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Lst>
  <p:notesMasterIdLst>
    <p:notesMasterId r:id="rId18"/>
  </p:notesMasterIdLst>
  <p:sldIdLst>
    <p:sldId id="256" r:id="rId2"/>
    <p:sldId id="257" r:id="rId3"/>
    <p:sldId id="258" r:id="rId4"/>
    <p:sldId id="260" r:id="rId5"/>
    <p:sldId id="266" r:id="rId6"/>
    <p:sldId id="293" r:id="rId7"/>
    <p:sldId id="277" r:id="rId8"/>
    <p:sldId id="268" r:id="rId9"/>
    <p:sldId id="342" r:id="rId10"/>
    <p:sldId id="340" r:id="rId11"/>
    <p:sldId id="298" r:id="rId12"/>
    <p:sldId id="262" r:id="rId13"/>
    <p:sldId id="341" r:id="rId14"/>
    <p:sldId id="284" r:id="rId15"/>
    <p:sldId id="343" r:id="rId16"/>
    <p:sldId id="273" r:id="rId17"/>
  </p:sldIdLst>
  <p:sldSz cx="9144000" cy="5143500" type="screen16x9"/>
  <p:notesSz cx="6858000" cy="9144000"/>
  <p:embeddedFontLst>
    <p:embeddedFont>
      <p:font typeface="Archivo" panose="020B0604020202020204" charset="0"/>
      <p:regular r:id="rId19"/>
      <p:bold r:id="rId20"/>
      <p:italic r:id="rId21"/>
      <p:boldItalic r:id="rId22"/>
    </p:embeddedFont>
    <p:embeddedFont>
      <p:font typeface="Calibri" panose="020F0502020204030204" pitchFamily="34" charset="0"/>
      <p:regular r:id="rId23"/>
      <p:bold r:id="rId24"/>
      <p:italic r:id="rId25"/>
      <p:boldItalic r:id="rId26"/>
    </p:embeddedFont>
    <p:embeddedFont>
      <p:font typeface="Comic Sans MS" panose="030F0702030302020204" pitchFamily="66" charset="0"/>
      <p:regular r:id="rId27"/>
      <p:bold r:id="rId28"/>
      <p:italic r:id="rId29"/>
      <p:boldItalic r:id="rId30"/>
    </p:embeddedFont>
    <p:embeddedFont>
      <p:font typeface="Titan One" panose="020B0604020202020204" charset="0"/>
      <p:regular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6378691-49A9-4AB2-A589-6CDC23D971CE}">
  <a:tblStyle styleId="{F6378691-49A9-4AB2-A589-6CDC23D971C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34559" autoAdjust="0"/>
    <p:restoredTop sz="86477" autoAdjust="0"/>
  </p:normalViewPr>
  <p:slideViewPr>
    <p:cSldViewPr snapToGrid="0">
      <p:cViewPr varScale="1">
        <p:scale>
          <a:sx n="114" d="100"/>
          <a:sy n="114" d="100"/>
        </p:scale>
        <p:origin x="1075" y="34"/>
      </p:cViewPr>
      <p:guideLst>
        <p:guide orient="horz" pos="1620"/>
        <p:guide pos="2880"/>
      </p:guideLst>
    </p:cSldViewPr>
  </p:slideViewPr>
  <p:outlineViewPr>
    <p:cViewPr>
      <p:scale>
        <a:sx n="33" d="100"/>
        <a:sy n="33" d="100"/>
      </p:scale>
      <p:origin x="258" y="11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60722691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g117f940b03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3" name="Google Shape;803;g117f940b03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41483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6"/>
        <p:cNvGrpSpPr/>
        <p:nvPr/>
      </p:nvGrpSpPr>
      <p:grpSpPr>
        <a:xfrm>
          <a:off x="0" y="0"/>
          <a:ext cx="0" cy="0"/>
          <a:chOff x="0" y="0"/>
          <a:chExt cx="0" cy="0"/>
        </a:xfrm>
      </p:grpSpPr>
      <p:sp>
        <p:nvSpPr>
          <p:cNvPr id="2517" name="Google Shape;2517;g116b07d0f07_0_50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8" name="Google Shape;2518;g116b07d0f07_0_50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
        <p:cNvGrpSpPr/>
        <p:nvPr/>
      </p:nvGrpSpPr>
      <p:grpSpPr>
        <a:xfrm>
          <a:off x="0" y="0"/>
          <a:ext cx="0" cy="0"/>
          <a:chOff x="0" y="0"/>
          <a:chExt cx="0" cy="0"/>
        </a:xfrm>
      </p:grpSpPr>
      <p:sp>
        <p:nvSpPr>
          <p:cNvPr id="972" name="Google Shape;972;g116b07d0f07_0_28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3" name="Google Shape;973;g116b07d0f07_0_28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g117f940b03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3" name="Google Shape;803;g117f940b03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13021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0"/>
        <p:cNvGrpSpPr/>
        <p:nvPr/>
      </p:nvGrpSpPr>
      <p:grpSpPr>
        <a:xfrm>
          <a:off x="0" y="0"/>
          <a:ext cx="0" cy="0"/>
          <a:chOff x="0" y="0"/>
          <a:chExt cx="0" cy="0"/>
        </a:xfrm>
      </p:grpSpPr>
      <p:sp>
        <p:nvSpPr>
          <p:cNvPr id="2241" name="Google Shape;2241;g116b07d0f07_0_40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2" name="Google Shape;2242;g116b07d0f07_0_40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0"/>
        <p:cNvGrpSpPr/>
        <p:nvPr/>
      </p:nvGrpSpPr>
      <p:grpSpPr>
        <a:xfrm>
          <a:off x="0" y="0"/>
          <a:ext cx="0" cy="0"/>
          <a:chOff x="0" y="0"/>
          <a:chExt cx="0" cy="0"/>
        </a:xfrm>
      </p:grpSpPr>
      <p:sp>
        <p:nvSpPr>
          <p:cNvPr id="2241" name="Google Shape;2241;g116b07d0f07_0_40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2" name="Google Shape;2242;g116b07d0f07_0_40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92810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8"/>
        <p:cNvGrpSpPr/>
        <p:nvPr/>
      </p:nvGrpSpPr>
      <p:grpSpPr>
        <a:xfrm>
          <a:off x="0" y="0"/>
          <a:ext cx="0" cy="0"/>
          <a:chOff x="0" y="0"/>
          <a:chExt cx="0" cy="0"/>
        </a:xfrm>
      </p:grpSpPr>
      <p:sp>
        <p:nvSpPr>
          <p:cNvPr id="1619" name="Google Shape;1619;g116b07d0f07_0_29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0" name="Google Shape;1620;g116b07d0f07_0_29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g117f940b03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3" name="Google Shape;803;g117f940b03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g117f940b035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2" name="Google Shape;812;g117f940b035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g117f940b035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6" name="Google Shape;846;g117f940b035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0"/>
        <p:cNvGrpSpPr/>
        <p:nvPr/>
      </p:nvGrpSpPr>
      <p:grpSpPr>
        <a:xfrm>
          <a:off x="0" y="0"/>
          <a:ext cx="0" cy="0"/>
          <a:chOff x="0" y="0"/>
          <a:chExt cx="0" cy="0"/>
        </a:xfrm>
      </p:grpSpPr>
      <p:sp>
        <p:nvSpPr>
          <p:cNvPr id="1091" name="Google Shape;1091;g117f940b035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2" name="Google Shape;1092;g117f940b035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5"/>
        <p:cNvGrpSpPr/>
        <p:nvPr/>
      </p:nvGrpSpPr>
      <p:grpSpPr>
        <a:xfrm>
          <a:off x="0" y="0"/>
          <a:ext cx="0" cy="0"/>
          <a:chOff x="0" y="0"/>
          <a:chExt cx="0" cy="0"/>
        </a:xfrm>
      </p:grpSpPr>
      <p:sp>
        <p:nvSpPr>
          <p:cNvPr id="2376" name="Google Shape;2376;g116b07d0f07_0_43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7" name="Google Shape;2377;g116b07d0f07_0_43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0"/>
        <p:cNvGrpSpPr/>
        <p:nvPr/>
      </p:nvGrpSpPr>
      <p:grpSpPr>
        <a:xfrm>
          <a:off x="0" y="0"/>
          <a:ext cx="0" cy="0"/>
          <a:chOff x="0" y="0"/>
          <a:chExt cx="0" cy="0"/>
        </a:xfrm>
      </p:grpSpPr>
      <p:sp>
        <p:nvSpPr>
          <p:cNvPr id="1871" name="Google Shape;1871;g116b07d0f07_0_38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2" name="Google Shape;1872;g116b07d0f07_0_38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7"/>
        <p:cNvGrpSpPr/>
        <p:nvPr/>
      </p:nvGrpSpPr>
      <p:grpSpPr>
        <a:xfrm>
          <a:off x="0" y="0"/>
          <a:ext cx="0" cy="0"/>
          <a:chOff x="0" y="0"/>
          <a:chExt cx="0" cy="0"/>
        </a:xfrm>
      </p:grpSpPr>
      <p:sp>
        <p:nvSpPr>
          <p:cNvPr id="1308" name="Google Shape;1308;g116b07d0f07_0_29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9" name="Google Shape;1309;g116b07d0f07_0_29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7"/>
        <p:cNvGrpSpPr/>
        <p:nvPr/>
      </p:nvGrpSpPr>
      <p:grpSpPr>
        <a:xfrm>
          <a:off x="0" y="0"/>
          <a:ext cx="0" cy="0"/>
          <a:chOff x="0" y="0"/>
          <a:chExt cx="0" cy="0"/>
        </a:xfrm>
      </p:grpSpPr>
      <p:sp>
        <p:nvSpPr>
          <p:cNvPr id="1308" name="Google Shape;1308;g116b07d0f07_0_29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9" name="Google Shape;1309;g116b07d0f07_0_29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9337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20000" y="1443934"/>
            <a:ext cx="7704000" cy="1762200"/>
          </a:xfrm>
          <a:prstGeom prst="rect">
            <a:avLst/>
          </a:prstGeom>
        </p:spPr>
        <p:txBody>
          <a:bodyPr spcFirstLastPara="1" wrap="square" lIns="91425" tIns="0" rIns="91425" bIns="0"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2728500" y="3384350"/>
            <a:ext cx="3687000" cy="246900"/>
          </a:xfrm>
          <a:prstGeom prst="rect">
            <a:avLst/>
          </a:prstGeom>
        </p:spPr>
        <p:txBody>
          <a:bodyPr spcFirstLastPara="1" wrap="square" lIns="91425" tIns="0" rIns="91425" bIns="0" anchor="t" anchorCtr="0">
            <a:noAutofit/>
          </a:bodyPr>
          <a:lstStyle>
            <a:lvl1pPr lvl="0" algn="ctr">
              <a:lnSpc>
                <a:spcPct val="100000"/>
              </a:lnSpc>
              <a:spcBef>
                <a:spcPts val="0"/>
              </a:spcBef>
              <a:spcAft>
                <a:spcPts val="0"/>
              </a:spcAft>
              <a:buSzPts val="1600"/>
              <a:buNone/>
              <a:defRPr>
                <a:solidFill>
                  <a:schemeClr val="lt1"/>
                </a:solidFill>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a:endParaRPr/>
          </a:p>
        </p:txBody>
      </p:sp>
      <p:sp>
        <p:nvSpPr>
          <p:cNvPr id="11" name="Google Shape;11;p2"/>
          <p:cNvSpPr/>
          <p:nvPr/>
        </p:nvSpPr>
        <p:spPr>
          <a:xfrm rot="10800000">
            <a:off x="6126283" y="-97547"/>
            <a:ext cx="3348216" cy="1599167"/>
          </a:xfrm>
          <a:custGeom>
            <a:avLst/>
            <a:gdLst/>
            <a:ahLst/>
            <a:cxnLst/>
            <a:rect l="l" t="t" r="r" b="b"/>
            <a:pathLst>
              <a:path w="20619" h="9848" extrusionOk="0">
                <a:moveTo>
                  <a:pt x="4788" y="1"/>
                </a:moveTo>
                <a:cubicBezTo>
                  <a:pt x="4765" y="1"/>
                  <a:pt x="4753" y="25"/>
                  <a:pt x="4753" y="36"/>
                </a:cubicBezTo>
                <a:cubicBezTo>
                  <a:pt x="4753" y="60"/>
                  <a:pt x="4765" y="72"/>
                  <a:pt x="4788" y="72"/>
                </a:cubicBezTo>
                <a:lnTo>
                  <a:pt x="5025" y="72"/>
                </a:lnTo>
                <a:cubicBezTo>
                  <a:pt x="5048" y="72"/>
                  <a:pt x="5061" y="48"/>
                  <a:pt x="5061" y="36"/>
                </a:cubicBezTo>
                <a:cubicBezTo>
                  <a:pt x="5061" y="12"/>
                  <a:pt x="5048" y="1"/>
                  <a:pt x="5025" y="1"/>
                </a:cubicBezTo>
                <a:close/>
                <a:moveTo>
                  <a:pt x="5273" y="1"/>
                </a:moveTo>
                <a:cubicBezTo>
                  <a:pt x="5250" y="1"/>
                  <a:pt x="5238" y="12"/>
                  <a:pt x="5238" y="36"/>
                </a:cubicBezTo>
                <a:cubicBezTo>
                  <a:pt x="5238" y="48"/>
                  <a:pt x="5250" y="72"/>
                  <a:pt x="5273" y="72"/>
                </a:cubicBezTo>
                <a:lnTo>
                  <a:pt x="5510" y="72"/>
                </a:lnTo>
                <a:cubicBezTo>
                  <a:pt x="5534" y="72"/>
                  <a:pt x="5545" y="48"/>
                  <a:pt x="5545" y="36"/>
                </a:cubicBezTo>
                <a:cubicBezTo>
                  <a:pt x="5545" y="12"/>
                  <a:pt x="5534" y="1"/>
                  <a:pt x="5510" y="1"/>
                </a:cubicBezTo>
                <a:close/>
                <a:moveTo>
                  <a:pt x="5746" y="1"/>
                </a:moveTo>
                <a:cubicBezTo>
                  <a:pt x="5734" y="1"/>
                  <a:pt x="5710" y="12"/>
                  <a:pt x="5710" y="36"/>
                </a:cubicBezTo>
                <a:cubicBezTo>
                  <a:pt x="5710" y="48"/>
                  <a:pt x="5723" y="72"/>
                  <a:pt x="5746" y="72"/>
                </a:cubicBezTo>
                <a:lnTo>
                  <a:pt x="5983" y="72"/>
                </a:lnTo>
                <a:cubicBezTo>
                  <a:pt x="6006" y="72"/>
                  <a:pt x="6018" y="60"/>
                  <a:pt x="6018" y="36"/>
                </a:cubicBezTo>
                <a:cubicBezTo>
                  <a:pt x="6030" y="25"/>
                  <a:pt x="6006" y="1"/>
                  <a:pt x="5994" y="1"/>
                </a:cubicBezTo>
                <a:close/>
                <a:moveTo>
                  <a:pt x="4552" y="12"/>
                </a:moveTo>
                <a:cubicBezTo>
                  <a:pt x="4470" y="12"/>
                  <a:pt x="4386" y="12"/>
                  <a:pt x="4304" y="25"/>
                </a:cubicBezTo>
                <a:cubicBezTo>
                  <a:pt x="4292" y="25"/>
                  <a:pt x="4268" y="36"/>
                  <a:pt x="4280" y="60"/>
                </a:cubicBezTo>
                <a:cubicBezTo>
                  <a:pt x="4280" y="72"/>
                  <a:pt x="4292" y="96"/>
                  <a:pt x="4315" y="96"/>
                </a:cubicBezTo>
                <a:cubicBezTo>
                  <a:pt x="4386" y="83"/>
                  <a:pt x="4470" y="83"/>
                  <a:pt x="4552" y="83"/>
                </a:cubicBezTo>
                <a:cubicBezTo>
                  <a:pt x="4575" y="83"/>
                  <a:pt x="4588" y="60"/>
                  <a:pt x="4588" y="48"/>
                </a:cubicBezTo>
                <a:cubicBezTo>
                  <a:pt x="4588" y="25"/>
                  <a:pt x="4564" y="12"/>
                  <a:pt x="4552" y="12"/>
                </a:cubicBezTo>
                <a:close/>
                <a:moveTo>
                  <a:pt x="6231" y="12"/>
                </a:moveTo>
                <a:cubicBezTo>
                  <a:pt x="6207" y="12"/>
                  <a:pt x="6196" y="25"/>
                  <a:pt x="6196" y="48"/>
                </a:cubicBezTo>
                <a:cubicBezTo>
                  <a:pt x="6196" y="72"/>
                  <a:pt x="6207" y="83"/>
                  <a:pt x="6231" y="83"/>
                </a:cubicBezTo>
                <a:cubicBezTo>
                  <a:pt x="6301" y="83"/>
                  <a:pt x="6385" y="96"/>
                  <a:pt x="6467" y="96"/>
                </a:cubicBezTo>
                <a:cubicBezTo>
                  <a:pt x="6491" y="96"/>
                  <a:pt x="6503" y="83"/>
                  <a:pt x="6503" y="60"/>
                </a:cubicBezTo>
                <a:cubicBezTo>
                  <a:pt x="6503" y="36"/>
                  <a:pt x="6491" y="25"/>
                  <a:pt x="6467" y="25"/>
                </a:cubicBezTo>
                <a:cubicBezTo>
                  <a:pt x="6385" y="25"/>
                  <a:pt x="6314" y="12"/>
                  <a:pt x="6231" y="12"/>
                </a:cubicBezTo>
                <a:close/>
                <a:moveTo>
                  <a:pt x="4080" y="33"/>
                </a:moveTo>
                <a:cubicBezTo>
                  <a:pt x="4076" y="33"/>
                  <a:pt x="4072" y="34"/>
                  <a:pt x="4068" y="36"/>
                </a:cubicBezTo>
                <a:cubicBezTo>
                  <a:pt x="3984" y="36"/>
                  <a:pt x="3913" y="36"/>
                  <a:pt x="3831" y="48"/>
                </a:cubicBezTo>
                <a:cubicBezTo>
                  <a:pt x="3808" y="48"/>
                  <a:pt x="3795" y="60"/>
                  <a:pt x="3795" y="83"/>
                </a:cubicBezTo>
                <a:cubicBezTo>
                  <a:pt x="3795" y="107"/>
                  <a:pt x="3819" y="119"/>
                  <a:pt x="3831" y="119"/>
                </a:cubicBezTo>
                <a:cubicBezTo>
                  <a:pt x="3913" y="107"/>
                  <a:pt x="3997" y="107"/>
                  <a:pt x="4079" y="107"/>
                </a:cubicBezTo>
                <a:cubicBezTo>
                  <a:pt x="4091" y="107"/>
                  <a:pt x="4103" y="83"/>
                  <a:pt x="4103" y="60"/>
                </a:cubicBezTo>
                <a:cubicBezTo>
                  <a:pt x="4103" y="50"/>
                  <a:pt x="4095" y="33"/>
                  <a:pt x="4080" y="33"/>
                </a:cubicBezTo>
                <a:close/>
                <a:moveTo>
                  <a:pt x="6703" y="36"/>
                </a:moveTo>
                <a:cubicBezTo>
                  <a:pt x="6692" y="36"/>
                  <a:pt x="6668" y="48"/>
                  <a:pt x="6668" y="72"/>
                </a:cubicBezTo>
                <a:cubicBezTo>
                  <a:pt x="6668" y="96"/>
                  <a:pt x="6680" y="107"/>
                  <a:pt x="6703" y="107"/>
                </a:cubicBezTo>
                <a:cubicBezTo>
                  <a:pt x="6787" y="107"/>
                  <a:pt x="6858" y="119"/>
                  <a:pt x="6940" y="119"/>
                </a:cubicBezTo>
                <a:cubicBezTo>
                  <a:pt x="6963" y="119"/>
                  <a:pt x="6976" y="107"/>
                  <a:pt x="6976" y="96"/>
                </a:cubicBezTo>
                <a:cubicBezTo>
                  <a:pt x="6987" y="72"/>
                  <a:pt x="6963" y="48"/>
                  <a:pt x="6952" y="48"/>
                </a:cubicBezTo>
                <a:cubicBezTo>
                  <a:pt x="6869" y="48"/>
                  <a:pt x="6787" y="36"/>
                  <a:pt x="6703" y="36"/>
                </a:cubicBezTo>
                <a:close/>
                <a:moveTo>
                  <a:pt x="3595" y="60"/>
                </a:moveTo>
                <a:cubicBezTo>
                  <a:pt x="3512" y="72"/>
                  <a:pt x="3429" y="72"/>
                  <a:pt x="3346" y="83"/>
                </a:cubicBezTo>
                <a:cubicBezTo>
                  <a:pt x="3335" y="83"/>
                  <a:pt x="3322" y="107"/>
                  <a:pt x="3322" y="119"/>
                </a:cubicBezTo>
                <a:cubicBezTo>
                  <a:pt x="3322" y="143"/>
                  <a:pt x="3335" y="154"/>
                  <a:pt x="3358" y="154"/>
                </a:cubicBezTo>
                <a:cubicBezTo>
                  <a:pt x="3441" y="143"/>
                  <a:pt x="3512" y="143"/>
                  <a:pt x="3595" y="131"/>
                </a:cubicBezTo>
                <a:cubicBezTo>
                  <a:pt x="3618" y="131"/>
                  <a:pt x="3630" y="119"/>
                  <a:pt x="3630" y="96"/>
                </a:cubicBezTo>
                <a:cubicBezTo>
                  <a:pt x="3630" y="72"/>
                  <a:pt x="3606" y="60"/>
                  <a:pt x="3595" y="60"/>
                </a:cubicBezTo>
                <a:close/>
                <a:moveTo>
                  <a:pt x="7189" y="72"/>
                </a:moveTo>
                <a:cubicBezTo>
                  <a:pt x="7165" y="72"/>
                  <a:pt x="7153" y="83"/>
                  <a:pt x="7153" y="107"/>
                </a:cubicBezTo>
                <a:cubicBezTo>
                  <a:pt x="7141" y="119"/>
                  <a:pt x="7165" y="143"/>
                  <a:pt x="7176" y="143"/>
                </a:cubicBezTo>
                <a:cubicBezTo>
                  <a:pt x="7259" y="154"/>
                  <a:pt x="7342" y="154"/>
                  <a:pt x="7425" y="166"/>
                </a:cubicBezTo>
                <a:cubicBezTo>
                  <a:pt x="7436" y="166"/>
                  <a:pt x="7460" y="154"/>
                  <a:pt x="7460" y="131"/>
                </a:cubicBezTo>
                <a:cubicBezTo>
                  <a:pt x="7460" y="107"/>
                  <a:pt x="7449" y="96"/>
                  <a:pt x="7425" y="96"/>
                </a:cubicBezTo>
                <a:cubicBezTo>
                  <a:pt x="7342" y="83"/>
                  <a:pt x="7271" y="83"/>
                  <a:pt x="7189" y="72"/>
                </a:cubicBezTo>
                <a:close/>
                <a:moveTo>
                  <a:pt x="3110" y="107"/>
                </a:moveTo>
                <a:cubicBezTo>
                  <a:pt x="3027" y="107"/>
                  <a:pt x="2956" y="119"/>
                  <a:pt x="2873" y="131"/>
                </a:cubicBezTo>
                <a:cubicBezTo>
                  <a:pt x="2850" y="131"/>
                  <a:pt x="2838" y="154"/>
                  <a:pt x="2838" y="166"/>
                </a:cubicBezTo>
                <a:cubicBezTo>
                  <a:pt x="2838" y="190"/>
                  <a:pt x="2862" y="201"/>
                  <a:pt x="2873" y="201"/>
                </a:cubicBezTo>
                <a:lnTo>
                  <a:pt x="2885" y="201"/>
                </a:lnTo>
                <a:cubicBezTo>
                  <a:pt x="2956" y="190"/>
                  <a:pt x="3039" y="190"/>
                  <a:pt x="3122" y="178"/>
                </a:cubicBezTo>
                <a:cubicBezTo>
                  <a:pt x="3133" y="178"/>
                  <a:pt x="3157" y="154"/>
                  <a:pt x="3157" y="143"/>
                </a:cubicBezTo>
                <a:cubicBezTo>
                  <a:pt x="3146" y="119"/>
                  <a:pt x="3133" y="107"/>
                  <a:pt x="3110" y="107"/>
                </a:cubicBezTo>
                <a:close/>
                <a:moveTo>
                  <a:pt x="7661" y="119"/>
                </a:moveTo>
                <a:cubicBezTo>
                  <a:pt x="7649" y="119"/>
                  <a:pt x="7625" y="131"/>
                  <a:pt x="7625" y="154"/>
                </a:cubicBezTo>
                <a:cubicBezTo>
                  <a:pt x="7625" y="166"/>
                  <a:pt x="7638" y="190"/>
                  <a:pt x="7661" y="190"/>
                </a:cubicBezTo>
                <a:cubicBezTo>
                  <a:pt x="7732" y="201"/>
                  <a:pt x="7815" y="201"/>
                  <a:pt x="7898" y="214"/>
                </a:cubicBezTo>
                <a:cubicBezTo>
                  <a:pt x="7922" y="214"/>
                  <a:pt x="7933" y="201"/>
                  <a:pt x="7933" y="190"/>
                </a:cubicBezTo>
                <a:cubicBezTo>
                  <a:pt x="7933" y="166"/>
                  <a:pt x="7922" y="143"/>
                  <a:pt x="7898" y="143"/>
                </a:cubicBezTo>
                <a:cubicBezTo>
                  <a:pt x="7827" y="131"/>
                  <a:pt x="7744" y="131"/>
                  <a:pt x="7661" y="119"/>
                </a:cubicBezTo>
                <a:close/>
                <a:moveTo>
                  <a:pt x="2637" y="154"/>
                </a:moveTo>
                <a:cubicBezTo>
                  <a:pt x="2554" y="166"/>
                  <a:pt x="2471" y="178"/>
                  <a:pt x="2400" y="190"/>
                </a:cubicBezTo>
                <a:cubicBezTo>
                  <a:pt x="2377" y="190"/>
                  <a:pt x="2365" y="201"/>
                  <a:pt x="2365" y="225"/>
                </a:cubicBezTo>
                <a:cubicBezTo>
                  <a:pt x="2365" y="249"/>
                  <a:pt x="2389" y="261"/>
                  <a:pt x="2400" y="261"/>
                </a:cubicBezTo>
                <a:lnTo>
                  <a:pt x="2649" y="225"/>
                </a:lnTo>
                <a:cubicBezTo>
                  <a:pt x="2660" y="225"/>
                  <a:pt x="2673" y="201"/>
                  <a:pt x="2673" y="190"/>
                </a:cubicBezTo>
                <a:cubicBezTo>
                  <a:pt x="2673" y="166"/>
                  <a:pt x="2649" y="154"/>
                  <a:pt x="2637" y="154"/>
                </a:cubicBezTo>
                <a:close/>
                <a:moveTo>
                  <a:pt x="8146" y="178"/>
                </a:moveTo>
                <a:cubicBezTo>
                  <a:pt x="8122" y="178"/>
                  <a:pt x="8098" y="190"/>
                  <a:pt x="8098" y="201"/>
                </a:cubicBezTo>
                <a:cubicBezTo>
                  <a:pt x="8098" y="225"/>
                  <a:pt x="8111" y="249"/>
                  <a:pt x="8134" y="249"/>
                </a:cubicBezTo>
                <a:cubicBezTo>
                  <a:pt x="8205" y="261"/>
                  <a:pt x="8288" y="272"/>
                  <a:pt x="8371" y="285"/>
                </a:cubicBezTo>
                <a:cubicBezTo>
                  <a:pt x="8394" y="285"/>
                  <a:pt x="8406" y="272"/>
                  <a:pt x="8406" y="249"/>
                </a:cubicBezTo>
                <a:cubicBezTo>
                  <a:pt x="8418" y="225"/>
                  <a:pt x="8394" y="214"/>
                  <a:pt x="8382" y="214"/>
                </a:cubicBezTo>
                <a:cubicBezTo>
                  <a:pt x="8300" y="201"/>
                  <a:pt x="8217" y="190"/>
                  <a:pt x="8146" y="178"/>
                </a:cubicBezTo>
                <a:close/>
                <a:moveTo>
                  <a:pt x="2164" y="214"/>
                </a:moveTo>
                <a:lnTo>
                  <a:pt x="1916" y="249"/>
                </a:lnTo>
                <a:cubicBezTo>
                  <a:pt x="1904" y="249"/>
                  <a:pt x="1892" y="272"/>
                  <a:pt x="1892" y="296"/>
                </a:cubicBezTo>
                <a:cubicBezTo>
                  <a:pt x="1892" y="308"/>
                  <a:pt x="1904" y="320"/>
                  <a:pt x="1927" y="320"/>
                </a:cubicBezTo>
                <a:cubicBezTo>
                  <a:pt x="2011" y="308"/>
                  <a:pt x="2093" y="296"/>
                  <a:pt x="2164" y="285"/>
                </a:cubicBezTo>
                <a:cubicBezTo>
                  <a:pt x="2187" y="285"/>
                  <a:pt x="2200" y="272"/>
                  <a:pt x="2200" y="249"/>
                </a:cubicBezTo>
                <a:cubicBezTo>
                  <a:pt x="2200" y="225"/>
                  <a:pt x="2176" y="214"/>
                  <a:pt x="2164" y="214"/>
                </a:cubicBezTo>
                <a:close/>
                <a:moveTo>
                  <a:pt x="8607" y="246"/>
                </a:moveTo>
                <a:cubicBezTo>
                  <a:pt x="8591" y="246"/>
                  <a:pt x="8581" y="263"/>
                  <a:pt x="8571" y="272"/>
                </a:cubicBezTo>
                <a:cubicBezTo>
                  <a:pt x="8571" y="296"/>
                  <a:pt x="8584" y="308"/>
                  <a:pt x="8607" y="320"/>
                </a:cubicBezTo>
                <a:cubicBezTo>
                  <a:pt x="8689" y="332"/>
                  <a:pt x="8760" y="343"/>
                  <a:pt x="8844" y="356"/>
                </a:cubicBezTo>
                <a:cubicBezTo>
                  <a:pt x="8867" y="356"/>
                  <a:pt x="8879" y="343"/>
                  <a:pt x="8879" y="332"/>
                </a:cubicBezTo>
                <a:cubicBezTo>
                  <a:pt x="8891" y="308"/>
                  <a:pt x="8879" y="285"/>
                  <a:pt x="8855" y="285"/>
                </a:cubicBezTo>
                <a:cubicBezTo>
                  <a:pt x="8773" y="272"/>
                  <a:pt x="8689" y="261"/>
                  <a:pt x="8619" y="249"/>
                </a:cubicBezTo>
                <a:cubicBezTo>
                  <a:pt x="8614" y="247"/>
                  <a:pt x="8610" y="246"/>
                  <a:pt x="8607" y="246"/>
                </a:cubicBezTo>
                <a:close/>
                <a:moveTo>
                  <a:pt x="1680" y="285"/>
                </a:moveTo>
                <a:cubicBezTo>
                  <a:pt x="1596" y="296"/>
                  <a:pt x="1525" y="320"/>
                  <a:pt x="1443" y="332"/>
                </a:cubicBezTo>
                <a:cubicBezTo>
                  <a:pt x="1431" y="332"/>
                  <a:pt x="1420" y="343"/>
                  <a:pt x="1420" y="367"/>
                </a:cubicBezTo>
                <a:cubicBezTo>
                  <a:pt x="1420" y="391"/>
                  <a:pt x="1431" y="403"/>
                  <a:pt x="1455" y="403"/>
                </a:cubicBezTo>
                <a:cubicBezTo>
                  <a:pt x="1538" y="391"/>
                  <a:pt x="1609" y="367"/>
                  <a:pt x="1691" y="356"/>
                </a:cubicBezTo>
                <a:cubicBezTo>
                  <a:pt x="1715" y="356"/>
                  <a:pt x="1727" y="332"/>
                  <a:pt x="1727" y="320"/>
                </a:cubicBezTo>
                <a:cubicBezTo>
                  <a:pt x="1727" y="296"/>
                  <a:pt x="1703" y="285"/>
                  <a:pt x="1680" y="285"/>
                </a:cubicBezTo>
                <a:close/>
                <a:moveTo>
                  <a:pt x="9075" y="327"/>
                </a:moveTo>
                <a:cubicBezTo>
                  <a:pt x="9062" y="327"/>
                  <a:pt x="9053" y="338"/>
                  <a:pt x="9044" y="356"/>
                </a:cubicBezTo>
                <a:cubicBezTo>
                  <a:pt x="9044" y="379"/>
                  <a:pt x="9056" y="391"/>
                  <a:pt x="9080" y="403"/>
                </a:cubicBezTo>
                <a:cubicBezTo>
                  <a:pt x="9151" y="414"/>
                  <a:pt x="9233" y="427"/>
                  <a:pt x="9316" y="438"/>
                </a:cubicBezTo>
                <a:cubicBezTo>
                  <a:pt x="9340" y="438"/>
                  <a:pt x="9351" y="427"/>
                  <a:pt x="9351" y="414"/>
                </a:cubicBezTo>
                <a:cubicBezTo>
                  <a:pt x="9351" y="391"/>
                  <a:pt x="9340" y="379"/>
                  <a:pt x="9328" y="367"/>
                </a:cubicBezTo>
                <a:cubicBezTo>
                  <a:pt x="9246" y="356"/>
                  <a:pt x="9162" y="343"/>
                  <a:pt x="9091" y="332"/>
                </a:cubicBezTo>
                <a:cubicBezTo>
                  <a:pt x="9085" y="329"/>
                  <a:pt x="9080" y="327"/>
                  <a:pt x="9075" y="327"/>
                </a:cubicBezTo>
                <a:close/>
                <a:moveTo>
                  <a:pt x="1207" y="367"/>
                </a:moveTo>
                <a:cubicBezTo>
                  <a:pt x="1124" y="379"/>
                  <a:pt x="1053" y="403"/>
                  <a:pt x="970" y="414"/>
                </a:cubicBezTo>
                <a:cubicBezTo>
                  <a:pt x="958" y="414"/>
                  <a:pt x="947" y="438"/>
                  <a:pt x="947" y="462"/>
                </a:cubicBezTo>
                <a:cubicBezTo>
                  <a:pt x="947" y="474"/>
                  <a:pt x="970" y="485"/>
                  <a:pt x="982" y="485"/>
                </a:cubicBezTo>
                <a:lnTo>
                  <a:pt x="994" y="485"/>
                </a:lnTo>
                <a:cubicBezTo>
                  <a:pt x="1065" y="474"/>
                  <a:pt x="1136" y="450"/>
                  <a:pt x="1218" y="438"/>
                </a:cubicBezTo>
                <a:cubicBezTo>
                  <a:pt x="1242" y="438"/>
                  <a:pt x="1254" y="414"/>
                  <a:pt x="1254" y="403"/>
                </a:cubicBezTo>
                <a:cubicBezTo>
                  <a:pt x="1254" y="379"/>
                  <a:pt x="1230" y="367"/>
                  <a:pt x="1207" y="367"/>
                </a:cubicBezTo>
                <a:close/>
                <a:moveTo>
                  <a:pt x="9546" y="422"/>
                </a:moveTo>
                <a:cubicBezTo>
                  <a:pt x="9530" y="422"/>
                  <a:pt x="9517" y="433"/>
                  <a:pt x="9517" y="450"/>
                </a:cubicBezTo>
                <a:cubicBezTo>
                  <a:pt x="9517" y="462"/>
                  <a:pt x="9529" y="485"/>
                  <a:pt x="9541" y="485"/>
                </a:cubicBezTo>
                <a:cubicBezTo>
                  <a:pt x="9624" y="509"/>
                  <a:pt x="9706" y="521"/>
                  <a:pt x="9777" y="545"/>
                </a:cubicBezTo>
                <a:lnTo>
                  <a:pt x="9789" y="545"/>
                </a:lnTo>
                <a:cubicBezTo>
                  <a:pt x="9801" y="545"/>
                  <a:pt x="9813" y="532"/>
                  <a:pt x="9824" y="521"/>
                </a:cubicBezTo>
                <a:cubicBezTo>
                  <a:pt x="9824" y="497"/>
                  <a:pt x="9813" y="474"/>
                  <a:pt x="9801" y="474"/>
                </a:cubicBezTo>
                <a:cubicBezTo>
                  <a:pt x="9718" y="450"/>
                  <a:pt x="9635" y="438"/>
                  <a:pt x="9564" y="427"/>
                </a:cubicBezTo>
                <a:cubicBezTo>
                  <a:pt x="9558" y="423"/>
                  <a:pt x="9552" y="422"/>
                  <a:pt x="9546" y="422"/>
                </a:cubicBezTo>
                <a:close/>
                <a:moveTo>
                  <a:pt x="734" y="462"/>
                </a:moveTo>
                <a:cubicBezTo>
                  <a:pt x="651" y="485"/>
                  <a:pt x="580" y="497"/>
                  <a:pt x="509" y="509"/>
                </a:cubicBezTo>
                <a:cubicBezTo>
                  <a:pt x="485" y="521"/>
                  <a:pt x="474" y="532"/>
                  <a:pt x="474" y="556"/>
                </a:cubicBezTo>
                <a:cubicBezTo>
                  <a:pt x="485" y="568"/>
                  <a:pt x="497" y="580"/>
                  <a:pt x="509" y="580"/>
                </a:cubicBezTo>
                <a:lnTo>
                  <a:pt x="521" y="580"/>
                </a:lnTo>
                <a:cubicBezTo>
                  <a:pt x="592" y="568"/>
                  <a:pt x="663" y="545"/>
                  <a:pt x="758" y="532"/>
                </a:cubicBezTo>
                <a:cubicBezTo>
                  <a:pt x="769" y="532"/>
                  <a:pt x="781" y="509"/>
                  <a:pt x="781" y="485"/>
                </a:cubicBezTo>
                <a:cubicBezTo>
                  <a:pt x="781" y="474"/>
                  <a:pt x="758" y="462"/>
                  <a:pt x="734" y="462"/>
                </a:cubicBezTo>
                <a:close/>
                <a:moveTo>
                  <a:pt x="10014" y="528"/>
                </a:moveTo>
                <a:cubicBezTo>
                  <a:pt x="10003" y="528"/>
                  <a:pt x="9990" y="539"/>
                  <a:pt x="9990" y="556"/>
                </a:cubicBezTo>
                <a:cubicBezTo>
                  <a:pt x="9978" y="568"/>
                  <a:pt x="9990" y="592"/>
                  <a:pt x="10013" y="592"/>
                </a:cubicBezTo>
                <a:cubicBezTo>
                  <a:pt x="10084" y="616"/>
                  <a:pt x="10168" y="639"/>
                  <a:pt x="10239" y="651"/>
                </a:cubicBezTo>
                <a:lnTo>
                  <a:pt x="10250" y="651"/>
                </a:lnTo>
                <a:cubicBezTo>
                  <a:pt x="10274" y="651"/>
                  <a:pt x="10286" y="639"/>
                  <a:pt x="10286" y="627"/>
                </a:cubicBezTo>
                <a:cubicBezTo>
                  <a:pt x="10297" y="603"/>
                  <a:pt x="10286" y="592"/>
                  <a:pt x="10262" y="580"/>
                </a:cubicBezTo>
                <a:cubicBezTo>
                  <a:pt x="10179" y="568"/>
                  <a:pt x="10108" y="545"/>
                  <a:pt x="10026" y="532"/>
                </a:cubicBezTo>
                <a:cubicBezTo>
                  <a:pt x="10023" y="529"/>
                  <a:pt x="10018" y="528"/>
                  <a:pt x="10014" y="528"/>
                </a:cubicBezTo>
                <a:close/>
                <a:moveTo>
                  <a:pt x="281" y="565"/>
                </a:moveTo>
                <a:cubicBezTo>
                  <a:pt x="278" y="565"/>
                  <a:pt x="275" y="566"/>
                  <a:pt x="272" y="568"/>
                </a:cubicBezTo>
                <a:cubicBezTo>
                  <a:pt x="119" y="603"/>
                  <a:pt x="36" y="627"/>
                  <a:pt x="36" y="627"/>
                </a:cubicBezTo>
                <a:cubicBezTo>
                  <a:pt x="12" y="627"/>
                  <a:pt x="1" y="651"/>
                  <a:pt x="12" y="674"/>
                </a:cubicBezTo>
                <a:cubicBezTo>
                  <a:pt x="12" y="687"/>
                  <a:pt x="25" y="698"/>
                  <a:pt x="48" y="698"/>
                </a:cubicBezTo>
                <a:lnTo>
                  <a:pt x="60" y="698"/>
                </a:lnTo>
                <a:cubicBezTo>
                  <a:pt x="60" y="698"/>
                  <a:pt x="143" y="674"/>
                  <a:pt x="285" y="639"/>
                </a:cubicBezTo>
                <a:cubicBezTo>
                  <a:pt x="308" y="627"/>
                  <a:pt x="320" y="616"/>
                  <a:pt x="308" y="592"/>
                </a:cubicBezTo>
                <a:cubicBezTo>
                  <a:pt x="308" y="582"/>
                  <a:pt x="293" y="565"/>
                  <a:pt x="281" y="565"/>
                </a:cubicBezTo>
                <a:close/>
                <a:moveTo>
                  <a:pt x="10480" y="646"/>
                </a:moveTo>
                <a:cubicBezTo>
                  <a:pt x="10464" y="646"/>
                  <a:pt x="10451" y="657"/>
                  <a:pt x="10451" y="674"/>
                </a:cubicBezTo>
                <a:cubicBezTo>
                  <a:pt x="10439" y="687"/>
                  <a:pt x="10451" y="710"/>
                  <a:pt x="10475" y="710"/>
                </a:cubicBezTo>
                <a:cubicBezTo>
                  <a:pt x="10557" y="734"/>
                  <a:pt x="10628" y="758"/>
                  <a:pt x="10711" y="781"/>
                </a:cubicBezTo>
                <a:cubicBezTo>
                  <a:pt x="10735" y="781"/>
                  <a:pt x="10746" y="769"/>
                  <a:pt x="10746" y="758"/>
                </a:cubicBezTo>
                <a:cubicBezTo>
                  <a:pt x="10759" y="734"/>
                  <a:pt x="10746" y="722"/>
                  <a:pt x="10723" y="710"/>
                </a:cubicBezTo>
                <a:cubicBezTo>
                  <a:pt x="10652" y="687"/>
                  <a:pt x="10570" y="663"/>
                  <a:pt x="10499" y="651"/>
                </a:cubicBezTo>
                <a:cubicBezTo>
                  <a:pt x="10492" y="648"/>
                  <a:pt x="10486" y="646"/>
                  <a:pt x="10480" y="646"/>
                </a:cubicBezTo>
                <a:close/>
                <a:moveTo>
                  <a:pt x="10941" y="776"/>
                </a:moveTo>
                <a:cubicBezTo>
                  <a:pt x="10925" y="776"/>
                  <a:pt x="10912" y="788"/>
                  <a:pt x="10912" y="805"/>
                </a:cubicBezTo>
                <a:cubicBezTo>
                  <a:pt x="10901" y="816"/>
                  <a:pt x="10912" y="840"/>
                  <a:pt x="10936" y="852"/>
                </a:cubicBezTo>
                <a:cubicBezTo>
                  <a:pt x="11007" y="876"/>
                  <a:pt x="11090" y="899"/>
                  <a:pt x="11161" y="923"/>
                </a:cubicBezTo>
                <a:lnTo>
                  <a:pt x="11172" y="923"/>
                </a:lnTo>
                <a:cubicBezTo>
                  <a:pt x="11184" y="923"/>
                  <a:pt x="11208" y="911"/>
                  <a:pt x="11208" y="899"/>
                </a:cubicBezTo>
                <a:cubicBezTo>
                  <a:pt x="11219" y="876"/>
                  <a:pt x="11208" y="852"/>
                  <a:pt x="11184" y="852"/>
                </a:cubicBezTo>
                <a:cubicBezTo>
                  <a:pt x="11113" y="828"/>
                  <a:pt x="11030" y="805"/>
                  <a:pt x="10959" y="781"/>
                </a:cubicBezTo>
                <a:cubicBezTo>
                  <a:pt x="10953" y="778"/>
                  <a:pt x="10946" y="776"/>
                  <a:pt x="10941" y="776"/>
                </a:cubicBezTo>
                <a:close/>
                <a:moveTo>
                  <a:pt x="11408" y="923"/>
                </a:moveTo>
                <a:cubicBezTo>
                  <a:pt x="11397" y="923"/>
                  <a:pt x="11373" y="923"/>
                  <a:pt x="11373" y="947"/>
                </a:cubicBezTo>
                <a:cubicBezTo>
                  <a:pt x="11361" y="970"/>
                  <a:pt x="11373" y="982"/>
                  <a:pt x="11385" y="994"/>
                </a:cubicBezTo>
                <a:cubicBezTo>
                  <a:pt x="11468" y="1018"/>
                  <a:pt x="11539" y="1041"/>
                  <a:pt x="11621" y="1065"/>
                </a:cubicBezTo>
                <a:cubicBezTo>
                  <a:pt x="11621" y="1076"/>
                  <a:pt x="11621" y="1076"/>
                  <a:pt x="11634" y="1076"/>
                </a:cubicBezTo>
                <a:cubicBezTo>
                  <a:pt x="11645" y="1076"/>
                  <a:pt x="11657" y="1065"/>
                  <a:pt x="11657" y="1053"/>
                </a:cubicBezTo>
                <a:cubicBezTo>
                  <a:pt x="11669" y="1029"/>
                  <a:pt x="11657" y="1005"/>
                  <a:pt x="11645" y="1005"/>
                </a:cubicBezTo>
                <a:cubicBezTo>
                  <a:pt x="11563" y="970"/>
                  <a:pt x="11492" y="947"/>
                  <a:pt x="11408" y="923"/>
                </a:cubicBezTo>
                <a:close/>
                <a:moveTo>
                  <a:pt x="11850" y="1083"/>
                </a:moveTo>
                <a:cubicBezTo>
                  <a:pt x="11834" y="1083"/>
                  <a:pt x="11823" y="1092"/>
                  <a:pt x="11823" y="1100"/>
                </a:cubicBezTo>
                <a:cubicBezTo>
                  <a:pt x="11810" y="1124"/>
                  <a:pt x="11823" y="1147"/>
                  <a:pt x="11846" y="1147"/>
                </a:cubicBezTo>
                <a:cubicBezTo>
                  <a:pt x="11917" y="1183"/>
                  <a:pt x="11988" y="1207"/>
                  <a:pt x="12070" y="1230"/>
                </a:cubicBezTo>
                <a:cubicBezTo>
                  <a:pt x="12070" y="1242"/>
                  <a:pt x="12070" y="1242"/>
                  <a:pt x="12083" y="1242"/>
                </a:cubicBezTo>
                <a:cubicBezTo>
                  <a:pt x="12094" y="1242"/>
                  <a:pt x="12106" y="1230"/>
                  <a:pt x="12106" y="1218"/>
                </a:cubicBezTo>
                <a:cubicBezTo>
                  <a:pt x="12118" y="1194"/>
                  <a:pt x="12106" y="1171"/>
                  <a:pt x="12094" y="1171"/>
                </a:cubicBezTo>
                <a:cubicBezTo>
                  <a:pt x="12012" y="1136"/>
                  <a:pt x="11941" y="1112"/>
                  <a:pt x="11870" y="1089"/>
                </a:cubicBezTo>
                <a:cubicBezTo>
                  <a:pt x="11863" y="1085"/>
                  <a:pt x="11856" y="1083"/>
                  <a:pt x="11850" y="1083"/>
                </a:cubicBezTo>
                <a:close/>
                <a:moveTo>
                  <a:pt x="12319" y="1254"/>
                </a:moveTo>
                <a:cubicBezTo>
                  <a:pt x="12296" y="1254"/>
                  <a:pt x="12272" y="1254"/>
                  <a:pt x="12272" y="1278"/>
                </a:cubicBezTo>
                <a:cubicBezTo>
                  <a:pt x="12260" y="1289"/>
                  <a:pt x="12272" y="1313"/>
                  <a:pt x="12283" y="1325"/>
                </a:cubicBezTo>
                <a:cubicBezTo>
                  <a:pt x="12366" y="1349"/>
                  <a:pt x="12437" y="1384"/>
                  <a:pt x="12508" y="1420"/>
                </a:cubicBezTo>
                <a:lnTo>
                  <a:pt x="12520" y="1420"/>
                </a:lnTo>
                <a:cubicBezTo>
                  <a:pt x="12532" y="1420"/>
                  <a:pt x="12543" y="1407"/>
                  <a:pt x="12556" y="1396"/>
                </a:cubicBezTo>
                <a:cubicBezTo>
                  <a:pt x="12567" y="1372"/>
                  <a:pt x="12556" y="1360"/>
                  <a:pt x="12532" y="1349"/>
                </a:cubicBezTo>
                <a:cubicBezTo>
                  <a:pt x="12461" y="1313"/>
                  <a:pt x="12390" y="1289"/>
                  <a:pt x="12319" y="1254"/>
                </a:cubicBezTo>
                <a:close/>
                <a:moveTo>
                  <a:pt x="12739" y="1438"/>
                </a:moveTo>
                <a:cubicBezTo>
                  <a:pt x="12726" y="1438"/>
                  <a:pt x="12718" y="1450"/>
                  <a:pt x="12709" y="1467"/>
                </a:cubicBezTo>
                <a:cubicBezTo>
                  <a:pt x="12698" y="1478"/>
                  <a:pt x="12709" y="1502"/>
                  <a:pt x="12732" y="1514"/>
                </a:cubicBezTo>
                <a:cubicBezTo>
                  <a:pt x="12803" y="1538"/>
                  <a:pt x="12874" y="1573"/>
                  <a:pt x="12945" y="1609"/>
                </a:cubicBezTo>
                <a:lnTo>
                  <a:pt x="12958" y="1609"/>
                </a:lnTo>
                <a:cubicBezTo>
                  <a:pt x="12969" y="1609"/>
                  <a:pt x="12981" y="1609"/>
                  <a:pt x="12993" y="1585"/>
                </a:cubicBezTo>
                <a:cubicBezTo>
                  <a:pt x="13005" y="1573"/>
                  <a:pt x="12993" y="1549"/>
                  <a:pt x="12981" y="1538"/>
                </a:cubicBezTo>
                <a:cubicBezTo>
                  <a:pt x="12898" y="1514"/>
                  <a:pt x="12827" y="1478"/>
                  <a:pt x="12756" y="1443"/>
                </a:cubicBezTo>
                <a:cubicBezTo>
                  <a:pt x="12750" y="1440"/>
                  <a:pt x="12744" y="1438"/>
                  <a:pt x="12739" y="1438"/>
                </a:cubicBezTo>
                <a:close/>
                <a:moveTo>
                  <a:pt x="13176" y="1639"/>
                </a:moveTo>
                <a:cubicBezTo>
                  <a:pt x="13163" y="1639"/>
                  <a:pt x="13155" y="1647"/>
                  <a:pt x="13147" y="1656"/>
                </a:cubicBezTo>
                <a:cubicBezTo>
                  <a:pt x="13134" y="1680"/>
                  <a:pt x="13147" y="1703"/>
                  <a:pt x="13158" y="1715"/>
                </a:cubicBezTo>
                <a:cubicBezTo>
                  <a:pt x="13229" y="1738"/>
                  <a:pt x="13300" y="1774"/>
                  <a:pt x="13371" y="1809"/>
                </a:cubicBezTo>
                <a:cubicBezTo>
                  <a:pt x="13383" y="1821"/>
                  <a:pt x="13383" y="1821"/>
                  <a:pt x="13395" y="1821"/>
                </a:cubicBezTo>
                <a:cubicBezTo>
                  <a:pt x="13407" y="1821"/>
                  <a:pt x="13418" y="1809"/>
                  <a:pt x="13418" y="1798"/>
                </a:cubicBezTo>
                <a:cubicBezTo>
                  <a:pt x="13430" y="1786"/>
                  <a:pt x="13430" y="1762"/>
                  <a:pt x="13407" y="1751"/>
                </a:cubicBezTo>
                <a:lnTo>
                  <a:pt x="13194" y="1644"/>
                </a:lnTo>
                <a:cubicBezTo>
                  <a:pt x="13187" y="1640"/>
                  <a:pt x="13181" y="1639"/>
                  <a:pt x="13176" y="1639"/>
                </a:cubicBezTo>
                <a:close/>
                <a:moveTo>
                  <a:pt x="13608" y="1852"/>
                </a:moveTo>
                <a:cubicBezTo>
                  <a:pt x="13596" y="1852"/>
                  <a:pt x="13581" y="1863"/>
                  <a:pt x="13572" y="1880"/>
                </a:cubicBezTo>
                <a:cubicBezTo>
                  <a:pt x="13560" y="1892"/>
                  <a:pt x="13572" y="1916"/>
                  <a:pt x="13584" y="1927"/>
                </a:cubicBezTo>
                <a:lnTo>
                  <a:pt x="13796" y="2034"/>
                </a:lnTo>
                <a:lnTo>
                  <a:pt x="13820" y="2034"/>
                </a:lnTo>
                <a:cubicBezTo>
                  <a:pt x="13832" y="2034"/>
                  <a:pt x="13844" y="2034"/>
                  <a:pt x="13844" y="2022"/>
                </a:cubicBezTo>
                <a:cubicBezTo>
                  <a:pt x="13856" y="1998"/>
                  <a:pt x="13856" y="1987"/>
                  <a:pt x="13832" y="1975"/>
                </a:cubicBezTo>
                <a:cubicBezTo>
                  <a:pt x="13761" y="1940"/>
                  <a:pt x="13691" y="1892"/>
                  <a:pt x="13620" y="1856"/>
                </a:cubicBezTo>
                <a:cubicBezTo>
                  <a:pt x="13616" y="1853"/>
                  <a:pt x="13612" y="1852"/>
                  <a:pt x="13608" y="1852"/>
                </a:cubicBezTo>
                <a:close/>
                <a:moveTo>
                  <a:pt x="14021" y="2086"/>
                </a:moveTo>
                <a:cubicBezTo>
                  <a:pt x="14012" y="2086"/>
                  <a:pt x="14005" y="2091"/>
                  <a:pt x="13998" y="2105"/>
                </a:cubicBezTo>
                <a:cubicBezTo>
                  <a:pt x="13986" y="2117"/>
                  <a:pt x="13986" y="2140"/>
                  <a:pt x="14009" y="2153"/>
                </a:cubicBezTo>
                <a:cubicBezTo>
                  <a:pt x="14080" y="2187"/>
                  <a:pt x="14151" y="2235"/>
                  <a:pt x="14211" y="2271"/>
                </a:cubicBezTo>
                <a:lnTo>
                  <a:pt x="14234" y="2271"/>
                </a:lnTo>
                <a:cubicBezTo>
                  <a:pt x="14246" y="2271"/>
                  <a:pt x="14258" y="2271"/>
                  <a:pt x="14269" y="2258"/>
                </a:cubicBezTo>
                <a:cubicBezTo>
                  <a:pt x="14269" y="2235"/>
                  <a:pt x="14269" y="2223"/>
                  <a:pt x="14258" y="2211"/>
                </a:cubicBezTo>
                <a:cubicBezTo>
                  <a:pt x="14187" y="2164"/>
                  <a:pt x="14116" y="2129"/>
                  <a:pt x="14045" y="2093"/>
                </a:cubicBezTo>
                <a:cubicBezTo>
                  <a:pt x="14036" y="2088"/>
                  <a:pt x="14028" y="2086"/>
                  <a:pt x="14021" y="2086"/>
                </a:cubicBezTo>
                <a:close/>
                <a:moveTo>
                  <a:pt x="14446" y="2325"/>
                </a:moveTo>
                <a:cubicBezTo>
                  <a:pt x="14434" y="2325"/>
                  <a:pt x="14420" y="2333"/>
                  <a:pt x="14411" y="2342"/>
                </a:cubicBezTo>
                <a:cubicBezTo>
                  <a:pt x="14400" y="2365"/>
                  <a:pt x="14400" y="2377"/>
                  <a:pt x="14423" y="2389"/>
                </a:cubicBezTo>
                <a:cubicBezTo>
                  <a:pt x="14494" y="2436"/>
                  <a:pt x="14553" y="2471"/>
                  <a:pt x="14624" y="2519"/>
                </a:cubicBezTo>
                <a:lnTo>
                  <a:pt x="14648" y="2519"/>
                </a:lnTo>
                <a:cubicBezTo>
                  <a:pt x="14660" y="2519"/>
                  <a:pt x="14671" y="2519"/>
                  <a:pt x="14671" y="2507"/>
                </a:cubicBezTo>
                <a:cubicBezTo>
                  <a:pt x="14684" y="2495"/>
                  <a:pt x="14684" y="2471"/>
                  <a:pt x="14660" y="2460"/>
                </a:cubicBezTo>
                <a:cubicBezTo>
                  <a:pt x="14589" y="2413"/>
                  <a:pt x="14529" y="2377"/>
                  <a:pt x="14458" y="2329"/>
                </a:cubicBezTo>
                <a:cubicBezTo>
                  <a:pt x="14455" y="2326"/>
                  <a:pt x="14451" y="2325"/>
                  <a:pt x="14446" y="2325"/>
                </a:cubicBezTo>
                <a:close/>
                <a:moveTo>
                  <a:pt x="14842" y="2582"/>
                </a:moveTo>
                <a:cubicBezTo>
                  <a:pt x="14832" y="2582"/>
                  <a:pt x="14820" y="2588"/>
                  <a:pt x="14813" y="2602"/>
                </a:cubicBezTo>
                <a:cubicBezTo>
                  <a:pt x="14802" y="2613"/>
                  <a:pt x="14813" y="2637"/>
                  <a:pt x="14825" y="2649"/>
                </a:cubicBezTo>
                <a:cubicBezTo>
                  <a:pt x="14896" y="2696"/>
                  <a:pt x="14955" y="2731"/>
                  <a:pt x="15026" y="2779"/>
                </a:cubicBezTo>
                <a:cubicBezTo>
                  <a:pt x="15026" y="2791"/>
                  <a:pt x="15038" y="2791"/>
                  <a:pt x="15038" y="2791"/>
                </a:cubicBezTo>
                <a:cubicBezTo>
                  <a:pt x="15050" y="2791"/>
                  <a:pt x="15062" y="2779"/>
                  <a:pt x="15073" y="2767"/>
                </a:cubicBezTo>
                <a:cubicBezTo>
                  <a:pt x="15085" y="2755"/>
                  <a:pt x="15085" y="2731"/>
                  <a:pt x="15062" y="2720"/>
                </a:cubicBezTo>
                <a:cubicBezTo>
                  <a:pt x="15002" y="2673"/>
                  <a:pt x="14931" y="2637"/>
                  <a:pt x="14860" y="2589"/>
                </a:cubicBezTo>
                <a:cubicBezTo>
                  <a:pt x="14856" y="2585"/>
                  <a:pt x="14849" y="2582"/>
                  <a:pt x="14842" y="2582"/>
                </a:cubicBezTo>
                <a:close/>
                <a:moveTo>
                  <a:pt x="15239" y="2853"/>
                </a:moveTo>
                <a:cubicBezTo>
                  <a:pt x="15230" y="2853"/>
                  <a:pt x="15221" y="2856"/>
                  <a:pt x="15215" y="2862"/>
                </a:cubicBezTo>
                <a:cubicBezTo>
                  <a:pt x="15204" y="2885"/>
                  <a:pt x="15204" y="2909"/>
                  <a:pt x="15215" y="2920"/>
                </a:cubicBezTo>
                <a:cubicBezTo>
                  <a:pt x="15286" y="2968"/>
                  <a:pt x="15346" y="3015"/>
                  <a:pt x="15417" y="3062"/>
                </a:cubicBezTo>
                <a:lnTo>
                  <a:pt x="15440" y="3062"/>
                </a:lnTo>
                <a:cubicBezTo>
                  <a:pt x="15451" y="3062"/>
                  <a:pt x="15451" y="3062"/>
                  <a:pt x="15464" y="3051"/>
                </a:cubicBezTo>
                <a:cubicBezTo>
                  <a:pt x="15475" y="3027"/>
                  <a:pt x="15475" y="3015"/>
                  <a:pt x="15451" y="3004"/>
                </a:cubicBezTo>
                <a:cubicBezTo>
                  <a:pt x="15393" y="2956"/>
                  <a:pt x="15322" y="2909"/>
                  <a:pt x="15262" y="2862"/>
                </a:cubicBezTo>
                <a:cubicBezTo>
                  <a:pt x="15257" y="2856"/>
                  <a:pt x="15248" y="2853"/>
                  <a:pt x="15239" y="2853"/>
                </a:cubicBezTo>
                <a:close/>
                <a:moveTo>
                  <a:pt x="15619" y="3136"/>
                </a:moveTo>
                <a:cubicBezTo>
                  <a:pt x="15608" y="3136"/>
                  <a:pt x="15600" y="3139"/>
                  <a:pt x="15593" y="3146"/>
                </a:cubicBezTo>
                <a:cubicBezTo>
                  <a:pt x="15582" y="3169"/>
                  <a:pt x="15593" y="3193"/>
                  <a:pt x="15606" y="3204"/>
                </a:cubicBezTo>
                <a:cubicBezTo>
                  <a:pt x="15664" y="3251"/>
                  <a:pt x="15735" y="3299"/>
                  <a:pt x="15795" y="3346"/>
                </a:cubicBezTo>
                <a:cubicBezTo>
                  <a:pt x="15806" y="3346"/>
                  <a:pt x="15806" y="3358"/>
                  <a:pt x="15818" y="3358"/>
                </a:cubicBezTo>
                <a:cubicBezTo>
                  <a:pt x="15830" y="3358"/>
                  <a:pt x="15842" y="3346"/>
                  <a:pt x="15842" y="3335"/>
                </a:cubicBezTo>
                <a:cubicBezTo>
                  <a:pt x="15853" y="3322"/>
                  <a:pt x="15853" y="3299"/>
                  <a:pt x="15842" y="3287"/>
                </a:cubicBezTo>
                <a:cubicBezTo>
                  <a:pt x="15771" y="3240"/>
                  <a:pt x="15712" y="3193"/>
                  <a:pt x="15653" y="3146"/>
                </a:cubicBezTo>
                <a:cubicBezTo>
                  <a:pt x="15641" y="3139"/>
                  <a:pt x="15629" y="3136"/>
                  <a:pt x="15619" y="3136"/>
                </a:cubicBezTo>
                <a:close/>
                <a:moveTo>
                  <a:pt x="15997" y="3432"/>
                </a:moveTo>
                <a:cubicBezTo>
                  <a:pt x="15987" y="3432"/>
                  <a:pt x="15978" y="3435"/>
                  <a:pt x="15972" y="3441"/>
                </a:cubicBezTo>
                <a:cubicBezTo>
                  <a:pt x="15960" y="3464"/>
                  <a:pt x="15960" y="3488"/>
                  <a:pt x="15984" y="3500"/>
                </a:cubicBezTo>
                <a:lnTo>
                  <a:pt x="16161" y="3642"/>
                </a:lnTo>
                <a:cubicBezTo>
                  <a:pt x="16173" y="3653"/>
                  <a:pt x="16184" y="3653"/>
                  <a:pt x="16184" y="3653"/>
                </a:cubicBezTo>
                <a:cubicBezTo>
                  <a:pt x="16197" y="3653"/>
                  <a:pt x="16208" y="3653"/>
                  <a:pt x="16220" y="3642"/>
                </a:cubicBezTo>
                <a:cubicBezTo>
                  <a:pt x="16232" y="3630"/>
                  <a:pt x="16220" y="3606"/>
                  <a:pt x="16208" y="3595"/>
                </a:cubicBezTo>
                <a:cubicBezTo>
                  <a:pt x="16149" y="3535"/>
                  <a:pt x="16090" y="3488"/>
                  <a:pt x="16031" y="3441"/>
                </a:cubicBezTo>
                <a:cubicBezTo>
                  <a:pt x="16019" y="3435"/>
                  <a:pt x="16008" y="3432"/>
                  <a:pt x="15997" y="3432"/>
                </a:cubicBezTo>
                <a:close/>
                <a:moveTo>
                  <a:pt x="16363" y="3739"/>
                </a:moveTo>
                <a:cubicBezTo>
                  <a:pt x="16353" y="3739"/>
                  <a:pt x="16344" y="3742"/>
                  <a:pt x="16339" y="3748"/>
                </a:cubicBezTo>
                <a:cubicBezTo>
                  <a:pt x="16326" y="3772"/>
                  <a:pt x="16326" y="3795"/>
                  <a:pt x="16350" y="3808"/>
                </a:cubicBezTo>
                <a:cubicBezTo>
                  <a:pt x="16410" y="3855"/>
                  <a:pt x="16468" y="3913"/>
                  <a:pt x="16528" y="3961"/>
                </a:cubicBezTo>
                <a:cubicBezTo>
                  <a:pt x="16528" y="3973"/>
                  <a:pt x="16539" y="3973"/>
                  <a:pt x="16551" y="3973"/>
                </a:cubicBezTo>
                <a:cubicBezTo>
                  <a:pt x="16563" y="3973"/>
                  <a:pt x="16563" y="3973"/>
                  <a:pt x="16575" y="3961"/>
                </a:cubicBezTo>
                <a:cubicBezTo>
                  <a:pt x="16586" y="3949"/>
                  <a:pt x="16586" y="3926"/>
                  <a:pt x="16575" y="3913"/>
                </a:cubicBezTo>
                <a:cubicBezTo>
                  <a:pt x="16515" y="3855"/>
                  <a:pt x="16457" y="3808"/>
                  <a:pt x="16397" y="3748"/>
                </a:cubicBezTo>
                <a:cubicBezTo>
                  <a:pt x="16385" y="3742"/>
                  <a:pt x="16374" y="3739"/>
                  <a:pt x="16363" y="3739"/>
                </a:cubicBezTo>
                <a:close/>
                <a:moveTo>
                  <a:pt x="16727" y="4058"/>
                </a:moveTo>
                <a:cubicBezTo>
                  <a:pt x="16717" y="4058"/>
                  <a:pt x="16705" y="4061"/>
                  <a:pt x="16693" y="4068"/>
                </a:cubicBezTo>
                <a:cubicBezTo>
                  <a:pt x="16681" y="4091"/>
                  <a:pt x="16681" y="4115"/>
                  <a:pt x="16705" y="4126"/>
                </a:cubicBezTo>
                <a:cubicBezTo>
                  <a:pt x="16764" y="4174"/>
                  <a:pt x="16811" y="4233"/>
                  <a:pt x="16870" y="4292"/>
                </a:cubicBezTo>
                <a:cubicBezTo>
                  <a:pt x="16882" y="4292"/>
                  <a:pt x="16894" y="4304"/>
                  <a:pt x="16894" y="4304"/>
                </a:cubicBezTo>
                <a:cubicBezTo>
                  <a:pt x="16906" y="4304"/>
                  <a:pt x="16917" y="4292"/>
                  <a:pt x="16930" y="4292"/>
                </a:cubicBezTo>
                <a:cubicBezTo>
                  <a:pt x="16941" y="4268"/>
                  <a:pt x="16941" y="4244"/>
                  <a:pt x="16917" y="4233"/>
                </a:cubicBezTo>
                <a:lnTo>
                  <a:pt x="16752" y="4068"/>
                </a:lnTo>
                <a:cubicBezTo>
                  <a:pt x="16746" y="4061"/>
                  <a:pt x="16737" y="4058"/>
                  <a:pt x="16727" y="4058"/>
                </a:cubicBezTo>
                <a:close/>
                <a:moveTo>
                  <a:pt x="17071" y="4392"/>
                </a:moveTo>
                <a:cubicBezTo>
                  <a:pt x="17062" y="4392"/>
                  <a:pt x="17054" y="4398"/>
                  <a:pt x="17048" y="4410"/>
                </a:cubicBezTo>
                <a:cubicBezTo>
                  <a:pt x="17024" y="4422"/>
                  <a:pt x="17024" y="4446"/>
                  <a:pt x="17048" y="4457"/>
                </a:cubicBezTo>
                <a:cubicBezTo>
                  <a:pt x="17095" y="4517"/>
                  <a:pt x="17154" y="4564"/>
                  <a:pt x="17213" y="4623"/>
                </a:cubicBezTo>
                <a:cubicBezTo>
                  <a:pt x="17213" y="4635"/>
                  <a:pt x="17225" y="4635"/>
                  <a:pt x="17237" y="4635"/>
                </a:cubicBezTo>
                <a:cubicBezTo>
                  <a:pt x="17248" y="4635"/>
                  <a:pt x="17261" y="4635"/>
                  <a:pt x="17261" y="4623"/>
                </a:cubicBezTo>
                <a:cubicBezTo>
                  <a:pt x="17272" y="4611"/>
                  <a:pt x="17272" y="4588"/>
                  <a:pt x="17261" y="4575"/>
                </a:cubicBezTo>
                <a:cubicBezTo>
                  <a:pt x="17201" y="4517"/>
                  <a:pt x="17154" y="4457"/>
                  <a:pt x="17095" y="4410"/>
                </a:cubicBezTo>
                <a:cubicBezTo>
                  <a:pt x="17089" y="4398"/>
                  <a:pt x="17080" y="4392"/>
                  <a:pt x="17071" y="4392"/>
                </a:cubicBezTo>
                <a:close/>
                <a:moveTo>
                  <a:pt x="17398" y="4739"/>
                </a:moveTo>
                <a:cubicBezTo>
                  <a:pt x="17391" y="4739"/>
                  <a:pt x="17384" y="4743"/>
                  <a:pt x="17379" y="4753"/>
                </a:cubicBezTo>
                <a:cubicBezTo>
                  <a:pt x="17367" y="4765"/>
                  <a:pt x="17367" y="4788"/>
                  <a:pt x="17379" y="4801"/>
                </a:cubicBezTo>
                <a:cubicBezTo>
                  <a:pt x="17426" y="4859"/>
                  <a:pt x="17485" y="4919"/>
                  <a:pt x="17532" y="4977"/>
                </a:cubicBezTo>
                <a:cubicBezTo>
                  <a:pt x="17544" y="4977"/>
                  <a:pt x="17556" y="4990"/>
                  <a:pt x="17568" y="4990"/>
                </a:cubicBezTo>
                <a:cubicBezTo>
                  <a:pt x="17568" y="4990"/>
                  <a:pt x="17579" y="4990"/>
                  <a:pt x="17592" y="4977"/>
                </a:cubicBezTo>
                <a:cubicBezTo>
                  <a:pt x="17603" y="4966"/>
                  <a:pt x="17603" y="4942"/>
                  <a:pt x="17592" y="4930"/>
                </a:cubicBezTo>
                <a:cubicBezTo>
                  <a:pt x="17532" y="4872"/>
                  <a:pt x="17485" y="4812"/>
                  <a:pt x="17426" y="4753"/>
                </a:cubicBezTo>
                <a:cubicBezTo>
                  <a:pt x="17419" y="4746"/>
                  <a:pt x="17408" y="4739"/>
                  <a:pt x="17398" y="4739"/>
                </a:cubicBezTo>
                <a:close/>
                <a:moveTo>
                  <a:pt x="17722" y="5099"/>
                </a:moveTo>
                <a:cubicBezTo>
                  <a:pt x="17713" y="5099"/>
                  <a:pt x="17704" y="5102"/>
                  <a:pt x="17698" y="5108"/>
                </a:cubicBezTo>
                <a:cubicBezTo>
                  <a:pt x="17686" y="5119"/>
                  <a:pt x="17686" y="5143"/>
                  <a:pt x="17698" y="5155"/>
                </a:cubicBezTo>
                <a:cubicBezTo>
                  <a:pt x="17745" y="5214"/>
                  <a:pt x="17804" y="5273"/>
                  <a:pt x="17852" y="5332"/>
                </a:cubicBezTo>
                <a:cubicBezTo>
                  <a:pt x="17863" y="5344"/>
                  <a:pt x="17863" y="5344"/>
                  <a:pt x="17875" y="5344"/>
                </a:cubicBezTo>
                <a:lnTo>
                  <a:pt x="17899" y="5344"/>
                </a:lnTo>
                <a:cubicBezTo>
                  <a:pt x="17923" y="5321"/>
                  <a:pt x="17923" y="5308"/>
                  <a:pt x="17910" y="5285"/>
                </a:cubicBezTo>
                <a:cubicBezTo>
                  <a:pt x="17852" y="5226"/>
                  <a:pt x="17804" y="5167"/>
                  <a:pt x="17745" y="5108"/>
                </a:cubicBezTo>
                <a:cubicBezTo>
                  <a:pt x="17739" y="5102"/>
                  <a:pt x="17730" y="5099"/>
                  <a:pt x="17722" y="5099"/>
                </a:cubicBezTo>
                <a:close/>
                <a:moveTo>
                  <a:pt x="18026" y="5457"/>
                </a:moveTo>
                <a:cubicBezTo>
                  <a:pt x="18019" y="5457"/>
                  <a:pt x="18012" y="5459"/>
                  <a:pt x="18005" y="5463"/>
                </a:cubicBezTo>
                <a:cubicBezTo>
                  <a:pt x="17994" y="5486"/>
                  <a:pt x="17994" y="5498"/>
                  <a:pt x="18005" y="5521"/>
                </a:cubicBezTo>
                <a:cubicBezTo>
                  <a:pt x="18052" y="5581"/>
                  <a:pt x="18100" y="5639"/>
                  <a:pt x="18159" y="5699"/>
                </a:cubicBezTo>
                <a:cubicBezTo>
                  <a:pt x="18159" y="5710"/>
                  <a:pt x="18170" y="5723"/>
                  <a:pt x="18183" y="5723"/>
                </a:cubicBezTo>
                <a:cubicBezTo>
                  <a:pt x="18194" y="5723"/>
                  <a:pt x="18194" y="5710"/>
                  <a:pt x="18206" y="5710"/>
                </a:cubicBezTo>
                <a:cubicBezTo>
                  <a:pt x="18218" y="5699"/>
                  <a:pt x="18218" y="5675"/>
                  <a:pt x="18206" y="5663"/>
                </a:cubicBezTo>
                <a:cubicBezTo>
                  <a:pt x="18159" y="5592"/>
                  <a:pt x="18112" y="5534"/>
                  <a:pt x="18065" y="5474"/>
                </a:cubicBezTo>
                <a:cubicBezTo>
                  <a:pt x="18056" y="5466"/>
                  <a:pt x="18042" y="5457"/>
                  <a:pt x="18026" y="5457"/>
                </a:cubicBezTo>
                <a:close/>
                <a:moveTo>
                  <a:pt x="18332" y="5833"/>
                </a:moveTo>
                <a:cubicBezTo>
                  <a:pt x="18325" y="5833"/>
                  <a:pt x="18318" y="5836"/>
                  <a:pt x="18312" y="5841"/>
                </a:cubicBezTo>
                <a:cubicBezTo>
                  <a:pt x="18289" y="5852"/>
                  <a:pt x="18289" y="5876"/>
                  <a:pt x="18301" y="5888"/>
                </a:cubicBezTo>
                <a:cubicBezTo>
                  <a:pt x="18348" y="5959"/>
                  <a:pt x="18396" y="6018"/>
                  <a:pt x="18443" y="6089"/>
                </a:cubicBezTo>
                <a:cubicBezTo>
                  <a:pt x="18454" y="6089"/>
                  <a:pt x="18467" y="6101"/>
                  <a:pt x="18478" y="6101"/>
                </a:cubicBezTo>
                <a:cubicBezTo>
                  <a:pt x="18478" y="6101"/>
                  <a:pt x="18490" y="6101"/>
                  <a:pt x="18490" y="6089"/>
                </a:cubicBezTo>
                <a:cubicBezTo>
                  <a:pt x="18514" y="6077"/>
                  <a:pt x="18514" y="6054"/>
                  <a:pt x="18502" y="6041"/>
                </a:cubicBezTo>
                <a:cubicBezTo>
                  <a:pt x="18454" y="5970"/>
                  <a:pt x="18407" y="5912"/>
                  <a:pt x="18360" y="5852"/>
                </a:cubicBezTo>
                <a:cubicBezTo>
                  <a:pt x="18353" y="5839"/>
                  <a:pt x="18342" y="5833"/>
                  <a:pt x="18332" y="5833"/>
                </a:cubicBezTo>
                <a:close/>
                <a:moveTo>
                  <a:pt x="18620" y="6222"/>
                </a:moveTo>
                <a:cubicBezTo>
                  <a:pt x="18611" y="6222"/>
                  <a:pt x="18602" y="6225"/>
                  <a:pt x="18596" y="6231"/>
                </a:cubicBezTo>
                <a:cubicBezTo>
                  <a:pt x="18572" y="6243"/>
                  <a:pt x="18572" y="6266"/>
                  <a:pt x="18585" y="6278"/>
                </a:cubicBezTo>
                <a:cubicBezTo>
                  <a:pt x="18632" y="6337"/>
                  <a:pt x="18679" y="6408"/>
                  <a:pt x="18727" y="6467"/>
                </a:cubicBezTo>
                <a:cubicBezTo>
                  <a:pt x="18727" y="6479"/>
                  <a:pt x="18738" y="6491"/>
                  <a:pt x="18750" y="6491"/>
                </a:cubicBezTo>
                <a:cubicBezTo>
                  <a:pt x="18762" y="6491"/>
                  <a:pt x="18774" y="6491"/>
                  <a:pt x="18774" y="6479"/>
                </a:cubicBezTo>
                <a:cubicBezTo>
                  <a:pt x="18785" y="6467"/>
                  <a:pt x="18798" y="6443"/>
                  <a:pt x="18785" y="6432"/>
                </a:cubicBezTo>
                <a:cubicBezTo>
                  <a:pt x="18738" y="6361"/>
                  <a:pt x="18691" y="6301"/>
                  <a:pt x="18643" y="6231"/>
                </a:cubicBezTo>
                <a:cubicBezTo>
                  <a:pt x="18638" y="6225"/>
                  <a:pt x="18629" y="6222"/>
                  <a:pt x="18620" y="6222"/>
                </a:cubicBezTo>
                <a:close/>
                <a:moveTo>
                  <a:pt x="18887" y="6613"/>
                </a:moveTo>
                <a:cubicBezTo>
                  <a:pt x="18880" y="6613"/>
                  <a:pt x="18873" y="6616"/>
                  <a:pt x="18868" y="6621"/>
                </a:cubicBezTo>
                <a:cubicBezTo>
                  <a:pt x="18856" y="6632"/>
                  <a:pt x="18845" y="6656"/>
                  <a:pt x="18856" y="6668"/>
                </a:cubicBezTo>
                <a:cubicBezTo>
                  <a:pt x="18903" y="6739"/>
                  <a:pt x="18951" y="6798"/>
                  <a:pt x="18987" y="6869"/>
                </a:cubicBezTo>
                <a:cubicBezTo>
                  <a:pt x="18998" y="6881"/>
                  <a:pt x="19010" y="6881"/>
                  <a:pt x="19022" y="6881"/>
                </a:cubicBezTo>
                <a:lnTo>
                  <a:pt x="19045" y="6881"/>
                </a:lnTo>
                <a:cubicBezTo>
                  <a:pt x="19058" y="6869"/>
                  <a:pt x="19058" y="6845"/>
                  <a:pt x="19045" y="6834"/>
                </a:cubicBezTo>
                <a:cubicBezTo>
                  <a:pt x="19010" y="6763"/>
                  <a:pt x="18963" y="6692"/>
                  <a:pt x="18916" y="6632"/>
                </a:cubicBezTo>
                <a:cubicBezTo>
                  <a:pt x="18909" y="6619"/>
                  <a:pt x="18898" y="6613"/>
                  <a:pt x="18887" y="6613"/>
                </a:cubicBezTo>
                <a:close/>
                <a:moveTo>
                  <a:pt x="19157" y="7015"/>
                </a:moveTo>
                <a:cubicBezTo>
                  <a:pt x="19148" y="7015"/>
                  <a:pt x="19138" y="7018"/>
                  <a:pt x="19129" y="7023"/>
                </a:cubicBezTo>
                <a:cubicBezTo>
                  <a:pt x="19116" y="7034"/>
                  <a:pt x="19105" y="7047"/>
                  <a:pt x="19116" y="7070"/>
                </a:cubicBezTo>
                <a:cubicBezTo>
                  <a:pt x="19164" y="7141"/>
                  <a:pt x="19199" y="7200"/>
                  <a:pt x="19247" y="7271"/>
                </a:cubicBezTo>
                <a:cubicBezTo>
                  <a:pt x="19258" y="7283"/>
                  <a:pt x="19270" y="7295"/>
                  <a:pt x="19282" y="7295"/>
                </a:cubicBezTo>
                <a:lnTo>
                  <a:pt x="19294" y="7283"/>
                </a:lnTo>
                <a:cubicBezTo>
                  <a:pt x="19318" y="7271"/>
                  <a:pt x="19318" y="7247"/>
                  <a:pt x="19305" y="7236"/>
                </a:cubicBezTo>
                <a:cubicBezTo>
                  <a:pt x="19270" y="7165"/>
                  <a:pt x="19223" y="7094"/>
                  <a:pt x="19176" y="7034"/>
                </a:cubicBezTo>
                <a:cubicBezTo>
                  <a:pt x="19176" y="7021"/>
                  <a:pt x="19168" y="7015"/>
                  <a:pt x="19157" y="7015"/>
                </a:cubicBezTo>
                <a:close/>
                <a:moveTo>
                  <a:pt x="19397" y="7420"/>
                </a:moveTo>
                <a:cubicBezTo>
                  <a:pt x="19390" y="7420"/>
                  <a:pt x="19383" y="7421"/>
                  <a:pt x="19376" y="7425"/>
                </a:cubicBezTo>
                <a:cubicBezTo>
                  <a:pt x="19365" y="7436"/>
                  <a:pt x="19365" y="7460"/>
                  <a:pt x="19365" y="7472"/>
                </a:cubicBezTo>
                <a:cubicBezTo>
                  <a:pt x="19412" y="7543"/>
                  <a:pt x="19447" y="7614"/>
                  <a:pt x="19495" y="7685"/>
                </a:cubicBezTo>
                <a:cubicBezTo>
                  <a:pt x="19495" y="7696"/>
                  <a:pt x="19507" y="7696"/>
                  <a:pt x="19518" y="7696"/>
                </a:cubicBezTo>
                <a:lnTo>
                  <a:pt x="19542" y="7696"/>
                </a:lnTo>
                <a:cubicBezTo>
                  <a:pt x="19554" y="7685"/>
                  <a:pt x="19565" y="7661"/>
                  <a:pt x="19554" y="7649"/>
                </a:cubicBezTo>
                <a:cubicBezTo>
                  <a:pt x="19507" y="7578"/>
                  <a:pt x="19471" y="7507"/>
                  <a:pt x="19436" y="7436"/>
                </a:cubicBezTo>
                <a:cubicBezTo>
                  <a:pt x="19427" y="7428"/>
                  <a:pt x="19413" y="7420"/>
                  <a:pt x="19397" y="7420"/>
                </a:cubicBezTo>
                <a:close/>
                <a:moveTo>
                  <a:pt x="19625" y="7838"/>
                </a:moveTo>
                <a:cubicBezTo>
                  <a:pt x="19601" y="7851"/>
                  <a:pt x="19601" y="7874"/>
                  <a:pt x="19613" y="7886"/>
                </a:cubicBezTo>
                <a:lnTo>
                  <a:pt x="19720" y="8098"/>
                </a:lnTo>
                <a:cubicBezTo>
                  <a:pt x="19731" y="8111"/>
                  <a:pt x="19743" y="8122"/>
                  <a:pt x="19755" y="8122"/>
                </a:cubicBezTo>
                <a:cubicBezTo>
                  <a:pt x="19755" y="8122"/>
                  <a:pt x="19767" y="8122"/>
                  <a:pt x="19767" y="8111"/>
                </a:cubicBezTo>
                <a:cubicBezTo>
                  <a:pt x="19791" y="8111"/>
                  <a:pt x="19791" y="8087"/>
                  <a:pt x="19791" y="8063"/>
                </a:cubicBezTo>
                <a:cubicBezTo>
                  <a:pt x="19743" y="7992"/>
                  <a:pt x="19707" y="7922"/>
                  <a:pt x="19672" y="7862"/>
                </a:cubicBezTo>
                <a:cubicBezTo>
                  <a:pt x="19660" y="7838"/>
                  <a:pt x="19636" y="7838"/>
                  <a:pt x="19625" y="7838"/>
                </a:cubicBezTo>
                <a:close/>
                <a:moveTo>
                  <a:pt x="19862" y="8259"/>
                </a:moveTo>
                <a:cubicBezTo>
                  <a:pt x="19857" y="8259"/>
                  <a:pt x="19853" y="8261"/>
                  <a:pt x="19849" y="8264"/>
                </a:cubicBezTo>
                <a:cubicBezTo>
                  <a:pt x="19826" y="8276"/>
                  <a:pt x="19826" y="8300"/>
                  <a:pt x="19838" y="8311"/>
                </a:cubicBezTo>
                <a:lnTo>
                  <a:pt x="19944" y="8524"/>
                </a:lnTo>
                <a:cubicBezTo>
                  <a:pt x="19944" y="8536"/>
                  <a:pt x="19956" y="8548"/>
                  <a:pt x="19980" y="8548"/>
                </a:cubicBezTo>
                <a:cubicBezTo>
                  <a:pt x="19980" y="8548"/>
                  <a:pt x="19991" y="8548"/>
                  <a:pt x="19991" y="8536"/>
                </a:cubicBezTo>
                <a:cubicBezTo>
                  <a:pt x="20003" y="8536"/>
                  <a:pt x="20015" y="8513"/>
                  <a:pt x="20003" y="8489"/>
                </a:cubicBezTo>
                <a:lnTo>
                  <a:pt x="19896" y="8276"/>
                </a:lnTo>
                <a:cubicBezTo>
                  <a:pt x="19888" y="8267"/>
                  <a:pt x="19874" y="8259"/>
                  <a:pt x="19862" y="8259"/>
                </a:cubicBezTo>
                <a:close/>
                <a:moveTo>
                  <a:pt x="20080" y="8685"/>
                </a:moveTo>
                <a:cubicBezTo>
                  <a:pt x="20075" y="8685"/>
                  <a:pt x="20068" y="8686"/>
                  <a:pt x="20062" y="8689"/>
                </a:cubicBezTo>
                <a:cubicBezTo>
                  <a:pt x="20051" y="8702"/>
                  <a:pt x="20038" y="8725"/>
                  <a:pt x="20051" y="8737"/>
                </a:cubicBezTo>
                <a:lnTo>
                  <a:pt x="20157" y="8950"/>
                </a:lnTo>
                <a:cubicBezTo>
                  <a:pt x="20157" y="8973"/>
                  <a:pt x="20169" y="8973"/>
                  <a:pt x="20180" y="8973"/>
                </a:cubicBezTo>
                <a:lnTo>
                  <a:pt x="20204" y="8973"/>
                </a:lnTo>
                <a:cubicBezTo>
                  <a:pt x="20216" y="8962"/>
                  <a:pt x="20227" y="8938"/>
                  <a:pt x="20216" y="8926"/>
                </a:cubicBezTo>
                <a:lnTo>
                  <a:pt x="20109" y="8713"/>
                </a:lnTo>
                <a:cubicBezTo>
                  <a:pt x="20109" y="8696"/>
                  <a:pt x="20097" y="8685"/>
                  <a:pt x="20080" y="8685"/>
                </a:cubicBezTo>
                <a:close/>
                <a:moveTo>
                  <a:pt x="20288" y="9122"/>
                </a:moveTo>
                <a:cubicBezTo>
                  <a:pt x="20283" y="9122"/>
                  <a:pt x="20278" y="9124"/>
                  <a:pt x="20275" y="9127"/>
                </a:cubicBezTo>
                <a:cubicBezTo>
                  <a:pt x="20251" y="9127"/>
                  <a:pt x="20240" y="9151"/>
                  <a:pt x="20251" y="9175"/>
                </a:cubicBezTo>
                <a:cubicBezTo>
                  <a:pt x="20287" y="9246"/>
                  <a:pt x="20322" y="9317"/>
                  <a:pt x="20346" y="9387"/>
                </a:cubicBezTo>
                <a:cubicBezTo>
                  <a:pt x="20358" y="9399"/>
                  <a:pt x="20369" y="9411"/>
                  <a:pt x="20382" y="9411"/>
                </a:cubicBezTo>
                <a:lnTo>
                  <a:pt x="20393" y="9411"/>
                </a:lnTo>
                <a:cubicBezTo>
                  <a:pt x="20417" y="9399"/>
                  <a:pt x="20429" y="9375"/>
                  <a:pt x="20417" y="9364"/>
                </a:cubicBezTo>
                <a:cubicBezTo>
                  <a:pt x="20382" y="9293"/>
                  <a:pt x="20346" y="9210"/>
                  <a:pt x="20322" y="9139"/>
                </a:cubicBezTo>
                <a:cubicBezTo>
                  <a:pt x="20314" y="9131"/>
                  <a:pt x="20300" y="9122"/>
                  <a:pt x="20288" y="9122"/>
                </a:cubicBezTo>
                <a:close/>
                <a:moveTo>
                  <a:pt x="20482" y="9560"/>
                </a:moveTo>
                <a:cubicBezTo>
                  <a:pt x="20477" y="9560"/>
                  <a:pt x="20471" y="9561"/>
                  <a:pt x="20464" y="9564"/>
                </a:cubicBezTo>
                <a:cubicBezTo>
                  <a:pt x="20440" y="9564"/>
                  <a:pt x="20440" y="9588"/>
                  <a:pt x="20440" y="9612"/>
                </a:cubicBezTo>
                <a:cubicBezTo>
                  <a:pt x="20476" y="9683"/>
                  <a:pt x="20511" y="9753"/>
                  <a:pt x="20535" y="9824"/>
                </a:cubicBezTo>
                <a:cubicBezTo>
                  <a:pt x="20547" y="9848"/>
                  <a:pt x="20558" y="9848"/>
                  <a:pt x="20571" y="9848"/>
                </a:cubicBezTo>
                <a:lnTo>
                  <a:pt x="20582" y="9848"/>
                </a:lnTo>
                <a:cubicBezTo>
                  <a:pt x="20606" y="9837"/>
                  <a:pt x="20618" y="9824"/>
                  <a:pt x="20606" y="9801"/>
                </a:cubicBezTo>
                <a:cubicBezTo>
                  <a:pt x="20571" y="9730"/>
                  <a:pt x="20547" y="9659"/>
                  <a:pt x="20511" y="9577"/>
                </a:cubicBezTo>
                <a:cubicBezTo>
                  <a:pt x="20503" y="9568"/>
                  <a:pt x="20495" y="9560"/>
                  <a:pt x="20482" y="956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355163" y="-99348"/>
            <a:ext cx="4069855" cy="2033060"/>
          </a:xfrm>
          <a:custGeom>
            <a:avLst/>
            <a:gdLst/>
            <a:ahLst/>
            <a:cxnLst/>
            <a:rect l="l" t="t" r="r" b="b"/>
            <a:pathLst>
              <a:path w="25063" h="12520" extrusionOk="0">
                <a:moveTo>
                  <a:pt x="25028" y="1"/>
                </a:moveTo>
                <a:cubicBezTo>
                  <a:pt x="25004" y="1"/>
                  <a:pt x="24992" y="12"/>
                  <a:pt x="24980" y="36"/>
                </a:cubicBezTo>
                <a:cubicBezTo>
                  <a:pt x="24968" y="119"/>
                  <a:pt x="24957" y="190"/>
                  <a:pt x="24945" y="272"/>
                </a:cubicBezTo>
                <a:cubicBezTo>
                  <a:pt x="24945" y="296"/>
                  <a:pt x="24957" y="308"/>
                  <a:pt x="24980" y="308"/>
                </a:cubicBezTo>
                <a:lnTo>
                  <a:pt x="24980" y="320"/>
                </a:lnTo>
                <a:cubicBezTo>
                  <a:pt x="25004" y="320"/>
                  <a:pt x="25015" y="308"/>
                  <a:pt x="25015" y="285"/>
                </a:cubicBezTo>
                <a:cubicBezTo>
                  <a:pt x="25028" y="201"/>
                  <a:pt x="25039" y="130"/>
                  <a:pt x="25051" y="48"/>
                </a:cubicBezTo>
                <a:cubicBezTo>
                  <a:pt x="25063" y="25"/>
                  <a:pt x="25039" y="12"/>
                  <a:pt x="25028" y="1"/>
                </a:cubicBezTo>
                <a:close/>
                <a:moveTo>
                  <a:pt x="24945" y="474"/>
                </a:moveTo>
                <a:cubicBezTo>
                  <a:pt x="24921" y="474"/>
                  <a:pt x="24897" y="485"/>
                  <a:pt x="24897" y="509"/>
                </a:cubicBezTo>
                <a:cubicBezTo>
                  <a:pt x="24874" y="580"/>
                  <a:pt x="24862" y="663"/>
                  <a:pt x="24839" y="734"/>
                </a:cubicBezTo>
                <a:cubicBezTo>
                  <a:pt x="24839" y="757"/>
                  <a:pt x="24850" y="769"/>
                  <a:pt x="24862" y="781"/>
                </a:cubicBezTo>
                <a:lnTo>
                  <a:pt x="24874" y="781"/>
                </a:lnTo>
                <a:cubicBezTo>
                  <a:pt x="24886" y="781"/>
                  <a:pt x="24910" y="769"/>
                  <a:pt x="24910" y="757"/>
                </a:cubicBezTo>
                <a:cubicBezTo>
                  <a:pt x="24933" y="674"/>
                  <a:pt x="24945" y="603"/>
                  <a:pt x="24968" y="521"/>
                </a:cubicBezTo>
                <a:cubicBezTo>
                  <a:pt x="24968" y="497"/>
                  <a:pt x="24957" y="485"/>
                  <a:pt x="24945" y="474"/>
                </a:cubicBezTo>
                <a:close/>
                <a:moveTo>
                  <a:pt x="24802" y="942"/>
                </a:moveTo>
                <a:cubicBezTo>
                  <a:pt x="24790" y="942"/>
                  <a:pt x="24776" y="950"/>
                  <a:pt x="24768" y="958"/>
                </a:cubicBezTo>
                <a:cubicBezTo>
                  <a:pt x="24744" y="1041"/>
                  <a:pt x="24720" y="1112"/>
                  <a:pt x="24697" y="1194"/>
                </a:cubicBezTo>
                <a:cubicBezTo>
                  <a:pt x="24684" y="1207"/>
                  <a:pt x="24697" y="1230"/>
                  <a:pt x="24720" y="1230"/>
                </a:cubicBezTo>
                <a:cubicBezTo>
                  <a:pt x="24720" y="1242"/>
                  <a:pt x="24720" y="1242"/>
                  <a:pt x="24732" y="1242"/>
                </a:cubicBezTo>
                <a:cubicBezTo>
                  <a:pt x="24744" y="1242"/>
                  <a:pt x="24755" y="1230"/>
                  <a:pt x="24768" y="1218"/>
                </a:cubicBezTo>
                <a:cubicBezTo>
                  <a:pt x="24791" y="1136"/>
                  <a:pt x="24815" y="1065"/>
                  <a:pt x="24839" y="982"/>
                </a:cubicBezTo>
                <a:cubicBezTo>
                  <a:pt x="24850" y="970"/>
                  <a:pt x="24839" y="947"/>
                  <a:pt x="24815" y="947"/>
                </a:cubicBezTo>
                <a:cubicBezTo>
                  <a:pt x="24811" y="943"/>
                  <a:pt x="24807" y="942"/>
                  <a:pt x="24802" y="942"/>
                </a:cubicBezTo>
                <a:close/>
                <a:moveTo>
                  <a:pt x="24640" y="1391"/>
                </a:moveTo>
                <a:cubicBezTo>
                  <a:pt x="24625" y="1391"/>
                  <a:pt x="24614" y="1399"/>
                  <a:pt x="24614" y="1407"/>
                </a:cubicBezTo>
                <a:cubicBezTo>
                  <a:pt x="24579" y="1490"/>
                  <a:pt x="24543" y="1561"/>
                  <a:pt x="24519" y="1632"/>
                </a:cubicBezTo>
                <a:cubicBezTo>
                  <a:pt x="24508" y="1644"/>
                  <a:pt x="24519" y="1667"/>
                  <a:pt x="24531" y="1680"/>
                </a:cubicBezTo>
                <a:lnTo>
                  <a:pt x="24543" y="1680"/>
                </a:lnTo>
                <a:cubicBezTo>
                  <a:pt x="24566" y="1680"/>
                  <a:pt x="24579" y="1680"/>
                  <a:pt x="24579" y="1656"/>
                </a:cubicBezTo>
                <a:cubicBezTo>
                  <a:pt x="24614" y="1585"/>
                  <a:pt x="24649" y="1514"/>
                  <a:pt x="24673" y="1443"/>
                </a:cubicBezTo>
                <a:cubicBezTo>
                  <a:pt x="24684" y="1419"/>
                  <a:pt x="24673" y="1396"/>
                  <a:pt x="24661" y="1396"/>
                </a:cubicBezTo>
                <a:cubicBezTo>
                  <a:pt x="24654" y="1392"/>
                  <a:pt x="24647" y="1391"/>
                  <a:pt x="24640" y="1391"/>
                </a:cubicBezTo>
                <a:close/>
                <a:moveTo>
                  <a:pt x="24447" y="1828"/>
                </a:moveTo>
                <a:cubicBezTo>
                  <a:pt x="24435" y="1828"/>
                  <a:pt x="24421" y="1836"/>
                  <a:pt x="24413" y="1845"/>
                </a:cubicBezTo>
                <a:lnTo>
                  <a:pt x="24306" y="2058"/>
                </a:lnTo>
                <a:cubicBezTo>
                  <a:pt x="24295" y="2069"/>
                  <a:pt x="24306" y="2093"/>
                  <a:pt x="24318" y="2105"/>
                </a:cubicBezTo>
                <a:lnTo>
                  <a:pt x="24330" y="2105"/>
                </a:lnTo>
                <a:cubicBezTo>
                  <a:pt x="24353" y="2105"/>
                  <a:pt x="24366" y="2105"/>
                  <a:pt x="24366" y="2093"/>
                </a:cubicBezTo>
                <a:cubicBezTo>
                  <a:pt x="24401" y="2022"/>
                  <a:pt x="24448" y="1951"/>
                  <a:pt x="24484" y="1880"/>
                </a:cubicBezTo>
                <a:cubicBezTo>
                  <a:pt x="24484" y="1856"/>
                  <a:pt x="24484" y="1833"/>
                  <a:pt x="24460" y="1833"/>
                </a:cubicBezTo>
                <a:cubicBezTo>
                  <a:pt x="24457" y="1829"/>
                  <a:pt x="24452" y="1828"/>
                  <a:pt x="24447" y="1828"/>
                </a:cubicBezTo>
                <a:close/>
                <a:moveTo>
                  <a:pt x="12733" y="2318"/>
                </a:moveTo>
                <a:cubicBezTo>
                  <a:pt x="12650" y="2318"/>
                  <a:pt x="12568" y="2342"/>
                  <a:pt x="12497" y="2377"/>
                </a:cubicBezTo>
                <a:cubicBezTo>
                  <a:pt x="12473" y="2389"/>
                  <a:pt x="12473" y="2400"/>
                  <a:pt x="12473" y="2424"/>
                </a:cubicBezTo>
                <a:cubicBezTo>
                  <a:pt x="12484" y="2436"/>
                  <a:pt x="12497" y="2448"/>
                  <a:pt x="12508" y="2448"/>
                </a:cubicBezTo>
                <a:cubicBezTo>
                  <a:pt x="12508" y="2448"/>
                  <a:pt x="12520" y="2448"/>
                  <a:pt x="12520" y="2436"/>
                </a:cubicBezTo>
                <a:cubicBezTo>
                  <a:pt x="12591" y="2413"/>
                  <a:pt x="12662" y="2389"/>
                  <a:pt x="12744" y="2389"/>
                </a:cubicBezTo>
                <a:cubicBezTo>
                  <a:pt x="12757" y="2389"/>
                  <a:pt x="12780" y="2377"/>
                  <a:pt x="12780" y="2353"/>
                </a:cubicBezTo>
                <a:cubicBezTo>
                  <a:pt x="12780" y="2329"/>
                  <a:pt x="12757" y="2318"/>
                  <a:pt x="12733" y="2318"/>
                </a:cubicBezTo>
                <a:close/>
                <a:moveTo>
                  <a:pt x="24235" y="2247"/>
                </a:moveTo>
                <a:cubicBezTo>
                  <a:pt x="24224" y="2247"/>
                  <a:pt x="24200" y="2247"/>
                  <a:pt x="24188" y="2258"/>
                </a:cubicBezTo>
                <a:cubicBezTo>
                  <a:pt x="24141" y="2329"/>
                  <a:pt x="24106" y="2400"/>
                  <a:pt x="24058" y="2471"/>
                </a:cubicBezTo>
                <a:cubicBezTo>
                  <a:pt x="24046" y="2483"/>
                  <a:pt x="24058" y="2507"/>
                  <a:pt x="24070" y="2518"/>
                </a:cubicBezTo>
                <a:lnTo>
                  <a:pt x="24093" y="2518"/>
                </a:lnTo>
                <a:cubicBezTo>
                  <a:pt x="24106" y="2518"/>
                  <a:pt x="24117" y="2518"/>
                  <a:pt x="24117" y="2507"/>
                </a:cubicBezTo>
                <a:cubicBezTo>
                  <a:pt x="24164" y="2436"/>
                  <a:pt x="24212" y="2365"/>
                  <a:pt x="24248" y="2306"/>
                </a:cubicBezTo>
                <a:cubicBezTo>
                  <a:pt x="24259" y="2282"/>
                  <a:pt x="24248" y="2258"/>
                  <a:pt x="24235" y="2247"/>
                </a:cubicBezTo>
                <a:close/>
                <a:moveTo>
                  <a:pt x="12969" y="2360"/>
                </a:moveTo>
                <a:cubicBezTo>
                  <a:pt x="12958" y="2360"/>
                  <a:pt x="12946" y="2369"/>
                  <a:pt x="12946" y="2377"/>
                </a:cubicBezTo>
                <a:cubicBezTo>
                  <a:pt x="12934" y="2400"/>
                  <a:pt x="12946" y="2424"/>
                  <a:pt x="12957" y="2424"/>
                </a:cubicBezTo>
                <a:cubicBezTo>
                  <a:pt x="13028" y="2448"/>
                  <a:pt x="13099" y="2495"/>
                  <a:pt x="13159" y="2542"/>
                </a:cubicBezTo>
                <a:cubicBezTo>
                  <a:pt x="13159" y="2554"/>
                  <a:pt x="13170" y="2554"/>
                  <a:pt x="13182" y="2554"/>
                </a:cubicBezTo>
                <a:cubicBezTo>
                  <a:pt x="13194" y="2554"/>
                  <a:pt x="13194" y="2542"/>
                  <a:pt x="13206" y="2542"/>
                </a:cubicBezTo>
                <a:cubicBezTo>
                  <a:pt x="13217" y="2518"/>
                  <a:pt x="13217" y="2507"/>
                  <a:pt x="13206" y="2483"/>
                </a:cubicBezTo>
                <a:cubicBezTo>
                  <a:pt x="13135" y="2436"/>
                  <a:pt x="13064" y="2389"/>
                  <a:pt x="12981" y="2365"/>
                </a:cubicBezTo>
                <a:cubicBezTo>
                  <a:pt x="12978" y="2362"/>
                  <a:pt x="12973" y="2360"/>
                  <a:pt x="12969" y="2360"/>
                </a:cubicBezTo>
                <a:close/>
                <a:moveTo>
                  <a:pt x="12303" y="2505"/>
                </a:moveTo>
                <a:cubicBezTo>
                  <a:pt x="12296" y="2505"/>
                  <a:pt x="12289" y="2509"/>
                  <a:pt x="12284" y="2518"/>
                </a:cubicBezTo>
                <a:cubicBezTo>
                  <a:pt x="12224" y="2566"/>
                  <a:pt x="12177" y="2637"/>
                  <a:pt x="12130" y="2708"/>
                </a:cubicBezTo>
                <a:cubicBezTo>
                  <a:pt x="12118" y="2720"/>
                  <a:pt x="12118" y="2744"/>
                  <a:pt x="12142" y="2755"/>
                </a:cubicBezTo>
                <a:lnTo>
                  <a:pt x="12153" y="2767"/>
                </a:lnTo>
                <a:cubicBezTo>
                  <a:pt x="12166" y="2767"/>
                  <a:pt x="12177" y="2755"/>
                  <a:pt x="12189" y="2744"/>
                </a:cubicBezTo>
                <a:cubicBezTo>
                  <a:pt x="12224" y="2673"/>
                  <a:pt x="12284" y="2613"/>
                  <a:pt x="12331" y="2566"/>
                </a:cubicBezTo>
                <a:cubicBezTo>
                  <a:pt x="12343" y="2554"/>
                  <a:pt x="12355" y="2531"/>
                  <a:pt x="12331" y="2518"/>
                </a:cubicBezTo>
                <a:cubicBezTo>
                  <a:pt x="12324" y="2512"/>
                  <a:pt x="12313" y="2505"/>
                  <a:pt x="12303" y="2505"/>
                </a:cubicBezTo>
                <a:close/>
                <a:moveTo>
                  <a:pt x="23952" y="2652"/>
                </a:moveTo>
                <a:cubicBezTo>
                  <a:pt x="23943" y="2652"/>
                  <a:pt x="23934" y="2655"/>
                  <a:pt x="23928" y="2660"/>
                </a:cubicBezTo>
                <a:cubicBezTo>
                  <a:pt x="23881" y="2731"/>
                  <a:pt x="23833" y="2791"/>
                  <a:pt x="23786" y="2862"/>
                </a:cubicBezTo>
                <a:cubicBezTo>
                  <a:pt x="23775" y="2873"/>
                  <a:pt x="23775" y="2897"/>
                  <a:pt x="23798" y="2909"/>
                </a:cubicBezTo>
                <a:lnTo>
                  <a:pt x="23810" y="2909"/>
                </a:lnTo>
                <a:cubicBezTo>
                  <a:pt x="23822" y="2909"/>
                  <a:pt x="23833" y="2909"/>
                  <a:pt x="23846" y="2897"/>
                </a:cubicBezTo>
                <a:cubicBezTo>
                  <a:pt x="23893" y="2838"/>
                  <a:pt x="23940" y="2767"/>
                  <a:pt x="23987" y="2708"/>
                </a:cubicBezTo>
                <a:cubicBezTo>
                  <a:pt x="23999" y="2684"/>
                  <a:pt x="23999" y="2673"/>
                  <a:pt x="23975" y="2660"/>
                </a:cubicBezTo>
                <a:cubicBezTo>
                  <a:pt x="23969" y="2655"/>
                  <a:pt x="23961" y="2652"/>
                  <a:pt x="23952" y="2652"/>
                </a:cubicBezTo>
                <a:close/>
                <a:moveTo>
                  <a:pt x="13332" y="2656"/>
                </a:moveTo>
                <a:cubicBezTo>
                  <a:pt x="13326" y="2656"/>
                  <a:pt x="13319" y="2657"/>
                  <a:pt x="13312" y="2660"/>
                </a:cubicBezTo>
                <a:cubicBezTo>
                  <a:pt x="13301" y="2673"/>
                  <a:pt x="13301" y="2696"/>
                  <a:pt x="13312" y="2708"/>
                </a:cubicBezTo>
                <a:cubicBezTo>
                  <a:pt x="13348" y="2779"/>
                  <a:pt x="13395" y="2838"/>
                  <a:pt x="13430" y="2920"/>
                </a:cubicBezTo>
                <a:cubicBezTo>
                  <a:pt x="13430" y="2933"/>
                  <a:pt x="13442" y="2933"/>
                  <a:pt x="13454" y="2933"/>
                </a:cubicBezTo>
                <a:lnTo>
                  <a:pt x="13477" y="2933"/>
                </a:lnTo>
                <a:cubicBezTo>
                  <a:pt x="13490" y="2920"/>
                  <a:pt x="13501" y="2897"/>
                  <a:pt x="13490" y="2885"/>
                </a:cubicBezTo>
                <a:cubicBezTo>
                  <a:pt x="13454" y="2802"/>
                  <a:pt x="13406" y="2731"/>
                  <a:pt x="13371" y="2673"/>
                </a:cubicBezTo>
                <a:cubicBezTo>
                  <a:pt x="13363" y="2664"/>
                  <a:pt x="13348" y="2656"/>
                  <a:pt x="13332" y="2656"/>
                </a:cubicBezTo>
                <a:close/>
                <a:moveTo>
                  <a:pt x="12071" y="2909"/>
                </a:moveTo>
                <a:cubicBezTo>
                  <a:pt x="12059" y="2909"/>
                  <a:pt x="12035" y="2920"/>
                  <a:pt x="12024" y="2933"/>
                </a:cubicBezTo>
                <a:cubicBezTo>
                  <a:pt x="12012" y="3015"/>
                  <a:pt x="11988" y="3098"/>
                  <a:pt x="11988" y="3180"/>
                </a:cubicBezTo>
                <a:cubicBezTo>
                  <a:pt x="11988" y="3204"/>
                  <a:pt x="12000" y="3216"/>
                  <a:pt x="12024" y="3216"/>
                </a:cubicBezTo>
                <a:cubicBezTo>
                  <a:pt x="12047" y="3216"/>
                  <a:pt x="12059" y="3204"/>
                  <a:pt x="12059" y="3180"/>
                </a:cubicBezTo>
                <a:cubicBezTo>
                  <a:pt x="12071" y="3110"/>
                  <a:pt x="12082" y="3027"/>
                  <a:pt x="12095" y="2956"/>
                </a:cubicBezTo>
                <a:cubicBezTo>
                  <a:pt x="12106" y="2933"/>
                  <a:pt x="12095" y="2920"/>
                  <a:pt x="12071" y="2909"/>
                </a:cubicBezTo>
                <a:close/>
                <a:moveTo>
                  <a:pt x="23668" y="3030"/>
                </a:moveTo>
                <a:cubicBezTo>
                  <a:pt x="23659" y="3030"/>
                  <a:pt x="23650" y="3033"/>
                  <a:pt x="23644" y="3039"/>
                </a:cubicBezTo>
                <a:cubicBezTo>
                  <a:pt x="23585" y="3110"/>
                  <a:pt x="23538" y="3169"/>
                  <a:pt x="23491" y="3228"/>
                </a:cubicBezTo>
                <a:cubicBezTo>
                  <a:pt x="23479" y="3240"/>
                  <a:pt x="23479" y="3264"/>
                  <a:pt x="23491" y="3275"/>
                </a:cubicBezTo>
                <a:cubicBezTo>
                  <a:pt x="23491" y="3287"/>
                  <a:pt x="23502" y="3287"/>
                  <a:pt x="23515" y="3287"/>
                </a:cubicBezTo>
                <a:cubicBezTo>
                  <a:pt x="23526" y="3287"/>
                  <a:pt x="23538" y="3287"/>
                  <a:pt x="23538" y="3275"/>
                </a:cubicBezTo>
                <a:cubicBezTo>
                  <a:pt x="23597" y="3216"/>
                  <a:pt x="23644" y="3157"/>
                  <a:pt x="23691" y="3086"/>
                </a:cubicBezTo>
                <a:cubicBezTo>
                  <a:pt x="23704" y="3075"/>
                  <a:pt x="23704" y="3051"/>
                  <a:pt x="23691" y="3039"/>
                </a:cubicBezTo>
                <a:cubicBezTo>
                  <a:pt x="23686" y="3033"/>
                  <a:pt x="23677" y="3030"/>
                  <a:pt x="23668" y="3030"/>
                </a:cubicBezTo>
                <a:close/>
                <a:moveTo>
                  <a:pt x="13537" y="3086"/>
                </a:moveTo>
                <a:cubicBezTo>
                  <a:pt x="13513" y="3098"/>
                  <a:pt x="13501" y="3110"/>
                  <a:pt x="13513" y="3133"/>
                </a:cubicBezTo>
                <a:cubicBezTo>
                  <a:pt x="13537" y="3204"/>
                  <a:pt x="13548" y="3287"/>
                  <a:pt x="13572" y="3358"/>
                </a:cubicBezTo>
                <a:cubicBezTo>
                  <a:pt x="13572" y="3382"/>
                  <a:pt x="13596" y="3393"/>
                  <a:pt x="13608" y="3393"/>
                </a:cubicBezTo>
                <a:lnTo>
                  <a:pt x="13619" y="3393"/>
                </a:lnTo>
                <a:cubicBezTo>
                  <a:pt x="13632" y="3382"/>
                  <a:pt x="13643" y="3370"/>
                  <a:pt x="13643" y="3346"/>
                </a:cubicBezTo>
                <a:cubicBezTo>
                  <a:pt x="13619" y="3264"/>
                  <a:pt x="13608" y="3180"/>
                  <a:pt x="13584" y="3110"/>
                </a:cubicBezTo>
                <a:cubicBezTo>
                  <a:pt x="13572" y="3098"/>
                  <a:pt x="13548" y="3086"/>
                  <a:pt x="13537" y="3086"/>
                </a:cubicBezTo>
                <a:close/>
                <a:moveTo>
                  <a:pt x="23353" y="3392"/>
                </a:moveTo>
                <a:cubicBezTo>
                  <a:pt x="23342" y="3392"/>
                  <a:pt x="23332" y="3399"/>
                  <a:pt x="23325" y="3406"/>
                </a:cubicBezTo>
                <a:lnTo>
                  <a:pt x="23160" y="3571"/>
                </a:lnTo>
                <a:cubicBezTo>
                  <a:pt x="23148" y="3582"/>
                  <a:pt x="23148" y="3606"/>
                  <a:pt x="23160" y="3618"/>
                </a:cubicBezTo>
                <a:cubicBezTo>
                  <a:pt x="23171" y="3630"/>
                  <a:pt x="23171" y="3630"/>
                  <a:pt x="23184" y="3630"/>
                </a:cubicBezTo>
                <a:lnTo>
                  <a:pt x="23207" y="3630"/>
                </a:lnTo>
                <a:cubicBezTo>
                  <a:pt x="23266" y="3571"/>
                  <a:pt x="23325" y="3511"/>
                  <a:pt x="23373" y="3453"/>
                </a:cubicBezTo>
                <a:cubicBezTo>
                  <a:pt x="23396" y="3441"/>
                  <a:pt x="23396" y="3417"/>
                  <a:pt x="23373" y="3406"/>
                </a:cubicBezTo>
                <a:cubicBezTo>
                  <a:pt x="23367" y="3395"/>
                  <a:pt x="23360" y="3392"/>
                  <a:pt x="23353" y="3392"/>
                </a:cubicBezTo>
                <a:close/>
                <a:moveTo>
                  <a:pt x="12035" y="3382"/>
                </a:moveTo>
                <a:cubicBezTo>
                  <a:pt x="12024" y="3382"/>
                  <a:pt x="12000" y="3406"/>
                  <a:pt x="12012" y="3429"/>
                </a:cubicBezTo>
                <a:cubicBezTo>
                  <a:pt x="12024" y="3500"/>
                  <a:pt x="12047" y="3582"/>
                  <a:pt x="12082" y="3666"/>
                </a:cubicBezTo>
                <a:cubicBezTo>
                  <a:pt x="12082" y="3677"/>
                  <a:pt x="12095" y="3689"/>
                  <a:pt x="12106" y="3689"/>
                </a:cubicBezTo>
                <a:cubicBezTo>
                  <a:pt x="12118" y="3689"/>
                  <a:pt x="12118" y="3689"/>
                  <a:pt x="12130" y="3677"/>
                </a:cubicBezTo>
                <a:cubicBezTo>
                  <a:pt x="12142" y="3677"/>
                  <a:pt x="12153" y="3653"/>
                  <a:pt x="12142" y="3630"/>
                </a:cubicBezTo>
                <a:cubicBezTo>
                  <a:pt x="12118" y="3559"/>
                  <a:pt x="12095" y="3488"/>
                  <a:pt x="12082" y="3417"/>
                </a:cubicBezTo>
                <a:cubicBezTo>
                  <a:pt x="12071" y="3393"/>
                  <a:pt x="12059" y="3382"/>
                  <a:pt x="12035" y="3382"/>
                </a:cubicBezTo>
                <a:close/>
                <a:moveTo>
                  <a:pt x="13660" y="3554"/>
                </a:moveTo>
                <a:cubicBezTo>
                  <a:pt x="13655" y="3554"/>
                  <a:pt x="13649" y="3556"/>
                  <a:pt x="13643" y="3559"/>
                </a:cubicBezTo>
                <a:cubicBezTo>
                  <a:pt x="13632" y="3559"/>
                  <a:pt x="13608" y="3571"/>
                  <a:pt x="13619" y="3595"/>
                </a:cubicBezTo>
                <a:cubicBezTo>
                  <a:pt x="13632" y="3666"/>
                  <a:pt x="13632" y="3748"/>
                  <a:pt x="13643" y="3831"/>
                </a:cubicBezTo>
                <a:cubicBezTo>
                  <a:pt x="13643" y="3855"/>
                  <a:pt x="13655" y="3866"/>
                  <a:pt x="13679" y="3866"/>
                </a:cubicBezTo>
                <a:cubicBezTo>
                  <a:pt x="13703" y="3866"/>
                  <a:pt x="13714" y="3842"/>
                  <a:pt x="13714" y="3819"/>
                </a:cubicBezTo>
                <a:cubicBezTo>
                  <a:pt x="13703" y="3737"/>
                  <a:pt x="13703" y="3666"/>
                  <a:pt x="13690" y="3582"/>
                </a:cubicBezTo>
                <a:cubicBezTo>
                  <a:pt x="13682" y="3565"/>
                  <a:pt x="13673" y="3554"/>
                  <a:pt x="13660" y="3554"/>
                </a:cubicBezTo>
                <a:close/>
                <a:moveTo>
                  <a:pt x="23016" y="3727"/>
                </a:moveTo>
                <a:cubicBezTo>
                  <a:pt x="23006" y="3727"/>
                  <a:pt x="22994" y="3730"/>
                  <a:pt x="22982" y="3737"/>
                </a:cubicBezTo>
                <a:cubicBezTo>
                  <a:pt x="22923" y="3795"/>
                  <a:pt x="22864" y="3842"/>
                  <a:pt x="22805" y="3890"/>
                </a:cubicBezTo>
                <a:cubicBezTo>
                  <a:pt x="22793" y="3902"/>
                  <a:pt x="22793" y="3926"/>
                  <a:pt x="22805" y="3949"/>
                </a:cubicBezTo>
                <a:cubicBezTo>
                  <a:pt x="22817" y="3949"/>
                  <a:pt x="22817" y="3961"/>
                  <a:pt x="22829" y="3961"/>
                </a:cubicBezTo>
                <a:cubicBezTo>
                  <a:pt x="22840" y="3961"/>
                  <a:pt x="22853" y="3961"/>
                  <a:pt x="22853" y="3949"/>
                </a:cubicBezTo>
                <a:cubicBezTo>
                  <a:pt x="22911" y="3902"/>
                  <a:pt x="22971" y="3842"/>
                  <a:pt x="23029" y="3795"/>
                </a:cubicBezTo>
                <a:cubicBezTo>
                  <a:pt x="23053" y="3772"/>
                  <a:pt x="23053" y="3748"/>
                  <a:pt x="23042" y="3737"/>
                </a:cubicBezTo>
                <a:cubicBezTo>
                  <a:pt x="23036" y="3730"/>
                  <a:pt x="23027" y="3727"/>
                  <a:pt x="23016" y="3727"/>
                </a:cubicBezTo>
                <a:close/>
                <a:moveTo>
                  <a:pt x="12214" y="3826"/>
                </a:moveTo>
                <a:cubicBezTo>
                  <a:pt x="12209" y="3826"/>
                  <a:pt x="12204" y="3828"/>
                  <a:pt x="12201" y="3831"/>
                </a:cubicBezTo>
                <a:cubicBezTo>
                  <a:pt x="12189" y="3842"/>
                  <a:pt x="12177" y="3866"/>
                  <a:pt x="12189" y="3878"/>
                </a:cubicBezTo>
                <a:cubicBezTo>
                  <a:pt x="12224" y="3949"/>
                  <a:pt x="12272" y="4020"/>
                  <a:pt x="12331" y="4079"/>
                </a:cubicBezTo>
                <a:cubicBezTo>
                  <a:pt x="12343" y="4091"/>
                  <a:pt x="12343" y="4091"/>
                  <a:pt x="12355" y="4091"/>
                </a:cubicBezTo>
                <a:cubicBezTo>
                  <a:pt x="12366" y="4091"/>
                  <a:pt x="12378" y="4091"/>
                  <a:pt x="12378" y="4079"/>
                </a:cubicBezTo>
                <a:cubicBezTo>
                  <a:pt x="12390" y="4068"/>
                  <a:pt x="12402" y="4044"/>
                  <a:pt x="12390" y="4032"/>
                </a:cubicBezTo>
                <a:cubicBezTo>
                  <a:pt x="12331" y="3973"/>
                  <a:pt x="12284" y="3902"/>
                  <a:pt x="12248" y="3842"/>
                </a:cubicBezTo>
                <a:cubicBezTo>
                  <a:pt x="12240" y="3834"/>
                  <a:pt x="12226" y="3826"/>
                  <a:pt x="12214" y="3826"/>
                </a:cubicBezTo>
                <a:close/>
                <a:moveTo>
                  <a:pt x="22647" y="4036"/>
                </a:moveTo>
                <a:cubicBezTo>
                  <a:pt x="22640" y="4036"/>
                  <a:pt x="22633" y="4039"/>
                  <a:pt x="22627" y="4044"/>
                </a:cubicBezTo>
                <a:cubicBezTo>
                  <a:pt x="22557" y="4091"/>
                  <a:pt x="22498" y="4150"/>
                  <a:pt x="22438" y="4186"/>
                </a:cubicBezTo>
                <a:cubicBezTo>
                  <a:pt x="22415" y="4197"/>
                  <a:pt x="22415" y="4221"/>
                  <a:pt x="22427" y="4244"/>
                </a:cubicBezTo>
                <a:cubicBezTo>
                  <a:pt x="22438" y="4257"/>
                  <a:pt x="22451" y="4257"/>
                  <a:pt x="22451" y="4257"/>
                </a:cubicBezTo>
                <a:cubicBezTo>
                  <a:pt x="22462" y="4257"/>
                  <a:pt x="22474" y="4257"/>
                  <a:pt x="22474" y="4244"/>
                </a:cubicBezTo>
                <a:cubicBezTo>
                  <a:pt x="22545" y="4197"/>
                  <a:pt x="22604" y="4150"/>
                  <a:pt x="22663" y="4103"/>
                </a:cubicBezTo>
                <a:cubicBezTo>
                  <a:pt x="22687" y="4091"/>
                  <a:pt x="22687" y="4068"/>
                  <a:pt x="22675" y="4055"/>
                </a:cubicBezTo>
                <a:cubicBezTo>
                  <a:pt x="22668" y="4042"/>
                  <a:pt x="22657" y="4036"/>
                  <a:pt x="22647" y="4036"/>
                </a:cubicBezTo>
                <a:close/>
                <a:moveTo>
                  <a:pt x="13690" y="4032"/>
                </a:moveTo>
                <a:cubicBezTo>
                  <a:pt x="13667" y="4032"/>
                  <a:pt x="13655" y="4044"/>
                  <a:pt x="13655" y="4068"/>
                </a:cubicBezTo>
                <a:lnTo>
                  <a:pt x="13655" y="4280"/>
                </a:lnTo>
                <a:lnTo>
                  <a:pt x="13655" y="4304"/>
                </a:lnTo>
                <a:cubicBezTo>
                  <a:pt x="13655" y="4328"/>
                  <a:pt x="13679" y="4339"/>
                  <a:pt x="13690" y="4339"/>
                </a:cubicBezTo>
                <a:cubicBezTo>
                  <a:pt x="13714" y="4339"/>
                  <a:pt x="13726" y="4328"/>
                  <a:pt x="13726" y="4304"/>
                </a:cubicBezTo>
                <a:lnTo>
                  <a:pt x="13737" y="4280"/>
                </a:lnTo>
                <a:cubicBezTo>
                  <a:pt x="13737" y="4209"/>
                  <a:pt x="13726" y="4139"/>
                  <a:pt x="13726" y="4068"/>
                </a:cubicBezTo>
                <a:cubicBezTo>
                  <a:pt x="13726" y="4044"/>
                  <a:pt x="13714" y="4032"/>
                  <a:pt x="13690" y="4032"/>
                </a:cubicBezTo>
                <a:close/>
                <a:moveTo>
                  <a:pt x="12520" y="4200"/>
                </a:moveTo>
                <a:cubicBezTo>
                  <a:pt x="12511" y="4200"/>
                  <a:pt x="12502" y="4203"/>
                  <a:pt x="12497" y="4209"/>
                </a:cubicBezTo>
                <a:cubicBezTo>
                  <a:pt x="12484" y="4221"/>
                  <a:pt x="12484" y="4244"/>
                  <a:pt x="12497" y="4257"/>
                </a:cubicBezTo>
                <a:cubicBezTo>
                  <a:pt x="12555" y="4315"/>
                  <a:pt x="12615" y="4363"/>
                  <a:pt x="12674" y="4422"/>
                </a:cubicBezTo>
                <a:lnTo>
                  <a:pt x="12697" y="4422"/>
                </a:lnTo>
                <a:cubicBezTo>
                  <a:pt x="12709" y="4422"/>
                  <a:pt x="12721" y="4422"/>
                  <a:pt x="12733" y="4410"/>
                </a:cubicBezTo>
                <a:cubicBezTo>
                  <a:pt x="12744" y="4399"/>
                  <a:pt x="12733" y="4375"/>
                  <a:pt x="12721" y="4363"/>
                </a:cubicBezTo>
                <a:cubicBezTo>
                  <a:pt x="12662" y="4315"/>
                  <a:pt x="12603" y="4257"/>
                  <a:pt x="12544" y="4209"/>
                </a:cubicBezTo>
                <a:cubicBezTo>
                  <a:pt x="12538" y="4203"/>
                  <a:pt x="12529" y="4200"/>
                  <a:pt x="12520" y="4200"/>
                </a:cubicBezTo>
                <a:close/>
                <a:moveTo>
                  <a:pt x="22258" y="4323"/>
                </a:moveTo>
                <a:cubicBezTo>
                  <a:pt x="22252" y="4323"/>
                  <a:pt x="22245" y="4324"/>
                  <a:pt x="22238" y="4328"/>
                </a:cubicBezTo>
                <a:cubicBezTo>
                  <a:pt x="22178" y="4375"/>
                  <a:pt x="22107" y="4422"/>
                  <a:pt x="22036" y="4457"/>
                </a:cubicBezTo>
                <a:cubicBezTo>
                  <a:pt x="22025" y="4470"/>
                  <a:pt x="22025" y="4493"/>
                  <a:pt x="22036" y="4505"/>
                </a:cubicBezTo>
                <a:cubicBezTo>
                  <a:pt x="22036" y="4517"/>
                  <a:pt x="22049" y="4528"/>
                  <a:pt x="22060" y="4528"/>
                </a:cubicBezTo>
                <a:cubicBezTo>
                  <a:pt x="22072" y="4528"/>
                  <a:pt x="22072" y="4528"/>
                  <a:pt x="22084" y="4517"/>
                </a:cubicBezTo>
                <a:cubicBezTo>
                  <a:pt x="22143" y="4481"/>
                  <a:pt x="22214" y="4434"/>
                  <a:pt x="22285" y="4386"/>
                </a:cubicBezTo>
                <a:cubicBezTo>
                  <a:pt x="22296" y="4375"/>
                  <a:pt x="22296" y="4351"/>
                  <a:pt x="22285" y="4339"/>
                </a:cubicBezTo>
                <a:cubicBezTo>
                  <a:pt x="22285" y="4331"/>
                  <a:pt x="22273" y="4323"/>
                  <a:pt x="22258" y="4323"/>
                </a:cubicBezTo>
                <a:close/>
                <a:moveTo>
                  <a:pt x="12891" y="4497"/>
                </a:moveTo>
                <a:cubicBezTo>
                  <a:pt x="12881" y="4497"/>
                  <a:pt x="12870" y="4503"/>
                  <a:pt x="12863" y="4517"/>
                </a:cubicBezTo>
                <a:cubicBezTo>
                  <a:pt x="12851" y="4528"/>
                  <a:pt x="12851" y="4552"/>
                  <a:pt x="12875" y="4564"/>
                </a:cubicBezTo>
                <a:cubicBezTo>
                  <a:pt x="12934" y="4611"/>
                  <a:pt x="13005" y="4646"/>
                  <a:pt x="13075" y="4694"/>
                </a:cubicBezTo>
                <a:lnTo>
                  <a:pt x="13099" y="4694"/>
                </a:lnTo>
                <a:cubicBezTo>
                  <a:pt x="13111" y="4694"/>
                  <a:pt x="13123" y="4694"/>
                  <a:pt x="13123" y="4682"/>
                </a:cubicBezTo>
                <a:cubicBezTo>
                  <a:pt x="13135" y="4659"/>
                  <a:pt x="13135" y="4646"/>
                  <a:pt x="13111" y="4635"/>
                </a:cubicBezTo>
                <a:cubicBezTo>
                  <a:pt x="13040" y="4588"/>
                  <a:pt x="12970" y="4552"/>
                  <a:pt x="12910" y="4505"/>
                </a:cubicBezTo>
                <a:cubicBezTo>
                  <a:pt x="12905" y="4500"/>
                  <a:pt x="12899" y="4497"/>
                  <a:pt x="12891" y="4497"/>
                </a:cubicBezTo>
                <a:close/>
                <a:moveTo>
                  <a:pt x="21864" y="4580"/>
                </a:moveTo>
                <a:cubicBezTo>
                  <a:pt x="21856" y="4580"/>
                  <a:pt x="21846" y="4583"/>
                  <a:pt x="21836" y="4588"/>
                </a:cubicBezTo>
                <a:cubicBezTo>
                  <a:pt x="21765" y="4623"/>
                  <a:pt x="21705" y="4659"/>
                  <a:pt x="21634" y="4706"/>
                </a:cubicBezTo>
                <a:cubicBezTo>
                  <a:pt x="21611" y="4706"/>
                  <a:pt x="21611" y="4730"/>
                  <a:pt x="21611" y="4753"/>
                </a:cubicBezTo>
                <a:cubicBezTo>
                  <a:pt x="21623" y="4765"/>
                  <a:pt x="21634" y="4765"/>
                  <a:pt x="21647" y="4765"/>
                </a:cubicBezTo>
                <a:lnTo>
                  <a:pt x="21670" y="4765"/>
                </a:lnTo>
                <a:cubicBezTo>
                  <a:pt x="21741" y="4730"/>
                  <a:pt x="21800" y="4682"/>
                  <a:pt x="21871" y="4646"/>
                </a:cubicBezTo>
                <a:cubicBezTo>
                  <a:pt x="21895" y="4635"/>
                  <a:pt x="21895" y="4611"/>
                  <a:pt x="21883" y="4599"/>
                </a:cubicBezTo>
                <a:cubicBezTo>
                  <a:pt x="21883" y="4585"/>
                  <a:pt x="21875" y="4580"/>
                  <a:pt x="21864" y="4580"/>
                </a:cubicBezTo>
                <a:close/>
                <a:moveTo>
                  <a:pt x="13690" y="4505"/>
                </a:moveTo>
                <a:cubicBezTo>
                  <a:pt x="13667" y="4505"/>
                  <a:pt x="13655" y="4528"/>
                  <a:pt x="13655" y="4540"/>
                </a:cubicBezTo>
                <a:cubicBezTo>
                  <a:pt x="13655" y="4623"/>
                  <a:pt x="13643" y="4706"/>
                  <a:pt x="13643" y="4777"/>
                </a:cubicBezTo>
                <a:cubicBezTo>
                  <a:pt x="13643" y="4801"/>
                  <a:pt x="13655" y="4824"/>
                  <a:pt x="13679" y="4824"/>
                </a:cubicBezTo>
                <a:cubicBezTo>
                  <a:pt x="13690" y="4824"/>
                  <a:pt x="13714" y="4801"/>
                  <a:pt x="13714" y="4788"/>
                </a:cubicBezTo>
                <a:cubicBezTo>
                  <a:pt x="13714" y="4706"/>
                  <a:pt x="13726" y="4623"/>
                  <a:pt x="13726" y="4552"/>
                </a:cubicBezTo>
                <a:cubicBezTo>
                  <a:pt x="13726" y="4528"/>
                  <a:pt x="13714" y="4505"/>
                  <a:pt x="13690" y="4505"/>
                </a:cubicBezTo>
                <a:close/>
                <a:moveTo>
                  <a:pt x="13324" y="4741"/>
                </a:moveTo>
                <a:cubicBezTo>
                  <a:pt x="13301" y="4741"/>
                  <a:pt x="13277" y="4741"/>
                  <a:pt x="13277" y="4765"/>
                </a:cubicBezTo>
                <a:cubicBezTo>
                  <a:pt x="13265" y="4777"/>
                  <a:pt x="13265" y="4801"/>
                  <a:pt x="13288" y="4812"/>
                </a:cubicBezTo>
                <a:lnTo>
                  <a:pt x="13501" y="4919"/>
                </a:lnTo>
                <a:lnTo>
                  <a:pt x="13525" y="4919"/>
                </a:lnTo>
                <a:cubicBezTo>
                  <a:pt x="13537" y="4919"/>
                  <a:pt x="13548" y="4906"/>
                  <a:pt x="13548" y="4895"/>
                </a:cubicBezTo>
                <a:cubicBezTo>
                  <a:pt x="13561" y="4883"/>
                  <a:pt x="13548" y="4859"/>
                  <a:pt x="13537" y="4848"/>
                </a:cubicBezTo>
                <a:cubicBezTo>
                  <a:pt x="13466" y="4812"/>
                  <a:pt x="13383" y="4777"/>
                  <a:pt x="13324" y="4741"/>
                </a:cubicBezTo>
                <a:close/>
                <a:moveTo>
                  <a:pt x="21435" y="4807"/>
                </a:moveTo>
                <a:cubicBezTo>
                  <a:pt x="21430" y="4807"/>
                  <a:pt x="21425" y="4809"/>
                  <a:pt x="21422" y="4812"/>
                </a:cubicBezTo>
                <a:lnTo>
                  <a:pt x="21209" y="4919"/>
                </a:lnTo>
                <a:cubicBezTo>
                  <a:pt x="21185" y="4919"/>
                  <a:pt x="21174" y="4942"/>
                  <a:pt x="21185" y="4966"/>
                </a:cubicBezTo>
                <a:cubicBezTo>
                  <a:pt x="21197" y="4977"/>
                  <a:pt x="21209" y="4977"/>
                  <a:pt x="21221" y="4977"/>
                </a:cubicBezTo>
                <a:lnTo>
                  <a:pt x="21232" y="4977"/>
                </a:lnTo>
                <a:cubicBezTo>
                  <a:pt x="21303" y="4942"/>
                  <a:pt x="21387" y="4906"/>
                  <a:pt x="21458" y="4871"/>
                </a:cubicBezTo>
                <a:cubicBezTo>
                  <a:pt x="21469" y="4871"/>
                  <a:pt x="21481" y="4848"/>
                  <a:pt x="21469" y="4824"/>
                </a:cubicBezTo>
                <a:cubicBezTo>
                  <a:pt x="21461" y="4815"/>
                  <a:pt x="21447" y="4807"/>
                  <a:pt x="21435" y="4807"/>
                </a:cubicBezTo>
                <a:close/>
                <a:moveTo>
                  <a:pt x="13738" y="4938"/>
                </a:moveTo>
                <a:cubicBezTo>
                  <a:pt x="13726" y="4938"/>
                  <a:pt x="13711" y="4949"/>
                  <a:pt x="13703" y="4966"/>
                </a:cubicBezTo>
                <a:cubicBezTo>
                  <a:pt x="13703" y="4977"/>
                  <a:pt x="13703" y="5001"/>
                  <a:pt x="13726" y="5013"/>
                </a:cubicBezTo>
                <a:cubicBezTo>
                  <a:pt x="13797" y="5037"/>
                  <a:pt x="13879" y="5072"/>
                  <a:pt x="13950" y="5096"/>
                </a:cubicBezTo>
                <a:lnTo>
                  <a:pt x="13963" y="5096"/>
                </a:lnTo>
                <a:cubicBezTo>
                  <a:pt x="13974" y="5096"/>
                  <a:pt x="13986" y="5084"/>
                  <a:pt x="13998" y="5072"/>
                </a:cubicBezTo>
                <a:cubicBezTo>
                  <a:pt x="13998" y="5048"/>
                  <a:pt x="13998" y="5037"/>
                  <a:pt x="13974" y="5025"/>
                </a:cubicBezTo>
                <a:cubicBezTo>
                  <a:pt x="13903" y="5001"/>
                  <a:pt x="13821" y="4966"/>
                  <a:pt x="13750" y="4942"/>
                </a:cubicBezTo>
                <a:cubicBezTo>
                  <a:pt x="13746" y="4939"/>
                  <a:pt x="13742" y="4938"/>
                  <a:pt x="13738" y="4938"/>
                </a:cubicBezTo>
                <a:close/>
                <a:moveTo>
                  <a:pt x="21005" y="5008"/>
                </a:moveTo>
                <a:cubicBezTo>
                  <a:pt x="20999" y="5008"/>
                  <a:pt x="20992" y="5010"/>
                  <a:pt x="20985" y="5013"/>
                </a:cubicBezTo>
                <a:cubicBezTo>
                  <a:pt x="20914" y="5037"/>
                  <a:pt x="20843" y="5072"/>
                  <a:pt x="20760" y="5096"/>
                </a:cubicBezTo>
                <a:cubicBezTo>
                  <a:pt x="20748" y="5108"/>
                  <a:pt x="20736" y="5132"/>
                  <a:pt x="20748" y="5143"/>
                </a:cubicBezTo>
                <a:cubicBezTo>
                  <a:pt x="20748" y="5155"/>
                  <a:pt x="20760" y="5167"/>
                  <a:pt x="20783" y="5167"/>
                </a:cubicBezTo>
                <a:lnTo>
                  <a:pt x="20796" y="5167"/>
                </a:lnTo>
                <a:cubicBezTo>
                  <a:pt x="20866" y="5143"/>
                  <a:pt x="20937" y="5108"/>
                  <a:pt x="21020" y="5072"/>
                </a:cubicBezTo>
                <a:cubicBezTo>
                  <a:pt x="21032" y="5072"/>
                  <a:pt x="21043" y="5048"/>
                  <a:pt x="21032" y="5025"/>
                </a:cubicBezTo>
                <a:cubicBezTo>
                  <a:pt x="21032" y="5017"/>
                  <a:pt x="21020" y="5008"/>
                  <a:pt x="21005" y="5008"/>
                </a:cubicBezTo>
                <a:close/>
                <a:moveTo>
                  <a:pt x="14187" y="5103"/>
                </a:moveTo>
                <a:cubicBezTo>
                  <a:pt x="14175" y="5103"/>
                  <a:pt x="14160" y="5114"/>
                  <a:pt x="14152" y="5132"/>
                </a:cubicBezTo>
                <a:cubicBezTo>
                  <a:pt x="14152" y="5143"/>
                  <a:pt x="14163" y="5167"/>
                  <a:pt x="14175" y="5167"/>
                </a:cubicBezTo>
                <a:cubicBezTo>
                  <a:pt x="14258" y="5190"/>
                  <a:pt x="14329" y="5214"/>
                  <a:pt x="14412" y="5237"/>
                </a:cubicBezTo>
                <a:cubicBezTo>
                  <a:pt x="14412" y="5237"/>
                  <a:pt x="14412" y="5250"/>
                  <a:pt x="14423" y="5250"/>
                </a:cubicBezTo>
                <a:cubicBezTo>
                  <a:pt x="14435" y="5250"/>
                  <a:pt x="14447" y="5237"/>
                  <a:pt x="14459" y="5214"/>
                </a:cubicBezTo>
                <a:cubicBezTo>
                  <a:pt x="14459" y="5202"/>
                  <a:pt x="14447" y="5179"/>
                  <a:pt x="14423" y="5179"/>
                </a:cubicBezTo>
                <a:cubicBezTo>
                  <a:pt x="14352" y="5155"/>
                  <a:pt x="14270" y="5132"/>
                  <a:pt x="14199" y="5108"/>
                </a:cubicBezTo>
                <a:cubicBezTo>
                  <a:pt x="14196" y="5105"/>
                  <a:pt x="14192" y="5103"/>
                  <a:pt x="14187" y="5103"/>
                </a:cubicBezTo>
                <a:close/>
                <a:moveTo>
                  <a:pt x="13655" y="4990"/>
                </a:moveTo>
                <a:cubicBezTo>
                  <a:pt x="13643" y="4990"/>
                  <a:pt x="13619" y="5001"/>
                  <a:pt x="13619" y="5025"/>
                </a:cubicBezTo>
                <a:cubicBezTo>
                  <a:pt x="13608" y="5096"/>
                  <a:pt x="13608" y="5179"/>
                  <a:pt x="13596" y="5261"/>
                </a:cubicBezTo>
                <a:cubicBezTo>
                  <a:pt x="13596" y="5273"/>
                  <a:pt x="13608" y="5297"/>
                  <a:pt x="13632" y="5297"/>
                </a:cubicBezTo>
                <a:cubicBezTo>
                  <a:pt x="13643" y="5297"/>
                  <a:pt x="13667" y="5285"/>
                  <a:pt x="13667" y="5261"/>
                </a:cubicBezTo>
                <a:cubicBezTo>
                  <a:pt x="13679" y="5179"/>
                  <a:pt x="13690" y="5108"/>
                  <a:pt x="13690" y="5025"/>
                </a:cubicBezTo>
                <a:cubicBezTo>
                  <a:pt x="13690" y="5001"/>
                  <a:pt x="13679" y="4990"/>
                  <a:pt x="13655" y="4990"/>
                </a:cubicBezTo>
                <a:close/>
                <a:moveTo>
                  <a:pt x="20547" y="5179"/>
                </a:moveTo>
                <a:cubicBezTo>
                  <a:pt x="20465" y="5202"/>
                  <a:pt x="20394" y="5226"/>
                  <a:pt x="20310" y="5261"/>
                </a:cubicBezTo>
                <a:cubicBezTo>
                  <a:pt x="20299" y="5261"/>
                  <a:pt x="20287" y="5285"/>
                  <a:pt x="20287" y="5297"/>
                </a:cubicBezTo>
                <a:cubicBezTo>
                  <a:pt x="20299" y="5321"/>
                  <a:pt x="20310" y="5321"/>
                  <a:pt x="20323" y="5321"/>
                </a:cubicBezTo>
                <a:lnTo>
                  <a:pt x="20334" y="5321"/>
                </a:lnTo>
                <a:cubicBezTo>
                  <a:pt x="20417" y="5297"/>
                  <a:pt x="20488" y="5273"/>
                  <a:pt x="20570" y="5250"/>
                </a:cubicBezTo>
                <a:cubicBezTo>
                  <a:pt x="20583" y="5237"/>
                  <a:pt x="20594" y="5226"/>
                  <a:pt x="20583" y="5202"/>
                </a:cubicBezTo>
                <a:cubicBezTo>
                  <a:pt x="20583" y="5190"/>
                  <a:pt x="20559" y="5179"/>
                  <a:pt x="20547" y="5179"/>
                </a:cubicBezTo>
                <a:close/>
                <a:moveTo>
                  <a:pt x="14643" y="5233"/>
                </a:moveTo>
                <a:cubicBezTo>
                  <a:pt x="14630" y="5233"/>
                  <a:pt x="14621" y="5244"/>
                  <a:pt x="14612" y="5261"/>
                </a:cubicBezTo>
                <a:cubicBezTo>
                  <a:pt x="14612" y="5285"/>
                  <a:pt x="14625" y="5297"/>
                  <a:pt x="14636" y="5308"/>
                </a:cubicBezTo>
                <a:cubicBezTo>
                  <a:pt x="14707" y="5321"/>
                  <a:pt x="14778" y="5344"/>
                  <a:pt x="14849" y="5356"/>
                </a:cubicBezTo>
                <a:lnTo>
                  <a:pt x="14872" y="5368"/>
                </a:lnTo>
                <a:lnTo>
                  <a:pt x="14885" y="5368"/>
                </a:lnTo>
                <a:cubicBezTo>
                  <a:pt x="14896" y="5368"/>
                  <a:pt x="14908" y="5356"/>
                  <a:pt x="14920" y="5332"/>
                </a:cubicBezTo>
                <a:cubicBezTo>
                  <a:pt x="14920" y="5321"/>
                  <a:pt x="14908" y="5297"/>
                  <a:pt x="14896" y="5297"/>
                </a:cubicBezTo>
                <a:lnTo>
                  <a:pt x="14861" y="5285"/>
                </a:lnTo>
                <a:cubicBezTo>
                  <a:pt x="14790" y="5273"/>
                  <a:pt x="14731" y="5250"/>
                  <a:pt x="14660" y="5237"/>
                </a:cubicBezTo>
                <a:cubicBezTo>
                  <a:pt x="14653" y="5234"/>
                  <a:pt x="14648" y="5233"/>
                  <a:pt x="14643" y="5233"/>
                </a:cubicBezTo>
                <a:close/>
                <a:moveTo>
                  <a:pt x="20086" y="5321"/>
                </a:moveTo>
                <a:cubicBezTo>
                  <a:pt x="20015" y="5344"/>
                  <a:pt x="19932" y="5368"/>
                  <a:pt x="19861" y="5379"/>
                </a:cubicBezTo>
                <a:cubicBezTo>
                  <a:pt x="19838" y="5392"/>
                  <a:pt x="19826" y="5403"/>
                  <a:pt x="19826" y="5427"/>
                </a:cubicBezTo>
                <a:cubicBezTo>
                  <a:pt x="19838" y="5439"/>
                  <a:pt x="19850" y="5450"/>
                  <a:pt x="19861" y="5450"/>
                </a:cubicBezTo>
                <a:lnTo>
                  <a:pt x="19873" y="5450"/>
                </a:lnTo>
                <a:cubicBezTo>
                  <a:pt x="19956" y="5439"/>
                  <a:pt x="20027" y="5415"/>
                  <a:pt x="20110" y="5392"/>
                </a:cubicBezTo>
                <a:cubicBezTo>
                  <a:pt x="20121" y="5392"/>
                  <a:pt x="20134" y="5368"/>
                  <a:pt x="20134" y="5344"/>
                </a:cubicBezTo>
                <a:cubicBezTo>
                  <a:pt x="20121" y="5332"/>
                  <a:pt x="20110" y="5321"/>
                  <a:pt x="20086" y="5321"/>
                </a:cubicBezTo>
                <a:close/>
                <a:moveTo>
                  <a:pt x="15121" y="5344"/>
                </a:moveTo>
                <a:cubicBezTo>
                  <a:pt x="15109" y="5344"/>
                  <a:pt x="15085" y="5356"/>
                  <a:pt x="15085" y="5379"/>
                </a:cubicBezTo>
                <a:cubicBezTo>
                  <a:pt x="15074" y="5392"/>
                  <a:pt x="15085" y="5415"/>
                  <a:pt x="15109" y="5415"/>
                </a:cubicBezTo>
                <a:cubicBezTo>
                  <a:pt x="15192" y="5439"/>
                  <a:pt x="15263" y="5450"/>
                  <a:pt x="15345" y="5463"/>
                </a:cubicBezTo>
                <a:cubicBezTo>
                  <a:pt x="15369" y="5463"/>
                  <a:pt x="15381" y="5450"/>
                  <a:pt x="15381" y="5439"/>
                </a:cubicBezTo>
                <a:cubicBezTo>
                  <a:pt x="15393" y="5415"/>
                  <a:pt x="15381" y="5403"/>
                  <a:pt x="15358" y="5392"/>
                </a:cubicBezTo>
                <a:cubicBezTo>
                  <a:pt x="15274" y="5379"/>
                  <a:pt x="15203" y="5368"/>
                  <a:pt x="15121" y="5344"/>
                </a:cubicBezTo>
                <a:close/>
                <a:moveTo>
                  <a:pt x="15594" y="5439"/>
                </a:moveTo>
                <a:cubicBezTo>
                  <a:pt x="15570" y="5439"/>
                  <a:pt x="15558" y="5450"/>
                  <a:pt x="15547" y="5474"/>
                </a:cubicBezTo>
                <a:cubicBezTo>
                  <a:pt x="15547" y="5486"/>
                  <a:pt x="15558" y="5510"/>
                  <a:pt x="15582" y="5510"/>
                </a:cubicBezTo>
                <a:cubicBezTo>
                  <a:pt x="15653" y="5521"/>
                  <a:pt x="15736" y="5533"/>
                  <a:pt x="15818" y="5557"/>
                </a:cubicBezTo>
                <a:cubicBezTo>
                  <a:pt x="15842" y="5557"/>
                  <a:pt x="15854" y="5545"/>
                  <a:pt x="15854" y="5521"/>
                </a:cubicBezTo>
                <a:cubicBezTo>
                  <a:pt x="15865" y="5498"/>
                  <a:pt x="15842" y="5486"/>
                  <a:pt x="15830" y="5486"/>
                </a:cubicBezTo>
                <a:cubicBezTo>
                  <a:pt x="15747" y="5463"/>
                  <a:pt x="15676" y="5450"/>
                  <a:pt x="15594" y="5439"/>
                </a:cubicBezTo>
                <a:close/>
                <a:moveTo>
                  <a:pt x="19625" y="5439"/>
                </a:moveTo>
                <a:cubicBezTo>
                  <a:pt x="19542" y="5450"/>
                  <a:pt x="19472" y="5474"/>
                  <a:pt x="19388" y="5486"/>
                </a:cubicBezTo>
                <a:cubicBezTo>
                  <a:pt x="19365" y="5486"/>
                  <a:pt x="19353" y="5510"/>
                  <a:pt x="19365" y="5521"/>
                </a:cubicBezTo>
                <a:cubicBezTo>
                  <a:pt x="19365" y="5545"/>
                  <a:pt x="19377" y="5557"/>
                  <a:pt x="19401" y="5557"/>
                </a:cubicBezTo>
                <a:cubicBezTo>
                  <a:pt x="19483" y="5545"/>
                  <a:pt x="19566" y="5521"/>
                  <a:pt x="19637" y="5510"/>
                </a:cubicBezTo>
                <a:cubicBezTo>
                  <a:pt x="19661" y="5498"/>
                  <a:pt x="19672" y="5486"/>
                  <a:pt x="19672" y="5463"/>
                </a:cubicBezTo>
                <a:cubicBezTo>
                  <a:pt x="19661" y="5450"/>
                  <a:pt x="19648" y="5439"/>
                  <a:pt x="19625" y="5439"/>
                </a:cubicBezTo>
                <a:close/>
                <a:moveTo>
                  <a:pt x="16055" y="5518"/>
                </a:moveTo>
                <a:cubicBezTo>
                  <a:pt x="16039" y="5518"/>
                  <a:pt x="16029" y="5536"/>
                  <a:pt x="16020" y="5545"/>
                </a:cubicBezTo>
                <a:cubicBezTo>
                  <a:pt x="16020" y="5568"/>
                  <a:pt x="16031" y="5581"/>
                  <a:pt x="16055" y="5592"/>
                </a:cubicBezTo>
                <a:cubicBezTo>
                  <a:pt x="16138" y="5604"/>
                  <a:pt x="16209" y="5616"/>
                  <a:pt x="16291" y="5616"/>
                </a:cubicBezTo>
                <a:cubicBezTo>
                  <a:pt x="16315" y="5616"/>
                  <a:pt x="16327" y="5604"/>
                  <a:pt x="16327" y="5592"/>
                </a:cubicBezTo>
                <a:cubicBezTo>
                  <a:pt x="16338" y="5568"/>
                  <a:pt x="16315" y="5557"/>
                  <a:pt x="16303" y="5545"/>
                </a:cubicBezTo>
                <a:cubicBezTo>
                  <a:pt x="16220" y="5545"/>
                  <a:pt x="16138" y="5533"/>
                  <a:pt x="16067" y="5521"/>
                </a:cubicBezTo>
                <a:cubicBezTo>
                  <a:pt x="16062" y="5519"/>
                  <a:pt x="16058" y="5518"/>
                  <a:pt x="16055" y="5518"/>
                </a:cubicBezTo>
                <a:close/>
                <a:moveTo>
                  <a:pt x="19152" y="5521"/>
                </a:moveTo>
                <a:cubicBezTo>
                  <a:pt x="19081" y="5533"/>
                  <a:pt x="18999" y="5545"/>
                  <a:pt x="18915" y="5557"/>
                </a:cubicBezTo>
                <a:cubicBezTo>
                  <a:pt x="18904" y="5557"/>
                  <a:pt x="18880" y="5581"/>
                  <a:pt x="18892" y="5604"/>
                </a:cubicBezTo>
                <a:cubicBezTo>
                  <a:pt x="18892" y="5616"/>
                  <a:pt x="18904" y="5628"/>
                  <a:pt x="18928" y="5628"/>
                </a:cubicBezTo>
                <a:cubicBezTo>
                  <a:pt x="19010" y="5616"/>
                  <a:pt x="19093" y="5604"/>
                  <a:pt x="19164" y="5592"/>
                </a:cubicBezTo>
                <a:cubicBezTo>
                  <a:pt x="19188" y="5592"/>
                  <a:pt x="19199" y="5581"/>
                  <a:pt x="19199" y="5557"/>
                </a:cubicBezTo>
                <a:cubicBezTo>
                  <a:pt x="19188" y="5533"/>
                  <a:pt x="19175" y="5521"/>
                  <a:pt x="19152" y="5521"/>
                </a:cubicBezTo>
                <a:close/>
                <a:moveTo>
                  <a:pt x="16527" y="5577"/>
                </a:moveTo>
                <a:cubicBezTo>
                  <a:pt x="16512" y="5577"/>
                  <a:pt x="16504" y="5595"/>
                  <a:pt x="16504" y="5604"/>
                </a:cubicBezTo>
                <a:cubicBezTo>
                  <a:pt x="16492" y="5628"/>
                  <a:pt x="16516" y="5652"/>
                  <a:pt x="16527" y="5652"/>
                </a:cubicBezTo>
                <a:cubicBezTo>
                  <a:pt x="16611" y="5652"/>
                  <a:pt x="16693" y="5663"/>
                  <a:pt x="16764" y="5675"/>
                </a:cubicBezTo>
                <a:lnTo>
                  <a:pt x="16776" y="5675"/>
                </a:lnTo>
                <a:cubicBezTo>
                  <a:pt x="16788" y="5675"/>
                  <a:pt x="16811" y="5652"/>
                  <a:pt x="16811" y="5639"/>
                </a:cubicBezTo>
                <a:cubicBezTo>
                  <a:pt x="16811" y="5616"/>
                  <a:pt x="16800" y="5604"/>
                  <a:pt x="16776" y="5604"/>
                </a:cubicBezTo>
                <a:cubicBezTo>
                  <a:pt x="16693" y="5592"/>
                  <a:pt x="16622" y="5581"/>
                  <a:pt x="16540" y="5581"/>
                </a:cubicBezTo>
                <a:cubicBezTo>
                  <a:pt x="16535" y="5578"/>
                  <a:pt x="16531" y="5577"/>
                  <a:pt x="16527" y="5577"/>
                </a:cubicBezTo>
                <a:close/>
                <a:moveTo>
                  <a:pt x="18691" y="5589"/>
                </a:moveTo>
                <a:cubicBezTo>
                  <a:pt x="18687" y="5589"/>
                  <a:pt x="18683" y="5590"/>
                  <a:pt x="18679" y="5592"/>
                </a:cubicBezTo>
                <a:cubicBezTo>
                  <a:pt x="18608" y="5592"/>
                  <a:pt x="18526" y="5604"/>
                  <a:pt x="18443" y="5604"/>
                </a:cubicBezTo>
                <a:cubicBezTo>
                  <a:pt x="18419" y="5604"/>
                  <a:pt x="18408" y="5628"/>
                  <a:pt x="18408" y="5652"/>
                </a:cubicBezTo>
                <a:cubicBezTo>
                  <a:pt x="18408" y="5663"/>
                  <a:pt x="18431" y="5675"/>
                  <a:pt x="18443" y="5675"/>
                </a:cubicBezTo>
                <a:lnTo>
                  <a:pt x="18455" y="5675"/>
                </a:lnTo>
                <a:cubicBezTo>
                  <a:pt x="18526" y="5675"/>
                  <a:pt x="18608" y="5663"/>
                  <a:pt x="18691" y="5663"/>
                </a:cubicBezTo>
                <a:cubicBezTo>
                  <a:pt x="18715" y="5652"/>
                  <a:pt x="18726" y="5639"/>
                  <a:pt x="18726" y="5616"/>
                </a:cubicBezTo>
                <a:cubicBezTo>
                  <a:pt x="18717" y="5607"/>
                  <a:pt x="18707" y="5589"/>
                  <a:pt x="18691" y="5589"/>
                </a:cubicBezTo>
                <a:close/>
                <a:moveTo>
                  <a:pt x="17013" y="5616"/>
                </a:moveTo>
                <a:cubicBezTo>
                  <a:pt x="16989" y="5616"/>
                  <a:pt x="16977" y="5628"/>
                  <a:pt x="16977" y="5652"/>
                </a:cubicBezTo>
                <a:cubicBezTo>
                  <a:pt x="16977" y="5675"/>
                  <a:pt x="16989" y="5687"/>
                  <a:pt x="17013" y="5687"/>
                </a:cubicBezTo>
                <a:cubicBezTo>
                  <a:pt x="17095" y="5687"/>
                  <a:pt x="17166" y="5699"/>
                  <a:pt x="17249" y="5699"/>
                </a:cubicBezTo>
                <a:cubicBezTo>
                  <a:pt x="17273" y="5699"/>
                  <a:pt x="17284" y="5687"/>
                  <a:pt x="17284" y="5663"/>
                </a:cubicBezTo>
                <a:cubicBezTo>
                  <a:pt x="17284" y="5652"/>
                  <a:pt x="17273" y="5628"/>
                  <a:pt x="17249" y="5628"/>
                </a:cubicBezTo>
                <a:cubicBezTo>
                  <a:pt x="17178" y="5628"/>
                  <a:pt x="17095" y="5616"/>
                  <a:pt x="17013" y="5616"/>
                </a:cubicBezTo>
                <a:close/>
                <a:moveTo>
                  <a:pt x="17485" y="5639"/>
                </a:moveTo>
                <a:cubicBezTo>
                  <a:pt x="17473" y="5639"/>
                  <a:pt x="17450" y="5652"/>
                  <a:pt x="17450" y="5675"/>
                </a:cubicBezTo>
                <a:cubicBezTo>
                  <a:pt x="17450" y="5687"/>
                  <a:pt x="17473" y="5710"/>
                  <a:pt x="17485" y="5710"/>
                </a:cubicBezTo>
                <a:lnTo>
                  <a:pt x="17733" y="5710"/>
                </a:lnTo>
                <a:cubicBezTo>
                  <a:pt x="17746" y="5710"/>
                  <a:pt x="17769" y="5699"/>
                  <a:pt x="17769" y="5675"/>
                </a:cubicBezTo>
                <a:cubicBezTo>
                  <a:pt x="17769" y="5652"/>
                  <a:pt x="17746" y="5639"/>
                  <a:pt x="17733" y="5639"/>
                </a:cubicBezTo>
                <a:close/>
                <a:moveTo>
                  <a:pt x="17970" y="5628"/>
                </a:moveTo>
                <a:cubicBezTo>
                  <a:pt x="17946" y="5639"/>
                  <a:pt x="17935" y="5652"/>
                  <a:pt x="17935" y="5675"/>
                </a:cubicBezTo>
                <a:cubicBezTo>
                  <a:pt x="17935" y="5687"/>
                  <a:pt x="17946" y="5710"/>
                  <a:pt x="17970" y="5710"/>
                </a:cubicBezTo>
                <a:cubicBezTo>
                  <a:pt x="18053" y="5699"/>
                  <a:pt x="18135" y="5699"/>
                  <a:pt x="18206" y="5699"/>
                </a:cubicBezTo>
                <a:cubicBezTo>
                  <a:pt x="18230" y="5699"/>
                  <a:pt x="18242" y="5675"/>
                  <a:pt x="18242" y="5663"/>
                </a:cubicBezTo>
                <a:cubicBezTo>
                  <a:pt x="18242" y="5639"/>
                  <a:pt x="18230" y="5628"/>
                  <a:pt x="18206" y="5628"/>
                </a:cubicBezTo>
                <a:close/>
                <a:moveTo>
                  <a:pt x="13608" y="5463"/>
                </a:moveTo>
                <a:cubicBezTo>
                  <a:pt x="13584" y="5463"/>
                  <a:pt x="13561" y="5474"/>
                  <a:pt x="13561" y="5498"/>
                </a:cubicBezTo>
                <a:cubicBezTo>
                  <a:pt x="13548" y="5568"/>
                  <a:pt x="13537" y="5652"/>
                  <a:pt x="13525" y="5734"/>
                </a:cubicBezTo>
                <a:cubicBezTo>
                  <a:pt x="13525" y="5746"/>
                  <a:pt x="13537" y="5770"/>
                  <a:pt x="13561" y="5770"/>
                </a:cubicBezTo>
                <a:cubicBezTo>
                  <a:pt x="13584" y="5770"/>
                  <a:pt x="13596" y="5758"/>
                  <a:pt x="13596" y="5746"/>
                </a:cubicBezTo>
                <a:lnTo>
                  <a:pt x="13632" y="5498"/>
                </a:lnTo>
                <a:cubicBezTo>
                  <a:pt x="13632" y="5486"/>
                  <a:pt x="13619" y="5463"/>
                  <a:pt x="13608" y="5463"/>
                </a:cubicBezTo>
                <a:close/>
                <a:moveTo>
                  <a:pt x="13525" y="5935"/>
                </a:moveTo>
                <a:cubicBezTo>
                  <a:pt x="13513" y="5935"/>
                  <a:pt x="13490" y="5947"/>
                  <a:pt x="13490" y="5970"/>
                </a:cubicBezTo>
                <a:cubicBezTo>
                  <a:pt x="13466" y="6041"/>
                  <a:pt x="13454" y="6125"/>
                  <a:pt x="13442" y="6195"/>
                </a:cubicBezTo>
                <a:cubicBezTo>
                  <a:pt x="13442" y="6219"/>
                  <a:pt x="13454" y="6243"/>
                  <a:pt x="13466" y="6243"/>
                </a:cubicBezTo>
                <a:lnTo>
                  <a:pt x="13477" y="6243"/>
                </a:lnTo>
                <a:cubicBezTo>
                  <a:pt x="13490" y="6243"/>
                  <a:pt x="13513" y="6230"/>
                  <a:pt x="13513" y="6219"/>
                </a:cubicBezTo>
                <a:cubicBezTo>
                  <a:pt x="13525" y="6136"/>
                  <a:pt x="13537" y="6054"/>
                  <a:pt x="13561" y="5983"/>
                </a:cubicBezTo>
                <a:cubicBezTo>
                  <a:pt x="13561" y="5959"/>
                  <a:pt x="13548" y="5935"/>
                  <a:pt x="13525" y="5935"/>
                </a:cubicBezTo>
                <a:close/>
                <a:moveTo>
                  <a:pt x="13419" y="6403"/>
                </a:moveTo>
                <a:cubicBezTo>
                  <a:pt x="13408" y="6403"/>
                  <a:pt x="13395" y="6415"/>
                  <a:pt x="13395" y="6432"/>
                </a:cubicBezTo>
                <a:cubicBezTo>
                  <a:pt x="13371" y="6514"/>
                  <a:pt x="13359" y="6585"/>
                  <a:pt x="13336" y="6668"/>
                </a:cubicBezTo>
                <a:cubicBezTo>
                  <a:pt x="13336" y="6680"/>
                  <a:pt x="13348" y="6703"/>
                  <a:pt x="13359" y="6703"/>
                </a:cubicBezTo>
                <a:lnTo>
                  <a:pt x="13371" y="6716"/>
                </a:lnTo>
                <a:cubicBezTo>
                  <a:pt x="13383" y="6716"/>
                  <a:pt x="13406" y="6703"/>
                  <a:pt x="13406" y="6680"/>
                </a:cubicBezTo>
                <a:cubicBezTo>
                  <a:pt x="13430" y="6609"/>
                  <a:pt x="13442" y="6527"/>
                  <a:pt x="13466" y="6443"/>
                </a:cubicBezTo>
                <a:cubicBezTo>
                  <a:pt x="13466" y="6432"/>
                  <a:pt x="13454" y="6408"/>
                  <a:pt x="13430" y="6408"/>
                </a:cubicBezTo>
                <a:cubicBezTo>
                  <a:pt x="13427" y="6405"/>
                  <a:pt x="13423" y="6403"/>
                  <a:pt x="13419" y="6403"/>
                </a:cubicBezTo>
                <a:close/>
                <a:moveTo>
                  <a:pt x="13312" y="6869"/>
                </a:moveTo>
                <a:cubicBezTo>
                  <a:pt x="13301" y="6869"/>
                  <a:pt x="13277" y="6881"/>
                  <a:pt x="13277" y="6893"/>
                </a:cubicBezTo>
                <a:cubicBezTo>
                  <a:pt x="13253" y="6976"/>
                  <a:pt x="13230" y="7047"/>
                  <a:pt x="13206" y="7118"/>
                </a:cubicBezTo>
                <a:cubicBezTo>
                  <a:pt x="13194" y="7141"/>
                  <a:pt x="13206" y="7165"/>
                  <a:pt x="13230" y="7165"/>
                </a:cubicBezTo>
                <a:lnTo>
                  <a:pt x="13241" y="7165"/>
                </a:lnTo>
                <a:cubicBezTo>
                  <a:pt x="13253" y="7165"/>
                  <a:pt x="13265" y="7165"/>
                  <a:pt x="13265" y="7141"/>
                </a:cubicBezTo>
                <a:cubicBezTo>
                  <a:pt x="13301" y="7070"/>
                  <a:pt x="13324" y="6987"/>
                  <a:pt x="13348" y="6916"/>
                </a:cubicBezTo>
                <a:cubicBezTo>
                  <a:pt x="13348" y="6893"/>
                  <a:pt x="13336" y="6881"/>
                  <a:pt x="13312" y="6869"/>
                </a:cubicBezTo>
                <a:close/>
                <a:moveTo>
                  <a:pt x="13152" y="7325"/>
                </a:moveTo>
                <a:cubicBezTo>
                  <a:pt x="13140" y="7325"/>
                  <a:pt x="13131" y="7334"/>
                  <a:pt x="13123" y="7342"/>
                </a:cubicBezTo>
                <a:cubicBezTo>
                  <a:pt x="13099" y="7425"/>
                  <a:pt x="13064" y="7496"/>
                  <a:pt x="13040" y="7567"/>
                </a:cubicBezTo>
                <a:cubicBezTo>
                  <a:pt x="13028" y="7590"/>
                  <a:pt x="13040" y="7614"/>
                  <a:pt x="13052" y="7614"/>
                </a:cubicBezTo>
                <a:lnTo>
                  <a:pt x="13075" y="7614"/>
                </a:lnTo>
                <a:cubicBezTo>
                  <a:pt x="13088" y="7614"/>
                  <a:pt x="13099" y="7614"/>
                  <a:pt x="13099" y="7590"/>
                </a:cubicBezTo>
                <a:cubicBezTo>
                  <a:pt x="13135" y="7520"/>
                  <a:pt x="13159" y="7449"/>
                  <a:pt x="13194" y="7378"/>
                </a:cubicBezTo>
                <a:cubicBezTo>
                  <a:pt x="13194" y="7354"/>
                  <a:pt x="13194" y="7330"/>
                  <a:pt x="13170" y="7330"/>
                </a:cubicBezTo>
                <a:cubicBezTo>
                  <a:pt x="13163" y="7327"/>
                  <a:pt x="13157" y="7325"/>
                  <a:pt x="13152" y="7325"/>
                </a:cubicBezTo>
                <a:close/>
                <a:moveTo>
                  <a:pt x="12977" y="7763"/>
                </a:moveTo>
                <a:cubicBezTo>
                  <a:pt x="12963" y="7763"/>
                  <a:pt x="12954" y="7774"/>
                  <a:pt x="12946" y="7791"/>
                </a:cubicBezTo>
                <a:lnTo>
                  <a:pt x="12839" y="8004"/>
                </a:lnTo>
                <a:cubicBezTo>
                  <a:pt x="12828" y="8016"/>
                  <a:pt x="12839" y="8040"/>
                  <a:pt x="12863" y="8051"/>
                </a:cubicBezTo>
                <a:lnTo>
                  <a:pt x="12875" y="8051"/>
                </a:lnTo>
                <a:cubicBezTo>
                  <a:pt x="12886" y="8051"/>
                  <a:pt x="12899" y="8051"/>
                  <a:pt x="12910" y="8040"/>
                </a:cubicBezTo>
                <a:cubicBezTo>
                  <a:pt x="12946" y="7969"/>
                  <a:pt x="12981" y="7886"/>
                  <a:pt x="13005" y="7815"/>
                </a:cubicBezTo>
                <a:cubicBezTo>
                  <a:pt x="13017" y="7803"/>
                  <a:pt x="13005" y="7780"/>
                  <a:pt x="12993" y="7767"/>
                </a:cubicBezTo>
                <a:cubicBezTo>
                  <a:pt x="12987" y="7764"/>
                  <a:pt x="12981" y="7763"/>
                  <a:pt x="12977" y="7763"/>
                </a:cubicBezTo>
                <a:close/>
                <a:moveTo>
                  <a:pt x="12761" y="8197"/>
                </a:moveTo>
                <a:cubicBezTo>
                  <a:pt x="12750" y="8197"/>
                  <a:pt x="12740" y="8203"/>
                  <a:pt x="12733" y="8217"/>
                </a:cubicBezTo>
                <a:cubicBezTo>
                  <a:pt x="12697" y="8287"/>
                  <a:pt x="12650" y="8358"/>
                  <a:pt x="12615" y="8418"/>
                </a:cubicBezTo>
                <a:cubicBezTo>
                  <a:pt x="12603" y="8442"/>
                  <a:pt x="12615" y="8465"/>
                  <a:pt x="12626" y="8465"/>
                </a:cubicBezTo>
                <a:cubicBezTo>
                  <a:pt x="12639" y="8477"/>
                  <a:pt x="12639" y="8477"/>
                  <a:pt x="12650" y="8477"/>
                </a:cubicBezTo>
                <a:cubicBezTo>
                  <a:pt x="12662" y="8477"/>
                  <a:pt x="12674" y="8465"/>
                  <a:pt x="12674" y="8453"/>
                </a:cubicBezTo>
                <a:cubicBezTo>
                  <a:pt x="12721" y="8394"/>
                  <a:pt x="12757" y="8323"/>
                  <a:pt x="12792" y="8252"/>
                </a:cubicBezTo>
                <a:cubicBezTo>
                  <a:pt x="12804" y="8229"/>
                  <a:pt x="12804" y="8205"/>
                  <a:pt x="12780" y="8205"/>
                </a:cubicBezTo>
                <a:cubicBezTo>
                  <a:pt x="12775" y="8200"/>
                  <a:pt x="12768" y="8197"/>
                  <a:pt x="12761" y="8197"/>
                </a:cubicBezTo>
                <a:close/>
                <a:moveTo>
                  <a:pt x="12544" y="8607"/>
                </a:moveTo>
                <a:cubicBezTo>
                  <a:pt x="12520" y="8607"/>
                  <a:pt x="12497" y="8607"/>
                  <a:pt x="12484" y="8618"/>
                </a:cubicBezTo>
                <a:cubicBezTo>
                  <a:pt x="12449" y="8689"/>
                  <a:pt x="12402" y="8760"/>
                  <a:pt x="12355" y="8820"/>
                </a:cubicBezTo>
                <a:cubicBezTo>
                  <a:pt x="12343" y="8831"/>
                  <a:pt x="12355" y="8855"/>
                  <a:pt x="12366" y="8867"/>
                </a:cubicBezTo>
                <a:cubicBezTo>
                  <a:pt x="12366" y="8879"/>
                  <a:pt x="12378" y="8879"/>
                  <a:pt x="12390" y="8879"/>
                </a:cubicBezTo>
                <a:cubicBezTo>
                  <a:pt x="12402" y="8879"/>
                  <a:pt x="12413" y="8867"/>
                  <a:pt x="12413" y="8867"/>
                </a:cubicBezTo>
                <a:cubicBezTo>
                  <a:pt x="12461" y="8796"/>
                  <a:pt x="12508" y="8725"/>
                  <a:pt x="12555" y="8666"/>
                </a:cubicBezTo>
                <a:cubicBezTo>
                  <a:pt x="12555" y="8642"/>
                  <a:pt x="12555" y="8618"/>
                  <a:pt x="12544" y="8607"/>
                </a:cubicBezTo>
                <a:close/>
                <a:moveTo>
                  <a:pt x="12238" y="9000"/>
                </a:moveTo>
                <a:cubicBezTo>
                  <a:pt x="12227" y="9000"/>
                  <a:pt x="12219" y="9003"/>
                  <a:pt x="12213" y="9009"/>
                </a:cubicBezTo>
                <a:cubicBezTo>
                  <a:pt x="12166" y="9080"/>
                  <a:pt x="12118" y="9139"/>
                  <a:pt x="12071" y="9198"/>
                </a:cubicBezTo>
                <a:cubicBezTo>
                  <a:pt x="12059" y="9210"/>
                  <a:pt x="12059" y="9233"/>
                  <a:pt x="12071" y="9246"/>
                </a:cubicBezTo>
                <a:cubicBezTo>
                  <a:pt x="12082" y="9257"/>
                  <a:pt x="12095" y="9257"/>
                  <a:pt x="12095" y="9257"/>
                </a:cubicBezTo>
                <a:cubicBezTo>
                  <a:pt x="12106" y="9257"/>
                  <a:pt x="12118" y="9257"/>
                  <a:pt x="12130" y="9246"/>
                </a:cubicBezTo>
                <a:cubicBezTo>
                  <a:pt x="12177" y="9186"/>
                  <a:pt x="12224" y="9115"/>
                  <a:pt x="12272" y="9056"/>
                </a:cubicBezTo>
                <a:cubicBezTo>
                  <a:pt x="12284" y="9044"/>
                  <a:pt x="12284" y="9020"/>
                  <a:pt x="12272" y="9009"/>
                </a:cubicBezTo>
                <a:cubicBezTo>
                  <a:pt x="12260" y="9003"/>
                  <a:pt x="12248" y="9000"/>
                  <a:pt x="12238" y="9000"/>
                </a:cubicBezTo>
                <a:close/>
                <a:moveTo>
                  <a:pt x="11946" y="9368"/>
                </a:moveTo>
                <a:cubicBezTo>
                  <a:pt x="11935" y="9368"/>
                  <a:pt x="11924" y="9373"/>
                  <a:pt x="11917" y="9387"/>
                </a:cubicBezTo>
                <a:cubicBezTo>
                  <a:pt x="11858" y="9446"/>
                  <a:pt x="11811" y="9506"/>
                  <a:pt x="11751" y="9553"/>
                </a:cubicBezTo>
                <a:cubicBezTo>
                  <a:pt x="11740" y="9577"/>
                  <a:pt x="11740" y="9600"/>
                  <a:pt x="11751" y="9612"/>
                </a:cubicBezTo>
                <a:lnTo>
                  <a:pt x="11811" y="9612"/>
                </a:lnTo>
                <a:cubicBezTo>
                  <a:pt x="11858" y="9553"/>
                  <a:pt x="11917" y="9493"/>
                  <a:pt x="11964" y="9435"/>
                </a:cubicBezTo>
                <a:cubicBezTo>
                  <a:pt x="11988" y="9411"/>
                  <a:pt x="11977" y="9387"/>
                  <a:pt x="11964" y="9375"/>
                </a:cubicBezTo>
                <a:cubicBezTo>
                  <a:pt x="11960" y="9370"/>
                  <a:pt x="11953" y="9368"/>
                  <a:pt x="11946" y="9368"/>
                </a:cubicBezTo>
                <a:close/>
                <a:moveTo>
                  <a:pt x="11610" y="9721"/>
                </a:moveTo>
                <a:cubicBezTo>
                  <a:pt x="11601" y="9721"/>
                  <a:pt x="11592" y="9724"/>
                  <a:pt x="11586" y="9730"/>
                </a:cubicBezTo>
                <a:cubicBezTo>
                  <a:pt x="11527" y="9777"/>
                  <a:pt x="11468" y="9837"/>
                  <a:pt x="11409" y="9895"/>
                </a:cubicBezTo>
                <a:cubicBezTo>
                  <a:pt x="11397" y="9908"/>
                  <a:pt x="11397" y="9931"/>
                  <a:pt x="11409" y="9943"/>
                </a:cubicBezTo>
                <a:cubicBezTo>
                  <a:pt x="11420" y="9955"/>
                  <a:pt x="11433" y="9955"/>
                  <a:pt x="11444" y="9955"/>
                </a:cubicBezTo>
                <a:cubicBezTo>
                  <a:pt x="11444" y="9955"/>
                  <a:pt x="11456" y="9955"/>
                  <a:pt x="11468" y="9943"/>
                </a:cubicBezTo>
                <a:cubicBezTo>
                  <a:pt x="11527" y="9884"/>
                  <a:pt x="11586" y="9837"/>
                  <a:pt x="11633" y="9777"/>
                </a:cubicBezTo>
                <a:cubicBezTo>
                  <a:pt x="11657" y="9766"/>
                  <a:pt x="11657" y="9742"/>
                  <a:pt x="11633" y="9730"/>
                </a:cubicBezTo>
                <a:cubicBezTo>
                  <a:pt x="11628" y="9724"/>
                  <a:pt x="11619" y="9721"/>
                  <a:pt x="11610" y="9721"/>
                </a:cubicBezTo>
                <a:close/>
                <a:moveTo>
                  <a:pt x="11265" y="10040"/>
                </a:moveTo>
                <a:cubicBezTo>
                  <a:pt x="11255" y="10040"/>
                  <a:pt x="11243" y="10043"/>
                  <a:pt x="11231" y="10049"/>
                </a:cubicBezTo>
                <a:cubicBezTo>
                  <a:pt x="11173" y="10097"/>
                  <a:pt x="11113" y="10144"/>
                  <a:pt x="11054" y="10203"/>
                </a:cubicBezTo>
                <a:cubicBezTo>
                  <a:pt x="11042" y="10215"/>
                  <a:pt x="11031" y="10239"/>
                  <a:pt x="11042" y="10250"/>
                </a:cubicBezTo>
                <a:cubicBezTo>
                  <a:pt x="11054" y="10262"/>
                  <a:pt x="11066" y="10262"/>
                  <a:pt x="11078" y="10262"/>
                </a:cubicBezTo>
                <a:cubicBezTo>
                  <a:pt x="11078" y="10262"/>
                  <a:pt x="11089" y="10262"/>
                  <a:pt x="11102" y="10250"/>
                </a:cubicBezTo>
                <a:lnTo>
                  <a:pt x="11279" y="10108"/>
                </a:lnTo>
                <a:cubicBezTo>
                  <a:pt x="11302" y="10084"/>
                  <a:pt x="11302" y="10061"/>
                  <a:pt x="11291" y="10049"/>
                </a:cubicBezTo>
                <a:cubicBezTo>
                  <a:pt x="11285" y="10043"/>
                  <a:pt x="11276" y="10040"/>
                  <a:pt x="11265" y="10040"/>
                </a:cubicBezTo>
                <a:close/>
                <a:moveTo>
                  <a:pt x="10884" y="10337"/>
                </a:moveTo>
                <a:cubicBezTo>
                  <a:pt x="10877" y="10337"/>
                  <a:pt x="10870" y="10340"/>
                  <a:pt x="10865" y="10344"/>
                </a:cubicBezTo>
                <a:cubicBezTo>
                  <a:pt x="10806" y="10392"/>
                  <a:pt x="10735" y="10439"/>
                  <a:pt x="10676" y="10486"/>
                </a:cubicBezTo>
                <a:cubicBezTo>
                  <a:pt x="10652" y="10499"/>
                  <a:pt x="10652" y="10522"/>
                  <a:pt x="10664" y="10534"/>
                </a:cubicBezTo>
                <a:cubicBezTo>
                  <a:pt x="10664" y="10546"/>
                  <a:pt x="10676" y="10546"/>
                  <a:pt x="10687" y="10546"/>
                </a:cubicBezTo>
                <a:lnTo>
                  <a:pt x="10711" y="10546"/>
                </a:lnTo>
                <a:cubicBezTo>
                  <a:pt x="10782" y="10499"/>
                  <a:pt x="10842" y="10451"/>
                  <a:pt x="10913" y="10404"/>
                </a:cubicBezTo>
                <a:cubicBezTo>
                  <a:pt x="10924" y="10392"/>
                  <a:pt x="10924" y="10368"/>
                  <a:pt x="10913" y="10357"/>
                </a:cubicBezTo>
                <a:cubicBezTo>
                  <a:pt x="10905" y="10343"/>
                  <a:pt x="10894" y="10337"/>
                  <a:pt x="10884" y="10337"/>
                </a:cubicBezTo>
                <a:close/>
                <a:moveTo>
                  <a:pt x="10494" y="10609"/>
                </a:moveTo>
                <a:cubicBezTo>
                  <a:pt x="10487" y="10609"/>
                  <a:pt x="10480" y="10612"/>
                  <a:pt x="10475" y="10617"/>
                </a:cubicBezTo>
                <a:cubicBezTo>
                  <a:pt x="10404" y="10664"/>
                  <a:pt x="10345" y="10699"/>
                  <a:pt x="10274" y="10746"/>
                </a:cubicBezTo>
                <a:cubicBezTo>
                  <a:pt x="10251" y="10759"/>
                  <a:pt x="10251" y="10770"/>
                  <a:pt x="10262" y="10794"/>
                </a:cubicBezTo>
                <a:cubicBezTo>
                  <a:pt x="10262" y="10806"/>
                  <a:pt x="10274" y="10806"/>
                  <a:pt x="10286" y="10806"/>
                </a:cubicBezTo>
                <a:lnTo>
                  <a:pt x="10309" y="10806"/>
                </a:lnTo>
                <a:cubicBezTo>
                  <a:pt x="10380" y="10759"/>
                  <a:pt x="10440" y="10723"/>
                  <a:pt x="10511" y="10675"/>
                </a:cubicBezTo>
                <a:cubicBezTo>
                  <a:pt x="10534" y="10664"/>
                  <a:pt x="10534" y="10640"/>
                  <a:pt x="10522" y="10628"/>
                </a:cubicBezTo>
                <a:cubicBezTo>
                  <a:pt x="10515" y="10614"/>
                  <a:pt x="10505" y="10609"/>
                  <a:pt x="10494" y="10609"/>
                </a:cubicBezTo>
                <a:close/>
                <a:moveTo>
                  <a:pt x="10082" y="10860"/>
                </a:moveTo>
                <a:cubicBezTo>
                  <a:pt x="10075" y="10860"/>
                  <a:pt x="10068" y="10861"/>
                  <a:pt x="10061" y="10865"/>
                </a:cubicBezTo>
                <a:cubicBezTo>
                  <a:pt x="10002" y="10901"/>
                  <a:pt x="9931" y="10948"/>
                  <a:pt x="9860" y="10983"/>
                </a:cubicBezTo>
                <a:cubicBezTo>
                  <a:pt x="9836" y="10995"/>
                  <a:pt x="9836" y="11006"/>
                  <a:pt x="9836" y="11030"/>
                </a:cubicBezTo>
                <a:cubicBezTo>
                  <a:pt x="9849" y="11042"/>
                  <a:pt x="9860" y="11042"/>
                  <a:pt x="9872" y="11042"/>
                </a:cubicBezTo>
                <a:lnTo>
                  <a:pt x="9896" y="11042"/>
                </a:lnTo>
                <a:cubicBezTo>
                  <a:pt x="9967" y="11006"/>
                  <a:pt x="10038" y="10971"/>
                  <a:pt x="10096" y="10924"/>
                </a:cubicBezTo>
                <a:cubicBezTo>
                  <a:pt x="10120" y="10912"/>
                  <a:pt x="10120" y="10901"/>
                  <a:pt x="10120" y="10877"/>
                </a:cubicBezTo>
                <a:cubicBezTo>
                  <a:pt x="10112" y="10868"/>
                  <a:pt x="10098" y="10860"/>
                  <a:pt x="10082" y="10860"/>
                </a:cubicBezTo>
                <a:close/>
                <a:moveTo>
                  <a:pt x="9660" y="11085"/>
                </a:moveTo>
                <a:cubicBezTo>
                  <a:pt x="9655" y="11085"/>
                  <a:pt x="9651" y="11086"/>
                  <a:pt x="9647" y="11090"/>
                </a:cubicBezTo>
                <a:lnTo>
                  <a:pt x="9434" y="11196"/>
                </a:lnTo>
                <a:cubicBezTo>
                  <a:pt x="9411" y="11208"/>
                  <a:pt x="9399" y="11219"/>
                  <a:pt x="9411" y="11243"/>
                </a:cubicBezTo>
                <a:cubicBezTo>
                  <a:pt x="9423" y="11255"/>
                  <a:pt x="9434" y="11267"/>
                  <a:pt x="9447" y="11267"/>
                </a:cubicBezTo>
                <a:cubicBezTo>
                  <a:pt x="9447" y="11267"/>
                  <a:pt x="9458" y="11267"/>
                  <a:pt x="9458" y="11255"/>
                </a:cubicBezTo>
                <a:cubicBezTo>
                  <a:pt x="9529" y="11232"/>
                  <a:pt x="9600" y="11196"/>
                  <a:pt x="9683" y="11161"/>
                </a:cubicBezTo>
                <a:cubicBezTo>
                  <a:pt x="9694" y="11148"/>
                  <a:pt x="9707" y="11125"/>
                  <a:pt x="9694" y="11101"/>
                </a:cubicBezTo>
                <a:cubicBezTo>
                  <a:pt x="9686" y="11093"/>
                  <a:pt x="9672" y="11085"/>
                  <a:pt x="9660" y="11085"/>
                </a:cubicBezTo>
                <a:close/>
                <a:moveTo>
                  <a:pt x="9210" y="11290"/>
                </a:moveTo>
                <a:cubicBezTo>
                  <a:pt x="9139" y="11326"/>
                  <a:pt x="9068" y="11361"/>
                  <a:pt x="8997" y="11385"/>
                </a:cubicBezTo>
                <a:cubicBezTo>
                  <a:pt x="8974" y="11397"/>
                  <a:pt x="8962" y="11421"/>
                  <a:pt x="8974" y="11432"/>
                </a:cubicBezTo>
                <a:cubicBezTo>
                  <a:pt x="8974" y="11444"/>
                  <a:pt x="8997" y="11456"/>
                  <a:pt x="9009" y="11456"/>
                </a:cubicBezTo>
                <a:lnTo>
                  <a:pt x="9021" y="11456"/>
                </a:lnTo>
                <a:cubicBezTo>
                  <a:pt x="9092" y="11421"/>
                  <a:pt x="9163" y="11397"/>
                  <a:pt x="9245" y="11361"/>
                </a:cubicBezTo>
                <a:cubicBezTo>
                  <a:pt x="9258" y="11350"/>
                  <a:pt x="9269" y="11326"/>
                  <a:pt x="9258" y="11314"/>
                </a:cubicBezTo>
                <a:cubicBezTo>
                  <a:pt x="9258" y="11290"/>
                  <a:pt x="9234" y="11290"/>
                  <a:pt x="9210" y="11290"/>
                </a:cubicBezTo>
                <a:close/>
                <a:moveTo>
                  <a:pt x="8784" y="11475"/>
                </a:moveTo>
                <a:cubicBezTo>
                  <a:pt x="8780" y="11475"/>
                  <a:pt x="8776" y="11476"/>
                  <a:pt x="8772" y="11479"/>
                </a:cubicBezTo>
                <a:cubicBezTo>
                  <a:pt x="8701" y="11503"/>
                  <a:pt x="8619" y="11539"/>
                  <a:pt x="8548" y="11563"/>
                </a:cubicBezTo>
                <a:cubicBezTo>
                  <a:pt x="8525" y="11563"/>
                  <a:pt x="8525" y="11586"/>
                  <a:pt x="8525" y="11610"/>
                </a:cubicBezTo>
                <a:cubicBezTo>
                  <a:pt x="8536" y="11621"/>
                  <a:pt x="8548" y="11634"/>
                  <a:pt x="8560" y="11634"/>
                </a:cubicBezTo>
                <a:lnTo>
                  <a:pt x="8572" y="11634"/>
                </a:lnTo>
                <a:cubicBezTo>
                  <a:pt x="8643" y="11598"/>
                  <a:pt x="8725" y="11574"/>
                  <a:pt x="8796" y="11539"/>
                </a:cubicBezTo>
                <a:cubicBezTo>
                  <a:pt x="8820" y="11539"/>
                  <a:pt x="8820" y="11515"/>
                  <a:pt x="8820" y="11503"/>
                </a:cubicBezTo>
                <a:cubicBezTo>
                  <a:pt x="8811" y="11486"/>
                  <a:pt x="8796" y="11475"/>
                  <a:pt x="8784" y="11475"/>
                </a:cubicBezTo>
                <a:close/>
                <a:moveTo>
                  <a:pt x="8335" y="11640"/>
                </a:moveTo>
                <a:cubicBezTo>
                  <a:pt x="8330" y="11640"/>
                  <a:pt x="8326" y="11642"/>
                  <a:pt x="8323" y="11645"/>
                </a:cubicBezTo>
                <a:cubicBezTo>
                  <a:pt x="8241" y="11669"/>
                  <a:pt x="8170" y="11692"/>
                  <a:pt x="8099" y="11716"/>
                </a:cubicBezTo>
                <a:cubicBezTo>
                  <a:pt x="8075" y="11716"/>
                  <a:pt x="8063" y="11739"/>
                  <a:pt x="8075" y="11763"/>
                </a:cubicBezTo>
                <a:cubicBezTo>
                  <a:pt x="8075" y="11775"/>
                  <a:pt x="8087" y="11787"/>
                  <a:pt x="8110" y="11787"/>
                </a:cubicBezTo>
                <a:cubicBezTo>
                  <a:pt x="8194" y="11763"/>
                  <a:pt x="8264" y="11739"/>
                  <a:pt x="8347" y="11704"/>
                </a:cubicBezTo>
                <a:cubicBezTo>
                  <a:pt x="8359" y="11704"/>
                  <a:pt x="8370" y="11681"/>
                  <a:pt x="8370" y="11669"/>
                </a:cubicBezTo>
                <a:cubicBezTo>
                  <a:pt x="8362" y="11651"/>
                  <a:pt x="8347" y="11640"/>
                  <a:pt x="8335" y="11640"/>
                </a:cubicBezTo>
                <a:close/>
                <a:moveTo>
                  <a:pt x="7881" y="11782"/>
                </a:moveTo>
                <a:cubicBezTo>
                  <a:pt x="7875" y="11782"/>
                  <a:pt x="7869" y="11784"/>
                  <a:pt x="7863" y="11787"/>
                </a:cubicBezTo>
                <a:cubicBezTo>
                  <a:pt x="7792" y="11810"/>
                  <a:pt x="7708" y="11834"/>
                  <a:pt x="7637" y="11846"/>
                </a:cubicBezTo>
                <a:cubicBezTo>
                  <a:pt x="7614" y="11858"/>
                  <a:pt x="7602" y="11881"/>
                  <a:pt x="7614" y="11894"/>
                </a:cubicBezTo>
                <a:cubicBezTo>
                  <a:pt x="7614" y="11917"/>
                  <a:pt x="7626" y="11917"/>
                  <a:pt x="7650" y="11917"/>
                </a:cubicBezTo>
                <a:lnTo>
                  <a:pt x="7661" y="11917"/>
                </a:lnTo>
                <a:cubicBezTo>
                  <a:pt x="7732" y="11905"/>
                  <a:pt x="7815" y="11881"/>
                  <a:pt x="7886" y="11858"/>
                </a:cubicBezTo>
                <a:cubicBezTo>
                  <a:pt x="7910" y="11846"/>
                  <a:pt x="7921" y="11834"/>
                  <a:pt x="7910" y="11810"/>
                </a:cubicBezTo>
                <a:cubicBezTo>
                  <a:pt x="7910" y="11793"/>
                  <a:pt x="7897" y="11782"/>
                  <a:pt x="7881" y="11782"/>
                </a:cubicBezTo>
                <a:close/>
                <a:moveTo>
                  <a:pt x="7420" y="11912"/>
                </a:moveTo>
                <a:cubicBezTo>
                  <a:pt x="7414" y="11912"/>
                  <a:pt x="7407" y="11914"/>
                  <a:pt x="7401" y="11917"/>
                </a:cubicBezTo>
                <a:cubicBezTo>
                  <a:pt x="7330" y="11929"/>
                  <a:pt x="7248" y="11952"/>
                  <a:pt x="7177" y="11976"/>
                </a:cubicBezTo>
                <a:cubicBezTo>
                  <a:pt x="7153" y="11976"/>
                  <a:pt x="7141" y="12000"/>
                  <a:pt x="7153" y="12012"/>
                </a:cubicBezTo>
                <a:cubicBezTo>
                  <a:pt x="7153" y="12035"/>
                  <a:pt x="7165" y="12047"/>
                  <a:pt x="7188" y="12047"/>
                </a:cubicBezTo>
                <a:lnTo>
                  <a:pt x="7188" y="12035"/>
                </a:lnTo>
                <a:cubicBezTo>
                  <a:pt x="7271" y="12023"/>
                  <a:pt x="7342" y="12000"/>
                  <a:pt x="7425" y="11988"/>
                </a:cubicBezTo>
                <a:cubicBezTo>
                  <a:pt x="7448" y="11976"/>
                  <a:pt x="7461" y="11952"/>
                  <a:pt x="7448" y="11941"/>
                </a:cubicBezTo>
                <a:cubicBezTo>
                  <a:pt x="7448" y="11924"/>
                  <a:pt x="7436" y="11912"/>
                  <a:pt x="7420" y="11912"/>
                </a:cubicBezTo>
                <a:close/>
                <a:moveTo>
                  <a:pt x="6940" y="12023"/>
                </a:moveTo>
                <a:cubicBezTo>
                  <a:pt x="6870" y="12047"/>
                  <a:pt x="6786" y="12059"/>
                  <a:pt x="6704" y="12070"/>
                </a:cubicBezTo>
                <a:cubicBezTo>
                  <a:pt x="6692" y="12083"/>
                  <a:pt x="6680" y="12094"/>
                  <a:pt x="6680" y="12118"/>
                </a:cubicBezTo>
                <a:cubicBezTo>
                  <a:pt x="6680" y="12130"/>
                  <a:pt x="6704" y="12141"/>
                  <a:pt x="6715" y="12141"/>
                </a:cubicBezTo>
                <a:lnTo>
                  <a:pt x="6728" y="12141"/>
                </a:lnTo>
                <a:cubicBezTo>
                  <a:pt x="6799" y="12130"/>
                  <a:pt x="6881" y="12106"/>
                  <a:pt x="6952" y="12094"/>
                </a:cubicBezTo>
                <a:cubicBezTo>
                  <a:pt x="6975" y="12094"/>
                  <a:pt x="6988" y="12070"/>
                  <a:pt x="6988" y="12047"/>
                </a:cubicBezTo>
                <a:cubicBezTo>
                  <a:pt x="6975" y="12035"/>
                  <a:pt x="6964" y="12023"/>
                  <a:pt x="6940" y="12023"/>
                </a:cubicBezTo>
                <a:close/>
                <a:moveTo>
                  <a:pt x="6479" y="12118"/>
                </a:moveTo>
                <a:cubicBezTo>
                  <a:pt x="6397" y="12130"/>
                  <a:pt x="6313" y="12154"/>
                  <a:pt x="6243" y="12165"/>
                </a:cubicBezTo>
                <a:cubicBezTo>
                  <a:pt x="6219" y="12165"/>
                  <a:pt x="6208" y="12189"/>
                  <a:pt x="6208" y="12201"/>
                </a:cubicBezTo>
                <a:cubicBezTo>
                  <a:pt x="6208" y="12225"/>
                  <a:pt x="6231" y="12236"/>
                  <a:pt x="6243" y="12236"/>
                </a:cubicBezTo>
                <a:lnTo>
                  <a:pt x="6255" y="12236"/>
                </a:lnTo>
                <a:cubicBezTo>
                  <a:pt x="6326" y="12225"/>
                  <a:pt x="6408" y="12201"/>
                  <a:pt x="6491" y="12189"/>
                </a:cubicBezTo>
                <a:cubicBezTo>
                  <a:pt x="6503" y="12189"/>
                  <a:pt x="6515" y="12165"/>
                  <a:pt x="6515" y="12154"/>
                </a:cubicBezTo>
                <a:cubicBezTo>
                  <a:pt x="6515" y="12130"/>
                  <a:pt x="6491" y="12118"/>
                  <a:pt x="6479" y="12118"/>
                </a:cubicBezTo>
                <a:close/>
                <a:moveTo>
                  <a:pt x="6006" y="12201"/>
                </a:moveTo>
                <a:cubicBezTo>
                  <a:pt x="5924" y="12212"/>
                  <a:pt x="5841" y="12225"/>
                  <a:pt x="5770" y="12236"/>
                </a:cubicBezTo>
                <a:cubicBezTo>
                  <a:pt x="5746" y="12236"/>
                  <a:pt x="5735" y="12260"/>
                  <a:pt x="5735" y="12283"/>
                </a:cubicBezTo>
                <a:cubicBezTo>
                  <a:pt x="5735" y="12296"/>
                  <a:pt x="5758" y="12307"/>
                  <a:pt x="5770" y="12307"/>
                </a:cubicBezTo>
                <a:lnTo>
                  <a:pt x="5782" y="12307"/>
                </a:lnTo>
                <a:cubicBezTo>
                  <a:pt x="5853" y="12296"/>
                  <a:pt x="5935" y="12283"/>
                  <a:pt x="6018" y="12272"/>
                </a:cubicBezTo>
                <a:cubicBezTo>
                  <a:pt x="6030" y="12272"/>
                  <a:pt x="6042" y="12248"/>
                  <a:pt x="6042" y="12236"/>
                </a:cubicBezTo>
                <a:cubicBezTo>
                  <a:pt x="6042" y="12212"/>
                  <a:pt x="6018" y="12201"/>
                  <a:pt x="6006" y="12201"/>
                </a:cubicBezTo>
                <a:close/>
                <a:moveTo>
                  <a:pt x="37" y="12272"/>
                </a:moveTo>
                <a:cubicBezTo>
                  <a:pt x="24" y="12272"/>
                  <a:pt x="1" y="12283"/>
                  <a:pt x="1" y="12307"/>
                </a:cubicBezTo>
                <a:cubicBezTo>
                  <a:pt x="1" y="12319"/>
                  <a:pt x="13" y="12343"/>
                  <a:pt x="24" y="12343"/>
                </a:cubicBezTo>
                <a:cubicBezTo>
                  <a:pt x="24" y="12343"/>
                  <a:pt x="119" y="12354"/>
                  <a:pt x="273" y="12378"/>
                </a:cubicBezTo>
                <a:cubicBezTo>
                  <a:pt x="297" y="12378"/>
                  <a:pt x="308" y="12366"/>
                  <a:pt x="308" y="12343"/>
                </a:cubicBezTo>
                <a:cubicBezTo>
                  <a:pt x="308" y="12331"/>
                  <a:pt x="297" y="12307"/>
                  <a:pt x="273" y="12307"/>
                </a:cubicBezTo>
                <a:cubicBezTo>
                  <a:pt x="119" y="12283"/>
                  <a:pt x="37" y="12272"/>
                  <a:pt x="37" y="12272"/>
                </a:cubicBezTo>
                <a:close/>
                <a:moveTo>
                  <a:pt x="5533" y="12272"/>
                </a:moveTo>
                <a:cubicBezTo>
                  <a:pt x="5451" y="12283"/>
                  <a:pt x="5368" y="12296"/>
                  <a:pt x="5297" y="12307"/>
                </a:cubicBezTo>
                <a:cubicBezTo>
                  <a:pt x="5273" y="12307"/>
                  <a:pt x="5262" y="12319"/>
                  <a:pt x="5262" y="12343"/>
                </a:cubicBezTo>
                <a:cubicBezTo>
                  <a:pt x="5262" y="12354"/>
                  <a:pt x="5273" y="12378"/>
                  <a:pt x="5297" y="12378"/>
                </a:cubicBezTo>
                <a:cubicBezTo>
                  <a:pt x="5380" y="12366"/>
                  <a:pt x="5462" y="12354"/>
                  <a:pt x="5533" y="12343"/>
                </a:cubicBezTo>
                <a:cubicBezTo>
                  <a:pt x="5557" y="12343"/>
                  <a:pt x="5569" y="12319"/>
                  <a:pt x="5569" y="12307"/>
                </a:cubicBezTo>
                <a:cubicBezTo>
                  <a:pt x="5569" y="12283"/>
                  <a:pt x="5545" y="12272"/>
                  <a:pt x="5533" y="12272"/>
                </a:cubicBezTo>
                <a:close/>
                <a:moveTo>
                  <a:pt x="521" y="12331"/>
                </a:moveTo>
                <a:cubicBezTo>
                  <a:pt x="497" y="12331"/>
                  <a:pt x="473" y="12343"/>
                  <a:pt x="473" y="12366"/>
                </a:cubicBezTo>
                <a:cubicBezTo>
                  <a:pt x="473" y="12378"/>
                  <a:pt x="486" y="12401"/>
                  <a:pt x="509" y="12401"/>
                </a:cubicBezTo>
                <a:cubicBezTo>
                  <a:pt x="580" y="12414"/>
                  <a:pt x="663" y="12414"/>
                  <a:pt x="746" y="12425"/>
                </a:cubicBezTo>
                <a:cubicBezTo>
                  <a:pt x="770" y="12425"/>
                  <a:pt x="781" y="12414"/>
                  <a:pt x="781" y="12390"/>
                </a:cubicBezTo>
                <a:cubicBezTo>
                  <a:pt x="793" y="12378"/>
                  <a:pt x="770" y="12354"/>
                  <a:pt x="757" y="12354"/>
                </a:cubicBezTo>
                <a:cubicBezTo>
                  <a:pt x="663" y="12343"/>
                  <a:pt x="592" y="12343"/>
                  <a:pt x="521" y="12331"/>
                </a:cubicBezTo>
                <a:close/>
                <a:moveTo>
                  <a:pt x="5049" y="12331"/>
                </a:moveTo>
                <a:cubicBezTo>
                  <a:pt x="4978" y="12343"/>
                  <a:pt x="4895" y="12343"/>
                  <a:pt x="4813" y="12354"/>
                </a:cubicBezTo>
                <a:cubicBezTo>
                  <a:pt x="4800" y="12354"/>
                  <a:pt x="4777" y="12366"/>
                  <a:pt x="4789" y="12390"/>
                </a:cubicBezTo>
                <a:cubicBezTo>
                  <a:pt x="4789" y="12414"/>
                  <a:pt x="4800" y="12425"/>
                  <a:pt x="4824" y="12425"/>
                </a:cubicBezTo>
                <a:cubicBezTo>
                  <a:pt x="4907" y="12414"/>
                  <a:pt x="4978" y="12414"/>
                  <a:pt x="5060" y="12401"/>
                </a:cubicBezTo>
                <a:cubicBezTo>
                  <a:pt x="5084" y="12401"/>
                  <a:pt x="5096" y="12378"/>
                  <a:pt x="5096" y="12366"/>
                </a:cubicBezTo>
                <a:cubicBezTo>
                  <a:pt x="5096" y="12343"/>
                  <a:pt x="5073" y="12331"/>
                  <a:pt x="5049" y="12331"/>
                </a:cubicBezTo>
                <a:close/>
                <a:moveTo>
                  <a:pt x="994" y="12378"/>
                </a:moveTo>
                <a:cubicBezTo>
                  <a:pt x="970" y="12378"/>
                  <a:pt x="959" y="12390"/>
                  <a:pt x="959" y="12401"/>
                </a:cubicBezTo>
                <a:cubicBezTo>
                  <a:pt x="946" y="12425"/>
                  <a:pt x="970" y="12449"/>
                  <a:pt x="982" y="12449"/>
                </a:cubicBezTo>
                <a:cubicBezTo>
                  <a:pt x="1065" y="12449"/>
                  <a:pt x="1148" y="12461"/>
                  <a:pt x="1230" y="12461"/>
                </a:cubicBezTo>
                <a:cubicBezTo>
                  <a:pt x="1242" y="12461"/>
                  <a:pt x="1266" y="12449"/>
                  <a:pt x="1266" y="12425"/>
                </a:cubicBezTo>
                <a:cubicBezTo>
                  <a:pt x="1266" y="12414"/>
                  <a:pt x="1254" y="12390"/>
                  <a:pt x="1230" y="12390"/>
                </a:cubicBezTo>
                <a:cubicBezTo>
                  <a:pt x="1148" y="12390"/>
                  <a:pt x="1065" y="12378"/>
                  <a:pt x="994" y="12378"/>
                </a:cubicBezTo>
                <a:close/>
                <a:moveTo>
                  <a:pt x="4588" y="12375"/>
                </a:moveTo>
                <a:cubicBezTo>
                  <a:pt x="4584" y="12375"/>
                  <a:pt x="4580" y="12376"/>
                  <a:pt x="4576" y="12378"/>
                </a:cubicBezTo>
                <a:cubicBezTo>
                  <a:pt x="4493" y="12378"/>
                  <a:pt x="4422" y="12390"/>
                  <a:pt x="4340" y="12390"/>
                </a:cubicBezTo>
                <a:cubicBezTo>
                  <a:pt x="4316" y="12390"/>
                  <a:pt x="4304" y="12414"/>
                  <a:pt x="4304" y="12425"/>
                </a:cubicBezTo>
                <a:cubicBezTo>
                  <a:pt x="4304" y="12449"/>
                  <a:pt x="4327" y="12461"/>
                  <a:pt x="4340" y="12461"/>
                </a:cubicBezTo>
                <a:cubicBezTo>
                  <a:pt x="4422" y="12461"/>
                  <a:pt x="4505" y="12449"/>
                  <a:pt x="4587" y="12449"/>
                </a:cubicBezTo>
                <a:cubicBezTo>
                  <a:pt x="4600" y="12449"/>
                  <a:pt x="4623" y="12425"/>
                  <a:pt x="4611" y="12401"/>
                </a:cubicBezTo>
                <a:cubicBezTo>
                  <a:pt x="4611" y="12392"/>
                  <a:pt x="4604" y="12375"/>
                  <a:pt x="4588" y="12375"/>
                </a:cubicBezTo>
                <a:close/>
                <a:moveTo>
                  <a:pt x="1467" y="12401"/>
                </a:moveTo>
                <a:cubicBezTo>
                  <a:pt x="1443" y="12401"/>
                  <a:pt x="1432" y="12425"/>
                  <a:pt x="1432" y="12437"/>
                </a:cubicBezTo>
                <a:cubicBezTo>
                  <a:pt x="1432" y="12461"/>
                  <a:pt x="1443" y="12472"/>
                  <a:pt x="1467" y="12472"/>
                </a:cubicBezTo>
                <a:cubicBezTo>
                  <a:pt x="1537" y="12485"/>
                  <a:pt x="1621" y="12485"/>
                  <a:pt x="1703" y="12485"/>
                </a:cubicBezTo>
                <a:cubicBezTo>
                  <a:pt x="1727" y="12485"/>
                  <a:pt x="1739" y="12472"/>
                  <a:pt x="1739" y="12461"/>
                </a:cubicBezTo>
                <a:cubicBezTo>
                  <a:pt x="1739" y="12437"/>
                  <a:pt x="1727" y="12414"/>
                  <a:pt x="1703" y="12414"/>
                </a:cubicBezTo>
                <a:cubicBezTo>
                  <a:pt x="1621" y="12414"/>
                  <a:pt x="1550" y="12414"/>
                  <a:pt x="1467" y="12401"/>
                </a:cubicBezTo>
                <a:close/>
                <a:moveTo>
                  <a:pt x="4103" y="12401"/>
                </a:moveTo>
                <a:cubicBezTo>
                  <a:pt x="4020" y="12414"/>
                  <a:pt x="3938" y="12414"/>
                  <a:pt x="3867" y="12414"/>
                </a:cubicBezTo>
                <a:cubicBezTo>
                  <a:pt x="3843" y="12425"/>
                  <a:pt x="3831" y="12437"/>
                  <a:pt x="3831" y="12461"/>
                </a:cubicBezTo>
                <a:cubicBezTo>
                  <a:pt x="3831" y="12472"/>
                  <a:pt x="3843" y="12496"/>
                  <a:pt x="3867" y="12496"/>
                </a:cubicBezTo>
                <a:cubicBezTo>
                  <a:pt x="3949" y="12485"/>
                  <a:pt x="4020" y="12485"/>
                  <a:pt x="4103" y="12472"/>
                </a:cubicBezTo>
                <a:cubicBezTo>
                  <a:pt x="4127" y="12472"/>
                  <a:pt x="4138" y="12461"/>
                  <a:pt x="4138" y="12437"/>
                </a:cubicBezTo>
                <a:cubicBezTo>
                  <a:pt x="4138" y="12425"/>
                  <a:pt x="4115" y="12401"/>
                  <a:pt x="4103" y="12401"/>
                </a:cubicBezTo>
                <a:close/>
                <a:moveTo>
                  <a:pt x="1952" y="12425"/>
                </a:moveTo>
                <a:cubicBezTo>
                  <a:pt x="1928" y="12425"/>
                  <a:pt x="1916" y="12437"/>
                  <a:pt x="1916" y="12461"/>
                </a:cubicBezTo>
                <a:cubicBezTo>
                  <a:pt x="1904" y="12485"/>
                  <a:pt x="1928" y="12496"/>
                  <a:pt x="1939" y="12496"/>
                </a:cubicBezTo>
                <a:cubicBezTo>
                  <a:pt x="2023" y="12508"/>
                  <a:pt x="2105" y="12508"/>
                  <a:pt x="2188" y="12508"/>
                </a:cubicBezTo>
                <a:cubicBezTo>
                  <a:pt x="2199" y="12508"/>
                  <a:pt x="2223" y="12496"/>
                  <a:pt x="2223" y="12472"/>
                </a:cubicBezTo>
                <a:cubicBezTo>
                  <a:pt x="2223" y="12449"/>
                  <a:pt x="2212" y="12437"/>
                  <a:pt x="2188" y="12437"/>
                </a:cubicBezTo>
                <a:cubicBezTo>
                  <a:pt x="2105" y="12437"/>
                  <a:pt x="2023" y="12425"/>
                  <a:pt x="1952" y="12425"/>
                </a:cubicBezTo>
                <a:close/>
                <a:moveTo>
                  <a:pt x="3618" y="12425"/>
                </a:moveTo>
                <a:cubicBezTo>
                  <a:pt x="3547" y="12437"/>
                  <a:pt x="3465" y="12437"/>
                  <a:pt x="3382" y="12437"/>
                </a:cubicBezTo>
                <a:cubicBezTo>
                  <a:pt x="3358" y="12437"/>
                  <a:pt x="3347" y="12449"/>
                  <a:pt x="3347" y="12472"/>
                </a:cubicBezTo>
                <a:cubicBezTo>
                  <a:pt x="3347" y="12496"/>
                  <a:pt x="3370" y="12508"/>
                  <a:pt x="3382" y="12508"/>
                </a:cubicBezTo>
                <a:cubicBezTo>
                  <a:pt x="3465" y="12508"/>
                  <a:pt x="3547" y="12508"/>
                  <a:pt x="3630" y="12496"/>
                </a:cubicBezTo>
                <a:cubicBezTo>
                  <a:pt x="3642" y="12496"/>
                  <a:pt x="3665" y="12485"/>
                  <a:pt x="3654" y="12461"/>
                </a:cubicBezTo>
                <a:cubicBezTo>
                  <a:pt x="3654" y="12449"/>
                  <a:pt x="3642" y="12425"/>
                  <a:pt x="3618" y="12425"/>
                </a:cubicBezTo>
                <a:close/>
                <a:moveTo>
                  <a:pt x="2425" y="12437"/>
                </a:moveTo>
                <a:cubicBezTo>
                  <a:pt x="2401" y="12437"/>
                  <a:pt x="2389" y="12461"/>
                  <a:pt x="2389" y="12472"/>
                </a:cubicBezTo>
                <a:cubicBezTo>
                  <a:pt x="2389" y="12496"/>
                  <a:pt x="2401" y="12508"/>
                  <a:pt x="2425" y="12508"/>
                </a:cubicBezTo>
                <a:cubicBezTo>
                  <a:pt x="2507" y="12508"/>
                  <a:pt x="2578" y="12520"/>
                  <a:pt x="2661" y="12520"/>
                </a:cubicBezTo>
                <a:cubicBezTo>
                  <a:pt x="2685" y="12520"/>
                  <a:pt x="2696" y="12496"/>
                  <a:pt x="2696" y="12485"/>
                </a:cubicBezTo>
                <a:cubicBezTo>
                  <a:pt x="2696" y="12461"/>
                  <a:pt x="2685" y="12449"/>
                  <a:pt x="2661" y="12437"/>
                </a:cubicBezTo>
                <a:close/>
                <a:moveTo>
                  <a:pt x="3145" y="12437"/>
                </a:moveTo>
                <a:cubicBezTo>
                  <a:pt x="3063" y="12437"/>
                  <a:pt x="2980" y="12437"/>
                  <a:pt x="2909" y="12449"/>
                </a:cubicBezTo>
                <a:cubicBezTo>
                  <a:pt x="2885" y="12449"/>
                  <a:pt x="2874" y="12461"/>
                  <a:pt x="2874" y="12485"/>
                </a:cubicBezTo>
                <a:cubicBezTo>
                  <a:pt x="2874" y="12496"/>
                  <a:pt x="2885" y="12520"/>
                  <a:pt x="2909" y="12520"/>
                </a:cubicBezTo>
                <a:cubicBezTo>
                  <a:pt x="2980" y="12520"/>
                  <a:pt x="3063" y="12508"/>
                  <a:pt x="3145" y="12508"/>
                </a:cubicBezTo>
                <a:cubicBezTo>
                  <a:pt x="3169" y="12508"/>
                  <a:pt x="3181" y="12496"/>
                  <a:pt x="3181" y="12472"/>
                </a:cubicBezTo>
                <a:cubicBezTo>
                  <a:pt x="3181" y="12461"/>
                  <a:pt x="3169" y="12437"/>
                  <a:pt x="3145" y="1243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730917" y="3687053"/>
            <a:ext cx="3348216" cy="1599167"/>
          </a:xfrm>
          <a:custGeom>
            <a:avLst/>
            <a:gdLst/>
            <a:ahLst/>
            <a:cxnLst/>
            <a:rect l="l" t="t" r="r" b="b"/>
            <a:pathLst>
              <a:path w="20619" h="9848" extrusionOk="0">
                <a:moveTo>
                  <a:pt x="4788" y="1"/>
                </a:moveTo>
                <a:cubicBezTo>
                  <a:pt x="4765" y="1"/>
                  <a:pt x="4753" y="25"/>
                  <a:pt x="4753" y="36"/>
                </a:cubicBezTo>
                <a:cubicBezTo>
                  <a:pt x="4753" y="60"/>
                  <a:pt x="4765" y="72"/>
                  <a:pt x="4788" y="72"/>
                </a:cubicBezTo>
                <a:lnTo>
                  <a:pt x="5025" y="72"/>
                </a:lnTo>
                <a:cubicBezTo>
                  <a:pt x="5048" y="72"/>
                  <a:pt x="5061" y="48"/>
                  <a:pt x="5061" y="36"/>
                </a:cubicBezTo>
                <a:cubicBezTo>
                  <a:pt x="5061" y="12"/>
                  <a:pt x="5048" y="1"/>
                  <a:pt x="5025" y="1"/>
                </a:cubicBezTo>
                <a:close/>
                <a:moveTo>
                  <a:pt x="5273" y="1"/>
                </a:moveTo>
                <a:cubicBezTo>
                  <a:pt x="5250" y="1"/>
                  <a:pt x="5238" y="12"/>
                  <a:pt x="5238" y="36"/>
                </a:cubicBezTo>
                <a:cubicBezTo>
                  <a:pt x="5238" y="48"/>
                  <a:pt x="5250" y="72"/>
                  <a:pt x="5273" y="72"/>
                </a:cubicBezTo>
                <a:lnTo>
                  <a:pt x="5510" y="72"/>
                </a:lnTo>
                <a:cubicBezTo>
                  <a:pt x="5534" y="72"/>
                  <a:pt x="5545" y="48"/>
                  <a:pt x="5545" y="36"/>
                </a:cubicBezTo>
                <a:cubicBezTo>
                  <a:pt x="5545" y="12"/>
                  <a:pt x="5534" y="1"/>
                  <a:pt x="5510" y="1"/>
                </a:cubicBezTo>
                <a:close/>
                <a:moveTo>
                  <a:pt x="5746" y="1"/>
                </a:moveTo>
                <a:cubicBezTo>
                  <a:pt x="5734" y="1"/>
                  <a:pt x="5710" y="12"/>
                  <a:pt x="5710" y="36"/>
                </a:cubicBezTo>
                <a:cubicBezTo>
                  <a:pt x="5710" y="48"/>
                  <a:pt x="5723" y="72"/>
                  <a:pt x="5746" y="72"/>
                </a:cubicBezTo>
                <a:lnTo>
                  <a:pt x="5983" y="72"/>
                </a:lnTo>
                <a:cubicBezTo>
                  <a:pt x="6006" y="72"/>
                  <a:pt x="6018" y="60"/>
                  <a:pt x="6018" y="36"/>
                </a:cubicBezTo>
                <a:cubicBezTo>
                  <a:pt x="6030" y="25"/>
                  <a:pt x="6006" y="1"/>
                  <a:pt x="5994" y="1"/>
                </a:cubicBezTo>
                <a:close/>
                <a:moveTo>
                  <a:pt x="4552" y="12"/>
                </a:moveTo>
                <a:cubicBezTo>
                  <a:pt x="4470" y="12"/>
                  <a:pt x="4386" y="12"/>
                  <a:pt x="4304" y="25"/>
                </a:cubicBezTo>
                <a:cubicBezTo>
                  <a:pt x="4292" y="25"/>
                  <a:pt x="4268" y="36"/>
                  <a:pt x="4280" y="60"/>
                </a:cubicBezTo>
                <a:cubicBezTo>
                  <a:pt x="4280" y="72"/>
                  <a:pt x="4292" y="96"/>
                  <a:pt x="4315" y="96"/>
                </a:cubicBezTo>
                <a:cubicBezTo>
                  <a:pt x="4386" y="83"/>
                  <a:pt x="4470" y="83"/>
                  <a:pt x="4552" y="83"/>
                </a:cubicBezTo>
                <a:cubicBezTo>
                  <a:pt x="4575" y="83"/>
                  <a:pt x="4588" y="60"/>
                  <a:pt x="4588" y="48"/>
                </a:cubicBezTo>
                <a:cubicBezTo>
                  <a:pt x="4588" y="25"/>
                  <a:pt x="4564" y="12"/>
                  <a:pt x="4552" y="12"/>
                </a:cubicBezTo>
                <a:close/>
                <a:moveTo>
                  <a:pt x="6231" y="12"/>
                </a:moveTo>
                <a:cubicBezTo>
                  <a:pt x="6207" y="12"/>
                  <a:pt x="6196" y="25"/>
                  <a:pt x="6196" y="48"/>
                </a:cubicBezTo>
                <a:cubicBezTo>
                  <a:pt x="6196" y="72"/>
                  <a:pt x="6207" y="83"/>
                  <a:pt x="6231" y="83"/>
                </a:cubicBezTo>
                <a:cubicBezTo>
                  <a:pt x="6301" y="83"/>
                  <a:pt x="6385" y="96"/>
                  <a:pt x="6467" y="96"/>
                </a:cubicBezTo>
                <a:cubicBezTo>
                  <a:pt x="6491" y="96"/>
                  <a:pt x="6503" y="83"/>
                  <a:pt x="6503" y="60"/>
                </a:cubicBezTo>
                <a:cubicBezTo>
                  <a:pt x="6503" y="36"/>
                  <a:pt x="6491" y="25"/>
                  <a:pt x="6467" y="25"/>
                </a:cubicBezTo>
                <a:cubicBezTo>
                  <a:pt x="6385" y="25"/>
                  <a:pt x="6314" y="12"/>
                  <a:pt x="6231" y="12"/>
                </a:cubicBezTo>
                <a:close/>
                <a:moveTo>
                  <a:pt x="4080" y="33"/>
                </a:moveTo>
                <a:cubicBezTo>
                  <a:pt x="4076" y="33"/>
                  <a:pt x="4072" y="34"/>
                  <a:pt x="4068" y="36"/>
                </a:cubicBezTo>
                <a:cubicBezTo>
                  <a:pt x="3984" y="36"/>
                  <a:pt x="3913" y="36"/>
                  <a:pt x="3831" y="48"/>
                </a:cubicBezTo>
                <a:cubicBezTo>
                  <a:pt x="3808" y="48"/>
                  <a:pt x="3795" y="60"/>
                  <a:pt x="3795" y="83"/>
                </a:cubicBezTo>
                <a:cubicBezTo>
                  <a:pt x="3795" y="107"/>
                  <a:pt x="3819" y="119"/>
                  <a:pt x="3831" y="119"/>
                </a:cubicBezTo>
                <a:cubicBezTo>
                  <a:pt x="3913" y="107"/>
                  <a:pt x="3997" y="107"/>
                  <a:pt x="4079" y="107"/>
                </a:cubicBezTo>
                <a:cubicBezTo>
                  <a:pt x="4091" y="107"/>
                  <a:pt x="4103" y="83"/>
                  <a:pt x="4103" y="60"/>
                </a:cubicBezTo>
                <a:cubicBezTo>
                  <a:pt x="4103" y="50"/>
                  <a:pt x="4095" y="33"/>
                  <a:pt x="4080" y="33"/>
                </a:cubicBezTo>
                <a:close/>
                <a:moveTo>
                  <a:pt x="6703" y="36"/>
                </a:moveTo>
                <a:cubicBezTo>
                  <a:pt x="6692" y="36"/>
                  <a:pt x="6668" y="48"/>
                  <a:pt x="6668" y="72"/>
                </a:cubicBezTo>
                <a:cubicBezTo>
                  <a:pt x="6668" y="96"/>
                  <a:pt x="6680" y="107"/>
                  <a:pt x="6703" y="107"/>
                </a:cubicBezTo>
                <a:cubicBezTo>
                  <a:pt x="6787" y="107"/>
                  <a:pt x="6858" y="119"/>
                  <a:pt x="6940" y="119"/>
                </a:cubicBezTo>
                <a:cubicBezTo>
                  <a:pt x="6963" y="119"/>
                  <a:pt x="6976" y="107"/>
                  <a:pt x="6976" y="96"/>
                </a:cubicBezTo>
                <a:cubicBezTo>
                  <a:pt x="6987" y="72"/>
                  <a:pt x="6963" y="48"/>
                  <a:pt x="6952" y="48"/>
                </a:cubicBezTo>
                <a:cubicBezTo>
                  <a:pt x="6869" y="48"/>
                  <a:pt x="6787" y="36"/>
                  <a:pt x="6703" y="36"/>
                </a:cubicBezTo>
                <a:close/>
                <a:moveTo>
                  <a:pt x="3595" y="60"/>
                </a:moveTo>
                <a:cubicBezTo>
                  <a:pt x="3512" y="72"/>
                  <a:pt x="3429" y="72"/>
                  <a:pt x="3346" y="83"/>
                </a:cubicBezTo>
                <a:cubicBezTo>
                  <a:pt x="3335" y="83"/>
                  <a:pt x="3322" y="107"/>
                  <a:pt x="3322" y="119"/>
                </a:cubicBezTo>
                <a:cubicBezTo>
                  <a:pt x="3322" y="143"/>
                  <a:pt x="3335" y="154"/>
                  <a:pt x="3358" y="154"/>
                </a:cubicBezTo>
                <a:cubicBezTo>
                  <a:pt x="3441" y="143"/>
                  <a:pt x="3512" y="143"/>
                  <a:pt x="3595" y="131"/>
                </a:cubicBezTo>
                <a:cubicBezTo>
                  <a:pt x="3618" y="131"/>
                  <a:pt x="3630" y="119"/>
                  <a:pt x="3630" y="96"/>
                </a:cubicBezTo>
                <a:cubicBezTo>
                  <a:pt x="3630" y="72"/>
                  <a:pt x="3606" y="60"/>
                  <a:pt x="3595" y="60"/>
                </a:cubicBezTo>
                <a:close/>
                <a:moveTo>
                  <a:pt x="7189" y="72"/>
                </a:moveTo>
                <a:cubicBezTo>
                  <a:pt x="7165" y="72"/>
                  <a:pt x="7153" y="83"/>
                  <a:pt x="7153" y="107"/>
                </a:cubicBezTo>
                <a:cubicBezTo>
                  <a:pt x="7141" y="119"/>
                  <a:pt x="7165" y="143"/>
                  <a:pt x="7176" y="143"/>
                </a:cubicBezTo>
                <a:cubicBezTo>
                  <a:pt x="7259" y="154"/>
                  <a:pt x="7342" y="154"/>
                  <a:pt x="7425" y="166"/>
                </a:cubicBezTo>
                <a:cubicBezTo>
                  <a:pt x="7436" y="166"/>
                  <a:pt x="7460" y="154"/>
                  <a:pt x="7460" y="131"/>
                </a:cubicBezTo>
                <a:cubicBezTo>
                  <a:pt x="7460" y="107"/>
                  <a:pt x="7449" y="96"/>
                  <a:pt x="7425" y="96"/>
                </a:cubicBezTo>
                <a:cubicBezTo>
                  <a:pt x="7342" y="83"/>
                  <a:pt x="7271" y="83"/>
                  <a:pt x="7189" y="72"/>
                </a:cubicBezTo>
                <a:close/>
                <a:moveTo>
                  <a:pt x="3110" y="107"/>
                </a:moveTo>
                <a:cubicBezTo>
                  <a:pt x="3027" y="107"/>
                  <a:pt x="2956" y="119"/>
                  <a:pt x="2873" y="131"/>
                </a:cubicBezTo>
                <a:cubicBezTo>
                  <a:pt x="2850" y="131"/>
                  <a:pt x="2838" y="154"/>
                  <a:pt x="2838" y="166"/>
                </a:cubicBezTo>
                <a:cubicBezTo>
                  <a:pt x="2838" y="190"/>
                  <a:pt x="2862" y="201"/>
                  <a:pt x="2873" y="201"/>
                </a:cubicBezTo>
                <a:lnTo>
                  <a:pt x="2885" y="201"/>
                </a:lnTo>
                <a:cubicBezTo>
                  <a:pt x="2956" y="190"/>
                  <a:pt x="3039" y="190"/>
                  <a:pt x="3122" y="178"/>
                </a:cubicBezTo>
                <a:cubicBezTo>
                  <a:pt x="3133" y="178"/>
                  <a:pt x="3157" y="154"/>
                  <a:pt x="3157" y="143"/>
                </a:cubicBezTo>
                <a:cubicBezTo>
                  <a:pt x="3146" y="119"/>
                  <a:pt x="3133" y="107"/>
                  <a:pt x="3110" y="107"/>
                </a:cubicBezTo>
                <a:close/>
                <a:moveTo>
                  <a:pt x="7661" y="119"/>
                </a:moveTo>
                <a:cubicBezTo>
                  <a:pt x="7649" y="119"/>
                  <a:pt x="7625" y="131"/>
                  <a:pt x="7625" y="154"/>
                </a:cubicBezTo>
                <a:cubicBezTo>
                  <a:pt x="7625" y="166"/>
                  <a:pt x="7638" y="190"/>
                  <a:pt x="7661" y="190"/>
                </a:cubicBezTo>
                <a:cubicBezTo>
                  <a:pt x="7732" y="201"/>
                  <a:pt x="7815" y="201"/>
                  <a:pt x="7898" y="214"/>
                </a:cubicBezTo>
                <a:cubicBezTo>
                  <a:pt x="7922" y="214"/>
                  <a:pt x="7933" y="201"/>
                  <a:pt x="7933" y="190"/>
                </a:cubicBezTo>
                <a:cubicBezTo>
                  <a:pt x="7933" y="166"/>
                  <a:pt x="7922" y="143"/>
                  <a:pt x="7898" y="143"/>
                </a:cubicBezTo>
                <a:cubicBezTo>
                  <a:pt x="7827" y="131"/>
                  <a:pt x="7744" y="131"/>
                  <a:pt x="7661" y="119"/>
                </a:cubicBezTo>
                <a:close/>
                <a:moveTo>
                  <a:pt x="2637" y="154"/>
                </a:moveTo>
                <a:cubicBezTo>
                  <a:pt x="2554" y="166"/>
                  <a:pt x="2471" y="178"/>
                  <a:pt x="2400" y="190"/>
                </a:cubicBezTo>
                <a:cubicBezTo>
                  <a:pt x="2377" y="190"/>
                  <a:pt x="2365" y="201"/>
                  <a:pt x="2365" y="225"/>
                </a:cubicBezTo>
                <a:cubicBezTo>
                  <a:pt x="2365" y="249"/>
                  <a:pt x="2389" y="261"/>
                  <a:pt x="2400" y="261"/>
                </a:cubicBezTo>
                <a:lnTo>
                  <a:pt x="2649" y="225"/>
                </a:lnTo>
                <a:cubicBezTo>
                  <a:pt x="2660" y="225"/>
                  <a:pt x="2673" y="201"/>
                  <a:pt x="2673" y="190"/>
                </a:cubicBezTo>
                <a:cubicBezTo>
                  <a:pt x="2673" y="166"/>
                  <a:pt x="2649" y="154"/>
                  <a:pt x="2637" y="154"/>
                </a:cubicBezTo>
                <a:close/>
                <a:moveTo>
                  <a:pt x="8146" y="178"/>
                </a:moveTo>
                <a:cubicBezTo>
                  <a:pt x="8122" y="178"/>
                  <a:pt x="8098" y="190"/>
                  <a:pt x="8098" y="201"/>
                </a:cubicBezTo>
                <a:cubicBezTo>
                  <a:pt x="8098" y="225"/>
                  <a:pt x="8111" y="249"/>
                  <a:pt x="8134" y="249"/>
                </a:cubicBezTo>
                <a:cubicBezTo>
                  <a:pt x="8205" y="261"/>
                  <a:pt x="8288" y="272"/>
                  <a:pt x="8371" y="285"/>
                </a:cubicBezTo>
                <a:cubicBezTo>
                  <a:pt x="8394" y="285"/>
                  <a:pt x="8406" y="272"/>
                  <a:pt x="8406" y="249"/>
                </a:cubicBezTo>
                <a:cubicBezTo>
                  <a:pt x="8418" y="225"/>
                  <a:pt x="8394" y="214"/>
                  <a:pt x="8382" y="214"/>
                </a:cubicBezTo>
                <a:cubicBezTo>
                  <a:pt x="8300" y="201"/>
                  <a:pt x="8217" y="190"/>
                  <a:pt x="8146" y="178"/>
                </a:cubicBezTo>
                <a:close/>
                <a:moveTo>
                  <a:pt x="2164" y="214"/>
                </a:moveTo>
                <a:lnTo>
                  <a:pt x="1916" y="249"/>
                </a:lnTo>
                <a:cubicBezTo>
                  <a:pt x="1904" y="249"/>
                  <a:pt x="1892" y="272"/>
                  <a:pt x="1892" y="296"/>
                </a:cubicBezTo>
                <a:cubicBezTo>
                  <a:pt x="1892" y="308"/>
                  <a:pt x="1904" y="320"/>
                  <a:pt x="1927" y="320"/>
                </a:cubicBezTo>
                <a:cubicBezTo>
                  <a:pt x="2011" y="308"/>
                  <a:pt x="2093" y="296"/>
                  <a:pt x="2164" y="285"/>
                </a:cubicBezTo>
                <a:cubicBezTo>
                  <a:pt x="2187" y="285"/>
                  <a:pt x="2200" y="272"/>
                  <a:pt x="2200" y="249"/>
                </a:cubicBezTo>
                <a:cubicBezTo>
                  <a:pt x="2200" y="225"/>
                  <a:pt x="2176" y="214"/>
                  <a:pt x="2164" y="214"/>
                </a:cubicBezTo>
                <a:close/>
                <a:moveTo>
                  <a:pt x="8607" y="246"/>
                </a:moveTo>
                <a:cubicBezTo>
                  <a:pt x="8591" y="246"/>
                  <a:pt x="8581" y="263"/>
                  <a:pt x="8571" y="272"/>
                </a:cubicBezTo>
                <a:cubicBezTo>
                  <a:pt x="8571" y="296"/>
                  <a:pt x="8584" y="308"/>
                  <a:pt x="8607" y="320"/>
                </a:cubicBezTo>
                <a:cubicBezTo>
                  <a:pt x="8689" y="332"/>
                  <a:pt x="8760" y="343"/>
                  <a:pt x="8844" y="356"/>
                </a:cubicBezTo>
                <a:cubicBezTo>
                  <a:pt x="8867" y="356"/>
                  <a:pt x="8879" y="343"/>
                  <a:pt x="8879" y="332"/>
                </a:cubicBezTo>
                <a:cubicBezTo>
                  <a:pt x="8891" y="308"/>
                  <a:pt x="8879" y="285"/>
                  <a:pt x="8855" y="285"/>
                </a:cubicBezTo>
                <a:cubicBezTo>
                  <a:pt x="8773" y="272"/>
                  <a:pt x="8689" y="261"/>
                  <a:pt x="8619" y="249"/>
                </a:cubicBezTo>
                <a:cubicBezTo>
                  <a:pt x="8614" y="247"/>
                  <a:pt x="8610" y="246"/>
                  <a:pt x="8607" y="246"/>
                </a:cubicBezTo>
                <a:close/>
                <a:moveTo>
                  <a:pt x="1680" y="285"/>
                </a:moveTo>
                <a:cubicBezTo>
                  <a:pt x="1596" y="296"/>
                  <a:pt x="1525" y="320"/>
                  <a:pt x="1443" y="332"/>
                </a:cubicBezTo>
                <a:cubicBezTo>
                  <a:pt x="1431" y="332"/>
                  <a:pt x="1420" y="343"/>
                  <a:pt x="1420" y="367"/>
                </a:cubicBezTo>
                <a:cubicBezTo>
                  <a:pt x="1420" y="391"/>
                  <a:pt x="1431" y="403"/>
                  <a:pt x="1455" y="403"/>
                </a:cubicBezTo>
                <a:cubicBezTo>
                  <a:pt x="1538" y="391"/>
                  <a:pt x="1609" y="367"/>
                  <a:pt x="1691" y="356"/>
                </a:cubicBezTo>
                <a:cubicBezTo>
                  <a:pt x="1715" y="356"/>
                  <a:pt x="1727" y="332"/>
                  <a:pt x="1727" y="320"/>
                </a:cubicBezTo>
                <a:cubicBezTo>
                  <a:pt x="1727" y="296"/>
                  <a:pt x="1703" y="285"/>
                  <a:pt x="1680" y="285"/>
                </a:cubicBezTo>
                <a:close/>
                <a:moveTo>
                  <a:pt x="9075" y="327"/>
                </a:moveTo>
                <a:cubicBezTo>
                  <a:pt x="9062" y="327"/>
                  <a:pt x="9053" y="338"/>
                  <a:pt x="9044" y="356"/>
                </a:cubicBezTo>
                <a:cubicBezTo>
                  <a:pt x="9044" y="379"/>
                  <a:pt x="9056" y="391"/>
                  <a:pt x="9080" y="403"/>
                </a:cubicBezTo>
                <a:cubicBezTo>
                  <a:pt x="9151" y="414"/>
                  <a:pt x="9233" y="427"/>
                  <a:pt x="9316" y="438"/>
                </a:cubicBezTo>
                <a:cubicBezTo>
                  <a:pt x="9340" y="438"/>
                  <a:pt x="9351" y="427"/>
                  <a:pt x="9351" y="414"/>
                </a:cubicBezTo>
                <a:cubicBezTo>
                  <a:pt x="9351" y="391"/>
                  <a:pt x="9340" y="379"/>
                  <a:pt x="9328" y="367"/>
                </a:cubicBezTo>
                <a:cubicBezTo>
                  <a:pt x="9246" y="356"/>
                  <a:pt x="9162" y="343"/>
                  <a:pt x="9091" y="332"/>
                </a:cubicBezTo>
                <a:cubicBezTo>
                  <a:pt x="9085" y="329"/>
                  <a:pt x="9080" y="327"/>
                  <a:pt x="9075" y="327"/>
                </a:cubicBezTo>
                <a:close/>
                <a:moveTo>
                  <a:pt x="1207" y="367"/>
                </a:moveTo>
                <a:cubicBezTo>
                  <a:pt x="1124" y="379"/>
                  <a:pt x="1053" y="403"/>
                  <a:pt x="970" y="414"/>
                </a:cubicBezTo>
                <a:cubicBezTo>
                  <a:pt x="958" y="414"/>
                  <a:pt x="947" y="438"/>
                  <a:pt x="947" y="462"/>
                </a:cubicBezTo>
                <a:cubicBezTo>
                  <a:pt x="947" y="474"/>
                  <a:pt x="970" y="485"/>
                  <a:pt x="982" y="485"/>
                </a:cubicBezTo>
                <a:lnTo>
                  <a:pt x="994" y="485"/>
                </a:lnTo>
                <a:cubicBezTo>
                  <a:pt x="1065" y="474"/>
                  <a:pt x="1136" y="450"/>
                  <a:pt x="1218" y="438"/>
                </a:cubicBezTo>
                <a:cubicBezTo>
                  <a:pt x="1242" y="438"/>
                  <a:pt x="1254" y="414"/>
                  <a:pt x="1254" y="403"/>
                </a:cubicBezTo>
                <a:cubicBezTo>
                  <a:pt x="1254" y="379"/>
                  <a:pt x="1230" y="367"/>
                  <a:pt x="1207" y="367"/>
                </a:cubicBezTo>
                <a:close/>
                <a:moveTo>
                  <a:pt x="9546" y="422"/>
                </a:moveTo>
                <a:cubicBezTo>
                  <a:pt x="9530" y="422"/>
                  <a:pt x="9517" y="433"/>
                  <a:pt x="9517" y="450"/>
                </a:cubicBezTo>
                <a:cubicBezTo>
                  <a:pt x="9517" y="462"/>
                  <a:pt x="9529" y="485"/>
                  <a:pt x="9541" y="485"/>
                </a:cubicBezTo>
                <a:cubicBezTo>
                  <a:pt x="9624" y="509"/>
                  <a:pt x="9706" y="521"/>
                  <a:pt x="9777" y="545"/>
                </a:cubicBezTo>
                <a:lnTo>
                  <a:pt x="9789" y="545"/>
                </a:lnTo>
                <a:cubicBezTo>
                  <a:pt x="9801" y="545"/>
                  <a:pt x="9813" y="532"/>
                  <a:pt x="9824" y="521"/>
                </a:cubicBezTo>
                <a:cubicBezTo>
                  <a:pt x="9824" y="497"/>
                  <a:pt x="9813" y="474"/>
                  <a:pt x="9801" y="474"/>
                </a:cubicBezTo>
                <a:cubicBezTo>
                  <a:pt x="9718" y="450"/>
                  <a:pt x="9635" y="438"/>
                  <a:pt x="9564" y="427"/>
                </a:cubicBezTo>
                <a:cubicBezTo>
                  <a:pt x="9558" y="423"/>
                  <a:pt x="9552" y="422"/>
                  <a:pt x="9546" y="422"/>
                </a:cubicBezTo>
                <a:close/>
                <a:moveTo>
                  <a:pt x="734" y="462"/>
                </a:moveTo>
                <a:cubicBezTo>
                  <a:pt x="651" y="485"/>
                  <a:pt x="580" y="497"/>
                  <a:pt x="509" y="509"/>
                </a:cubicBezTo>
                <a:cubicBezTo>
                  <a:pt x="485" y="521"/>
                  <a:pt x="474" y="532"/>
                  <a:pt x="474" y="556"/>
                </a:cubicBezTo>
                <a:cubicBezTo>
                  <a:pt x="485" y="568"/>
                  <a:pt x="497" y="580"/>
                  <a:pt x="509" y="580"/>
                </a:cubicBezTo>
                <a:lnTo>
                  <a:pt x="521" y="580"/>
                </a:lnTo>
                <a:cubicBezTo>
                  <a:pt x="592" y="568"/>
                  <a:pt x="663" y="545"/>
                  <a:pt x="758" y="532"/>
                </a:cubicBezTo>
                <a:cubicBezTo>
                  <a:pt x="769" y="532"/>
                  <a:pt x="781" y="509"/>
                  <a:pt x="781" y="485"/>
                </a:cubicBezTo>
                <a:cubicBezTo>
                  <a:pt x="781" y="474"/>
                  <a:pt x="758" y="462"/>
                  <a:pt x="734" y="462"/>
                </a:cubicBezTo>
                <a:close/>
                <a:moveTo>
                  <a:pt x="10014" y="528"/>
                </a:moveTo>
                <a:cubicBezTo>
                  <a:pt x="10003" y="528"/>
                  <a:pt x="9990" y="539"/>
                  <a:pt x="9990" y="556"/>
                </a:cubicBezTo>
                <a:cubicBezTo>
                  <a:pt x="9978" y="568"/>
                  <a:pt x="9990" y="592"/>
                  <a:pt x="10013" y="592"/>
                </a:cubicBezTo>
                <a:cubicBezTo>
                  <a:pt x="10084" y="616"/>
                  <a:pt x="10168" y="639"/>
                  <a:pt x="10239" y="651"/>
                </a:cubicBezTo>
                <a:lnTo>
                  <a:pt x="10250" y="651"/>
                </a:lnTo>
                <a:cubicBezTo>
                  <a:pt x="10274" y="651"/>
                  <a:pt x="10286" y="639"/>
                  <a:pt x="10286" y="627"/>
                </a:cubicBezTo>
                <a:cubicBezTo>
                  <a:pt x="10297" y="603"/>
                  <a:pt x="10286" y="592"/>
                  <a:pt x="10262" y="580"/>
                </a:cubicBezTo>
                <a:cubicBezTo>
                  <a:pt x="10179" y="568"/>
                  <a:pt x="10108" y="545"/>
                  <a:pt x="10026" y="532"/>
                </a:cubicBezTo>
                <a:cubicBezTo>
                  <a:pt x="10023" y="529"/>
                  <a:pt x="10018" y="528"/>
                  <a:pt x="10014" y="528"/>
                </a:cubicBezTo>
                <a:close/>
                <a:moveTo>
                  <a:pt x="281" y="565"/>
                </a:moveTo>
                <a:cubicBezTo>
                  <a:pt x="278" y="565"/>
                  <a:pt x="275" y="566"/>
                  <a:pt x="272" y="568"/>
                </a:cubicBezTo>
                <a:cubicBezTo>
                  <a:pt x="119" y="603"/>
                  <a:pt x="36" y="627"/>
                  <a:pt x="36" y="627"/>
                </a:cubicBezTo>
                <a:cubicBezTo>
                  <a:pt x="12" y="627"/>
                  <a:pt x="1" y="651"/>
                  <a:pt x="12" y="674"/>
                </a:cubicBezTo>
                <a:cubicBezTo>
                  <a:pt x="12" y="687"/>
                  <a:pt x="25" y="698"/>
                  <a:pt x="48" y="698"/>
                </a:cubicBezTo>
                <a:lnTo>
                  <a:pt x="60" y="698"/>
                </a:lnTo>
                <a:cubicBezTo>
                  <a:pt x="60" y="698"/>
                  <a:pt x="143" y="674"/>
                  <a:pt x="285" y="639"/>
                </a:cubicBezTo>
                <a:cubicBezTo>
                  <a:pt x="308" y="627"/>
                  <a:pt x="320" y="616"/>
                  <a:pt x="308" y="592"/>
                </a:cubicBezTo>
                <a:cubicBezTo>
                  <a:pt x="308" y="582"/>
                  <a:pt x="293" y="565"/>
                  <a:pt x="281" y="565"/>
                </a:cubicBezTo>
                <a:close/>
                <a:moveTo>
                  <a:pt x="10480" y="646"/>
                </a:moveTo>
                <a:cubicBezTo>
                  <a:pt x="10464" y="646"/>
                  <a:pt x="10451" y="657"/>
                  <a:pt x="10451" y="674"/>
                </a:cubicBezTo>
                <a:cubicBezTo>
                  <a:pt x="10439" y="687"/>
                  <a:pt x="10451" y="710"/>
                  <a:pt x="10475" y="710"/>
                </a:cubicBezTo>
                <a:cubicBezTo>
                  <a:pt x="10557" y="734"/>
                  <a:pt x="10628" y="758"/>
                  <a:pt x="10711" y="781"/>
                </a:cubicBezTo>
                <a:cubicBezTo>
                  <a:pt x="10735" y="781"/>
                  <a:pt x="10746" y="769"/>
                  <a:pt x="10746" y="758"/>
                </a:cubicBezTo>
                <a:cubicBezTo>
                  <a:pt x="10759" y="734"/>
                  <a:pt x="10746" y="722"/>
                  <a:pt x="10723" y="710"/>
                </a:cubicBezTo>
                <a:cubicBezTo>
                  <a:pt x="10652" y="687"/>
                  <a:pt x="10570" y="663"/>
                  <a:pt x="10499" y="651"/>
                </a:cubicBezTo>
                <a:cubicBezTo>
                  <a:pt x="10492" y="648"/>
                  <a:pt x="10486" y="646"/>
                  <a:pt x="10480" y="646"/>
                </a:cubicBezTo>
                <a:close/>
                <a:moveTo>
                  <a:pt x="10941" y="776"/>
                </a:moveTo>
                <a:cubicBezTo>
                  <a:pt x="10925" y="776"/>
                  <a:pt x="10912" y="788"/>
                  <a:pt x="10912" y="805"/>
                </a:cubicBezTo>
                <a:cubicBezTo>
                  <a:pt x="10901" y="816"/>
                  <a:pt x="10912" y="840"/>
                  <a:pt x="10936" y="852"/>
                </a:cubicBezTo>
                <a:cubicBezTo>
                  <a:pt x="11007" y="876"/>
                  <a:pt x="11090" y="899"/>
                  <a:pt x="11161" y="923"/>
                </a:cubicBezTo>
                <a:lnTo>
                  <a:pt x="11172" y="923"/>
                </a:lnTo>
                <a:cubicBezTo>
                  <a:pt x="11184" y="923"/>
                  <a:pt x="11208" y="911"/>
                  <a:pt x="11208" y="899"/>
                </a:cubicBezTo>
                <a:cubicBezTo>
                  <a:pt x="11219" y="876"/>
                  <a:pt x="11208" y="852"/>
                  <a:pt x="11184" y="852"/>
                </a:cubicBezTo>
                <a:cubicBezTo>
                  <a:pt x="11113" y="828"/>
                  <a:pt x="11030" y="805"/>
                  <a:pt x="10959" y="781"/>
                </a:cubicBezTo>
                <a:cubicBezTo>
                  <a:pt x="10953" y="778"/>
                  <a:pt x="10946" y="776"/>
                  <a:pt x="10941" y="776"/>
                </a:cubicBezTo>
                <a:close/>
                <a:moveTo>
                  <a:pt x="11408" y="923"/>
                </a:moveTo>
                <a:cubicBezTo>
                  <a:pt x="11397" y="923"/>
                  <a:pt x="11373" y="923"/>
                  <a:pt x="11373" y="947"/>
                </a:cubicBezTo>
                <a:cubicBezTo>
                  <a:pt x="11361" y="970"/>
                  <a:pt x="11373" y="982"/>
                  <a:pt x="11385" y="994"/>
                </a:cubicBezTo>
                <a:cubicBezTo>
                  <a:pt x="11468" y="1018"/>
                  <a:pt x="11539" y="1041"/>
                  <a:pt x="11621" y="1065"/>
                </a:cubicBezTo>
                <a:cubicBezTo>
                  <a:pt x="11621" y="1076"/>
                  <a:pt x="11621" y="1076"/>
                  <a:pt x="11634" y="1076"/>
                </a:cubicBezTo>
                <a:cubicBezTo>
                  <a:pt x="11645" y="1076"/>
                  <a:pt x="11657" y="1065"/>
                  <a:pt x="11657" y="1053"/>
                </a:cubicBezTo>
                <a:cubicBezTo>
                  <a:pt x="11669" y="1029"/>
                  <a:pt x="11657" y="1005"/>
                  <a:pt x="11645" y="1005"/>
                </a:cubicBezTo>
                <a:cubicBezTo>
                  <a:pt x="11563" y="970"/>
                  <a:pt x="11492" y="947"/>
                  <a:pt x="11408" y="923"/>
                </a:cubicBezTo>
                <a:close/>
                <a:moveTo>
                  <a:pt x="11850" y="1083"/>
                </a:moveTo>
                <a:cubicBezTo>
                  <a:pt x="11834" y="1083"/>
                  <a:pt x="11823" y="1092"/>
                  <a:pt x="11823" y="1100"/>
                </a:cubicBezTo>
                <a:cubicBezTo>
                  <a:pt x="11810" y="1124"/>
                  <a:pt x="11823" y="1147"/>
                  <a:pt x="11846" y="1147"/>
                </a:cubicBezTo>
                <a:cubicBezTo>
                  <a:pt x="11917" y="1183"/>
                  <a:pt x="11988" y="1207"/>
                  <a:pt x="12070" y="1230"/>
                </a:cubicBezTo>
                <a:cubicBezTo>
                  <a:pt x="12070" y="1242"/>
                  <a:pt x="12070" y="1242"/>
                  <a:pt x="12083" y="1242"/>
                </a:cubicBezTo>
                <a:cubicBezTo>
                  <a:pt x="12094" y="1242"/>
                  <a:pt x="12106" y="1230"/>
                  <a:pt x="12106" y="1218"/>
                </a:cubicBezTo>
                <a:cubicBezTo>
                  <a:pt x="12118" y="1194"/>
                  <a:pt x="12106" y="1171"/>
                  <a:pt x="12094" y="1171"/>
                </a:cubicBezTo>
                <a:cubicBezTo>
                  <a:pt x="12012" y="1136"/>
                  <a:pt x="11941" y="1112"/>
                  <a:pt x="11870" y="1089"/>
                </a:cubicBezTo>
                <a:cubicBezTo>
                  <a:pt x="11863" y="1085"/>
                  <a:pt x="11856" y="1083"/>
                  <a:pt x="11850" y="1083"/>
                </a:cubicBezTo>
                <a:close/>
                <a:moveTo>
                  <a:pt x="12319" y="1254"/>
                </a:moveTo>
                <a:cubicBezTo>
                  <a:pt x="12296" y="1254"/>
                  <a:pt x="12272" y="1254"/>
                  <a:pt x="12272" y="1278"/>
                </a:cubicBezTo>
                <a:cubicBezTo>
                  <a:pt x="12260" y="1289"/>
                  <a:pt x="12272" y="1313"/>
                  <a:pt x="12283" y="1325"/>
                </a:cubicBezTo>
                <a:cubicBezTo>
                  <a:pt x="12366" y="1349"/>
                  <a:pt x="12437" y="1384"/>
                  <a:pt x="12508" y="1420"/>
                </a:cubicBezTo>
                <a:lnTo>
                  <a:pt x="12520" y="1420"/>
                </a:lnTo>
                <a:cubicBezTo>
                  <a:pt x="12532" y="1420"/>
                  <a:pt x="12543" y="1407"/>
                  <a:pt x="12556" y="1396"/>
                </a:cubicBezTo>
                <a:cubicBezTo>
                  <a:pt x="12567" y="1372"/>
                  <a:pt x="12556" y="1360"/>
                  <a:pt x="12532" y="1349"/>
                </a:cubicBezTo>
                <a:cubicBezTo>
                  <a:pt x="12461" y="1313"/>
                  <a:pt x="12390" y="1289"/>
                  <a:pt x="12319" y="1254"/>
                </a:cubicBezTo>
                <a:close/>
                <a:moveTo>
                  <a:pt x="12739" y="1438"/>
                </a:moveTo>
                <a:cubicBezTo>
                  <a:pt x="12726" y="1438"/>
                  <a:pt x="12718" y="1450"/>
                  <a:pt x="12709" y="1467"/>
                </a:cubicBezTo>
                <a:cubicBezTo>
                  <a:pt x="12698" y="1478"/>
                  <a:pt x="12709" y="1502"/>
                  <a:pt x="12732" y="1514"/>
                </a:cubicBezTo>
                <a:cubicBezTo>
                  <a:pt x="12803" y="1538"/>
                  <a:pt x="12874" y="1573"/>
                  <a:pt x="12945" y="1609"/>
                </a:cubicBezTo>
                <a:lnTo>
                  <a:pt x="12958" y="1609"/>
                </a:lnTo>
                <a:cubicBezTo>
                  <a:pt x="12969" y="1609"/>
                  <a:pt x="12981" y="1609"/>
                  <a:pt x="12993" y="1585"/>
                </a:cubicBezTo>
                <a:cubicBezTo>
                  <a:pt x="13005" y="1573"/>
                  <a:pt x="12993" y="1549"/>
                  <a:pt x="12981" y="1538"/>
                </a:cubicBezTo>
                <a:cubicBezTo>
                  <a:pt x="12898" y="1514"/>
                  <a:pt x="12827" y="1478"/>
                  <a:pt x="12756" y="1443"/>
                </a:cubicBezTo>
                <a:cubicBezTo>
                  <a:pt x="12750" y="1440"/>
                  <a:pt x="12744" y="1438"/>
                  <a:pt x="12739" y="1438"/>
                </a:cubicBezTo>
                <a:close/>
                <a:moveTo>
                  <a:pt x="13176" y="1639"/>
                </a:moveTo>
                <a:cubicBezTo>
                  <a:pt x="13163" y="1639"/>
                  <a:pt x="13155" y="1647"/>
                  <a:pt x="13147" y="1656"/>
                </a:cubicBezTo>
                <a:cubicBezTo>
                  <a:pt x="13134" y="1680"/>
                  <a:pt x="13147" y="1703"/>
                  <a:pt x="13158" y="1715"/>
                </a:cubicBezTo>
                <a:cubicBezTo>
                  <a:pt x="13229" y="1738"/>
                  <a:pt x="13300" y="1774"/>
                  <a:pt x="13371" y="1809"/>
                </a:cubicBezTo>
                <a:cubicBezTo>
                  <a:pt x="13383" y="1821"/>
                  <a:pt x="13383" y="1821"/>
                  <a:pt x="13395" y="1821"/>
                </a:cubicBezTo>
                <a:cubicBezTo>
                  <a:pt x="13407" y="1821"/>
                  <a:pt x="13418" y="1809"/>
                  <a:pt x="13418" y="1798"/>
                </a:cubicBezTo>
                <a:cubicBezTo>
                  <a:pt x="13430" y="1786"/>
                  <a:pt x="13430" y="1762"/>
                  <a:pt x="13407" y="1751"/>
                </a:cubicBezTo>
                <a:lnTo>
                  <a:pt x="13194" y="1644"/>
                </a:lnTo>
                <a:cubicBezTo>
                  <a:pt x="13187" y="1640"/>
                  <a:pt x="13181" y="1639"/>
                  <a:pt x="13176" y="1639"/>
                </a:cubicBezTo>
                <a:close/>
                <a:moveTo>
                  <a:pt x="13608" y="1852"/>
                </a:moveTo>
                <a:cubicBezTo>
                  <a:pt x="13596" y="1852"/>
                  <a:pt x="13581" y="1863"/>
                  <a:pt x="13572" y="1880"/>
                </a:cubicBezTo>
                <a:cubicBezTo>
                  <a:pt x="13560" y="1892"/>
                  <a:pt x="13572" y="1916"/>
                  <a:pt x="13584" y="1927"/>
                </a:cubicBezTo>
                <a:lnTo>
                  <a:pt x="13796" y="2034"/>
                </a:lnTo>
                <a:lnTo>
                  <a:pt x="13820" y="2034"/>
                </a:lnTo>
                <a:cubicBezTo>
                  <a:pt x="13832" y="2034"/>
                  <a:pt x="13844" y="2034"/>
                  <a:pt x="13844" y="2022"/>
                </a:cubicBezTo>
                <a:cubicBezTo>
                  <a:pt x="13856" y="1998"/>
                  <a:pt x="13856" y="1987"/>
                  <a:pt x="13832" y="1975"/>
                </a:cubicBezTo>
                <a:cubicBezTo>
                  <a:pt x="13761" y="1940"/>
                  <a:pt x="13691" y="1892"/>
                  <a:pt x="13620" y="1856"/>
                </a:cubicBezTo>
                <a:cubicBezTo>
                  <a:pt x="13616" y="1853"/>
                  <a:pt x="13612" y="1852"/>
                  <a:pt x="13608" y="1852"/>
                </a:cubicBezTo>
                <a:close/>
                <a:moveTo>
                  <a:pt x="14021" y="2086"/>
                </a:moveTo>
                <a:cubicBezTo>
                  <a:pt x="14012" y="2086"/>
                  <a:pt x="14005" y="2091"/>
                  <a:pt x="13998" y="2105"/>
                </a:cubicBezTo>
                <a:cubicBezTo>
                  <a:pt x="13986" y="2117"/>
                  <a:pt x="13986" y="2140"/>
                  <a:pt x="14009" y="2153"/>
                </a:cubicBezTo>
                <a:cubicBezTo>
                  <a:pt x="14080" y="2187"/>
                  <a:pt x="14151" y="2235"/>
                  <a:pt x="14211" y="2271"/>
                </a:cubicBezTo>
                <a:lnTo>
                  <a:pt x="14234" y="2271"/>
                </a:lnTo>
                <a:cubicBezTo>
                  <a:pt x="14246" y="2271"/>
                  <a:pt x="14258" y="2271"/>
                  <a:pt x="14269" y="2258"/>
                </a:cubicBezTo>
                <a:cubicBezTo>
                  <a:pt x="14269" y="2235"/>
                  <a:pt x="14269" y="2223"/>
                  <a:pt x="14258" y="2211"/>
                </a:cubicBezTo>
                <a:cubicBezTo>
                  <a:pt x="14187" y="2164"/>
                  <a:pt x="14116" y="2129"/>
                  <a:pt x="14045" y="2093"/>
                </a:cubicBezTo>
                <a:cubicBezTo>
                  <a:pt x="14036" y="2088"/>
                  <a:pt x="14028" y="2086"/>
                  <a:pt x="14021" y="2086"/>
                </a:cubicBezTo>
                <a:close/>
                <a:moveTo>
                  <a:pt x="14446" y="2325"/>
                </a:moveTo>
                <a:cubicBezTo>
                  <a:pt x="14434" y="2325"/>
                  <a:pt x="14420" y="2333"/>
                  <a:pt x="14411" y="2342"/>
                </a:cubicBezTo>
                <a:cubicBezTo>
                  <a:pt x="14400" y="2365"/>
                  <a:pt x="14400" y="2377"/>
                  <a:pt x="14423" y="2389"/>
                </a:cubicBezTo>
                <a:cubicBezTo>
                  <a:pt x="14494" y="2436"/>
                  <a:pt x="14553" y="2471"/>
                  <a:pt x="14624" y="2519"/>
                </a:cubicBezTo>
                <a:lnTo>
                  <a:pt x="14648" y="2519"/>
                </a:lnTo>
                <a:cubicBezTo>
                  <a:pt x="14660" y="2519"/>
                  <a:pt x="14671" y="2519"/>
                  <a:pt x="14671" y="2507"/>
                </a:cubicBezTo>
                <a:cubicBezTo>
                  <a:pt x="14684" y="2495"/>
                  <a:pt x="14684" y="2471"/>
                  <a:pt x="14660" y="2460"/>
                </a:cubicBezTo>
                <a:cubicBezTo>
                  <a:pt x="14589" y="2413"/>
                  <a:pt x="14529" y="2377"/>
                  <a:pt x="14458" y="2329"/>
                </a:cubicBezTo>
                <a:cubicBezTo>
                  <a:pt x="14455" y="2326"/>
                  <a:pt x="14451" y="2325"/>
                  <a:pt x="14446" y="2325"/>
                </a:cubicBezTo>
                <a:close/>
                <a:moveTo>
                  <a:pt x="14842" y="2582"/>
                </a:moveTo>
                <a:cubicBezTo>
                  <a:pt x="14832" y="2582"/>
                  <a:pt x="14820" y="2588"/>
                  <a:pt x="14813" y="2602"/>
                </a:cubicBezTo>
                <a:cubicBezTo>
                  <a:pt x="14802" y="2613"/>
                  <a:pt x="14813" y="2637"/>
                  <a:pt x="14825" y="2649"/>
                </a:cubicBezTo>
                <a:cubicBezTo>
                  <a:pt x="14896" y="2696"/>
                  <a:pt x="14955" y="2731"/>
                  <a:pt x="15026" y="2779"/>
                </a:cubicBezTo>
                <a:cubicBezTo>
                  <a:pt x="15026" y="2791"/>
                  <a:pt x="15038" y="2791"/>
                  <a:pt x="15038" y="2791"/>
                </a:cubicBezTo>
                <a:cubicBezTo>
                  <a:pt x="15050" y="2791"/>
                  <a:pt x="15062" y="2779"/>
                  <a:pt x="15073" y="2767"/>
                </a:cubicBezTo>
                <a:cubicBezTo>
                  <a:pt x="15085" y="2755"/>
                  <a:pt x="15085" y="2731"/>
                  <a:pt x="15062" y="2720"/>
                </a:cubicBezTo>
                <a:cubicBezTo>
                  <a:pt x="15002" y="2673"/>
                  <a:pt x="14931" y="2637"/>
                  <a:pt x="14860" y="2589"/>
                </a:cubicBezTo>
                <a:cubicBezTo>
                  <a:pt x="14856" y="2585"/>
                  <a:pt x="14849" y="2582"/>
                  <a:pt x="14842" y="2582"/>
                </a:cubicBezTo>
                <a:close/>
                <a:moveTo>
                  <a:pt x="15239" y="2853"/>
                </a:moveTo>
                <a:cubicBezTo>
                  <a:pt x="15230" y="2853"/>
                  <a:pt x="15221" y="2856"/>
                  <a:pt x="15215" y="2862"/>
                </a:cubicBezTo>
                <a:cubicBezTo>
                  <a:pt x="15204" y="2885"/>
                  <a:pt x="15204" y="2909"/>
                  <a:pt x="15215" y="2920"/>
                </a:cubicBezTo>
                <a:cubicBezTo>
                  <a:pt x="15286" y="2968"/>
                  <a:pt x="15346" y="3015"/>
                  <a:pt x="15417" y="3062"/>
                </a:cubicBezTo>
                <a:lnTo>
                  <a:pt x="15440" y="3062"/>
                </a:lnTo>
                <a:cubicBezTo>
                  <a:pt x="15451" y="3062"/>
                  <a:pt x="15451" y="3062"/>
                  <a:pt x="15464" y="3051"/>
                </a:cubicBezTo>
                <a:cubicBezTo>
                  <a:pt x="15475" y="3027"/>
                  <a:pt x="15475" y="3015"/>
                  <a:pt x="15451" y="3004"/>
                </a:cubicBezTo>
                <a:cubicBezTo>
                  <a:pt x="15393" y="2956"/>
                  <a:pt x="15322" y="2909"/>
                  <a:pt x="15262" y="2862"/>
                </a:cubicBezTo>
                <a:cubicBezTo>
                  <a:pt x="15257" y="2856"/>
                  <a:pt x="15248" y="2853"/>
                  <a:pt x="15239" y="2853"/>
                </a:cubicBezTo>
                <a:close/>
                <a:moveTo>
                  <a:pt x="15619" y="3136"/>
                </a:moveTo>
                <a:cubicBezTo>
                  <a:pt x="15608" y="3136"/>
                  <a:pt x="15600" y="3139"/>
                  <a:pt x="15593" y="3146"/>
                </a:cubicBezTo>
                <a:cubicBezTo>
                  <a:pt x="15582" y="3169"/>
                  <a:pt x="15593" y="3193"/>
                  <a:pt x="15606" y="3204"/>
                </a:cubicBezTo>
                <a:cubicBezTo>
                  <a:pt x="15664" y="3251"/>
                  <a:pt x="15735" y="3299"/>
                  <a:pt x="15795" y="3346"/>
                </a:cubicBezTo>
                <a:cubicBezTo>
                  <a:pt x="15806" y="3346"/>
                  <a:pt x="15806" y="3358"/>
                  <a:pt x="15818" y="3358"/>
                </a:cubicBezTo>
                <a:cubicBezTo>
                  <a:pt x="15830" y="3358"/>
                  <a:pt x="15842" y="3346"/>
                  <a:pt x="15842" y="3335"/>
                </a:cubicBezTo>
                <a:cubicBezTo>
                  <a:pt x="15853" y="3322"/>
                  <a:pt x="15853" y="3299"/>
                  <a:pt x="15842" y="3287"/>
                </a:cubicBezTo>
                <a:cubicBezTo>
                  <a:pt x="15771" y="3240"/>
                  <a:pt x="15712" y="3193"/>
                  <a:pt x="15653" y="3146"/>
                </a:cubicBezTo>
                <a:cubicBezTo>
                  <a:pt x="15641" y="3139"/>
                  <a:pt x="15629" y="3136"/>
                  <a:pt x="15619" y="3136"/>
                </a:cubicBezTo>
                <a:close/>
                <a:moveTo>
                  <a:pt x="15997" y="3432"/>
                </a:moveTo>
                <a:cubicBezTo>
                  <a:pt x="15987" y="3432"/>
                  <a:pt x="15978" y="3435"/>
                  <a:pt x="15972" y="3441"/>
                </a:cubicBezTo>
                <a:cubicBezTo>
                  <a:pt x="15960" y="3464"/>
                  <a:pt x="15960" y="3488"/>
                  <a:pt x="15984" y="3500"/>
                </a:cubicBezTo>
                <a:lnTo>
                  <a:pt x="16161" y="3642"/>
                </a:lnTo>
                <a:cubicBezTo>
                  <a:pt x="16173" y="3653"/>
                  <a:pt x="16184" y="3653"/>
                  <a:pt x="16184" y="3653"/>
                </a:cubicBezTo>
                <a:cubicBezTo>
                  <a:pt x="16197" y="3653"/>
                  <a:pt x="16208" y="3653"/>
                  <a:pt x="16220" y="3642"/>
                </a:cubicBezTo>
                <a:cubicBezTo>
                  <a:pt x="16232" y="3630"/>
                  <a:pt x="16220" y="3606"/>
                  <a:pt x="16208" y="3595"/>
                </a:cubicBezTo>
                <a:cubicBezTo>
                  <a:pt x="16149" y="3535"/>
                  <a:pt x="16090" y="3488"/>
                  <a:pt x="16031" y="3441"/>
                </a:cubicBezTo>
                <a:cubicBezTo>
                  <a:pt x="16019" y="3435"/>
                  <a:pt x="16008" y="3432"/>
                  <a:pt x="15997" y="3432"/>
                </a:cubicBezTo>
                <a:close/>
                <a:moveTo>
                  <a:pt x="16363" y="3739"/>
                </a:moveTo>
                <a:cubicBezTo>
                  <a:pt x="16353" y="3739"/>
                  <a:pt x="16344" y="3742"/>
                  <a:pt x="16339" y="3748"/>
                </a:cubicBezTo>
                <a:cubicBezTo>
                  <a:pt x="16326" y="3772"/>
                  <a:pt x="16326" y="3795"/>
                  <a:pt x="16350" y="3808"/>
                </a:cubicBezTo>
                <a:cubicBezTo>
                  <a:pt x="16410" y="3855"/>
                  <a:pt x="16468" y="3913"/>
                  <a:pt x="16528" y="3961"/>
                </a:cubicBezTo>
                <a:cubicBezTo>
                  <a:pt x="16528" y="3973"/>
                  <a:pt x="16539" y="3973"/>
                  <a:pt x="16551" y="3973"/>
                </a:cubicBezTo>
                <a:cubicBezTo>
                  <a:pt x="16563" y="3973"/>
                  <a:pt x="16563" y="3973"/>
                  <a:pt x="16575" y="3961"/>
                </a:cubicBezTo>
                <a:cubicBezTo>
                  <a:pt x="16586" y="3949"/>
                  <a:pt x="16586" y="3926"/>
                  <a:pt x="16575" y="3913"/>
                </a:cubicBezTo>
                <a:cubicBezTo>
                  <a:pt x="16515" y="3855"/>
                  <a:pt x="16457" y="3808"/>
                  <a:pt x="16397" y="3748"/>
                </a:cubicBezTo>
                <a:cubicBezTo>
                  <a:pt x="16385" y="3742"/>
                  <a:pt x="16374" y="3739"/>
                  <a:pt x="16363" y="3739"/>
                </a:cubicBezTo>
                <a:close/>
                <a:moveTo>
                  <a:pt x="16727" y="4058"/>
                </a:moveTo>
                <a:cubicBezTo>
                  <a:pt x="16717" y="4058"/>
                  <a:pt x="16705" y="4061"/>
                  <a:pt x="16693" y="4068"/>
                </a:cubicBezTo>
                <a:cubicBezTo>
                  <a:pt x="16681" y="4091"/>
                  <a:pt x="16681" y="4115"/>
                  <a:pt x="16705" y="4126"/>
                </a:cubicBezTo>
                <a:cubicBezTo>
                  <a:pt x="16764" y="4174"/>
                  <a:pt x="16811" y="4233"/>
                  <a:pt x="16870" y="4292"/>
                </a:cubicBezTo>
                <a:cubicBezTo>
                  <a:pt x="16882" y="4292"/>
                  <a:pt x="16894" y="4304"/>
                  <a:pt x="16894" y="4304"/>
                </a:cubicBezTo>
                <a:cubicBezTo>
                  <a:pt x="16906" y="4304"/>
                  <a:pt x="16917" y="4292"/>
                  <a:pt x="16930" y="4292"/>
                </a:cubicBezTo>
                <a:cubicBezTo>
                  <a:pt x="16941" y="4268"/>
                  <a:pt x="16941" y="4244"/>
                  <a:pt x="16917" y="4233"/>
                </a:cubicBezTo>
                <a:lnTo>
                  <a:pt x="16752" y="4068"/>
                </a:lnTo>
                <a:cubicBezTo>
                  <a:pt x="16746" y="4061"/>
                  <a:pt x="16737" y="4058"/>
                  <a:pt x="16727" y="4058"/>
                </a:cubicBezTo>
                <a:close/>
                <a:moveTo>
                  <a:pt x="17071" y="4392"/>
                </a:moveTo>
                <a:cubicBezTo>
                  <a:pt x="17062" y="4392"/>
                  <a:pt x="17054" y="4398"/>
                  <a:pt x="17048" y="4410"/>
                </a:cubicBezTo>
                <a:cubicBezTo>
                  <a:pt x="17024" y="4422"/>
                  <a:pt x="17024" y="4446"/>
                  <a:pt x="17048" y="4457"/>
                </a:cubicBezTo>
                <a:cubicBezTo>
                  <a:pt x="17095" y="4517"/>
                  <a:pt x="17154" y="4564"/>
                  <a:pt x="17213" y="4623"/>
                </a:cubicBezTo>
                <a:cubicBezTo>
                  <a:pt x="17213" y="4635"/>
                  <a:pt x="17225" y="4635"/>
                  <a:pt x="17237" y="4635"/>
                </a:cubicBezTo>
                <a:cubicBezTo>
                  <a:pt x="17248" y="4635"/>
                  <a:pt x="17261" y="4635"/>
                  <a:pt x="17261" y="4623"/>
                </a:cubicBezTo>
                <a:cubicBezTo>
                  <a:pt x="17272" y="4611"/>
                  <a:pt x="17272" y="4588"/>
                  <a:pt x="17261" y="4575"/>
                </a:cubicBezTo>
                <a:cubicBezTo>
                  <a:pt x="17201" y="4517"/>
                  <a:pt x="17154" y="4457"/>
                  <a:pt x="17095" y="4410"/>
                </a:cubicBezTo>
                <a:cubicBezTo>
                  <a:pt x="17089" y="4398"/>
                  <a:pt x="17080" y="4392"/>
                  <a:pt x="17071" y="4392"/>
                </a:cubicBezTo>
                <a:close/>
                <a:moveTo>
                  <a:pt x="17398" y="4739"/>
                </a:moveTo>
                <a:cubicBezTo>
                  <a:pt x="17391" y="4739"/>
                  <a:pt x="17384" y="4743"/>
                  <a:pt x="17379" y="4753"/>
                </a:cubicBezTo>
                <a:cubicBezTo>
                  <a:pt x="17367" y="4765"/>
                  <a:pt x="17367" y="4788"/>
                  <a:pt x="17379" y="4801"/>
                </a:cubicBezTo>
                <a:cubicBezTo>
                  <a:pt x="17426" y="4859"/>
                  <a:pt x="17485" y="4919"/>
                  <a:pt x="17532" y="4977"/>
                </a:cubicBezTo>
                <a:cubicBezTo>
                  <a:pt x="17544" y="4977"/>
                  <a:pt x="17556" y="4990"/>
                  <a:pt x="17568" y="4990"/>
                </a:cubicBezTo>
                <a:cubicBezTo>
                  <a:pt x="17568" y="4990"/>
                  <a:pt x="17579" y="4990"/>
                  <a:pt x="17592" y="4977"/>
                </a:cubicBezTo>
                <a:cubicBezTo>
                  <a:pt x="17603" y="4966"/>
                  <a:pt x="17603" y="4942"/>
                  <a:pt x="17592" y="4930"/>
                </a:cubicBezTo>
                <a:cubicBezTo>
                  <a:pt x="17532" y="4872"/>
                  <a:pt x="17485" y="4812"/>
                  <a:pt x="17426" y="4753"/>
                </a:cubicBezTo>
                <a:cubicBezTo>
                  <a:pt x="17419" y="4746"/>
                  <a:pt x="17408" y="4739"/>
                  <a:pt x="17398" y="4739"/>
                </a:cubicBezTo>
                <a:close/>
                <a:moveTo>
                  <a:pt x="17722" y="5099"/>
                </a:moveTo>
                <a:cubicBezTo>
                  <a:pt x="17713" y="5099"/>
                  <a:pt x="17704" y="5102"/>
                  <a:pt x="17698" y="5108"/>
                </a:cubicBezTo>
                <a:cubicBezTo>
                  <a:pt x="17686" y="5119"/>
                  <a:pt x="17686" y="5143"/>
                  <a:pt x="17698" y="5155"/>
                </a:cubicBezTo>
                <a:cubicBezTo>
                  <a:pt x="17745" y="5214"/>
                  <a:pt x="17804" y="5273"/>
                  <a:pt x="17852" y="5332"/>
                </a:cubicBezTo>
                <a:cubicBezTo>
                  <a:pt x="17863" y="5344"/>
                  <a:pt x="17863" y="5344"/>
                  <a:pt x="17875" y="5344"/>
                </a:cubicBezTo>
                <a:lnTo>
                  <a:pt x="17899" y="5344"/>
                </a:lnTo>
                <a:cubicBezTo>
                  <a:pt x="17923" y="5321"/>
                  <a:pt x="17923" y="5308"/>
                  <a:pt x="17910" y="5285"/>
                </a:cubicBezTo>
                <a:cubicBezTo>
                  <a:pt x="17852" y="5226"/>
                  <a:pt x="17804" y="5167"/>
                  <a:pt x="17745" y="5108"/>
                </a:cubicBezTo>
                <a:cubicBezTo>
                  <a:pt x="17739" y="5102"/>
                  <a:pt x="17730" y="5099"/>
                  <a:pt x="17722" y="5099"/>
                </a:cubicBezTo>
                <a:close/>
                <a:moveTo>
                  <a:pt x="18026" y="5457"/>
                </a:moveTo>
                <a:cubicBezTo>
                  <a:pt x="18019" y="5457"/>
                  <a:pt x="18012" y="5459"/>
                  <a:pt x="18005" y="5463"/>
                </a:cubicBezTo>
                <a:cubicBezTo>
                  <a:pt x="17994" y="5486"/>
                  <a:pt x="17994" y="5498"/>
                  <a:pt x="18005" y="5521"/>
                </a:cubicBezTo>
                <a:cubicBezTo>
                  <a:pt x="18052" y="5581"/>
                  <a:pt x="18100" y="5639"/>
                  <a:pt x="18159" y="5699"/>
                </a:cubicBezTo>
                <a:cubicBezTo>
                  <a:pt x="18159" y="5710"/>
                  <a:pt x="18170" y="5723"/>
                  <a:pt x="18183" y="5723"/>
                </a:cubicBezTo>
                <a:cubicBezTo>
                  <a:pt x="18194" y="5723"/>
                  <a:pt x="18194" y="5710"/>
                  <a:pt x="18206" y="5710"/>
                </a:cubicBezTo>
                <a:cubicBezTo>
                  <a:pt x="18218" y="5699"/>
                  <a:pt x="18218" y="5675"/>
                  <a:pt x="18206" y="5663"/>
                </a:cubicBezTo>
                <a:cubicBezTo>
                  <a:pt x="18159" y="5592"/>
                  <a:pt x="18112" y="5534"/>
                  <a:pt x="18065" y="5474"/>
                </a:cubicBezTo>
                <a:cubicBezTo>
                  <a:pt x="18056" y="5466"/>
                  <a:pt x="18042" y="5457"/>
                  <a:pt x="18026" y="5457"/>
                </a:cubicBezTo>
                <a:close/>
                <a:moveTo>
                  <a:pt x="18332" y="5833"/>
                </a:moveTo>
                <a:cubicBezTo>
                  <a:pt x="18325" y="5833"/>
                  <a:pt x="18318" y="5836"/>
                  <a:pt x="18312" y="5841"/>
                </a:cubicBezTo>
                <a:cubicBezTo>
                  <a:pt x="18289" y="5852"/>
                  <a:pt x="18289" y="5876"/>
                  <a:pt x="18301" y="5888"/>
                </a:cubicBezTo>
                <a:cubicBezTo>
                  <a:pt x="18348" y="5959"/>
                  <a:pt x="18396" y="6018"/>
                  <a:pt x="18443" y="6089"/>
                </a:cubicBezTo>
                <a:cubicBezTo>
                  <a:pt x="18454" y="6089"/>
                  <a:pt x="18467" y="6101"/>
                  <a:pt x="18478" y="6101"/>
                </a:cubicBezTo>
                <a:cubicBezTo>
                  <a:pt x="18478" y="6101"/>
                  <a:pt x="18490" y="6101"/>
                  <a:pt x="18490" y="6089"/>
                </a:cubicBezTo>
                <a:cubicBezTo>
                  <a:pt x="18514" y="6077"/>
                  <a:pt x="18514" y="6054"/>
                  <a:pt x="18502" y="6041"/>
                </a:cubicBezTo>
                <a:cubicBezTo>
                  <a:pt x="18454" y="5970"/>
                  <a:pt x="18407" y="5912"/>
                  <a:pt x="18360" y="5852"/>
                </a:cubicBezTo>
                <a:cubicBezTo>
                  <a:pt x="18353" y="5839"/>
                  <a:pt x="18342" y="5833"/>
                  <a:pt x="18332" y="5833"/>
                </a:cubicBezTo>
                <a:close/>
                <a:moveTo>
                  <a:pt x="18620" y="6222"/>
                </a:moveTo>
                <a:cubicBezTo>
                  <a:pt x="18611" y="6222"/>
                  <a:pt x="18602" y="6225"/>
                  <a:pt x="18596" y="6231"/>
                </a:cubicBezTo>
                <a:cubicBezTo>
                  <a:pt x="18572" y="6243"/>
                  <a:pt x="18572" y="6266"/>
                  <a:pt x="18585" y="6278"/>
                </a:cubicBezTo>
                <a:cubicBezTo>
                  <a:pt x="18632" y="6337"/>
                  <a:pt x="18679" y="6408"/>
                  <a:pt x="18727" y="6467"/>
                </a:cubicBezTo>
                <a:cubicBezTo>
                  <a:pt x="18727" y="6479"/>
                  <a:pt x="18738" y="6491"/>
                  <a:pt x="18750" y="6491"/>
                </a:cubicBezTo>
                <a:cubicBezTo>
                  <a:pt x="18762" y="6491"/>
                  <a:pt x="18774" y="6491"/>
                  <a:pt x="18774" y="6479"/>
                </a:cubicBezTo>
                <a:cubicBezTo>
                  <a:pt x="18785" y="6467"/>
                  <a:pt x="18798" y="6443"/>
                  <a:pt x="18785" y="6432"/>
                </a:cubicBezTo>
                <a:cubicBezTo>
                  <a:pt x="18738" y="6361"/>
                  <a:pt x="18691" y="6301"/>
                  <a:pt x="18643" y="6231"/>
                </a:cubicBezTo>
                <a:cubicBezTo>
                  <a:pt x="18638" y="6225"/>
                  <a:pt x="18629" y="6222"/>
                  <a:pt x="18620" y="6222"/>
                </a:cubicBezTo>
                <a:close/>
                <a:moveTo>
                  <a:pt x="18887" y="6613"/>
                </a:moveTo>
                <a:cubicBezTo>
                  <a:pt x="18880" y="6613"/>
                  <a:pt x="18873" y="6616"/>
                  <a:pt x="18868" y="6621"/>
                </a:cubicBezTo>
                <a:cubicBezTo>
                  <a:pt x="18856" y="6632"/>
                  <a:pt x="18845" y="6656"/>
                  <a:pt x="18856" y="6668"/>
                </a:cubicBezTo>
                <a:cubicBezTo>
                  <a:pt x="18903" y="6739"/>
                  <a:pt x="18951" y="6798"/>
                  <a:pt x="18987" y="6869"/>
                </a:cubicBezTo>
                <a:cubicBezTo>
                  <a:pt x="18998" y="6881"/>
                  <a:pt x="19010" y="6881"/>
                  <a:pt x="19022" y="6881"/>
                </a:cubicBezTo>
                <a:lnTo>
                  <a:pt x="19045" y="6881"/>
                </a:lnTo>
                <a:cubicBezTo>
                  <a:pt x="19058" y="6869"/>
                  <a:pt x="19058" y="6845"/>
                  <a:pt x="19045" y="6834"/>
                </a:cubicBezTo>
                <a:cubicBezTo>
                  <a:pt x="19010" y="6763"/>
                  <a:pt x="18963" y="6692"/>
                  <a:pt x="18916" y="6632"/>
                </a:cubicBezTo>
                <a:cubicBezTo>
                  <a:pt x="18909" y="6619"/>
                  <a:pt x="18898" y="6613"/>
                  <a:pt x="18887" y="6613"/>
                </a:cubicBezTo>
                <a:close/>
                <a:moveTo>
                  <a:pt x="19157" y="7015"/>
                </a:moveTo>
                <a:cubicBezTo>
                  <a:pt x="19148" y="7015"/>
                  <a:pt x="19138" y="7018"/>
                  <a:pt x="19129" y="7023"/>
                </a:cubicBezTo>
                <a:cubicBezTo>
                  <a:pt x="19116" y="7034"/>
                  <a:pt x="19105" y="7047"/>
                  <a:pt x="19116" y="7070"/>
                </a:cubicBezTo>
                <a:cubicBezTo>
                  <a:pt x="19164" y="7141"/>
                  <a:pt x="19199" y="7200"/>
                  <a:pt x="19247" y="7271"/>
                </a:cubicBezTo>
                <a:cubicBezTo>
                  <a:pt x="19258" y="7283"/>
                  <a:pt x="19270" y="7295"/>
                  <a:pt x="19282" y="7295"/>
                </a:cubicBezTo>
                <a:lnTo>
                  <a:pt x="19294" y="7283"/>
                </a:lnTo>
                <a:cubicBezTo>
                  <a:pt x="19318" y="7271"/>
                  <a:pt x="19318" y="7247"/>
                  <a:pt x="19305" y="7236"/>
                </a:cubicBezTo>
                <a:cubicBezTo>
                  <a:pt x="19270" y="7165"/>
                  <a:pt x="19223" y="7094"/>
                  <a:pt x="19176" y="7034"/>
                </a:cubicBezTo>
                <a:cubicBezTo>
                  <a:pt x="19176" y="7021"/>
                  <a:pt x="19168" y="7015"/>
                  <a:pt x="19157" y="7015"/>
                </a:cubicBezTo>
                <a:close/>
                <a:moveTo>
                  <a:pt x="19397" y="7420"/>
                </a:moveTo>
                <a:cubicBezTo>
                  <a:pt x="19390" y="7420"/>
                  <a:pt x="19383" y="7421"/>
                  <a:pt x="19376" y="7425"/>
                </a:cubicBezTo>
                <a:cubicBezTo>
                  <a:pt x="19365" y="7436"/>
                  <a:pt x="19365" y="7460"/>
                  <a:pt x="19365" y="7472"/>
                </a:cubicBezTo>
                <a:cubicBezTo>
                  <a:pt x="19412" y="7543"/>
                  <a:pt x="19447" y="7614"/>
                  <a:pt x="19495" y="7685"/>
                </a:cubicBezTo>
                <a:cubicBezTo>
                  <a:pt x="19495" y="7696"/>
                  <a:pt x="19507" y="7696"/>
                  <a:pt x="19518" y="7696"/>
                </a:cubicBezTo>
                <a:lnTo>
                  <a:pt x="19542" y="7696"/>
                </a:lnTo>
                <a:cubicBezTo>
                  <a:pt x="19554" y="7685"/>
                  <a:pt x="19565" y="7661"/>
                  <a:pt x="19554" y="7649"/>
                </a:cubicBezTo>
                <a:cubicBezTo>
                  <a:pt x="19507" y="7578"/>
                  <a:pt x="19471" y="7507"/>
                  <a:pt x="19436" y="7436"/>
                </a:cubicBezTo>
                <a:cubicBezTo>
                  <a:pt x="19427" y="7428"/>
                  <a:pt x="19413" y="7420"/>
                  <a:pt x="19397" y="7420"/>
                </a:cubicBezTo>
                <a:close/>
                <a:moveTo>
                  <a:pt x="19625" y="7838"/>
                </a:moveTo>
                <a:cubicBezTo>
                  <a:pt x="19601" y="7851"/>
                  <a:pt x="19601" y="7874"/>
                  <a:pt x="19613" y="7886"/>
                </a:cubicBezTo>
                <a:lnTo>
                  <a:pt x="19720" y="8098"/>
                </a:lnTo>
                <a:cubicBezTo>
                  <a:pt x="19731" y="8111"/>
                  <a:pt x="19743" y="8122"/>
                  <a:pt x="19755" y="8122"/>
                </a:cubicBezTo>
                <a:cubicBezTo>
                  <a:pt x="19755" y="8122"/>
                  <a:pt x="19767" y="8122"/>
                  <a:pt x="19767" y="8111"/>
                </a:cubicBezTo>
                <a:cubicBezTo>
                  <a:pt x="19791" y="8111"/>
                  <a:pt x="19791" y="8087"/>
                  <a:pt x="19791" y="8063"/>
                </a:cubicBezTo>
                <a:cubicBezTo>
                  <a:pt x="19743" y="7992"/>
                  <a:pt x="19707" y="7922"/>
                  <a:pt x="19672" y="7862"/>
                </a:cubicBezTo>
                <a:cubicBezTo>
                  <a:pt x="19660" y="7838"/>
                  <a:pt x="19636" y="7838"/>
                  <a:pt x="19625" y="7838"/>
                </a:cubicBezTo>
                <a:close/>
                <a:moveTo>
                  <a:pt x="19862" y="8259"/>
                </a:moveTo>
                <a:cubicBezTo>
                  <a:pt x="19857" y="8259"/>
                  <a:pt x="19853" y="8261"/>
                  <a:pt x="19849" y="8264"/>
                </a:cubicBezTo>
                <a:cubicBezTo>
                  <a:pt x="19826" y="8276"/>
                  <a:pt x="19826" y="8300"/>
                  <a:pt x="19838" y="8311"/>
                </a:cubicBezTo>
                <a:lnTo>
                  <a:pt x="19944" y="8524"/>
                </a:lnTo>
                <a:cubicBezTo>
                  <a:pt x="19944" y="8536"/>
                  <a:pt x="19956" y="8548"/>
                  <a:pt x="19980" y="8548"/>
                </a:cubicBezTo>
                <a:cubicBezTo>
                  <a:pt x="19980" y="8548"/>
                  <a:pt x="19991" y="8548"/>
                  <a:pt x="19991" y="8536"/>
                </a:cubicBezTo>
                <a:cubicBezTo>
                  <a:pt x="20003" y="8536"/>
                  <a:pt x="20015" y="8513"/>
                  <a:pt x="20003" y="8489"/>
                </a:cubicBezTo>
                <a:lnTo>
                  <a:pt x="19896" y="8276"/>
                </a:lnTo>
                <a:cubicBezTo>
                  <a:pt x="19888" y="8267"/>
                  <a:pt x="19874" y="8259"/>
                  <a:pt x="19862" y="8259"/>
                </a:cubicBezTo>
                <a:close/>
                <a:moveTo>
                  <a:pt x="20080" y="8685"/>
                </a:moveTo>
                <a:cubicBezTo>
                  <a:pt x="20075" y="8685"/>
                  <a:pt x="20068" y="8686"/>
                  <a:pt x="20062" y="8689"/>
                </a:cubicBezTo>
                <a:cubicBezTo>
                  <a:pt x="20051" y="8702"/>
                  <a:pt x="20038" y="8725"/>
                  <a:pt x="20051" y="8737"/>
                </a:cubicBezTo>
                <a:lnTo>
                  <a:pt x="20157" y="8950"/>
                </a:lnTo>
                <a:cubicBezTo>
                  <a:pt x="20157" y="8973"/>
                  <a:pt x="20169" y="8973"/>
                  <a:pt x="20180" y="8973"/>
                </a:cubicBezTo>
                <a:lnTo>
                  <a:pt x="20204" y="8973"/>
                </a:lnTo>
                <a:cubicBezTo>
                  <a:pt x="20216" y="8962"/>
                  <a:pt x="20227" y="8938"/>
                  <a:pt x="20216" y="8926"/>
                </a:cubicBezTo>
                <a:lnTo>
                  <a:pt x="20109" y="8713"/>
                </a:lnTo>
                <a:cubicBezTo>
                  <a:pt x="20109" y="8696"/>
                  <a:pt x="20097" y="8685"/>
                  <a:pt x="20080" y="8685"/>
                </a:cubicBezTo>
                <a:close/>
                <a:moveTo>
                  <a:pt x="20288" y="9122"/>
                </a:moveTo>
                <a:cubicBezTo>
                  <a:pt x="20283" y="9122"/>
                  <a:pt x="20278" y="9124"/>
                  <a:pt x="20275" y="9127"/>
                </a:cubicBezTo>
                <a:cubicBezTo>
                  <a:pt x="20251" y="9127"/>
                  <a:pt x="20240" y="9151"/>
                  <a:pt x="20251" y="9175"/>
                </a:cubicBezTo>
                <a:cubicBezTo>
                  <a:pt x="20287" y="9246"/>
                  <a:pt x="20322" y="9317"/>
                  <a:pt x="20346" y="9387"/>
                </a:cubicBezTo>
                <a:cubicBezTo>
                  <a:pt x="20358" y="9399"/>
                  <a:pt x="20369" y="9411"/>
                  <a:pt x="20382" y="9411"/>
                </a:cubicBezTo>
                <a:lnTo>
                  <a:pt x="20393" y="9411"/>
                </a:lnTo>
                <a:cubicBezTo>
                  <a:pt x="20417" y="9399"/>
                  <a:pt x="20429" y="9375"/>
                  <a:pt x="20417" y="9364"/>
                </a:cubicBezTo>
                <a:cubicBezTo>
                  <a:pt x="20382" y="9293"/>
                  <a:pt x="20346" y="9210"/>
                  <a:pt x="20322" y="9139"/>
                </a:cubicBezTo>
                <a:cubicBezTo>
                  <a:pt x="20314" y="9131"/>
                  <a:pt x="20300" y="9122"/>
                  <a:pt x="20288" y="9122"/>
                </a:cubicBezTo>
                <a:close/>
                <a:moveTo>
                  <a:pt x="20482" y="9560"/>
                </a:moveTo>
                <a:cubicBezTo>
                  <a:pt x="20477" y="9560"/>
                  <a:pt x="20471" y="9561"/>
                  <a:pt x="20464" y="9564"/>
                </a:cubicBezTo>
                <a:cubicBezTo>
                  <a:pt x="20440" y="9564"/>
                  <a:pt x="20440" y="9588"/>
                  <a:pt x="20440" y="9612"/>
                </a:cubicBezTo>
                <a:cubicBezTo>
                  <a:pt x="20476" y="9683"/>
                  <a:pt x="20511" y="9753"/>
                  <a:pt x="20535" y="9824"/>
                </a:cubicBezTo>
                <a:cubicBezTo>
                  <a:pt x="20547" y="9848"/>
                  <a:pt x="20558" y="9848"/>
                  <a:pt x="20571" y="9848"/>
                </a:cubicBezTo>
                <a:lnTo>
                  <a:pt x="20582" y="9848"/>
                </a:lnTo>
                <a:cubicBezTo>
                  <a:pt x="20606" y="9837"/>
                  <a:pt x="20618" y="9824"/>
                  <a:pt x="20606" y="9801"/>
                </a:cubicBezTo>
                <a:cubicBezTo>
                  <a:pt x="20571" y="9730"/>
                  <a:pt x="20547" y="9659"/>
                  <a:pt x="20511" y="9577"/>
                </a:cubicBezTo>
                <a:cubicBezTo>
                  <a:pt x="20503" y="9568"/>
                  <a:pt x="20495" y="9560"/>
                  <a:pt x="20482" y="956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5198402" y="2993664"/>
            <a:ext cx="4244744" cy="2301807"/>
          </a:xfrm>
          <a:custGeom>
            <a:avLst/>
            <a:gdLst/>
            <a:ahLst/>
            <a:cxnLst/>
            <a:rect l="l" t="t" r="r" b="b"/>
            <a:pathLst>
              <a:path w="26140" h="14175" extrusionOk="0">
                <a:moveTo>
                  <a:pt x="19377" y="0"/>
                </a:moveTo>
                <a:cubicBezTo>
                  <a:pt x="19365" y="0"/>
                  <a:pt x="19341" y="24"/>
                  <a:pt x="19341" y="35"/>
                </a:cubicBezTo>
                <a:cubicBezTo>
                  <a:pt x="19341" y="59"/>
                  <a:pt x="19365" y="71"/>
                  <a:pt x="19377" y="71"/>
                </a:cubicBezTo>
                <a:lnTo>
                  <a:pt x="19625" y="71"/>
                </a:lnTo>
                <a:cubicBezTo>
                  <a:pt x="19637" y="71"/>
                  <a:pt x="19661" y="59"/>
                  <a:pt x="19661" y="35"/>
                </a:cubicBezTo>
                <a:cubicBezTo>
                  <a:pt x="19661" y="24"/>
                  <a:pt x="19637" y="0"/>
                  <a:pt x="19625" y="0"/>
                </a:cubicBezTo>
                <a:close/>
                <a:moveTo>
                  <a:pt x="19861" y="0"/>
                </a:moveTo>
                <a:cubicBezTo>
                  <a:pt x="19838" y="0"/>
                  <a:pt x="19826" y="24"/>
                  <a:pt x="19826" y="35"/>
                </a:cubicBezTo>
                <a:cubicBezTo>
                  <a:pt x="19826" y="59"/>
                  <a:pt x="19838" y="71"/>
                  <a:pt x="19861" y="83"/>
                </a:cubicBezTo>
                <a:lnTo>
                  <a:pt x="20098" y="83"/>
                </a:lnTo>
                <a:cubicBezTo>
                  <a:pt x="20121" y="83"/>
                  <a:pt x="20134" y="71"/>
                  <a:pt x="20134" y="48"/>
                </a:cubicBezTo>
                <a:cubicBezTo>
                  <a:pt x="20134" y="35"/>
                  <a:pt x="20121" y="12"/>
                  <a:pt x="20098" y="12"/>
                </a:cubicBezTo>
                <a:cubicBezTo>
                  <a:pt x="20016" y="12"/>
                  <a:pt x="19945" y="12"/>
                  <a:pt x="19861" y="0"/>
                </a:cubicBezTo>
                <a:close/>
                <a:moveTo>
                  <a:pt x="19141" y="12"/>
                </a:moveTo>
                <a:cubicBezTo>
                  <a:pt x="19057" y="12"/>
                  <a:pt x="18975" y="24"/>
                  <a:pt x="18904" y="24"/>
                </a:cubicBezTo>
                <a:cubicBezTo>
                  <a:pt x="18881" y="24"/>
                  <a:pt x="18868" y="48"/>
                  <a:pt x="18868" y="59"/>
                </a:cubicBezTo>
                <a:cubicBezTo>
                  <a:pt x="18868" y="83"/>
                  <a:pt x="18881" y="95"/>
                  <a:pt x="18904" y="95"/>
                </a:cubicBezTo>
                <a:cubicBezTo>
                  <a:pt x="18987" y="95"/>
                  <a:pt x="19057" y="83"/>
                  <a:pt x="19141" y="83"/>
                </a:cubicBezTo>
                <a:cubicBezTo>
                  <a:pt x="19164" y="83"/>
                  <a:pt x="19176" y="71"/>
                  <a:pt x="19176" y="48"/>
                </a:cubicBezTo>
                <a:cubicBezTo>
                  <a:pt x="19176" y="24"/>
                  <a:pt x="19164" y="12"/>
                  <a:pt x="19141" y="12"/>
                </a:cubicBezTo>
                <a:close/>
                <a:moveTo>
                  <a:pt x="20347" y="24"/>
                </a:moveTo>
                <a:cubicBezTo>
                  <a:pt x="20323" y="24"/>
                  <a:pt x="20299" y="35"/>
                  <a:pt x="20299" y="59"/>
                </a:cubicBezTo>
                <a:cubicBezTo>
                  <a:pt x="20299" y="83"/>
                  <a:pt x="20323" y="95"/>
                  <a:pt x="20334" y="95"/>
                </a:cubicBezTo>
                <a:cubicBezTo>
                  <a:pt x="20417" y="106"/>
                  <a:pt x="20500" y="106"/>
                  <a:pt x="20571" y="119"/>
                </a:cubicBezTo>
                <a:lnTo>
                  <a:pt x="20583" y="119"/>
                </a:lnTo>
                <a:cubicBezTo>
                  <a:pt x="20594" y="119"/>
                  <a:pt x="20607" y="106"/>
                  <a:pt x="20618" y="83"/>
                </a:cubicBezTo>
                <a:cubicBezTo>
                  <a:pt x="20618" y="71"/>
                  <a:pt x="20607" y="48"/>
                  <a:pt x="20583" y="48"/>
                </a:cubicBezTo>
                <a:cubicBezTo>
                  <a:pt x="20500" y="35"/>
                  <a:pt x="20417" y="35"/>
                  <a:pt x="20347" y="24"/>
                </a:cubicBezTo>
                <a:close/>
                <a:moveTo>
                  <a:pt x="18656" y="48"/>
                </a:moveTo>
                <a:cubicBezTo>
                  <a:pt x="18585" y="48"/>
                  <a:pt x="18502" y="59"/>
                  <a:pt x="18419" y="71"/>
                </a:cubicBezTo>
                <a:cubicBezTo>
                  <a:pt x="18408" y="71"/>
                  <a:pt x="18384" y="95"/>
                  <a:pt x="18395" y="106"/>
                </a:cubicBezTo>
                <a:cubicBezTo>
                  <a:pt x="18395" y="130"/>
                  <a:pt x="18408" y="142"/>
                  <a:pt x="18431" y="142"/>
                </a:cubicBezTo>
                <a:cubicBezTo>
                  <a:pt x="18514" y="130"/>
                  <a:pt x="18585" y="119"/>
                  <a:pt x="18668" y="119"/>
                </a:cubicBezTo>
                <a:cubicBezTo>
                  <a:pt x="18691" y="119"/>
                  <a:pt x="18703" y="95"/>
                  <a:pt x="18703" y="71"/>
                </a:cubicBezTo>
                <a:cubicBezTo>
                  <a:pt x="18703" y="59"/>
                  <a:pt x="18679" y="48"/>
                  <a:pt x="18656" y="48"/>
                </a:cubicBezTo>
                <a:close/>
                <a:moveTo>
                  <a:pt x="20819" y="71"/>
                </a:moveTo>
                <a:cubicBezTo>
                  <a:pt x="20796" y="71"/>
                  <a:pt x="20783" y="83"/>
                  <a:pt x="20783" y="106"/>
                </a:cubicBezTo>
                <a:cubicBezTo>
                  <a:pt x="20783" y="119"/>
                  <a:pt x="20796" y="142"/>
                  <a:pt x="20807" y="142"/>
                </a:cubicBezTo>
                <a:cubicBezTo>
                  <a:pt x="20890" y="154"/>
                  <a:pt x="20973" y="154"/>
                  <a:pt x="21056" y="166"/>
                </a:cubicBezTo>
                <a:cubicBezTo>
                  <a:pt x="21067" y="166"/>
                  <a:pt x="21091" y="154"/>
                  <a:pt x="21091" y="142"/>
                </a:cubicBezTo>
                <a:cubicBezTo>
                  <a:pt x="21091" y="119"/>
                  <a:pt x="21079" y="95"/>
                  <a:pt x="21056" y="95"/>
                </a:cubicBezTo>
                <a:cubicBezTo>
                  <a:pt x="20973" y="83"/>
                  <a:pt x="20902" y="83"/>
                  <a:pt x="20819" y="71"/>
                </a:cubicBezTo>
                <a:close/>
                <a:moveTo>
                  <a:pt x="18199" y="102"/>
                </a:moveTo>
                <a:cubicBezTo>
                  <a:pt x="18194" y="102"/>
                  <a:pt x="18189" y="103"/>
                  <a:pt x="18183" y="106"/>
                </a:cubicBezTo>
                <a:cubicBezTo>
                  <a:pt x="18100" y="119"/>
                  <a:pt x="18029" y="130"/>
                  <a:pt x="17946" y="142"/>
                </a:cubicBezTo>
                <a:cubicBezTo>
                  <a:pt x="17923" y="142"/>
                  <a:pt x="17911" y="166"/>
                  <a:pt x="17923" y="177"/>
                </a:cubicBezTo>
                <a:cubicBezTo>
                  <a:pt x="17923" y="201"/>
                  <a:pt x="17935" y="213"/>
                  <a:pt x="17959" y="213"/>
                </a:cubicBezTo>
                <a:cubicBezTo>
                  <a:pt x="18041" y="201"/>
                  <a:pt x="18112" y="190"/>
                  <a:pt x="18195" y="177"/>
                </a:cubicBezTo>
                <a:cubicBezTo>
                  <a:pt x="18219" y="166"/>
                  <a:pt x="18230" y="154"/>
                  <a:pt x="18230" y="130"/>
                </a:cubicBezTo>
                <a:cubicBezTo>
                  <a:pt x="18222" y="113"/>
                  <a:pt x="18213" y="102"/>
                  <a:pt x="18199" y="102"/>
                </a:cubicBezTo>
                <a:close/>
                <a:moveTo>
                  <a:pt x="21292" y="130"/>
                </a:moveTo>
                <a:cubicBezTo>
                  <a:pt x="21280" y="130"/>
                  <a:pt x="21256" y="142"/>
                  <a:pt x="21256" y="166"/>
                </a:cubicBezTo>
                <a:cubicBezTo>
                  <a:pt x="21256" y="177"/>
                  <a:pt x="21269" y="201"/>
                  <a:pt x="21292" y="201"/>
                </a:cubicBezTo>
                <a:cubicBezTo>
                  <a:pt x="21363" y="213"/>
                  <a:pt x="21445" y="225"/>
                  <a:pt x="21529" y="237"/>
                </a:cubicBezTo>
                <a:cubicBezTo>
                  <a:pt x="21540" y="237"/>
                  <a:pt x="21564" y="225"/>
                  <a:pt x="21564" y="201"/>
                </a:cubicBezTo>
                <a:cubicBezTo>
                  <a:pt x="21564" y="190"/>
                  <a:pt x="21552" y="166"/>
                  <a:pt x="21529" y="166"/>
                </a:cubicBezTo>
                <a:cubicBezTo>
                  <a:pt x="21458" y="154"/>
                  <a:pt x="21375" y="142"/>
                  <a:pt x="21292" y="130"/>
                </a:cubicBezTo>
                <a:close/>
                <a:moveTo>
                  <a:pt x="17727" y="185"/>
                </a:moveTo>
                <a:cubicBezTo>
                  <a:pt x="17722" y="185"/>
                  <a:pt x="17716" y="186"/>
                  <a:pt x="17710" y="190"/>
                </a:cubicBezTo>
                <a:cubicBezTo>
                  <a:pt x="17628" y="201"/>
                  <a:pt x="17557" y="213"/>
                  <a:pt x="17473" y="237"/>
                </a:cubicBezTo>
                <a:cubicBezTo>
                  <a:pt x="17462" y="237"/>
                  <a:pt x="17450" y="261"/>
                  <a:pt x="17450" y="284"/>
                </a:cubicBezTo>
                <a:cubicBezTo>
                  <a:pt x="17450" y="296"/>
                  <a:pt x="17462" y="308"/>
                  <a:pt x="17486" y="308"/>
                </a:cubicBezTo>
                <a:lnTo>
                  <a:pt x="17497" y="308"/>
                </a:lnTo>
                <a:cubicBezTo>
                  <a:pt x="17568" y="284"/>
                  <a:pt x="17651" y="272"/>
                  <a:pt x="17722" y="248"/>
                </a:cubicBezTo>
                <a:cubicBezTo>
                  <a:pt x="17746" y="248"/>
                  <a:pt x="17757" y="237"/>
                  <a:pt x="17757" y="213"/>
                </a:cubicBezTo>
                <a:cubicBezTo>
                  <a:pt x="17749" y="196"/>
                  <a:pt x="17740" y="185"/>
                  <a:pt x="17727" y="185"/>
                </a:cubicBezTo>
                <a:close/>
                <a:moveTo>
                  <a:pt x="21776" y="201"/>
                </a:moveTo>
                <a:cubicBezTo>
                  <a:pt x="21753" y="201"/>
                  <a:pt x="21729" y="213"/>
                  <a:pt x="21729" y="237"/>
                </a:cubicBezTo>
                <a:cubicBezTo>
                  <a:pt x="21729" y="261"/>
                  <a:pt x="21742" y="272"/>
                  <a:pt x="21753" y="272"/>
                </a:cubicBezTo>
                <a:cubicBezTo>
                  <a:pt x="21836" y="296"/>
                  <a:pt x="21918" y="308"/>
                  <a:pt x="21989" y="319"/>
                </a:cubicBezTo>
                <a:lnTo>
                  <a:pt x="22002" y="319"/>
                </a:lnTo>
                <a:cubicBezTo>
                  <a:pt x="22013" y="319"/>
                  <a:pt x="22037" y="308"/>
                  <a:pt x="22037" y="296"/>
                </a:cubicBezTo>
                <a:cubicBezTo>
                  <a:pt x="22037" y="272"/>
                  <a:pt x="22025" y="248"/>
                  <a:pt x="22002" y="248"/>
                </a:cubicBezTo>
                <a:cubicBezTo>
                  <a:pt x="21931" y="237"/>
                  <a:pt x="21847" y="225"/>
                  <a:pt x="21776" y="201"/>
                </a:cubicBezTo>
                <a:close/>
                <a:moveTo>
                  <a:pt x="17255" y="291"/>
                </a:moveTo>
                <a:cubicBezTo>
                  <a:pt x="17250" y="291"/>
                  <a:pt x="17243" y="293"/>
                  <a:pt x="17237" y="296"/>
                </a:cubicBezTo>
                <a:cubicBezTo>
                  <a:pt x="17166" y="319"/>
                  <a:pt x="17084" y="332"/>
                  <a:pt x="17013" y="355"/>
                </a:cubicBezTo>
                <a:cubicBezTo>
                  <a:pt x="16989" y="367"/>
                  <a:pt x="16977" y="390"/>
                  <a:pt x="16989" y="402"/>
                </a:cubicBezTo>
                <a:cubicBezTo>
                  <a:pt x="16989" y="426"/>
                  <a:pt x="17001" y="426"/>
                  <a:pt x="17024" y="426"/>
                </a:cubicBezTo>
                <a:lnTo>
                  <a:pt x="17036" y="426"/>
                </a:lnTo>
                <a:cubicBezTo>
                  <a:pt x="17107" y="402"/>
                  <a:pt x="17178" y="379"/>
                  <a:pt x="17261" y="367"/>
                </a:cubicBezTo>
                <a:cubicBezTo>
                  <a:pt x="17284" y="355"/>
                  <a:pt x="17297" y="343"/>
                  <a:pt x="17284" y="319"/>
                </a:cubicBezTo>
                <a:cubicBezTo>
                  <a:pt x="17284" y="302"/>
                  <a:pt x="17271" y="291"/>
                  <a:pt x="17255" y="291"/>
                </a:cubicBezTo>
                <a:close/>
                <a:moveTo>
                  <a:pt x="22238" y="296"/>
                </a:moveTo>
                <a:cubicBezTo>
                  <a:pt x="22226" y="296"/>
                  <a:pt x="22202" y="308"/>
                  <a:pt x="22202" y="332"/>
                </a:cubicBezTo>
                <a:cubicBezTo>
                  <a:pt x="22191" y="343"/>
                  <a:pt x="22202" y="367"/>
                  <a:pt x="22226" y="367"/>
                </a:cubicBezTo>
                <a:cubicBezTo>
                  <a:pt x="22309" y="390"/>
                  <a:pt x="22380" y="402"/>
                  <a:pt x="22462" y="426"/>
                </a:cubicBezTo>
                <a:lnTo>
                  <a:pt x="22474" y="426"/>
                </a:lnTo>
                <a:cubicBezTo>
                  <a:pt x="22486" y="426"/>
                  <a:pt x="22498" y="414"/>
                  <a:pt x="22509" y="390"/>
                </a:cubicBezTo>
                <a:cubicBezTo>
                  <a:pt x="22509" y="379"/>
                  <a:pt x="22498" y="355"/>
                  <a:pt x="22474" y="355"/>
                </a:cubicBezTo>
                <a:cubicBezTo>
                  <a:pt x="22404" y="332"/>
                  <a:pt x="22320" y="319"/>
                  <a:pt x="22238" y="296"/>
                </a:cubicBezTo>
                <a:close/>
                <a:moveTo>
                  <a:pt x="22711" y="402"/>
                </a:moveTo>
                <a:cubicBezTo>
                  <a:pt x="22687" y="402"/>
                  <a:pt x="22675" y="414"/>
                  <a:pt x="22664" y="426"/>
                </a:cubicBezTo>
                <a:cubicBezTo>
                  <a:pt x="22664" y="450"/>
                  <a:pt x="22675" y="473"/>
                  <a:pt x="22699" y="473"/>
                </a:cubicBezTo>
                <a:cubicBezTo>
                  <a:pt x="22770" y="497"/>
                  <a:pt x="22853" y="508"/>
                  <a:pt x="22924" y="532"/>
                </a:cubicBezTo>
                <a:lnTo>
                  <a:pt x="22935" y="532"/>
                </a:lnTo>
                <a:cubicBezTo>
                  <a:pt x="22947" y="532"/>
                  <a:pt x="22971" y="521"/>
                  <a:pt x="22971" y="508"/>
                </a:cubicBezTo>
                <a:cubicBezTo>
                  <a:pt x="22971" y="485"/>
                  <a:pt x="22959" y="473"/>
                  <a:pt x="22947" y="461"/>
                </a:cubicBezTo>
                <a:cubicBezTo>
                  <a:pt x="22864" y="437"/>
                  <a:pt x="22793" y="426"/>
                  <a:pt x="22711" y="402"/>
                </a:cubicBezTo>
                <a:close/>
                <a:moveTo>
                  <a:pt x="16796" y="433"/>
                </a:moveTo>
                <a:cubicBezTo>
                  <a:pt x="16790" y="433"/>
                  <a:pt x="16783" y="434"/>
                  <a:pt x="16776" y="437"/>
                </a:cubicBezTo>
                <a:cubicBezTo>
                  <a:pt x="16705" y="461"/>
                  <a:pt x="16635" y="485"/>
                  <a:pt x="16551" y="508"/>
                </a:cubicBezTo>
                <a:cubicBezTo>
                  <a:pt x="16540" y="521"/>
                  <a:pt x="16528" y="544"/>
                  <a:pt x="16528" y="556"/>
                </a:cubicBezTo>
                <a:cubicBezTo>
                  <a:pt x="16540" y="568"/>
                  <a:pt x="16551" y="579"/>
                  <a:pt x="16564" y="579"/>
                </a:cubicBezTo>
                <a:lnTo>
                  <a:pt x="16575" y="579"/>
                </a:lnTo>
                <a:cubicBezTo>
                  <a:pt x="16658" y="556"/>
                  <a:pt x="16729" y="521"/>
                  <a:pt x="16800" y="497"/>
                </a:cubicBezTo>
                <a:cubicBezTo>
                  <a:pt x="16824" y="497"/>
                  <a:pt x="16835" y="473"/>
                  <a:pt x="16824" y="450"/>
                </a:cubicBezTo>
                <a:cubicBezTo>
                  <a:pt x="16824" y="441"/>
                  <a:pt x="16812" y="433"/>
                  <a:pt x="16796" y="433"/>
                </a:cubicBezTo>
                <a:close/>
                <a:moveTo>
                  <a:pt x="23171" y="521"/>
                </a:moveTo>
                <a:cubicBezTo>
                  <a:pt x="23160" y="521"/>
                  <a:pt x="23136" y="532"/>
                  <a:pt x="23136" y="544"/>
                </a:cubicBezTo>
                <a:cubicBezTo>
                  <a:pt x="23124" y="568"/>
                  <a:pt x="23136" y="592"/>
                  <a:pt x="23160" y="592"/>
                </a:cubicBezTo>
                <a:cubicBezTo>
                  <a:pt x="23231" y="615"/>
                  <a:pt x="23313" y="639"/>
                  <a:pt x="23384" y="663"/>
                </a:cubicBezTo>
                <a:lnTo>
                  <a:pt x="23397" y="663"/>
                </a:lnTo>
                <a:cubicBezTo>
                  <a:pt x="23408" y="663"/>
                  <a:pt x="23432" y="650"/>
                  <a:pt x="23432" y="639"/>
                </a:cubicBezTo>
                <a:cubicBezTo>
                  <a:pt x="23432" y="615"/>
                  <a:pt x="23420" y="592"/>
                  <a:pt x="23408" y="592"/>
                </a:cubicBezTo>
                <a:cubicBezTo>
                  <a:pt x="23326" y="568"/>
                  <a:pt x="23255" y="544"/>
                  <a:pt x="23171" y="521"/>
                </a:cubicBezTo>
                <a:close/>
                <a:moveTo>
                  <a:pt x="16347" y="598"/>
                </a:moveTo>
                <a:cubicBezTo>
                  <a:pt x="16341" y="598"/>
                  <a:pt x="16334" y="600"/>
                  <a:pt x="16327" y="603"/>
                </a:cubicBezTo>
                <a:cubicBezTo>
                  <a:pt x="16256" y="627"/>
                  <a:pt x="16185" y="663"/>
                  <a:pt x="16114" y="698"/>
                </a:cubicBezTo>
                <a:cubicBezTo>
                  <a:pt x="16091" y="698"/>
                  <a:pt x="16078" y="721"/>
                  <a:pt x="16091" y="745"/>
                </a:cubicBezTo>
                <a:cubicBezTo>
                  <a:pt x="16102" y="757"/>
                  <a:pt x="16114" y="757"/>
                  <a:pt x="16126" y="757"/>
                </a:cubicBezTo>
                <a:lnTo>
                  <a:pt x="16138" y="757"/>
                </a:lnTo>
                <a:cubicBezTo>
                  <a:pt x="16209" y="721"/>
                  <a:pt x="16280" y="698"/>
                  <a:pt x="16362" y="663"/>
                </a:cubicBezTo>
                <a:cubicBezTo>
                  <a:pt x="16374" y="663"/>
                  <a:pt x="16386" y="639"/>
                  <a:pt x="16374" y="615"/>
                </a:cubicBezTo>
                <a:cubicBezTo>
                  <a:pt x="16374" y="607"/>
                  <a:pt x="16363" y="598"/>
                  <a:pt x="16347" y="598"/>
                </a:cubicBezTo>
                <a:close/>
                <a:moveTo>
                  <a:pt x="23621" y="658"/>
                </a:moveTo>
                <a:cubicBezTo>
                  <a:pt x="23610" y="658"/>
                  <a:pt x="23597" y="669"/>
                  <a:pt x="23597" y="686"/>
                </a:cubicBezTo>
                <a:cubicBezTo>
                  <a:pt x="23586" y="698"/>
                  <a:pt x="23597" y="721"/>
                  <a:pt x="23621" y="721"/>
                </a:cubicBezTo>
                <a:cubicBezTo>
                  <a:pt x="23692" y="745"/>
                  <a:pt x="23763" y="768"/>
                  <a:pt x="23846" y="792"/>
                </a:cubicBezTo>
                <a:lnTo>
                  <a:pt x="23857" y="792"/>
                </a:lnTo>
                <a:cubicBezTo>
                  <a:pt x="23869" y="792"/>
                  <a:pt x="23881" y="792"/>
                  <a:pt x="23893" y="768"/>
                </a:cubicBezTo>
                <a:cubicBezTo>
                  <a:pt x="23893" y="757"/>
                  <a:pt x="23881" y="733"/>
                  <a:pt x="23869" y="721"/>
                </a:cubicBezTo>
                <a:cubicBezTo>
                  <a:pt x="23786" y="698"/>
                  <a:pt x="23715" y="674"/>
                  <a:pt x="23633" y="663"/>
                </a:cubicBezTo>
                <a:cubicBezTo>
                  <a:pt x="23630" y="659"/>
                  <a:pt x="23626" y="658"/>
                  <a:pt x="23621" y="658"/>
                </a:cubicBezTo>
                <a:close/>
                <a:moveTo>
                  <a:pt x="24082" y="800"/>
                </a:moveTo>
                <a:cubicBezTo>
                  <a:pt x="24070" y="800"/>
                  <a:pt x="24055" y="811"/>
                  <a:pt x="24046" y="828"/>
                </a:cubicBezTo>
                <a:cubicBezTo>
                  <a:pt x="24046" y="839"/>
                  <a:pt x="24059" y="863"/>
                  <a:pt x="24070" y="863"/>
                </a:cubicBezTo>
                <a:cubicBezTo>
                  <a:pt x="24153" y="899"/>
                  <a:pt x="24224" y="923"/>
                  <a:pt x="24295" y="946"/>
                </a:cubicBezTo>
                <a:lnTo>
                  <a:pt x="24306" y="946"/>
                </a:lnTo>
                <a:cubicBezTo>
                  <a:pt x="24330" y="946"/>
                  <a:pt x="24342" y="934"/>
                  <a:pt x="24342" y="923"/>
                </a:cubicBezTo>
                <a:cubicBezTo>
                  <a:pt x="24354" y="899"/>
                  <a:pt x="24342" y="887"/>
                  <a:pt x="24319" y="875"/>
                </a:cubicBezTo>
                <a:cubicBezTo>
                  <a:pt x="24248" y="852"/>
                  <a:pt x="24164" y="828"/>
                  <a:pt x="24094" y="804"/>
                </a:cubicBezTo>
                <a:cubicBezTo>
                  <a:pt x="24090" y="801"/>
                  <a:pt x="24087" y="800"/>
                  <a:pt x="24082" y="800"/>
                </a:cubicBezTo>
                <a:close/>
                <a:moveTo>
                  <a:pt x="15889" y="792"/>
                </a:moveTo>
                <a:lnTo>
                  <a:pt x="15676" y="899"/>
                </a:lnTo>
                <a:cubicBezTo>
                  <a:pt x="15665" y="910"/>
                  <a:pt x="15653" y="934"/>
                  <a:pt x="15665" y="958"/>
                </a:cubicBezTo>
                <a:cubicBezTo>
                  <a:pt x="15665" y="970"/>
                  <a:pt x="15676" y="970"/>
                  <a:pt x="15689" y="970"/>
                </a:cubicBezTo>
                <a:lnTo>
                  <a:pt x="15712" y="970"/>
                </a:lnTo>
                <a:lnTo>
                  <a:pt x="15925" y="863"/>
                </a:lnTo>
                <a:cubicBezTo>
                  <a:pt x="15937" y="852"/>
                  <a:pt x="15949" y="828"/>
                  <a:pt x="15937" y="816"/>
                </a:cubicBezTo>
                <a:cubicBezTo>
                  <a:pt x="15925" y="792"/>
                  <a:pt x="15913" y="792"/>
                  <a:pt x="15889" y="792"/>
                </a:cubicBezTo>
                <a:close/>
                <a:moveTo>
                  <a:pt x="24537" y="953"/>
                </a:moveTo>
                <a:cubicBezTo>
                  <a:pt x="24521" y="953"/>
                  <a:pt x="24508" y="964"/>
                  <a:pt x="24508" y="981"/>
                </a:cubicBezTo>
                <a:cubicBezTo>
                  <a:pt x="24495" y="994"/>
                  <a:pt x="24508" y="1017"/>
                  <a:pt x="24531" y="1017"/>
                </a:cubicBezTo>
                <a:cubicBezTo>
                  <a:pt x="24602" y="1052"/>
                  <a:pt x="24673" y="1076"/>
                  <a:pt x="24756" y="1099"/>
                </a:cubicBezTo>
                <a:lnTo>
                  <a:pt x="24768" y="1099"/>
                </a:lnTo>
                <a:cubicBezTo>
                  <a:pt x="24779" y="1099"/>
                  <a:pt x="24792" y="1099"/>
                  <a:pt x="24792" y="1076"/>
                </a:cubicBezTo>
                <a:cubicBezTo>
                  <a:pt x="24803" y="1064"/>
                  <a:pt x="24792" y="1041"/>
                  <a:pt x="24779" y="1041"/>
                </a:cubicBezTo>
                <a:cubicBezTo>
                  <a:pt x="24697" y="1005"/>
                  <a:pt x="24626" y="981"/>
                  <a:pt x="24555" y="958"/>
                </a:cubicBezTo>
                <a:cubicBezTo>
                  <a:pt x="24549" y="955"/>
                  <a:pt x="24542" y="953"/>
                  <a:pt x="24537" y="953"/>
                </a:cubicBezTo>
                <a:close/>
                <a:moveTo>
                  <a:pt x="15482" y="1012"/>
                </a:moveTo>
                <a:cubicBezTo>
                  <a:pt x="15477" y="1012"/>
                  <a:pt x="15471" y="1014"/>
                  <a:pt x="15464" y="1017"/>
                </a:cubicBezTo>
                <a:cubicBezTo>
                  <a:pt x="15393" y="1064"/>
                  <a:pt x="15322" y="1099"/>
                  <a:pt x="15263" y="1147"/>
                </a:cubicBezTo>
                <a:cubicBezTo>
                  <a:pt x="15240" y="1159"/>
                  <a:pt x="15240" y="1170"/>
                  <a:pt x="15251" y="1194"/>
                </a:cubicBezTo>
                <a:cubicBezTo>
                  <a:pt x="15251" y="1206"/>
                  <a:pt x="15263" y="1206"/>
                  <a:pt x="15275" y="1206"/>
                </a:cubicBezTo>
                <a:lnTo>
                  <a:pt x="15298" y="1206"/>
                </a:lnTo>
                <a:cubicBezTo>
                  <a:pt x="15369" y="1159"/>
                  <a:pt x="15429" y="1123"/>
                  <a:pt x="15500" y="1088"/>
                </a:cubicBezTo>
                <a:cubicBezTo>
                  <a:pt x="15523" y="1076"/>
                  <a:pt x="15523" y="1052"/>
                  <a:pt x="15511" y="1029"/>
                </a:cubicBezTo>
                <a:cubicBezTo>
                  <a:pt x="15503" y="1021"/>
                  <a:pt x="15495" y="1012"/>
                  <a:pt x="15482" y="1012"/>
                </a:cubicBezTo>
                <a:close/>
                <a:moveTo>
                  <a:pt x="24984" y="1118"/>
                </a:moveTo>
                <a:cubicBezTo>
                  <a:pt x="24969" y="1118"/>
                  <a:pt x="24957" y="1127"/>
                  <a:pt x="24957" y="1135"/>
                </a:cubicBezTo>
                <a:cubicBezTo>
                  <a:pt x="24945" y="1159"/>
                  <a:pt x="24957" y="1183"/>
                  <a:pt x="24981" y="1183"/>
                </a:cubicBezTo>
                <a:cubicBezTo>
                  <a:pt x="25052" y="1218"/>
                  <a:pt x="25123" y="1241"/>
                  <a:pt x="25193" y="1265"/>
                </a:cubicBezTo>
                <a:cubicBezTo>
                  <a:pt x="25205" y="1277"/>
                  <a:pt x="25205" y="1277"/>
                  <a:pt x="25217" y="1277"/>
                </a:cubicBezTo>
                <a:cubicBezTo>
                  <a:pt x="25228" y="1277"/>
                  <a:pt x="25241" y="1265"/>
                  <a:pt x="25241" y="1254"/>
                </a:cubicBezTo>
                <a:cubicBezTo>
                  <a:pt x="25252" y="1230"/>
                  <a:pt x="25241" y="1206"/>
                  <a:pt x="25228" y="1206"/>
                </a:cubicBezTo>
                <a:cubicBezTo>
                  <a:pt x="25146" y="1170"/>
                  <a:pt x="25075" y="1147"/>
                  <a:pt x="25004" y="1123"/>
                </a:cubicBezTo>
                <a:cubicBezTo>
                  <a:pt x="24997" y="1120"/>
                  <a:pt x="24991" y="1118"/>
                  <a:pt x="24984" y="1118"/>
                </a:cubicBezTo>
                <a:close/>
                <a:moveTo>
                  <a:pt x="25454" y="1289"/>
                </a:moveTo>
                <a:cubicBezTo>
                  <a:pt x="25430" y="1289"/>
                  <a:pt x="25406" y="1289"/>
                  <a:pt x="25406" y="1312"/>
                </a:cubicBezTo>
                <a:cubicBezTo>
                  <a:pt x="25394" y="1336"/>
                  <a:pt x="25406" y="1348"/>
                  <a:pt x="25418" y="1360"/>
                </a:cubicBezTo>
                <a:cubicBezTo>
                  <a:pt x="25501" y="1383"/>
                  <a:pt x="25572" y="1419"/>
                  <a:pt x="25643" y="1443"/>
                </a:cubicBezTo>
                <a:cubicBezTo>
                  <a:pt x="25643" y="1454"/>
                  <a:pt x="25654" y="1454"/>
                  <a:pt x="25654" y="1454"/>
                </a:cubicBezTo>
                <a:cubicBezTo>
                  <a:pt x="25666" y="1454"/>
                  <a:pt x="25690" y="1443"/>
                  <a:pt x="25690" y="1430"/>
                </a:cubicBezTo>
                <a:cubicBezTo>
                  <a:pt x="25701" y="1407"/>
                  <a:pt x="25690" y="1383"/>
                  <a:pt x="25666" y="1383"/>
                </a:cubicBezTo>
                <a:cubicBezTo>
                  <a:pt x="25595" y="1348"/>
                  <a:pt x="25524" y="1325"/>
                  <a:pt x="25454" y="1289"/>
                </a:cubicBezTo>
                <a:close/>
                <a:moveTo>
                  <a:pt x="15086" y="1268"/>
                </a:moveTo>
                <a:cubicBezTo>
                  <a:pt x="15077" y="1268"/>
                  <a:pt x="15068" y="1271"/>
                  <a:pt x="15062" y="1277"/>
                </a:cubicBezTo>
                <a:cubicBezTo>
                  <a:pt x="14991" y="1312"/>
                  <a:pt x="14920" y="1360"/>
                  <a:pt x="14861" y="1407"/>
                </a:cubicBezTo>
                <a:cubicBezTo>
                  <a:pt x="14838" y="1419"/>
                  <a:pt x="14838" y="1443"/>
                  <a:pt x="14849" y="1454"/>
                </a:cubicBezTo>
                <a:cubicBezTo>
                  <a:pt x="14861" y="1466"/>
                  <a:pt x="14873" y="1478"/>
                  <a:pt x="14885" y="1478"/>
                </a:cubicBezTo>
                <a:lnTo>
                  <a:pt x="14896" y="1466"/>
                </a:lnTo>
                <a:cubicBezTo>
                  <a:pt x="14967" y="1419"/>
                  <a:pt x="15027" y="1372"/>
                  <a:pt x="15098" y="1336"/>
                </a:cubicBezTo>
                <a:cubicBezTo>
                  <a:pt x="15109" y="1325"/>
                  <a:pt x="15121" y="1301"/>
                  <a:pt x="15109" y="1277"/>
                </a:cubicBezTo>
                <a:cubicBezTo>
                  <a:pt x="15103" y="1271"/>
                  <a:pt x="15095" y="1268"/>
                  <a:pt x="15086" y="1268"/>
                </a:cubicBezTo>
                <a:close/>
                <a:moveTo>
                  <a:pt x="25878" y="1473"/>
                </a:moveTo>
                <a:cubicBezTo>
                  <a:pt x="25866" y="1473"/>
                  <a:pt x="25852" y="1481"/>
                  <a:pt x="25843" y="1490"/>
                </a:cubicBezTo>
                <a:cubicBezTo>
                  <a:pt x="25832" y="1514"/>
                  <a:pt x="25843" y="1537"/>
                  <a:pt x="25867" y="1537"/>
                </a:cubicBezTo>
                <a:cubicBezTo>
                  <a:pt x="25938" y="1572"/>
                  <a:pt x="26009" y="1596"/>
                  <a:pt x="26080" y="1632"/>
                </a:cubicBezTo>
                <a:lnTo>
                  <a:pt x="26103" y="1632"/>
                </a:lnTo>
                <a:cubicBezTo>
                  <a:pt x="26116" y="1632"/>
                  <a:pt x="26127" y="1632"/>
                  <a:pt x="26127" y="1620"/>
                </a:cubicBezTo>
                <a:cubicBezTo>
                  <a:pt x="26139" y="1596"/>
                  <a:pt x="26127" y="1572"/>
                  <a:pt x="26116" y="1572"/>
                </a:cubicBezTo>
                <a:cubicBezTo>
                  <a:pt x="26045" y="1537"/>
                  <a:pt x="25961" y="1501"/>
                  <a:pt x="25890" y="1478"/>
                </a:cubicBezTo>
                <a:cubicBezTo>
                  <a:pt x="25887" y="1474"/>
                  <a:pt x="25883" y="1473"/>
                  <a:pt x="25878" y="1473"/>
                </a:cubicBezTo>
                <a:close/>
                <a:moveTo>
                  <a:pt x="14688" y="1541"/>
                </a:moveTo>
                <a:cubicBezTo>
                  <a:pt x="14679" y="1541"/>
                  <a:pt x="14669" y="1544"/>
                  <a:pt x="14660" y="1549"/>
                </a:cubicBezTo>
                <a:cubicBezTo>
                  <a:pt x="14601" y="1596"/>
                  <a:pt x="14542" y="1656"/>
                  <a:pt x="14471" y="1703"/>
                </a:cubicBezTo>
                <a:cubicBezTo>
                  <a:pt x="14459" y="1714"/>
                  <a:pt x="14459" y="1738"/>
                  <a:pt x="14471" y="1750"/>
                </a:cubicBezTo>
                <a:cubicBezTo>
                  <a:pt x="14483" y="1761"/>
                  <a:pt x="14483" y="1761"/>
                  <a:pt x="14494" y="1761"/>
                </a:cubicBezTo>
                <a:lnTo>
                  <a:pt x="14518" y="1761"/>
                </a:lnTo>
                <a:cubicBezTo>
                  <a:pt x="14578" y="1703"/>
                  <a:pt x="14648" y="1656"/>
                  <a:pt x="14707" y="1608"/>
                </a:cubicBezTo>
                <a:cubicBezTo>
                  <a:pt x="14719" y="1596"/>
                  <a:pt x="14731" y="1572"/>
                  <a:pt x="14719" y="1561"/>
                </a:cubicBezTo>
                <a:cubicBezTo>
                  <a:pt x="14712" y="1547"/>
                  <a:pt x="14701" y="1541"/>
                  <a:pt x="14688" y="1541"/>
                </a:cubicBezTo>
                <a:close/>
                <a:moveTo>
                  <a:pt x="14317" y="1848"/>
                </a:moveTo>
                <a:cubicBezTo>
                  <a:pt x="14308" y="1848"/>
                  <a:pt x="14299" y="1850"/>
                  <a:pt x="14294" y="1856"/>
                </a:cubicBezTo>
                <a:cubicBezTo>
                  <a:pt x="14234" y="1903"/>
                  <a:pt x="14176" y="1963"/>
                  <a:pt x="14116" y="2022"/>
                </a:cubicBezTo>
                <a:cubicBezTo>
                  <a:pt x="14105" y="2034"/>
                  <a:pt x="14092" y="2057"/>
                  <a:pt x="14116" y="2069"/>
                </a:cubicBezTo>
                <a:cubicBezTo>
                  <a:pt x="14116" y="2081"/>
                  <a:pt x="14128" y="2081"/>
                  <a:pt x="14140" y="2081"/>
                </a:cubicBezTo>
                <a:cubicBezTo>
                  <a:pt x="14152" y="2081"/>
                  <a:pt x="14152" y="2081"/>
                  <a:pt x="14163" y="2069"/>
                </a:cubicBezTo>
                <a:cubicBezTo>
                  <a:pt x="14223" y="2022"/>
                  <a:pt x="14282" y="1963"/>
                  <a:pt x="14341" y="1916"/>
                </a:cubicBezTo>
                <a:cubicBezTo>
                  <a:pt x="14352" y="1892"/>
                  <a:pt x="14352" y="1880"/>
                  <a:pt x="14341" y="1856"/>
                </a:cubicBezTo>
                <a:cubicBezTo>
                  <a:pt x="14335" y="1850"/>
                  <a:pt x="14326" y="1848"/>
                  <a:pt x="14317" y="1848"/>
                </a:cubicBezTo>
                <a:close/>
                <a:moveTo>
                  <a:pt x="13962" y="2179"/>
                </a:moveTo>
                <a:cubicBezTo>
                  <a:pt x="13954" y="2179"/>
                  <a:pt x="13945" y="2181"/>
                  <a:pt x="13939" y="2187"/>
                </a:cubicBezTo>
                <a:lnTo>
                  <a:pt x="13774" y="2353"/>
                </a:lnTo>
                <a:cubicBezTo>
                  <a:pt x="13761" y="2376"/>
                  <a:pt x="13761" y="2400"/>
                  <a:pt x="13774" y="2412"/>
                </a:cubicBezTo>
                <a:lnTo>
                  <a:pt x="13821" y="2412"/>
                </a:lnTo>
                <a:cubicBezTo>
                  <a:pt x="13880" y="2353"/>
                  <a:pt x="13939" y="2294"/>
                  <a:pt x="13986" y="2234"/>
                </a:cubicBezTo>
                <a:cubicBezTo>
                  <a:pt x="14010" y="2223"/>
                  <a:pt x="14010" y="2199"/>
                  <a:pt x="13986" y="2187"/>
                </a:cubicBezTo>
                <a:cubicBezTo>
                  <a:pt x="13980" y="2181"/>
                  <a:pt x="13971" y="2179"/>
                  <a:pt x="13962" y="2179"/>
                </a:cubicBezTo>
                <a:close/>
                <a:moveTo>
                  <a:pt x="13631" y="2521"/>
                </a:moveTo>
                <a:cubicBezTo>
                  <a:pt x="13623" y="2521"/>
                  <a:pt x="13614" y="2524"/>
                  <a:pt x="13608" y="2530"/>
                </a:cubicBezTo>
                <a:cubicBezTo>
                  <a:pt x="13561" y="2589"/>
                  <a:pt x="13501" y="2660"/>
                  <a:pt x="13454" y="2720"/>
                </a:cubicBezTo>
                <a:cubicBezTo>
                  <a:pt x="13443" y="2731"/>
                  <a:pt x="13443" y="2755"/>
                  <a:pt x="13454" y="2767"/>
                </a:cubicBezTo>
                <a:cubicBezTo>
                  <a:pt x="13466" y="2778"/>
                  <a:pt x="13478" y="2778"/>
                  <a:pt x="13478" y="2778"/>
                </a:cubicBezTo>
                <a:cubicBezTo>
                  <a:pt x="13490" y="2778"/>
                  <a:pt x="13501" y="2767"/>
                  <a:pt x="13514" y="2767"/>
                </a:cubicBezTo>
                <a:cubicBezTo>
                  <a:pt x="13561" y="2707"/>
                  <a:pt x="13608" y="2636"/>
                  <a:pt x="13667" y="2578"/>
                </a:cubicBezTo>
                <a:cubicBezTo>
                  <a:pt x="13679" y="2565"/>
                  <a:pt x="13679" y="2542"/>
                  <a:pt x="13655" y="2530"/>
                </a:cubicBezTo>
                <a:cubicBezTo>
                  <a:pt x="13649" y="2524"/>
                  <a:pt x="13640" y="2521"/>
                  <a:pt x="13631" y="2521"/>
                </a:cubicBezTo>
                <a:close/>
                <a:moveTo>
                  <a:pt x="13329" y="2889"/>
                </a:moveTo>
                <a:cubicBezTo>
                  <a:pt x="13318" y="2889"/>
                  <a:pt x="13307" y="2895"/>
                  <a:pt x="13301" y="2909"/>
                </a:cubicBezTo>
                <a:cubicBezTo>
                  <a:pt x="13253" y="2967"/>
                  <a:pt x="13206" y="3027"/>
                  <a:pt x="13159" y="3098"/>
                </a:cubicBezTo>
                <a:cubicBezTo>
                  <a:pt x="13147" y="3109"/>
                  <a:pt x="13147" y="3133"/>
                  <a:pt x="13159" y="3145"/>
                </a:cubicBezTo>
                <a:cubicBezTo>
                  <a:pt x="13170" y="3156"/>
                  <a:pt x="13183" y="3156"/>
                  <a:pt x="13183" y="3156"/>
                </a:cubicBezTo>
                <a:cubicBezTo>
                  <a:pt x="13194" y="3156"/>
                  <a:pt x="13206" y="3145"/>
                  <a:pt x="13218" y="3133"/>
                </a:cubicBezTo>
                <a:cubicBezTo>
                  <a:pt x="13265" y="3074"/>
                  <a:pt x="13312" y="3015"/>
                  <a:pt x="13359" y="2944"/>
                </a:cubicBezTo>
                <a:cubicBezTo>
                  <a:pt x="13372" y="2932"/>
                  <a:pt x="13372" y="2909"/>
                  <a:pt x="13348" y="2896"/>
                </a:cubicBezTo>
                <a:cubicBezTo>
                  <a:pt x="13343" y="2892"/>
                  <a:pt x="13336" y="2889"/>
                  <a:pt x="13329" y="2889"/>
                </a:cubicBezTo>
                <a:close/>
                <a:moveTo>
                  <a:pt x="13040" y="3278"/>
                </a:moveTo>
                <a:cubicBezTo>
                  <a:pt x="13031" y="3278"/>
                  <a:pt x="13023" y="3281"/>
                  <a:pt x="13017" y="3287"/>
                </a:cubicBezTo>
                <a:cubicBezTo>
                  <a:pt x="12970" y="3358"/>
                  <a:pt x="12922" y="3429"/>
                  <a:pt x="12887" y="3487"/>
                </a:cubicBezTo>
                <a:cubicBezTo>
                  <a:pt x="12875" y="3511"/>
                  <a:pt x="12875" y="3535"/>
                  <a:pt x="12899" y="3547"/>
                </a:cubicBezTo>
                <a:lnTo>
                  <a:pt x="12910" y="3547"/>
                </a:lnTo>
                <a:cubicBezTo>
                  <a:pt x="12922" y="3547"/>
                  <a:pt x="12934" y="3547"/>
                  <a:pt x="12946" y="3535"/>
                </a:cubicBezTo>
                <a:cubicBezTo>
                  <a:pt x="12981" y="3464"/>
                  <a:pt x="13028" y="3393"/>
                  <a:pt x="13076" y="3334"/>
                </a:cubicBezTo>
                <a:cubicBezTo>
                  <a:pt x="13088" y="3322"/>
                  <a:pt x="13088" y="3298"/>
                  <a:pt x="13064" y="3287"/>
                </a:cubicBezTo>
                <a:cubicBezTo>
                  <a:pt x="13058" y="3281"/>
                  <a:pt x="13049" y="3278"/>
                  <a:pt x="13040" y="3278"/>
                </a:cubicBezTo>
                <a:close/>
                <a:moveTo>
                  <a:pt x="12804" y="3677"/>
                </a:moveTo>
                <a:cubicBezTo>
                  <a:pt x="12781" y="3677"/>
                  <a:pt x="12768" y="3677"/>
                  <a:pt x="12757" y="3689"/>
                </a:cubicBezTo>
                <a:cubicBezTo>
                  <a:pt x="12710" y="3760"/>
                  <a:pt x="12674" y="3831"/>
                  <a:pt x="12626" y="3902"/>
                </a:cubicBezTo>
                <a:cubicBezTo>
                  <a:pt x="12615" y="3913"/>
                  <a:pt x="12626" y="3937"/>
                  <a:pt x="12639" y="3949"/>
                </a:cubicBezTo>
                <a:cubicBezTo>
                  <a:pt x="12650" y="3949"/>
                  <a:pt x="12650" y="3960"/>
                  <a:pt x="12662" y="3960"/>
                </a:cubicBezTo>
                <a:cubicBezTo>
                  <a:pt x="12674" y="3960"/>
                  <a:pt x="12686" y="3949"/>
                  <a:pt x="12697" y="3937"/>
                </a:cubicBezTo>
                <a:cubicBezTo>
                  <a:pt x="12733" y="3866"/>
                  <a:pt x="12768" y="3795"/>
                  <a:pt x="12816" y="3736"/>
                </a:cubicBezTo>
                <a:cubicBezTo>
                  <a:pt x="12828" y="3713"/>
                  <a:pt x="12816" y="3689"/>
                  <a:pt x="12804" y="3677"/>
                </a:cubicBezTo>
                <a:close/>
                <a:moveTo>
                  <a:pt x="12556" y="4091"/>
                </a:moveTo>
                <a:cubicBezTo>
                  <a:pt x="12544" y="4091"/>
                  <a:pt x="12521" y="4091"/>
                  <a:pt x="12508" y="4114"/>
                </a:cubicBezTo>
                <a:lnTo>
                  <a:pt x="12402" y="4327"/>
                </a:lnTo>
                <a:cubicBezTo>
                  <a:pt x="12390" y="4339"/>
                  <a:pt x="12402" y="4362"/>
                  <a:pt x="12414" y="4375"/>
                </a:cubicBezTo>
                <a:lnTo>
                  <a:pt x="12437" y="4375"/>
                </a:lnTo>
                <a:cubicBezTo>
                  <a:pt x="12450" y="4375"/>
                  <a:pt x="12461" y="4375"/>
                  <a:pt x="12461" y="4351"/>
                </a:cubicBezTo>
                <a:cubicBezTo>
                  <a:pt x="12497" y="4280"/>
                  <a:pt x="12532" y="4220"/>
                  <a:pt x="12579" y="4149"/>
                </a:cubicBezTo>
                <a:cubicBezTo>
                  <a:pt x="12591" y="4126"/>
                  <a:pt x="12579" y="4102"/>
                  <a:pt x="12556" y="4091"/>
                </a:cubicBezTo>
                <a:close/>
                <a:moveTo>
                  <a:pt x="12319" y="4520"/>
                </a:moveTo>
                <a:cubicBezTo>
                  <a:pt x="12310" y="4520"/>
                  <a:pt x="12303" y="4526"/>
                  <a:pt x="12295" y="4540"/>
                </a:cubicBezTo>
                <a:lnTo>
                  <a:pt x="12190" y="4753"/>
                </a:lnTo>
                <a:cubicBezTo>
                  <a:pt x="12190" y="4776"/>
                  <a:pt x="12190" y="4800"/>
                  <a:pt x="12213" y="4800"/>
                </a:cubicBezTo>
                <a:cubicBezTo>
                  <a:pt x="12213" y="4811"/>
                  <a:pt x="12225" y="4811"/>
                  <a:pt x="12225" y="4811"/>
                </a:cubicBezTo>
                <a:cubicBezTo>
                  <a:pt x="12237" y="4811"/>
                  <a:pt x="12248" y="4800"/>
                  <a:pt x="12260" y="4788"/>
                </a:cubicBezTo>
                <a:cubicBezTo>
                  <a:pt x="12295" y="4717"/>
                  <a:pt x="12319" y="4646"/>
                  <a:pt x="12355" y="4575"/>
                </a:cubicBezTo>
                <a:cubicBezTo>
                  <a:pt x="12366" y="4551"/>
                  <a:pt x="12355" y="4528"/>
                  <a:pt x="12343" y="4528"/>
                </a:cubicBezTo>
                <a:cubicBezTo>
                  <a:pt x="12333" y="4523"/>
                  <a:pt x="12325" y="4520"/>
                  <a:pt x="12319" y="4520"/>
                </a:cubicBezTo>
                <a:close/>
                <a:moveTo>
                  <a:pt x="12142" y="4953"/>
                </a:moveTo>
                <a:cubicBezTo>
                  <a:pt x="12130" y="4953"/>
                  <a:pt x="12106" y="4966"/>
                  <a:pt x="12095" y="4977"/>
                </a:cubicBezTo>
                <a:cubicBezTo>
                  <a:pt x="12071" y="5048"/>
                  <a:pt x="12035" y="5131"/>
                  <a:pt x="12012" y="5202"/>
                </a:cubicBezTo>
                <a:cubicBezTo>
                  <a:pt x="12000" y="5213"/>
                  <a:pt x="12012" y="5237"/>
                  <a:pt x="12024" y="5249"/>
                </a:cubicBezTo>
                <a:lnTo>
                  <a:pt x="12035" y="5249"/>
                </a:lnTo>
                <a:cubicBezTo>
                  <a:pt x="12059" y="5249"/>
                  <a:pt x="12071" y="5237"/>
                  <a:pt x="12071" y="5226"/>
                </a:cubicBezTo>
                <a:cubicBezTo>
                  <a:pt x="12106" y="5155"/>
                  <a:pt x="12130" y="5084"/>
                  <a:pt x="12166" y="5001"/>
                </a:cubicBezTo>
                <a:cubicBezTo>
                  <a:pt x="12166" y="4989"/>
                  <a:pt x="12166" y="4966"/>
                  <a:pt x="12142" y="4953"/>
                </a:cubicBezTo>
                <a:close/>
                <a:moveTo>
                  <a:pt x="11964" y="5403"/>
                </a:moveTo>
                <a:cubicBezTo>
                  <a:pt x="11953" y="5403"/>
                  <a:pt x="11929" y="5403"/>
                  <a:pt x="11917" y="5426"/>
                </a:cubicBezTo>
                <a:cubicBezTo>
                  <a:pt x="11894" y="5497"/>
                  <a:pt x="11870" y="5580"/>
                  <a:pt x="11846" y="5651"/>
                </a:cubicBezTo>
                <a:cubicBezTo>
                  <a:pt x="11835" y="5675"/>
                  <a:pt x="11846" y="5686"/>
                  <a:pt x="11859" y="5699"/>
                </a:cubicBezTo>
                <a:lnTo>
                  <a:pt x="11870" y="5699"/>
                </a:lnTo>
                <a:cubicBezTo>
                  <a:pt x="11894" y="5699"/>
                  <a:pt x="11906" y="5686"/>
                  <a:pt x="11906" y="5675"/>
                </a:cubicBezTo>
                <a:cubicBezTo>
                  <a:pt x="11941" y="5604"/>
                  <a:pt x="11964" y="5521"/>
                  <a:pt x="11988" y="5450"/>
                </a:cubicBezTo>
                <a:cubicBezTo>
                  <a:pt x="12000" y="5426"/>
                  <a:pt x="11988" y="5415"/>
                  <a:pt x="11964" y="5403"/>
                </a:cubicBezTo>
                <a:close/>
                <a:moveTo>
                  <a:pt x="11811" y="5852"/>
                </a:moveTo>
                <a:cubicBezTo>
                  <a:pt x="11799" y="5852"/>
                  <a:pt x="11775" y="5864"/>
                  <a:pt x="11764" y="5875"/>
                </a:cubicBezTo>
                <a:cubicBezTo>
                  <a:pt x="11740" y="5959"/>
                  <a:pt x="11717" y="6030"/>
                  <a:pt x="11693" y="6112"/>
                </a:cubicBezTo>
                <a:cubicBezTo>
                  <a:pt x="11693" y="6136"/>
                  <a:pt x="11704" y="6148"/>
                  <a:pt x="11728" y="6159"/>
                </a:cubicBezTo>
                <a:cubicBezTo>
                  <a:pt x="11752" y="6159"/>
                  <a:pt x="11764" y="6148"/>
                  <a:pt x="11764" y="6136"/>
                </a:cubicBezTo>
                <a:cubicBezTo>
                  <a:pt x="11788" y="6053"/>
                  <a:pt x="11811" y="5982"/>
                  <a:pt x="11835" y="5899"/>
                </a:cubicBezTo>
                <a:cubicBezTo>
                  <a:pt x="11846" y="5888"/>
                  <a:pt x="11835" y="5864"/>
                  <a:pt x="11811" y="5852"/>
                </a:cubicBezTo>
                <a:close/>
                <a:moveTo>
                  <a:pt x="11681" y="6313"/>
                </a:moveTo>
                <a:cubicBezTo>
                  <a:pt x="11657" y="6313"/>
                  <a:pt x="11633" y="6325"/>
                  <a:pt x="11633" y="6348"/>
                </a:cubicBezTo>
                <a:cubicBezTo>
                  <a:pt x="11610" y="6419"/>
                  <a:pt x="11598" y="6502"/>
                  <a:pt x="11575" y="6573"/>
                </a:cubicBezTo>
                <a:cubicBezTo>
                  <a:pt x="11575" y="6597"/>
                  <a:pt x="11586" y="6621"/>
                  <a:pt x="11598" y="6621"/>
                </a:cubicBezTo>
                <a:lnTo>
                  <a:pt x="11610" y="6621"/>
                </a:lnTo>
                <a:cubicBezTo>
                  <a:pt x="11622" y="6621"/>
                  <a:pt x="11646" y="6608"/>
                  <a:pt x="11646" y="6597"/>
                </a:cubicBezTo>
                <a:cubicBezTo>
                  <a:pt x="11669" y="6514"/>
                  <a:pt x="11681" y="6443"/>
                  <a:pt x="11704" y="6361"/>
                </a:cubicBezTo>
                <a:cubicBezTo>
                  <a:pt x="11704" y="6348"/>
                  <a:pt x="11693" y="6325"/>
                  <a:pt x="11681" y="6313"/>
                </a:cubicBezTo>
                <a:close/>
                <a:moveTo>
                  <a:pt x="11555" y="6783"/>
                </a:moveTo>
                <a:cubicBezTo>
                  <a:pt x="11543" y="6783"/>
                  <a:pt x="11528" y="6800"/>
                  <a:pt x="11528" y="6810"/>
                </a:cubicBezTo>
                <a:cubicBezTo>
                  <a:pt x="11504" y="6892"/>
                  <a:pt x="11492" y="6975"/>
                  <a:pt x="11480" y="7046"/>
                </a:cubicBezTo>
                <a:cubicBezTo>
                  <a:pt x="11468" y="7070"/>
                  <a:pt x="11480" y="7081"/>
                  <a:pt x="11504" y="7094"/>
                </a:cubicBezTo>
                <a:lnTo>
                  <a:pt x="11515" y="7094"/>
                </a:lnTo>
                <a:cubicBezTo>
                  <a:pt x="11528" y="7094"/>
                  <a:pt x="11539" y="7081"/>
                  <a:pt x="11551" y="7058"/>
                </a:cubicBezTo>
                <a:cubicBezTo>
                  <a:pt x="11563" y="6987"/>
                  <a:pt x="11575" y="6904"/>
                  <a:pt x="11598" y="6821"/>
                </a:cubicBezTo>
                <a:cubicBezTo>
                  <a:pt x="11598" y="6810"/>
                  <a:pt x="11586" y="6786"/>
                  <a:pt x="11563" y="6786"/>
                </a:cubicBezTo>
                <a:cubicBezTo>
                  <a:pt x="11560" y="6784"/>
                  <a:pt x="11558" y="6783"/>
                  <a:pt x="11555" y="6783"/>
                </a:cubicBezTo>
                <a:close/>
                <a:moveTo>
                  <a:pt x="11457" y="7254"/>
                </a:moveTo>
                <a:cubicBezTo>
                  <a:pt x="11446" y="7254"/>
                  <a:pt x="11433" y="7265"/>
                  <a:pt x="11433" y="7283"/>
                </a:cubicBezTo>
                <a:cubicBezTo>
                  <a:pt x="11421" y="7365"/>
                  <a:pt x="11409" y="7448"/>
                  <a:pt x="11397" y="7519"/>
                </a:cubicBezTo>
                <a:cubicBezTo>
                  <a:pt x="11397" y="7543"/>
                  <a:pt x="11409" y="7554"/>
                  <a:pt x="11421" y="7566"/>
                </a:cubicBezTo>
                <a:lnTo>
                  <a:pt x="11433" y="7566"/>
                </a:lnTo>
                <a:cubicBezTo>
                  <a:pt x="11444" y="7566"/>
                  <a:pt x="11468" y="7554"/>
                  <a:pt x="11468" y="7530"/>
                </a:cubicBezTo>
                <a:cubicBezTo>
                  <a:pt x="11480" y="7460"/>
                  <a:pt x="11492" y="7377"/>
                  <a:pt x="11504" y="7294"/>
                </a:cubicBezTo>
                <a:cubicBezTo>
                  <a:pt x="11504" y="7270"/>
                  <a:pt x="11492" y="7259"/>
                  <a:pt x="11468" y="7259"/>
                </a:cubicBezTo>
                <a:cubicBezTo>
                  <a:pt x="11465" y="7256"/>
                  <a:pt x="11461" y="7254"/>
                  <a:pt x="11457" y="7254"/>
                </a:cubicBezTo>
                <a:close/>
                <a:moveTo>
                  <a:pt x="11409" y="7732"/>
                </a:moveTo>
                <a:cubicBezTo>
                  <a:pt x="11386" y="7732"/>
                  <a:pt x="11373" y="7743"/>
                  <a:pt x="11362" y="7756"/>
                </a:cubicBezTo>
                <a:cubicBezTo>
                  <a:pt x="11362" y="7838"/>
                  <a:pt x="11350" y="7921"/>
                  <a:pt x="11338" y="8003"/>
                </a:cubicBezTo>
                <a:cubicBezTo>
                  <a:pt x="11338" y="8016"/>
                  <a:pt x="11350" y="8039"/>
                  <a:pt x="11373" y="8039"/>
                </a:cubicBezTo>
                <a:cubicBezTo>
                  <a:pt x="11397" y="8039"/>
                  <a:pt x="11409" y="8027"/>
                  <a:pt x="11409" y="8003"/>
                </a:cubicBezTo>
                <a:cubicBezTo>
                  <a:pt x="11421" y="7932"/>
                  <a:pt x="11433" y="7850"/>
                  <a:pt x="11433" y="7767"/>
                </a:cubicBezTo>
                <a:cubicBezTo>
                  <a:pt x="11444" y="7743"/>
                  <a:pt x="11421" y="7732"/>
                  <a:pt x="11409" y="7732"/>
                </a:cubicBezTo>
                <a:close/>
                <a:moveTo>
                  <a:pt x="9612" y="8158"/>
                </a:moveTo>
                <a:cubicBezTo>
                  <a:pt x="9589" y="8169"/>
                  <a:pt x="9576" y="8181"/>
                  <a:pt x="9576" y="8205"/>
                </a:cubicBezTo>
                <a:cubicBezTo>
                  <a:pt x="9576" y="8216"/>
                  <a:pt x="9589" y="8240"/>
                  <a:pt x="9612" y="8240"/>
                </a:cubicBezTo>
                <a:cubicBezTo>
                  <a:pt x="9695" y="8228"/>
                  <a:pt x="9766" y="8228"/>
                  <a:pt x="9849" y="8228"/>
                </a:cubicBezTo>
                <a:cubicBezTo>
                  <a:pt x="9872" y="8228"/>
                  <a:pt x="9884" y="8216"/>
                  <a:pt x="9884" y="8193"/>
                </a:cubicBezTo>
                <a:cubicBezTo>
                  <a:pt x="9884" y="8169"/>
                  <a:pt x="9872" y="8158"/>
                  <a:pt x="9849" y="8158"/>
                </a:cubicBezTo>
                <a:close/>
                <a:moveTo>
                  <a:pt x="10085" y="8158"/>
                </a:moveTo>
                <a:cubicBezTo>
                  <a:pt x="10073" y="8158"/>
                  <a:pt x="10049" y="8169"/>
                  <a:pt x="10049" y="8193"/>
                </a:cubicBezTo>
                <a:cubicBezTo>
                  <a:pt x="10049" y="8216"/>
                  <a:pt x="10062" y="8228"/>
                  <a:pt x="10085" y="8228"/>
                </a:cubicBezTo>
                <a:cubicBezTo>
                  <a:pt x="10168" y="8240"/>
                  <a:pt x="10251" y="8240"/>
                  <a:pt x="10322" y="8240"/>
                </a:cubicBezTo>
                <a:lnTo>
                  <a:pt x="10322" y="8252"/>
                </a:lnTo>
                <a:cubicBezTo>
                  <a:pt x="10345" y="8252"/>
                  <a:pt x="10357" y="8228"/>
                  <a:pt x="10357" y="8216"/>
                </a:cubicBezTo>
                <a:cubicBezTo>
                  <a:pt x="10369" y="8193"/>
                  <a:pt x="10345" y="8181"/>
                  <a:pt x="10333" y="8169"/>
                </a:cubicBezTo>
                <a:cubicBezTo>
                  <a:pt x="10251" y="8169"/>
                  <a:pt x="10168" y="8158"/>
                  <a:pt x="10085" y="8158"/>
                </a:cubicBezTo>
                <a:close/>
                <a:moveTo>
                  <a:pt x="9364" y="8181"/>
                </a:moveTo>
                <a:cubicBezTo>
                  <a:pt x="9281" y="8181"/>
                  <a:pt x="9210" y="8193"/>
                  <a:pt x="9127" y="8205"/>
                </a:cubicBezTo>
                <a:cubicBezTo>
                  <a:pt x="9104" y="8205"/>
                  <a:pt x="9092" y="8228"/>
                  <a:pt x="9092" y="8240"/>
                </a:cubicBezTo>
                <a:cubicBezTo>
                  <a:pt x="9092" y="8263"/>
                  <a:pt x="9116" y="8276"/>
                  <a:pt x="9127" y="8276"/>
                </a:cubicBezTo>
                <a:lnTo>
                  <a:pt x="9140" y="8276"/>
                </a:lnTo>
                <a:cubicBezTo>
                  <a:pt x="9210" y="8263"/>
                  <a:pt x="9293" y="8252"/>
                  <a:pt x="9376" y="8252"/>
                </a:cubicBezTo>
                <a:cubicBezTo>
                  <a:pt x="9387" y="8252"/>
                  <a:pt x="9411" y="8228"/>
                  <a:pt x="9400" y="8216"/>
                </a:cubicBezTo>
                <a:cubicBezTo>
                  <a:pt x="9400" y="8193"/>
                  <a:pt x="9387" y="8181"/>
                  <a:pt x="9364" y="8181"/>
                </a:cubicBezTo>
                <a:close/>
                <a:moveTo>
                  <a:pt x="10557" y="8201"/>
                </a:moveTo>
                <a:cubicBezTo>
                  <a:pt x="10542" y="8201"/>
                  <a:pt x="10534" y="8219"/>
                  <a:pt x="10534" y="8228"/>
                </a:cubicBezTo>
                <a:cubicBezTo>
                  <a:pt x="10522" y="8252"/>
                  <a:pt x="10546" y="8263"/>
                  <a:pt x="10558" y="8276"/>
                </a:cubicBezTo>
                <a:cubicBezTo>
                  <a:pt x="10640" y="8276"/>
                  <a:pt x="10724" y="8287"/>
                  <a:pt x="10795" y="8311"/>
                </a:cubicBezTo>
                <a:lnTo>
                  <a:pt x="10806" y="8311"/>
                </a:lnTo>
                <a:cubicBezTo>
                  <a:pt x="10818" y="8311"/>
                  <a:pt x="10830" y="8299"/>
                  <a:pt x="10842" y="8276"/>
                </a:cubicBezTo>
                <a:cubicBezTo>
                  <a:pt x="10842" y="8252"/>
                  <a:pt x="10830" y="8240"/>
                  <a:pt x="10806" y="8240"/>
                </a:cubicBezTo>
                <a:cubicBezTo>
                  <a:pt x="10735" y="8216"/>
                  <a:pt x="10653" y="8205"/>
                  <a:pt x="10569" y="8205"/>
                </a:cubicBezTo>
                <a:cubicBezTo>
                  <a:pt x="10565" y="8202"/>
                  <a:pt x="10561" y="8201"/>
                  <a:pt x="10557" y="8201"/>
                </a:cubicBezTo>
                <a:close/>
                <a:moveTo>
                  <a:pt x="8891" y="8240"/>
                </a:moveTo>
                <a:cubicBezTo>
                  <a:pt x="8809" y="8252"/>
                  <a:pt x="8725" y="8263"/>
                  <a:pt x="8654" y="8276"/>
                </a:cubicBezTo>
                <a:cubicBezTo>
                  <a:pt x="8631" y="8287"/>
                  <a:pt x="8619" y="8299"/>
                  <a:pt x="8619" y="8323"/>
                </a:cubicBezTo>
                <a:cubicBezTo>
                  <a:pt x="8631" y="8334"/>
                  <a:pt x="8643" y="8347"/>
                  <a:pt x="8654" y="8347"/>
                </a:cubicBezTo>
                <a:lnTo>
                  <a:pt x="8667" y="8347"/>
                </a:lnTo>
                <a:cubicBezTo>
                  <a:pt x="8738" y="8334"/>
                  <a:pt x="8820" y="8323"/>
                  <a:pt x="8903" y="8311"/>
                </a:cubicBezTo>
                <a:cubicBezTo>
                  <a:pt x="8914" y="8311"/>
                  <a:pt x="8938" y="8287"/>
                  <a:pt x="8927" y="8263"/>
                </a:cubicBezTo>
                <a:cubicBezTo>
                  <a:pt x="8927" y="8252"/>
                  <a:pt x="8903" y="8240"/>
                  <a:pt x="8891" y="8240"/>
                </a:cubicBezTo>
                <a:close/>
                <a:moveTo>
                  <a:pt x="11031" y="8283"/>
                </a:moveTo>
                <a:cubicBezTo>
                  <a:pt x="11020" y="8283"/>
                  <a:pt x="11007" y="8293"/>
                  <a:pt x="11007" y="8311"/>
                </a:cubicBezTo>
                <a:cubicBezTo>
                  <a:pt x="10995" y="8334"/>
                  <a:pt x="11007" y="8347"/>
                  <a:pt x="11031" y="8347"/>
                </a:cubicBezTo>
                <a:lnTo>
                  <a:pt x="11090" y="8370"/>
                </a:lnTo>
                <a:cubicBezTo>
                  <a:pt x="11149" y="8382"/>
                  <a:pt x="11208" y="8394"/>
                  <a:pt x="11255" y="8405"/>
                </a:cubicBezTo>
                <a:lnTo>
                  <a:pt x="11267" y="8405"/>
                </a:lnTo>
                <a:cubicBezTo>
                  <a:pt x="11291" y="8405"/>
                  <a:pt x="11302" y="8394"/>
                  <a:pt x="11302" y="8382"/>
                </a:cubicBezTo>
                <a:cubicBezTo>
                  <a:pt x="11315" y="8370"/>
                  <a:pt x="11302" y="8347"/>
                  <a:pt x="11279" y="8334"/>
                </a:cubicBezTo>
                <a:lnTo>
                  <a:pt x="11102" y="8299"/>
                </a:lnTo>
                <a:lnTo>
                  <a:pt x="11042" y="8287"/>
                </a:lnTo>
                <a:cubicBezTo>
                  <a:pt x="11039" y="8284"/>
                  <a:pt x="11035" y="8283"/>
                  <a:pt x="11031" y="8283"/>
                </a:cubicBezTo>
                <a:close/>
                <a:moveTo>
                  <a:pt x="8429" y="8330"/>
                </a:moveTo>
                <a:cubicBezTo>
                  <a:pt x="8425" y="8330"/>
                  <a:pt x="8421" y="8331"/>
                  <a:pt x="8418" y="8334"/>
                </a:cubicBezTo>
                <a:cubicBezTo>
                  <a:pt x="8336" y="8347"/>
                  <a:pt x="8265" y="8370"/>
                  <a:pt x="8181" y="8382"/>
                </a:cubicBezTo>
                <a:cubicBezTo>
                  <a:pt x="8158" y="8394"/>
                  <a:pt x="8146" y="8405"/>
                  <a:pt x="8158" y="8429"/>
                </a:cubicBezTo>
                <a:cubicBezTo>
                  <a:pt x="8158" y="8441"/>
                  <a:pt x="8170" y="8453"/>
                  <a:pt x="8194" y="8453"/>
                </a:cubicBezTo>
                <a:lnTo>
                  <a:pt x="8205" y="8453"/>
                </a:lnTo>
                <a:cubicBezTo>
                  <a:pt x="8276" y="8441"/>
                  <a:pt x="8359" y="8418"/>
                  <a:pt x="8430" y="8394"/>
                </a:cubicBezTo>
                <a:cubicBezTo>
                  <a:pt x="8454" y="8394"/>
                  <a:pt x="8465" y="8370"/>
                  <a:pt x="8454" y="8358"/>
                </a:cubicBezTo>
                <a:cubicBezTo>
                  <a:pt x="8454" y="8341"/>
                  <a:pt x="8441" y="8330"/>
                  <a:pt x="8429" y="8330"/>
                </a:cubicBezTo>
                <a:close/>
                <a:moveTo>
                  <a:pt x="11362" y="8205"/>
                </a:moveTo>
                <a:cubicBezTo>
                  <a:pt x="11338" y="8205"/>
                  <a:pt x="11326" y="8216"/>
                  <a:pt x="11326" y="8240"/>
                </a:cubicBezTo>
                <a:cubicBezTo>
                  <a:pt x="11315" y="8323"/>
                  <a:pt x="11315" y="8405"/>
                  <a:pt x="11315" y="8476"/>
                </a:cubicBezTo>
                <a:cubicBezTo>
                  <a:pt x="11315" y="8500"/>
                  <a:pt x="11326" y="8512"/>
                  <a:pt x="11350" y="8524"/>
                </a:cubicBezTo>
                <a:cubicBezTo>
                  <a:pt x="11362" y="8524"/>
                  <a:pt x="11386" y="8500"/>
                  <a:pt x="11386" y="8489"/>
                </a:cubicBezTo>
                <a:cubicBezTo>
                  <a:pt x="11386" y="8405"/>
                  <a:pt x="11386" y="8323"/>
                  <a:pt x="11397" y="8240"/>
                </a:cubicBezTo>
                <a:cubicBezTo>
                  <a:pt x="11397" y="8228"/>
                  <a:pt x="11386" y="8205"/>
                  <a:pt x="11362" y="8205"/>
                </a:cubicBezTo>
                <a:close/>
                <a:moveTo>
                  <a:pt x="11497" y="8401"/>
                </a:moveTo>
                <a:cubicBezTo>
                  <a:pt x="11481" y="8401"/>
                  <a:pt x="11468" y="8412"/>
                  <a:pt x="11468" y="8429"/>
                </a:cubicBezTo>
                <a:cubicBezTo>
                  <a:pt x="11457" y="8453"/>
                  <a:pt x="11468" y="8465"/>
                  <a:pt x="11492" y="8476"/>
                </a:cubicBezTo>
                <a:cubicBezTo>
                  <a:pt x="11563" y="8500"/>
                  <a:pt x="11646" y="8524"/>
                  <a:pt x="11717" y="8547"/>
                </a:cubicBezTo>
                <a:lnTo>
                  <a:pt x="11728" y="8547"/>
                </a:lnTo>
                <a:cubicBezTo>
                  <a:pt x="11740" y="8547"/>
                  <a:pt x="11752" y="8536"/>
                  <a:pt x="11764" y="8524"/>
                </a:cubicBezTo>
                <a:cubicBezTo>
                  <a:pt x="11764" y="8512"/>
                  <a:pt x="11764" y="8489"/>
                  <a:pt x="11740" y="8476"/>
                </a:cubicBezTo>
                <a:cubicBezTo>
                  <a:pt x="11669" y="8453"/>
                  <a:pt x="11586" y="8429"/>
                  <a:pt x="11515" y="8405"/>
                </a:cubicBezTo>
                <a:cubicBezTo>
                  <a:pt x="11509" y="8402"/>
                  <a:pt x="11503" y="8401"/>
                  <a:pt x="11497" y="8401"/>
                </a:cubicBezTo>
                <a:close/>
                <a:moveTo>
                  <a:pt x="7963" y="8448"/>
                </a:moveTo>
                <a:cubicBezTo>
                  <a:pt x="7958" y="8448"/>
                  <a:pt x="7951" y="8450"/>
                  <a:pt x="7945" y="8453"/>
                </a:cubicBezTo>
                <a:cubicBezTo>
                  <a:pt x="7874" y="8476"/>
                  <a:pt x="7792" y="8500"/>
                  <a:pt x="7721" y="8524"/>
                </a:cubicBezTo>
                <a:cubicBezTo>
                  <a:pt x="7697" y="8524"/>
                  <a:pt x="7685" y="8547"/>
                  <a:pt x="7697" y="8571"/>
                </a:cubicBezTo>
                <a:cubicBezTo>
                  <a:pt x="7697" y="8583"/>
                  <a:pt x="7721" y="8594"/>
                  <a:pt x="7732" y="8594"/>
                </a:cubicBezTo>
                <a:lnTo>
                  <a:pt x="7745" y="8594"/>
                </a:lnTo>
                <a:cubicBezTo>
                  <a:pt x="7815" y="8559"/>
                  <a:pt x="7898" y="8536"/>
                  <a:pt x="7969" y="8524"/>
                </a:cubicBezTo>
                <a:cubicBezTo>
                  <a:pt x="7992" y="8512"/>
                  <a:pt x="8005" y="8489"/>
                  <a:pt x="7992" y="8476"/>
                </a:cubicBezTo>
                <a:cubicBezTo>
                  <a:pt x="7992" y="8459"/>
                  <a:pt x="7980" y="8448"/>
                  <a:pt x="7963" y="8448"/>
                </a:cubicBezTo>
                <a:close/>
                <a:moveTo>
                  <a:pt x="11947" y="8566"/>
                </a:moveTo>
                <a:cubicBezTo>
                  <a:pt x="11934" y="8566"/>
                  <a:pt x="11926" y="8574"/>
                  <a:pt x="11917" y="8583"/>
                </a:cubicBezTo>
                <a:cubicBezTo>
                  <a:pt x="11906" y="8607"/>
                  <a:pt x="11917" y="8630"/>
                  <a:pt x="11941" y="8630"/>
                </a:cubicBezTo>
                <a:cubicBezTo>
                  <a:pt x="12012" y="8665"/>
                  <a:pt x="12083" y="8689"/>
                  <a:pt x="12154" y="8725"/>
                </a:cubicBezTo>
                <a:lnTo>
                  <a:pt x="12166" y="8725"/>
                </a:lnTo>
                <a:cubicBezTo>
                  <a:pt x="12190" y="8725"/>
                  <a:pt x="12201" y="8725"/>
                  <a:pt x="12201" y="8713"/>
                </a:cubicBezTo>
                <a:cubicBezTo>
                  <a:pt x="12213" y="8689"/>
                  <a:pt x="12201" y="8665"/>
                  <a:pt x="12190" y="8665"/>
                </a:cubicBezTo>
                <a:cubicBezTo>
                  <a:pt x="12119" y="8630"/>
                  <a:pt x="12035" y="8594"/>
                  <a:pt x="11964" y="8571"/>
                </a:cubicBezTo>
                <a:cubicBezTo>
                  <a:pt x="11958" y="8568"/>
                  <a:pt x="11952" y="8566"/>
                  <a:pt x="11947" y="8566"/>
                </a:cubicBezTo>
                <a:close/>
                <a:moveTo>
                  <a:pt x="7496" y="8594"/>
                </a:moveTo>
                <a:cubicBezTo>
                  <a:pt x="7414" y="8618"/>
                  <a:pt x="7343" y="8654"/>
                  <a:pt x="7272" y="8678"/>
                </a:cubicBezTo>
                <a:cubicBezTo>
                  <a:pt x="7248" y="8689"/>
                  <a:pt x="7236" y="8701"/>
                  <a:pt x="7248" y="8725"/>
                </a:cubicBezTo>
                <a:cubicBezTo>
                  <a:pt x="7248" y="8736"/>
                  <a:pt x="7259" y="8749"/>
                  <a:pt x="7283" y="8749"/>
                </a:cubicBezTo>
                <a:lnTo>
                  <a:pt x="7295" y="8749"/>
                </a:lnTo>
                <a:cubicBezTo>
                  <a:pt x="7366" y="8713"/>
                  <a:pt x="7437" y="8689"/>
                  <a:pt x="7519" y="8665"/>
                </a:cubicBezTo>
                <a:cubicBezTo>
                  <a:pt x="7532" y="8654"/>
                  <a:pt x="7543" y="8642"/>
                  <a:pt x="7543" y="8618"/>
                </a:cubicBezTo>
                <a:cubicBezTo>
                  <a:pt x="7532" y="8594"/>
                  <a:pt x="7508" y="8594"/>
                  <a:pt x="7496" y="8594"/>
                </a:cubicBezTo>
                <a:close/>
                <a:moveTo>
                  <a:pt x="7060" y="8767"/>
                </a:moveTo>
                <a:cubicBezTo>
                  <a:pt x="7055" y="8767"/>
                  <a:pt x="7050" y="8769"/>
                  <a:pt x="7047" y="8772"/>
                </a:cubicBezTo>
                <a:cubicBezTo>
                  <a:pt x="6964" y="8796"/>
                  <a:pt x="6893" y="8831"/>
                  <a:pt x="6822" y="8855"/>
                </a:cubicBezTo>
                <a:cubicBezTo>
                  <a:pt x="6799" y="8867"/>
                  <a:pt x="6799" y="8890"/>
                  <a:pt x="6799" y="8902"/>
                </a:cubicBezTo>
                <a:cubicBezTo>
                  <a:pt x="6810" y="8914"/>
                  <a:pt x="6822" y="8925"/>
                  <a:pt x="6834" y="8925"/>
                </a:cubicBezTo>
                <a:lnTo>
                  <a:pt x="6846" y="8925"/>
                </a:lnTo>
                <a:cubicBezTo>
                  <a:pt x="6917" y="8890"/>
                  <a:pt x="6999" y="8867"/>
                  <a:pt x="7070" y="8831"/>
                </a:cubicBezTo>
                <a:cubicBezTo>
                  <a:pt x="7083" y="8831"/>
                  <a:pt x="7094" y="8807"/>
                  <a:pt x="7094" y="8784"/>
                </a:cubicBezTo>
                <a:cubicBezTo>
                  <a:pt x="7086" y="8776"/>
                  <a:pt x="7072" y="8767"/>
                  <a:pt x="7060" y="8767"/>
                </a:cubicBezTo>
                <a:close/>
                <a:moveTo>
                  <a:pt x="12384" y="8767"/>
                </a:moveTo>
                <a:cubicBezTo>
                  <a:pt x="12371" y="8767"/>
                  <a:pt x="12363" y="8776"/>
                  <a:pt x="12355" y="8784"/>
                </a:cubicBezTo>
                <a:cubicBezTo>
                  <a:pt x="12343" y="8807"/>
                  <a:pt x="12355" y="8820"/>
                  <a:pt x="12366" y="8831"/>
                </a:cubicBezTo>
                <a:cubicBezTo>
                  <a:pt x="12437" y="8878"/>
                  <a:pt x="12508" y="8914"/>
                  <a:pt x="12568" y="8961"/>
                </a:cubicBezTo>
                <a:lnTo>
                  <a:pt x="12591" y="8961"/>
                </a:lnTo>
                <a:cubicBezTo>
                  <a:pt x="12603" y="8961"/>
                  <a:pt x="12615" y="8961"/>
                  <a:pt x="12615" y="8949"/>
                </a:cubicBezTo>
                <a:cubicBezTo>
                  <a:pt x="12626" y="8925"/>
                  <a:pt x="12626" y="8902"/>
                  <a:pt x="12615" y="8890"/>
                </a:cubicBezTo>
                <a:cubicBezTo>
                  <a:pt x="12544" y="8855"/>
                  <a:pt x="12473" y="8807"/>
                  <a:pt x="12402" y="8772"/>
                </a:cubicBezTo>
                <a:cubicBezTo>
                  <a:pt x="12395" y="8769"/>
                  <a:pt x="12389" y="8767"/>
                  <a:pt x="12384" y="8767"/>
                </a:cubicBezTo>
                <a:close/>
                <a:moveTo>
                  <a:pt x="11338" y="8689"/>
                </a:moveTo>
                <a:cubicBezTo>
                  <a:pt x="11326" y="8689"/>
                  <a:pt x="11302" y="8701"/>
                  <a:pt x="11302" y="8725"/>
                </a:cubicBezTo>
                <a:lnTo>
                  <a:pt x="11302" y="8749"/>
                </a:lnTo>
                <a:cubicBezTo>
                  <a:pt x="11302" y="8820"/>
                  <a:pt x="11302" y="8890"/>
                  <a:pt x="11315" y="8961"/>
                </a:cubicBezTo>
                <a:cubicBezTo>
                  <a:pt x="11315" y="8985"/>
                  <a:pt x="11326" y="8996"/>
                  <a:pt x="11350" y="8996"/>
                </a:cubicBezTo>
                <a:cubicBezTo>
                  <a:pt x="11362" y="8996"/>
                  <a:pt x="11386" y="8985"/>
                  <a:pt x="11386" y="8961"/>
                </a:cubicBezTo>
                <a:cubicBezTo>
                  <a:pt x="11373" y="8890"/>
                  <a:pt x="11373" y="8820"/>
                  <a:pt x="11373" y="8749"/>
                </a:cubicBezTo>
                <a:lnTo>
                  <a:pt x="11373" y="8725"/>
                </a:lnTo>
                <a:cubicBezTo>
                  <a:pt x="11373" y="8701"/>
                  <a:pt x="11362" y="8689"/>
                  <a:pt x="11338" y="8689"/>
                </a:cubicBezTo>
                <a:close/>
                <a:moveTo>
                  <a:pt x="6618" y="8956"/>
                </a:moveTo>
                <a:cubicBezTo>
                  <a:pt x="6611" y="8956"/>
                  <a:pt x="6604" y="8958"/>
                  <a:pt x="6597" y="8961"/>
                </a:cubicBezTo>
                <a:cubicBezTo>
                  <a:pt x="6526" y="8985"/>
                  <a:pt x="6456" y="9020"/>
                  <a:pt x="6385" y="9056"/>
                </a:cubicBezTo>
                <a:cubicBezTo>
                  <a:pt x="6361" y="9067"/>
                  <a:pt x="6361" y="9091"/>
                  <a:pt x="6361" y="9103"/>
                </a:cubicBezTo>
                <a:cubicBezTo>
                  <a:pt x="6373" y="9115"/>
                  <a:pt x="6385" y="9127"/>
                  <a:pt x="6397" y="9127"/>
                </a:cubicBezTo>
                <a:lnTo>
                  <a:pt x="6408" y="9127"/>
                </a:lnTo>
                <a:cubicBezTo>
                  <a:pt x="6479" y="9091"/>
                  <a:pt x="6562" y="9056"/>
                  <a:pt x="6633" y="9020"/>
                </a:cubicBezTo>
                <a:cubicBezTo>
                  <a:pt x="6645" y="9009"/>
                  <a:pt x="6657" y="8996"/>
                  <a:pt x="6645" y="8973"/>
                </a:cubicBezTo>
                <a:cubicBezTo>
                  <a:pt x="6645" y="8965"/>
                  <a:pt x="6633" y="8956"/>
                  <a:pt x="6618" y="8956"/>
                </a:cubicBezTo>
                <a:close/>
                <a:moveTo>
                  <a:pt x="12791" y="9027"/>
                </a:moveTo>
                <a:cubicBezTo>
                  <a:pt x="12779" y="9027"/>
                  <a:pt x="12765" y="9036"/>
                  <a:pt x="12757" y="9044"/>
                </a:cubicBezTo>
                <a:cubicBezTo>
                  <a:pt x="12745" y="9056"/>
                  <a:pt x="12745" y="9080"/>
                  <a:pt x="12757" y="9091"/>
                </a:cubicBezTo>
                <a:cubicBezTo>
                  <a:pt x="12828" y="9138"/>
                  <a:pt x="12887" y="9198"/>
                  <a:pt x="12946" y="9245"/>
                </a:cubicBezTo>
                <a:cubicBezTo>
                  <a:pt x="12946" y="9256"/>
                  <a:pt x="12957" y="9256"/>
                  <a:pt x="12970" y="9256"/>
                </a:cubicBezTo>
                <a:cubicBezTo>
                  <a:pt x="12970" y="9256"/>
                  <a:pt x="12981" y="9256"/>
                  <a:pt x="12993" y="9245"/>
                </a:cubicBezTo>
                <a:cubicBezTo>
                  <a:pt x="13005" y="9233"/>
                  <a:pt x="13005" y="9209"/>
                  <a:pt x="12993" y="9198"/>
                </a:cubicBezTo>
                <a:cubicBezTo>
                  <a:pt x="12934" y="9138"/>
                  <a:pt x="12875" y="9091"/>
                  <a:pt x="12804" y="9032"/>
                </a:cubicBezTo>
                <a:cubicBezTo>
                  <a:pt x="12801" y="9029"/>
                  <a:pt x="12796" y="9027"/>
                  <a:pt x="12791" y="9027"/>
                </a:cubicBezTo>
                <a:close/>
                <a:moveTo>
                  <a:pt x="6184" y="9157"/>
                </a:moveTo>
                <a:cubicBezTo>
                  <a:pt x="6179" y="9157"/>
                  <a:pt x="6175" y="9159"/>
                  <a:pt x="6172" y="9162"/>
                </a:cubicBezTo>
                <a:cubicBezTo>
                  <a:pt x="6090" y="9198"/>
                  <a:pt x="6019" y="9233"/>
                  <a:pt x="5948" y="9269"/>
                </a:cubicBezTo>
                <a:cubicBezTo>
                  <a:pt x="5935" y="9280"/>
                  <a:pt x="5924" y="9304"/>
                  <a:pt x="5935" y="9327"/>
                </a:cubicBezTo>
                <a:cubicBezTo>
                  <a:pt x="5948" y="9340"/>
                  <a:pt x="5959" y="9340"/>
                  <a:pt x="5971" y="9340"/>
                </a:cubicBezTo>
                <a:lnTo>
                  <a:pt x="5983" y="9340"/>
                </a:lnTo>
                <a:lnTo>
                  <a:pt x="6195" y="9233"/>
                </a:lnTo>
                <a:cubicBezTo>
                  <a:pt x="6219" y="9221"/>
                  <a:pt x="6219" y="9198"/>
                  <a:pt x="6219" y="9186"/>
                </a:cubicBezTo>
                <a:cubicBezTo>
                  <a:pt x="6211" y="9168"/>
                  <a:pt x="6196" y="9157"/>
                  <a:pt x="6184" y="9157"/>
                </a:cubicBezTo>
                <a:close/>
                <a:moveTo>
                  <a:pt x="11350" y="9162"/>
                </a:moveTo>
                <a:cubicBezTo>
                  <a:pt x="11338" y="9162"/>
                  <a:pt x="11315" y="9186"/>
                  <a:pt x="11326" y="9198"/>
                </a:cubicBezTo>
                <a:cubicBezTo>
                  <a:pt x="11326" y="9280"/>
                  <a:pt x="11338" y="9363"/>
                  <a:pt x="11338" y="9446"/>
                </a:cubicBezTo>
                <a:cubicBezTo>
                  <a:pt x="11350" y="9458"/>
                  <a:pt x="11362" y="9469"/>
                  <a:pt x="11373" y="9469"/>
                </a:cubicBezTo>
                <a:lnTo>
                  <a:pt x="11386" y="9469"/>
                </a:lnTo>
                <a:cubicBezTo>
                  <a:pt x="11397" y="9469"/>
                  <a:pt x="11421" y="9458"/>
                  <a:pt x="11409" y="9434"/>
                </a:cubicBezTo>
                <a:cubicBezTo>
                  <a:pt x="11409" y="9363"/>
                  <a:pt x="11397" y="9280"/>
                  <a:pt x="11397" y="9198"/>
                </a:cubicBezTo>
                <a:cubicBezTo>
                  <a:pt x="11397" y="9174"/>
                  <a:pt x="11373" y="9162"/>
                  <a:pt x="11350" y="9162"/>
                </a:cubicBezTo>
                <a:close/>
                <a:moveTo>
                  <a:pt x="5755" y="9382"/>
                </a:moveTo>
                <a:cubicBezTo>
                  <a:pt x="5749" y="9382"/>
                  <a:pt x="5742" y="9383"/>
                  <a:pt x="5735" y="9387"/>
                </a:cubicBezTo>
                <a:cubicBezTo>
                  <a:pt x="5664" y="9422"/>
                  <a:pt x="5604" y="9469"/>
                  <a:pt x="5533" y="9505"/>
                </a:cubicBezTo>
                <a:cubicBezTo>
                  <a:pt x="5510" y="9517"/>
                  <a:pt x="5510" y="9540"/>
                  <a:pt x="5522" y="9552"/>
                </a:cubicBezTo>
                <a:cubicBezTo>
                  <a:pt x="5522" y="9564"/>
                  <a:pt x="5533" y="9576"/>
                  <a:pt x="5546" y="9576"/>
                </a:cubicBezTo>
                <a:cubicBezTo>
                  <a:pt x="5557" y="9576"/>
                  <a:pt x="5557" y="9576"/>
                  <a:pt x="5569" y="9564"/>
                </a:cubicBezTo>
                <a:cubicBezTo>
                  <a:pt x="5640" y="9529"/>
                  <a:pt x="5699" y="9493"/>
                  <a:pt x="5770" y="9446"/>
                </a:cubicBezTo>
                <a:cubicBezTo>
                  <a:pt x="5793" y="9446"/>
                  <a:pt x="5793" y="9422"/>
                  <a:pt x="5793" y="9398"/>
                </a:cubicBezTo>
                <a:cubicBezTo>
                  <a:pt x="5785" y="9390"/>
                  <a:pt x="5771" y="9382"/>
                  <a:pt x="5755" y="9382"/>
                </a:cubicBezTo>
                <a:close/>
                <a:moveTo>
                  <a:pt x="13128" y="9361"/>
                </a:moveTo>
                <a:cubicBezTo>
                  <a:pt x="13119" y="9361"/>
                  <a:pt x="13109" y="9365"/>
                  <a:pt x="13099" y="9375"/>
                </a:cubicBezTo>
                <a:cubicBezTo>
                  <a:pt x="13088" y="9387"/>
                  <a:pt x="13088" y="9411"/>
                  <a:pt x="13099" y="9422"/>
                </a:cubicBezTo>
                <a:cubicBezTo>
                  <a:pt x="13147" y="9482"/>
                  <a:pt x="13194" y="9552"/>
                  <a:pt x="13230" y="9611"/>
                </a:cubicBezTo>
                <a:cubicBezTo>
                  <a:pt x="13241" y="9623"/>
                  <a:pt x="13253" y="9635"/>
                  <a:pt x="13265" y="9635"/>
                </a:cubicBezTo>
                <a:lnTo>
                  <a:pt x="13277" y="9623"/>
                </a:lnTo>
                <a:cubicBezTo>
                  <a:pt x="13301" y="9611"/>
                  <a:pt x="13301" y="9587"/>
                  <a:pt x="13301" y="9576"/>
                </a:cubicBezTo>
                <a:cubicBezTo>
                  <a:pt x="13253" y="9505"/>
                  <a:pt x="13206" y="9446"/>
                  <a:pt x="13159" y="9375"/>
                </a:cubicBezTo>
                <a:cubicBezTo>
                  <a:pt x="13152" y="9368"/>
                  <a:pt x="13141" y="9361"/>
                  <a:pt x="13128" y="9361"/>
                </a:cubicBezTo>
                <a:close/>
                <a:moveTo>
                  <a:pt x="5339" y="9618"/>
                </a:moveTo>
                <a:cubicBezTo>
                  <a:pt x="5334" y="9618"/>
                  <a:pt x="5328" y="9620"/>
                  <a:pt x="5321" y="9623"/>
                </a:cubicBezTo>
                <a:cubicBezTo>
                  <a:pt x="5250" y="9671"/>
                  <a:pt x="5179" y="9706"/>
                  <a:pt x="5120" y="9753"/>
                </a:cubicBezTo>
                <a:cubicBezTo>
                  <a:pt x="5096" y="9765"/>
                  <a:pt x="5096" y="9789"/>
                  <a:pt x="5108" y="9800"/>
                </a:cubicBezTo>
                <a:cubicBezTo>
                  <a:pt x="5108" y="9813"/>
                  <a:pt x="5120" y="9813"/>
                  <a:pt x="5131" y="9813"/>
                </a:cubicBezTo>
                <a:lnTo>
                  <a:pt x="5155" y="9813"/>
                </a:lnTo>
                <a:cubicBezTo>
                  <a:pt x="5226" y="9765"/>
                  <a:pt x="5286" y="9729"/>
                  <a:pt x="5357" y="9694"/>
                </a:cubicBezTo>
                <a:cubicBezTo>
                  <a:pt x="5380" y="9682"/>
                  <a:pt x="5380" y="9658"/>
                  <a:pt x="5368" y="9635"/>
                </a:cubicBezTo>
                <a:cubicBezTo>
                  <a:pt x="5360" y="9627"/>
                  <a:pt x="5351" y="9618"/>
                  <a:pt x="5339" y="9618"/>
                </a:cubicBezTo>
                <a:close/>
                <a:moveTo>
                  <a:pt x="11420" y="9642"/>
                </a:moveTo>
                <a:cubicBezTo>
                  <a:pt x="11416" y="9642"/>
                  <a:pt x="11412" y="9644"/>
                  <a:pt x="11409" y="9647"/>
                </a:cubicBezTo>
                <a:cubicBezTo>
                  <a:pt x="11386" y="9647"/>
                  <a:pt x="11373" y="9658"/>
                  <a:pt x="11373" y="9682"/>
                </a:cubicBezTo>
                <a:cubicBezTo>
                  <a:pt x="11386" y="9765"/>
                  <a:pt x="11409" y="9848"/>
                  <a:pt x="11421" y="9918"/>
                </a:cubicBezTo>
                <a:cubicBezTo>
                  <a:pt x="11433" y="9931"/>
                  <a:pt x="11444" y="9942"/>
                  <a:pt x="11457" y="9942"/>
                </a:cubicBezTo>
                <a:lnTo>
                  <a:pt x="11468" y="9942"/>
                </a:lnTo>
                <a:cubicBezTo>
                  <a:pt x="11492" y="9942"/>
                  <a:pt x="11504" y="9918"/>
                  <a:pt x="11492" y="9907"/>
                </a:cubicBezTo>
                <a:cubicBezTo>
                  <a:pt x="11480" y="9836"/>
                  <a:pt x="11457" y="9753"/>
                  <a:pt x="11444" y="9671"/>
                </a:cubicBezTo>
                <a:cubicBezTo>
                  <a:pt x="11444" y="9653"/>
                  <a:pt x="11432" y="9642"/>
                  <a:pt x="11420" y="9642"/>
                </a:cubicBezTo>
                <a:close/>
                <a:moveTo>
                  <a:pt x="4907" y="9871"/>
                </a:moveTo>
                <a:cubicBezTo>
                  <a:pt x="4848" y="9918"/>
                  <a:pt x="4777" y="9966"/>
                  <a:pt x="4706" y="10002"/>
                </a:cubicBezTo>
                <a:cubicBezTo>
                  <a:pt x="4695" y="10013"/>
                  <a:pt x="4695" y="10037"/>
                  <a:pt x="4695" y="10060"/>
                </a:cubicBezTo>
                <a:cubicBezTo>
                  <a:pt x="4706" y="10073"/>
                  <a:pt x="4718" y="10073"/>
                  <a:pt x="4730" y="10073"/>
                </a:cubicBezTo>
                <a:lnTo>
                  <a:pt x="4753" y="10073"/>
                </a:lnTo>
                <a:cubicBezTo>
                  <a:pt x="4813" y="10025"/>
                  <a:pt x="4884" y="9978"/>
                  <a:pt x="4955" y="9942"/>
                </a:cubicBezTo>
                <a:cubicBezTo>
                  <a:pt x="4966" y="9931"/>
                  <a:pt x="4978" y="9907"/>
                  <a:pt x="4966" y="9884"/>
                </a:cubicBezTo>
                <a:cubicBezTo>
                  <a:pt x="4955" y="9871"/>
                  <a:pt x="4931" y="9871"/>
                  <a:pt x="4907" y="9871"/>
                </a:cubicBezTo>
                <a:close/>
                <a:moveTo>
                  <a:pt x="13366" y="9772"/>
                </a:moveTo>
                <a:cubicBezTo>
                  <a:pt x="13361" y="9772"/>
                  <a:pt x="13354" y="9774"/>
                  <a:pt x="13348" y="9777"/>
                </a:cubicBezTo>
                <a:cubicBezTo>
                  <a:pt x="13336" y="9789"/>
                  <a:pt x="13324" y="9800"/>
                  <a:pt x="13336" y="9824"/>
                </a:cubicBezTo>
                <a:cubicBezTo>
                  <a:pt x="13359" y="9895"/>
                  <a:pt x="13372" y="9978"/>
                  <a:pt x="13383" y="10049"/>
                </a:cubicBezTo>
                <a:cubicBezTo>
                  <a:pt x="13383" y="10060"/>
                  <a:pt x="13407" y="10084"/>
                  <a:pt x="13419" y="10084"/>
                </a:cubicBezTo>
                <a:lnTo>
                  <a:pt x="13430" y="10084"/>
                </a:lnTo>
                <a:cubicBezTo>
                  <a:pt x="13443" y="10073"/>
                  <a:pt x="13454" y="10060"/>
                  <a:pt x="13454" y="10037"/>
                </a:cubicBezTo>
                <a:cubicBezTo>
                  <a:pt x="13443" y="9954"/>
                  <a:pt x="13430" y="9884"/>
                  <a:pt x="13395" y="9800"/>
                </a:cubicBezTo>
                <a:cubicBezTo>
                  <a:pt x="13395" y="9783"/>
                  <a:pt x="13383" y="9772"/>
                  <a:pt x="13366" y="9772"/>
                </a:cubicBezTo>
                <a:close/>
                <a:moveTo>
                  <a:pt x="4539" y="10134"/>
                </a:moveTo>
                <a:cubicBezTo>
                  <a:pt x="4529" y="10134"/>
                  <a:pt x="4517" y="10137"/>
                  <a:pt x="4505" y="10144"/>
                </a:cubicBezTo>
                <a:cubicBezTo>
                  <a:pt x="4446" y="10179"/>
                  <a:pt x="4375" y="10226"/>
                  <a:pt x="4316" y="10273"/>
                </a:cubicBezTo>
                <a:cubicBezTo>
                  <a:pt x="4293" y="10285"/>
                  <a:pt x="4293" y="10309"/>
                  <a:pt x="4304" y="10320"/>
                </a:cubicBezTo>
                <a:cubicBezTo>
                  <a:pt x="4304" y="10333"/>
                  <a:pt x="4316" y="10344"/>
                  <a:pt x="4328" y="10344"/>
                </a:cubicBezTo>
                <a:cubicBezTo>
                  <a:pt x="4340" y="10344"/>
                  <a:pt x="4351" y="10333"/>
                  <a:pt x="4351" y="10333"/>
                </a:cubicBezTo>
                <a:cubicBezTo>
                  <a:pt x="4422" y="10285"/>
                  <a:pt x="4482" y="10238"/>
                  <a:pt x="4553" y="10202"/>
                </a:cubicBezTo>
                <a:cubicBezTo>
                  <a:pt x="4564" y="10191"/>
                  <a:pt x="4576" y="10167"/>
                  <a:pt x="4564" y="10144"/>
                </a:cubicBezTo>
                <a:cubicBezTo>
                  <a:pt x="4558" y="10137"/>
                  <a:pt x="4550" y="10134"/>
                  <a:pt x="4539" y="10134"/>
                </a:cubicBezTo>
                <a:close/>
                <a:moveTo>
                  <a:pt x="11527" y="10103"/>
                </a:moveTo>
                <a:cubicBezTo>
                  <a:pt x="11523" y="10103"/>
                  <a:pt x="11518" y="10105"/>
                  <a:pt x="11515" y="10108"/>
                </a:cubicBezTo>
                <a:cubicBezTo>
                  <a:pt x="11492" y="10120"/>
                  <a:pt x="11480" y="10131"/>
                  <a:pt x="11492" y="10155"/>
                </a:cubicBezTo>
                <a:cubicBezTo>
                  <a:pt x="11515" y="10238"/>
                  <a:pt x="11551" y="10309"/>
                  <a:pt x="11586" y="10380"/>
                </a:cubicBezTo>
                <a:cubicBezTo>
                  <a:pt x="11586" y="10391"/>
                  <a:pt x="11598" y="10404"/>
                  <a:pt x="11610" y="10404"/>
                </a:cubicBezTo>
                <a:cubicBezTo>
                  <a:pt x="11622" y="10404"/>
                  <a:pt x="11622" y="10404"/>
                  <a:pt x="11633" y="10391"/>
                </a:cubicBezTo>
                <a:cubicBezTo>
                  <a:pt x="11646" y="10391"/>
                  <a:pt x="11657" y="10368"/>
                  <a:pt x="11646" y="10344"/>
                </a:cubicBezTo>
                <a:cubicBezTo>
                  <a:pt x="11610" y="10285"/>
                  <a:pt x="11586" y="10215"/>
                  <a:pt x="11563" y="10131"/>
                </a:cubicBezTo>
                <a:cubicBezTo>
                  <a:pt x="11554" y="10114"/>
                  <a:pt x="11539" y="10103"/>
                  <a:pt x="11527" y="10103"/>
                </a:cubicBezTo>
                <a:close/>
                <a:moveTo>
                  <a:pt x="13417" y="10247"/>
                </a:moveTo>
                <a:cubicBezTo>
                  <a:pt x="13399" y="10247"/>
                  <a:pt x="13383" y="10264"/>
                  <a:pt x="13383" y="10273"/>
                </a:cubicBezTo>
                <a:cubicBezTo>
                  <a:pt x="13372" y="10356"/>
                  <a:pt x="13359" y="10427"/>
                  <a:pt x="13324" y="10498"/>
                </a:cubicBezTo>
                <a:cubicBezTo>
                  <a:pt x="13312" y="10510"/>
                  <a:pt x="13324" y="10533"/>
                  <a:pt x="13348" y="10546"/>
                </a:cubicBezTo>
                <a:lnTo>
                  <a:pt x="13359" y="10546"/>
                </a:lnTo>
                <a:cubicBezTo>
                  <a:pt x="13372" y="10546"/>
                  <a:pt x="13383" y="10546"/>
                  <a:pt x="13395" y="10522"/>
                </a:cubicBezTo>
                <a:cubicBezTo>
                  <a:pt x="13419" y="10451"/>
                  <a:pt x="13443" y="10368"/>
                  <a:pt x="13454" y="10285"/>
                </a:cubicBezTo>
                <a:cubicBezTo>
                  <a:pt x="13454" y="10262"/>
                  <a:pt x="13443" y="10250"/>
                  <a:pt x="13430" y="10250"/>
                </a:cubicBezTo>
                <a:cubicBezTo>
                  <a:pt x="13426" y="10247"/>
                  <a:pt x="13422" y="10247"/>
                  <a:pt x="13417" y="10247"/>
                </a:cubicBezTo>
                <a:close/>
                <a:moveTo>
                  <a:pt x="4139" y="10407"/>
                </a:moveTo>
                <a:cubicBezTo>
                  <a:pt x="4130" y="10407"/>
                  <a:pt x="4121" y="10409"/>
                  <a:pt x="4115" y="10415"/>
                </a:cubicBezTo>
                <a:cubicBezTo>
                  <a:pt x="4044" y="10462"/>
                  <a:pt x="3985" y="10510"/>
                  <a:pt x="3914" y="10557"/>
                </a:cubicBezTo>
                <a:cubicBezTo>
                  <a:pt x="3902" y="10569"/>
                  <a:pt x="3902" y="10581"/>
                  <a:pt x="3914" y="10604"/>
                </a:cubicBezTo>
                <a:cubicBezTo>
                  <a:pt x="3914" y="10616"/>
                  <a:pt x="3926" y="10616"/>
                  <a:pt x="3938" y="10616"/>
                </a:cubicBezTo>
                <a:cubicBezTo>
                  <a:pt x="3949" y="10616"/>
                  <a:pt x="3962" y="10616"/>
                  <a:pt x="3962" y="10604"/>
                </a:cubicBezTo>
                <a:cubicBezTo>
                  <a:pt x="4020" y="10569"/>
                  <a:pt x="4091" y="10522"/>
                  <a:pt x="4151" y="10475"/>
                </a:cubicBezTo>
                <a:cubicBezTo>
                  <a:pt x="4174" y="10462"/>
                  <a:pt x="4174" y="10439"/>
                  <a:pt x="4162" y="10415"/>
                </a:cubicBezTo>
                <a:cubicBezTo>
                  <a:pt x="4156" y="10409"/>
                  <a:pt x="4148" y="10407"/>
                  <a:pt x="4139" y="10407"/>
                </a:cubicBezTo>
                <a:close/>
                <a:moveTo>
                  <a:pt x="11745" y="10526"/>
                </a:moveTo>
                <a:cubicBezTo>
                  <a:pt x="11736" y="10526"/>
                  <a:pt x="11726" y="10529"/>
                  <a:pt x="11717" y="10533"/>
                </a:cubicBezTo>
                <a:cubicBezTo>
                  <a:pt x="11704" y="10546"/>
                  <a:pt x="11704" y="10569"/>
                  <a:pt x="11717" y="10593"/>
                </a:cubicBezTo>
                <a:lnTo>
                  <a:pt x="11788" y="10664"/>
                </a:lnTo>
                <a:cubicBezTo>
                  <a:pt x="11823" y="10687"/>
                  <a:pt x="11870" y="10722"/>
                  <a:pt x="11906" y="10746"/>
                </a:cubicBezTo>
                <a:cubicBezTo>
                  <a:pt x="11906" y="10758"/>
                  <a:pt x="11917" y="10758"/>
                  <a:pt x="11929" y="10758"/>
                </a:cubicBezTo>
                <a:cubicBezTo>
                  <a:pt x="11941" y="10758"/>
                  <a:pt x="11953" y="10746"/>
                  <a:pt x="11953" y="10746"/>
                </a:cubicBezTo>
                <a:cubicBezTo>
                  <a:pt x="11964" y="10722"/>
                  <a:pt x="11964" y="10699"/>
                  <a:pt x="11941" y="10687"/>
                </a:cubicBezTo>
                <a:cubicBezTo>
                  <a:pt x="11906" y="10664"/>
                  <a:pt x="11870" y="10640"/>
                  <a:pt x="11835" y="10604"/>
                </a:cubicBezTo>
                <a:cubicBezTo>
                  <a:pt x="11811" y="10581"/>
                  <a:pt x="11788" y="10569"/>
                  <a:pt x="11775" y="10546"/>
                </a:cubicBezTo>
                <a:cubicBezTo>
                  <a:pt x="11769" y="10532"/>
                  <a:pt x="11758" y="10526"/>
                  <a:pt x="11745" y="10526"/>
                </a:cubicBezTo>
                <a:close/>
                <a:moveTo>
                  <a:pt x="3748" y="10690"/>
                </a:moveTo>
                <a:cubicBezTo>
                  <a:pt x="3740" y="10690"/>
                  <a:pt x="3731" y="10693"/>
                  <a:pt x="3725" y="10699"/>
                </a:cubicBezTo>
                <a:cubicBezTo>
                  <a:pt x="3666" y="10746"/>
                  <a:pt x="3595" y="10793"/>
                  <a:pt x="3536" y="10841"/>
                </a:cubicBezTo>
                <a:cubicBezTo>
                  <a:pt x="3524" y="10853"/>
                  <a:pt x="3512" y="10877"/>
                  <a:pt x="3524" y="10888"/>
                </a:cubicBezTo>
                <a:cubicBezTo>
                  <a:pt x="3536" y="10900"/>
                  <a:pt x="3547" y="10900"/>
                  <a:pt x="3560" y="10900"/>
                </a:cubicBezTo>
                <a:lnTo>
                  <a:pt x="3583" y="10900"/>
                </a:lnTo>
                <a:cubicBezTo>
                  <a:pt x="3642" y="10853"/>
                  <a:pt x="3702" y="10806"/>
                  <a:pt x="3772" y="10746"/>
                </a:cubicBezTo>
                <a:cubicBezTo>
                  <a:pt x="3784" y="10735"/>
                  <a:pt x="3784" y="10722"/>
                  <a:pt x="3772" y="10699"/>
                </a:cubicBezTo>
                <a:cubicBezTo>
                  <a:pt x="3766" y="10693"/>
                  <a:pt x="3757" y="10690"/>
                  <a:pt x="3748" y="10690"/>
                </a:cubicBezTo>
                <a:close/>
                <a:moveTo>
                  <a:pt x="13229" y="10678"/>
                </a:moveTo>
                <a:cubicBezTo>
                  <a:pt x="13221" y="10678"/>
                  <a:pt x="13212" y="10681"/>
                  <a:pt x="13206" y="10687"/>
                </a:cubicBezTo>
                <a:cubicBezTo>
                  <a:pt x="13147" y="10746"/>
                  <a:pt x="13088" y="10793"/>
                  <a:pt x="13028" y="10829"/>
                </a:cubicBezTo>
                <a:cubicBezTo>
                  <a:pt x="13017" y="10841"/>
                  <a:pt x="13005" y="10864"/>
                  <a:pt x="13017" y="10888"/>
                </a:cubicBezTo>
                <a:cubicBezTo>
                  <a:pt x="13017" y="10900"/>
                  <a:pt x="13028" y="10900"/>
                  <a:pt x="13052" y="10900"/>
                </a:cubicBezTo>
                <a:lnTo>
                  <a:pt x="13064" y="10900"/>
                </a:lnTo>
                <a:cubicBezTo>
                  <a:pt x="13135" y="10853"/>
                  <a:pt x="13206" y="10806"/>
                  <a:pt x="13253" y="10735"/>
                </a:cubicBezTo>
                <a:cubicBezTo>
                  <a:pt x="13265" y="10722"/>
                  <a:pt x="13265" y="10699"/>
                  <a:pt x="13253" y="10687"/>
                </a:cubicBezTo>
                <a:cubicBezTo>
                  <a:pt x="13247" y="10681"/>
                  <a:pt x="13238" y="10678"/>
                  <a:pt x="13229" y="10678"/>
                </a:cubicBezTo>
                <a:close/>
                <a:moveTo>
                  <a:pt x="12129" y="10812"/>
                </a:moveTo>
                <a:cubicBezTo>
                  <a:pt x="12117" y="10812"/>
                  <a:pt x="12103" y="10821"/>
                  <a:pt x="12095" y="10829"/>
                </a:cubicBezTo>
                <a:cubicBezTo>
                  <a:pt x="12083" y="10853"/>
                  <a:pt x="12095" y="10864"/>
                  <a:pt x="12119" y="10877"/>
                </a:cubicBezTo>
                <a:cubicBezTo>
                  <a:pt x="12190" y="10912"/>
                  <a:pt x="12260" y="10947"/>
                  <a:pt x="12343" y="10971"/>
                </a:cubicBezTo>
                <a:lnTo>
                  <a:pt x="12355" y="10971"/>
                </a:lnTo>
                <a:cubicBezTo>
                  <a:pt x="12366" y="10971"/>
                  <a:pt x="12379" y="10959"/>
                  <a:pt x="12390" y="10947"/>
                </a:cubicBezTo>
                <a:cubicBezTo>
                  <a:pt x="12390" y="10924"/>
                  <a:pt x="12379" y="10912"/>
                  <a:pt x="12366" y="10900"/>
                </a:cubicBezTo>
                <a:cubicBezTo>
                  <a:pt x="12295" y="10877"/>
                  <a:pt x="12213" y="10853"/>
                  <a:pt x="12142" y="10817"/>
                </a:cubicBezTo>
                <a:cubicBezTo>
                  <a:pt x="12139" y="10814"/>
                  <a:pt x="12134" y="10812"/>
                  <a:pt x="12129" y="10812"/>
                </a:cubicBezTo>
                <a:close/>
                <a:moveTo>
                  <a:pt x="12832" y="10919"/>
                </a:moveTo>
                <a:cubicBezTo>
                  <a:pt x="12828" y="10919"/>
                  <a:pt x="12822" y="10921"/>
                  <a:pt x="12816" y="10924"/>
                </a:cubicBezTo>
                <a:cubicBezTo>
                  <a:pt x="12766" y="10932"/>
                  <a:pt x="12710" y="10940"/>
                  <a:pt x="12657" y="10940"/>
                </a:cubicBezTo>
                <a:cubicBezTo>
                  <a:pt x="12634" y="10940"/>
                  <a:pt x="12612" y="10939"/>
                  <a:pt x="12591" y="10935"/>
                </a:cubicBezTo>
                <a:cubicBezTo>
                  <a:pt x="12568" y="10935"/>
                  <a:pt x="12556" y="10959"/>
                  <a:pt x="12556" y="10971"/>
                </a:cubicBezTo>
                <a:cubicBezTo>
                  <a:pt x="12556" y="10995"/>
                  <a:pt x="12568" y="11006"/>
                  <a:pt x="12591" y="11006"/>
                </a:cubicBezTo>
                <a:lnTo>
                  <a:pt x="12626" y="11006"/>
                </a:lnTo>
                <a:cubicBezTo>
                  <a:pt x="12697" y="11006"/>
                  <a:pt x="12768" y="11006"/>
                  <a:pt x="12828" y="10995"/>
                </a:cubicBezTo>
                <a:cubicBezTo>
                  <a:pt x="12852" y="10982"/>
                  <a:pt x="12863" y="10971"/>
                  <a:pt x="12863" y="10947"/>
                </a:cubicBezTo>
                <a:cubicBezTo>
                  <a:pt x="12855" y="10930"/>
                  <a:pt x="12846" y="10919"/>
                  <a:pt x="12832" y="10919"/>
                </a:cubicBezTo>
                <a:close/>
                <a:moveTo>
                  <a:pt x="3365" y="10975"/>
                </a:moveTo>
                <a:cubicBezTo>
                  <a:pt x="3358" y="10975"/>
                  <a:pt x="3352" y="10978"/>
                  <a:pt x="3347" y="10982"/>
                </a:cubicBezTo>
                <a:cubicBezTo>
                  <a:pt x="3276" y="11030"/>
                  <a:pt x="3216" y="11089"/>
                  <a:pt x="3158" y="11137"/>
                </a:cubicBezTo>
                <a:cubicBezTo>
                  <a:pt x="3145" y="11148"/>
                  <a:pt x="3134" y="11172"/>
                  <a:pt x="3145" y="11184"/>
                </a:cubicBezTo>
                <a:cubicBezTo>
                  <a:pt x="3158" y="11195"/>
                  <a:pt x="3169" y="11195"/>
                  <a:pt x="3181" y="11195"/>
                </a:cubicBezTo>
                <a:lnTo>
                  <a:pt x="3205" y="11195"/>
                </a:lnTo>
                <a:cubicBezTo>
                  <a:pt x="3264" y="11137"/>
                  <a:pt x="3323" y="11089"/>
                  <a:pt x="3394" y="11042"/>
                </a:cubicBezTo>
                <a:cubicBezTo>
                  <a:pt x="3405" y="11030"/>
                  <a:pt x="3405" y="11006"/>
                  <a:pt x="3394" y="10995"/>
                </a:cubicBezTo>
                <a:cubicBezTo>
                  <a:pt x="3387" y="10981"/>
                  <a:pt x="3376" y="10975"/>
                  <a:pt x="3365" y="10975"/>
                </a:cubicBezTo>
                <a:close/>
                <a:moveTo>
                  <a:pt x="2988" y="11276"/>
                </a:moveTo>
                <a:cubicBezTo>
                  <a:pt x="2980" y="11276"/>
                  <a:pt x="2973" y="11280"/>
                  <a:pt x="2969" y="11290"/>
                </a:cubicBezTo>
                <a:cubicBezTo>
                  <a:pt x="2909" y="11337"/>
                  <a:pt x="2838" y="11384"/>
                  <a:pt x="2779" y="11432"/>
                </a:cubicBezTo>
                <a:cubicBezTo>
                  <a:pt x="2767" y="11455"/>
                  <a:pt x="2767" y="11468"/>
                  <a:pt x="2779" y="11491"/>
                </a:cubicBezTo>
                <a:cubicBezTo>
                  <a:pt x="2791" y="11491"/>
                  <a:pt x="2791" y="11503"/>
                  <a:pt x="2803" y="11503"/>
                </a:cubicBezTo>
                <a:cubicBezTo>
                  <a:pt x="2814" y="11503"/>
                  <a:pt x="2827" y="11503"/>
                  <a:pt x="2827" y="11491"/>
                </a:cubicBezTo>
                <a:cubicBezTo>
                  <a:pt x="2885" y="11444"/>
                  <a:pt x="2956" y="11397"/>
                  <a:pt x="3016" y="11337"/>
                </a:cubicBezTo>
                <a:cubicBezTo>
                  <a:pt x="3027" y="11326"/>
                  <a:pt x="3027" y="11302"/>
                  <a:pt x="3016" y="11290"/>
                </a:cubicBezTo>
                <a:cubicBezTo>
                  <a:pt x="3009" y="11283"/>
                  <a:pt x="2998" y="11276"/>
                  <a:pt x="2988" y="11276"/>
                </a:cubicBezTo>
                <a:close/>
                <a:moveTo>
                  <a:pt x="2621" y="11584"/>
                </a:moveTo>
                <a:cubicBezTo>
                  <a:pt x="2614" y="11584"/>
                  <a:pt x="2607" y="11587"/>
                  <a:pt x="2602" y="11597"/>
                </a:cubicBezTo>
                <a:cubicBezTo>
                  <a:pt x="2543" y="11644"/>
                  <a:pt x="2472" y="11692"/>
                  <a:pt x="2412" y="11751"/>
                </a:cubicBezTo>
                <a:cubicBezTo>
                  <a:pt x="2401" y="11763"/>
                  <a:pt x="2401" y="11786"/>
                  <a:pt x="2412" y="11799"/>
                </a:cubicBezTo>
                <a:cubicBezTo>
                  <a:pt x="2425" y="11810"/>
                  <a:pt x="2425" y="11810"/>
                  <a:pt x="2436" y="11810"/>
                </a:cubicBezTo>
                <a:cubicBezTo>
                  <a:pt x="2448" y="11810"/>
                  <a:pt x="2460" y="11810"/>
                  <a:pt x="2460" y="11799"/>
                </a:cubicBezTo>
                <a:cubicBezTo>
                  <a:pt x="2519" y="11751"/>
                  <a:pt x="2578" y="11704"/>
                  <a:pt x="2649" y="11644"/>
                </a:cubicBezTo>
                <a:cubicBezTo>
                  <a:pt x="2661" y="11633"/>
                  <a:pt x="2661" y="11609"/>
                  <a:pt x="2649" y="11597"/>
                </a:cubicBezTo>
                <a:cubicBezTo>
                  <a:pt x="2642" y="11591"/>
                  <a:pt x="2632" y="11584"/>
                  <a:pt x="2621" y="11584"/>
                </a:cubicBezTo>
                <a:close/>
                <a:moveTo>
                  <a:pt x="2259" y="11896"/>
                </a:moveTo>
                <a:cubicBezTo>
                  <a:pt x="2250" y="11896"/>
                  <a:pt x="2241" y="11899"/>
                  <a:pt x="2236" y="11905"/>
                </a:cubicBezTo>
                <a:cubicBezTo>
                  <a:pt x="2176" y="11964"/>
                  <a:pt x="2117" y="12011"/>
                  <a:pt x="2058" y="12070"/>
                </a:cubicBezTo>
                <a:cubicBezTo>
                  <a:pt x="2046" y="12082"/>
                  <a:pt x="2034" y="12106"/>
                  <a:pt x="2058" y="12117"/>
                </a:cubicBezTo>
                <a:cubicBezTo>
                  <a:pt x="2058" y="12130"/>
                  <a:pt x="2070" y="12130"/>
                  <a:pt x="2081" y="12130"/>
                </a:cubicBezTo>
                <a:cubicBezTo>
                  <a:pt x="2094" y="12130"/>
                  <a:pt x="2094" y="12130"/>
                  <a:pt x="2105" y="12117"/>
                </a:cubicBezTo>
                <a:cubicBezTo>
                  <a:pt x="2165" y="12070"/>
                  <a:pt x="2223" y="12011"/>
                  <a:pt x="2283" y="11964"/>
                </a:cubicBezTo>
                <a:cubicBezTo>
                  <a:pt x="2294" y="11952"/>
                  <a:pt x="2294" y="11928"/>
                  <a:pt x="2283" y="11905"/>
                </a:cubicBezTo>
                <a:cubicBezTo>
                  <a:pt x="2277" y="11899"/>
                  <a:pt x="2268" y="11896"/>
                  <a:pt x="2259" y="11896"/>
                </a:cubicBezTo>
                <a:close/>
                <a:moveTo>
                  <a:pt x="1904" y="12215"/>
                </a:moveTo>
                <a:cubicBezTo>
                  <a:pt x="1895" y="12215"/>
                  <a:pt x="1887" y="12218"/>
                  <a:pt x="1881" y="12224"/>
                </a:cubicBezTo>
                <a:cubicBezTo>
                  <a:pt x="1821" y="12283"/>
                  <a:pt x="1763" y="12330"/>
                  <a:pt x="1703" y="12390"/>
                </a:cubicBezTo>
                <a:cubicBezTo>
                  <a:pt x="1692" y="12401"/>
                  <a:pt x="1692" y="12425"/>
                  <a:pt x="1703" y="12437"/>
                </a:cubicBezTo>
                <a:cubicBezTo>
                  <a:pt x="1703" y="12448"/>
                  <a:pt x="1715" y="12448"/>
                  <a:pt x="1727" y="12448"/>
                </a:cubicBezTo>
                <a:cubicBezTo>
                  <a:pt x="1739" y="12448"/>
                  <a:pt x="1739" y="12448"/>
                  <a:pt x="1750" y="12437"/>
                </a:cubicBezTo>
                <a:cubicBezTo>
                  <a:pt x="1810" y="12390"/>
                  <a:pt x="1869" y="12330"/>
                  <a:pt x="1928" y="12283"/>
                </a:cubicBezTo>
                <a:cubicBezTo>
                  <a:pt x="1940" y="12272"/>
                  <a:pt x="1940" y="12248"/>
                  <a:pt x="1928" y="12224"/>
                </a:cubicBezTo>
                <a:cubicBezTo>
                  <a:pt x="1922" y="12218"/>
                  <a:pt x="1913" y="12215"/>
                  <a:pt x="1904" y="12215"/>
                </a:cubicBezTo>
                <a:close/>
                <a:moveTo>
                  <a:pt x="1550" y="12546"/>
                </a:moveTo>
                <a:cubicBezTo>
                  <a:pt x="1541" y="12546"/>
                  <a:pt x="1532" y="12549"/>
                  <a:pt x="1526" y="12555"/>
                </a:cubicBezTo>
                <a:cubicBezTo>
                  <a:pt x="1467" y="12614"/>
                  <a:pt x="1408" y="12661"/>
                  <a:pt x="1349" y="12721"/>
                </a:cubicBezTo>
                <a:cubicBezTo>
                  <a:pt x="1337" y="12732"/>
                  <a:pt x="1337" y="12756"/>
                  <a:pt x="1349" y="12768"/>
                </a:cubicBezTo>
                <a:cubicBezTo>
                  <a:pt x="1361" y="12779"/>
                  <a:pt x="1372" y="12779"/>
                  <a:pt x="1372" y="12779"/>
                </a:cubicBezTo>
                <a:cubicBezTo>
                  <a:pt x="1384" y="12779"/>
                  <a:pt x="1396" y="12779"/>
                  <a:pt x="1408" y="12768"/>
                </a:cubicBezTo>
                <a:lnTo>
                  <a:pt x="1574" y="12603"/>
                </a:lnTo>
                <a:cubicBezTo>
                  <a:pt x="1585" y="12590"/>
                  <a:pt x="1585" y="12567"/>
                  <a:pt x="1574" y="12555"/>
                </a:cubicBezTo>
                <a:cubicBezTo>
                  <a:pt x="1567" y="12549"/>
                  <a:pt x="1558" y="12546"/>
                  <a:pt x="1550" y="12546"/>
                </a:cubicBezTo>
                <a:close/>
                <a:moveTo>
                  <a:pt x="1207" y="12877"/>
                </a:moveTo>
                <a:cubicBezTo>
                  <a:pt x="1198" y="12877"/>
                  <a:pt x="1189" y="12880"/>
                  <a:pt x="1183" y="12886"/>
                </a:cubicBezTo>
                <a:cubicBezTo>
                  <a:pt x="1124" y="12945"/>
                  <a:pt x="1065" y="13004"/>
                  <a:pt x="1006" y="13052"/>
                </a:cubicBezTo>
                <a:cubicBezTo>
                  <a:pt x="994" y="13075"/>
                  <a:pt x="994" y="13099"/>
                  <a:pt x="1006" y="13110"/>
                </a:cubicBezTo>
                <a:cubicBezTo>
                  <a:pt x="1017" y="13110"/>
                  <a:pt x="1030" y="13123"/>
                  <a:pt x="1030" y="13123"/>
                </a:cubicBezTo>
                <a:cubicBezTo>
                  <a:pt x="1041" y="13123"/>
                  <a:pt x="1053" y="13110"/>
                  <a:pt x="1065" y="13110"/>
                </a:cubicBezTo>
                <a:cubicBezTo>
                  <a:pt x="1112" y="13052"/>
                  <a:pt x="1172" y="12992"/>
                  <a:pt x="1230" y="12934"/>
                </a:cubicBezTo>
                <a:cubicBezTo>
                  <a:pt x="1243" y="12921"/>
                  <a:pt x="1243" y="12898"/>
                  <a:pt x="1230" y="12886"/>
                </a:cubicBezTo>
                <a:cubicBezTo>
                  <a:pt x="1225" y="12880"/>
                  <a:pt x="1216" y="12877"/>
                  <a:pt x="1207" y="12877"/>
                </a:cubicBezTo>
                <a:close/>
                <a:moveTo>
                  <a:pt x="864" y="13220"/>
                </a:moveTo>
                <a:cubicBezTo>
                  <a:pt x="855" y="13220"/>
                  <a:pt x="846" y="13223"/>
                  <a:pt x="841" y="13229"/>
                </a:cubicBezTo>
                <a:lnTo>
                  <a:pt x="675" y="13394"/>
                </a:lnTo>
                <a:cubicBezTo>
                  <a:pt x="663" y="13418"/>
                  <a:pt x="663" y="13441"/>
                  <a:pt x="675" y="13454"/>
                </a:cubicBezTo>
                <a:cubicBezTo>
                  <a:pt x="675" y="13454"/>
                  <a:pt x="686" y="13465"/>
                  <a:pt x="699" y="13465"/>
                </a:cubicBezTo>
                <a:cubicBezTo>
                  <a:pt x="710" y="13465"/>
                  <a:pt x="722" y="13454"/>
                  <a:pt x="722" y="13454"/>
                </a:cubicBezTo>
                <a:cubicBezTo>
                  <a:pt x="781" y="13394"/>
                  <a:pt x="828" y="13335"/>
                  <a:pt x="888" y="13276"/>
                </a:cubicBezTo>
                <a:cubicBezTo>
                  <a:pt x="899" y="13265"/>
                  <a:pt x="899" y="13241"/>
                  <a:pt x="888" y="13229"/>
                </a:cubicBezTo>
                <a:cubicBezTo>
                  <a:pt x="882" y="13223"/>
                  <a:pt x="873" y="13220"/>
                  <a:pt x="864" y="13220"/>
                </a:cubicBezTo>
                <a:close/>
                <a:moveTo>
                  <a:pt x="533" y="13563"/>
                </a:moveTo>
                <a:cubicBezTo>
                  <a:pt x="524" y="13563"/>
                  <a:pt x="515" y="13566"/>
                  <a:pt x="510" y="13572"/>
                </a:cubicBezTo>
                <a:cubicBezTo>
                  <a:pt x="450" y="13643"/>
                  <a:pt x="391" y="13690"/>
                  <a:pt x="344" y="13749"/>
                </a:cubicBezTo>
                <a:cubicBezTo>
                  <a:pt x="332" y="13761"/>
                  <a:pt x="332" y="13785"/>
                  <a:pt x="344" y="13796"/>
                </a:cubicBezTo>
                <a:cubicBezTo>
                  <a:pt x="355" y="13808"/>
                  <a:pt x="355" y="13808"/>
                  <a:pt x="368" y="13808"/>
                </a:cubicBezTo>
                <a:cubicBezTo>
                  <a:pt x="379" y="13808"/>
                  <a:pt x="391" y="13808"/>
                  <a:pt x="391" y="13796"/>
                </a:cubicBezTo>
                <a:cubicBezTo>
                  <a:pt x="439" y="13749"/>
                  <a:pt x="497" y="13690"/>
                  <a:pt x="557" y="13619"/>
                </a:cubicBezTo>
                <a:cubicBezTo>
                  <a:pt x="568" y="13607"/>
                  <a:pt x="568" y="13583"/>
                  <a:pt x="557" y="13572"/>
                </a:cubicBezTo>
                <a:cubicBezTo>
                  <a:pt x="551" y="13566"/>
                  <a:pt x="542" y="13563"/>
                  <a:pt x="533" y="13563"/>
                </a:cubicBezTo>
                <a:close/>
                <a:moveTo>
                  <a:pt x="202" y="13917"/>
                </a:moveTo>
                <a:cubicBezTo>
                  <a:pt x="193" y="13917"/>
                  <a:pt x="184" y="13920"/>
                  <a:pt x="179" y="13927"/>
                </a:cubicBezTo>
                <a:cubicBezTo>
                  <a:pt x="72" y="14045"/>
                  <a:pt x="13" y="14116"/>
                  <a:pt x="13" y="14116"/>
                </a:cubicBezTo>
                <a:cubicBezTo>
                  <a:pt x="1" y="14127"/>
                  <a:pt x="1" y="14151"/>
                  <a:pt x="24" y="14163"/>
                </a:cubicBezTo>
                <a:cubicBezTo>
                  <a:pt x="24" y="14163"/>
                  <a:pt x="37" y="14174"/>
                  <a:pt x="48" y="14174"/>
                </a:cubicBezTo>
                <a:cubicBezTo>
                  <a:pt x="60" y="14174"/>
                  <a:pt x="60" y="14163"/>
                  <a:pt x="72" y="14151"/>
                </a:cubicBezTo>
                <a:cubicBezTo>
                  <a:pt x="72" y="14151"/>
                  <a:pt x="131" y="14092"/>
                  <a:pt x="237" y="13974"/>
                </a:cubicBezTo>
                <a:cubicBezTo>
                  <a:pt x="250" y="13962"/>
                  <a:pt x="250" y="13938"/>
                  <a:pt x="226" y="13927"/>
                </a:cubicBezTo>
                <a:cubicBezTo>
                  <a:pt x="220" y="13920"/>
                  <a:pt x="211" y="13917"/>
                  <a:pt x="202" y="1391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2">
  <p:cSld name="TITLE_AND_TWO_COLUMNS_1_2_2">
    <p:spTree>
      <p:nvGrpSpPr>
        <p:cNvPr id="1" name="Shape 279"/>
        <p:cNvGrpSpPr/>
        <p:nvPr/>
      </p:nvGrpSpPr>
      <p:grpSpPr>
        <a:xfrm>
          <a:off x="0" y="0"/>
          <a:ext cx="0" cy="0"/>
          <a:chOff x="0" y="0"/>
          <a:chExt cx="0" cy="0"/>
        </a:xfrm>
      </p:grpSpPr>
      <p:sp>
        <p:nvSpPr>
          <p:cNvPr id="280" name="Google Shape;280;p20"/>
          <p:cNvSpPr txBox="1">
            <a:spLocks noGrp="1"/>
          </p:cNvSpPr>
          <p:nvPr>
            <p:ph type="title"/>
          </p:nvPr>
        </p:nvSpPr>
        <p:spPr>
          <a:xfrm>
            <a:off x="720000" y="521225"/>
            <a:ext cx="7704000" cy="572700"/>
          </a:xfrm>
          <a:prstGeom prst="rect">
            <a:avLst/>
          </a:prstGeom>
        </p:spPr>
        <p:txBody>
          <a:bodyPr spcFirstLastPara="1" wrap="square" lIns="91425" tIns="0" rIns="91425" bIns="0"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81" name="Google Shape;281;p20"/>
          <p:cNvSpPr txBox="1">
            <a:spLocks noGrp="1"/>
          </p:cNvSpPr>
          <p:nvPr>
            <p:ph type="subTitle" idx="1"/>
          </p:nvPr>
        </p:nvSpPr>
        <p:spPr>
          <a:xfrm>
            <a:off x="4734375" y="2429925"/>
            <a:ext cx="3306600" cy="11019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2" name="Google Shape;282;p20"/>
          <p:cNvSpPr/>
          <p:nvPr/>
        </p:nvSpPr>
        <p:spPr>
          <a:xfrm>
            <a:off x="-1264317" y="4372853"/>
            <a:ext cx="3348216" cy="1599167"/>
          </a:xfrm>
          <a:custGeom>
            <a:avLst/>
            <a:gdLst/>
            <a:ahLst/>
            <a:cxnLst/>
            <a:rect l="l" t="t" r="r" b="b"/>
            <a:pathLst>
              <a:path w="20619" h="9848" extrusionOk="0">
                <a:moveTo>
                  <a:pt x="4788" y="1"/>
                </a:moveTo>
                <a:cubicBezTo>
                  <a:pt x="4765" y="1"/>
                  <a:pt x="4753" y="25"/>
                  <a:pt x="4753" y="36"/>
                </a:cubicBezTo>
                <a:cubicBezTo>
                  <a:pt x="4753" y="60"/>
                  <a:pt x="4765" y="72"/>
                  <a:pt x="4788" y="72"/>
                </a:cubicBezTo>
                <a:lnTo>
                  <a:pt x="5025" y="72"/>
                </a:lnTo>
                <a:cubicBezTo>
                  <a:pt x="5048" y="72"/>
                  <a:pt x="5061" y="48"/>
                  <a:pt x="5061" y="36"/>
                </a:cubicBezTo>
                <a:cubicBezTo>
                  <a:pt x="5061" y="12"/>
                  <a:pt x="5048" y="1"/>
                  <a:pt x="5025" y="1"/>
                </a:cubicBezTo>
                <a:close/>
                <a:moveTo>
                  <a:pt x="5273" y="1"/>
                </a:moveTo>
                <a:cubicBezTo>
                  <a:pt x="5250" y="1"/>
                  <a:pt x="5238" y="12"/>
                  <a:pt x="5238" y="36"/>
                </a:cubicBezTo>
                <a:cubicBezTo>
                  <a:pt x="5238" y="48"/>
                  <a:pt x="5250" y="72"/>
                  <a:pt x="5273" y="72"/>
                </a:cubicBezTo>
                <a:lnTo>
                  <a:pt x="5510" y="72"/>
                </a:lnTo>
                <a:cubicBezTo>
                  <a:pt x="5534" y="72"/>
                  <a:pt x="5545" y="48"/>
                  <a:pt x="5545" y="36"/>
                </a:cubicBezTo>
                <a:cubicBezTo>
                  <a:pt x="5545" y="12"/>
                  <a:pt x="5534" y="1"/>
                  <a:pt x="5510" y="1"/>
                </a:cubicBezTo>
                <a:close/>
                <a:moveTo>
                  <a:pt x="5746" y="1"/>
                </a:moveTo>
                <a:cubicBezTo>
                  <a:pt x="5734" y="1"/>
                  <a:pt x="5710" y="12"/>
                  <a:pt x="5710" y="36"/>
                </a:cubicBezTo>
                <a:cubicBezTo>
                  <a:pt x="5710" y="48"/>
                  <a:pt x="5723" y="72"/>
                  <a:pt x="5746" y="72"/>
                </a:cubicBezTo>
                <a:lnTo>
                  <a:pt x="5983" y="72"/>
                </a:lnTo>
                <a:cubicBezTo>
                  <a:pt x="6006" y="72"/>
                  <a:pt x="6018" y="60"/>
                  <a:pt x="6018" y="36"/>
                </a:cubicBezTo>
                <a:cubicBezTo>
                  <a:pt x="6030" y="25"/>
                  <a:pt x="6006" y="1"/>
                  <a:pt x="5994" y="1"/>
                </a:cubicBezTo>
                <a:close/>
                <a:moveTo>
                  <a:pt x="4552" y="12"/>
                </a:moveTo>
                <a:cubicBezTo>
                  <a:pt x="4470" y="12"/>
                  <a:pt x="4386" y="12"/>
                  <a:pt x="4304" y="25"/>
                </a:cubicBezTo>
                <a:cubicBezTo>
                  <a:pt x="4292" y="25"/>
                  <a:pt x="4268" y="36"/>
                  <a:pt x="4280" y="60"/>
                </a:cubicBezTo>
                <a:cubicBezTo>
                  <a:pt x="4280" y="72"/>
                  <a:pt x="4292" y="96"/>
                  <a:pt x="4315" y="96"/>
                </a:cubicBezTo>
                <a:cubicBezTo>
                  <a:pt x="4386" y="83"/>
                  <a:pt x="4470" y="83"/>
                  <a:pt x="4552" y="83"/>
                </a:cubicBezTo>
                <a:cubicBezTo>
                  <a:pt x="4575" y="83"/>
                  <a:pt x="4588" y="60"/>
                  <a:pt x="4588" y="48"/>
                </a:cubicBezTo>
                <a:cubicBezTo>
                  <a:pt x="4588" y="25"/>
                  <a:pt x="4564" y="12"/>
                  <a:pt x="4552" y="12"/>
                </a:cubicBezTo>
                <a:close/>
                <a:moveTo>
                  <a:pt x="6231" y="12"/>
                </a:moveTo>
                <a:cubicBezTo>
                  <a:pt x="6207" y="12"/>
                  <a:pt x="6196" y="25"/>
                  <a:pt x="6196" y="48"/>
                </a:cubicBezTo>
                <a:cubicBezTo>
                  <a:pt x="6196" y="72"/>
                  <a:pt x="6207" y="83"/>
                  <a:pt x="6231" y="83"/>
                </a:cubicBezTo>
                <a:cubicBezTo>
                  <a:pt x="6301" y="83"/>
                  <a:pt x="6385" y="96"/>
                  <a:pt x="6467" y="96"/>
                </a:cubicBezTo>
                <a:cubicBezTo>
                  <a:pt x="6491" y="96"/>
                  <a:pt x="6503" y="83"/>
                  <a:pt x="6503" y="60"/>
                </a:cubicBezTo>
                <a:cubicBezTo>
                  <a:pt x="6503" y="36"/>
                  <a:pt x="6491" y="25"/>
                  <a:pt x="6467" y="25"/>
                </a:cubicBezTo>
                <a:cubicBezTo>
                  <a:pt x="6385" y="25"/>
                  <a:pt x="6314" y="12"/>
                  <a:pt x="6231" y="12"/>
                </a:cubicBezTo>
                <a:close/>
                <a:moveTo>
                  <a:pt x="4080" y="33"/>
                </a:moveTo>
                <a:cubicBezTo>
                  <a:pt x="4076" y="33"/>
                  <a:pt x="4072" y="34"/>
                  <a:pt x="4068" y="36"/>
                </a:cubicBezTo>
                <a:cubicBezTo>
                  <a:pt x="3984" y="36"/>
                  <a:pt x="3913" y="36"/>
                  <a:pt x="3831" y="48"/>
                </a:cubicBezTo>
                <a:cubicBezTo>
                  <a:pt x="3808" y="48"/>
                  <a:pt x="3795" y="60"/>
                  <a:pt x="3795" y="83"/>
                </a:cubicBezTo>
                <a:cubicBezTo>
                  <a:pt x="3795" y="107"/>
                  <a:pt x="3819" y="119"/>
                  <a:pt x="3831" y="119"/>
                </a:cubicBezTo>
                <a:cubicBezTo>
                  <a:pt x="3913" y="107"/>
                  <a:pt x="3997" y="107"/>
                  <a:pt x="4079" y="107"/>
                </a:cubicBezTo>
                <a:cubicBezTo>
                  <a:pt x="4091" y="107"/>
                  <a:pt x="4103" y="83"/>
                  <a:pt x="4103" y="60"/>
                </a:cubicBezTo>
                <a:cubicBezTo>
                  <a:pt x="4103" y="50"/>
                  <a:pt x="4095" y="33"/>
                  <a:pt x="4080" y="33"/>
                </a:cubicBezTo>
                <a:close/>
                <a:moveTo>
                  <a:pt x="6703" y="36"/>
                </a:moveTo>
                <a:cubicBezTo>
                  <a:pt x="6692" y="36"/>
                  <a:pt x="6668" y="48"/>
                  <a:pt x="6668" y="72"/>
                </a:cubicBezTo>
                <a:cubicBezTo>
                  <a:pt x="6668" y="96"/>
                  <a:pt x="6680" y="107"/>
                  <a:pt x="6703" y="107"/>
                </a:cubicBezTo>
                <a:cubicBezTo>
                  <a:pt x="6787" y="107"/>
                  <a:pt x="6858" y="119"/>
                  <a:pt x="6940" y="119"/>
                </a:cubicBezTo>
                <a:cubicBezTo>
                  <a:pt x="6963" y="119"/>
                  <a:pt x="6976" y="107"/>
                  <a:pt x="6976" y="96"/>
                </a:cubicBezTo>
                <a:cubicBezTo>
                  <a:pt x="6987" y="72"/>
                  <a:pt x="6963" y="48"/>
                  <a:pt x="6952" y="48"/>
                </a:cubicBezTo>
                <a:cubicBezTo>
                  <a:pt x="6869" y="48"/>
                  <a:pt x="6787" y="36"/>
                  <a:pt x="6703" y="36"/>
                </a:cubicBezTo>
                <a:close/>
                <a:moveTo>
                  <a:pt x="3595" y="60"/>
                </a:moveTo>
                <a:cubicBezTo>
                  <a:pt x="3512" y="72"/>
                  <a:pt x="3429" y="72"/>
                  <a:pt x="3346" y="83"/>
                </a:cubicBezTo>
                <a:cubicBezTo>
                  <a:pt x="3335" y="83"/>
                  <a:pt x="3322" y="107"/>
                  <a:pt x="3322" y="119"/>
                </a:cubicBezTo>
                <a:cubicBezTo>
                  <a:pt x="3322" y="143"/>
                  <a:pt x="3335" y="154"/>
                  <a:pt x="3358" y="154"/>
                </a:cubicBezTo>
                <a:cubicBezTo>
                  <a:pt x="3441" y="143"/>
                  <a:pt x="3512" y="143"/>
                  <a:pt x="3595" y="131"/>
                </a:cubicBezTo>
                <a:cubicBezTo>
                  <a:pt x="3618" y="131"/>
                  <a:pt x="3630" y="119"/>
                  <a:pt x="3630" y="96"/>
                </a:cubicBezTo>
                <a:cubicBezTo>
                  <a:pt x="3630" y="72"/>
                  <a:pt x="3606" y="60"/>
                  <a:pt x="3595" y="60"/>
                </a:cubicBezTo>
                <a:close/>
                <a:moveTo>
                  <a:pt x="7189" y="72"/>
                </a:moveTo>
                <a:cubicBezTo>
                  <a:pt x="7165" y="72"/>
                  <a:pt x="7153" y="83"/>
                  <a:pt x="7153" y="107"/>
                </a:cubicBezTo>
                <a:cubicBezTo>
                  <a:pt x="7141" y="119"/>
                  <a:pt x="7165" y="143"/>
                  <a:pt x="7176" y="143"/>
                </a:cubicBezTo>
                <a:cubicBezTo>
                  <a:pt x="7259" y="154"/>
                  <a:pt x="7342" y="154"/>
                  <a:pt x="7425" y="166"/>
                </a:cubicBezTo>
                <a:cubicBezTo>
                  <a:pt x="7436" y="166"/>
                  <a:pt x="7460" y="154"/>
                  <a:pt x="7460" y="131"/>
                </a:cubicBezTo>
                <a:cubicBezTo>
                  <a:pt x="7460" y="107"/>
                  <a:pt x="7449" y="96"/>
                  <a:pt x="7425" y="96"/>
                </a:cubicBezTo>
                <a:cubicBezTo>
                  <a:pt x="7342" y="83"/>
                  <a:pt x="7271" y="83"/>
                  <a:pt x="7189" y="72"/>
                </a:cubicBezTo>
                <a:close/>
                <a:moveTo>
                  <a:pt x="3110" y="107"/>
                </a:moveTo>
                <a:cubicBezTo>
                  <a:pt x="3027" y="107"/>
                  <a:pt x="2956" y="119"/>
                  <a:pt x="2873" y="131"/>
                </a:cubicBezTo>
                <a:cubicBezTo>
                  <a:pt x="2850" y="131"/>
                  <a:pt x="2838" y="154"/>
                  <a:pt x="2838" y="166"/>
                </a:cubicBezTo>
                <a:cubicBezTo>
                  <a:pt x="2838" y="190"/>
                  <a:pt x="2862" y="201"/>
                  <a:pt x="2873" y="201"/>
                </a:cubicBezTo>
                <a:lnTo>
                  <a:pt x="2885" y="201"/>
                </a:lnTo>
                <a:cubicBezTo>
                  <a:pt x="2956" y="190"/>
                  <a:pt x="3039" y="190"/>
                  <a:pt x="3122" y="178"/>
                </a:cubicBezTo>
                <a:cubicBezTo>
                  <a:pt x="3133" y="178"/>
                  <a:pt x="3157" y="154"/>
                  <a:pt x="3157" y="143"/>
                </a:cubicBezTo>
                <a:cubicBezTo>
                  <a:pt x="3146" y="119"/>
                  <a:pt x="3133" y="107"/>
                  <a:pt x="3110" y="107"/>
                </a:cubicBezTo>
                <a:close/>
                <a:moveTo>
                  <a:pt x="7661" y="119"/>
                </a:moveTo>
                <a:cubicBezTo>
                  <a:pt x="7649" y="119"/>
                  <a:pt x="7625" y="131"/>
                  <a:pt x="7625" y="154"/>
                </a:cubicBezTo>
                <a:cubicBezTo>
                  <a:pt x="7625" y="166"/>
                  <a:pt x="7638" y="190"/>
                  <a:pt x="7661" y="190"/>
                </a:cubicBezTo>
                <a:cubicBezTo>
                  <a:pt x="7732" y="201"/>
                  <a:pt x="7815" y="201"/>
                  <a:pt x="7898" y="214"/>
                </a:cubicBezTo>
                <a:cubicBezTo>
                  <a:pt x="7922" y="214"/>
                  <a:pt x="7933" y="201"/>
                  <a:pt x="7933" y="190"/>
                </a:cubicBezTo>
                <a:cubicBezTo>
                  <a:pt x="7933" y="166"/>
                  <a:pt x="7922" y="143"/>
                  <a:pt x="7898" y="143"/>
                </a:cubicBezTo>
                <a:cubicBezTo>
                  <a:pt x="7827" y="131"/>
                  <a:pt x="7744" y="131"/>
                  <a:pt x="7661" y="119"/>
                </a:cubicBezTo>
                <a:close/>
                <a:moveTo>
                  <a:pt x="2637" y="154"/>
                </a:moveTo>
                <a:cubicBezTo>
                  <a:pt x="2554" y="166"/>
                  <a:pt x="2471" y="178"/>
                  <a:pt x="2400" y="190"/>
                </a:cubicBezTo>
                <a:cubicBezTo>
                  <a:pt x="2377" y="190"/>
                  <a:pt x="2365" y="201"/>
                  <a:pt x="2365" y="225"/>
                </a:cubicBezTo>
                <a:cubicBezTo>
                  <a:pt x="2365" y="249"/>
                  <a:pt x="2389" y="261"/>
                  <a:pt x="2400" y="261"/>
                </a:cubicBezTo>
                <a:lnTo>
                  <a:pt x="2649" y="225"/>
                </a:lnTo>
                <a:cubicBezTo>
                  <a:pt x="2660" y="225"/>
                  <a:pt x="2673" y="201"/>
                  <a:pt x="2673" y="190"/>
                </a:cubicBezTo>
                <a:cubicBezTo>
                  <a:pt x="2673" y="166"/>
                  <a:pt x="2649" y="154"/>
                  <a:pt x="2637" y="154"/>
                </a:cubicBezTo>
                <a:close/>
                <a:moveTo>
                  <a:pt x="8146" y="178"/>
                </a:moveTo>
                <a:cubicBezTo>
                  <a:pt x="8122" y="178"/>
                  <a:pt x="8098" y="190"/>
                  <a:pt x="8098" y="201"/>
                </a:cubicBezTo>
                <a:cubicBezTo>
                  <a:pt x="8098" y="225"/>
                  <a:pt x="8111" y="249"/>
                  <a:pt x="8134" y="249"/>
                </a:cubicBezTo>
                <a:cubicBezTo>
                  <a:pt x="8205" y="261"/>
                  <a:pt x="8288" y="272"/>
                  <a:pt x="8371" y="285"/>
                </a:cubicBezTo>
                <a:cubicBezTo>
                  <a:pt x="8394" y="285"/>
                  <a:pt x="8406" y="272"/>
                  <a:pt x="8406" y="249"/>
                </a:cubicBezTo>
                <a:cubicBezTo>
                  <a:pt x="8418" y="225"/>
                  <a:pt x="8394" y="214"/>
                  <a:pt x="8382" y="214"/>
                </a:cubicBezTo>
                <a:cubicBezTo>
                  <a:pt x="8300" y="201"/>
                  <a:pt x="8217" y="190"/>
                  <a:pt x="8146" y="178"/>
                </a:cubicBezTo>
                <a:close/>
                <a:moveTo>
                  <a:pt x="2164" y="214"/>
                </a:moveTo>
                <a:lnTo>
                  <a:pt x="1916" y="249"/>
                </a:lnTo>
                <a:cubicBezTo>
                  <a:pt x="1904" y="249"/>
                  <a:pt x="1892" y="272"/>
                  <a:pt x="1892" y="296"/>
                </a:cubicBezTo>
                <a:cubicBezTo>
                  <a:pt x="1892" y="308"/>
                  <a:pt x="1904" y="320"/>
                  <a:pt x="1927" y="320"/>
                </a:cubicBezTo>
                <a:cubicBezTo>
                  <a:pt x="2011" y="308"/>
                  <a:pt x="2093" y="296"/>
                  <a:pt x="2164" y="285"/>
                </a:cubicBezTo>
                <a:cubicBezTo>
                  <a:pt x="2187" y="285"/>
                  <a:pt x="2200" y="272"/>
                  <a:pt x="2200" y="249"/>
                </a:cubicBezTo>
                <a:cubicBezTo>
                  <a:pt x="2200" y="225"/>
                  <a:pt x="2176" y="214"/>
                  <a:pt x="2164" y="214"/>
                </a:cubicBezTo>
                <a:close/>
                <a:moveTo>
                  <a:pt x="8607" y="246"/>
                </a:moveTo>
                <a:cubicBezTo>
                  <a:pt x="8591" y="246"/>
                  <a:pt x="8581" y="263"/>
                  <a:pt x="8571" y="272"/>
                </a:cubicBezTo>
                <a:cubicBezTo>
                  <a:pt x="8571" y="296"/>
                  <a:pt x="8584" y="308"/>
                  <a:pt x="8607" y="320"/>
                </a:cubicBezTo>
                <a:cubicBezTo>
                  <a:pt x="8689" y="332"/>
                  <a:pt x="8760" y="343"/>
                  <a:pt x="8844" y="356"/>
                </a:cubicBezTo>
                <a:cubicBezTo>
                  <a:pt x="8867" y="356"/>
                  <a:pt x="8879" y="343"/>
                  <a:pt x="8879" y="332"/>
                </a:cubicBezTo>
                <a:cubicBezTo>
                  <a:pt x="8891" y="308"/>
                  <a:pt x="8879" y="285"/>
                  <a:pt x="8855" y="285"/>
                </a:cubicBezTo>
                <a:cubicBezTo>
                  <a:pt x="8773" y="272"/>
                  <a:pt x="8689" y="261"/>
                  <a:pt x="8619" y="249"/>
                </a:cubicBezTo>
                <a:cubicBezTo>
                  <a:pt x="8614" y="247"/>
                  <a:pt x="8610" y="246"/>
                  <a:pt x="8607" y="246"/>
                </a:cubicBezTo>
                <a:close/>
                <a:moveTo>
                  <a:pt x="1680" y="285"/>
                </a:moveTo>
                <a:cubicBezTo>
                  <a:pt x="1596" y="296"/>
                  <a:pt x="1525" y="320"/>
                  <a:pt x="1443" y="332"/>
                </a:cubicBezTo>
                <a:cubicBezTo>
                  <a:pt x="1431" y="332"/>
                  <a:pt x="1420" y="343"/>
                  <a:pt x="1420" y="367"/>
                </a:cubicBezTo>
                <a:cubicBezTo>
                  <a:pt x="1420" y="391"/>
                  <a:pt x="1431" y="403"/>
                  <a:pt x="1455" y="403"/>
                </a:cubicBezTo>
                <a:cubicBezTo>
                  <a:pt x="1538" y="391"/>
                  <a:pt x="1609" y="367"/>
                  <a:pt x="1691" y="356"/>
                </a:cubicBezTo>
                <a:cubicBezTo>
                  <a:pt x="1715" y="356"/>
                  <a:pt x="1727" y="332"/>
                  <a:pt x="1727" y="320"/>
                </a:cubicBezTo>
                <a:cubicBezTo>
                  <a:pt x="1727" y="296"/>
                  <a:pt x="1703" y="285"/>
                  <a:pt x="1680" y="285"/>
                </a:cubicBezTo>
                <a:close/>
                <a:moveTo>
                  <a:pt x="9075" y="327"/>
                </a:moveTo>
                <a:cubicBezTo>
                  <a:pt x="9062" y="327"/>
                  <a:pt x="9053" y="338"/>
                  <a:pt x="9044" y="356"/>
                </a:cubicBezTo>
                <a:cubicBezTo>
                  <a:pt x="9044" y="379"/>
                  <a:pt x="9056" y="391"/>
                  <a:pt x="9080" y="403"/>
                </a:cubicBezTo>
                <a:cubicBezTo>
                  <a:pt x="9151" y="414"/>
                  <a:pt x="9233" y="427"/>
                  <a:pt x="9316" y="438"/>
                </a:cubicBezTo>
                <a:cubicBezTo>
                  <a:pt x="9340" y="438"/>
                  <a:pt x="9351" y="427"/>
                  <a:pt x="9351" y="414"/>
                </a:cubicBezTo>
                <a:cubicBezTo>
                  <a:pt x="9351" y="391"/>
                  <a:pt x="9340" y="379"/>
                  <a:pt x="9328" y="367"/>
                </a:cubicBezTo>
                <a:cubicBezTo>
                  <a:pt x="9246" y="356"/>
                  <a:pt x="9162" y="343"/>
                  <a:pt x="9091" y="332"/>
                </a:cubicBezTo>
                <a:cubicBezTo>
                  <a:pt x="9085" y="329"/>
                  <a:pt x="9080" y="327"/>
                  <a:pt x="9075" y="327"/>
                </a:cubicBezTo>
                <a:close/>
                <a:moveTo>
                  <a:pt x="1207" y="367"/>
                </a:moveTo>
                <a:cubicBezTo>
                  <a:pt x="1124" y="379"/>
                  <a:pt x="1053" y="403"/>
                  <a:pt x="970" y="414"/>
                </a:cubicBezTo>
                <a:cubicBezTo>
                  <a:pt x="958" y="414"/>
                  <a:pt x="947" y="438"/>
                  <a:pt x="947" y="462"/>
                </a:cubicBezTo>
                <a:cubicBezTo>
                  <a:pt x="947" y="474"/>
                  <a:pt x="970" y="485"/>
                  <a:pt x="982" y="485"/>
                </a:cubicBezTo>
                <a:lnTo>
                  <a:pt x="994" y="485"/>
                </a:lnTo>
                <a:cubicBezTo>
                  <a:pt x="1065" y="474"/>
                  <a:pt x="1136" y="450"/>
                  <a:pt x="1218" y="438"/>
                </a:cubicBezTo>
                <a:cubicBezTo>
                  <a:pt x="1242" y="438"/>
                  <a:pt x="1254" y="414"/>
                  <a:pt x="1254" y="403"/>
                </a:cubicBezTo>
                <a:cubicBezTo>
                  <a:pt x="1254" y="379"/>
                  <a:pt x="1230" y="367"/>
                  <a:pt x="1207" y="367"/>
                </a:cubicBezTo>
                <a:close/>
                <a:moveTo>
                  <a:pt x="9546" y="422"/>
                </a:moveTo>
                <a:cubicBezTo>
                  <a:pt x="9530" y="422"/>
                  <a:pt x="9517" y="433"/>
                  <a:pt x="9517" y="450"/>
                </a:cubicBezTo>
                <a:cubicBezTo>
                  <a:pt x="9517" y="462"/>
                  <a:pt x="9529" y="485"/>
                  <a:pt x="9541" y="485"/>
                </a:cubicBezTo>
                <a:cubicBezTo>
                  <a:pt x="9624" y="509"/>
                  <a:pt x="9706" y="521"/>
                  <a:pt x="9777" y="545"/>
                </a:cubicBezTo>
                <a:lnTo>
                  <a:pt x="9789" y="545"/>
                </a:lnTo>
                <a:cubicBezTo>
                  <a:pt x="9801" y="545"/>
                  <a:pt x="9813" y="532"/>
                  <a:pt x="9824" y="521"/>
                </a:cubicBezTo>
                <a:cubicBezTo>
                  <a:pt x="9824" y="497"/>
                  <a:pt x="9813" y="474"/>
                  <a:pt x="9801" y="474"/>
                </a:cubicBezTo>
                <a:cubicBezTo>
                  <a:pt x="9718" y="450"/>
                  <a:pt x="9635" y="438"/>
                  <a:pt x="9564" y="427"/>
                </a:cubicBezTo>
                <a:cubicBezTo>
                  <a:pt x="9558" y="423"/>
                  <a:pt x="9552" y="422"/>
                  <a:pt x="9546" y="422"/>
                </a:cubicBezTo>
                <a:close/>
                <a:moveTo>
                  <a:pt x="734" y="462"/>
                </a:moveTo>
                <a:cubicBezTo>
                  <a:pt x="651" y="485"/>
                  <a:pt x="580" y="497"/>
                  <a:pt x="509" y="509"/>
                </a:cubicBezTo>
                <a:cubicBezTo>
                  <a:pt x="485" y="521"/>
                  <a:pt x="474" y="532"/>
                  <a:pt x="474" y="556"/>
                </a:cubicBezTo>
                <a:cubicBezTo>
                  <a:pt x="485" y="568"/>
                  <a:pt x="497" y="580"/>
                  <a:pt x="509" y="580"/>
                </a:cubicBezTo>
                <a:lnTo>
                  <a:pt x="521" y="580"/>
                </a:lnTo>
                <a:cubicBezTo>
                  <a:pt x="592" y="568"/>
                  <a:pt x="663" y="545"/>
                  <a:pt x="758" y="532"/>
                </a:cubicBezTo>
                <a:cubicBezTo>
                  <a:pt x="769" y="532"/>
                  <a:pt x="781" y="509"/>
                  <a:pt x="781" y="485"/>
                </a:cubicBezTo>
                <a:cubicBezTo>
                  <a:pt x="781" y="474"/>
                  <a:pt x="758" y="462"/>
                  <a:pt x="734" y="462"/>
                </a:cubicBezTo>
                <a:close/>
                <a:moveTo>
                  <a:pt x="10014" y="528"/>
                </a:moveTo>
                <a:cubicBezTo>
                  <a:pt x="10003" y="528"/>
                  <a:pt x="9990" y="539"/>
                  <a:pt x="9990" y="556"/>
                </a:cubicBezTo>
                <a:cubicBezTo>
                  <a:pt x="9978" y="568"/>
                  <a:pt x="9990" y="592"/>
                  <a:pt x="10013" y="592"/>
                </a:cubicBezTo>
                <a:cubicBezTo>
                  <a:pt x="10084" y="616"/>
                  <a:pt x="10168" y="639"/>
                  <a:pt x="10239" y="651"/>
                </a:cubicBezTo>
                <a:lnTo>
                  <a:pt x="10250" y="651"/>
                </a:lnTo>
                <a:cubicBezTo>
                  <a:pt x="10274" y="651"/>
                  <a:pt x="10286" y="639"/>
                  <a:pt x="10286" y="627"/>
                </a:cubicBezTo>
                <a:cubicBezTo>
                  <a:pt x="10297" y="603"/>
                  <a:pt x="10286" y="592"/>
                  <a:pt x="10262" y="580"/>
                </a:cubicBezTo>
                <a:cubicBezTo>
                  <a:pt x="10179" y="568"/>
                  <a:pt x="10108" y="545"/>
                  <a:pt x="10026" y="532"/>
                </a:cubicBezTo>
                <a:cubicBezTo>
                  <a:pt x="10023" y="529"/>
                  <a:pt x="10018" y="528"/>
                  <a:pt x="10014" y="528"/>
                </a:cubicBezTo>
                <a:close/>
                <a:moveTo>
                  <a:pt x="281" y="565"/>
                </a:moveTo>
                <a:cubicBezTo>
                  <a:pt x="278" y="565"/>
                  <a:pt x="275" y="566"/>
                  <a:pt x="272" y="568"/>
                </a:cubicBezTo>
                <a:cubicBezTo>
                  <a:pt x="119" y="603"/>
                  <a:pt x="36" y="627"/>
                  <a:pt x="36" y="627"/>
                </a:cubicBezTo>
                <a:cubicBezTo>
                  <a:pt x="12" y="627"/>
                  <a:pt x="1" y="651"/>
                  <a:pt x="12" y="674"/>
                </a:cubicBezTo>
                <a:cubicBezTo>
                  <a:pt x="12" y="687"/>
                  <a:pt x="25" y="698"/>
                  <a:pt x="48" y="698"/>
                </a:cubicBezTo>
                <a:lnTo>
                  <a:pt x="60" y="698"/>
                </a:lnTo>
                <a:cubicBezTo>
                  <a:pt x="60" y="698"/>
                  <a:pt x="143" y="674"/>
                  <a:pt x="285" y="639"/>
                </a:cubicBezTo>
                <a:cubicBezTo>
                  <a:pt x="308" y="627"/>
                  <a:pt x="320" y="616"/>
                  <a:pt x="308" y="592"/>
                </a:cubicBezTo>
                <a:cubicBezTo>
                  <a:pt x="308" y="582"/>
                  <a:pt x="293" y="565"/>
                  <a:pt x="281" y="565"/>
                </a:cubicBezTo>
                <a:close/>
                <a:moveTo>
                  <a:pt x="10480" y="646"/>
                </a:moveTo>
                <a:cubicBezTo>
                  <a:pt x="10464" y="646"/>
                  <a:pt x="10451" y="657"/>
                  <a:pt x="10451" y="674"/>
                </a:cubicBezTo>
                <a:cubicBezTo>
                  <a:pt x="10439" y="687"/>
                  <a:pt x="10451" y="710"/>
                  <a:pt x="10475" y="710"/>
                </a:cubicBezTo>
                <a:cubicBezTo>
                  <a:pt x="10557" y="734"/>
                  <a:pt x="10628" y="758"/>
                  <a:pt x="10711" y="781"/>
                </a:cubicBezTo>
                <a:cubicBezTo>
                  <a:pt x="10735" y="781"/>
                  <a:pt x="10746" y="769"/>
                  <a:pt x="10746" y="758"/>
                </a:cubicBezTo>
                <a:cubicBezTo>
                  <a:pt x="10759" y="734"/>
                  <a:pt x="10746" y="722"/>
                  <a:pt x="10723" y="710"/>
                </a:cubicBezTo>
                <a:cubicBezTo>
                  <a:pt x="10652" y="687"/>
                  <a:pt x="10570" y="663"/>
                  <a:pt x="10499" y="651"/>
                </a:cubicBezTo>
                <a:cubicBezTo>
                  <a:pt x="10492" y="648"/>
                  <a:pt x="10486" y="646"/>
                  <a:pt x="10480" y="646"/>
                </a:cubicBezTo>
                <a:close/>
                <a:moveTo>
                  <a:pt x="10941" y="776"/>
                </a:moveTo>
                <a:cubicBezTo>
                  <a:pt x="10925" y="776"/>
                  <a:pt x="10912" y="788"/>
                  <a:pt x="10912" y="805"/>
                </a:cubicBezTo>
                <a:cubicBezTo>
                  <a:pt x="10901" y="816"/>
                  <a:pt x="10912" y="840"/>
                  <a:pt x="10936" y="852"/>
                </a:cubicBezTo>
                <a:cubicBezTo>
                  <a:pt x="11007" y="876"/>
                  <a:pt x="11090" y="899"/>
                  <a:pt x="11161" y="923"/>
                </a:cubicBezTo>
                <a:lnTo>
                  <a:pt x="11172" y="923"/>
                </a:lnTo>
                <a:cubicBezTo>
                  <a:pt x="11184" y="923"/>
                  <a:pt x="11208" y="911"/>
                  <a:pt x="11208" y="899"/>
                </a:cubicBezTo>
                <a:cubicBezTo>
                  <a:pt x="11219" y="876"/>
                  <a:pt x="11208" y="852"/>
                  <a:pt x="11184" y="852"/>
                </a:cubicBezTo>
                <a:cubicBezTo>
                  <a:pt x="11113" y="828"/>
                  <a:pt x="11030" y="805"/>
                  <a:pt x="10959" y="781"/>
                </a:cubicBezTo>
                <a:cubicBezTo>
                  <a:pt x="10953" y="778"/>
                  <a:pt x="10946" y="776"/>
                  <a:pt x="10941" y="776"/>
                </a:cubicBezTo>
                <a:close/>
                <a:moveTo>
                  <a:pt x="11408" y="923"/>
                </a:moveTo>
                <a:cubicBezTo>
                  <a:pt x="11397" y="923"/>
                  <a:pt x="11373" y="923"/>
                  <a:pt x="11373" y="947"/>
                </a:cubicBezTo>
                <a:cubicBezTo>
                  <a:pt x="11361" y="970"/>
                  <a:pt x="11373" y="982"/>
                  <a:pt x="11385" y="994"/>
                </a:cubicBezTo>
                <a:cubicBezTo>
                  <a:pt x="11468" y="1018"/>
                  <a:pt x="11539" y="1041"/>
                  <a:pt x="11621" y="1065"/>
                </a:cubicBezTo>
                <a:cubicBezTo>
                  <a:pt x="11621" y="1076"/>
                  <a:pt x="11621" y="1076"/>
                  <a:pt x="11634" y="1076"/>
                </a:cubicBezTo>
                <a:cubicBezTo>
                  <a:pt x="11645" y="1076"/>
                  <a:pt x="11657" y="1065"/>
                  <a:pt x="11657" y="1053"/>
                </a:cubicBezTo>
                <a:cubicBezTo>
                  <a:pt x="11669" y="1029"/>
                  <a:pt x="11657" y="1005"/>
                  <a:pt x="11645" y="1005"/>
                </a:cubicBezTo>
                <a:cubicBezTo>
                  <a:pt x="11563" y="970"/>
                  <a:pt x="11492" y="947"/>
                  <a:pt x="11408" y="923"/>
                </a:cubicBezTo>
                <a:close/>
                <a:moveTo>
                  <a:pt x="11850" y="1083"/>
                </a:moveTo>
                <a:cubicBezTo>
                  <a:pt x="11834" y="1083"/>
                  <a:pt x="11823" y="1092"/>
                  <a:pt x="11823" y="1100"/>
                </a:cubicBezTo>
                <a:cubicBezTo>
                  <a:pt x="11810" y="1124"/>
                  <a:pt x="11823" y="1147"/>
                  <a:pt x="11846" y="1147"/>
                </a:cubicBezTo>
                <a:cubicBezTo>
                  <a:pt x="11917" y="1183"/>
                  <a:pt x="11988" y="1207"/>
                  <a:pt x="12070" y="1230"/>
                </a:cubicBezTo>
                <a:cubicBezTo>
                  <a:pt x="12070" y="1242"/>
                  <a:pt x="12070" y="1242"/>
                  <a:pt x="12083" y="1242"/>
                </a:cubicBezTo>
                <a:cubicBezTo>
                  <a:pt x="12094" y="1242"/>
                  <a:pt x="12106" y="1230"/>
                  <a:pt x="12106" y="1218"/>
                </a:cubicBezTo>
                <a:cubicBezTo>
                  <a:pt x="12118" y="1194"/>
                  <a:pt x="12106" y="1171"/>
                  <a:pt x="12094" y="1171"/>
                </a:cubicBezTo>
                <a:cubicBezTo>
                  <a:pt x="12012" y="1136"/>
                  <a:pt x="11941" y="1112"/>
                  <a:pt x="11870" y="1089"/>
                </a:cubicBezTo>
                <a:cubicBezTo>
                  <a:pt x="11863" y="1085"/>
                  <a:pt x="11856" y="1083"/>
                  <a:pt x="11850" y="1083"/>
                </a:cubicBezTo>
                <a:close/>
                <a:moveTo>
                  <a:pt x="12319" y="1254"/>
                </a:moveTo>
                <a:cubicBezTo>
                  <a:pt x="12296" y="1254"/>
                  <a:pt x="12272" y="1254"/>
                  <a:pt x="12272" y="1278"/>
                </a:cubicBezTo>
                <a:cubicBezTo>
                  <a:pt x="12260" y="1289"/>
                  <a:pt x="12272" y="1313"/>
                  <a:pt x="12283" y="1325"/>
                </a:cubicBezTo>
                <a:cubicBezTo>
                  <a:pt x="12366" y="1349"/>
                  <a:pt x="12437" y="1384"/>
                  <a:pt x="12508" y="1420"/>
                </a:cubicBezTo>
                <a:lnTo>
                  <a:pt x="12520" y="1420"/>
                </a:lnTo>
                <a:cubicBezTo>
                  <a:pt x="12532" y="1420"/>
                  <a:pt x="12543" y="1407"/>
                  <a:pt x="12556" y="1396"/>
                </a:cubicBezTo>
                <a:cubicBezTo>
                  <a:pt x="12567" y="1372"/>
                  <a:pt x="12556" y="1360"/>
                  <a:pt x="12532" y="1349"/>
                </a:cubicBezTo>
                <a:cubicBezTo>
                  <a:pt x="12461" y="1313"/>
                  <a:pt x="12390" y="1289"/>
                  <a:pt x="12319" y="1254"/>
                </a:cubicBezTo>
                <a:close/>
                <a:moveTo>
                  <a:pt x="12739" y="1438"/>
                </a:moveTo>
                <a:cubicBezTo>
                  <a:pt x="12726" y="1438"/>
                  <a:pt x="12718" y="1450"/>
                  <a:pt x="12709" y="1467"/>
                </a:cubicBezTo>
                <a:cubicBezTo>
                  <a:pt x="12698" y="1478"/>
                  <a:pt x="12709" y="1502"/>
                  <a:pt x="12732" y="1514"/>
                </a:cubicBezTo>
                <a:cubicBezTo>
                  <a:pt x="12803" y="1538"/>
                  <a:pt x="12874" y="1573"/>
                  <a:pt x="12945" y="1609"/>
                </a:cubicBezTo>
                <a:lnTo>
                  <a:pt x="12958" y="1609"/>
                </a:lnTo>
                <a:cubicBezTo>
                  <a:pt x="12969" y="1609"/>
                  <a:pt x="12981" y="1609"/>
                  <a:pt x="12993" y="1585"/>
                </a:cubicBezTo>
                <a:cubicBezTo>
                  <a:pt x="13005" y="1573"/>
                  <a:pt x="12993" y="1549"/>
                  <a:pt x="12981" y="1538"/>
                </a:cubicBezTo>
                <a:cubicBezTo>
                  <a:pt x="12898" y="1514"/>
                  <a:pt x="12827" y="1478"/>
                  <a:pt x="12756" y="1443"/>
                </a:cubicBezTo>
                <a:cubicBezTo>
                  <a:pt x="12750" y="1440"/>
                  <a:pt x="12744" y="1438"/>
                  <a:pt x="12739" y="1438"/>
                </a:cubicBezTo>
                <a:close/>
                <a:moveTo>
                  <a:pt x="13176" y="1639"/>
                </a:moveTo>
                <a:cubicBezTo>
                  <a:pt x="13163" y="1639"/>
                  <a:pt x="13155" y="1647"/>
                  <a:pt x="13147" y="1656"/>
                </a:cubicBezTo>
                <a:cubicBezTo>
                  <a:pt x="13134" y="1680"/>
                  <a:pt x="13147" y="1703"/>
                  <a:pt x="13158" y="1715"/>
                </a:cubicBezTo>
                <a:cubicBezTo>
                  <a:pt x="13229" y="1738"/>
                  <a:pt x="13300" y="1774"/>
                  <a:pt x="13371" y="1809"/>
                </a:cubicBezTo>
                <a:cubicBezTo>
                  <a:pt x="13383" y="1821"/>
                  <a:pt x="13383" y="1821"/>
                  <a:pt x="13395" y="1821"/>
                </a:cubicBezTo>
                <a:cubicBezTo>
                  <a:pt x="13407" y="1821"/>
                  <a:pt x="13418" y="1809"/>
                  <a:pt x="13418" y="1798"/>
                </a:cubicBezTo>
                <a:cubicBezTo>
                  <a:pt x="13430" y="1786"/>
                  <a:pt x="13430" y="1762"/>
                  <a:pt x="13407" y="1751"/>
                </a:cubicBezTo>
                <a:lnTo>
                  <a:pt x="13194" y="1644"/>
                </a:lnTo>
                <a:cubicBezTo>
                  <a:pt x="13187" y="1640"/>
                  <a:pt x="13181" y="1639"/>
                  <a:pt x="13176" y="1639"/>
                </a:cubicBezTo>
                <a:close/>
                <a:moveTo>
                  <a:pt x="13608" y="1852"/>
                </a:moveTo>
                <a:cubicBezTo>
                  <a:pt x="13596" y="1852"/>
                  <a:pt x="13581" y="1863"/>
                  <a:pt x="13572" y="1880"/>
                </a:cubicBezTo>
                <a:cubicBezTo>
                  <a:pt x="13560" y="1892"/>
                  <a:pt x="13572" y="1916"/>
                  <a:pt x="13584" y="1927"/>
                </a:cubicBezTo>
                <a:lnTo>
                  <a:pt x="13796" y="2034"/>
                </a:lnTo>
                <a:lnTo>
                  <a:pt x="13820" y="2034"/>
                </a:lnTo>
                <a:cubicBezTo>
                  <a:pt x="13832" y="2034"/>
                  <a:pt x="13844" y="2034"/>
                  <a:pt x="13844" y="2022"/>
                </a:cubicBezTo>
                <a:cubicBezTo>
                  <a:pt x="13856" y="1998"/>
                  <a:pt x="13856" y="1987"/>
                  <a:pt x="13832" y="1975"/>
                </a:cubicBezTo>
                <a:cubicBezTo>
                  <a:pt x="13761" y="1940"/>
                  <a:pt x="13691" y="1892"/>
                  <a:pt x="13620" y="1856"/>
                </a:cubicBezTo>
                <a:cubicBezTo>
                  <a:pt x="13616" y="1853"/>
                  <a:pt x="13612" y="1852"/>
                  <a:pt x="13608" y="1852"/>
                </a:cubicBezTo>
                <a:close/>
                <a:moveTo>
                  <a:pt x="14021" y="2086"/>
                </a:moveTo>
                <a:cubicBezTo>
                  <a:pt x="14012" y="2086"/>
                  <a:pt x="14005" y="2091"/>
                  <a:pt x="13998" y="2105"/>
                </a:cubicBezTo>
                <a:cubicBezTo>
                  <a:pt x="13986" y="2117"/>
                  <a:pt x="13986" y="2140"/>
                  <a:pt x="14009" y="2153"/>
                </a:cubicBezTo>
                <a:cubicBezTo>
                  <a:pt x="14080" y="2187"/>
                  <a:pt x="14151" y="2235"/>
                  <a:pt x="14211" y="2271"/>
                </a:cubicBezTo>
                <a:lnTo>
                  <a:pt x="14234" y="2271"/>
                </a:lnTo>
                <a:cubicBezTo>
                  <a:pt x="14246" y="2271"/>
                  <a:pt x="14258" y="2271"/>
                  <a:pt x="14269" y="2258"/>
                </a:cubicBezTo>
                <a:cubicBezTo>
                  <a:pt x="14269" y="2235"/>
                  <a:pt x="14269" y="2223"/>
                  <a:pt x="14258" y="2211"/>
                </a:cubicBezTo>
                <a:cubicBezTo>
                  <a:pt x="14187" y="2164"/>
                  <a:pt x="14116" y="2129"/>
                  <a:pt x="14045" y="2093"/>
                </a:cubicBezTo>
                <a:cubicBezTo>
                  <a:pt x="14036" y="2088"/>
                  <a:pt x="14028" y="2086"/>
                  <a:pt x="14021" y="2086"/>
                </a:cubicBezTo>
                <a:close/>
                <a:moveTo>
                  <a:pt x="14446" y="2325"/>
                </a:moveTo>
                <a:cubicBezTo>
                  <a:pt x="14434" y="2325"/>
                  <a:pt x="14420" y="2333"/>
                  <a:pt x="14411" y="2342"/>
                </a:cubicBezTo>
                <a:cubicBezTo>
                  <a:pt x="14400" y="2365"/>
                  <a:pt x="14400" y="2377"/>
                  <a:pt x="14423" y="2389"/>
                </a:cubicBezTo>
                <a:cubicBezTo>
                  <a:pt x="14494" y="2436"/>
                  <a:pt x="14553" y="2471"/>
                  <a:pt x="14624" y="2519"/>
                </a:cubicBezTo>
                <a:lnTo>
                  <a:pt x="14648" y="2519"/>
                </a:lnTo>
                <a:cubicBezTo>
                  <a:pt x="14660" y="2519"/>
                  <a:pt x="14671" y="2519"/>
                  <a:pt x="14671" y="2507"/>
                </a:cubicBezTo>
                <a:cubicBezTo>
                  <a:pt x="14684" y="2495"/>
                  <a:pt x="14684" y="2471"/>
                  <a:pt x="14660" y="2460"/>
                </a:cubicBezTo>
                <a:cubicBezTo>
                  <a:pt x="14589" y="2413"/>
                  <a:pt x="14529" y="2377"/>
                  <a:pt x="14458" y="2329"/>
                </a:cubicBezTo>
                <a:cubicBezTo>
                  <a:pt x="14455" y="2326"/>
                  <a:pt x="14451" y="2325"/>
                  <a:pt x="14446" y="2325"/>
                </a:cubicBezTo>
                <a:close/>
                <a:moveTo>
                  <a:pt x="14842" y="2582"/>
                </a:moveTo>
                <a:cubicBezTo>
                  <a:pt x="14832" y="2582"/>
                  <a:pt x="14820" y="2588"/>
                  <a:pt x="14813" y="2602"/>
                </a:cubicBezTo>
                <a:cubicBezTo>
                  <a:pt x="14802" y="2613"/>
                  <a:pt x="14813" y="2637"/>
                  <a:pt x="14825" y="2649"/>
                </a:cubicBezTo>
                <a:cubicBezTo>
                  <a:pt x="14896" y="2696"/>
                  <a:pt x="14955" y="2731"/>
                  <a:pt x="15026" y="2779"/>
                </a:cubicBezTo>
                <a:cubicBezTo>
                  <a:pt x="15026" y="2791"/>
                  <a:pt x="15038" y="2791"/>
                  <a:pt x="15038" y="2791"/>
                </a:cubicBezTo>
                <a:cubicBezTo>
                  <a:pt x="15050" y="2791"/>
                  <a:pt x="15062" y="2779"/>
                  <a:pt x="15073" y="2767"/>
                </a:cubicBezTo>
                <a:cubicBezTo>
                  <a:pt x="15085" y="2755"/>
                  <a:pt x="15085" y="2731"/>
                  <a:pt x="15062" y="2720"/>
                </a:cubicBezTo>
                <a:cubicBezTo>
                  <a:pt x="15002" y="2673"/>
                  <a:pt x="14931" y="2637"/>
                  <a:pt x="14860" y="2589"/>
                </a:cubicBezTo>
                <a:cubicBezTo>
                  <a:pt x="14856" y="2585"/>
                  <a:pt x="14849" y="2582"/>
                  <a:pt x="14842" y="2582"/>
                </a:cubicBezTo>
                <a:close/>
                <a:moveTo>
                  <a:pt x="15239" y="2853"/>
                </a:moveTo>
                <a:cubicBezTo>
                  <a:pt x="15230" y="2853"/>
                  <a:pt x="15221" y="2856"/>
                  <a:pt x="15215" y="2862"/>
                </a:cubicBezTo>
                <a:cubicBezTo>
                  <a:pt x="15204" y="2885"/>
                  <a:pt x="15204" y="2909"/>
                  <a:pt x="15215" y="2920"/>
                </a:cubicBezTo>
                <a:cubicBezTo>
                  <a:pt x="15286" y="2968"/>
                  <a:pt x="15346" y="3015"/>
                  <a:pt x="15417" y="3062"/>
                </a:cubicBezTo>
                <a:lnTo>
                  <a:pt x="15440" y="3062"/>
                </a:lnTo>
                <a:cubicBezTo>
                  <a:pt x="15451" y="3062"/>
                  <a:pt x="15451" y="3062"/>
                  <a:pt x="15464" y="3051"/>
                </a:cubicBezTo>
                <a:cubicBezTo>
                  <a:pt x="15475" y="3027"/>
                  <a:pt x="15475" y="3015"/>
                  <a:pt x="15451" y="3004"/>
                </a:cubicBezTo>
                <a:cubicBezTo>
                  <a:pt x="15393" y="2956"/>
                  <a:pt x="15322" y="2909"/>
                  <a:pt x="15262" y="2862"/>
                </a:cubicBezTo>
                <a:cubicBezTo>
                  <a:pt x="15257" y="2856"/>
                  <a:pt x="15248" y="2853"/>
                  <a:pt x="15239" y="2853"/>
                </a:cubicBezTo>
                <a:close/>
                <a:moveTo>
                  <a:pt x="15619" y="3136"/>
                </a:moveTo>
                <a:cubicBezTo>
                  <a:pt x="15608" y="3136"/>
                  <a:pt x="15600" y="3139"/>
                  <a:pt x="15593" y="3146"/>
                </a:cubicBezTo>
                <a:cubicBezTo>
                  <a:pt x="15582" y="3169"/>
                  <a:pt x="15593" y="3193"/>
                  <a:pt x="15606" y="3204"/>
                </a:cubicBezTo>
                <a:cubicBezTo>
                  <a:pt x="15664" y="3251"/>
                  <a:pt x="15735" y="3299"/>
                  <a:pt x="15795" y="3346"/>
                </a:cubicBezTo>
                <a:cubicBezTo>
                  <a:pt x="15806" y="3346"/>
                  <a:pt x="15806" y="3358"/>
                  <a:pt x="15818" y="3358"/>
                </a:cubicBezTo>
                <a:cubicBezTo>
                  <a:pt x="15830" y="3358"/>
                  <a:pt x="15842" y="3346"/>
                  <a:pt x="15842" y="3335"/>
                </a:cubicBezTo>
                <a:cubicBezTo>
                  <a:pt x="15853" y="3322"/>
                  <a:pt x="15853" y="3299"/>
                  <a:pt x="15842" y="3287"/>
                </a:cubicBezTo>
                <a:cubicBezTo>
                  <a:pt x="15771" y="3240"/>
                  <a:pt x="15712" y="3193"/>
                  <a:pt x="15653" y="3146"/>
                </a:cubicBezTo>
                <a:cubicBezTo>
                  <a:pt x="15641" y="3139"/>
                  <a:pt x="15629" y="3136"/>
                  <a:pt x="15619" y="3136"/>
                </a:cubicBezTo>
                <a:close/>
                <a:moveTo>
                  <a:pt x="15997" y="3432"/>
                </a:moveTo>
                <a:cubicBezTo>
                  <a:pt x="15987" y="3432"/>
                  <a:pt x="15978" y="3435"/>
                  <a:pt x="15972" y="3441"/>
                </a:cubicBezTo>
                <a:cubicBezTo>
                  <a:pt x="15960" y="3464"/>
                  <a:pt x="15960" y="3488"/>
                  <a:pt x="15984" y="3500"/>
                </a:cubicBezTo>
                <a:lnTo>
                  <a:pt x="16161" y="3642"/>
                </a:lnTo>
                <a:cubicBezTo>
                  <a:pt x="16173" y="3653"/>
                  <a:pt x="16184" y="3653"/>
                  <a:pt x="16184" y="3653"/>
                </a:cubicBezTo>
                <a:cubicBezTo>
                  <a:pt x="16197" y="3653"/>
                  <a:pt x="16208" y="3653"/>
                  <a:pt x="16220" y="3642"/>
                </a:cubicBezTo>
                <a:cubicBezTo>
                  <a:pt x="16232" y="3630"/>
                  <a:pt x="16220" y="3606"/>
                  <a:pt x="16208" y="3595"/>
                </a:cubicBezTo>
                <a:cubicBezTo>
                  <a:pt x="16149" y="3535"/>
                  <a:pt x="16090" y="3488"/>
                  <a:pt x="16031" y="3441"/>
                </a:cubicBezTo>
                <a:cubicBezTo>
                  <a:pt x="16019" y="3435"/>
                  <a:pt x="16008" y="3432"/>
                  <a:pt x="15997" y="3432"/>
                </a:cubicBezTo>
                <a:close/>
                <a:moveTo>
                  <a:pt x="16363" y="3739"/>
                </a:moveTo>
                <a:cubicBezTo>
                  <a:pt x="16353" y="3739"/>
                  <a:pt x="16344" y="3742"/>
                  <a:pt x="16339" y="3748"/>
                </a:cubicBezTo>
                <a:cubicBezTo>
                  <a:pt x="16326" y="3772"/>
                  <a:pt x="16326" y="3795"/>
                  <a:pt x="16350" y="3808"/>
                </a:cubicBezTo>
                <a:cubicBezTo>
                  <a:pt x="16410" y="3855"/>
                  <a:pt x="16468" y="3913"/>
                  <a:pt x="16528" y="3961"/>
                </a:cubicBezTo>
                <a:cubicBezTo>
                  <a:pt x="16528" y="3973"/>
                  <a:pt x="16539" y="3973"/>
                  <a:pt x="16551" y="3973"/>
                </a:cubicBezTo>
                <a:cubicBezTo>
                  <a:pt x="16563" y="3973"/>
                  <a:pt x="16563" y="3973"/>
                  <a:pt x="16575" y="3961"/>
                </a:cubicBezTo>
                <a:cubicBezTo>
                  <a:pt x="16586" y="3949"/>
                  <a:pt x="16586" y="3926"/>
                  <a:pt x="16575" y="3913"/>
                </a:cubicBezTo>
                <a:cubicBezTo>
                  <a:pt x="16515" y="3855"/>
                  <a:pt x="16457" y="3808"/>
                  <a:pt x="16397" y="3748"/>
                </a:cubicBezTo>
                <a:cubicBezTo>
                  <a:pt x="16385" y="3742"/>
                  <a:pt x="16374" y="3739"/>
                  <a:pt x="16363" y="3739"/>
                </a:cubicBezTo>
                <a:close/>
                <a:moveTo>
                  <a:pt x="16727" y="4058"/>
                </a:moveTo>
                <a:cubicBezTo>
                  <a:pt x="16717" y="4058"/>
                  <a:pt x="16705" y="4061"/>
                  <a:pt x="16693" y="4068"/>
                </a:cubicBezTo>
                <a:cubicBezTo>
                  <a:pt x="16681" y="4091"/>
                  <a:pt x="16681" y="4115"/>
                  <a:pt x="16705" y="4126"/>
                </a:cubicBezTo>
                <a:cubicBezTo>
                  <a:pt x="16764" y="4174"/>
                  <a:pt x="16811" y="4233"/>
                  <a:pt x="16870" y="4292"/>
                </a:cubicBezTo>
                <a:cubicBezTo>
                  <a:pt x="16882" y="4292"/>
                  <a:pt x="16894" y="4304"/>
                  <a:pt x="16894" y="4304"/>
                </a:cubicBezTo>
                <a:cubicBezTo>
                  <a:pt x="16906" y="4304"/>
                  <a:pt x="16917" y="4292"/>
                  <a:pt x="16930" y="4292"/>
                </a:cubicBezTo>
                <a:cubicBezTo>
                  <a:pt x="16941" y="4268"/>
                  <a:pt x="16941" y="4244"/>
                  <a:pt x="16917" y="4233"/>
                </a:cubicBezTo>
                <a:lnTo>
                  <a:pt x="16752" y="4068"/>
                </a:lnTo>
                <a:cubicBezTo>
                  <a:pt x="16746" y="4061"/>
                  <a:pt x="16737" y="4058"/>
                  <a:pt x="16727" y="4058"/>
                </a:cubicBezTo>
                <a:close/>
                <a:moveTo>
                  <a:pt x="17071" y="4392"/>
                </a:moveTo>
                <a:cubicBezTo>
                  <a:pt x="17062" y="4392"/>
                  <a:pt x="17054" y="4398"/>
                  <a:pt x="17048" y="4410"/>
                </a:cubicBezTo>
                <a:cubicBezTo>
                  <a:pt x="17024" y="4422"/>
                  <a:pt x="17024" y="4446"/>
                  <a:pt x="17048" y="4457"/>
                </a:cubicBezTo>
                <a:cubicBezTo>
                  <a:pt x="17095" y="4517"/>
                  <a:pt x="17154" y="4564"/>
                  <a:pt x="17213" y="4623"/>
                </a:cubicBezTo>
                <a:cubicBezTo>
                  <a:pt x="17213" y="4635"/>
                  <a:pt x="17225" y="4635"/>
                  <a:pt x="17237" y="4635"/>
                </a:cubicBezTo>
                <a:cubicBezTo>
                  <a:pt x="17248" y="4635"/>
                  <a:pt x="17261" y="4635"/>
                  <a:pt x="17261" y="4623"/>
                </a:cubicBezTo>
                <a:cubicBezTo>
                  <a:pt x="17272" y="4611"/>
                  <a:pt x="17272" y="4588"/>
                  <a:pt x="17261" y="4575"/>
                </a:cubicBezTo>
                <a:cubicBezTo>
                  <a:pt x="17201" y="4517"/>
                  <a:pt x="17154" y="4457"/>
                  <a:pt x="17095" y="4410"/>
                </a:cubicBezTo>
                <a:cubicBezTo>
                  <a:pt x="17089" y="4398"/>
                  <a:pt x="17080" y="4392"/>
                  <a:pt x="17071" y="4392"/>
                </a:cubicBezTo>
                <a:close/>
                <a:moveTo>
                  <a:pt x="17398" y="4739"/>
                </a:moveTo>
                <a:cubicBezTo>
                  <a:pt x="17391" y="4739"/>
                  <a:pt x="17384" y="4743"/>
                  <a:pt x="17379" y="4753"/>
                </a:cubicBezTo>
                <a:cubicBezTo>
                  <a:pt x="17367" y="4765"/>
                  <a:pt x="17367" y="4788"/>
                  <a:pt x="17379" y="4801"/>
                </a:cubicBezTo>
                <a:cubicBezTo>
                  <a:pt x="17426" y="4859"/>
                  <a:pt x="17485" y="4919"/>
                  <a:pt x="17532" y="4977"/>
                </a:cubicBezTo>
                <a:cubicBezTo>
                  <a:pt x="17544" y="4977"/>
                  <a:pt x="17556" y="4990"/>
                  <a:pt x="17568" y="4990"/>
                </a:cubicBezTo>
                <a:cubicBezTo>
                  <a:pt x="17568" y="4990"/>
                  <a:pt x="17579" y="4990"/>
                  <a:pt x="17592" y="4977"/>
                </a:cubicBezTo>
                <a:cubicBezTo>
                  <a:pt x="17603" y="4966"/>
                  <a:pt x="17603" y="4942"/>
                  <a:pt x="17592" y="4930"/>
                </a:cubicBezTo>
                <a:cubicBezTo>
                  <a:pt x="17532" y="4872"/>
                  <a:pt x="17485" y="4812"/>
                  <a:pt x="17426" y="4753"/>
                </a:cubicBezTo>
                <a:cubicBezTo>
                  <a:pt x="17419" y="4746"/>
                  <a:pt x="17408" y="4739"/>
                  <a:pt x="17398" y="4739"/>
                </a:cubicBezTo>
                <a:close/>
                <a:moveTo>
                  <a:pt x="17722" y="5099"/>
                </a:moveTo>
                <a:cubicBezTo>
                  <a:pt x="17713" y="5099"/>
                  <a:pt x="17704" y="5102"/>
                  <a:pt x="17698" y="5108"/>
                </a:cubicBezTo>
                <a:cubicBezTo>
                  <a:pt x="17686" y="5119"/>
                  <a:pt x="17686" y="5143"/>
                  <a:pt x="17698" y="5155"/>
                </a:cubicBezTo>
                <a:cubicBezTo>
                  <a:pt x="17745" y="5214"/>
                  <a:pt x="17804" y="5273"/>
                  <a:pt x="17852" y="5332"/>
                </a:cubicBezTo>
                <a:cubicBezTo>
                  <a:pt x="17863" y="5344"/>
                  <a:pt x="17863" y="5344"/>
                  <a:pt x="17875" y="5344"/>
                </a:cubicBezTo>
                <a:lnTo>
                  <a:pt x="17899" y="5344"/>
                </a:lnTo>
                <a:cubicBezTo>
                  <a:pt x="17923" y="5321"/>
                  <a:pt x="17923" y="5308"/>
                  <a:pt x="17910" y="5285"/>
                </a:cubicBezTo>
                <a:cubicBezTo>
                  <a:pt x="17852" y="5226"/>
                  <a:pt x="17804" y="5167"/>
                  <a:pt x="17745" y="5108"/>
                </a:cubicBezTo>
                <a:cubicBezTo>
                  <a:pt x="17739" y="5102"/>
                  <a:pt x="17730" y="5099"/>
                  <a:pt x="17722" y="5099"/>
                </a:cubicBezTo>
                <a:close/>
                <a:moveTo>
                  <a:pt x="18026" y="5457"/>
                </a:moveTo>
                <a:cubicBezTo>
                  <a:pt x="18019" y="5457"/>
                  <a:pt x="18012" y="5459"/>
                  <a:pt x="18005" y="5463"/>
                </a:cubicBezTo>
                <a:cubicBezTo>
                  <a:pt x="17994" y="5486"/>
                  <a:pt x="17994" y="5498"/>
                  <a:pt x="18005" y="5521"/>
                </a:cubicBezTo>
                <a:cubicBezTo>
                  <a:pt x="18052" y="5581"/>
                  <a:pt x="18100" y="5639"/>
                  <a:pt x="18159" y="5699"/>
                </a:cubicBezTo>
                <a:cubicBezTo>
                  <a:pt x="18159" y="5710"/>
                  <a:pt x="18170" y="5723"/>
                  <a:pt x="18183" y="5723"/>
                </a:cubicBezTo>
                <a:cubicBezTo>
                  <a:pt x="18194" y="5723"/>
                  <a:pt x="18194" y="5710"/>
                  <a:pt x="18206" y="5710"/>
                </a:cubicBezTo>
                <a:cubicBezTo>
                  <a:pt x="18218" y="5699"/>
                  <a:pt x="18218" y="5675"/>
                  <a:pt x="18206" y="5663"/>
                </a:cubicBezTo>
                <a:cubicBezTo>
                  <a:pt x="18159" y="5592"/>
                  <a:pt x="18112" y="5534"/>
                  <a:pt x="18065" y="5474"/>
                </a:cubicBezTo>
                <a:cubicBezTo>
                  <a:pt x="18056" y="5466"/>
                  <a:pt x="18042" y="5457"/>
                  <a:pt x="18026" y="5457"/>
                </a:cubicBezTo>
                <a:close/>
                <a:moveTo>
                  <a:pt x="18332" y="5833"/>
                </a:moveTo>
                <a:cubicBezTo>
                  <a:pt x="18325" y="5833"/>
                  <a:pt x="18318" y="5836"/>
                  <a:pt x="18312" y="5841"/>
                </a:cubicBezTo>
                <a:cubicBezTo>
                  <a:pt x="18289" y="5852"/>
                  <a:pt x="18289" y="5876"/>
                  <a:pt x="18301" y="5888"/>
                </a:cubicBezTo>
                <a:cubicBezTo>
                  <a:pt x="18348" y="5959"/>
                  <a:pt x="18396" y="6018"/>
                  <a:pt x="18443" y="6089"/>
                </a:cubicBezTo>
                <a:cubicBezTo>
                  <a:pt x="18454" y="6089"/>
                  <a:pt x="18467" y="6101"/>
                  <a:pt x="18478" y="6101"/>
                </a:cubicBezTo>
                <a:cubicBezTo>
                  <a:pt x="18478" y="6101"/>
                  <a:pt x="18490" y="6101"/>
                  <a:pt x="18490" y="6089"/>
                </a:cubicBezTo>
                <a:cubicBezTo>
                  <a:pt x="18514" y="6077"/>
                  <a:pt x="18514" y="6054"/>
                  <a:pt x="18502" y="6041"/>
                </a:cubicBezTo>
                <a:cubicBezTo>
                  <a:pt x="18454" y="5970"/>
                  <a:pt x="18407" y="5912"/>
                  <a:pt x="18360" y="5852"/>
                </a:cubicBezTo>
                <a:cubicBezTo>
                  <a:pt x="18353" y="5839"/>
                  <a:pt x="18342" y="5833"/>
                  <a:pt x="18332" y="5833"/>
                </a:cubicBezTo>
                <a:close/>
                <a:moveTo>
                  <a:pt x="18620" y="6222"/>
                </a:moveTo>
                <a:cubicBezTo>
                  <a:pt x="18611" y="6222"/>
                  <a:pt x="18602" y="6225"/>
                  <a:pt x="18596" y="6231"/>
                </a:cubicBezTo>
                <a:cubicBezTo>
                  <a:pt x="18572" y="6243"/>
                  <a:pt x="18572" y="6266"/>
                  <a:pt x="18585" y="6278"/>
                </a:cubicBezTo>
                <a:cubicBezTo>
                  <a:pt x="18632" y="6337"/>
                  <a:pt x="18679" y="6408"/>
                  <a:pt x="18727" y="6467"/>
                </a:cubicBezTo>
                <a:cubicBezTo>
                  <a:pt x="18727" y="6479"/>
                  <a:pt x="18738" y="6491"/>
                  <a:pt x="18750" y="6491"/>
                </a:cubicBezTo>
                <a:cubicBezTo>
                  <a:pt x="18762" y="6491"/>
                  <a:pt x="18774" y="6491"/>
                  <a:pt x="18774" y="6479"/>
                </a:cubicBezTo>
                <a:cubicBezTo>
                  <a:pt x="18785" y="6467"/>
                  <a:pt x="18798" y="6443"/>
                  <a:pt x="18785" y="6432"/>
                </a:cubicBezTo>
                <a:cubicBezTo>
                  <a:pt x="18738" y="6361"/>
                  <a:pt x="18691" y="6301"/>
                  <a:pt x="18643" y="6231"/>
                </a:cubicBezTo>
                <a:cubicBezTo>
                  <a:pt x="18638" y="6225"/>
                  <a:pt x="18629" y="6222"/>
                  <a:pt x="18620" y="6222"/>
                </a:cubicBezTo>
                <a:close/>
                <a:moveTo>
                  <a:pt x="18887" y="6613"/>
                </a:moveTo>
                <a:cubicBezTo>
                  <a:pt x="18880" y="6613"/>
                  <a:pt x="18873" y="6616"/>
                  <a:pt x="18868" y="6621"/>
                </a:cubicBezTo>
                <a:cubicBezTo>
                  <a:pt x="18856" y="6632"/>
                  <a:pt x="18845" y="6656"/>
                  <a:pt x="18856" y="6668"/>
                </a:cubicBezTo>
                <a:cubicBezTo>
                  <a:pt x="18903" y="6739"/>
                  <a:pt x="18951" y="6798"/>
                  <a:pt x="18987" y="6869"/>
                </a:cubicBezTo>
                <a:cubicBezTo>
                  <a:pt x="18998" y="6881"/>
                  <a:pt x="19010" y="6881"/>
                  <a:pt x="19022" y="6881"/>
                </a:cubicBezTo>
                <a:lnTo>
                  <a:pt x="19045" y="6881"/>
                </a:lnTo>
                <a:cubicBezTo>
                  <a:pt x="19058" y="6869"/>
                  <a:pt x="19058" y="6845"/>
                  <a:pt x="19045" y="6834"/>
                </a:cubicBezTo>
                <a:cubicBezTo>
                  <a:pt x="19010" y="6763"/>
                  <a:pt x="18963" y="6692"/>
                  <a:pt x="18916" y="6632"/>
                </a:cubicBezTo>
                <a:cubicBezTo>
                  <a:pt x="18909" y="6619"/>
                  <a:pt x="18898" y="6613"/>
                  <a:pt x="18887" y="6613"/>
                </a:cubicBezTo>
                <a:close/>
                <a:moveTo>
                  <a:pt x="19157" y="7015"/>
                </a:moveTo>
                <a:cubicBezTo>
                  <a:pt x="19148" y="7015"/>
                  <a:pt x="19138" y="7018"/>
                  <a:pt x="19129" y="7023"/>
                </a:cubicBezTo>
                <a:cubicBezTo>
                  <a:pt x="19116" y="7034"/>
                  <a:pt x="19105" y="7047"/>
                  <a:pt x="19116" y="7070"/>
                </a:cubicBezTo>
                <a:cubicBezTo>
                  <a:pt x="19164" y="7141"/>
                  <a:pt x="19199" y="7200"/>
                  <a:pt x="19247" y="7271"/>
                </a:cubicBezTo>
                <a:cubicBezTo>
                  <a:pt x="19258" y="7283"/>
                  <a:pt x="19270" y="7295"/>
                  <a:pt x="19282" y="7295"/>
                </a:cubicBezTo>
                <a:lnTo>
                  <a:pt x="19294" y="7283"/>
                </a:lnTo>
                <a:cubicBezTo>
                  <a:pt x="19318" y="7271"/>
                  <a:pt x="19318" y="7247"/>
                  <a:pt x="19305" y="7236"/>
                </a:cubicBezTo>
                <a:cubicBezTo>
                  <a:pt x="19270" y="7165"/>
                  <a:pt x="19223" y="7094"/>
                  <a:pt x="19176" y="7034"/>
                </a:cubicBezTo>
                <a:cubicBezTo>
                  <a:pt x="19176" y="7021"/>
                  <a:pt x="19168" y="7015"/>
                  <a:pt x="19157" y="7015"/>
                </a:cubicBezTo>
                <a:close/>
                <a:moveTo>
                  <a:pt x="19397" y="7420"/>
                </a:moveTo>
                <a:cubicBezTo>
                  <a:pt x="19390" y="7420"/>
                  <a:pt x="19383" y="7421"/>
                  <a:pt x="19376" y="7425"/>
                </a:cubicBezTo>
                <a:cubicBezTo>
                  <a:pt x="19365" y="7436"/>
                  <a:pt x="19365" y="7460"/>
                  <a:pt x="19365" y="7472"/>
                </a:cubicBezTo>
                <a:cubicBezTo>
                  <a:pt x="19412" y="7543"/>
                  <a:pt x="19447" y="7614"/>
                  <a:pt x="19495" y="7685"/>
                </a:cubicBezTo>
                <a:cubicBezTo>
                  <a:pt x="19495" y="7696"/>
                  <a:pt x="19507" y="7696"/>
                  <a:pt x="19518" y="7696"/>
                </a:cubicBezTo>
                <a:lnTo>
                  <a:pt x="19542" y="7696"/>
                </a:lnTo>
                <a:cubicBezTo>
                  <a:pt x="19554" y="7685"/>
                  <a:pt x="19565" y="7661"/>
                  <a:pt x="19554" y="7649"/>
                </a:cubicBezTo>
                <a:cubicBezTo>
                  <a:pt x="19507" y="7578"/>
                  <a:pt x="19471" y="7507"/>
                  <a:pt x="19436" y="7436"/>
                </a:cubicBezTo>
                <a:cubicBezTo>
                  <a:pt x="19427" y="7428"/>
                  <a:pt x="19413" y="7420"/>
                  <a:pt x="19397" y="7420"/>
                </a:cubicBezTo>
                <a:close/>
                <a:moveTo>
                  <a:pt x="19625" y="7838"/>
                </a:moveTo>
                <a:cubicBezTo>
                  <a:pt x="19601" y="7851"/>
                  <a:pt x="19601" y="7874"/>
                  <a:pt x="19613" y="7886"/>
                </a:cubicBezTo>
                <a:lnTo>
                  <a:pt x="19720" y="8098"/>
                </a:lnTo>
                <a:cubicBezTo>
                  <a:pt x="19731" y="8111"/>
                  <a:pt x="19743" y="8122"/>
                  <a:pt x="19755" y="8122"/>
                </a:cubicBezTo>
                <a:cubicBezTo>
                  <a:pt x="19755" y="8122"/>
                  <a:pt x="19767" y="8122"/>
                  <a:pt x="19767" y="8111"/>
                </a:cubicBezTo>
                <a:cubicBezTo>
                  <a:pt x="19791" y="8111"/>
                  <a:pt x="19791" y="8087"/>
                  <a:pt x="19791" y="8063"/>
                </a:cubicBezTo>
                <a:cubicBezTo>
                  <a:pt x="19743" y="7992"/>
                  <a:pt x="19707" y="7922"/>
                  <a:pt x="19672" y="7862"/>
                </a:cubicBezTo>
                <a:cubicBezTo>
                  <a:pt x="19660" y="7838"/>
                  <a:pt x="19636" y="7838"/>
                  <a:pt x="19625" y="7838"/>
                </a:cubicBezTo>
                <a:close/>
                <a:moveTo>
                  <a:pt x="19862" y="8259"/>
                </a:moveTo>
                <a:cubicBezTo>
                  <a:pt x="19857" y="8259"/>
                  <a:pt x="19853" y="8261"/>
                  <a:pt x="19849" y="8264"/>
                </a:cubicBezTo>
                <a:cubicBezTo>
                  <a:pt x="19826" y="8276"/>
                  <a:pt x="19826" y="8300"/>
                  <a:pt x="19838" y="8311"/>
                </a:cubicBezTo>
                <a:lnTo>
                  <a:pt x="19944" y="8524"/>
                </a:lnTo>
                <a:cubicBezTo>
                  <a:pt x="19944" y="8536"/>
                  <a:pt x="19956" y="8548"/>
                  <a:pt x="19980" y="8548"/>
                </a:cubicBezTo>
                <a:cubicBezTo>
                  <a:pt x="19980" y="8548"/>
                  <a:pt x="19991" y="8548"/>
                  <a:pt x="19991" y="8536"/>
                </a:cubicBezTo>
                <a:cubicBezTo>
                  <a:pt x="20003" y="8536"/>
                  <a:pt x="20015" y="8513"/>
                  <a:pt x="20003" y="8489"/>
                </a:cubicBezTo>
                <a:lnTo>
                  <a:pt x="19896" y="8276"/>
                </a:lnTo>
                <a:cubicBezTo>
                  <a:pt x="19888" y="8267"/>
                  <a:pt x="19874" y="8259"/>
                  <a:pt x="19862" y="8259"/>
                </a:cubicBezTo>
                <a:close/>
                <a:moveTo>
                  <a:pt x="20080" y="8685"/>
                </a:moveTo>
                <a:cubicBezTo>
                  <a:pt x="20075" y="8685"/>
                  <a:pt x="20068" y="8686"/>
                  <a:pt x="20062" y="8689"/>
                </a:cubicBezTo>
                <a:cubicBezTo>
                  <a:pt x="20051" y="8702"/>
                  <a:pt x="20038" y="8725"/>
                  <a:pt x="20051" y="8737"/>
                </a:cubicBezTo>
                <a:lnTo>
                  <a:pt x="20157" y="8950"/>
                </a:lnTo>
                <a:cubicBezTo>
                  <a:pt x="20157" y="8973"/>
                  <a:pt x="20169" y="8973"/>
                  <a:pt x="20180" y="8973"/>
                </a:cubicBezTo>
                <a:lnTo>
                  <a:pt x="20204" y="8973"/>
                </a:lnTo>
                <a:cubicBezTo>
                  <a:pt x="20216" y="8962"/>
                  <a:pt x="20227" y="8938"/>
                  <a:pt x="20216" y="8926"/>
                </a:cubicBezTo>
                <a:lnTo>
                  <a:pt x="20109" y="8713"/>
                </a:lnTo>
                <a:cubicBezTo>
                  <a:pt x="20109" y="8696"/>
                  <a:pt x="20097" y="8685"/>
                  <a:pt x="20080" y="8685"/>
                </a:cubicBezTo>
                <a:close/>
                <a:moveTo>
                  <a:pt x="20288" y="9122"/>
                </a:moveTo>
                <a:cubicBezTo>
                  <a:pt x="20283" y="9122"/>
                  <a:pt x="20278" y="9124"/>
                  <a:pt x="20275" y="9127"/>
                </a:cubicBezTo>
                <a:cubicBezTo>
                  <a:pt x="20251" y="9127"/>
                  <a:pt x="20240" y="9151"/>
                  <a:pt x="20251" y="9175"/>
                </a:cubicBezTo>
                <a:cubicBezTo>
                  <a:pt x="20287" y="9246"/>
                  <a:pt x="20322" y="9317"/>
                  <a:pt x="20346" y="9387"/>
                </a:cubicBezTo>
                <a:cubicBezTo>
                  <a:pt x="20358" y="9399"/>
                  <a:pt x="20369" y="9411"/>
                  <a:pt x="20382" y="9411"/>
                </a:cubicBezTo>
                <a:lnTo>
                  <a:pt x="20393" y="9411"/>
                </a:lnTo>
                <a:cubicBezTo>
                  <a:pt x="20417" y="9399"/>
                  <a:pt x="20429" y="9375"/>
                  <a:pt x="20417" y="9364"/>
                </a:cubicBezTo>
                <a:cubicBezTo>
                  <a:pt x="20382" y="9293"/>
                  <a:pt x="20346" y="9210"/>
                  <a:pt x="20322" y="9139"/>
                </a:cubicBezTo>
                <a:cubicBezTo>
                  <a:pt x="20314" y="9131"/>
                  <a:pt x="20300" y="9122"/>
                  <a:pt x="20288" y="9122"/>
                </a:cubicBezTo>
                <a:close/>
                <a:moveTo>
                  <a:pt x="20482" y="9560"/>
                </a:moveTo>
                <a:cubicBezTo>
                  <a:pt x="20477" y="9560"/>
                  <a:pt x="20471" y="9561"/>
                  <a:pt x="20464" y="9564"/>
                </a:cubicBezTo>
                <a:cubicBezTo>
                  <a:pt x="20440" y="9564"/>
                  <a:pt x="20440" y="9588"/>
                  <a:pt x="20440" y="9612"/>
                </a:cubicBezTo>
                <a:cubicBezTo>
                  <a:pt x="20476" y="9683"/>
                  <a:pt x="20511" y="9753"/>
                  <a:pt x="20535" y="9824"/>
                </a:cubicBezTo>
                <a:cubicBezTo>
                  <a:pt x="20547" y="9848"/>
                  <a:pt x="20558" y="9848"/>
                  <a:pt x="20571" y="9848"/>
                </a:cubicBezTo>
                <a:lnTo>
                  <a:pt x="20582" y="9848"/>
                </a:lnTo>
                <a:cubicBezTo>
                  <a:pt x="20606" y="9837"/>
                  <a:pt x="20618" y="9824"/>
                  <a:pt x="20606" y="9801"/>
                </a:cubicBezTo>
                <a:cubicBezTo>
                  <a:pt x="20571" y="9730"/>
                  <a:pt x="20547" y="9659"/>
                  <a:pt x="20511" y="9577"/>
                </a:cubicBezTo>
                <a:cubicBezTo>
                  <a:pt x="20503" y="9568"/>
                  <a:pt x="20495" y="9560"/>
                  <a:pt x="20482" y="956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0"/>
          <p:cNvSpPr/>
          <p:nvPr/>
        </p:nvSpPr>
        <p:spPr>
          <a:xfrm rot="-8100000">
            <a:off x="5171240" y="-343317"/>
            <a:ext cx="4244706" cy="2301787"/>
          </a:xfrm>
          <a:custGeom>
            <a:avLst/>
            <a:gdLst/>
            <a:ahLst/>
            <a:cxnLst/>
            <a:rect l="l" t="t" r="r" b="b"/>
            <a:pathLst>
              <a:path w="26140" h="14175" extrusionOk="0">
                <a:moveTo>
                  <a:pt x="19377" y="0"/>
                </a:moveTo>
                <a:cubicBezTo>
                  <a:pt x="19365" y="0"/>
                  <a:pt x="19341" y="24"/>
                  <a:pt x="19341" y="35"/>
                </a:cubicBezTo>
                <a:cubicBezTo>
                  <a:pt x="19341" y="59"/>
                  <a:pt x="19365" y="71"/>
                  <a:pt x="19377" y="71"/>
                </a:cubicBezTo>
                <a:lnTo>
                  <a:pt x="19625" y="71"/>
                </a:lnTo>
                <a:cubicBezTo>
                  <a:pt x="19637" y="71"/>
                  <a:pt x="19661" y="59"/>
                  <a:pt x="19661" y="35"/>
                </a:cubicBezTo>
                <a:cubicBezTo>
                  <a:pt x="19661" y="24"/>
                  <a:pt x="19637" y="0"/>
                  <a:pt x="19625" y="0"/>
                </a:cubicBezTo>
                <a:close/>
                <a:moveTo>
                  <a:pt x="19861" y="0"/>
                </a:moveTo>
                <a:cubicBezTo>
                  <a:pt x="19838" y="0"/>
                  <a:pt x="19826" y="24"/>
                  <a:pt x="19826" y="35"/>
                </a:cubicBezTo>
                <a:cubicBezTo>
                  <a:pt x="19826" y="59"/>
                  <a:pt x="19838" y="71"/>
                  <a:pt x="19861" y="83"/>
                </a:cubicBezTo>
                <a:lnTo>
                  <a:pt x="20098" y="83"/>
                </a:lnTo>
                <a:cubicBezTo>
                  <a:pt x="20121" y="83"/>
                  <a:pt x="20134" y="71"/>
                  <a:pt x="20134" y="48"/>
                </a:cubicBezTo>
                <a:cubicBezTo>
                  <a:pt x="20134" y="35"/>
                  <a:pt x="20121" y="12"/>
                  <a:pt x="20098" y="12"/>
                </a:cubicBezTo>
                <a:cubicBezTo>
                  <a:pt x="20016" y="12"/>
                  <a:pt x="19945" y="12"/>
                  <a:pt x="19861" y="0"/>
                </a:cubicBezTo>
                <a:close/>
                <a:moveTo>
                  <a:pt x="19141" y="12"/>
                </a:moveTo>
                <a:cubicBezTo>
                  <a:pt x="19057" y="12"/>
                  <a:pt x="18975" y="24"/>
                  <a:pt x="18904" y="24"/>
                </a:cubicBezTo>
                <a:cubicBezTo>
                  <a:pt x="18881" y="24"/>
                  <a:pt x="18868" y="48"/>
                  <a:pt x="18868" y="59"/>
                </a:cubicBezTo>
                <a:cubicBezTo>
                  <a:pt x="18868" y="83"/>
                  <a:pt x="18881" y="95"/>
                  <a:pt x="18904" y="95"/>
                </a:cubicBezTo>
                <a:cubicBezTo>
                  <a:pt x="18987" y="95"/>
                  <a:pt x="19057" y="83"/>
                  <a:pt x="19141" y="83"/>
                </a:cubicBezTo>
                <a:cubicBezTo>
                  <a:pt x="19164" y="83"/>
                  <a:pt x="19176" y="71"/>
                  <a:pt x="19176" y="48"/>
                </a:cubicBezTo>
                <a:cubicBezTo>
                  <a:pt x="19176" y="24"/>
                  <a:pt x="19164" y="12"/>
                  <a:pt x="19141" y="12"/>
                </a:cubicBezTo>
                <a:close/>
                <a:moveTo>
                  <a:pt x="20347" y="24"/>
                </a:moveTo>
                <a:cubicBezTo>
                  <a:pt x="20323" y="24"/>
                  <a:pt x="20299" y="35"/>
                  <a:pt x="20299" y="59"/>
                </a:cubicBezTo>
                <a:cubicBezTo>
                  <a:pt x="20299" y="83"/>
                  <a:pt x="20323" y="95"/>
                  <a:pt x="20334" y="95"/>
                </a:cubicBezTo>
                <a:cubicBezTo>
                  <a:pt x="20417" y="106"/>
                  <a:pt x="20500" y="106"/>
                  <a:pt x="20571" y="119"/>
                </a:cubicBezTo>
                <a:lnTo>
                  <a:pt x="20583" y="119"/>
                </a:lnTo>
                <a:cubicBezTo>
                  <a:pt x="20594" y="119"/>
                  <a:pt x="20607" y="106"/>
                  <a:pt x="20618" y="83"/>
                </a:cubicBezTo>
                <a:cubicBezTo>
                  <a:pt x="20618" y="71"/>
                  <a:pt x="20607" y="48"/>
                  <a:pt x="20583" y="48"/>
                </a:cubicBezTo>
                <a:cubicBezTo>
                  <a:pt x="20500" y="35"/>
                  <a:pt x="20417" y="35"/>
                  <a:pt x="20347" y="24"/>
                </a:cubicBezTo>
                <a:close/>
                <a:moveTo>
                  <a:pt x="18656" y="48"/>
                </a:moveTo>
                <a:cubicBezTo>
                  <a:pt x="18585" y="48"/>
                  <a:pt x="18502" y="59"/>
                  <a:pt x="18419" y="71"/>
                </a:cubicBezTo>
                <a:cubicBezTo>
                  <a:pt x="18408" y="71"/>
                  <a:pt x="18384" y="95"/>
                  <a:pt x="18395" y="106"/>
                </a:cubicBezTo>
                <a:cubicBezTo>
                  <a:pt x="18395" y="130"/>
                  <a:pt x="18408" y="142"/>
                  <a:pt x="18431" y="142"/>
                </a:cubicBezTo>
                <a:cubicBezTo>
                  <a:pt x="18514" y="130"/>
                  <a:pt x="18585" y="119"/>
                  <a:pt x="18668" y="119"/>
                </a:cubicBezTo>
                <a:cubicBezTo>
                  <a:pt x="18691" y="119"/>
                  <a:pt x="18703" y="95"/>
                  <a:pt x="18703" y="71"/>
                </a:cubicBezTo>
                <a:cubicBezTo>
                  <a:pt x="18703" y="59"/>
                  <a:pt x="18679" y="48"/>
                  <a:pt x="18656" y="48"/>
                </a:cubicBezTo>
                <a:close/>
                <a:moveTo>
                  <a:pt x="20819" y="71"/>
                </a:moveTo>
                <a:cubicBezTo>
                  <a:pt x="20796" y="71"/>
                  <a:pt x="20783" y="83"/>
                  <a:pt x="20783" y="106"/>
                </a:cubicBezTo>
                <a:cubicBezTo>
                  <a:pt x="20783" y="119"/>
                  <a:pt x="20796" y="142"/>
                  <a:pt x="20807" y="142"/>
                </a:cubicBezTo>
                <a:cubicBezTo>
                  <a:pt x="20890" y="154"/>
                  <a:pt x="20973" y="154"/>
                  <a:pt x="21056" y="166"/>
                </a:cubicBezTo>
                <a:cubicBezTo>
                  <a:pt x="21067" y="166"/>
                  <a:pt x="21091" y="154"/>
                  <a:pt x="21091" y="142"/>
                </a:cubicBezTo>
                <a:cubicBezTo>
                  <a:pt x="21091" y="119"/>
                  <a:pt x="21079" y="95"/>
                  <a:pt x="21056" y="95"/>
                </a:cubicBezTo>
                <a:cubicBezTo>
                  <a:pt x="20973" y="83"/>
                  <a:pt x="20902" y="83"/>
                  <a:pt x="20819" y="71"/>
                </a:cubicBezTo>
                <a:close/>
                <a:moveTo>
                  <a:pt x="18199" y="102"/>
                </a:moveTo>
                <a:cubicBezTo>
                  <a:pt x="18194" y="102"/>
                  <a:pt x="18189" y="103"/>
                  <a:pt x="18183" y="106"/>
                </a:cubicBezTo>
                <a:cubicBezTo>
                  <a:pt x="18100" y="119"/>
                  <a:pt x="18029" y="130"/>
                  <a:pt x="17946" y="142"/>
                </a:cubicBezTo>
                <a:cubicBezTo>
                  <a:pt x="17923" y="142"/>
                  <a:pt x="17911" y="166"/>
                  <a:pt x="17923" y="177"/>
                </a:cubicBezTo>
                <a:cubicBezTo>
                  <a:pt x="17923" y="201"/>
                  <a:pt x="17935" y="213"/>
                  <a:pt x="17959" y="213"/>
                </a:cubicBezTo>
                <a:cubicBezTo>
                  <a:pt x="18041" y="201"/>
                  <a:pt x="18112" y="190"/>
                  <a:pt x="18195" y="177"/>
                </a:cubicBezTo>
                <a:cubicBezTo>
                  <a:pt x="18219" y="166"/>
                  <a:pt x="18230" y="154"/>
                  <a:pt x="18230" y="130"/>
                </a:cubicBezTo>
                <a:cubicBezTo>
                  <a:pt x="18222" y="113"/>
                  <a:pt x="18213" y="102"/>
                  <a:pt x="18199" y="102"/>
                </a:cubicBezTo>
                <a:close/>
                <a:moveTo>
                  <a:pt x="21292" y="130"/>
                </a:moveTo>
                <a:cubicBezTo>
                  <a:pt x="21280" y="130"/>
                  <a:pt x="21256" y="142"/>
                  <a:pt x="21256" y="166"/>
                </a:cubicBezTo>
                <a:cubicBezTo>
                  <a:pt x="21256" y="177"/>
                  <a:pt x="21269" y="201"/>
                  <a:pt x="21292" y="201"/>
                </a:cubicBezTo>
                <a:cubicBezTo>
                  <a:pt x="21363" y="213"/>
                  <a:pt x="21445" y="225"/>
                  <a:pt x="21529" y="237"/>
                </a:cubicBezTo>
                <a:cubicBezTo>
                  <a:pt x="21540" y="237"/>
                  <a:pt x="21564" y="225"/>
                  <a:pt x="21564" y="201"/>
                </a:cubicBezTo>
                <a:cubicBezTo>
                  <a:pt x="21564" y="190"/>
                  <a:pt x="21552" y="166"/>
                  <a:pt x="21529" y="166"/>
                </a:cubicBezTo>
                <a:cubicBezTo>
                  <a:pt x="21458" y="154"/>
                  <a:pt x="21375" y="142"/>
                  <a:pt x="21292" y="130"/>
                </a:cubicBezTo>
                <a:close/>
                <a:moveTo>
                  <a:pt x="17727" y="185"/>
                </a:moveTo>
                <a:cubicBezTo>
                  <a:pt x="17722" y="185"/>
                  <a:pt x="17716" y="186"/>
                  <a:pt x="17710" y="190"/>
                </a:cubicBezTo>
                <a:cubicBezTo>
                  <a:pt x="17628" y="201"/>
                  <a:pt x="17557" y="213"/>
                  <a:pt x="17473" y="237"/>
                </a:cubicBezTo>
                <a:cubicBezTo>
                  <a:pt x="17462" y="237"/>
                  <a:pt x="17450" y="261"/>
                  <a:pt x="17450" y="284"/>
                </a:cubicBezTo>
                <a:cubicBezTo>
                  <a:pt x="17450" y="296"/>
                  <a:pt x="17462" y="308"/>
                  <a:pt x="17486" y="308"/>
                </a:cubicBezTo>
                <a:lnTo>
                  <a:pt x="17497" y="308"/>
                </a:lnTo>
                <a:cubicBezTo>
                  <a:pt x="17568" y="284"/>
                  <a:pt x="17651" y="272"/>
                  <a:pt x="17722" y="248"/>
                </a:cubicBezTo>
                <a:cubicBezTo>
                  <a:pt x="17746" y="248"/>
                  <a:pt x="17757" y="237"/>
                  <a:pt x="17757" y="213"/>
                </a:cubicBezTo>
                <a:cubicBezTo>
                  <a:pt x="17749" y="196"/>
                  <a:pt x="17740" y="185"/>
                  <a:pt x="17727" y="185"/>
                </a:cubicBezTo>
                <a:close/>
                <a:moveTo>
                  <a:pt x="21776" y="201"/>
                </a:moveTo>
                <a:cubicBezTo>
                  <a:pt x="21753" y="201"/>
                  <a:pt x="21729" y="213"/>
                  <a:pt x="21729" y="237"/>
                </a:cubicBezTo>
                <a:cubicBezTo>
                  <a:pt x="21729" y="261"/>
                  <a:pt x="21742" y="272"/>
                  <a:pt x="21753" y="272"/>
                </a:cubicBezTo>
                <a:cubicBezTo>
                  <a:pt x="21836" y="296"/>
                  <a:pt x="21918" y="308"/>
                  <a:pt x="21989" y="319"/>
                </a:cubicBezTo>
                <a:lnTo>
                  <a:pt x="22002" y="319"/>
                </a:lnTo>
                <a:cubicBezTo>
                  <a:pt x="22013" y="319"/>
                  <a:pt x="22037" y="308"/>
                  <a:pt x="22037" y="296"/>
                </a:cubicBezTo>
                <a:cubicBezTo>
                  <a:pt x="22037" y="272"/>
                  <a:pt x="22025" y="248"/>
                  <a:pt x="22002" y="248"/>
                </a:cubicBezTo>
                <a:cubicBezTo>
                  <a:pt x="21931" y="237"/>
                  <a:pt x="21847" y="225"/>
                  <a:pt x="21776" y="201"/>
                </a:cubicBezTo>
                <a:close/>
                <a:moveTo>
                  <a:pt x="17255" y="291"/>
                </a:moveTo>
                <a:cubicBezTo>
                  <a:pt x="17250" y="291"/>
                  <a:pt x="17243" y="293"/>
                  <a:pt x="17237" y="296"/>
                </a:cubicBezTo>
                <a:cubicBezTo>
                  <a:pt x="17166" y="319"/>
                  <a:pt x="17084" y="332"/>
                  <a:pt x="17013" y="355"/>
                </a:cubicBezTo>
                <a:cubicBezTo>
                  <a:pt x="16989" y="367"/>
                  <a:pt x="16977" y="390"/>
                  <a:pt x="16989" y="402"/>
                </a:cubicBezTo>
                <a:cubicBezTo>
                  <a:pt x="16989" y="426"/>
                  <a:pt x="17001" y="426"/>
                  <a:pt x="17024" y="426"/>
                </a:cubicBezTo>
                <a:lnTo>
                  <a:pt x="17036" y="426"/>
                </a:lnTo>
                <a:cubicBezTo>
                  <a:pt x="17107" y="402"/>
                  <a:pt x="17178" y="379"/>
                  <a:pt x="17261" y="367"/>
                </a:cubicBezTo>
                <a:cubicBezTo>
                  <a:pt x="17284" y="355"/>
                  <a:pt x="17297" y="343"/>
                  <a:pt x="17284" y="319"/>
                </a:cubicBezTo>
                <a:cubicBezTo>
                  <a:pt x="17284" y="302"/>
                  <a:pt x="17271" y="291"/>
                  <a:pt x="17255" y="291"/>
                </a:cubicBezTo>
                <a:close/>
                <a:moveTo>
                  <a:pt x="22238" y="296"/>
                </a:moveTo>
                <a:cubicBezTo>
                  <a:pt x="22226" y="296"/>
                  <a:pt x="22202" y="308"/>
                  <a:pt x="22202" y="332"/>
                </a:cubicBezTo>
                <a:cubicBezTo>
                  <a:pt x="22191" y="343"/>
                  <a:pt x="22202" y="367"/>
                  <a:pt x="22226" y="367"/>
                </a:cubicBezTo>
                <a:cubicBezTo>
                  <a:pt x="22309" y="390"/>
                  <a:pt x="22380" y="402"/>
                  <a:pt x="22462" y="426"/>
                </a:cubicBezTo>
                <a:lnTo>
                  <a:pt x="22474" y="426"/>
                </a:lnTo>
                <a:cubicBezTo>
                  <a:pt x="22486" y="426"/>
                  <a:pt x="22498" y="414"/>
                  <a:pt x="22509" y="390"/>
                </a:cubicBezTo>
                <a:cubicBezTo>
                  <a:pt x="22509" y="379"/>
                  <a:pt x="22498" y="355"/>
                  <a:pt x="22474" y="355"/>
                </a:cubicBezTo>
                <a:cubicBezTo>
                  <a:pt x="22404" y="332"/>
                  <a:pt x="22320" y="319"/>
                  <a:pt x="22238" y="296"/>
                </a:cubicBezTo>
                <a:close/>
                <a:moveTo>
                  <a:pt x="22711" y="402"/>
                </a:moveTo>
                <a:cubicBezTo>
                  <a:pt x="22687" y="402"/>
                  <a:pt x="22675" y="414"/>
                  <a:pt x="22664" y="426"/>
                </a:cubicBezTo>
                <a:cubicBezTo>
                  <a:pt x="22664" y="450"/>
                  <a:pt x="22675" y="473"/>
                  <a:pt x="22699" y="473"/>
                </a:cubicBezTo>
                <a:cubicBezTo>
                  <a:pt x="22770" y="497"/>
                  <a:pt x="22853" y="508"/>
                  <a:pt x="22924" y="532"/>
                </a:cubicBezTo>
                <a:lnTo>
                  <a:pt x="22935" y="532"/>
                </a:lnTo>
                <a:cubicBezTo>
                  <a:pt x="22947" y="532"/>
                  <a:pt x="22971" y="521"/>
                  <a:pt x="22971" y="508"/>
                </a:cubicBezTo>
                <a:cubicBezTo>
                  <a:pt x="22971" y="485"/>
                  <a:pt x="22959" y="473"/>
                  <a:pt x="22947" y="461"/>
                </a:cubicBezTo>
                <a:cubicBezTo>
                  <a:pt x="22864" y="437"/>
                  <a:pt x="22793" y="426"/>
                  <a:pt x="22711" y="402"/>
                </a:cubicBezTo>
                <a:close/>
                <a:moveTo>
                  <a:pt x="16796" y="433"/>
                </a:moveTo>
                <a:cubicBezTo>
                  <a:pt x="16790" y="433"/>
                  <a:pt x="16783" y="434"/>
                  <a:pt x="16776" y="437"/>
                </a:cubicBezTo>
                <a:cubicBezTo>
                  <a:pt x="16705" y="461"/>
                  <a:pt x="16635" y="485"/>
                  <a:pt x="16551" y="508"/>
                </a:cubicBezTo>
                <a:cubicBezTo>
                  <a:pt x="16540" y="521"/>
                  <a:pt x="16528" y="544"/>
                  <a:pt x="16528" y="556"/>
                </a:cubicBezTo>
                <a:cubicBezTo>
                  <a:pt x="16540" y="568"/>
                  <a:pt x="16551" y="579"/>
                  <a:pt x="16564" y="579"/>
                </a:cubicBezTo>
                <a:lnTo>
                  <a:pt x="16575" y="579"/>
                </a:lnTo>
                <a:cubicBezTo>
                  <a:pt x="16658" y="556"/>
                  <a:pt x="16729" y="521"/>
                  <a:pt x="16800" y="497"/>
                </a:cubicBezTo>
                <a:cubicBezTo>
                  <a:pt x="16824" y="497"/>
                  <a:pt x="16835" y="473"/>
                  <a:pt x="16824" y="450"/>
                </a:cubicBezTo>
                <a:cubicBezTo>
                  <a:pt x="16824" y="441"/>
                  <a:pt x="16812" y="433"/>
                  <a:pt x="16796" y="433"/>
                </a:cubicBezTo>
                <a:close/>
                <a:moveTo>
                  <a:pt x="23171" y="521"/>
                </a:moveTo>
                <a:cubicBezTo>
                  <a:pt x="23160" y="521"/>
                  <a:pt x="23136" y="532"/>
                  <a:pt x="23136" y="544"/>
                </a:cubicBezTo>
                <a:cubicBezTo>
                  <a:pt x="23124" y="568"/>
                  <a:pt x="23136" y="592"/>
                  <a:pt x="23160" y="592"/>
                </a:cubicBezTo>
                <a:cubicBezTo>
                  <a:pt x="23231" y="615"/>
                  <a:pt x="23313" y="639"/>
                  <a:pt x="23384" y="663"/>
                </a:cubicBezTo>
                <a:lnTo>
                  <a:pt x="23397" y="663"/>
                </a:lnTo>
                <a:cubicBezTo>
                  <a:pt x="23408" y="663"/>
                  <a:pt x="23432" y="650"/>
                  <a:pt x="23432" y="639"/>
                </a:cubicBezTo>
                <a:cubicBezTo>
                  <a:pt x="23432" y="615"/>
                  <a:pt x="23420" y="592"/>
                  <a:pt x="23408" y="592"/>
                </a:cubicBezTo>
                <a:cubicBezTo>
                  <a:pt x="23326" y="568"/>
                  <a:pt x="23255" y="544"/>
                  <a:pt x="23171" y="521"/>
                </a:cubicBezTo>
                <a:close/>
                <a:moveTo>
                  <a:pt x="16347" y="598"/>
                </a:moveTo>
                <a:cubicBezTo>
                  <a:pt x="16341" y="598"/>
                  <a:pt x="16334" y="600"/>
                  <a:pt x="16327" y="603"/>
                </a:cubicBezTo>
                <a:cubicBezTo>
                  <a:pt x="16256" y="627"/>
                  <a:pt x="16185" y="663"/>
                  <a:pt x="16114" y="698"/>
                </a:cubicBezTo>
                <a:cubicBezTo>
                  <a:pt x="16091" y="698"/>
                  <a:pt x="16078" y="721"/>
                  <a:pt x="16091" y="745"/>
                </a:cubicBezTo>
                <a:cubicBezTo>
                  <a:pt x="16102" y="757"/>
                  <a:pt x="16114" y="757"/>
                  <a:pt x="16126" y="757"/>
                </a:cubicBezTo>
                <a:lnTo>
                  <a:pt x="16138" y="757"/>
                </a:lnTo>
                <a:cubicBezTo>
                  <a:pt x="16209" y="721"/>
                  <a:pt x="16280" y="698"/>
                  <a:pt x="16362" y="663"/>
                </a:cubicBezTo>
                <a:cubicBezTo>
                  <a:pt x="16374" y="663"/>
                  <a:pt x="16386" y="639"/>
                  <a:pt x="16374" y="615"/>
                </a:cubicBezTo>
                <a:cubicBezTo>
                  <a:pt x="16374" y="607"/>
                  <a:pt x="16363" y="598"/>
                  <a:pt x="16347" y="598"/>
                </a:cubicBezTo>
                <a:close/>
                <a:moveTo>
                  <a:pt x="23621" y="658"/>
                </a:moveTo>
                <a:cubicBezTo>
                  <a:pt x="23610" y="658"/>
                  <a:pt x="23597" y="669"/>
                  <a:pt x="23597" y="686"/>
                </a:cubicBezTo>
                <a:cubicBezTo>
                  <a:pt x="23586" y="698"/>
                  <a:pt x="23597" y="721"/>
                  <a:pt x="23621" y="721"/>
                </a:cubicBezTo>
                <a:cubicBezTo>
                  <a:pt x="23692" y="745"/>
                  <a:pt x="23763" y="768"/>
                  <a:pt x="23846" y="792"/>
                </a:cubicBezTo>
                <a:lnTo>
                  <a:pt x="23857" y="792"/>
                </a:lnTo>
                <a:cubicBezTo>
                  <a:pt x="23869" y="792"/>
                  <a:pt x="23881" y="792"/>
                  <a:pt x="23893" y="768"/>
                </a:cubicBezTo>
                <a:cubicBezTo>
                  <a:pt x="23893" y="757"/>
                  <a:pt x="23881" y="733"/>
                  <a:pt x="23869" y="721"/>
                </a:cubicBezTo>
                <a:cubicBezTo>
                  <a:pt x="23786" y="698"/>
                  <a:pt x="23715" y="674"/>
                  <a:pt x="23633" y="663"/>
                </a:cubicBezTo>
                <a:cubicBezTo>
                  <a:pt x="23630" y="659"/>
                  <a:pt x="23626" y="658"/>
                  <a:pt x="23621" y="658"/>
                </a:cubicBezTo>
                <a:close/>
                <a:moveTo>
                  <a:pt x="24082" y="800"/>
                </a:moveTo>
                <a:cubicBezTo>
                  <a:pt x="24070" y="800"/>
                  <a:pt x="24055" y="811"/>
                  <a:pt x="24046" y="828"/>
                </a:cubicBezTo>
                <a:cubicBezTo>
                  <a:pt x="24046" y="839"/>
                  <a:pt x="24059" y="863"/>
                  <a:pt x="24070" y="863"/>
                </a:cubicBezTo>
                <a:cubicBezTo>
                  <a:pt x="24153" y="899"/>
                  <a:pt x="24224" y="923"/>
                  <a:pt x="24295" y="946"/>
                </a:cubicBezTo>
                <a:lnTo>
                  <a:pt x="24306" y="946"/>
                </a:lnTo>
                <a:cubicBezTo>
                  <a:pt x="24330" y="946"/>
                  <a:pt x="24342" y="934"/>
                  <a:pt x="24342" y="923"/>
                </a:cubicBezTo>
                <a:cubicBezTo>
                  <a:pt x="24354" y="899"/>
                  <a:pt x="24342" y="887"/>
                  <a:pt x="24319" y="875"/>
                </a:cubicBezTo>
                <a:cubicBezTo>
                  <a:pt x="24248" y="852"/>
                  <a:pt x="24164" y="828"/>
                  <a:pt x="24094" y="804"/>
                </a:cubicBezTo>
                <a:cubicBezTo>
                  <a:pt x="24090" y="801"/>
                  <a:pt x="24087" y="800"/>
                  <a:pt x="24082" y="800"/>
                </a:cubicBezTo>
                <a:close/>
                <a:moveTo>
                  <a:pt x="15889" y="792"/>
                </a:moveTo>
                <a:lnTo>
                  <a:pt x="15676" y="899"/>
                </a:lnTo>
                <a:cubicBezTo>
                  <a:pt x="15665" y="910"/>
                  <a:pt x="15653" y="934"/>
                  <a:pt x="15665" y="958"/>
                </a:cubicBezTo>
                <a:cubicBezTo>
                  <a:pt x="15665" y="970"/>
                  <a:pt x="15676" y="970"/>
                  <a:pt x="15689" y="970"/>
                </a:cubicBezTo>
                <a:lnTo>
                  <a:pt x="15712" y="970"/>
                </a:lnTo>
                <a:lnTo>
                  <a:pt x="15925" y="863"/>
                </a:lnTo>
                <a:cubicBezTo>
                  <a:pt x="15937" y="852"/>
                  <a:pt x="15949" y="828"/>
                  <a:pt x="15937" y="816"/>
                </a:cubicBezTo>
                <a:cubicBezTo>
                  <a:pt x="15925" y="792"/>
                  <a:pt x="15913" y="792"/>
                  <a:pt x="15889" y="792"/>
                </a:cubicBezTo>
                <a:close/>
                <a:moveTo>
                  <a:pt x="24537" y="953"/>
                </a:moveTo>
                <a:cubicBezTo>
                  <a:pt x="24521" y="953"/>
                  <a:pt x="24508" y="964"/>
                  <a:pt x="24508" y="981"/>
                </a:cubicBezTo>
                <a:cubicBezTo>
                  <a:pt x="24495" y="994"/>
                  <a:pt x="24508" y="1017"/>
                  <a:pt x="24531" y="1017"/>
                </a:cubicBezTo>
                <a:cubicBezTo>
                  <a:pt x="24602" y="1052"/>
                  <a:pt x="24673" y="1076"/>
                  <a:pt x="24756" y="1099"/>
                </a:cubicBezTo>
                <a:lnTo>
                  <a:pt x="24768" y="1099"/>
                </a:lnTo>
                <a:cubicBezTo>
                  <a:pt x="24779" y="1099"/>
                  <a:pt x="24792" y="1099"/>
                  <a:pt x="24792" y="1076"/>
                </a:cubicBezTo>
                <a:cubicBezTo>
                  <a:pt x="24803" y="1064"/>
                  <a:pt x="24792" y="1041"/>
                  <a:pt x="24779" y="1041"/>
                </a:cubicBezTo>
                <a:cubicBezTo>
                  <a:pt x="24697" y="1005"/>
                  <a:pt x="24626" y="981"/>
                  <a:pt x="24555" y="958"/>
                </a:cubicBezTo>
                <a:cubicBezTo>
                  <a:pt x="24549" y="955"/>
                  <a:pt x="24542" y="953"/>
                  <a:pt x="24537" y="953"/>
                </a:cubicBezTo>
                <a:close/>
                <a:moveTo>
                  <a:pt x="15482" y="1012"/>
                </a:moveTo>
                <a:cubicBezTo>
                  <a:pt x="15477" y="1012"/>
                  <a:pt x="15471" y="1014"/>
                  <a:pt x="15464" y="1017"/>
                </a:cubicBezTo>
                <a:cubicBezTo>
                  <a:pt x="15393" y="1064"/>
                  <a:pt x="15322" y="1099"/>
                  <a:pt x="15263" y="1147"/>
                </a:cubicBezTo>
                <a:cubicBezTo>
                  <a:pt x="15240" y="1159"/>
                  <a:pt x="15240" y="1170"/>
                  <a:pt x="15251" y="1194"/>
                </a:cubicBezTo>
                <a:cubicBezTo>
                  <a:pt x="15251" y="1206"/>
                  <a:pt x="15263" y="1206"/>
                  <a:pt x="15275" y="1206"/>
                </a:cubicBezTo>
                <a:lnTo>
                  <a:pt x="15298" y="1206"/>
                </a:lnTo>
                <a:cubicBezTo>
                  <a:pt x="15369" y="1159"/>
                  <a:pt x="15429" y="1123"/>
                  <a:pt x="15500" y="1088"/>
                </a:cubicBezTo>
                <a:cubicBezTo>
                  <a:pt x="15523" y="1076"/>
                  <a:pt x="15523" y="1052"/>
                  <a:pt x="15511" y="1029"/>
                </a:cubicBezTo>
                <a:cubicBezTo>
                  <a:pt x="15503" y="1021"/>
                  <a:pt x="15495" y="1012"/>
                  <a:pt x="15482" y="1012"/>
                </a:cubicBezTo>
                <a:close/>
                <a:moveTo>
                  <a:pt x="24984" y="1118"/>
                </a:moveTo>
                <a:cubicBezTo>
                  <a:pt x="24969" y="1118"/>
                  <a:pt x="24957" y="1127"/>
                  <a:pt x="24957" y="1135"/>
                </a:cubicBezTo>
                <a:cubicBezTo>
                  <a:pt x="24945" y="1159"/>
                  <a:pt x="24957" y="1183"/>
                  <a:pt x="24981" y="1183"/>
                </a:cubicBezTo>
                <a:cubicBezTo>
                  <a:pt x="25052" y="1218"/>
                  <a:pt x="25123" y="1241"/>
                  <a:pt x="25193" y="1265"/>
                </a:cubicBezTo>
                <a:cubicBezTo>
                  <a:pt x="25205" y="1277"/>
                  <a:pt x="25205" y="1277"/>
                  <a:pt x="25217" y="1277"/>
                </a:cubicBezTo>
                <a:cubicBezTo>
                  <a:pt x="25228" y="1277"/>
                  <a:pt x="25241" y="1265"/>
                  <a:pt x="25241" y="1254"/>
                </a:cubicBezTo>
                <a:cubicBezTo>
                  <a:pt x="25252" y="1230"/>
                  <a:pt x="25241" y="1206"/>
                  <a:pt x="25228" y="1206"/>
                </a:cubicBezTo>
                <a:cubicBezTo>
                  <a:pt x="25146" y="1170"/>
                  <a:pt x="25075" y="1147"/>
                  <a:pt x="25004" y="1123"/>
                </a:cubicBezTo>
                <a:cubicBezTo>
                  <a:pt x="24997" y="1120"/>
                  <a:pt x="24991" y="1118"/>
                  <a:pt x="24984" y="1118"/>
                </a:cubicBezTo>
                <a:close/>
                <a:moveTo>
                  <a:pt x="25454" y="1289"/>
                </a:moveTo>
                <a:cubicBezTo>
                  <a:pt x="25430" y="1289"/>
                  <a:pt x="25406" y="1289"/>
                  <a:pt x="25406" y="1312"/>
                </a:cubicBezTo>
                <a:cubicBezTo>
                  <a:pt x="25394" y="1336"/>
                  <a:pt x="25406" y="1348"/>
                  <a:pt x="25418" y="1360"/>
                </a:cubicBezTo>
                <a:cubicBezTo>
                  <a:pt x="25501" y="1383"/>
                  <a:pt x="25572" y="1419"/>
                  <a:pt x="25643" y="1443"/>
                </a:cubicBezTo>
                <a:cubicBezTo>
                  <a:pt x="25643" y="1454"/>
                  <a:pt x="25654" y="1454"/>
                  <a:pt x="25654" y="1454"/>
                </a:cubicBezTo>
                <a:cubicBezTo>
                  <a:pt x="25666" y="1454"/>
                  <a:pt x="25690" y="1443"/>
                  <a:pt x="25690" y="1430"/>
                </a:cubicBezTo>
                <a:cubicBezTo>
                  <a:pt x="25701" y="1407"/>
                  <a:pt x="25690" y="1383"/>
                  <a:pt x="25666" y="1383"/>
                </a:cubicBezTo>
                <a:cubicBezTo>
                  <a:pt x="25595" y="1348"/>
                  <a:pt x="25524" y="1325"/>
                  <a:pt x="25454" y="1289"/>
                </a:cubicBezTo>
                <a:close/>
                <a:moveTo>
                  <a:pt x="15086" y="1268"/>
                </a:moveTo>
                <a:cubicBezTo>
                  <a:pt x="15077" y="1268"/>
                  <a:pt x="15068" y="1271"/>
                  <a:pt x="15062" y="1277"/>
                </a:cubicBezTo>
                <a:cubicBezTo>
                  <a:pt x="14991" y="1312"/>
                  <a:pt x="14920" y="1360"/>
                  <a:pt x="14861" y="1407"/>
                </a:cubicBezTo>
                <a:cubicBezTo>
                  <a:pt x="14838" y="1419"/>
                  <a:pt x="14838" y="1443"/>
                  <a:pt x="14849" y="1454"/>
                </a:cubicBezTo>
                <a:cubicBezTo>
                  <a:pt x="14861" y="1466"/>
                  <a:pt x="14873" y="1478"/>
                  <a:pt x="14885" y="1478"/>
                </a:cubicBezTo>
                <a:lnTo>
                  <a:pt x="14896" y="1466"/>
                </a:lnTo>
                <a:cubicBezTo>
                  <a:pt x="14967" y="1419"/>
                  <a:pt x="15027" y="1372"/>
                  <a:pt x="15098" y="1336"/>
                </a:cubicBezTo>
                <a:cubicBezTo>
                  <a:pt x="15109" y="1325"/>
                  <a:pt x="15121" y="1301"/>
                  <a:pt x="15109" y="1277"/>
                </a:cubicBezTo>
                <a:cubicBezTo>
                  <a:pt x="15103" y="1271"/>
                  <a:pt x="15095" y="1268"/>
                  <a:pt x="15086" y="1268"/>
                </a:cubicBezTo>
                <a:close/>
                <a:moveTo>
                  <a:pt x="25878" y="1473"/>
                </a:moveTo>
                <a:cubicBezTo>
                  <a:pt x="25866" y="1473"/>
                  <a:pt x="25852" y="1481"/>
                  <a:pt x="25843" y="1490"/>
                </a:cubicBezTo>
                <a:cubicBezTo>
                  <a:pt x="25832" y="1514"/>
                  <a:pt x="25843" y="1537"/>
                  <a:pt x="25867" y="1537"/>
                </a:cubicBezTo>
                <a:cubicBezTo>
                  <a:pt x="25938" y="1572"/>
                  <a:pt x="26009" y="1596"/>
                  <a:pt x="26080" y="1632"/>
                </a:cubicBezTo>
                <a:lnTo>
                  <a:pt x="26103" y="1632"/>
                </a:lnTo>
                <a:cubicBezTo>
                  <a:pt x="26116" y="1632"/>
                  <a:pt x="26127" y="1632"/>
                  <a:pt x="26127" y="1620"/>
                </a:cubicBezTo>
                <a:cubicBezTo>
                  <a:pt x="26139" y="1596"/>
                  <a:pt x="26127" y="1572"/>
                  <a:pt x="26116" y="1572"/>
                </a:cubicBezTo>
                <a:cubicBezTo>
                  <a:pt x="26045" y="1537"/>
                  <a:pt x="25961" y="1501"/>
                  <a:pt x="25890" y="1478"/>
                </a:cubicBezTo>
                <a:cubicBezTo>
                  <a:pt x="25887" y="1474"/>
                  <a:pt x="25883" y="1473"/>
                  <a:pt x="25878" y="1473"/>
                </a:cubicBezTo>
                <a:close/>
                <a:moveTo>
                  <a:pt x="14688" y="1541"/>
                </a:moveTo>
                <a:cubicBezTo>
                  <a:pt x="14679" y="1541"/>
                  <a:pt x="14669" y="1544"/>
                  <a:pt x="14660" y="1549"/>
                </a:cubicBezTo>
                <a:cubicBezTo>
                  <a:pt x="14601" y="1596"/>
                  <a:pt x="14542" y="1656"/>
                  <a:pt x="14471" y="1703"/>
                </a:cubicBezTo>
                <a:cubicBezTo>
                  <a:pt x="14459" y="1714"/>
                  <a:pt x="14459" y="1738"/>
                  <a:pt x="14471" y="1750"/>
                </a:cubicBezTo>
                <a:cubicBezTo>
                  <a:pt x="14483" y="1761"/>
                  <a:pt x="14483" y="1761"/>
                  <a:pt x="14494" y="1761"/>
                </a:cubicBezTo>
                <a:lnTo>
                  <a:pt x="14518" y="1761"/>
                </a:lnTo>
                <a:cubicBezTo>
                  <a:pt x="14578" y="1703"/>
                  <a:pt x="14648" y="1656"/>
                  <a:pt x="14707" y="1608"/>
                </a:cubicBezTo>
                <a:cubicBezTo>
                  <a:pt x="14719" y="1596"/>
                  <a:pt x="14731" y="1572"/>
                  <a:pt x="14719" y="1561"/>
                </a:cubicBezTo>
                <a:cubicBezTo>
                  <a:pt x="14712" y="1547"/>
                  <a:pt x="14701" y="1541"/>
                  <a:pt x="14688" y="1541"/>
                </a:cubicBezTo>
                <a:close/>
                <a:moveTo>
                  <a:pt x="14317" y="1848"/>
                </a:moveTo>
                <a:cubicBezTo>
                  <a:pt x="14308" y="1848"/>
                  <a:pt x="14299" y="1850"/>
                  <a:pt x="14294" y="1856"/>
                </a:cubicBezTo>
                <a:cubicBezTo>
                  <a:pt x="14234" y="1903"/>
                  <a:pt x="14176" y="1963"/>
                  <a:pt x="14116" y="2022"/>
                </a:cubicBezTo>
                <a:cubicBezTo>
                  <a:pt x="14105" y="2034"/>
                  <a:pt x="14092" y="2057"/>
                  <a:pt x="14116" y="2069"/>
                </a:cubicBezTo>
                <a:cubicBezTo>
                  <a:pt x="14116" y="2081"/>
                  <a:pt x="14128" y="2081"/>
                  <a:pt x="14140" y="2081"/>
                </a:cubicBezTo>
                <a:cubicBezTo>
                  <a:pt x="14152" y="2081"/>
                  <a:pt x="14152" y="2081"/>
                  <a:pt x="14163" y="2069"/>
                </a:cubicBezTo>
                <a:cubicBezTo>
                  <a:pt x="14223" y="2022"/>
                  <a:pt x="14282" y="1963"/>
                  <a:pt x="14341" y="1916"/>
                </a:cubicBezTo>
                <a:cubicBezTo>
                  <a:pt x="14352" y="1892"/>
                  <a:pt x="14352" y="1880"/>
                  <a:pt x="14341" y="1856"/>
                </a:cubicBezTo>
                <a:cubicBezTo>
                  <a:pt x="14335" y="1850"/>
                  <a:pt x="14326" y="1848"/>
                  <a:pt x="14317" y="1848"/>
                </a:cubicBezTo>
                <a:close/>
                <a:moveTo>
                  <a:pt x="13962" y="2179"/>
                </a:moveTo>
                <a:cubicBezTo>
                  <a:pt x="13954" y="2179"/>
                  <a:pt x="13945" y="2181"/>
                  <a:pt x="13939" y="2187"/>
                </a:cubicBezTo>
                <a:lnTo>
                  <a:pt x="13774" y="2353"/>
                </a:lnTo>
                <a:cubicBezTo>
                  <a:pt x="13761" y="2376"/>
                  <a:pt x="13761" y="2400"/>
                  <a:pt x="13774" y="2412"/>
                </a:cubicBezTo>
                <a:lnTo>
                  <a:pt x="13821" y="2412"/>
                </a:lnTo>
                <a:cubicBezTo>
                  <a:pt x="13880" y="2353"/>
                  <a:pt x="13939" y="2294"/>
                  <a:pt x="13986" y="2234"/>
                </a:cubicBezTo>
                <a:cubicBezTo>
                  <a:pt x="14010" y="2223"/>
                  <a:pt x="14010" y="2199"/>
                  <a:pt x="13986" y="2187"/>
                </a:cubicBezTo>
                <a:cubicBezTo>
                  <a:pt x="13980" y="2181"/>
                  <a:pt x="13971" y="2179"/>
                  <a:pt x="13962" y="2179"/>
                </a:cubicBezTo>
                <a:close/>
                <a:moveTo>
                  <a:pt x="13631" y="2521"/>
                </a:moveTo>
                <a:cubicBezTo>
                  <a:pt x="13623" y="2521"/>
                  <a:pt x="13614" y="2524"/>
                  <a:pt x="13608" y="2530"/>
                </a:cubicBezTo>
                <a:cubicBezTo>
                  <a:pt x="13561" y="2589"/>
                  <a:pt x="13501" y="2660"/>
                  <a:pt x="13454" y="2720"/>
                </a:cubicBezTo>
                <a:cubicBezTo>
                  <a:pt x="13443" y="2731"/>
                  <a:pt x="13443" y="2755"/>
                  <a:pt x="13454" y="2767"/>
                </a:cubicBezTo>
                <a:cubicBezTo>
                  <a:pt x="13466" y="2778"/>
                  <a:pt x="13478" y="2778"/>
                  <a:pt x="13478" y="2778"/>
                </a:cubicBezTo>
                <a:cubicBezTo>
                  <a:pt x="13490" y="2778"/>
                  <a:pt x="13501" y="2767"/>
                  <a:pt x="13514" y="2767"/>
                </a:cubicBezTo>
                <a:cubicBezTo>
                  <a:pt x="13561" y="2707"/>
                  <a:pt x="13608" y="2636"/>
                  <a:pt x="13667" y="2578"/>
                </a:cubicBezTo>
                <a:cubicBezTo>
                  <a:pt x="13679" y="2565"/>
                  <a:pt x="13679" y="2542"/>
                  <a:pt x="13655" y="2530"/>
                </a:cubicBezTo>
                <a:cubicBezTo>
                  <a:pt x="13649" y="2524"/>
                  <a:pt x="13640" y="2521"/>
                  <a:pt x="13631" y="2521"/>
                </a:cubicBezTo>
                <a:close/>
                <a:moveTo>
                  <a:pt x="13329" y="2889"/>
                </a:moveTo>
                <a:cubicBezTo>
                  <a:pt x="13318" y="2889"/>
                  <a:pt x="13307" y="2895"/>
                  <a:pt x="13301" y="2909"/>
                </a:cubicBezTo>
                <a:cubicBezTo>
                  <a:pt x="13253" y="2967"/>
                  <a:pt x="13206" y="3027"/>
                  <a:pt x="13159" y="3098"/>
                </a:cubicBezTo>
                <a:cubicBezTo>
                  <a:pt x="13147" y="3109"/>
                  <a:pt x="13147" y="3133"/>
                  <a:pt x="13159" y="3145"/>
                </a:cubicBezTo>
                <a:cubicBezTo>
                  <a:pt x="13170" y="3156"/>
                  <a:pt x="13183" y="3156"/>
                  <a:pt x="13183" y="3156"/>
                </a:cubicBezTo>
                <a:cubicBezTo>
                  <a:pt x="13194" y="3156"/>
                  <a:pt x="13206" y="3145"/>
                  <a:pt x="13218" y="3133"/>
                </a:cubicBezTo>
                <a:cubicBezTo>
                  <a:pt x="13265" y="3074"/>
                  <a:pt x="13312" y="3015"/>
                  <a:pt x="13359" y="2944"/>
                </a:cubicBezTo>
                <a:cubicBezTo>
                  <a:pt x="13372" y="2932"/>
                  <a:pt x="13372" y="2909"/>
                  <a:pt x="13348" y="2896"/>
                </a:cubicBezTo>
                <a:cubicBezTo>
                  <a:pt x="13343" y="2892"/>
                  <a:pt x="13336" y="2889"/>
                  <a:pt x="13329" y="2889"/>
                </a:cubicBezTo>
                <a:close/>
                <a:moveTo>
                  <a:pt x="13040" y="3278"/>
                </a:moveTo>
                <a:cubicBezTo>
                  <a:pt x="13031" y="3278"/>
                  <a:pt x="13023" y="3281"/>
                  <a:pt x="13017" y="3287"/>
                </a:cubicBezTo>
                <a:cubicBezTo>
                  <a:pt x="12970" y="3358"/>
                  <a:pt x="12922" y="3429"/>
                  <a:pt x="12887" y="3487"/>
                </a:cubicBezTo>
                <a:cubicBezTo>
                  <a:pt x="12875" y="3511"/>
                  <a:pt x="12875" y="3535"/>
                  <a:pt x="12899" y="3547"/>
                </a:cubicBezTo>
                <a:lnTo>
                  <a:pt x="12910" y="3547"/>
                </a:lnTo>
                <a:cubicBezTo>
                  <a:pt x="12922" y="3547"/>
                  <a:pt x="12934" y="3547"/>
                  <a:pt x="12946" y="3535"/>
                </a:cubicBezTo>
                <a:cubicBezTo>
                  <a:pt x="12981" y="3464"/>
                  <a:pt x="13028" y="3393"/>
                  <a:pt x="13076" y="3334"/>
                </a:cubicBezTo>
                <a:cubicBezTo>
                  <a:pt x="13088" y="3322"/>
                  <a:pt x="13088" y="3298"/>
                  <a:pt x="13064" y="3287"/>
                </a:cubicBezTo>
                <a:cubicBezTo>
                  <a:pt x="13058" y="3281"/>
                  <a:pt x="13049" y="3278"/>
                  <a:pt x="13040" y="3278"/>
                </a:cubicBezTo>
                <a:close/>
                <a:moveTo>
                  <a:pt x="12804" y="3677"/>
                </a:moveTo>
                <a:cubicBezTo>
                  <a:pt x="12781" y="3677"/>
                  <a:pt x="12768" y="3677"/>
                  <a:pt x="12757" y="3689"/>
                </a:cubicBezTo>
                <a:cubicBezTo>
                  <a:pt x="12710" y="3760"/>
                  <a:pt x="12674" y="3831"/>
                  <a:pt x="12626" y="3902"/>
                </a:cubicBezTo>
                <a:cubicBezTo>
                  <a:pt x="12615" y="3913"/>
                  <a:pt x="12626" y="3937"/>
                  <a:pt x="12639" y="3949"/>
                </a:cubicBezTo>
                <a:cubicBezTo>
                  <a:pt x="12650" y="3949"/>
                  <a:pt x="12650" y="3960"/>
                  <a:pt x="12662" y="3960"/>
                </a:cubicBezTo>
                <a:cubicBezTo>
                  <a:pt x="12674" y="3960"/>
                  <a:pt x="12686" y="3949"/>
                  <a:pt x="12697" y="3937"/>
                </a:cubicBezTo>
                <a:cubicBezTo>
                  <a:pt x="12733" y="3866"/>
                  <a:pt x="12768" y="3795"/>
                  <a:pt x="12816" y="3736"/>
                </a:cubicBezTo>
                <a:cubicBezTo>
                  <a:pt x="12828" y="3713"/>
                  <a:pt x="12816" y="3689"/>
                  <a:pt x="12804" y="3677"/>
                </a:cubicBezTo>
                <a:close/>
                <a:moveTo>
                  <a:pt x="12556" y="4091"/>
                </a:moveTo>
                <a:cubicBezTo>
                  <a:pt x="12544" y="4091"/>
                  <a:pt x="12521" y="4091"/>
                  <a:pt x="12508" y="4114"/>
                </a:cubicBezTo>
                <a:lnTo>
                  <a:pt x="12402" y="4327"/>
                </a:lnTo>
                <a:cubicBezTo>
                  <a:pt x="12390" y="4339"/>
                  <a:pt x="12402" y="4362"/>
                  <a:pt x="12414" y="4375"/>
                </a:cubicBezTo>
                <a:lnTo>
                  <a:pt x="12437" y="4375"/>
                </a:lnTo>
                <a:cubicBezTo>
                  <a:pt x="12450" y="4375"/>
                  <a:pt x="12461" y="4375"/>
                  <a:pt x="12461" y="4351"/>
                </a:cubicBezTo>
                <a:cubicBezTo>
                  <a:pt x="12497" y="4280"/>
                  <a:pt x="12532" y="4220"/>
                  <a:pt x="12579" y="4149"/>
                </a:cubicBezTo>
                <a:cubicBezTo>
                  <a:pt x="12591" y="4126"/>
                  <a:pt x="12579" y="4102"/>
                  <a:pt x="12556" y="4091"/>
                </a:cubicBezTo>
                <a:close/>
                <a:moveTo>
                  <a:pt x="12319" y="4520"/>
                </a:moveTo>
                <a:cubicBezTo>
                  <a:pt x="12310" y="4520"/>
                  <a:pt x="12303" y="4526"/>
                  <a:pt x="12295" y="4540"/>
                </a:cubicBezTo>
                <a:lnTo>
                  <a:pt x="12190" y="4753"/>
                </a:lnTo>
                <a:cubicBezTo>
                  <a:pt x="12190" y="4776"/>
                  <a:pt x="12190" y="4800"/>
                  <a:pt x="12213" y="4800"/>
                </a:cubicBezTo>
                <a:cubicBezTo>
                  <a:pt x="12213" y="4811"/>
                  <a:pt x="12225" y="4811"/>
                  <a:pt x="12225" y="4811"/>
                </a:cubicBezTo>
                <a:cubicBezTo>
                  <a:pt x="12237" y="4811"/>
                  <a:pt x="12248" y="4800"/>
                  <a:pt x="12260" y="4788"/>
                </a:cubicBezTo>
                <a:cubicBezTo>
                  <a:pt x="12295" y="4717"/>
                  <a:pt x="12319" y="4646"/>
                  <a:pt x="12355" y="4575"/>
                </a:cubicBezTo>
                <a:cubicBezTo>
                  <a:pt x="12366" y="4551"/>
                  <a:pt x="12355" y="4528"/>
                  <a:pt x="12343" y="4528"/>
                </a:cubicBezTo>
                <a:cubicBezTo>
                  <a:pt x="12333" y="4523"/>
                  <a:pt x="12325" y="4520"/>
                  <a:pt x="12319" y="4520"/>
                </a:cubicBezTo>
                <a:close/>
                <a:moveTo>
                  <a:pt x="12142" y="4953"/>
                </a:moveTo>
                <a:cubicBezTo>
                  <a:pt x="12130" y="4953"/>
                  <a:pt x="12106" y="4966"/>
                  <a:pt x="12095" y="4977"/>
                </a:cubicBezTo>
                <a:cubicBezTo>
                  <a:pt x="12071" y="5048"/>
                  <a:pt x="12035" y="5131"/>
                  <a:pt x="12012" y="5202"/>
                </a:cubicBezTo>
                <a:cubicBezTo>
                  <a:pt x="12000" y="5213"/>
                  <a:pt x="12012" y="5237"/>
                  <a:pt x="12024" y="5249"/>
                </a:cubicBezTo>
                <a:lnTo>
                  <a:pt x="12035" y="5249"/>
                </a:lnTo>
                <a:cubicBezTo>
                  <a:pt x="12059" y="5249"/>
                  <a:pt x="12071" y="5237"/>
                  <a:pt x="12071" y="5226"/>
                </a:cubicBezTo>
                <a:cubicBezTo>
                  <a:pt x="12106" y="5155"/>
                  <a:pt x="12130" y="5084"/>
                  <a:pt x="12166" y="5001"/>
                </a:cubicBezTo>
                <a:cubicBezTo>
                  <a:pt x="12166" y="4989"/>
                  <a:pt x="12166" y="4966"/>
                  <a:pt x="12142" y="4953"/>
                </a:cubicBezTo>
                <a:close/>
                <a:moveTo>
                  <a:pt x="11964" y="5403"/>
                </a:moveTo>
                <a:cubicBezTo>
                  <a:pt x="11953" y="5403"/>
                  <a:pt x="11929" y="5403"/>
                  <a:pt x="11917" y="5426"/>
                </a:cubicBezTo>
                <a:cubicBezTo>
                  <a:pt x="11894" y="5497"/>
                  <a:pt x="11870" y="5580"/>
                  <a:pt x="11846" y="5651"/>
                </a:cubicBezTo>
                <a:cubicBezTo>
                  <a:pt x="11835" y="5675"/>
                  <a:pt x="11846" y="5686"/>
                  <a:pt x="11859" y="5699"/>
                </a:cubicBezTo>
                <a:lnTo>
                  <a:pt x="11870" y="5699"/>
                </a:lnTo>
                <a:cubicBezTo>
                  <a:pt x="11894" y="5699"/>
                  <a:pt x="11906" y="5686"/>
                  <a:pt x="11906" y="5675"/>
                </a:cubicBezTo>
                <a:cubicBezTo>
                  <a:pt x="11941" y="5604"/>
                  <a:pt x="11964" y="5521"/>
                  <a:pt x="11988" y="5450"/>
                </a:cubicBezTo>
                <a:cubicBezTo>
                  <a:pt x="12000" y="5426"/>
                  <a:pt x="11988" y="5415"/>
                  <a:pt x="11964" y="5403"/>
                </a:cubicBezTo>
                <a:close/>
                <a:moveTo>
                  <a:pt x="11811" y="5852"/>
                </a:moveTo>
                <a:cubicBezTo>
                  <a:pt x="11799" y="5852"/>
                  <a:pt x="11775" y="5864"/>
                  <a:pt x="11764" y="5875"/>
                </a:cubicBezTo>
                <a:cubicBezTo>
                  <a:pt x="11740" y="5959"/>
                  <a:pt x="11717" y="6030"/>
                  <a:pt x="11693" y="6112"/>
                </a:cubicBezTo>
                <a:cubicBezTo>
                  <a:pt x="11693" y="6136"/>
                  <a:pt x="11704" y="6148"/>
                  <a:pt x="11728" y="6159"/>
                </a:cubicBezTo>
                <a:cubicBezTo>
                  <a:pt x="11752" y="6159"/>
                  <a:pt x="11764" y="6148"/>
                  <a:pt x="11764" y="6136"/>
                </a:cubicBezTo>
                <a:cubicBezTo>
                  <a:pt x="11788" y="6053"/>
                  <a:pt x="11811" y="5982"/>
                  <a:pt x="11835" y="5899"/>
                </a:cubicBezTo>
                <a:cubicBezTo>
                  <a:pt x="11846" y="5888"/>
                  <a:pt x="11835" y="5864"/>
                  <a:pt x="11811" y="5852"/>
                </a:cubicBezTo>
                <a:close/>
                <a:moveTo>
                  <a:pt x="11681" y="6313"/>
                </a:moveTo>
                <a:cubicBezTo>
                  <a:pt x="11657" y="6313"/>
                  <a:pt x="11633" y="6325"/>
                  <a:pt x="11633" y="6348"/>
                </a:cubicBezTo>
                <a:cubicBezTo>
                  <a:pt x="11610" y="6419"/>
                  <a:pt x="11598" y="6502"/>
                  <a:pt x="11575" y="6573"/>
                </a:cubicBezTo>
                <a:cubicBezTo>
                  <a:pt x="11575" y="6597"/>
                  <a:pt x="11586" y="6621"/>
                  <a:pt x="11598" y="6621"/>
                </a:cubicBezTo>
                <a:lnTo>
                  <a:pt x="11610" y="6621"/>
                </a:lnTo>
                <a:cubicBezTo>
                  <a:pt x="11622" y="6621"/>
                  <a:pt x="11646" y="6608"/>
                  <a:pt x="11646" y="6597"/>
                </a:cubicBezTo>
                <a:cubicBezTo>
                  <a:pt x="11669" y="6514"/>
                  <a:pt x="11681" y="6443"/>
                  <a:pt x="11704" y="6361"/>
                </a:cubicBezTo>
                <a:cubicBezTo>
                  <a:pt x="11704" y="6348"/>
                  <a:pt x="11693" y="6325"/>
                  <a:pt x="11681" y="6313"/>
                </a:cubicBezTo>
                <a:close/>
                <a:moveTo>
                  <a:pt x="11555" y="6783"/>
                </a:moveTo>
                <a:cubicBezTo>
                  <a:pt x="11543" y="6783"/>
                  <a:pt x="11528" y="6800"/>
                  <a:pt x="11528" y="6810"/>
                </a:cubicBezTo>
                <a:cubicBezTo>
                  <a:pt x="11504" y="6892"/>
                  <a:pt x="11492" y="6975"/>
                  <a:pt x="11480" y="7046"/>
                </a:cubicBezTo>
                <a:cubicBezTo>
                  <a:pt x="11468" y="7070"/>
                  <a:pt x="11480" y="7081"/>
                  <a:pt x="11504" y="7094"/>
                </a:cubicBezTo>
                <a:lnTo>
                  <a:pt x="11515" y="7094"/>
                </a:lnTo>
                <a:cubicBezTo>
                  <a:pt x="11528" y="7094"/>
                  <a:pt x="11539" y="7081"/>
                  <a:pt x="11551" y="7058"/>
                </a:cubicBezTo>
                <a:cubicBezTo>
                  <a:pt x="11563" y="6987"/>
                  <a:pt x="11575" y="6904"/>
                  <a:pt x="11598" y="6821"/>
                </a:cubicBezTo>
                <a:cubicBezTo>
                  <a:pt x="11598" y="6810"/>
                  <a:pt x="11586" y="6786"/>
                  <a:pt x="11563" y="6786"/>
                </a:cubicBezTo>
                <a:cubicBezTo>
                  <a:pt x="11560" y="6784"/>
                  <a:pt x="11558" y="6783"/>
                  <a:pt x="11555" y="6783"/>
                </a:cubicBezTo>
                <a:close/>
                <a:moveTo>
                  <a:pt x="11457" y="7254"/>
                </a:moveTo>
                <a:cubicBezTo>
                  <a:pt x="11446" y="7254"/>
                  <a:pt x="11433" y="7265"/>
                  <a:pt x="11433" y="7283"/>
                </a:cubicBezTo>
                <a:cubicBezTo>
                  <a:pt x="11421" y="7365"/>
                  <a:pt x="11409" y="7448"/>
                  <a:pt x="11397" y="7519"/>
                </a:cubicBezTo>
                <a:cubicBezTo>
                  <a:pt x="11397" y="7543"/>
                  <a:pt x="11409" y="7554"/>
                  <a:pt x="11421" y="7566"/>
                </a:cubicBezTo>
                <a:lnTo>
                  <a:pt x="11433" y="7566"/>
                </a:lnTo>
                <a:cubicBezTo>
                  <a:pt x="11444" y="7566"/>
                  <a:pt x="11468" y="7554"/>
                  <a:pt x="11468" y="7530"/>
                </a:cubicBezTo>
                <a:cubicBezTo>
                  <a:pt x="11480" y="7460"/>
                  <a:pt x="11492" y="7377"/>
                  <a:pt x="11504" y="7294"/>
                </a:cubicBezTo>
                <a:cubicBezTo>
                  <a:pt x="11504" y="7270"/>
                  <a:pt x="11492" y="7259"/>
                  <a:pt x="11468" y="7259"/>
                </a:cubicBezTo>
                <a:cubicBezTo>
                  <a:pt x="11465" y="7256"/>
                  <a:pt x="11461" y="7254"/>
                  <a:pt x="11457" y="7254"/>
                </a:cubicBezTo>
                <a:close/>
                <a:moveTo>
                  <a:pt x="11409" y="7732"/>
                </a:moveTo>
                <a:cubicBezTo>
                  <a:pt x="11386" y="7732"/>
                  <a:pt x="11373" y="7743"/>
                  <a:pt x="11362" y="7756"/>
                </a:cubicBezTo>
                <a:cubicBezTo>
                  <a:pt x="11362" y="7838"/>
                  <a:pt x="11350" y="7921"/>
                  <a:pt x="11338" y="8003"/>
                </a:cubicBezTo>
                <a:cubicBezTo>
                  <a:pt x="11338" y="8016"/>
                  <a:pt x="11350" y="8039"/>
                  <a:pt x="11373" y="8039"/>
                </a:cubicBezTo>
                <a:cubicBezTo>
                  <a:pt x="11397" y="8039"/>
                  <a:pt x="11409" y="8027"/>
                  <a:pt x="11409" y="8003"/>
                </a:cubicBezTo>
                <a:cubicBezTo>
                  <a:pt x="11421" y="7932"/>
                  <a:pt x="11433" y="7850"/>
                  <a:pt x="11433" y="7767"/>
                </a:cubicBezTo>
                <a:cubicBezTo>
                  <a:pt x="11444" y="7743"/>
                  <a:pt x="11421" y="7732"/>
                  <a:pt x="11409" y="7732"/>
                </a:cubicBezTo>
                <a:close/>
                <a:moveTo>
                  <a:pt x="9612" y="8158"/>
                </a:moveTo>
                <a:cubicBezTo>
                  <a:pt x="9589" y="8169"/>
                  <a:pt x="9576" y="8181"/>
                  <a:pt x="9576" y="8205"/>
                </a:cubicBezTo>
                <a:cubicBezTo>
                  <a:pt x="9576" y="8216"/>
                  <a:pt x="9589" y="8240"/>
                  <a:pt x="9612" y="8240"/>
                </a:cubicBezTo>
                <a:cubicBezTo>
                  <a:pt x="9695" y="8228"/>
                  <a:pt x="9766" y="8228"/>
                  <a:pt x="9849" y="8228"/>
                </a:cubicBezTo>
                <a:cubicBezTo>
                  <a:pt x="9872" y="8228"/>
                  <a:pt x="9884" y="8216"/>
                  <a:pt x="9884" y="8193"/>
                </a:cubicBezTo>
                <a:cubicBezTo>
                  <a:pt x="9884" y="8169"/>
                  <a:pt x="9872" y="8158"/>
                  <a:pt x="9849" y="8158"/>
                </a:cubicBezTo>
                <a:close/>
                <a:moveTo>
                  <a:pt x="10085" y="8158"/>
                </a:moveTo>
                <a:cubicBezTo>
                  <a:pt x="10073" y="8158"/>
                  <a:pt x="10049" y="8169"/>
                  <a:pt x="10049" y="8193"/>
                </a:cubicBezTo>
                <a:cubicBezTo>
                  <a:pt x="10049" y="8216"/>
                  <a:pt x="10062" y="8228"/>
                  <a:pt x="10085" y="8228"/>
                </a:cubicBezTo>
                <a:cubicBezTo>
                  <a:pt x="10168" y="8240"/>
                  <a:pt x="10251" y="8240"/>
                  <a:pt x="10322" y="8240"/>
                </a:cubicBezTo>
                <a:lnTo>
                  <a:pt x="10322" y="8252"/>
                </a:lnTo>
                <a:cubicBezTo>
                  <a:pt x="10345" y="8252"/>
                  <a:pt x="10357" y="8228"/>
                  <a:pt x="10357" y="8216"/>
                </a:cubicBezTo>
                <a:cubicBezTo>
                  <a:pt x="10369" y="8193"/>
                  <a:pt x="10345" y="8181"/>
                  <a:pt x="10333" y="8169"/>
                </a:cubicBezTo>
                <a:cubicBezTo>
                  <a:pt x="10251" y="8169"/>
                  <a:pt x="10168" y="8158"/>
                  <a:pt x="10085" y="8158"/>
                </a:cubicBezTo>
                <a:close/>
                <a:moveTo>
                  <a:pt x="9364" y="8181"/>
                </a:moveTo>
                <a:cubicBezTo>
                  <a:pt x="9281" y="8181"/>
                  <a:pt x="9210" y="8193"/>
                  <a:pt x="9127" y="8205"/>
                </a:cubicBezTo>
                <a:cubicBezTo>
                  <a:pt x="9104" y="8205"/>
                  <a:pt x="9092" y="8228"/>
                  <a:pt x="9092" y="8240"/>
                </a:cubicBezTo>
                <a:cubicBezTo>
                  <a:pt x="9092" y="8263"/>
                  <a:pt x="9116" y="8276"/>
                  <a:pt x="9127" y="8276"/>
                </a:cubicBezTo>
                <a:lnTo>
                  <a:pt x="9140" y="8276"/>
                </a:lnTo>
                <a:cubicBezTo>
                  <a:pt x="9210" y="8263"/>
                  <a:pt x="9293" y="8252"/>
                  <a:pt x="9376" y="8252"/>
                </a:cubicBezTo>
                <a:cubicBezTo>
                  <a:pt x="9387" y="8252"/>
                  <a:pt x="9411" y="8228"/>
                  <a:pt x="9400" y="8216"/>
                </a:cubicBezTo>
                <a:cubicBezTo>
                  <a:pt x="9400" y="8193"/>
                  <a:pt x="9387" y="8181"/>
                  <a:pt x="9364" y="8181"/>
                </a:cubicBezTo>
                <a:close/>
                <a:moveTo>
                  <a:pt x="10557" y="8201"/>
                </a:moveTo>
                <a:cubicBezTo>
                  <a:pt x="10542" y="8201"/>
                  <a:pt x="10534" y="8219"/>
                  <a:pt x="10534" y="8228"/>
                </a:cubicBezTo>
                <a:cubicBezTo>
                  <a:pt x="10522" y="8252"/>
                  <a:pt x="10546" y="8263"/>
                  <a:pt x="10558" y="8276"/>
                </a:cubicBezTo>
                <a:cubicBezTo>
                  <a:pt x="10640" y="8276"/>
                  <a:pt x="10724" y="8287"/>
                  <a:pt x="10795" y="8311"/>
                </a:cubicBezTo>
                <a:lnTo>
                  <a:pt x="10806" y="8311"/>
                </a:lnTo>
                <a:cubicBezTo>
                  <a:pt x="10818" y="8311"/>
                  <a:pt x="10830" y="8299"/>
                  <a:pt x="10842" y="8276"/>
                </a:cubicBezTo>
                <a:cubicBezTo>
                  <a:pt x="10842" y="8252"/>
                  <a:pt x="10830" y="8240"/>
                  <a:pt x="10806" y="8240"/>
                </a:cubicBezTo>
                <a:cubicBezTo>
                  <a:pt x="10735" y="8216"/>
                  <a:pt x="10653" y="8205"/>
                  <a:pt x="10569" y="8205"/>
                </a:cubicBezTo>
                <a:cubicBezTo>
                  <a:pt x="10565" y="8202"/>
                  <a:pt x="10561" y="8201"/>
                  <a:pt x="10557" y="8201"/>
                </a:cubicBezTo>
                <a:close/>
                <a:moveTo>
                  <a:pt x="8891" y="8240"/>
                </a:moveTo>
                <a:cubicBezTo>
                  <a:pt x="8809" y="8252"/>
                  <a:pt x="8725" y="8263"/>
                  <a:pt x="8654" y="8276"/>
                </a:cubicBezTo>
                <a:cubicBezTo>
                  <a:pt x="8631" y="8287"/>
                  <a:pt x="8619" y="8299"/>
                  <a:pt x="8619" y="8323"/>
                </a:cubicBezTo>
                <a:cubicBezTo>
                  <a:pt x="8631" y="8334"/>
                  <a:pt x="8643" y="8347"/>
                  <a:pt x="8654" y="8347"/>
                </a:cubicBezTo>
                <a:lnTo>
                  <a:pt x="8667" y="8347"/>
                </a:lnTo>
                <a:cubicBezTo>
                  <a:pt x="8738" y="8334"/>
                  <a:pt x="8820" y="8323"/>
                  <a:pt x="8903" y="8311"/>
                </a:cubicBezTo>
                <a:cubicBezTo>
                  <a:pt x="8914" y="8311"/>
                  <a:pt x="8938" y="8287"/>
                  <a:pt x="8927" y="8263"/>
                </a:cubicBezTo>
                <a:cubicBezTo>
                  <a:pt x="8927" y="8252"/>
                  <a:pt x="8903" y="8240"/>
                  <a:pt x="8891" y="8240"/>
                </a:cubicBezTo>
                <a:close/>
                <a:moveTo>
                  <a:pt x="11031" y="8283"/>
                </a:moveTo>
                <a:cubicBezTo>
                  <a:pt x="11020" y="8283"/>
                  <a:pt x="11007" y="8293"/>
                  <a:pt x="11007" y="8311"/>
                </a:cubicBezTo>
                <a:cubicBezTo>
                  <a:pt x="10995" y="8334"/>
                  <a:pt x="11007" y="8347"/>
                  <a:pt x="11031" y="8347"/>
                </a:cubicBezTo>
                <a:lnTo>
                  <a:pt x="11090" y="8370"/>
                </a:lnTo>
                <a:cubicBezTo>
                  <a:pt x="11149" y="8382"/>
                  <a:pt x="11208" y="8394"/>
                  <a:pt x="11255" y="8405"/>
                </a:cubicBezTo>
                <a:lnTo>
                  <a:pt x="11267" y="8405"/>
                </a:lnTo>
                <a:cubicBezTo>
                  <a:pt x="11291" y="8405"/>
                  <a:pt x="11302" y="8394"/>
                  <a:pt x="11302" y="8382"/>
                </a:cubicBezTo>
                <a:cubicBezTo>
                  <a:pt x="11315" y="8370"/>
                  <a:pt x="11302" y="8347"/>
                  <a:pt x="11279" y="8334"/>
                </a:cubicBezTo>
                <a:lnTo>
                  <a:pt x="11102" y="8299"/>
                </a:lnTo>
                <a:lnTo>
                  <a:pt x="11042" y="8287"/>
                </a:lnTo>
                <a:cubicBezTo>
                  <a:pt x="11039" y="8284"/>
                  <a:pt x="11035" y="8283"/>
                  <a:pt x="11031" y="8283"/>
                </a:cubicBezTo>
                <a:close/>
                <a:moveTo>
                  <a:pt x="8429" y="8330"/>
                </a:moveTo>
                <a:cubicBezTo>
                  <a:pt x="8425" y="8330"/>
                  <a:pt x="8421" y="8331"/>
                  <a:pt x="8418" y="8334"/>
                </a:cubicBezTo>
                <a:cubicBezTo>
                  <a:pt x="8336" y="8347"/>
                  <a:pt x="8265" y="8370"/>
                  <a:pt x="8181" y="8382"/>
                </a:cubicBezTo>
                <a:cubicBezTo>
                  <a:pt x="8158" y="8394"/>
                  <a:pt x="8146" y="8405"/>
                  <a:pt x="8158" y="8429"/>
                </a:cubicBezTo>
                <a:cubicBezTo>
                  <a:pt x="8158" y="8441"/>
                  <a:pt x="8170" y="8453"/>
                  <a:pt x="8194" y="8453"/>
                </a:cubicBezTo>
                <a:lnTo>
                  <a:pt x="8205" y="8453"/>
                </a:lnTo>
                <a:cubicBezTo>
                  <a:pt x="8276" y="8441"/>
                  <a:pt x="8359" y="8418"/>
                  <a:pt x="8430" y="8394"/>
                </a:cubicBezTo>
                <a:cubicBezTo>
                  <a:pt x="8454" y="8394"/>
                  <a:pt x="8465" y="8370"/>
                  <a:pt x="8454" y="8358"/>
                </a:cubicBezTo>
                <a:cubicBezTo>
                  <a:pt x="8454" y="8341"/>
                  <a:pt x="8441" y="8330"/>
                  <a:pt x="8429" y="8330"/>
                </a:cubicBezTo>
                <a:close/>
                <a:moveTo>
                  <a:pt x="11362" y="8205"/>
                </a:moveTo>
                <a:cubicBezTo>
                  <a:pt x="11338" y="8205"/>
                  <a:pt x="11326" y="8216"/>
                  <a:pt x="11326" y="8240"/>
                </a:cubicBezTo>
                <a:cubicBezTo>
                  <a:pt x="11315" y="8323"/>
                  <a:pt x="11315" y="8405"/>
                  <a:pt x="11315" y="8476"/>
                </a:cubicBezTo>
                <a:cubicBezTo>
                  <a:pt x="11315" y="8500"/>
                  <a:pt x="11326" y="8512"/>
                  <a:pt x="11350" y="8524"/>
                </a:cubicBezTo>
                <a:cubicBezTo>
                  <a:pt x="11362" y="8524"/>
                  <a:pt x="11386" y="8500"/>
                  <a:pt x="11386" y="8489"/>
                </a:cubicBezTo>
                <a:cubicBezTo>
                  <a:pt x="11386" y="8405"/>
                  <a:pt x="11386" y="8323"/>
                  <a:pt x="11397" y="8240"/>
                </a:cubicBezTo>
                <a:cubicBezTo>
                  <a:pt x="11397" y="8228"/>
                  <a:pt x="11386" y="8205"/>
                  <a:pt x="11362" y="8205"/>
                </a:cubicBezTo>
                <a:close/>
                <a:moveTo>
                  <a:pt x="11497" y="8401"/>
                </a:moveTo>
                <a:cubicBezTo>
                  <a:pt x="11481" y="8401"/>
                  <a:pt x="11468" y="8412"/>
                  <a:pt x="11468" y="8429"/>
                </a:cubicBezTo>
                <a:cubicBezTo>
                  <a:pt x="11457" y="8453"/>
                  <a:pt x="11468" y="8465"/>
                  <a:pt x="11492" y="8476"/>
                </a:cubicBezTo>
                <a:cubicBezTo>
                  <a:pt x="11563" y="8500"/>
                  <a:pt x="11646" y="8524"/>
                  <a:pt x="11717" y="8547"/>
                </a:cubicBezTo>
                <a:lnTo>
                  <a:pt x="11728" y="8547"/>
                </a:lnTo>
                <a:cubicBezTo>
                  <a:pt x="11740" y="8547"/>
                  <a:pt x="11752" y="8536"/>
                  <a:pt x="11764" y="8524"/>
                </a:cubicBezTo>
                <a:cubicBezTo>
                  <a:pt x="11764" y="8512"/>
                  <a:pt x="11764" y="8489"/>
                  <a:pt x="11740" y="8476"/>
                </a:cubicBezTo>
                <a:cubicBezTo>
                  <a:pt x="11669" y="8453"/>
                  <a:pt x="11586" y="8429"/>
                  <a:pt x="11515" y="8405"/>
                </a:cubicBezTo>
                <a:cubicBezTo>
                  <a:pt x="11509" y="8402"/>
                  <a:pt x="11503" y="8401"/>
                  <a:pt x="11497" y="8401"/>
                </a:cubicBezTo>
                <a:close/>
                <a:moveTo>
                  <a:pt x="7963" y="8448"/>
                </a:moveTo>
                <a:cubicBezTo>
                  <a:pt x="7958" y="8448"/>
                  <a:pt x="7951" y="8450"/>
                  <a:pt x="7945" y="8453"/>
                </a:cubicBezTo>
                <a:cubicBezTo>
                  <a:pt x="7874" y="8476"/>
                  <a:pt x="7792" y="8500"/>
                  <a:pt x="7721" y="8524"/>
                </a:cubicBezTo>
                <a:cubicBezTo>
                  <a:pt x="7697" y="8524"/>
                  <a:pt x="7685" y="8547"/>
                  <a:pt x="7697" y="8571"/>
                </a:cubicBezTo>
                <a:cubicBezTo>
                  <a:pt x="7697" y="8583"/>
                  <a:pt x="7721" y="8594"/>
                  <a:pt x="7732" y="8594"/>
                </a:cubicBezTo>
                <a:lnTo>
                  <a:pt x="7745" y="8594"/>
                </a:lnTo>
                <a:cubicBezTo>
                  <a:pt x="7815" y="8559"/>
                  <a:pt x="7898" y="8536"/>
                  <a:pt x="7969" y="8524"/>
                </a:cubicBezTo>
                <a:cubicBezTo>
                  <a:pt x="7992" y="8512"/>
                  <a:pt x="8005" y="8489"/>
                  <a:pt x="7992" y="8476"/>
                </a:cubicBezTo>
                <a:cubicBezTo>
                  <a:pt x="7992" y="8459"/>
                  <a:pt x="7980" y="8448"/>
                  <a:pt x="7963" y="8448"/>
                </a:cubicBezTo>
                <a:close/>
                <a:moveTo>
                  <a:pt x="11947" y="8566"/>
                </a:moveTo>
                <a:cubicBezTo>
                  <a:pt x="11934" y="8566"/>
                  <a:pt x="11926" y="8574"/>
                  <a:pt x="11917" y="8583"/>
                </a:cubicBezTo>
                <a:cubicBezTo>
                  <a:pt x="11906" y="8607"/>
                  <a:pt x="11917" y="8630"/>
                  <a:pt x="11941" y="8630"/>
                </a:cubicBezTo>
                <a:cubicBezTo>
                  <a:pt x="12012" y="8665"/>
                  <a:pt x="12083" y="8689"/>
                  <a:pt x="12154" y="8725"/>
                </a:cubicBezTo>
                <a:lnTo>
                  <a:pt x="12166" y="8725"/>
                </a:lnTo>
                <a:cubicBezTo>
                  <a:pt x="12190" y="8725"/>
                  <a:pt x="12201" y="8725"/>
                  <a:pt x="12201" y="8713"/>
                </a:cubicBezTo>
                <a:cubicBezTo>
                  <a:pt x="12213" y="8689"/>
                  <a:pt x="12201" y="8665"/>
                  <a:pt x="12190" y="8665"/>
                </a:cubicBezTo>
                <a:cubicBezTo>
                  <a:pt x="12119" y="8630"/>
                  <a:pt x="12035" y="8594"/>
                  <a:pt x="11964" y="8571"/>
                </a:cubicBezTo>
                <a:cubicBezTo>
                  <a:pt x="11958" y="8568"/>
                  <a:pt x="11952" y="8566"/>
                  <a:pt x="11947" y="8566"/>
                </a:cubicBezTo>
                <a:close/>
                <a:moveTo>
                  <a:pt x="7496" y="8594"/>
                </a:moveTo>
                <a:cubicBezTo>
                  <a:pt x="7414" y="8618"/>
                  <a:pt x="7343" y="8654"/>
                  <a:pt x="7272" y="8678"/>
                </a:cubicBezTo>
                <a:cubicBezTo>
                  <a:pt x="7248" y="8689"/>
                  <a:pt x="7236" y="8701"/>
                  <a:pt x="7248" y="8725"/>
                </a:cubicBezTo>
                <a:cubicBezTo>
                  <a:pt x="7248" y="8736"/>
                  <a:pt x="7259" y="8749"/>
                  <a:pt x="7283" y="8749"/>
                </a:cubicBezTo>
                <a:lnTo>
                  <a:pt x="7295" y="8749"/>
                </a:lnTo>
                <a:cubicBezTo>
                  <a:pt x="7366" y="8713"/>
                  <a:pt x="7437" y="8689"/>
                  <a:pt x="7519" y="8665"/>
                </a:cubicBezTo>
                <a:cubicBezTo>
                  <a:pt x="7532" y="8654"/>
                  <a:pt x="7543" y="8642"/>
                  <a:pt x="7543" y="8618"/>
                </a:cubicBezTo>
                <a:cubicBezTo>
                  <a:pt x="7532" y="8594"/>
                  <a:pt x="7508" y="8594"/>
                  <a:pt x="7496" y="8594"/>
                </a:cubicBezTo>
                <a:close/>
                <a:moveTo>
                  <a:pt x="7060" y="8767"/>
                </a:moveTo>
                <a:cubicBezTo>
                  <a:pt x="7055" y="8767"/>
                  <a:pt x="7050" y="8769"/>
                  <a:pt x="7047" y="8772"/>
                </a:cubicBezTo>
                <a:cubicBezTo>
                  <a:pt x="6964" y="8796"/>
                  <a:pt x="6893" y="8831"/>
                  <a:pt x="6822" y="8855"/>
                </a:cubicBezTo>
                <a:cubicBezTo>
                  <a:pt x="6799" y="8867"/>
                  <a:pt x="6799" y="8890"/>
                  <a:pt x="6799" y="8902"/>
                </a:cubicBezTo>
                <a:cubicBezTo>
                  <a:pt x="6810" y="8914"/>
                  <a:pt x="6822" y="8925"/>
                  <a:pt x="6834" y="8925"/>
                </a:cubicBezTo>
                <a:lnTo>
                  <a:pt x="6846" y="8925"/>
                </a:lnTo>
                <a:cubicBezTo>
                  <a:pt x="6917" y="8890"/>
                  <a:pt x="6999" y="8867"/>
                  <a:pt x="7070" y="8831"/>
                </a:cubicBezTo>
                <a:cubicBezTo>
                  <a:pt x="7083" y="8831"/>
                  <a:pt x="7094" y="8807"/>
                  <a:pt x="7094" y="8784"/>
                </a:cubicBezTo>
                <a:cubicBezTo>
                  <a:pt x="7086" y="8776"/>
                  <a:pt x="7072" y="8767"/>
                  <a:pt x="7060" y="8767"/>
                </a:cubicBezTo>
                <a:close/>
                <a:moveTo>
                  <a:pt x="12384" y="8767"/>
                </a:moveTo>
                <a:cubicBezTo>
                  <a:pt x="12371" y="8767"/>
                  <a:pt x="12363" y="8776"/>
                  <a:pt x="12355" y="8784"/>
                </a:cubicBezTo>
                <a:cubicBezTo>
                  <a:pt x="12343" y="8807"/>
                  <a:pt x="12355" y="8820"/>
                  <a:pt x="12366" y="8831"/>
                </a:cubicBezTo>
                <a:cubicBezTo>
                  <a:pt x="12437" y="8878"/>
                  <a:pt x="12508" y="8914"/>
                  <a:pt x="12568" y="8961"/>
                </a:cubicBezTo>
                <a:lnTo>
                  <a:pt x="12591" y="8961"/>
                </a:lnTo>
                <a:cubicBezTo>
                  <a:pt x="12603" y="8961"/>
                  <a:pt x="12615" y="8961"/>
                  <a:pt x="12615" y="8949"/>
                </a:cubicBezTo>
                <a:cubicBezTo>
                  <a:pt x="12626" y="8925"/>
                  <a:pt x="12626" y="8902"/>
                  <a:pt x="12615" y="8890"/>
                </a:cubicBezTo>
                <a:cubicBezTo>
                  <a:pt x="12544" y="8855"/>
                  <a:pt x="12473" y="8807"/>
                  <a:pt x="12402" y="8772"/>
                </a:cubicBezTo>
                <a:cubicBezTo>
                  <a:pt x="12395" y="8769"/>
                  <a:pt x="12389" y="8767"/>
                  <a:pt x="12384" y="8767"/>
                </a:cubicBezTo>
                <a:close/>
                <a:moveTo>
                  <a:pt x="11338" y="8689"/>
                </a:moveTo>
                <a:cubicBezTo>
                  <a:pt x="11326" y="8689"/>
                  <a:pt x="11302" y="8701"/>
                  <a:pt x="11302" y="8725"/>
                </a:cubicBezTo>
                <a:lnTo>
                  <a:pt x="11302" y="8749"/>
                </a:lnTo>
                <a:cubicBezTo>
                  <a:pt x="11302" y="8820"/>
                  <a:pt x="11302" y="8890"/>
                  <a:pt x="11315" y="8961"/>
                </a:cubicBezTo>
                <a:cubicBezTo>
                  <a:pt x="11315" y="8985"/>
                  <a:pt x="11326" y="8996"/>
                  <a:pt x="11350" y="8996"/>
                </a:cubicBezTo>
                <a:cubicBezTo>
                  <a:pt x="11362" y="8996"/>
                  <a:pt x="11386" y="8985"/>
                  <a:pt x="11386" y="8961"/>
                </a:cubicBezTo>
                <a:cubicBezTo>
                  <a:pt x="11373" y="8890"/>
                  <a:pt x="11373" y="8820"/>
                  <a:pt x="11373" y="8749"/>
                </a:cubicBezTo>
                <a:lnTo>
                  <a:pt x="11373" y="8725"/>
                </a:lnTo>
                <a:cubicBezTo>
                  <a:pt x="11373" y="8701"/>
                  <a:pt x="11362" y="8689"/>
                  <a:pt x="11338" y="8689"/>
                </a:cubicBezTo>
                <a:close/>
                <a:moveTo>
                  <a:pt x="6618" y="8956"/>
                </a:moveTo>
                <a:cubicBezTo>
                  <a:pt x="6611" y="8956"/>
                  <a:pt x="6604" y="8958"/>
                  <a:pt x="6597" y="8961"/>
                </a:cubicBezTo>
                <a:cubicBezTo>
                  <a:pt x="6526" y="8985"/>
                  <a:pt x="6456" y="9020"/>
                  <a:pt x="6385" y="9056"/>
                </a:cubicBezTo>
                <a:cubicBezTo>
                  <a:pt x="6361" y="9067"/>
                  <a:pt x="6361" y="9091"/>
                  <a:pt x="6361" y="9103"/>
                </a:cubicBezTo>
                <a:cubicBezTo>
                  <a:pt x="6373" y="9115"/>
                  <a:pt x="6385" y="9127"/>
                  <a:pt x="6397" y="9127"/>
                </a:cubicBezTo>
                <a:lnTo>
                  <a:pt x="6408" y="9127"/>
                </a:lnTo>
                <a:cubicBezTo>
                  <a:pt x="6479" y="9091"/>
                  <a:pt x="6562" y="9056"/>
                  <a:pt x="6633" y="9020"/>
                </a:cubicBezTo>
                <a:cubicBezTo>
                  <a:pt x="6645" y="9009"/>
                  <a:pt x="6657" y="8996"/>
                  <a:pt x="6645" y="8973"/>
                </a:cubicBezTo>
                <a:cubicBezTo>
                  <a:pt x="6645" y="8965"/>
                  <a:pt x="6633" y="8956"/>
                  <a:pt x="6618" y="8956"/>
                </a:cubicBezTo>
                <a:close/>
                <a:moveTo>
                  <a:pt x="12791" y="9027"/>
                </a:moveTo>
                <a:cubicBezTo>
                  <a:pt x="12779" y="9027"/>
                  <a:pt x="12765" y="9036"/>
                  <a:pt x="12757" y="9044"/>
                </a:cubicBezTo>
                <a:cubicBezTo>
                  <a:pt x="12745" y="9056"/>
                  <a:pt x="12745" y="9080"/>
                  <a:pt x="12757" y="9091"/>
                </a:cubicBezTo>
                <a:cubicBezTo>
                  <a:pt x="12828" y="9138"/>
                  <a:pt x="12887" y="9198"/>
                  <a:pt x="12946" y="9245"/>
                </a:cubicBezTo>
                <a:cubicBezTo>
                  <a:pt x="12946" y="9256"/>
                  <a:pt x="12957" y="9256"/>
                  <a:pt x="12970" y="9256"/>
                </a:cubicBezTo>
                <a:cubicBezTo>
                  <a:pt x="12970" y="9256"/>
                  <a:pt x="12981" y="9256"/>
                  <a:pt x="12993" y="9245"/>
                </a:cubicBezTo>
                <a:cubicBezTo>
                  <a:pt x="13005" y="9233"/>
                  <a:pt x="13005" y="9209"/>
                  <a:pt x="12993" y="9198"/>
                </a:cubicBezTo>
                <a:cubicBezTo>
                  <a:pt x="12934" y="9138"/>
                  <a:pt x="12875" y="9091"/>
                  <a:pt x="12804" y="9032"/>
                </a:cubicBezTo>
                <a:cubicBezTo>
                  <a:pt x="12801" y="9029"/>
                  <a:pt x="12796" y="9027"/>
                  <a:pt x="12791" y="9027"/>
                </a:cubicBezTo>
                <a:close/>
                <a:moveTo>
                  <a:pt x="6184" y="9157"/>
                </a:moveTo>
                <a:cubicBezTo>
                  <a:pt x="6179" y="9157"/>
                  <a:pt x="6175" y="9159"/>
                  <a:pt x="6172" y="9162"/>
                </a:cubicBezTo>
                <a:cubicBezTo>
                  <a:pt x="6090" y="9198"/>
                  <a:pt x="6019" y="9233"/>
                  <a:pt x="5948" y="9269"/>
                </a:cubicBezTo>
                <a:cubicBezTo>
                  <a:pt x="5935" y="9280"/>
                  <a:pt x="5924" y="9304"/>
                  <a:pt x="5935" y="9327"/>
                </a:cubicBezTo>
                <a:cubicBezTo>
                  <a:pt x="5948" y="9340"/>
                  <a:pt x="5959" y="9340"/>
                  <a:pt x="5971" y="9340"/>
                </a:cubicBezTo>
                <a:lnTo>
                  <a:pt x="5983" y="9340"/>
                </a:lnTo>
                <a:lnTo>
                  <a:pt x="6195" y="9233"/>
                </a:lnTo>
                <a:cubicBezTo>
                  <a:pt x="6219" y="9221"/>
                  <a:pt x="6219" y="9198"/>
                  <a:pt x="6219" y="9186"/>
                </a:cubicBezTo>
                <a:cubicBezTo>
                  <a:pt x="6211" y="9168"/>
                  <a:pt x="6196" y="9157"/>
                  <a:pt x="6184" y="9157"/>
                </a:cubicBezTo>
                <a:close/>
                <a:moveTo>
                  <a:pt x="11350" y="9162"/>
                </a:moveTo>
                <a:cubicBezTo>
                  <a:pt x="11338" y="9162"/>
                  <a:pt x="11315" y="9186"/>
                  <a:pt x="11326" y="9198"/>
                </a:cubicBezTo>
                <a:cubicBezTo>
                  <a:pt x="11326" y="9280"/>
                  <a:pt x="11338" y="9363"/>
                  <a:pt x="11338" y="9446"/>
                </a:cubicBezTo>
                <a:cubicBezTo>
                  <a:pt x="11350" y="9458"/>
                  <a:pt x="11362" y="9469"/>
                  <a:pt x="11373" y="9469"/>
                </a:cubicBezTo>
                <a:lnTo>
                  <a:pt x="11386" y="9469"/>
                </a:lnTo>
                <a:cubicBezTo>
                  <a:pt x="11397" y="9469"/>
                  <a:pt x="11421" y="9458"/>
                  <a:pt x="11409" y="9434"/>
                </a:cubicBezTo>
                <a:cubicBezTo>
                  <a:pt x="11409" y="9363"/>
                  <a:pt x="11397" y="9280"/>
                  <a:pt x="11397" y="9198"/>
                </a:cubicBezTo>
                <a:cubicBezTo>
                  <a:pt x="11397" y="9174"/>
                  <a:pt x="11373" y="9162"/>
                  <a:pt x="11350" y="9162"/>
                </a:cubicBezTo>
                <a:close/>
                <a:moveTo>
                  <a:pt x="5755" y="9382"/>
                </a:moveTo>
                <a:cubicBezTo>
                  <a:pt x="5749" y="9382"/>
                  <a:pt x="5742" y="9383"/>
                  <a:pt x="5735" y="9387"/>
                </a:cubicBezTo>
                <a:cubicBezTo>
                  <a:pt x="5664" y="9422"/>
                  <a:pt x="5604" y="9469"/>
                  <a:pt x="5533" y="9505"/>
                </a:cubicBezTo>
                <a:cubicBezTo>
                  <a:pt x="5510" y="9517"/>
                  <a:pt x="5510" y="9540"/>
                  <a:pt x="5522" y="9552"/>
                </a:cubicBezTo>
                <a:cubicBezTo>
                  <a:pt x="5522" y="9564"/>
                  <a:pt x="5533" y="9576"/>
                  <a:pt x="5546" y="9576"/>
                </a:cubicBezTo>
                <a:cubicBezTo>
                  <a:pt x="5557" y="9576"/>
                  <a:pt x="5557" y="9576"/>
                  <a:pt x="5569" y="9564"/>
                </a:cubicBezTo>
                <a:cubicBezTo>
                  <a:pt x="5640" y="9529"/>
                  <a:pt x="5699" y="9493"/>
                  <a:pt x="5770" y="9446"/>
                </a:cubicBezTo>
                <a:cubicBezTo>
                  <a:pt x="5793" y="9446"/>
                  <a:pt x="5793" y="9422"/>
                  <a:pt x="5793" y="9398"/>
                </a:cubicBezTo>
                <a:cubicBezTo>
                  <a:pt x="5785" y="9390"/>
                  <a:pt x="5771" y="9382"/>
                  <a:pt x="5755" y="9382"/>
                </a:cubicBezTo>
                <a:close/>
                <a:moveTo>
                  <a:pt x="13128" y="9361"/>
                </a:moveTo>
                <a:cubicBezTo>
                  <a:pt x="13119" y="9361"/>
                  <a:pt x="13109" y="9365"/>
                  <a:pt x="13099" y="9375"/>
                </a:cubicBezTo>
                <a:cubicBezTo>
                  <a:pt x="13088" y="9387"/>
                  <a:pt x="13088" y="9411"/>
                  <a:pt x="13099" y="9422"/>
                </a:cubicBezTo>
                <a:cubicBezTo>
                  <a:pt x="13147" y="9482"/>
                  <a:pt x="13194" y="9552"/>
                  <a:pt x="13230" y="9611"/>
                </a:cubicBezTo>
                <a:cubicBezTo>
                  <a:pt x="13241" y="9623"/>
                  <a:pt x="13253" y="9635"/>
                  <a:pt x="13265" y="9635"/>
                </a:cubicBezTo>
                <a:lnTo>
                  <a:pt x="13277" y="9623"/>
                </a:lnTo>
                <a:cubicBezTo>
                  <a:pt x="13301" y="9611"/>
                  <a:pt x="13301" y="9587"/>
                  <a:pt x="13301" y="9576"/>
                </a:cubicBezTo>
                <a:cubicBezTo>
                  <a:pt x="13253" y="9505"/>
                  <a:pt x="13206" y="9446"/>
                  <a:pt x="13159" y="9375"/>
                </a:cubicBezTo>
                <a:cubicBezTo>
                  <a:pt x="13152" y="9368"/>
                  <a:pt x="13141" y="9361"/>
                  <a:pt x="13128" y="9361"/>
                </a:cubicBezTo>
                <a:close/>
                <a:moveTo>
                  <a:pt x="5339" y="9618"/>
                </a:moveTo>
                <a:cubicBezTo>
                  <a:pt x="5334" y="9618"/>
                  <a:pt x="5328" y="9620"/>
                  <a:pt x="5321" y="9623"/>
                </a:cubicBezTo>
                <a:cubicBezTo>
                  <a:pt x="5250" y="9671"/>
                  <a:pt x="5179" y="9706"/>
                  <a:pt x="5120" y="9753"/>
                </a:cubicBezTo>
                <a:cubicBezTo>
                  <a:pt x="5096" y="9765"/>
                  <a:pt x="5096" y="9789"/>
                  <a:pt x="5108" y="9800"/>
                </a:cubicBezTo>
                <a:cubicBezTo>
                  <a:pt x="5108" y="9813"/>
                  <a:pt x="5120" y="9813"/>
                  <a:pt x="5131" y="9813"/>
                </a:cubicBezTo>
                <a:lnTo>
                  <a:pt x="5155" y="9813"/>
                </a:lnTo>
                <a:cubicBezTo>
                  <a:pt x="5226" y="9765"/>
                  <a:pt x="5286" y="9729"/>
                  <a:pt x="5357" y="9694"/>
                </a:cubicBezTo>
                <a:cubicBezTo>
                  <a:pt x="5380" y="9682"/>
                  <a:pt x="5380" y="9658"/>
                  <a:pt x="5368" y="9635"/>
                </a:cubicBezTo>
                <a:cubicBezTo>
                  <a:pt x="5360" y="9627"/>
                  <a:pt x="5351" y="9618"/>
                  <a:pt x="5339" y="9618"/>
                </a:cubicBezTo>
                <a:close/>
                <a:moveTo>
                  <a:pt x="11420" y="9642"/>
                </a:moveTo>
                <a:cubicBezTo>
                  <a:pt x="11416" y="9642"/>
                  <a:pt x="11412" y="9644"/>
                  <a:pt x="11409" y="9647"/>
                </a:cubicBezTo>
                <a:cubicBezTo>
                  <a:pt x="11386" y="9647"/>
                  <a:pt x="11373" y="9658"/>
                  <a:pt x="11373" y="9682"/>
                </a:cubicBezTo>
                <a:cubicBezTo>
                  <a:pt x="11386" y="9765"/>
                  <a:pt x="11409" y="9848"/>
                  <a:pt x="11421" y="9918"/>
                </a:cubicBezTo>
                <a:cubicBezTo>
                  <a:pt x="11433" y="9931"/>
                  <a:pt x="11444" y="9942"/>
                  <a:pt x="11457" y="9942"/>
                </a:cubicBezTo>
                <a:lnTo>
                  <a:pt x="11468" y="9942"/>
                </a:lnTo>
                <a:cubicBezTo>
                  <a:pt x="11492" y="9942"/>
                  <a:pt x="11504" y="9918"/>
                  <a:pt x="11492" y="9907"/>
                </a:cubicBezTo>
                <a:cubicBezTo>
                  <a:pt x="11480" y="9836"/>
                  <a:pt x="11457" y="9753"/>
                  <a:pt x="11444" y="9671"/>
                </a:cubicBezTo>
                <a:cubicBezTo>
                  <a:pt x="11444" y="9653"/>
                  <a:pt x="11432" y="9642"/>
                  <a:pt x="11420" y="9642"/>
                </a:cubicBezTo>
                <a:close/>
                <a:moveTo>
                  <a:pt x="4907" y="9871"/>
                </a:moveTo>
                <a:cubicBezTo>
                  <a:pt x="4848" y="9918"/>
                  <a:pt x="4777" y="9966"/>
                  <a:pt x="4706" y="10002"/>
                </a:cubicBezTo>
                <a:cubicBezTo>
                  <a:pt x="4695" y="10013"/>
                  <a:pt x="4695" y="10037"/>
                  <a:pt x="4695" y="10060"/>
                </a:cubicBezTo>
                <a:cubicBezTo>
                  <a:pt x="4706" y="10073"/>
                  <a:pt x="4718" y="10073"/>
                  <a:pt x="4730" y="10073"/>
                </a:cubicBezTo>
                <a:lnTo>
                  <a:pt x="4753" y="10073"/>
                </a:lnTo>
                <a:cubicBezTo>
                  <a:pt x="4813" y="10025"/>
                  <a:pt x="4884" y="9978"/>
                  <a:pt x="4955" y="9942"/>
                </a:cubicBezTo>
                <a:cubicBezTo>
                  <a:pt x="4966" y="9931"/>
                  <a:pt x="4978" y="9907"/>
                  <a:pt x="4966" y="9884"/>
                </a:cubicBezTo>
                <a:cubicBezTo>
                  <a:pt x="4955" y="9871"/>
                  <a:pt x="4931" y="9871"/>
                  <a:pt x="4907" y="9871"/>
                </a:cubicBezTo>
                <a:close/>
                <a:moveTo>
                  <a:pt x="13366" y="9772"/>
                </a:moveTo>
                <a:cubicBezTo>
                  <a:pt x="13361" y="9772"/>
                  <a:pt x="13354" y="9774"/>
                  <a:pt x="13348" y="9777"/>
                </a:cubicBezTo>
                <a:cubicBezTo>
                  <a:pt x="13336" y="9789"/>
                  <a:pt x="13324" y="9800"/>
                  <a:pt x="13336" y="9824"/>
                </a:cubicBezTo>
                <a:cubicBezTo>
                  <a:pt x="13359" y="9895"/>
                  <a:pt x="13372" y="9978"/>
                  <a:pt x="13383" y="10049"/>
                </a:cubicBezTo>
                <a:cubicBezTo>
                  <a:pt x="13383" y="10060"/>
                  <a:pt x="13407" y="10084"/>
                  <a:pt x="13419" y="10084"/>
                </a:cubicBezTo>
                <a:lnTo>
                  <a:pt x="13430" y="10084"/>
                </a:lnTo>
                <a:cubicBezTo>
                  <a:pt x="13443" y="10073"/>
                  <a:pt x="13454" y="10060"/>
                  <a:pt x="13454" y="10037"/>
                </a:cubicBezTo>
                <a:cubicBezTo>
                  <a:pt x="13443" y="9954"/>
                  <a:pt x="13430" y="9884"/>
                  <a:pt x="13395" y="9800"/>
                </a:cubicBezTo>
                <a:cubicBezTo>
                  <a:pt x="13395" y="9783"/>
                  <a:pt x="13383" y="9772"/>
                  <a:pt x="13366" y="9772"/>
                </a:cubicBezTo>
                <a:close/>
                <a:moveTo>
                  <a:pt x="4539" y="10134"/>
                </a:moveTo>
                <a:cubicBezTo>
                  <a:pt x="4529" y="10134"/>
                  <a:pt x="4517" y="10137"/>
                  <a:pt x="4505" y="10144"/>
                </a:cubicBezTo>
                <a:cubicBezTo>
                  <a:pt x="4446" y="10179"/>
                  <a:pt x="4375" y="10226"/>
                  <a:pt x="4316" y="10273"/>
                </a:cubicBezTo>
                <a:cubicBezTo>
                  <a:pt x="4293" y="10285"/>
                  <a:pt x="4293" y="10309"/>
                  <a:pt x="4304" y="10320"/>
                </a:cubicBezTo>
                <a:cubicBezTo>
                  <a:pt x="4304" y="10333"/>
                  <a:pt x="4316" y="10344"/>
                  <a:pt x="4328" y="10344"/>
                </a:cubicBezTo>
                <a:cubicBezTo>
                  <a:pt x="4340" y="10344"/>
                  <a:pt x="4351" y="10333"/>
                  <a:pt x="4351" y="10333"/>
                </a:cubicBezTo>
                <a:cubicBezTo>
                  <a:pt x="4422" y="10285"/>
                  <a:pt x="4482" y="10238"/>
                  <a:pt x="4553" y="10202"/>
                </a:cubicBezTo>
                <a:cubicBezTo>
                  <a:pt x="4564" y="10191"/>
                  <a:pt x="4576" y="10167"/>
                  <a:pt x="4564" y="10144"/>
                </a:cubicBezTo>
                <a:cubicBezTo>
                  <a:pt x="4558" y="10137"/>
                  <a:pt x="4550" y="10134"/>
                  <a:pt x="4539" y="10134"/>
                </a:cubicBezTo>
                <a:close/>
                <a:moveTo>
                  <a:pt x="11527" y="10103"/>
                </a:moveTo>
                <a:cubicBezTo>
                  <a:pt x="11523" y="10103"/>
                  <a:pt x="11518" y="10105"/>
                  <a:pt x="11515" y="10108"/>
                </a:cubicBezTo>
                <a:cubicBezTo>
                  <a:pt x="11492" y="10120"/>
                  <a:pt x="11480" y="10131"/>
                  <a:pt x="11492" y="10155"/>
                </a:cubicBezTo>
                <a:cubicBezTo>
                  <a:pt x="11515" y="10238"/>
                  <a:pt x="11551" y="10309"/>
                  <a:pt x="11586" y="10380"/>
                </a:cubicBezTo>
                <a:cubicBezTo>
                  <a:pt x="11586" y="10391"/>
                  <a:pt x="11598" y="10404"/>
                  <a:pt x="11610" y="10404"/>
                </a:cubicBezTo>
                <a:cubicBezTo>
                  <a:pt x="11622" y="10404"/>
                  <a:pt x="11622" y="10404"/>
                  <a:pt x="11633" y="10391"/>
                </a:cubicBezTo>
                <a:cubicBezTo>
                  <a:pt x="11646" y="10391"/>
                  <a:pt x="11657" y="10368"/>
                  <a:pt x="11646" y="10344"/>
                </a:cubicBezTo>
                <a:cubicBezTo>
                  <a:pt x="11610" y="10285"/>
                  <a:pt x="11586" y="10215"/>
                  <a:pt x="11563" y="10131"/>
                </a:cubicBezTo>
                <a:cubicBezTo>
                  <a:pt x="11554" y="10114"/>
                  <a:pt x="11539" y="10103"/>
                  <a:pt x="11527" y="10103"/>
                </a:cubicBezTo>
                <a:close/>
                <a:moveTo>
                  <a:pt x="13417" y="10247"/>
                </a:moveTo>
                <a:cubicBezTo>
                  <a:pt x="13399" y="10247"/>
                  <a:pt x="13383" y="10264"/>
                  <a:pt x="13383" y="10273"/>
                </a:cubicBezTo>
                <a:cubicBezTo>
                  <a:pt x="13372" y="10356"/>
                  <a:pt x="13359" y="10427"/>
                  <a:pt x="13324" y="10498"/>
                </a:cubicBezTo>
                <a:cubicBezTo>
                  <a:pt x="13312" y="10510"/>
                  <a:pt x="13324" y="10533"/>
                  <a:pt x="13348" y="10546"/>
                </a:cubicBezTo>
                <a:lnTo>
                  <a:pt x="13359" y="10546"/>
                </a:lnTo>
                <a:cubicBezTo>
                  <a:pt x="13372" y="10546"/>
                  <a:pt x="13383" y="10546"/>
                  <a:pt x="13395" y="10522"/>
                </a:cubicBezTo>
                <a:cubicBezTo>
                  <a:pt x="13419" y="10451"/>
                  <a:pt x="13443" y="10368"/>
                  <a:pt x="13454" y="10285"/>
                </a:cubicBezTo>
                <a:cubicBezTo>
                  <a:pt x="13454" y="10262"/>
                  <a:pt x="13443" y="10250"/>
                  <a:pt x="13430" y="10250"/>
                </a:cubicBezTo>
                <a:cubicBezTo>
                  <a:pt x="13426" y="10247"/>
                  <a:pt x="13422" y="10247"/>
                  <a:pt x="13417" y="10247"/>
                </a:cubicBezTo>
                <a:close/>
                <a:moveTo>
                  <a:pt x="4139" y="10407"/>
                </a:moveTo>
                <a:cubicBezTo>
                  <a:pt x="4130" y="10407"/>
                  <a:pt x="4121" y="10409"/>
                  <a:pt x="4115" y="10415"/>
                </a:cubicBezTo>
                <a:cubicBezTo>
                  <a:pt x="4044" y="10462"/>
                  <a:pt x="3985" y="10510"/>
                  <a:pt x="3914" y="10557"/>
                </a:cubicBezTo>
                <a:cubicBezTo>
                  <a:pt x="3902" y="10569"/>
                  <a:pt x="3902" y="10581"/>
                  <a:pt x="3914" y="10604"/>
                </a:cubicBezTo>
                <a:cubicBezTo>
                  <a:pt x="3914" y="10616"/>
                  <a:pt x="3926" y="10616"/>
                  <a:pt x="3938" y="10616"/>
                </a:cubicBezTo>
                <a:cubicBezTo>
                  <a:pt x="3949" y="10616"/>
                  <a:pt x="3962" y="10616"/>
                  <a:pt x="3962" y="10604"/>
                </a:cubicBezTo>
                <a:cubicBezTo>
                  <a:pt x="4020" y="10569"/>
                  <a:pt x="4091" y="10522"/>
                  <a:pt x="4151" y="10475"/>
                </a:cubicBezTo>
                <a:cubicBezTo>
                  <a:pt x="4174" y="10462"/>
                  <a:pt x="4174" y="10439"/>
                  <a:pt x="4162" y="10415"/>
                </a:cubicBezTo>
                <a:cubicBezTo>
                  <a:pt x="4156" y="10409"/>
                  <a:pt x="4148" y="10407"/>
                  <a:pt x="4139" y="10407"/>
                </a:cubicBezTo>
                <a:close/>
                <a:moveTo>
                  <a:pt x="11745" y="10526"/>
                </a:moveTo>
                <a:cubicBezTo>
                  <a:pt x="11736" y="10526"/>
                  <a:pt x="11726" y="10529"/>
                  <a:pt x="11717" y="10533"/>
                </a:cubicBezTo>
                <a:cubicBezTo>
                  <a:pt x="11704" y="10546"/>
                  <a:pt x="11704" y="10569"/>
                  <a:pt x="11717" y="10593"/>
                </a:cubicBezTo>
                <a:lnTo>
                  <a:pt x="11788" y="10664"/>
                </a:lnTo>
                <a:cubicBezTo>
                  <a:pt x="11823" y="10687"/>
                  <a:pt x="11870" y="10722"/>
                  <a:pt x="11906" y="10746"/>
                </a:cubicBezTo>
                <a:cubicBezTo>
                  <a:pt x="11906" y="10758"/>
                  <a:pt x="11917" y="10758"/>
                  <a:pt x="11929" y="10758"/>
                </a:cubicBezTo>
                <a:cubicBezTo>
                  <a:pt x="11941" y="10758"/>
                  <a:pt x="11953" y="10746"/>
                  <a:pt x="11953" y="10746"/>
                </a:cubicBezTo>
                <a:cubicBezTo>
                  <a:pt x="11964" y="10722"/>
                  <a:pt x="11964" y="10699"/>
                  <a:pt x="11941" y="10687"/>
                </a:cubicBezTo>
                <a:cubicBezTo>
                  <a:pt x="11906" y="10664"/>
                  <a:pt x="11870" y="10640"/>
                  <a:pt x="11835" y="10604"/>
                </a:cubicBezTo>
                <a:cubicBezTo>
                  <a:pt x="11811" y="10581"/>
                  <a:pt x="11788" y="10569"/>
                  <a:pt x="11775" y="10546"/>
                </a:cubicBezTo>
                <a:cubicBezTo>
                  <a:pt x="11769" y="10532"/>
                  <a:pt x="11758" y="10526"/>
                  <a:pt x="11745" y="10526"/>
                </a:cubicBezTo>
                <a:close/>
                <a:moveTo>
                  <a:pt x="3748" y="10690"/>
                </a:moveTo>
                <a:cubicBezTo>
                  <a:pt x="3740" y="10690"/>
                  <a:pt x="3731" y="10693"/>
                  <a:pt x="3725" y="10699"/>
                </a:cubicBezTo>
                <a:cubicBezTo>
                  <a:pt x="3666" y="10746"/>
                  <a:pt x="3595" y="10793"/>
                  <a:pt x="3536" y="10841"/>
                </a:cubicBezTo>
                <a:cubicBezTo>
                  <a:pt x="3524" y="10853"/>
                  <a:pt x="3512" y="10877"/>
                  <a:pt x="3524" y="10888"/>
                </a:cubicBezTo>
                <a:cubicBezTo>
                  <a:pt x="3536" y="10900"/>
                  <a:pt x="3547" y="10900"/>
                  <a:pt x="3560" y="10900"/>
                </a:cubicBezTo>
                <a:lnTo>
                  <a:pt x="3583" y="10900"/>
                </a:lnTo>
                <a:cubicBezTo>
                  <a:pt x="3642" y="10853"/>
                  <a:pt x="3702" y="10806"/>
                  <a:pt x="3772" y="10746"/>
                </a:cubicBezTo>
                <a:cubicBezTo>
                  <a:pt x="3784" y="10735"/>
                  <a:pt x="3784" y="10722"/>
                  <a:pt x="3772" y="10699"/>
                </a:cubicBezTo>
                <a:cubicBezTo>
                  <a:pt x="3766" y="10693"/>
                  <a:pt x="3757" y="10690"/>
                  <a:pt x="3748" y="10690"/>
                </a:cubicBezTo>
                <a:close/>
                <a:moveTo>
                  <a:pt x="13229" y="10678"/>
                </a:moveTo>
                <a:cubicBezTo>
                  <a:pt x="13221" y="10678"/>
                  <a:pt x="13212" y="10681"/>
                  <a:pt x="13206" y="10687"/>
                </a:cubicBezTo>
                <a:cubicBezTo>
                  <a:pt x="13147" y="10746"/>
                  <a:pt x="13088" y="10793"/>
                  <a:pt x="13028" y="10829"/>
                </a:cubicBezTo>
                <a:cubicBezTo>
                  <a:pt x="13017" y="10841"/>
                  <a:pt x="13005" y="10864"/>
                  <a:pt x="13017" y="10888"/>
                </a:cubicBezTo>
                <a:cubicBezTo>
                  <a:pt x="13017" y="10900"/>
                  <a:pt x="13028" y="10900"/>
                  <a:pt x="13052" y="10900"/>
                </a:cubicBezTo>
                <a:lnTo>
                  <a:pt x="13064" y="10900"/>
                </a:lnTo>
                <a:cubicBezTo>
                  <a:pt x="13135" y="10853"/>
                  <a:pt x="13206" y="10806"/>
                  <a:pt x="13253" y="10735"/>
                </a:cubicBezTo>
                <a:cubicBezTo>
                  <a:pt x="13265" y="10722"/>
                  <a:pt x="13265" y="10699"/>
                  <a:pt x="13253" y="10687"/>
                </a:cubicBezTo>
                <a:cubicBezTo>
                  <a:pt x="13247" y="10681"/>
                  <a:pt x="13238" y="10678"/>
                  <a:pt x="13229" y="10678"/>
                </a:cubicBezTo>
                <a:close/>
                <a:moveTo>
                  <a:pt x="12129" y="10812"/>
                </a:moveTo>
                <a:cubicBezTo>
                  <a:pt x="12117" y="10812"/>
                  <a:pt x="12103" y="10821"/>
                  <a:pt x="12095" y="10829"/>
                </a:cubicBezTo>
                <a:cubicBezTo>
                  <a:pt x="12083" y="10853"/>
                  <a:pt x="12095" y="10864"/>
                  <a:pt x="12119" y="10877"/>
                </a:cubicBezTo>
                <a:cubicBezTo>
                  <a:pt x="12190" y="10912"/>
                  <a:pt x="12260" y="10947"/>
                  <a:pt x="12343" y="10971"/>
                </a:cubicBezTo>
                <a:lnTo>
                  <a:pt x="12355" y="10971"/>
                </a:lnTo>
                <a:cubicBezTo>
                  <a:pt x="12366" y="10971"/>
                  <a:pt x="12379" y="10959"/>
                  <a:pt x="12390" y="10947"/>
                </a:cubicBezTo>
                <a:cubicBezTo>
                  <a:pt x="12390" y="10924"/>
                  <a:pt x="12379" y="10912"/>
                  <a:pt x="12366" y="10900"/>
                </a:cubicBezTo>
                <a:cubicBezTo>
                  <a:pt x="12295" y="10877"/>
                  <a:pt x="12213" y="10853"/>
                  <a:pt x="12142" y="10817"/>
                </a:cubicBezTo>
                <a:cubicBezTo>
                  <a:pt x="12139" y="10814"/>
                  <a:pt x="12134" y="10812"/>
                  <a:pt x="12129" y="10812"/>
                </a:cubicBezTo>
                <a:close/>
                <a:moveTo>
                  <a:pt x="12832" y="10919"/>
                </a:moveTo>
                <a:cubicBezTo>
                  <a:pt x="12828" y="10919"/>
                  <a:pt x="12822" y="10921"/>
                  <a:pt x="12816" y="10924"/>
                </a:cubicBezTo>
                <a:cubicBezTo>
                  <a:pt x="12766" y="10932"/>
                  <a:pt x="12710" y="10940"/>
                  <a:pt x="12657" y="10940"/>
                </a:cubicBezTo>
                <a:cubicBezTo>
                  <a:pt x="12634" y="10940"/>
                  <a:pt x="12612" y="10939"/>
                  <a:pt x="12591" y="10935"/>
                </a:cubicBezTo>
                <a:cubicBezTo>
                  <a:pt x="12568" y="10935"/>
                  <a:pt x="12556" y="10959"/>
                  <a:pt x="12556" y="10971"/>
                </a:cubicBezTo>
                <a:cubicBezTo>
                  <a:pt x="12556" y="10995"/>
                  <a:pt x="12568" y="11006"/>
                  <a:pt x="12591" y="11006"/>
                </a:cubicBezTo>
                <a:lnTo>
                  <a:pt x="12626" y="11006"/>
                </a:lnTo>
                <a:cubicBezTo>
                  <a:pt x="12697" y="11006"/>
                  <a:pt x="12768" y="11006"/>
                  <a:pt x="12828" y="10995"/>
                </a:cubicBezTo>
                <a:cubicBezTo>
                  <a:pt x="12852" y="10982"/>
                  <a:pt x="12863" y="10971"/>
                  <a:pt x="12863" y="10947"/>
                </a:cubicBezTo>
                <a:cubicBezTo>
                  <a:pt x="12855" y="10930"/>
                  <a:pt x="12846" y="10919"/>
                  <a:pt x="12832" y="10919"/>
                </a:cubicBezTo>
                <a:close/>
                <a:moveTo>
                  <a:pt x="3365" y="10975"/>
                </a:moveTo>
                <a:cubicBezTo>
                  <a:pt x="3358" y="10975"/>
                  <a:pt x="3352" y="10978"/>
                  <a:pt x="3347" y="10982"/>
                </a:cubicBezTo>
                <a:cubicBezTo>
                  <a:pt x="3276" y="11030"/>
                  <a:pt x="3216" y="11089"/>
                  <a:pt x="3158" y="11137"/>
                </a:cubicBezTo>
                <a:cubicBezTo>
                  <a:pt x="3145" y="11148"/>
                  <a:pt x="3134" y="11172"/>
                  <a:pt x="3145" y="11184"/>
                </a:cubicBezTo>
                <a:cubicBezTo>
                  <a:pt x="3158" y="11195"/>
                  <a:pt x="3169" y="11195"/>
                  <a:pt x="3181" y="11195"/>
                </a:cubicBezTo>
                <a:lnTo>
                  <a:pt x="3205" y="11195"/>
                </a:lnTo>
                <a:cubicBezTo>
                  <a:pt x="3264" y="11137"/>
                  <a:pt x="3323" y="11089"/>
                  <a:pt x="3394" y="11042"/>
                </a:cubicBezTo>
                <a:cubicBezTo>
                  <a:pt x="3405" y="11030"/>
                  <a:pt x="3405" y="11006"/>
                  <a:pt x="3394" y="10995"/>
                </a:cubicBezTo>
                <a:cubicBezTo>
                  <a:pt x="3387" y="10981"/>
                  <a:pt x="3376" y="10975"/>
                  <a:pt x="3365" y="10975"/>
                </a:cubicBezTo>
                <a:close/>
                <a:moveTo>
                  <a:pt x="2988" y="11276"/>
                </a:moveTo>
                <a:cubicBezTo>
                  <a:pt x="2980" y="11276"/>
                  <a:pt x="2973" y="11280"/>
                  <a:pt x="2969" y="11290"/>
                </a:cubicBezTo>
                <a:cubicBezTo>
                  <a:pt x="2909" y="11337"/>
                  <a:pt x="2838" y="11384"/>
                  <a:pt x="2779" y="11432"/>
                </a:cubicBezTo>
                <a:cubicBezTo>
                  <a:pt x="2767" y="11455"/>
                  <a:pt x="2767" y="11468"/>
                  <a:pt x="2779" y="11491"/>
                </a:cubicBezTo>
                <a:cubicBezTo>
                  <a:pt x="2791" y="11491"/>
                  <a:pt x="2791" y="11503"/>
                  <a:pt x="2803" y="11503"/>
                </a:cubicBezTo>
                <a:cubicBezTo>
                  <a:pt x="2814" y="11503"/>
                  <a:pt x="2827" y="11503"/>
                  <a:pt x="2827" y="11491"/>
                </a:cubicBezTo>
                <a:cubicBezTo>
                  <a:pt x="2885" y="11444"/>
                  <a:pt x="2956" y="11397"/>
                  <a:pt x="3016" y="11337"/>
                </a:cubicBezTo>
                <a:cubicBezTo>
                  <a:pt x="3027" y="11326"/>
                  <a:pt x="3027" y="11302"/>
                  <a:pt x="3016" y="11290"/>
                </a:cubicBezTo>
                <a:cubicBezTo>
                  <a:pt x="3009" y="11283"/>
                  <a:pt x="2998" y="11276"/>
                  <a:pt x="2988" y="11276"/>
                </a:cubicBezTo>
                <a:close/>
                <a:moveTo>
                  <a:pt x="2621" y="11584"/>
                </a:moveTo>
                <a:cubicBezTo>
                  <a:pt x="2614" y="11584"/>
                  <a:pt x="2607" y="11587"/>
                  <a:pt x="2602" y="11597"/>
                </a:cubicBezTo>
                <a:cubicBezTo>
                  <a:pt x="2543" y="11644"/>
                  <a:pt x="2472" y="11692"/>
                  <a:pt x="2412" y="11751"/>
                </a:cubicBezTo>
                <a:cubicBezTo>
                  <a:pt x="2401" y="11763"/>
                  <a:pt x="2401" y="11786"/>
                  <a:pt x="2412" y="11799"/>
                </a:cubicBezTo>
                <a:cubicBezTo>
                  <a:pt x="2425" y="11810"/>
                  <a:pt x="2425" y="11810"/>
                  <a:pt x="2436" y="11810"/>
                </a:cubicBezTo>
                <a:cubicBezTo>
                  <a:pt x="2448" y="11810"/>
                  <a:pt x="2460" y="11810"/>
                  <a:pt x="2460" y="11799"/>
                </a:cubicBezTo>
                <a:cubicBezTo>
                  <a:pt x="2519" y="11751"/>
                  <a:pt x="2578" y="11704"/>
                  <a:pt x="2649" y="11644"/>
                </a:cubicBezTo>
                <a:cubicBezTo>
                  <a:pt x="2661" y="11633"/>
                  <a:pt x="2661" y="11609"/>
                  <a:pt x="2649" y="11597"/>
                </a:cubicBezTo>
                <a:cubicBezTo>
                  <a:pt x="2642" y="11591"/>
                  <a:pt x="2632" y="11584"/>
                  <a:pt x="2621" y="11584"/>
                </a:cubicBezTo>
                <a:close/>
                <a:moveTo>
                  <a:pt x="2259" y="11896"/>
                </a:moveTo>
                <a:cubicBezTo>
                  <a:pt x="2250" y="11896"/>
                  <a:pt x="2241" y="11899"/>
                  <a:pt x="2236" y="11905"/>
                </a:cubicBezTo>
                <a:cubicBezTo>
                  <a:pt x="2176" y="11964"/>
                  <a:pt x="2117" y="12011"/>
                  <a:pt x="2058" y="12070"/>
                </a:cubicBezTo>
                <a:cubicBezTo>
                  <a:pt x="2046" y="12082"/>
                  <a:pt x="2034" y="12106"/>
                  <a:pt x="2058" y="12117"/>
                </a:cubicBezTo>
                <a:cubicBezTo>
                  <a:pt x="2058" y="12130"/>
                  <a:pt x="2070" y="12130"/>
                  <a:pt x="2081" y="12130"/>
                </a:cubicBezTo>
                <a:cubicBezTo>
                  <a:pt x="2094" y="12130"/>
                  <a:pt x="2094" y="12130"/>
                  <a:pt x="2105" y="12117"/>
                </a:cubicBezTo>
                <a:cubicBezTo>
                  <a:pt x="2165" y="12070"/>
                  <a:pt x="2223" y="12011"/>
                  <a:pt x="2283" y="11964"/>
                </a:cubicBezTo>
                <a:cubicBezTo>
                  <a:pt x="2294" y="11952"/>
                  <a:pt x="2294" y="11928"/>
                  <a:pt x="2283" y="11905"/>
                </a:cubicBezTo>
                <a:cubicBezTo>
                  <a:pt x="2277" y="11899"/>
                  <a:pt x="2268" y="11896"/>
                  <a:pt x="2259" y="11896"/>
                </a:cubicBezTo>
                <a:close/>
                <a:moveTo>
                  <a:pt x="1904" y="12215"/>
                </a:moveTo>
                <a:cubicBezTo>
                  <a:pt x="1895" y="12215"/>
                  <a:pt x="1887" y="12218"/>
                  <a:pt x="1881" y="12224"/>
                </a:cubicBezTo>
                <a:cubicBezTo>
                  <a:pt x="1821" y="12283"/>
                  <a:pt x="1763" y="12330"/>
                  <a:pt x="1703" y="12390"/>
                </a:cubicBezTo>
                <a:cubicBezTo>
                  <a:pt x="1692" y="12401"/>
                  <a:pt x="1692" y="12425"/>
                  <a:pt x="1703" y="12437"/>
                </a:cubicBezTo>
                <a:cubicBezTo>
                  <a:pt x="1703" y="12448"/>
                  <a:pt x="1715" y="12448"/>
                  <a:pt x="1727" y="12448"/>
                </a:cubicBezTo>
                <a:cubicBezTo>
                  <a:pt x="1739" y="12448"/>
                  <a:pt x="1739" y="12448"/>
                  <a:pt x="1750" y="12437"/>
                </a:cubicBezTo>
                <a:cubicBezTo>
                  <a:pt x="1810" y="12390"/>
                  <a:pt x="1869" y="12330"/>
                  <a:pt x="1928" y="12283"/>
                </a:cubicBezTo>
                <a:cubicBezTo>
                  <a:pt x="1940" y="12272"/>
                  <a:pt x="1940" y="12248"/>
                  <a:pt x="1928" y="12224"/>
                </a:cubicBezTo>
                <a:cubicBezTo>
                  <a:pt x="1922" y="12218"/>
                  <a:pt x="1913" y="12215"/>
                  <a:pt x="1904" y="12215"/>
                </a:cubicBezTo>
                <a:close/>
                <a:moveTo>
                  <a:pt x="1550" y="12546"/>
                </a:moveTo>
                <a:cubicBezTo>
                  <a:pt x="1541" y="12546"/>
                  <a:pt x="1532" y="12549"/>
                  <a:pt x="1526" y="12555"/>
                </a:cubicBezTo>
                <a:cubicBezTo>
                  <a:pt x="1467" y="12614"/>
                  <a:pt x="1408" y="12661"/>
                  <a:pt x="1349" y="12721"/>
                </a:cubicBezTo>
                <a:cubicBezTo>
                  <a:pt x="1337" y="12732"/>
                  <a:pt x="1337" y="12756"/>
                  <a:pt x="1349" y="12768"/>
                </a:cubicBezTo>
                <a:cubicBezTo>
                  <a:pt x="1361" y="12779"/>
                  <a:pt x="1372" y="12779"/>
                  <a:pt x="1372" y="12779"/>
                </a:cubicBezTo>
                <a:cubicBezTo>
                  <a:pt x="1384" y="12779"/>
                  <a:pt x="1396" y="12779"/>
                  <a:pt x="1408" y="12768"/>
                </a:cubicBezTo>
                <a:lnTo>
                  <a:pt x="1574" y="12603"/>
                </a:lnTo>
                <a:cubicBezTo>
                  <a:pt x="1585" y="12590"/>
                  <a:pt x="1585" y="12567"/>
                  <a:pt x="1574" y="12555"/>
                </a:cubicBezTo>
                <a:cubicBezTo>
                  <a:pt x="1567" y="12549"/>
                  <a:pt x="1558" y="12546"/>
                  <a:pt x="1550" y="12546"/>
                </a:cubicBezTo>
                <a:close/>
                <a:moveTo>
                  <a:pt x="1207" y="12877"/>
                </a:moveTo>
                <a:cubicBezTo>
                  <a:pt x="1198" y="12877"/>
                  <a:pt x="1189" y="12880"/>
                  <a:pt x="1183" y="12886"/>
                </a:cubicBezTo>
                <a:cubicBezTo>
                  <a:pt x="1124" y="12945"/>
                  <a:pt x="1065" y="13004"/>
                  <a:pt x="1006" y="13052"/>
                </a:cubicBezTo>
                <a:cubicBezTo>
                  <a:pt x="994" y="13075"/>
                  <a:pt x="994" y="13099"/>
                  <a:pt x="1006" y="13110"/>
                </a:cubicBezTo>
                <a:cubicBezTo>
                  <a:pt x="1017" y="13110"/>
                  <a:pt x="1030" y="13123"/>
                  <a:pt x="1030" y="13123"/>
                </a:cubicBezTo>
                <a:cubicBezTo>
                  <a:pt x="1041" y="13123"/>
                  <a:pt x="1053" y="13110"/>
                  <a:pt x="1065" y="13110"/>
                </a:cubicBezTo>
                <a:cubicBezTo>
                  <a:pt x="1112" y="13052"/>
                  <a:pt x="1172" y="12992"/>
                  <a:pt x="1230" y="12934"/>
                </a:cubicBezTo>
                <a:cubicBezTo>
                  <a:pt x="1243" y="12921"/>
                  <a:pt x="1243" y="12898"/>
                  <a:pt x="1230" y="12886"/>
                </a:cubicBezTo>
                <a:cubicBezTo>
                  <a:pt x="1225" y="12880"/>
                  <a:pt x="1216" y="12877"/>
                  <a:pt x="1207" y="12877"/>
                </a:cubicBezTo>
                <a:close/>
                <a:moveTo>
                  <a:pt x="864" y="13220"/>
                </a:moveTo>
                <a:cubicBezTo>
                  <a:pt x="855" y="13220"/>
                  <a:pt x="846" y="13223"/>
                  <a:pt x="841" y="13229"/>
                </a:cubicBezTo>
                <a:lnTo>
                  <a:pt x="675" y="13394"/>
                </a:lnTo>
                <a:cubicBezTo>
                  <a:pt x="663" y="13418"/>
                  <a:pt x="663" y="13441"/>
                  <a:pt x="675" y="13454"/>
                </a:cubicBezTo>
                <a:cubicBezTo>
                  <a:pt x="675" y="13454"/>
                  <a:pt x="686" y="13465"/>
                  <a:pt x="699" y="13465"/>
                </a:cubicBezTo>
                <a:cubicBezTo>
                  <a:pt x="710" y="13465"/>
                  <a:pt x="722" y="13454"/>
                  <a:pt x="722" y="13454"/>
                </a:cubicBezTo>
                <a:cubicBezTo>
                  <a:pt x="781" y="13394"/>
                  <a:pt x="828" y="13335"/>
                  <a:pt x="888" y="13276"/>
                </a:cubicBezTo>
                <a:cubicBezTo>
                  <a:pt x="899" y="13265"/>
                  <a:pt x="899" y="13241"/>
                  <a:pt x="888" y="13229"/>
                </a:cubicBezTo>
                <a:cubicBezTo>
                  <a:pt x="882" y="13223"/>
                  <a:pt x="873" y="13220"/>
                  <a:pt x="864" y="13220"/>
                </a:cubicBezTo>
                <a:close/>
                <a:moveTo>
                  <a:pt x="533" y="13563"/>
                </a:moveTo>
                <a:cubicBezTo>
                  <a:pt x="524" y="13563"/>
                  <a:pt x="515" y="13566"/>
                  <a:pt x="510" y="13572"/>
                </a:cubicBezTo>
                <a:cubicBezTo>
                  <a:pt x="450" y="13643"/>
                  <a:pt x="391" y="13690"/>
                  <a:pt x="344" y="13749"/>
                </a:cubicBezTo>
                <a:cubicBezTo>
                  <a:pt x="332" y="13761"/>
                  <a:pt x="332" y="13785"/>
                  <a:pt x="344" y="13796"/>
                </a:cubicBezTo>
                <a:cubicBezTo>
                  <a:pt x="355" y="13808"/>
                  <a:pt x="355" y="13808"/>
                  <a:pt x="368" y="13808"/>
                </a:cubicBezTo>
                <a:cubicBezTo>
                  <a:pt x="379" y="13808"/>
                  <a:pt x="391" y="13808"/>
                  <a:pt x="391" y="13796"/>
                </a:cubicBezTo>
                <a:cubicBezTo>
                  <a:pt x="439" y="13749"/>
                  <a:pt x="497" y="13690"/>
                  <a:pt x="557" y="13619"/>
                </a:cubicBezTo>
                <a:cubicBezTo>
                  <a:pt x="568" y="13607"/>
                  <a:pt x="568" y="13583"/>
                  <a:pt x="557" y="13572"/>
                </a:cubicBezTo>
                <a:cubicBezTo>
                  <a:pt x="551" y="13566"/>
                  <a:pt x="542" y="13563"/>
                  <a:pt x="533" y="13563"/>
                </a:cubicBezTo>
                <a:close/>
                <a:moveTo>
                  <a:pt x="202" y="13917"/>
                </a:moveTo>
                <a:cubicBezTo>
                  <a:pt x="193" y="13917"/>
                  <a:pt x="184" y="13920"/>
                  <a:pt x="179" y="13927"/>
                </a:cubicBezTo>
                <a:cubicBezTo>
                  <a:pt x="72" y="14045"/>
                  <a:pt x="13" y="14116"/>
                  <a:pt x="13" y="14116"/>
                </a:cubicBezTo>
                <a:cubicBezTo>
                  <a:pt x="1" y="14127"/>
                  <a:pt x="1" y="14151"/>
                  <a:pt x="24" y="14163"/>
                </a:cubicBezTo>
                <a:cubicBezTo>
                  <a:pt x="24" y="14163"/>
                  <a:pt x="37" y="14174"/>
                  <a:pt x="48" y="14174"/>
                </a:cubicBezTo>
                <a:cubicBezTo>
                  <a:pt x="60" y="14174"/>
                  <a:pt x="60" y="14163"/>
                  <a:pt x="72" y="14151"/>
                </a:cubicBezTo>
                <a:cubicBezTo>
                  <a:pt x="72" y="14151"/>
                  <a:pt x="131" y="14092"/>
                  <a:pt x="237" y="13974"/>
                </a:cubicBezTo>
                <a:cubicBezTo>
                  <a:pt x="250" y="13962"/>
                  <a:pt x="250" y="13938"/>
                  <a:pt x="226" y="13927"/>
                </a:cubicBezTo>
                <a:cubicBezTo>
                  <a:pt x="220" y="13920"/>
                  <a:pt x="211" y="13917"/>
                  <a:pt x="202" y="1391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0"/>
          <p:cNvSpPr/>
          <p:nvPr/>
        </p:nvSpPr>
        <p:spPr>
          <a:xfrm>
            <a:off x="784166" y="4767614"/>
            <a:ext cx="344589" cy="294073"/>
          </a:xfrm>
          <a:custGeom>
            <a:avLst/>
            <a:gdLst/>
            <a:ahLst/>
            <a:cxnLst/>
            <a:rect l="l" t="t" r="r" b="b"/>
            <a:pathLst>
              <a:path w="2094" h="1787" extrusionOk="0">
                <a:moveTo>
                  <a:pt x="1077" y="1"/>
                </a:moveTo>
                <a:lnTo>
                  <a:pt x="947" y="734"/>
                </a:lnTo>
                <a:lnTo>
                  <a:pt x="368" y="332"/>
                </a:lnTo>
                <a:lnTo>
                  <a:pt x="805" y="899"/>
                </a:lnTo>
                <a:lnTo>
                  <a:pt x="1" y="1159"/>
                </a:lnTo>
                <a:lnTo>
                  <a:pt x="828" y="1207"/>
                </a:lnTo>
                <a:lnTo>
                  <a:pt x="734" y="1739"/>
                </a:lnTo>
                <a:lnTo>
                  <a:pt x="1065" y="1266"/>
                </a:lnTo>
                <a:lnTo>
                  <a:pt x="1621" y="1786"/>
                </a:lnTo>
                <a:lnTo>
                  <a:pt x="1348" y="1124"/>
                </a:lnTo>
                <a:lnTo>
                  <a:pt x="2094" y="1124"/>
                </a:lnTo>
                <a:lnTo>
                  <a:pt x="1419" y="876"/>
                </a:lnTo>
                <a:lnTo>
                  <a:pt x="1715" y="426"/>
                </a:lnTo>
                <a:lnTo>
                  <a:pt x="1243" y="687"/>
                </a:lnTo>
                <a:lnTo>
                  <a:pt x="10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285;p20"/>
          <p:cNvGrpSpPr/>
          <p:nvPr/>
        </p:nvGrpSpPr>
        <p:grpSpPr>
          <a:xfrm>
            <a:off x="112013" y="4254484"/>
            <a:ext cx="651651" cy="553084"/>
            <a:chOff x="-6874712" y="442709"/>
            <a:chExt cx="651651" cy="553084"/>
          </a:xfrm>
        </p:grpSpPr>
        <p:sp>
          <p:nvSpPr>
            <p:cNvPr id="286" name="Google Shape;286;p20"/>
            <p:cNvSpPr/>
            <p:nvPr/>
          </p:nvSpPr>
          <p:spPr>
            <a:xfrm>
              <a:off x="-6805698" y="489638"/>
              <a:ext cx="489753" cy="456951"/>
            </a:xfrm>
            <a:custGeom>
              <a:avLst/>
              <a:gdLst/>
              <a:ahLst/>
              <a:cxnLst/>
              <a:rect l="l" t="t" r="r" b="b"/>
              <a:pathLst>
                <a:path w="3016" h="2814" extrusionOk="0">
                  <a:moveTo>
                    <a:pt x="2011" y="0"/>
                  </a:moveTo>
                  <a:lnTo>
                    <a:pt x="1963" y="35"/>
                  </a:lnTo>
                  <a:lnTo>
                    <a:pt x="1" y="1703"/>
                  </a:lnTo>
                  <a:lnTo>
                    <a:pt x="947" y="2814"/>
                  </a:lnTo>
                  <a:lnTo>
                    <a:pt x="3016" y="1147"/>
                  </a:lnTo>
                  <a:lnTo>
                    <a:pt x="201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0"/>
            <p:cNvSpPr/>
            <p:nvPr/>
          </p:nvSpPr>
          <p:spPr>
            <a:xfrm>
              <a:off x="-6874712" y="766018"/>
              <a:ext cx="222792" cy="229775"/>
            </a:xfrm>
            <a:custGeom>
              <a:avLst/>
              <a:gdLst/>
              <a:ahLst/>
              <a:cxnLst/>
              <a:rect l="l" t="t" r="r" b="b"/>
              <a:pathLst>
                <a:path w="1372" h="1415" extrusionOk="0">
                  <a:moveTo>
                    <a:pt x="426" y="1"/>
                  </a:moveTo>
                  <a:lnTo>
                    <a:pt x="131" y="261"/>
                  </a:lnTo>
                  <a:cubicBezTo>
                    <a:pt x="24" y="343"/>
                    <a:pt x="0" y="509"/>
                    <a:pt x="95" y="615"/>
                  </a:cubicBezTo>
                  <a:lnTo>
                    <a:pt x="698" y="1325"/>
                  </a:lnTo>
                  <a:cubicBezTo>
                    <a:pt x="751" y="1384"/>
                    <a:pt x="823" y="1414"/>
                    <a:pt x="895" y="1414"/>
                  </a:cubicBezTo>
                  <a:cubicBezTo>
                    <a:pt x="950" y="1414"/>
                    <a:pt x="1006" y="1396"/>
                    <a:pt x="1053" y="1360"/>
                  </a:cubicBezTo>
                  <a:lnTo>
                    <a:pt x="1372" y="1112"/>
                  </a:lnTo>
                  <a:lnTo>
                    <a:pt x="4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0"/>
            <p:cNvSpPr/>
            <p:nvPr/>
          </p:nvSpPr>
          <p:spPr>
            <a:xfrm>
              <a:off x="-6826646" y="749780"/>
              <a:ext cx="192101" cy="211101"/>
            </a:xfrm>
            <a:custGeom>
              <a:avLst/>
              <a:gdLst/>
              <a:ahLst/>
              <a:cxnLst/>
              <a:rect l="l" t="t" r="r" b="b"/>
              <a:pathLst>
                <a:path w="1183" h="1300" extrusionOk="0">
                  <a:moveTo>
                    <a:pt x="136" y="0"/>
                  </a:moveTo>
                  <a:cubicBezTo>
                    <a:pt x="107" y="0"/>
                    <a:pt x="79" y="10"/>
                    <a:pt x="59" y="30"/>
                  </a:cubicBezTo>
                  <a:cubicBezTo>
                    <a:pt x="0" y="77"/>
                    <a:pt x="0" y="172"/>
                    <a:pt x="48" y="230"/>
                  </a:cubicBezTo>
                  <a:lnTo>
                    <a:pt x="934" y="1247"/>
                  </a:lnTo>
                  <a:cubicBezTo>
                    <a:pt x="961" y="1282"/>
                    <a:pt x="1005" y="1300"/>
                    <a:pt x="1045" y="1300"/>
                  </a:cubicBezTo>
                  <a:cubicBezTo>
                    <a:pt x="1075" y="1300"/>
                    <a:pt x="1103" y="1290"/>
                    <a:pt x="1123" y="1271"/>
                  </a:cubicBezTo>
                  <a:cubicBezTo>
                    <a:pt x="1182" y="1212"/>
                    <a:pt x="1182" y="1129"/>
                    <a:pt x="1123" y="1070"/>
                  </a:cubicBezTo>
                  <a:lnTo>
                    <a:pt x="248" y="53"/>
                  </a:lnTo>
                  <a:cubicBezTo>
                    <a:pt x="221" y="19"/>
                    <a:pt x="177" y="0"/>
                    <a:pt x="1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0"/>
            <p:cNvSpPr/>
            <p:nvPr/>
          </p:nvSpPr>
          <p:spPr>
            <a:xfrm>
              <a:off x="-6492620" y="442709"/>
              <a:ext cx="269559" cy="233185"/>
            </a:xfrm>
            <a:custGeom>
              <a:avLst/>
              <a:gdLst/>
              <a:ahLst/>
              <a:cxnLst/>
              <a:rect l="l" t="t" r="r" b="b"/>
              <a:pathLst>
                <a:path w="1660" h="1436" extrusionOk="0">
                  <a:moveTo>
                    <a:pt x="1405" y="1"/>
                  </a:moveTo>
                  <a:cubicBezTo>
                    <a:pt x="1390" y="1"/>
                    <a:pt x="1375" y="2"/>
                    <a:pt x="1359" y="6"/>
                  </a:cubicBezTo>
                  <a:lnTo>
                    <a:pt x="83" y="289"/>
                  </a:lnTo>
                  <a:lnTo>
                    <a:pt x="0" y="892"/>
                  </a:lnTo>
                  <a:lnTo>
                    <a:pt x="532" y="1046"/>
                  </a:lnTo>
                  <a:lnTo>
                    <a:pt x="484" y="1436"/>
                  </a:lnTo>
                  <a:lnTo>
                    <a:pt x="1088" y="1436"/>
                  </a:lnTo>
                  <a:lnTo>
                    <a:pt x="1596" y="289"/>
                  </a:lnTo>
                  <a:cubicBezTo>
                    <a:pt x="1660" y="150"/>
                    <a:pt x="1550" y="1"/>
                    <a:pt x="14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0"/>
            <p:cNvSpPr/>
            <p:nvPr/>
          </p:nvSpPr>
          <p:spPr>
            <a:xfrm>
              <a:off x="-6354430" y="442709"/>
              <a:ext cx="131369" cy="123900"/>
            </a:xfrm>
            <a:custGeom>
              <a:avLst/>
              <a:gdLst/>
              <a:ahLst/>
              <a:cxnLst/>
              <a:rect l="l" t="t" r="r" b="b"/>
              <a:pathLst>
                <a:path w="809" h="763" extrusionOk="0">
                  <a:moveTo>
                    <a:pt x="554" y="1"/>
                  </a:moveTo>
                  <a:cubicBezTo>
                    <a:pt x="539" y="1"/>
                    <a:pt x="524" y="2"/>
                    <a:pt x="508" y="6"/>
                  </a:cubicBezTo>
                  <a:lnTo>
                    <a:pt x="0" y="124"/>
                  </a:lnTo>
                  <a:lnTo>
                    <a:pt x="544" y="762"/>
                  </a:lnTo>
                  <a:lnTo>
                    <a:pt x="745" y="289"/>
                  </a:lnTo>
                  <a:cubicBezTo>
                    <a:pt x="809" y="150"/>
                    <a:pt x="699" y="1"/>
                    <a:pt x="5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1" name="Google Shape;291;p20"/>
          <p:cNvSpPr/>
          <p:nvPr/>
        </p:nvSpPr>
        <p:spPr>
          <a:xfrm rot="8100000">
            <a:off x="265564" y="609167"/>
            <a:ext cx="344592" cy="294071"/>
          </a:xfrm>
          <a:custGeom>
            <a:avLst/>
            <a:gdLst/>
            <a:ahLst/>
            <a:cxnLst/>
            <a:rect l="l" t="t" r="r" b="b"/>
            <a:pathLst>
              <a:path w="2094" h="1787" extrusionOk="0">
                <a:moveTo>
                  <a:pt x="1077" y="1"/>
                </a:moveTo>
                <a:lnTo>
                  <a:pt x="947" y="734"/>
                </a:lnTo>
                <a:lnTo>
                  <a:pt x="368" y="332"/>
                </a:lnTo>
                <a:lnTo>
                  <a:pt x="805" y="899"/>
                </a:lnTo>
                <a:lnTo>
                  <a:pt x="1" y="1159"/>
                </a:lnTo>
                <a:lnTo>
                  <a:pt x="828" y="1207"/>
                </a:lnTo>
                <a:lnTo>
                  <a:pt x="734" y="1739"/>
                </a:lnTo>
                <a:lnTo>
                  <a:pt x="1065" y="1266"/>
                </a:lnTo>
                <a:lnTo>
                  <a:pt x="1621" y="1786"/>
                </a:lnTo>
                <a:lnTo>
                  <a:pt x="1348" y="1124"/>
                </a:lnTo>
                <a:lnTo>
                  <a:pt x="2094" y="1124"/>
                </a:lnTo>
                <a:lnTo>
                  <a:pt x="1419" y="876"/>
                </a:lnTo>
                <a:lnTo>
                  <a:pt x="1715" y="426"/>
                </a:lnTo>
                <a:lnTo>
                  <a:pt x="1243" y="687"/>
                </a:lnTo>
                <a:lnTo>
                  <a:pt x="10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p:cSld name="TITLE_AND_TWO_COLUMNS_1">
    <p:spTree>
      <p:nvGrpSpPr>
        <p:cNvPr id="1" name="Shape 292"/>
        <p:cNvGrpSpPr/>
        <p:nvPr/>
      </p:nvGrpSpPr>
      <p:grpSpPr>
        <a:xfrm>
          <a:off x="0" y="0"/>
          <a:ext cx="0" cy="0"/>
          <a:chOff x="0" y="0"/>
          <a:chExt cx="0" cy="0"/>
        </a:xfrm>
      </p:grpSpPr>
      <p:sp>
        <p:nvSpPr>
          <p:cNvPr id="293" name="Google Shape;293;p21"/>
          <p:cNvSpPr txBox="1">
            <a:spLocks noGrp="1"/>
          </p:cNvSpPr>
          <p:nvPr>
            <p:ph type="title"/>
          </p:nvPr>
        </p:nvSpPr>
        <p:spPr>
          <a:xfrm>
            <a:off x="720000" y="521225"/>
            <a:ext cx="7704000" cy="572700"/>
          </a:xfrm>
          <a:prstGeom prst="rect">
            <a:avLst/>
          </a:prstGeom>
        </p:spPr>
        <p:txBody>
          <a:bodyPr spcFirstLastPara="1" wrap="square" lIns="91425" tIns="0" rIns="91425" bIns="0"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94" name="Google Shape;294;p21"/>
          <p:cNvSpPr txBox="1">
            <a:spLocks noGrp="1"/>
          </p:cNvSpPr>
          <p:nvPr>
            <p:ph type="subTitle" idx="1"/>
          </p:nvPr>
        </p:nvSpPr>
        <p:spPr>
          <a:xfrm>
            <a:off x="2628416" y="1509975"/>
            <a:ext cx="2244000" cy="3222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Titan One"/>
              <a:buNone/>
              <a:defRPr sz="2000">
                <a:solidFill>
                  <a:schemeClr val="lt1"/>
                </a:solidFill>
                <a:latin typeface="Titan One"/>
                <a:ea typeface="Titan One"/>
                <a:cs typeface="Titan One"/>
                <a:sym typeface="Titan One"/>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295" name="Google Shape;295;p21"/>
          <p:cNvSpPr txBox="1">
            <a:spLocks noGrp="1"/>
          </p:cNvSpPr>
          <p:nvPr>
            <p:ph type="subTitle" idx="2"/>
          </p:nvPr>
        </p:nvSpPr>
        <p:spPr>
          <a:xfrm>
            <a:off x="2628416" y="1915500"/>
            <a:ext cx="4974000" cy="3513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6" name="Google Shape;296;p21"/>
          <p:cNvSpPr txBox="1">
            <a:spLocks noGrp="1"/>
          </p:cNvSpPr>
          <p:nvPr>
            <p:ph type="subTitle" idx="3"/>
          </p:nvPr>
        </p:nvSpPr>
        <p:spPr>
          <a:xfrm>
            <a:off x="2628416" y="2566775"/>
            <a:ext cx="2244000" cy="3222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Titan One"/>
              <a:buNone/>
              <a:defRPr sz="2000">
                <a:solidFill>
                  <a:schemeClr val="lt1"/>
                </a:solidFill>
                <a:latin typeface="Titan One"/>
                <a:ea typeface="Titan One"/>
                <a:cs typeface="Titan One"/>
                <a:sym typeface="Titan One"/>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297" name="Google Shape;297;p21"/>
          <p:cNvSpPr txBox="1">
            <a:spLocks noGrp="1"/>
          </p:cNvSpPr>
          <p:nvPr>
            <p:ph type="subTitle" idx="4"/>
          </p:nvPr>
        </p:nvSpPr>
        <p:spPr>
          <a:xfrm>
            <a:off x="2628416" y="2972300"/>
            <a:ext cx="4974000" cy="3513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8" name="Google Shape;298;p21"/>
          <p:cNvSpPr txBox="1">
            <a:spLocks noGrp="1"/>
          </p:cNvSpPr>
          <p:nvPr>
            <p:ph type="subTitle" idx="5"/>
          </p:nvPr>
        </p:nvSpPr>
        <p:spPr>
          <a:xfrm>
            <a:off x="2628416" y="3623575"/>
            <a:ext cx="2244000" cy="3222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Titan One"/>
              <a:buNone/>
              <a:defRPr sz="2000">
                <a:solidFill>
                  <a:schemeClr val="lt1"/>
                </a:solidFill>
                <a:latin typeface="Titan One"/>
                <a:ea typeface="Titan One"/>
                <a:cs typeface="Titan One"/>
                <a:sym typeface="Titan One"/>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299" name="Google Shape;299;p21"/>
          <p:cNvSpPr txBox="1">
            <a:spLocks noGrp="1"/>
          </p:cNvSpPr>
          <p:nvPr>
            <p:ph type="subTitle" idx="6"/>
          </p:nvPr>
        </p:nvSpPr>
        <p:spPr>
          <a:xfrm>
            <a:off x="2628416" y="4029100"/>
            <a:ext cx="4974000" cy="3513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00" name="Google Shape;300;p21"/>
          <p:cNvGrpSpPr/>
          <p:nvPr/>
        </p:nvGrpSpPr>
        <p:grpSpPr>
          <a:xfrm rot="2438912">
            <a:off x="8416994" y="236026"/>
            <a:ext cx="355452" cy="607955"/>
            <a:chOff x="-8272361" y="3329436"/>
            <a:chExt cx="355461" cy="607971"/>
          </a:xfrm>
        </p:grpSpPr>
        <p:sp>
          <p:nvSpPr>
            <p:cNvPr id="301" name="Google Shape;301;p21"/>
            <p:cNvSpPr/>
            <p:nvPr/>
          </p:nvSpPr>
          <p:spPr>
            <a:xfrm>
              <a:off x="-8272361" y="3447815"/>
              <a:ext cx="328505" cy="420577"/>
            </a:xfrm>
            <a:custGeom>
              <a:avLst/>
              <a:gdLst/>
              <a:ahLst/>
              <a:cxnLst/>
              <a:rect l="l" t="t" r="r" b="b"/>
              <a:pathLst>
                <a:path w="2023" h="2590" extrusionOk="0">
                  <a:moveTo>
                    <a:pt x="1172" y="0"/>
                  </a:moveTo>
                  <a:lnTo>
                    <a:pt x="1" y="533"/>
                  </a:lnTo>
                  <a:lnTo>
                    <a:pt x="25" y="591"/>
                  </a:lnTo>
                  <a:lnTo>
                    <a:pt x="899" y="2590"/>
                  </a:lnTo>
                  <a:lnTo>
                    <a:pt x="2023" y="2081"/>
                  </a:lnTo>
                  <a:lnTo>
                    <a:pt x="11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1"/>
            <p:cNvSpPr/>
            <p:nvPr/>
          </p:nvSpPr>
          <p:spPr>
            <a:xfrm>
              <a:off x="-8126377" y="3785577"/>
              <a:ext cx="209477" cy="151830"/>
            </a:xfrm>
            <a:custGeom>
              <a:avLst/>
              <a:gdLst/>
              <a:ahLst/>
              <a:cxnLst/>
              <a:rect l="l" t="t" r="r" b="b"/>
              <a:pathLst>
                <a:path w="1290" h="935" extrusionOk="0">
                  <a:moveTo>
                    <a:pt x="1124" y="1"/>
                  </a:moveTo>
                  <a:lnTo>
                    <a:pt x="0" y="510"/>
                  </a:lnTo>
                  <a:lnTo>
                    <a:pt x="131" y="805"/>
                  </a:lnTo>
                  <a:cubicBezTo>
                    <a:pt x="165" y="883"/>
                    <a:pt x="243" y="935"/>
                    <a:pt x="325" y="935"/>
                  </a:cubicBezTo>
                  <a:cubicBezTo>
                    <a:pt x="355" y="935"/>
                    <a:pt x="386" y="928"/>
                    <a:pt x="415" y="912"/>
                  </a:cubicBezTo>
                  <a:lnTo>
                    <a:pt x="1135" y="604"/>
                  </a:lnTo>
                  <a:cubicBezTo>
                    <a:pt x="1242" y="557"/>
                    <a:pt x="1289" y="427"/>
                    <a:pt x="1254" y="321"/>
                  </a:cubicBezTo>
                  <a:lnTo>
                    <a:pt x="11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1"/>
            <p:cNvSpPr/>
            <p:nvPr/>
          </p:nvSpPr>
          <p:spPr>
            <a:xfrm>
              <a:off x="-8143589" y="3771449"/>
              <a:ext cx="213212" cy="113020"/>
            </a:xfrm>
            <a:custGeom>
              <a:avLst/>
              <a:gdLst/>
              <a:ahLst/>
              <a:cxnLst/>
              <a:rect l="l" t="t" r="r" b="b"/>
              <a:pathLst>
                <a:path w="1313" h="696" extrusionOk="0">
                  <a:moveTo>
                    <a:pt x="1189" y="1"/>
                  </a:moveTo>
                  <a:cubicBezTo>
                    <a:pt x="1168" y="1"/>
                    <a:pt x="1146" y="6"/>
                    <a:pt x="1123" y="17"/>
                  </a:cubicBezTo>
                  <a:lnTo>
                    <a:pt x="95" y="479"/>
                  </a:lnTo>
                  <a:cubicBezTo>
                    <a:pt x="24" y="502"/>
                    <a:pt x="1" y="573"/>
                    <a:pt x="24" y="632"/>
                  </a:cubicBezTo>
                  <a:cubicBezTo>
                    <a:pt x="40" y="672"/>
                    <a:pt x="78" y="696"/>
                    <a:pt x="123" y="696"/>
                  </a:cubicBezTo>
                  <a:cubicBezTo>
                    <a:pt x="144" y="696"/>
                    <a:pt x="167" y="691"/>
                    <a:pt x="190" y="679"/>
                  </a:cubicBezTo>
                  <a:lnTo>
                    <a:pt x="1218" y="218"/>
                  </a:lnTo>
                  <a:cubicBezTo>
                    <a:pt x="1289" y="183"/>
                    <a:pt x="1312" y="124"/>
                    <a:pt x="1289" y="64"/>
                  </a:cubicBezTo>
                  <a:cubicBezTo>
                    <a:pt x="1273" y="24"/>
                    <a:pt x="1234" y="1"/>
                    <a:pt x="11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1"/>
            <p:cNvSpPr/>
            <p:nvPr/>
          </p:nvSpPr>
          <p:spPr>
            <a:xfrm>
              <a:off x="-8272361" y="3329436"/>
              <a:ext cx="190315" cy="241304"/>
            </a:xfrm>
            <a:custGeom>
              <a:avLst/>
              <a:gdLst/>
              <a:ahLst/>
              <a:cxnLst/>
              <a:rect l="l" t="t" r="r" b="b"/>
              <a:pathLst>
                <a:path w="1172" h="1486" extrusionOk="0">
                  <a:moveTo>
                    <a:pt x="257" y="1"/>
                  </a:moveTo>
                  <a:cubicBezTo>
                    <a:pt x="172" y="1"/>
                    <a:pt x="92" y="65"/>
                    <a:pt x="84" y="162"/>
                  </a:cubicBezTo>
                  <a:lnTo>
                    <a:pt x="1" y="1262"/>
                  </a:lnTo>
                  <a:lnTo>
                    <a:pt x="463" y="1486"/>
                  </a:lnTo>
                  <a:lnTo>
                    <a:pt x="723" y="1084"/>
                  </a:lnTo>
                  <a:lnTo>
                    <a:pt x="1030" y="1226"/>
                  </a:lnTo>
                  <a:lnTo>
                    <a:pt x="1172" y="729"/>
                  </a:lnTo>
                  <a:lnTo>
                    <a:pt x="368" y="44"/>
                  </a:lnTo>
                  <a:cubicBezTo>
                    <a:pt x="334" y="14"/>
                    <a:pt x="295" y="1"/>
                    <a:pt x="2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1"/>
            <p:cNvSpPr/>
            <p:nvPr/>
          </p:nvSpPr>
          <p:spPr>
            <a:xfrm>
              <a:off x="-8264566" y="3329436"/>
              <a:ext cx="105713" cy="97431"/>
            </a:xfrm>
            <a:custGeom>
              <a:avLst/>
              <a:gdLst/>
              <a:ahLst/>
              <a:cxnLst/>
              <a:rect l="l" t="t" r="r" b="b"/>
              <a:pathLst>
                <a:path w="651" h="600" extrusionOk="0">
                  <a:moveTo>
                    <a:pt x="209" y="1"/>
                  </a:moveTo>
                  <a:cubicBezTo>
                    <a:pt x="124" y="1"/>
                    <a:pt x="44" y="65"/>
                    <a:pt x="36" y="162"/>
                  </a:cubicBezTo>
                  <a:lnTo>
                    <a:pt x="0" y="600"/>
                  </a:lnTo>
                  <a:lnTo>
                    <a:pt x="651" y="316"/>
                  </a:lnTo>
                  <a:lnTo>
                    <a:pt x="320" y="44"/>
                  </a:lnTo>
                  <a:cubicBezTo>
                    <a:pt x="286" y="14"/>
                    <a:pt x="247" y="1"/>
                    <a:pt x="2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6" name="Google Shape;306;p21"/>
          <p:cNvSpPr/>
          <p:nvPr/>
        </p:nvSpPr>
        <p:spPr>
          <a:xfrm>
            <a:off x="-173746" y="4050169"/>
            <a:ext cx="1496594" cy="1483523"/>
          </a:xfrm>
          <a:custGeom>
            <a:avLst/>
            <a:gdLst/>
            <a:ahLst/>
            <a:cxnLst/>
            <a:rect l="l" t="t" r="r" b="b"/>
            <a:pathLst>
              <a:path w="8027" h="7957" extrusionOk="0">
                <a:moveTo>
                  <a:pt x="35" y="1"/>
                </a:moveTo>
                <a:cubicBezTo>
                  <a:pt x="12" y="1"/>
                  <a:pt x="0" y="12"/>
                  <a:pt x="0" y="36"/>
                </a:cubicBezTo>
                <a:cubicBezTo>
                  <a:pt x="0" y="59"/>
                  <a:pt x="12" y="72"/>
                  <a:pt x="24" y="72"/>
                </a:cubicBezTo>
                <a:cubicBezTo>
                  <a:pt x="106" y="72"/>
                  <a:pt x="189" y="83"/>
                  <a:pt x="272" y="95"/>
                </a:cubicBezTo>
                <a:cubicBezTo>
                  <a:pt x="295" y="95"/>
                  <a:pt x="308" y="72"/>
                  <a:pt x="308" y="59"/>
                </a:cubicBezTo>
                <a:cubicBezTo>
                  <a:pt x="308" y="36"/>
                  <a:pt x="295" y="24"/>
                  <a:pt x="284" y="24"/>
                </a:cubicBezTo>
                <a:cubicBezTo>
                  <a:pt x="189" y="12"/>
                  <a:pt x="106" y="1"/>
                  <a:pt x="35" y="1"/>
                </a:cubicBezTo>
                <a:close/>
                <a:moveTo>
                  <a:pt x="520" y="48"/>
                </a:moveTo>
                <a:cubicBezTo>
                  <a:pt x="497" y="48"/>
                  <a:pt x="484" y="59"/>
                  <a:pt x="484" y="72"/>
                </a:cubicBezTo>
                <a:cubicBezTo>
                  <a:pt x="484" y="95"/>
                  <a:pt x="497" y="119"/>
                  <a:pt x="508" y="119"/>
                </a:cubicBezTo>
                <a:lnTo>
                  <a:pt x="757" y="154"/>
                </a:lnTo>
                <a:cubicBezTo>
                  <a:pt x="780" y="154"/>
                  <a:pt x="792" y="143"/>
                  <a:pt x="792" y="119"/>
                </a:cubicBezTo>
                <a:cubicBezTo>
                  <a:pt x="792" y="95"/>
                  <a:pt x="780" y="83"/>
                  <a:pt x="768" y="83"/>
                </a:cubicBezTo>
                <a:cubicBezTo>
                  <a:pt x="674" y="59"/>
                  <a:pt x="603" y="59"/>
                  <a:pt x="520" y="48"/>
                </a:cubicBezTo>
                <a:close/>
                <a:moveTo>
                  <a:pt x="1005" y="119"/>
                </a:moveTo>
                <a:cubicBezTo>
                  <a:pt x="981" y="119"/>
                  <a:pt x="970" y="130"/>
                  <a:pt x="970" y="143"/>
                </a:cubicBezTo>
                <a:cubicBezTo>
                  <a:pt x="957" y="166"/>
                  <a:pt x="970" y="190"/>
                  <a:pt x="993" y="190"/>
                </a:cubicBezTo>
                <a:cubicBezTo>
                  <a:pt x="1075" y="201"/>
                  <a:pt x="1146" y="214"/>
                  <a:pt x="1230" y="237"/>
                </a:cubicBezTo>
                <a:lnTo>
                  <a:pt x="1241" y="237"/>
                </a:lnTo>
                <a:cubicBezTo>
                  <a:pt x="1253" y="237"/>
                  <a:pt x="1265" y="225"/>
                  <a:pt x="1277" y="201"/>
                </a:cubicBezTo>
                <a:cubicBezTo>
                  <a:pt x="1277" y="190"/>
                  <a:pt x="1265" y="166"/>
                  <a:pt x="1241" y="166"/>
                </a:cubicBezTo>
                <a:cubicBezTo>
                  <a:pt x="1159" y="143"/>
                  <a:pt x="1088" y="130"/>
                  <a:pt x="1005" y="119"/>
                </a:cubicBezTo>
                <a:close/>
                <a:moveTo>
                  <a:pt x="1490" y="214"/>
                </a:moveTo>
                <a:cubicBezTo>
                  <a:pt x="1466" y="214"/>
                  <a:pt x="1442" y="225"/>
                  <a:pt x="1442" y="237"/>
                </a:cubicBezTo>
                <a:cubicBezTo>
                  <a:pt x="1442" y="261"/>
                  <a:pt x="1454" y="285"/>
                  <a:pt x="1466" y="285"/>
                </a:cubicBezTo>
                <a:cubicBezTo>
                  <a:pt x="1548" y="296"/>
                  <a:pt x="1619" y="320"/>
                  <a:pt x="1703" y="343"/>
                </a:cubicBezTo>
                <a:lnTo>
                  <a:pt x="1714" y="343"/>
                </a:lnTo>
                <a:cubicBezTo>
                  <a:pt x="1726" y="343"/>
                  <a:pt x="1750" y="332"/>
                  <a:pt x="1750" y="308"/>
                </a:cubicBezTo>
                <a:cubicBezTo>
                  <a:pt x="1750" y="296"/>
                  <a:pt x="1737" y="272"/>
                  <a:pt x="1726" y="272"/>
                </a:cubicBezTo>
                <a:cubicBezTo>
                  <a:pt x="1643" y="249"/>
                  <a:pt x="1561" y="225"/>
                  <a:pt x="1490" y="214"/>
                </a:cubicBezTo>
                <a:close/>
                <a:moveTo>
                  <a:pt x="1944" y="327"/>
                </a:moveTo>
                <a:cubicBezTo>
                  <a:pt x="1928" y="327"/>
                  <a:pt x="1915" y="338"/>
                  <a:pt x="1915" y="355"/>
                </a:cubicBezTo>
                <a:cubicBezTo>
                  <a:pt x="1915" y="379"/>
                  <a:pt x="1927" y="390"/>
                  <a:pt x="1939" y="403"/>
                </a:cubicBezTo>
                <a:cubicBezTo>
                  <a:pt x="2021" y="426"/>
                  <a:pt x="2092" y="438"/>
                  <a:pt x="2175" y="461"/>
                </a:cubicBezTo>
                <a:cubicBezTo>
                  <a:pt x="2175" y="461"/>
                  <a:pt x="2175" y="474"/>
                  <a:pt x="2187" y="474"/>
                </a:cubicBezTo>
                <a:cubicBezTo>
                  <a:pt x="2199" y="474"/>
                  <a:pt x="2210" y="461"/>
                  <a:pt x="2223" y="438"/>
                </a:cubicBezTo>
                <a:cubicBezTo>
                  <a:pt x="2223" y="426"/>
                  <a:pt x="2210" y="403"/>
                  <a:pt x="2199" y="403"/>
                </a:cubicBezTo>
                <a:cubicBezTo>
                  <a:pt x="2116" y="379"/>
                  <a:pt x="2034" y="355"/>
                  <a:pt x="1963" y="332"/>
                </a:cubicBezTo>
                <a:cubicBezTo>
                  <a:pt x="1956" y="328"/>
                  <a:pt x="1950" y="327"/>
                  <a:pt x="1944" y="327"/>
                </a:cubicBezTo>
                <a:close/>
                <a:moveTo>
                  <a:pt x="2412" y="469"/>
                </a:moveTo>
                <a:cubicBezTo>
                  <a:pt x="2401" y="469"/>
                  <a:pt x="2388" y="480"/>
                  <a:pt x="2388" y="497"/>
                </a:cubicBezTo>
                <a:cubicBezTo>
                  <a:pt x="2376" y="509"/>
                  <a:pt x="2388" y="532"/>
                  <a:pt x="2400" y="532"/>
                </a:cubicBezTo>
                <a:cubicBezTo>
                  <a:pt x="2483" y="568"/>
                  <a:pt x="2554" y="592"/>
                  <a:pt x="2636" y="616"/>
                </a:cubicBezTo>
                <a:lnTo>
                  <a:pt x="2648" y="616"/>
                </a:lnTo>
                <a:cubicBezTo>
                  <a:pt x="2660" y="616"/>
                  <a:pt x="2672" y="603"/>
                  <a:pt x="2683" y="592"/>
                </a:cubicBezTo>
                <a:cubicBezTo>
                  <a:pt x="2683" y="580"/>
                  <a:pt x="2672" y="556"/>
                  <a:pt x="2660" y="545"/>
                </a:cubicBezTo>
                <a:cubicBezTo>
                  <a:pt x="2577" y="521"/>
                  <a:pt x="2506" y="497"/>
                  <a:pt x="2423" y="474"/>
                </a:cubicBezTo>
                <a:cubicBezTo>
                  <a:pt x="2420" y="470"/>
                  <a:pt x="2416" y="469"/>
                  <a:pt x="2412" y="469"/>
                </a:cubicBezTo>
                <a:close/>
                <a:moveTo>
                  <a:pt x="2885" y="627"/>
                </a:moveTo>
                <a:cubicBezTo>
                  <a:pt x="2872" y="627"/>
                  <a:pt x="2849" y="639"/>
                  <a:pt x="2837" y="651"/>
                </a:cubicBezTo>
                <a:cubicBezTo>
                  <a:pt x="2837" y="674"/>
                  <a:pt x="2849" y="686"/>
                  <a:pt x="2861" y="698"/>
                </a:cubicBezTo>
                <a:cubicBezTo>
                  <a:pt x="2943" y="721"/>
                  <a:pt x="3014" y="757"/>
                  <a:pt x="3085" y="792"/>
                </a:cubicBezTo>
                <a:lnTo>
                  <a:pt x="3097" y="792"/>
                </a:lnTo>
                <a:cubicBezTo>
                  <a:pt x="3121" y="792"/>
                  <a:pt x="3132" y="781"/>
                  <a:pt x="3132" y="769"/>
                </a:cubicBezTo>
                <a:cubicBezTo>
                  <a:pt x="3145" y="745"/>
                  <a:pt x="3132" y="734"/>
                  <a:pt x="3121" y="721"/>
                </a:cubicBezTo>
                <a:cubicBezTo>
                  <a:pt x="3038" y="686"/>
                  <a:pt x="2967" y="663"/>
                  <a:pt x="2885" y="627"/>
                </a:cubicBezTo>
                <a:close/>
                <a:moveTo>
                  <a:pt x="3325" y="811"/>
                </a:moveTo>
                <a:cubicBezTo>
                  <a:pt x="3310" y="811"/>
                  <a:pt x="3298" y="820"/>
                  <a:pt x="3298" y="828"/>
                </a:cubicBezTo>
                <a:cubicBezTo>
                  <a:pt x="3287" y="852"/>
                  <a:pt x="3298" y="876"/>
                  <a:pt x="3310" y="876"/>
                </a:cubicBezTo>
                <a:cubicBezTo>
                  <a:pt x="3381" y="911"/>
                  <a:pt x="3463" y="947"/>
                  <a:pt x="3534" y="982"/>
                </a:cubicBezTo>
                <a:lnTo>
                  <a:pt x="3547" y="982"/>
                </a:lnTo>
                <a:cubicBezTo>
                  <a:pt x="3558" y="982"/>
                  <a:pt x="3570" y="982"/>
                  <a:pt x="3582" y="958"/>
                </a:cubicBezTo>
                <a:cubicBezTo>
                  <a:pt x="3594" y="947"/>
                  <a:pt x="3582" y="923"/>
                  <a:pt x="3558" y="911"/>
                </a:cubicBezTo>
                <a:cubicBezTo>
                  <a:pt x="3487" y="876"/>
                  <a:pt x="3416" y="852"/>
                  <a:pt x="3345" y="816"/>
                </a:cubicBezTo>
                <a:cubicBezTo>
                  <a:pt x="3338" y="813"/>
                  <a:pt x="3332" y="811"/>
                  <a:pt x="3325" y="811"/>
                </a:cubicBezTo>
                <a:close/>
                <a:moveTo>
                  <a:pt x="3783" y="1017"/>
                </a:moveTo>
                <a:cubicBezTo>
                  <a:pt x="3771" y="1017"/>
                  <a:pt x="3747" y="1017"/>
                  <a:pt x="3736" y="1041"/>
                </a:cubicBezTo>
                <a:cubicBezTo>
                  <a:pt x="3724" y="1052"/>
                  <a:pt x="3736" y="1076"/>
                  <a:pt x="3747" y="1088"/>
                </a:cubicBezTo>
                <a:cubicBezTo>
                  <a:pt x="3818" y="1123"/>
                  <a:pt x="3889" y="1159"/>
                  <a:pt x="3972" y="1194"/>
                </a:cubicBezTo>
                <a:cubicBezTo>
                  <a:pt x="3972" y="1194"/>
                  <a:pt x="3972" y="1207"/>
                  <a:pt x="3984" y="1207"/>
                </a:cubicBezTo>
                <a:cubicBezTo>
                  <a:pt x="3996" y="1207"/>
                  <a:pt x="4007" y="1194"/>
                  <a:pt x="4020" y="1183"/>
                </a:cubicBezTo>
                <a:cubicBezTo>
                  <a:pt x="4020" y="1159"/>
                  <a:pt x="4020" y="1147"/>
                  <a:pt x="3996" y="1136"/>
                </a:cubicBezTo>
                <a:cubicBezTo>
                  <a:pt x="3925" y="1100"/>
                  <a:pt x="3854" y="1052"/>
                  <a:pt x="3783" y="1017"/>
                </a:cubicBezTo>
                <a:close/>
                <a:moveTo>
                  <a:pt x="4195" y="1249"/>
                </a:moveTo>
                <a:cubicBezTo>
                  <a:pt x="4184" y="1249"/>
                  <a:pt x="4169" y="1257"/>
                  <a:pt x="4161" y="1265"/>
                </a:cubicBezTo>
                <a:cubicBezTo>
                  <a:pt x="4149" y="1278"/>
                  <a:pt x="4161" y="1301"/>
                  <a:pt x="4173" y="1313"/>
                </a:cubicBezTo>
                <a:cubicBezTo>
                  <a:pt x="4244" y="1360"/>
                  <a:pt x="4315" y="1396"/>
                  <a:pt x="4386" y="1443"/>
                </a:cubicBezTo>
                <a:lnTo>
                  <a:pt x="4409" y="1443"/>
                </a:lnTo>
                <a:cubicBezTo>
                  <a:pt x="4422" y="1443"/>
                  <a:pt x="4433" y="1431"/>
                  <a:pt x="4433" y="1431"/>
                </a:cubicBezTo>
                <a:cubicBezTo>
                  <a:pt x="4445" y="1407"/>
                  <a:pt x="4445" y="1383"/>
                  <a:pt x="4422" y="1372"/>
                </a:cubicBezTo>
                <a:cubicBezTo>
                  <a:pt x="4351" y="1336"/>
                  <a:pt x="4280" y="1289"/>
                  <a:pt x="4209" y="1254"/>
                </a:cubicBezTo>
                <a:cubicBezTo>
                  <a:pt x="4205" y="1250"/>
                  <a:pt x="4200" y="1249"/>
                  <a:pt x="4195" y="1249"/>
                </a:cubicBezTo>
                <a:close/>
                <a:moveTo>
                  <a:pt x="4614" y="1497"/>
                </a:moveTo>
                <a:cubicBezTo>
                  <a:pt x="4599" y="1497"/>
                  <a:pt x="4587" y="1505"/>
                  <a:pt x="4587" y="1514"/>
                </a:cubicBezTo>
                <a:cubicBezTo>
                  <a:pt x="4575" y="1538"/>
                  <a:pt x="4575" y="1561"/>
                  <a:pt x="4587" y="1561"/>
                </a:cubicBezTo>
                <a:cubicBezTo>
                  <a:pt x="4658" y="1609"/>
                  <a:pt x="4729" y="1656"/>
                  <a:pt x="4788" y="1703"/>
                </a:cubicBezTo>
                <a:lnTo>
                  <a:pt x="4811" y="1703"/>
                </a:lnTo>
                <a:cubicBezTo>
                  <a:pt x="4823" y="1703"/>
                  <a:pt x="4835" y="1703"/>
                  <a:pt x="4847" y="1691"/>
                </a:cubicBezTo>
                <a:cubicBezTo>
                  <a:pt x="4858" y="1679"/>
                  <a:pt x="4847" y="1656"/>
                  <a:pt x="4835" y="1644"/>
                </a:cubicBezTo>
                <a:cubicBezTo>
                  <a:pt x="4764" y="1596"/>
                  <a:pt x="4693" y="1549"/>
                  <a:pt x="4634" y="1502"/>
                </a:cubicBezTo>
                <a:cubicBezTo>
                  <a:pt x="4627" y="1498"/>
                  <a:pt x="4621" y="1497"/>
                  <a:pt x="4614" y="1497"/>
                </a:cubicBezTo>
                <a:close/>
                <a:moveTo>
                  <a:pt x="5008" y="1778"/>
                </a:moveTo>
                <a:cubicBezTo>
                  <a:pt x="4995" y="1778"/>
                  <a:pt x="4984" y="1784"/>
                  <a:pt x="4977" y="1798"/>
                </a:cubicBezTo>
                <a:cubicBezTo>
                  <a:pt x="4965" y="1809"/>
                  <a:pt x="4977" y="1833"/>
                  <a:pt x="4989" y="1845"/>
                </a:cubicBezTo>
                <a:cubicBezTo>
                  <a:pt x="5048" y="1892"/>
                  <a:pt x="5119" y="1940"/>
                  <a:pt x="5178" y="1987"/>
                </a:cubicBezTo>
                <a:cubicBezTo>
                  <a:pt x="5189" y="1998"/>
                  <a:pt x="5189" y="1998"/>
                  <a:pt x="5202" y="1998"/>
                </a:cubicBezTo>
                <a:cubicBezTo>
                  <a:pt x="5213" y="1998"/>
                  <a:pt x="5225" y="1998"/>
                  <a:pt x="5237" y="1987"/>
                </a:cubicBezTo>
                <a:cubicBezTo>
                  <a:pt x="5249" y="1975"/>
                  <a:pt x="5237" y="1951"/>
                  <a:pt x="5225" y="1940"/>
                </a:cubicBezTo>
                <a:cubicBezTo>
                  <a:pt x="5166" y="1880"/>
                  <a:pt x="5095" y="1833"/>
                  <a:pt x="5036" y="1785"/>
                </a:cubicBezTo>
                <a:cubicBezTo>
                  <a:pt x="5027" y="1781"/>
                  <a:pt x="5017" y="1778"/>
                  <a:pt x="5008" y="1778"/>
                </a:cubicBezTo>
                <a:close/>
                <a:moveTo>
                  <a:pt x="5391" y="2084"/>
                </a:moveTo>
                <a:cubicBezTo>
                  <a:pt x="5382" y="2084"/>
                  <a:pt x="5373" y="2087"/>
                  <a:pt x="5367" y="2093"/>
                </a:cubicBezTo>
                <a:cubicBezTo>
                  <a:pt x="5355" y="2105"/>
                  <a:pt x="5355" y="2129"/>
                  <a:pt x="5367" y="2140"/>
                </a:cubicBezTo>
                <a:cubicBezTo>
                  <a:pt x="5426" y="2200"/>
                  <a:pt x="5485" y="2247"/>
                  <a:pt x="5544" y="2306"/>
                </a:cubicBezTo>
                <a:cubicBezTo>
                  <a:pt x="5556" y="2306"/>
                  <a:pt x="5568" y="2318"/>
                  <a:pt x="5580" y="2318"/>
                </a:cubicBezTo>
                <a:cubicBezTo>
                  <a:pt x="5580" y="2318"/>
                  <a:pt x="5591" y="2306"/>
                  <a:pt x="5604" y="2306"/>
                </a:cubicBezTo>
                <a:cubicBezTo>
                  <a:pt x="5615" y="2282"/>
                  <a:pt x="5615" y="2258"/>
                  <a:pt x="5604" y="2247"/>
                </a:cubicBezTo>
                <a:cubicBezTo>
                  <a:pt x="5533" y="2200"/>
                  <a:pt x="5473" y="2140"/>
                  <a:pt x="5415" y="2093"/>
                </a:cubicBezTo>
                <a:cubicBezTo>
                  <a:pt x="5408" y="2087"/>
                  <a:pt x="5399" y="2084"/>
                  <a:pt x="5391" y="2084"/>
                </a:cubicBezTo>
                <a:close/>
                <a:moveTo>
                  <a:pt x="5751" y="2403"/>
                </a:moveTo>
                <a:cubicBezTo>
                  <a:pt x="5742" y="2403"/>
                  <a:pt x="5734" y="2406"/>
                  <a:pt x="5722" y="2412"/>
                </a:cubicBezTo>
                <a:cubicBezTo>
                  <a:pt x="5710" y="2436"/>
                  <a:pt x="5710" y="2460"/>
                  <a:pt x="5722" y="2471"/>
                </a:cubicBezTo>
                <a:cubicBezTo>
                  <a:pt x="5781" y="2518"/>
                  <a:pt x="5840" y="2578"/>
                  <a:pt x="5899" y="2637"/>
                </a:cubicBezTo>
                <a:cubicBezTo>
                  <a:pt x="5899" y="2649"/>
                  <a:pt x="5911" y="2649"/>
                  <a:pt x="5922" y="2649"/>
                </a:cubicBezTo>
                <a:cubicBezTo>
                  <a:pt x="5935" y="2649"/>
                  <a:pt x="5946" y="2649"/>
                  <a:pt x="5946" y="2637"/>
                </a:cubicBezTo>
                <a:cubicBezTo>
                  <a:pt x="5958" y="2625"/>
                  <a:pt x="5958" y="2602"/>
                  <a:pt x="5946" y="2589"/>
                </a:cubicBezTo>
                <a:cubicBezTo>
                  <a:pt x="5899" y="2531"/>
                  <a:pt x="5840" y="2471"/>
                  <a:pt x="5781" y="2412"/>
                </a:cubicBezTo>
                <a:cubicBezTo>
                  <a:pt x="5769" y="2406"/>
                  <a:pt x="5760" y="2403"/>
                  <a:pt x="5751" y="2403"/>
                </a:cubicBezTo>
                <a:close/>
                <a:moveTo>
                  <a:pt x="6088" y="2758"/>
                </a:moveTo>
                <a:cubicBezTo>
                  <a:pt x="6079" y="2758"/>
                  <a:pt x="6070" y="2761"/>
                  <a:pt x="6064" y="2767"/>
                </a:cubicBezTo>
                <a:cubicBezTo>
                  <a:pt x="6053" y="2778"/>
                  <a:pt x="6053" y="2802"/>
                  <a:pt x="6064" y="2814"/>
                </a:cubicBezTo>
                <a:cubicBezTo>
                  <a:pt x="6112" y="2873"/>
                  <a:pt x="6171" y="2933"/>
                  <a:pt x="6218" y="3004"/>
                </a:cubicBezTo>
                <a:cubicBezTo>
                  <a:pt x="6230" y="3004"/>
                  <a:pt x="6242" y="3015"/>
                  <a:pt x="6253" y="3015"/>
                </a:cubicBezTo>
                <a:cubicBezTo>
                  <a:pt x="6253" y="3015"/>
                  <a:pt x="6266" y="3004"/>
                  <a:pt x="6277" y="3004"/>
                </a:cubicBezTo>
                <a:cubicBezTo>
                  <a:pt x="6289" y="2991"/>
                  <a:pt x="6289" y="2968"/>
                  <a:pt x="6277" y="2956"/>
                </a:cubicBezTo>
                <a:cubicBezTo>
                  <a:pt x="6218" y="2885"/>
                  <a:pt x="6171" y="2826"/>
                  <a:pt x="6112" y="2767"/>
                </a:cubicBezTo>
                <a:cubicBezTo>
                  <a:pt x="6106" y="2761"/>
                  <a:pt x="6097" y="2758"/>
                  <a:pt x="6088" y="2758"/>
                </a:cubicBezTo>
                <a:close/>
                <a:moveTo>
                  <a:pt x="6402" y="3126"/>
                </a:moveTo>
                <a:cubicBezTo>
                  <a:pt x="6395" y="3126"/>
                  <a:pt x="6389" y="3128"/>
                  <a:pt x="6384" y="3133"/>
                </a:cubicBezTo>
                <a:cubicBezTo>
                  <a:pt x="6360" y="3145"/>
                  <a:pt x="6360" y="3169"/>
                  <a:pt x="6372" y="3193"/>
                </a:cubicBezTo>
                <a:cubicBezTo>
                  <a:pt x="6419" y="3251"/>
                  <a:pt x="6466" y="3311"/>
                  <a:pt x="6513" y="3382"/>
                </a:cubicBezTo>
                <a:cubicBezTo>
                  <a:pt x="6526" y="3393"/>
                  <a:pt x="6537" y="3393"/>
                  <a:pt x="6549" y="3393"/>
                </a:cubicBezTo>
                <a:lnTo>
                  <a:pt x="6573" y="3393"/>
                </a:lnTo>
                <a:cubicBezTo>
                  <a:pt x="6584" y="3382"/>
                  <a:pt x="6584" y="3358"/>
                  <a:pt x="6573" y="3335"/>
                </a:cubicBezTo>
                <a:cubicBezTo>
                  <a:pt x="6526" y="3275"/>
                  <a:pt x="6478" y="3204"/>
                  <a:pt x="6431" y="3145"/>
                </a:cubicBezTo>
                <a:cubicBezTo>
                  <a:pt x="6424" y="3131"/>
                  <a:pt x="6413" y="3126"/>
                  <a:pt x="6402" y="3126"/>
                </a:cubicBezTo>
                <a:close/>
                <a:moveTo>
                  <a:pt x="6680" y="3519"/>
                </a:moveTo>
                <a:cubicBezTo>
                  <a:pt x="6675" y="3519"/>
                  <a:pt x="6671" y="3520"/>
                  <a:pt x="6668" y="3524"/>
                </a:cubicBezTo>
                <a:cubicBezTo>
                  <a:pt x="6655" y="3535"/>
                  <a:pt x="6644" y="3559"/>
                  <a:pt x="6655" y="3582"/>
                </a:cubicBezTo>
                <a:cubicBezTo>
                  <a:pt x="6703" y="3642"/>
                  <a:pt x="6750" y="3713"/>
                  <a:pt x="6786" y="3784"/>
                </a:cubicBezTo>
                <a:cubicBezTo>
                  <a:pt x="6797" y="3795"/>
                  <a:pt x="6810" y="3795"/>
                  <a:pt x="6821" y="3795"/>
                </a:cubicBezTo>
                <a:lnTo>
                  <a:pt x="6833" y="3795"/>
                </a:lnTo>
                <a:cubicBezTo>
                  <a:pt x="6857" y="3784"/>
                  <a:pt x="6857" y="3760"/>
                  <a:pt x="6844" y="3748"/>
                </a:cubicBezTo>
                <a:cubicBezTo>
                  <a:pt x="6810" y="3677"/>
                  <a:pt x="6762" y="3606"/>
                  <a:pt x="6715" y="3535"/>
                </a:cubicBezTo>
                <a:cubicBezTo>
                  <a:pt x="6706" y="3527"/>
                  <a:pt x="6692" y="3519"/>
                  <a:pt x="6680" y="3519"/>
                </a:cubicBezTo>
                <a:close/>
                <a:moveTo>
                  <a:pt x="6940" y="3932"/>
                </a:moveTo>
                <a:cubicBezTo>
                  <a:pt x="6935" y="3932"/>
                  <a:pt x="6931" y="3934"/>
                  <a:pt x="6928" y="3937"/>
                </a:cubicBezTo>
                <a:cubicBezTo>
                  <a:pt x="6904" y="3949"/>
                  <a:pt x="6904" y="3973"/>
                  <a:pt x="6915" y="3984"/>
                </a:cubicBezTo>
                <a:cubicBezTo>
                  <a:pt x="6951" y="4055"/>
                  <a:pt x="6986" y="4126"/>
                  <a:pt x="7034" y="4197"/>
                </a:cubicBezTo>
                <a:cubicBezTo>
                  <a:pt x="7034" y="4209"/>
                  <a:pt x="7046" y="4221"/>
                  <a:pt x="7057" y="4221"/>
                </a:cubicBezTo>
                <a:cubicBezTo>
                  <a:pt x="7070" y="4221"/>
                  <a:pt x="7070" y="4221"/>
                  <a:pt x="7081" y="4209"/>
                </a:cubicBezTo>
                <a:cubicBezTo>
                  <a:pt x="7093" y="4209"/>
                  <a:pt x="7105" y="4186"/>
                  <a:pt x="7093" y="4162"/>
                </a:cubicBezTo>
                <a:cubicBezTo>
                  <a:pt x="7057" y="4091"/>
                  <a:pt x="7010" y="4020"/>
                  <a:pt x="6975" y="3949"/>
                </a:cubicBezTo>
                <a:cubicBezTo>
                  <a:pt x="6966" y="3941"/>
                  <a:pt x="6952" y="3932"/>
                  <a:pt x="6940" y="3932"/>
                </a:cubicBezTo>
                <a:close/>
                <a:moveTo>
                  <a:pt x="7152" y="4363"/>
                </a:moveTo>
                <a:cubicBezTo>
                  <a:pt x="7141" y="4375"/>
                  <a:pt x="7128" y="4398"/>
                  <a:pt x="7141" y="4410"/>
                </a:cubicBezTo>
                <a:cubicBezTo>
                  <a:pt x="7176" y="4481"/>
                  <a:pt x="7211" y="4564"/>
                  <a:pt x="7246" y="4635"/>
                </a:cubicBezTo>
                <a:cubicBezTo>
                  <a:pt x="7246" y="4646"/>
                  <a:pt x="7259" y="4659"/>
                  <a:pt x="7270" y="4659"/>
                </a:cubicBezTo>
                <a:cubicBezTo>
                  <a:pt x="7282" y="4659"/>
                  <a:pt x="7282" y="4659"/>
                  <a:pt x="7294" y="4646"/>
                </a:cubicBezTo>
                <a:cubicBezTo>
                  <a:pt x="7306" y="4646"/>
                  <a:pt x="7317" y="4623"/>
                  <a:pt x="7306" y="4599"/>
                </a:cubicBezTo>
                <a:lnTo>
                  <a:pt x="7199" y="4386"/>
                </a:lnTo>
                <a:cubicBezTo>
                  <a:pt x="7199" y="4363"/>
                  <a:pt x="7176" y="4363"/>
                  <a:pt x="7152" y="4363"/>
                </a:cubicBezTo>
                <a:close/>
                <a:moveTo>
                  <a:pt x="7373" y="4807"/>
                </a:moveTo>
                <a:cubicBezTo>
                  <a:pt x="7367" y="4807"/>
                  <a:pt x="7360" y="4808"/>
                  <a:pt x="7353" y="4812"/>
                </a:cubicBezTo>
                <a:cubicBezTo>
                  <a:pt x="7341" y="4812"/>
                  <a:pt x="7330" y="4835"/>
                  <a:pt x="7341" y="4859"/>
                </a:cubicBezTo>
                <a:cubicBezTo>
                  <a:pt x="7365" y="4930"/>
                  <a:pt x="7401" y="5001"/>
                  <a:pt x="7424" y="5084"/>
                </a:cubicBezTo>
                <a:cubicBezTo>
                  <a:pt x="7436" y="5096"/>
                  <a:pt x="7448" y="5108"/>
                  <a:pt x="7459" y="5108"/>
                </a:cubicBezTo>
                <a:lnTo>
                  <a:pt x="7472" y="5108"/>
                </a:lnTo>
                <a:cubicBezTo>
                  <a:pt x="7495" y="5096"/>
                  <a:pt x="7495" y="5072"/>
                  <a:pt x="7495" y="5061"/>
                </a:cubicBezTo>
                <a:cubicBezTo>
                  <a:pt x="7459" y="4977"/>
                  <a:pt x="7436" y="4906"/>
                  <a:pt x="7401" y="4824"/>
                </a:cubicBezTo>
                <a:cubicBezTo>
                  <a:pt x="7401" y="4815"/>
                  <a:pt x="7389" y="4807"/>
                  <a:pt x="7373" y="4807"/>
                </a:cubicBezTo>
                <a:close/>
                <a:moveTo>
                  <a:pt x="7530" y="5261"/>
                </a:moveTo>
                <a:cubicBezTo>
                  <a:pt x="7507" y="5273"/>
                  <a:pt x="7495" y="5285"/>
                  <a:pt x="7507" y="5308"/>
                </a:cubicBezTo>
                <a:cubicBezTo>
                  <a:pt x="7530" y="5379"/>
                  <a:pt x="7554" y="5462"/>
                  <a:pt x="7577" y="5545"/>
                </a:cubicBezTo>
                <a:cubicBezTo>
                  <a:pt x="7577" y="5557"/>
                  <a:pt x="7601" y="5568"/>
                  <a:pt x="7613" y="5568"/>
                </a:cubicBezTo>
                <a:lnTo>
                  <a:pt x="7625" y="5568"/>
                </a:lnTo>
                <a:cubicBezTo>
                  <a:pt x="7637" y="5557"/>
                  <a:pt x="7648" y="5533"/>
                  <a:pt x="7648" y="5521"/>
                </a:cubicBezTo>
                <a:cubicBezTo>
                  <a:pt x="7625" y="5439"/>
                  <a:pt x="7601" y="5368"/>
                  <a:pt x="7577" y="5285"/>
                </a:cubicBezTo>
                <a:cubicBezTo>
                  <a:pt x="7566" y="5273"/>
                  <a:pt x="7542" y="5261"/>
                  <a:pt x="7530" y="5261"/>
                </a:cubicBezTo>
                <a:close/>
                <a:moveTo>
                  <a:pt x="7684" y="5729"/>
                </a:moveTo>
                <a:cubicBezTo>
                  <a:pt x="7679" y="5729"/>
                  <a:pt x="7675" y="5731"/>
                  <a:pt x="7672" y="5734"/>
                </a:cubicBezTo>
                <a:cubicBezTo>
                  <a:pt x="7648" y="5734"/>
                  <a:pt x="7637" y="5758"/>
                  <a:pt x="7648" y="5770"/>
                </a:cubicBezTo>
                <a:cubicBezTo>
                  <a:pt x="7661" y="5852"/>
                  <a:pt x="7684" y="5923"/>
                  <a:pt x="7708" y="6006"/>
                </a:cubicBezTo>
                <a:cubicBezTo>
                  <a:pt x="7708" y="6018"/>
                  <a:pt x="7719" y="6030"/>
                  <a:pt x="7743" y="6030"/>
                </a:cubicBezTo>
                <a:cubicBezTo>
                  <a:pt x="7767" y="6030"/>
                  <a:pt x="7779" y="6006"/>
                  <a:pt x="7779" y="5994"/>
                </a:cubicBezTo>
                <a:cubicBezTo>
                  <a:pt x="7755" y="5912"/>
                  <a:pt x="7732" y="5828"/>
                  <a:pt x="7719" y="5758"/>
                </a:cubicBezTo>
                <a:cubicBezTo>
                  <a:pt x="7711" y="5740"/>
                  <a:pt x="7696" y="5729"/>
                  <a:pt x="7684" y="5729"/>
                </a:cubicBezTo>
                <a:close/>
                <a:moveTo>
                  <a:pt x="7779" y="6195"/>
                </a:moveTo>
                <a:cubicBezTo>
                  <a:pt x="7767" y="6207"/>
                  <a:pt x="7755" y="6219"/>
                  <a:pt x="7755" y="6243"/>
                </a:cubicBezTo>
                <a:cubicBezTo>
                  <a:pt x="7767" y="6325"/>
                  <a:pt x="7790" y="6396"/>
                  <a:pt x="7803" y="6479"/>
                </a:cubicBezTo>
                <a:cubicBezTo>
                  <a:pt x="7803" y="6503"/>
                  <a:pt x="7826" y="6514"/>
                  <a:pt x="7838" y="6514"/>
                </a:cubicBezTo>
                <a:lnTo>
                  <a:pt x="7850" y="6514"/>
                </a:lnTo>
                <a:cubicBezTo>
                  <a:pt x="7861" y="6503"/>
                  <a:pt x="7873" y="6490"/>
                  <a:pt x="7873" y="6467"/>
                </a:cubicBezTo>
                <a:cubicBezTo>
                  <a:pt x="7861" y="6385"/>
                  <a:pt x="7838" y="6301"/>
                  <a:pt x="7826" y="6230"/>
                </a:cubicBezTo>
                <a:cubicBezTo>
                  <a:pt x="7826" y="6207"/>
                  <a:pt x="7803" y="6195"/>
                  <a:pt x="7779" y="6195"/>
                </a:cubicBezTo>
                <a:close/>
                <a:moveTo>
                  <a:pt x="7873" y="6680"/>
                </a:moveTo>
                <a:cubicBezTo>
                  <a:pt x="7850" y="6680"/>
                  <a:pt x="7838" y="6703"/>
                  <a:pt x="7838" y="6716"/>
                </a:cubicBezTo>
                <a:lnTo>
                  <a:pt x="7873" y="6963"/>
                </a:lnTo>
                <a:cubicBezTo>
                  <a:pt x="7873" y="6976"/>
                  <a:pt x="7897" y="6987"/>
                  <a:pt x="7908" y="6987"/>
                </a:cubicBezTo>
                <a:lnTo>
                  <a:pt x="7921" y="6987"/>
                </a:lnTo>
                <a:cubicBezTo>
                  <a:pt x="7932" y="6987"/>
                  <a:pt x="7944" y="6976"/>
                  <a:pt x="7944" y="6952"/>
                </a:cubicBezTo>
                <a:lnTo>
                  <a:pt x="7908" y="6703"/>
                </a:lnTo>
                <a:cubicBezTo>
                  <a:pt x="7908" y="6692"/>
                  <a:pt x="7897" y="6680"/>
                  <a:pt x="7873" y="6680"/>
                </a:cubicBezTo>
                <a:close/>
                <a:moveTo>
                  <a:pt x="7932" y="7165"/>
                </a:moveTo>
                <a:cubicBezTo>
                  <a:pt x="7921" y="7165"/>
                  <a:pt x="7897" y="7176"/>
                  <a:pt x="7897" y="7200"/>
                </a:cubicBezTo>
                <a:cubicBezTo>
                  <a:pt x="7908" y="7283"/>
                  <a:pt x="7921" y="7365"/>
                  <a:pt x="7921" y="7436"/>
                </a:cubicBezTo>
                <a:cubicBezTo>
                  <a:pt x="7921" y="7460"/>
                  <a:pt x="7944" y="7472"/>
                  <a:pt x="7956" y="7472"/>
                </a:cubicBezTo>
                <a:lnTo>
                  <a:pt x="7968" y="7472"/>
                </a:lnTo>
                <a:cubicBezTo>
                  <a:pt x="7979" y="7472"/>
                  <a:pt x="7992" y="7460"/>
                  <a:pt x="7992" y="7436"/>
                </a:cubicBezTo>
                <a:cubicBezTo>
                  <a:pt x="7992" y="7354"/>
                  <a:pt x="7979" y="7271"/>
                  <a:pt x="7979" y="7188"/>
                </a:cubicBezTo>
                <a:cubicBezTo>
                  <a:pt x="7968" y="7176"/>
                  <a:pt x="7956" y="7165"/>
                  <a:pt x="7932" y="7165"/>
                </a:cubicBezTo>
                <a:close/>
                <a:moveTo>
                  <a:pt x="7979" y="7649"/>
                </a:moveTo>
                <a:cubicBezTo>
                  <a:pt x="7956" y="7649"/>
                  <a:pt x="7944" y="7661"/>
                  <a:pt x="7944" y="7685"/>
                </a:cubicBezTo>
                <a:cubicBezTo>
                  <a:pt x="7944" y="7767"/>
                  <a:pt x="7944" y="7838"/>
                  <a:pt x="7956" y="7921"/>
                </a:cubicBezTo>
                <a:cubicBezTo>
                  <a:pt x="7956" y="7945"/>
                  <a:pt x="7968" y="7956"/>
                  <a:pt x="7992" y="7956"/>
                </a:cubicBezTo>
                <a:cubicBezTo>
                  <a:pt x="8003" y="7956"/>
                  <a:pt x="8027" y="7945"/>
                  <a:pt x="8027" y="7921"/>
                </a:cubicBezTo>
                <a:cubicBezTo>
                  <a:pt x="8015" y="7838"/>
                  <a:pt x="8015" y="7756"/>
                  <a:pt x="8015" y="7685"/>
                </a:cubicBezTo>
                <a:cubicBezTo>
                  <a:pt x="8015" y="7661"/>
                  <a:pt x="7992" y="7649"/>
                  <a:pt x="7979" y="764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1"/>
          <p:cNvSpPr/>
          <p:nvPr/>
        </p:nvSpPr>
        <p:spPr>
          <a:xfrm>
            <a:off x="791175" y="4446355"/>
            <a:ext cx="564276" cy="581893"/>
          </a:xfrm>
          <a:custGeom>
            <a:avLst/>
            <a:gdLst/>
            <a:ahLst/>
            <a:cxnLst/>
            <a:rect l="l" t="t" r="r" b="b"/>
            <a:pathLst>
              <a:path w="3429" h="3536" extrusionOk="0">
                <a:moveTo>
                  <a:pt x="1479" y="1"/>
                </a:moveTo>
                <a:lnTo>
                  <a:pt x="1384" y="1076"/>
                </a:lnTo>
                <a:lnTo>
                  <a:pt x="237" y="674"/>
                </a:lnTo>
                <a:lnTo>
                  <a:pt x="946" y="1538"/>
                </a:lnTo>
                <a:lnTo>
                  <a:pt x="1" y="2022"/>
                </a:lnTo>
                <a:lnTo>
                  <a:pt x="1136" y="2058"/>
                </a:lnTo>
                <a:lnTo>
                  <a:pt x="840" y="3062"/>
                </a:lnTo>
                <a:lnTo>
                  <a:pt x="840" y="3062"/>
                </a:lnTo>
                <a:lnTo>
                  <a:pt x="1597" y="2271"/>
                </a:lnTo>
                <a:lnTo>
                  <a:pt x="2176" y="3535"/>
                </a:lnTo>
                <a:lnTo>
                  <a:pt x="2188" y="2034"/>
                </a:lnTo>
                <a:lnTo>
                  <a:pt x="3429" y="1927"/>
                </a:lnTo>
                <a:lnTo>
                  <a:pt x="2235" y="1336"/>
                </a:lnTo>
                <a:lnTo>
                  <a:pt x="2909" y="343"/>
                </a:lnTo>
                <a:lnTo>
                  <a:pt x="2909" y="343"/>
                </a:lnTo>
                <a:lnTo>
                  <a:pt x="1857" y="1029"/>
                </a:lnTo>
                <a:lnTo>
                  <a:pt x="14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1"/>
          <p:cNvSpPr/>
          <p:nvPr/>
        </p:nvSpPr>
        <p:spPr>
          <a:xfrm>
            <a:off x="265566" y="609164"/>
            <a:ext cx="344589" cy="294073"/>
          </a:xfrm>
          <a:custGeom>
            <a:avLst/>
            <a:gdLst/>
            <a:ahLst/>
            <a:cxnLst/>
            <a:rect l="l" t="t" r="r" b="b"/>
            <a:pathLst>
              <a:path w="2094" h="1787" extrusionOk="0">
                <a:moveTo>
                  <a:pt x="1077" y="1"/>
                </a:moveTo>
                <a:lnTo>
                  <a:pt x="947" y="734"/>
                </a:lnTo>
                <a:lnTo>
                  <a:pt x="368" y="332"/>
                </a:lnTo>
                <a:lnTo>
                  <a:pt x="805" y="899"/>
                </a:lnTo>
                <a:lnTo>
                  <a:pt x="1" y="1159"/>
                </a:lnTo>
                <a:lnTo>
                  <a:pt x="828" y="1207"/>
                </a:lnTo>
                <a:lnTo>
                  <a:pt x="734" y="1739"/>
                </a:lnTo>
                <a:lnTo>
                  <a:pt x="1065" y="1266"/>
                </a:lnTo>
                <a:lnTo>
                  <a:pt x="1621" y="1786"/>
                </a:lnTo>
                <a:lnTo>
                  <a:pt x="1348" y="1124"/>
                </a:lnTo>
                <a:lnTo>
                  <a:pt x="2094" y="1124"/>
                </a:lnTo>
                <a:lnTo>
                  <a:pt x="1419" y="876"/>
                </a:lnTo>
                <a:lnTo>
                  <a:pt x="1715" y="426"/>
                </a:lnTo>
                <a:lnTo>
                  <a:pt x="1243" y="687"/>
                </a:lnTo>
                <a:lnTo>
                  <a:pt x="10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1"/>
          <p:cNvSpPr/>
          <p:nvPr/>
        </p:nvSpPr>
        <p:spPr>
          <a:xfrm rot="-8100000">
            <a:off x="5171240" y="-343317"/>
            <a:ext cx="4244706" cy="2301787"/>
          </a:xfrm>
          <a:custGeom>
            <a:avLst/>
            <a:gdLst/>
            <a:ahLst/>
            <a:cxnLst/>
            <a:rect l="l" t="t" r="r" b="b"/>
            <a:pathLst>
              <a:path w="26140" h="14175" extrusionOk="0">
                <a:moveTo>
                  <a:pt x="19377" y="0"/>
                </a:moveTo>
                <a:cubicBezTo>
                  <a:pt x="19365" y="0"/>
                  <a:pt x="19341" y="24"/>
                  <a:pt x="19341" y="35"/>
                </a:cubicBezTo>
                <a:cubicBezTo>
                  <a:pt x="19341" y="59"/>
                  <a:pt x="19365" y="71"/>
                  <a:pt x="19377" y="71"/>
                </a:cubicBezTo>
                <a:lnTo>
                  <a:pt x="19625" y="71"/>
                </a:lnTo>
                <a:cubicBezTo>
                  <a:pt x="19637" y="71"/>
                  <a:pt x="19661" y="59"/>
                  <a:pt x="19661" y="35"/>
                </a:cubicBezTo>
                <a:cubicBezTo>
                  <a:pt x="19661" y="24"/>
                  <a:pt x="19637" y="0"/>
                  <a:pt x="19625" y="0"/>
                </a:cubicBezTo>
                <a:close/>
                <a:moveTo>
                  <a:pt x="19861" y="0"/>
                </a:moveTo>
                <a:cubicBezTo>
                  <a:pt x="19838" y="0"/>
                  <a:pt x="19826" y="24"/>
                  <a:pt x="19826" y="35"/>
                </a:cubicBezTo>
                <a:cubicBezTo>
                  <a:pt x="19826" y="59"/>
                  <a:pt x="19838" y="71"/>
                  <a:pt x="19861" y="83"/>
                </a:cubicBezTo>
                <a:lnTo>
                  <a:pt x="20098" y="83"/>
                </a:lnTo>
                <a:cubicBezTo>
                  <a:pt x="20121" y="83"/>
                  <a:pt x="20134" y="71"/>
                  <a:pt x="20134" y="48"/>
                </a:cubicBezTo>
                <a:cubicBezTo>
                  <a:pt x="20134" y="35"/>
                  <a:pt x="20121" y="12"/>
                  <a:pt x="20098" y="12"/>
                </a:cubicBezTo>
                <a:cubicBezTo>
                  <a:pt x="20016" y="12"/>
                  <a:pt x="19945" y="12"/>
                  <a:pt x="19861" y="0"/>
                </a:cubicBezTo>
                <a:close/>
                <a:moveTo>
                  <a:pt x="19141" y="12"/>
                </a:moveTo>
                <a:cubicBezTo>
                  <a:pt x="19057" y="12"/>
                  <a:pt x="18975" y="24"/>
                  <a:pt x="18904" y="24"/>
                </a:cubicBezTo>
                <a:cubicBezTo>
                  <a:pt x="18881" y="24"/>
                  <a:pt x="18868" y="48"/>
                  <a:pt x="18868" y="59"/>
                </a:cubicBezTo>
                <a:cubicBezTo>
                  <a:pt x="18868" y="83"/>
                  <a:pt x="18881" y="95"/>
                  <a:pt x="18904" y="95"/>
                </a:cubicBezTo>
                <a:cubicBezTo>
                  <a:pt x="18987" y="95"/>
                  <a:pt x="19057" y="83"/>
                  <a:pt x="19141" y="83"/>
                </a:cubicBezTo>
                <a:cubicBezTo>
                  <a:pt x="19164" y="83"/>
                  <a:pt x="19176" y="71"/>
                  <a:pt x="19176" y="48"/>
                </a:cubicBezTo>
                <a:cubicBezTo>
                  <a:pt x="19176" y="24"/>
                  <a:pt x="19164" y="12"/>
                  <a:pt x="19141" y="12"/>
                </a:cubicBezTo>
                <a:close/>
                <a:moveTo>
                  <a:pt x="20347" y="24"/>
                </a:moveTo>
                <a:cubicBezTo>
                  <a:pt x="20323" y="24"/>
                  <a:pt x="20299" y="35"/>
                  <a:pt x="20299" y="59"/>
                </a:cubicBezTo>
                <a:cubicBezTo>
                  <a:pt x="20299" y="83"/>
                  <a:pt x="20323" y="95"/>
                  <a:pt x="20334" y="95"/>
                </a:cubicBezTo>
                <a:cubicBezTo>
                  <a:pt x="20417" y="106"/>
                  <a:pt x="20500" y="106"/>
                  <a:pt x="20571" y="119"/>
                </a:cubicBezTo>
                <a:lnTo>
                  <a:pt x="20583" y="119"/>
                </a:lnTo>
                <a:cubicBezTo>
                  <a:pt x="20594" y="119"/>
                  <a:pt x="20607" y="106"/>
                  <a:pt x="20618" y="83"/>
                </a:cubicBezTo>
                <a:cubicBezTo>
                  <a:pt x="20618" y="71"/>
                  <a:pt x="20607" y="48"/>
                  <a:pt x="20583" y="48"/>
                </a:cubicBezTo>
                <a:cubicBezTo>
                  <a:pt x="20500" y="35"/>
                  <a:pt x="20417" y="35"/>
                  <a:pt x="20347" y="24"/>
                </a:cubicBezTo>
                <a:close/>
                <a:moveTo>
                  <a:pt x="18656" y="48"/>
                </a:moveTo>
                <a:cubicBezTo>
                  <a:pt x="18585" y="48"/>
                  <a:pt x="18502" y="59"/>
                  <a:pt x="18419" y="71"/>
                </a:cubicBezTo>
                <a:cubicBezTo>
                  <a:pt x="18408" y="71"/>
                  <a:pt x="18384" y="95"/>
                  <a:pt x="18395" y="106"/>
                </a:cubicBezTo>
                <a:cubicBezTo>
                  <a:pt x="18395" y="130"/>
                  <a:pt x="18408" y="142"/>
                  <a:pt x="18431" y="142"/>
                </a:cubicBezTo>
                <a:cubicBezTo>
                  <a:pt x="18514" y="130"/>
                  <a:pt x="18585" y="119"/>
                  <a:pt x="18668" y="119"/>
                </a:cubicBezTo>
                <a:cubicBezTo>
                  <a:pt x="18691" y="119"/>
                  <a:pt x="18703" y="95"/>
                  <a:pt x="18703" y="71"/>
                </a:cubicBezTo>
                <a:cubicBezTo>
                  <a:pt x="18703" y="59"/>
                  <a:pt x="18679" y="48"/>
                  <a:pt x="18656" y="48"/>
                </a:cubicBezTo>
                <a:close/>
                <a:moveTo>
                  <a:pt x="20819" y="71"/>
                </a:moveTo>
                <a:cubicBezTo>
                  <a:pt x="20796" y="71"/>
                  <a:pt x="20783" y="83"/>
                  <a:pt x="20783" y="106"/>
                </a:cubicBezTo>
                <a:cubicBezTo>
                  <a:pt x="20783" y="119"/>
                  <a:pt x="20796" y="142"/>
                  <a:pt x="20807" y="142"/>
                </a:cubicBezTo>
                <a:cubicBezTo>
                  <a:pt x="20890" y="154"/>
                  <a:pt x="20973" y="154"/>
                  <a:pt x="21056" y="166"/>
                </a:cubicBezTo>
                <a:cubicBezTo>
                  <a:pt x="21067" y="166"/>
                  <a:pt x="21091" y="154"/>
                  <a:pt x="21091" y="142"/>
                </a:cubicBezTo>
                <a:cubicBezTo>
                  <a:pt x="21091" y="119"/>
                  <a:pt x="21079" y="95"/>
                  <a:pt x="21056" y="95"/>
                </a:cubicBezTo>
                <a:cubicBezTo>
                  <a:pt x="20973" y="83"/>
                  <a:pt x="20902" y="83"/>
                  <a:pt x="20819" y="71"/>
                </a:cubicBezTo>
                <a:close/>
                <a:moveTo>
                  <a:pt x="18199" y="102"/>
                </a:moveTo>
                <a:cubicBezTo>
                  <a:pt x="18194" y="102"/>
                  <a:pt x="18189" y="103"/>
                  <a:pt x="18183" y="106"/>
                </a:cubicBezTo>
                <a:cubicBezTo>
                  <a:pt x="18100" y="119"/>
                  <a:pt x="18029" y="130"/>
                  <a:pt x="17946" y="142"/>
                </a:cubicBezTo>
                <a:cubicBezTo>
                  <a:pt x="17923" y="142"/>
                  <a:pt x="17911" y="166"/>
                  <a:pt x="17923" y="177"/>
                </a:cubicBezTo>
                <a:cubicBezTo>
                  <a:pt x="17923" y="201"/>
                  <a:pt x="17935" y="213"/>
                  <a:pt x="17959" y="213"/>
                </a:cubicBezTo>
                <a:cubicBezTo>
                  <a:pt x="18041" y="201"/>
                  <a:pt x="18112" y="190"/>
                  <a:pt x="18195" y="177"/>
                </a:cubicBezTo>
                <a:cubicBezTo>
                  <a:pt x="18219" y="166"/>
                  <a:pt x="18230" y="154"/>
                  <a:pt x="18230" y="130"/>
                </a:cubicBezTo>
                <a:cubicBezTo>
                  <a:pt x="18222" y="113"/>
                  <a:pt x="18213" y="102"/>
                  <a:pt x="18199" y="102"/>
                </a:cubicBezTo>
                <a:close/>
                <a:moveTo>
                  <a:pt x="21292" y="130"/>
                </a:moveTo>
                <a:cubicBezTo>
                  <a:pt x="21280" y="130"/>
                  <a:pt x="21256" y="142"/>
                  <a:pt x="21256" y="166"/>
                </a:cubicBezTo>
                <a:cubicBezTo>
                  <a:pt x="21256" y="177"/>
                  <a:pt x="21269" y="201"/>
                  <a:pt x="21292" y="201"/>
                </a:cubicBezTo>
                <a:cubicBezTo>
                  <a:pt x="21363" y="213"/>
                  <a:pt x="21445" y="225"/>
                  <a:pt x="21529" y="237"/>
                </a:cubicBezTo>
                <a:cubicBezTo>
                  <a:pt x="21540" y="237"/>
                  <a:pt x="21564" y="225"/>
                  <a:pt x="21564" y="201"/>
                </a:cubicBezTo>
                <a:cubicBezTo>
                  <a:pt x="21564" y="190"/>
                  <a:pt x="21552" y="166"/>
                  <a:pt x="21529" y="166"/>
                </a:cubicBezTo>
                <a:cubicBezTo>
                  <a:pt x="21458" y="154"/>
                  <a:pt x="21375" y="142"/>
                  <a:pt x="21292" y="130"/>
                </a:cubicBezTo>
                <a:close/>
                <a:moveTo>
                  <a:pt x="17727" y="185"/>
                </a:moveTo>
                <a:cubicBezTo>
                  <a:pt x="17722" y="185"/>
                  <a:pt x="17716" y="186"/>
                  <a:pt x="17710" y="190"/>
                </a:cubicBezTo>
                <a:cubicBezTo>
                  <a:pt x="17628" y="201"/>
                  <a:pt x="17557" y="213"/>
                  <a:pt x="17473" y="237"/>
                </a:cubicBezTo>
                <a:cubicBezTo>
                  <a:pt x="17462" y="237"/>
                  <a:pt x="17450" y="261"/>
                  <a:pt x="17450" y="284"/>
                </a:cubicBezTo>
                <a:cubicBezTo>
                  <a:pt x="17450" y="296"/>
                  <a:pt x="17462" y="308"/>
                  <a:pt x="17486" y="308"/>
                </a:cubicBezTo>
                <a:lnTo>
                  <a:pt x="17497" y="308"/>
                </a:lnTo>
                <a:cubicBezTo>
                  <a:pt x="17568" y="284"/>
                  <a:pt x="17651" y="272"/>
                  <a:pt x="17722" y="248"/>
                </a:cubicBezTo>
                <a:cubicBezTo>
                  <a:pt x="17746" y="248"/>
                  <a:pt x="17757" y="237"/>
                  <a:pt x="17757" y="213"/>
                </a:cubicBezTo>
                <a:cubicBezTo>
                  <a:pt x="17749" y="196"/>
                  <a:pt x="17740" y="185"/>
                  <a:pt x="17727" y="185"/>
                </a:cubicBezTo>
                <a:close/>
                <a:moveTo>
                  <a:pt x="21776" y="201"/>
                </a:moveTo>
                <a:cubicBezTo>
                  <a:pt x="21753" y="201"/>
                  <a:pt x="21729" y="213"/>
                  <a:pt x="21729" y="237"/>
                </a:cubicBezTo>
                <a:cubicBezTo>
                  <a:pt x="21729" y="261"/>
                  <a:pt x="21742" y="272"/>
                  <a:pt x="21753" y="272"/>
                </a:cubicBezTo>
                <a:cubicBezTo>
                  <a:pt x="21836" y="296"/>
                  <a:pt x="21918" y="308"/>
                  <a:pt x="21989" y="319"/>
                </a:cubicBezTo>
                <a:lnTo>
                  <a:pt x="22002" y="319"/>
                </a:lnTo>
                <a:cubicBezTo>
                  <a:pt x="22013" y="319"/>
                  <a:pt x="22037" y="308"/>
                  <a:pt x="22037" y="296"/>
                </a:cubicBezTo>
                <a:cubicBezTo>
                  <a:pt x="22037" y="272"/>
                  <a:pt x="22025" y="248"/>
                  <a:pt x="22002" y="248"/>
                </a:cubicBezTo>
                <a:cubicBezTo>
                  <a:pt x="21931" y="237"/>
                  <a:pt x="21847" y="225"/>
                  <a:pt x="21776" y="201"/>
                </a:cubicBezTo>
                <a:close/>
                <a:moveTo>
                  <a:pt x="17255" y="291"/>
                </a:moveTo>
                <a:cubicBezTo>
                  <a:pt x="17250" y="291"/>
                  <a:pt x="17243" y="293"/>
                  <a:pt x="17237" y="296"/>
                </a:cubicBezTo>
                <a:cubicBezTo>
                  <a:pt x="17166" y="319"/>
                  <a:pt x="17084" y="332"/>
                  <a:pt x="17013" y="355"/>
                </a:cubicBezTo>
                <a:cubicBezTo>
                  <a:pt x="16989" y="367"/>
                  <a:pt x="16977" y="390"/>
                  <a:pt x="16989" y="402"/>
                </a:cubicBezTo>
                <a:cubicBezTo>
                  <a:pt x="16989" y="426"/>
                  <a:pt x="17001" y="426"/>
                  <a:pt x="17024" y="426"/>
                </a:cubicBezTo>
                <a:lnTo>
                  <a:pt x="17036" y="426"/>
                </a:lnTo>
                <a:cubicBezTo>
                  <a:pt x="17107" y="402"/>
                  <a:pt x="17178" y="379"/>
                  <a:pt x="17261" y="367"/>
                </a:cubicBezTo>
                <a:cubicBezTo>
                  <a:pt x="17284" y="355"/>
                  <a:pt x="17297" y="343"/>
                  <a:pt x="17284" y="319"/>
                </a:cubicBezTo>
                <a:cubicBezTo>
                  <a:pt x="17284" y="302"/>
                  <a:pt x="17271" y="291"/>
                  <a:pt x="17255" y="291"/>
                </a:cubicBezTo>
                <a:close/>
                <a:moveTo>
                  <a:pt x="22238" y="296"/>
                </a:moveTo>
                <a:cubicBezTo>
                  <a:pt x="22226" y="296"/>
                  <a:pt x="22202" y="308"/>
                  <a:pt x="22202" y="332"/>
                </a:cubicBezTo>
                <a:cubicBezTo>
                  <a:pt x="22191" y="343"/>
                  <a:pt x="22202" y="367"/>
                  <a:pt x="22226" y="367"/>
                </a:cubicBezTo>
                <a:cubicBezTo>
                  <a:pt x="22309" y="390"/>
                  <a:pt x="22380" y="402"/>
                  <a:pt x="22462" y="426"/>
                </a:cubicBezTo>
                <a:lnTo>
                  <a:pt x="22474" y="426"/>
                </a:lnTo>
                <a:cubicBezTo>
                  <a:pt x="22486" y="426"/>
                  <a:pt x="22498" y="414"/>
                  <a:pt x="22509" y="390"/>
                </a:cubicBezTo>
                <a:cubicBezTo>
                  <a:pt x="22509" y="379"/>
                  <a:pt x="22498" y="355"/>
                  <a:pt x="22474" y="355"/>
                </a:cubicBezTo>
                <a:cubicBezTo>
                  <a:pt x="22404" y="332"/>
                  <a:pt x="22320" y="319"/>
                  <a:pt x="22238" y="296"/>
                </a:cubicBezTo>
                <a:close/>
                <a:moveTo>
                  <a:pt x="22711" y="402"/>
                </a:moveTo>
                <a:cubicBezTo>
                  <a:pt x="22687" y="402"/>
                  <a:pt x="22675" y="414"/>
                  <a:pt x="22664" y="426"/>
                </a:cubicBezTo>
                <a:cubicBezTo>
                  <a:pt x="22664" y="450"/>
                  <a:pt x="22675" y="473"/>
                  <a:pt x="22699" y="473"/>
                </a:cubicBezTo>
                <a:cubicBezTo>
                  <a:pt x="22770" y="497"/>
                  <a:pt x="22853" y="508"/>
                  <a:pt x="22924" y="532"/>
                </a:cubicBezTo>
                <a:lnTo>
                  <a:pt x="22935" y="532"/>
                </a:lnTo>
                <a:cubicBezTo>
                  <a:pt x="22947" y="532"/>
                  <a:pt x="22971" y="521"/>
                  <a:pt x="22971" y="508"/>
                </a:cubicBezTo>
                <a:cubicBezTo>
                  <a:pt x="22971" y="485"/>
                  <a:pt x="22959" y="473"/>
                  <a:pt x="22947" y="461"/>
                </a:cubicBezTo>
                <a:cubicBezTo>
                  <a:pt x="22864" y="437"/>
                  <a:pt x="22793" y="426"/>
                  <a:pt x="22711" y="402"/>
                </a:cubicBezTo>
                <a:close/>
                <a:moveTo>
                  <a:pt x="16796" y="433"/>
                </a:moveTo>
                <a:cubicBezTo>
                  <a:pt x="16790" y="433"/>
                  <a:pt x="16783" y="434"/>
                  <a:pt x="16776" y="437"/>
                </a:cubicBezTo>
                <a:cubicBezTo>
                  <a:pt x="16705" y="461"/>
                  <a:pt x="16635" y="485"/>
                  <a:pt x="16551" y="508"/>
                </a:cubicBezTo>
                <a:cubicBezTo>
                  <a:pt x="16540" y="521"/>
                  <a:pt x="16528" y="544"/>
                  <a:pt x="16528" y="556"/>
                </a:cubicBezTo>
                <a:cubicBezTo>
                  <a:pt x="16540" y="568"/>
                  <a:pt x="16551" y="579"/>
                  <a:pt x="16564" y="579"/>
                </a:cubicBezTo>
                <a:lnTo>
                  <a:pt x="16575" y="579"/>
                </a:lnTo>
                <a:cubicBezTo>
                  <a:pt x="16658" y="556"/>
                  <a:pt x="16729" y="521"/>
                  <a:pt x="16800" y="497"/>
                </a:cubicBezTo>
                <a:cubicBezTo>
                  <a:pt x="16824" y="497"/>
                  <a:pt x="16835" y="473"/>
                  <a:pt x="16824" y="450"/>
                </a:cubicBezTo>
                <a:cubicBezTo>
                  <a:pt x="16824" y="441"/>
                  <a:pt x="16812" y="433"/>
                  <a:pt x="16796" y="433"/>
                </a:cubicBezTo>
                <a:close/>
                <a:moveTo>
                  <a:pt x="23171" y="521"/>
                </a:moveTo>
                <a:cubicBezTo>
                  <a:pt x="23160" y="521"/>
                  <a:pt x="23136" y="532"/>
                  <a:pt x="23136" y="544"/>
                </a:cubicBezTo>
                <a:cubicBezTo>
                  <a:pt x="23124" y="568"/>
                  <a:pt x="23136" y="592"/>
                  <a:pt x="23160" y="592"/>
                </a:cubicBezTo>
                <a:cubicBezTo>
                  <a:pt x="23231" y="615"/>
                  <a:pt x="23313" y="639"/>
                  <a:pt x="23384" y="663"/>
                </a:cubicBezTo>
                <a:lnTo>
                  <a:pt x="23397" y="663"/>
                </a:lnTo>
                <a:cubicBezTo>
                  <a:pt x="23408" y="663"/>
                  <a:pt x="23432" y="650"/>
                  <a:pt x="23432" y="639"/>
                </a:cubicBezTo>
                <a:cubicBezTo>
                  <a:pt x="23432" y="615"/>
                  <a:pt x="23420" y="592"/>
                  <a:pt x="23408" y="592"/>
                </a:cubicBezTo>
                <a:cubicBezTo>
                  <a:pt x="23326" y="568"/>
                  <a:pt x="23255" y="544"/>
                  <a:pt x="23171" y="521"/>
                </a:cubicBezTo>
                <a:close/>
                <a:moveTo>
                  <a:pt x="16347" y="598"/>
                </a:moveTo>
                <a:cubicBezTo>
                  <a:pt x="16341" y="598"/>
                  <a:pt x="16334" y="600"/>
                  <a:pt x="16327" y="603"/>
                </a:cubicBezTo>
                <a:cubicBezTo>
                  <a:pt x="16256" y="627"/>
                  <a:pt x="16185" y="663"/>
                  <a:pt x="16114" y="698"/>
                </a:cubicBezTo>
                <a:cubicBezTo>
                  <a:pt x="16091" y="698"/>
                  <a:pt x="16078" y="721"/>
                  <a:pt x="16091" y="745"/>
                </a:cubicBezTo>
                <a:cubicBezTo>
                  <a:pt x="16102" y="757"/>
                  <a:pt x="16114" y="757"/>
                  <a:pt x="16126" y="757"/>
                </a:cubicBezTo>
                <a:lnTo>
                  <a:pt x="16138" y="757"/>
                </a:lnTo>
                <a:cubicBezTo>
                  <a:pt x="16209" y="721"/>
                  <a:pt x="16280" y="698"/>
                  <a:pt x="16362" y="663"/>
                </a:cubicBezTo>
                <a:cubicBezTo>
                  <a:pt x="16374" y="663"/>
                  <a:pt x="16386" y="639"/>
                  <a:pt x="16374" y="615"/>
                </a:cubicBezTo>
                <a:cubicBezTo>
                  <a:pt x="16374" y="607"/>
                  <a:pt x="16363" y="598"/>
                  <a:pt x="16347" y="598"/>
                </a:cubicBezTo>
                <a:close/>
                <a:moveTo>
                  <a:pt x="23621" y="658"/>
                </a:moveTo>
                <a:cubicBezTo>
                  <a:pt x="23610" y="658"/>
                  <a:pt x="23597" y="669"/>
                  <a:pt x="23597" y="686"/>
                </a:cubicBezTo>
                <a:cubicBezTo>
                  <a:pt x="23586" y="698"/>
                  <a:pt x="23597" y="721"/>
                  <a:pt x="23621" y="721"/>
                </a:cubicBezTo>
                <a:cubicBezTo>
                  <a:pt x="23692" y="745"/>
                  <a:pt x="23763" y="768"/>
                  <a:pt x="23846" y="792"/>
                </a:cubicBezTo>
                <a:lnTo>
                  <a:pt x="23857" y="792"/>
                </a:lnTo>
                <a:cubicBezTo>
                  <a:pt x="23869" y="792"/>
                  <a:pt x="23881" y="792"/>
                  <a:pt x="23893" y="768"/>
                </a:cubicBezTo>
                <a:cubicBezTo>
                  <a:pt x="23893" y="757"/>
                  <a:pt x="23881" y="733"/>
                  <a:pt x="23869" y="721"/>
                </a:cubicBezTo>
                <a:cubicBezTo>
                  <a:pt x="23786" y="698"/>
                  <a:pt x="23715" y="674"/>
                  <a:pt x="23633" y="663"/>
                </a:cubicBezTo>
                <a:cubicBezTo>
                  <a:pt x="23630" y="659"/>
                  <a:pt x="23626" y="658"/>
                  <a:pt x="23621" y="658"/>
                </a:cubicBezTo>
                <a:close/>
                <a:moveTo>
                  <a:pt x="24082" y="800"/>
                </a:moveTo>
                <a:cubicBezTo>
                  <a:pt x="24070" y="800"/>
                  <a:pt x="24055" y="811"/>
                  <a:pt x="24046" y="828"/>
                </a:cubicBezTo>
                <a:cubicBezTo>
                  <a:pt x="24046" y="839"/>
                  <a:pt x="24059" y="863"/>
                  <a:pt x="24070" y="863"/>
                </a:cubicBezTo>
                <a:cubicBezTo>
                  <a:pt x="24153" y="899"/>
                  <a:pt x="24224" y="923"/>
                  <a:pt x="24295" y="946"/>
                </a:cubicBezTo>
                <a:lnTo>
                  <a:pt x="24306" y="946"/>
                </a:lnTo>
                <a:cubicBezTo>
                  <a:pt x="24330" y="946"/>
                  <a:pt x="24342" y="934"/>
                  <a:pt x="24342" y="923"/>
                </a:cubicBezTo>
                <a:cubicBezTo>
                  <a:pt x="24354" y="899"/>
                  <a:pt x="24342" y="887"/>
                  <a:pt x="24319" y="875"/>
                </a:cubicBezTo>
                <a:cubicBezTo>
                  <a:pt x="24248" y="852"/>
                  <a:pt x="24164" y="828"/>
                  <a:pt x="24094" y="804"/>
                </a:cubicBezTo>
                <a:cubicBezTo>
                  <a:pt x="24090" y="801"/>
                  <a:pt x="24087" y="800"/>
                  <a:pt x="24082" y="800"/>
                </a:cubicBezTo>
                <a:close/>
                <a:moveTo>
                  <a:pt x="15889" y="792"/>
                </a:moveTo>
                <a:lnTo>
                  <a:pt x="15676" y="899"/>
                </a:lnTo>
                <a:cubicBezTo>
                  <a:pt x="15665" y="910"/>
                  <a:pt x="15653" y="934"/>
                  <a:pt x="15665" y="958"/>
                </a:cubicBezTo>
                <a:cubicBezTo>
                  <a:pt x="15665" y="970"/>
                  <a:pt x="15676" y="970"/>
                  <a:pt x="15689" y="970"/>
                </a:cubicBezTo>
                <a:lnTo>
                  <a:pt x="15712" y="970"/>
                </a:lnTo>
                <a:lnTo>
                  <a:pt x="15925" y="863"/>
                </a:lnTo>
                <a:cubicBezTo>
                  <a:pt x="15937" y="852"/>
                  <a:pt x="15949" y="828"/>
                  <a:pt x="15937" y="816"/>
                </a:cubicBezTo>
                <a:cubicBezTo>
                  <a:pt x="15925" y="792"/>
                  <a:pt x="15913" y="792"/>
                  <a:pt x="15889" y="792"/>
                </a:cubicBezTo>
                <a:close/>
                <a:moveTo>
                  <a:pt x="24537" y="953"/>
                </a:moveTo>
                <a:cubicBezTo>
                  <a:pt x="24521" y="953"/>
                  <a:pt x="24508" y="964"/>
                  <a:pt x="24508" y="981"/>
                </a:cubicBezTo>
                <a:cubicBezTo>
                  <a:pt x="24495" y="994"/>
                  <a:pt x="24508" y="1017"/>
                  <a:pt x="24531" y="1017"/>
                </a:cubicBezTo>
                <a:cubicBezTo>
                  <a:pt x="24602" y="1052"/>
                  <a:pt x="24673" y="1076"/>
                  <a:pt x="24756" y="1099"/>
                </a:cubicBezTo>
                <a:lnTo>
                  <a:pt x="24768" y="1099"/>
                </a:lnTo>
                <a:cubicBezTo>
                  <a:pt x="24779" y="1099"/>
                  <a:pt x="24792" y="1099"/>
                  <a:pt x="24792" y="1076"/>
                </a:cubicBezTo>
                <a:cubicBezTo>
                  <a:pt x="24803" y="1064"/>
                  <a:pt x="24792" y="1041"/>
                  <a:pt x="24779" y="1041"/>
                </a:cubicBezTo>
                <a:cubicBezTo>
                  <a:pt x="24697" y="1005"/>
                  <a:pt x="24626" y="981"/>
                  <a:pt x="24555" y="958"/>
                </a:cubicBezTo>
                <a:cubicBezTo>
                  <a:pt x="24549" y="955"/>
                  <a:pt x="24542" y="953"/>
                  <a:pt x="24537" y="953"/>
                </a:cubicBezTo>
                <a:close/>
                <a:moveTo>
                  <a:pt x="15482" y="1012"/>
                </a:moveTo>
                <a:cubicBezTo>
                  <a:pt x="15477" y="1012"/>
                  <a:pt x="15471" y="1014"/>
                  <a:pt x="15464" y="1017"/>
                </a:cubicBezTo>
                <a:cubicBezTo>
                  <a:pt x="15393" y="1064"/>
                  <a:pt x="15322" y="1099"/>
                  <a:pt x="15263" y="1147"/>
                </a:cubicBezTo>
                <a:cubicBezTo>
                  <a:pt x="15240" y="1159"/>
                  <a:pt x="15240" y="1170"/>
                  <a:pt x="15251" y="1194"/>
                </a:cubicBezTo>
                <a:cubicBezTo>
                  <a:pt x="15251" y="1206"/>
                  <a:pt x="15263" y="1206"/>
                  <a:pt x="15275" y="1206"/>
                </a:cubicBezTo>
                <a:lnTo>
                  <a:pt x="15298" y="1206"/>
                </a:lnTo>
                <a:cubicBezTo>
                  <a:pt x="15369" y="1159"/>
                  <a:pt x="15429" y="1123"/>
                  <a:pt x="15500" y="1088"/>
                </a:cubicBezTo>
                <a:cubicBezTo>
                  <a:pt x="15523" y="1076"/>
                  <a:pt x="15523" y="1052"/>
                  <a:pt x="15511" y="1029"/>
                </a:cubicBezTo>
                <a:cubicBezTo>
                  <a:pt x="15503" y="1021"/>
                  <a:pt x="15495" y="1012"/>
                  <a:pt x="15482" y="1012"/>
                </a:cubicBezTo>
                <a:close/>
                <a:moveTo>
                  <a:pt x="24984" y="1118"/>
                </a:moveTo>
                <a:cubicBezTo>
                  <a:pt x="24969" y="1118"/>
                  <a:pt x="24957" y="1127"/>
                  <a:pt x="24957" y="1135"/>
                </a:cubicBezTo>
                <a:cubicBezTo>
                  <a:pt x="24945" y="1159"/>
                  <a:pt x="24957" y="1183"/>
                  <a:pt x="24981" y="1183"/>
                </a:cubicBezTo>
                <a:cubicBezTo>
                  <a:pt x="25052" y="1218"/>
                  <a:pt x="25123" y="1241"/>
                  <a:pt x="25193" y="1265"/>
                </a:cubicBezTo>
                <a:cubicBezTo>
                  <a:pt x="25205" y="1277"/>
                  <a:pt x="25205" y="1277"/>
                  <a:pt x="25217" y="1277"/>
                </a:cubicBezTo>
                <a:cubicBezTo>
                  <a:pt x="25228" y="1277"/>
                  <a:pt x="25241" y="1265"/>
                  <a:pt x="25241" y="1254"/>
                </a:cubicBezTo>
                <a:cubicBezTo>
                  <a:pt x="25252" y="1230"/>
                  <a:pt x="25241" y="1206"/>
                  <a:pt x="25228" y="1206"/>
                </a:cubicBezTo>
                <a:cubicBezTo>
                  <a:pt x="25146" y="1170"/>
                  <a:pt x="25075" y="1147"/>
                  <a:pt x="25004" y="1123"/>
                </a:cubicBezTo>
                <a:cubicBezTo>
                  <a:pt x="24997" y="1120"/>
                  <a:pt x="24991" y="1118"/>
                  <a:pt x="24984" y="1118"/>
                </a:cubicBezTo>
                <a:close/>
                <a:moveTo>
                  <a:pt x="25454" y="1289"/>
                </a:moveTo>
                <a:cubicBezTo>
                  <a:pt x="25430" y="1289"/>
                  <a:pt x="25406" y="1289"/>
                  <a:pt x="25406" y="1312"/>
                </a:cubicBezTo>
                <a:cubicBezTo>
                  <a:pt x="25394" y="1336"/>
                  <a:pt x="25406" y="1348"/>
                  <a:pt x="25418" y="1360"/>
                </a:cubicBezTo>
                <a:cubicBezTo>
                  <a:pt x="25501" y="1383"/>
                  <a:pt x="25572" y="1419"/>
                  <a:pt x="25643" y="1443"/>
                </a:cubicBezTo>
                <a:cubicBezTo>
                  <a:pt x="25643" y="1454"/>
                  <a:pt x="25654" y="1454"/>
                  <a:pt x="25654" y="1454"/>
                </a:cubicBezTo>
                <a:cubicBezTo>
                  <a:pt x="25666" y="1454"/>
                  <a:pt x="25690" y="1443"/>
                  <a:pt x="25690" y="1430"/>
                </a:cubicBezTo>
                <a:cubicBezTo>
                  <a:pt x="25701" y="1407"/>
                  <a:pt x="25690" y="1383"/>
                  <a:pt x="25666" y="1383"/>
                </a:cubicBezTo>
                <a:cubicBezTo>
                  <a:pt x="25595" y="1348"/>
                  <a:pt x="25524" y="1325"/>
                  <a:pt x="25454" y="1289"/>
                </a:cubicBezTo>
                <a:close/>
                <a:moveTo>
                  <a:pt x="15086" y="1268"/>
                </a:moveTo>
                <a:cubicBezTo>
                  <a:pt x="15077" y="1268"/>
                  <a:pt x="15068" y="1271"/>
                  <a:pt x="15062" y="1277"/>
                </a:cubicBezTo>
                <a:cubicBezTo>
                  <a:pt x="14991" y="1312"/>
                  <a:pt x="14920" y="1360"/>
                  <a:pt x="14861" y="1407"/>
                </a:cubicBezTo>
                <a:cubicBezTo>
                  <a:pt x="14838" y="1419"/>
                  <a:pt x="14838" y="1443"/>
                  <a:pt x="14849" y="1454"/>
                </a:cubicBezTo>
                <a:cubicBezTo>
                  <a:pt x="14861" y="1466"/>
                  <a:pt x="14873" y="1478"/>
                  <a:pt x="14885" y="1478"/>
                </a:cubicBezTo>
                <a:lnTo>
                  <a:pt x="14896" y="1466"/>
                </a:lnTo>
                <a:cubicBezTo>
                  <a:pt x="14967" y="1419"/>
                  <a:pt x="15027" y="1372"/>
                  <a:pt x="15098" y="1336"/>
                </a:cubicBezTo>
                <a:cubicBezTo>
                  <a:pt x="15109" y="1325"/>
                  <a:pt x="15121" y="1301"/>
                  <a:pt x="15109" y="1277"/>
                </a:cubicBezTo>
                <a:cubicBezTo>
                  <a:pt x="15103" y="1271"/>
                  <a:pt x="15095" y="1268"/>
                  <a:pt x="15086" y="1268"/>
                </a:cubicBezTo>
                <a:close/>
                <a:moveTo>
                  <a:pt x="25878" y="1473"/>
                </a:moveTo>
                <a:cubicBezTo>
                  <a:pt x="25866" y="1473"/>
                  <a:pt x="25852" y="1481"/>
                  <a:pt x="25843" y="1490"/>
                </a:cubicBezTo>
                <a:cubicBezTo>
                  <a:pt x="25832" y="1514"/>
                  <a:pt x="25843" y="1537"/>
                  <a:pt x="25867" y="1537"/>
                </a:cubicBezTo>
                <a:cubicBezTo>
                  <a:pt x="25938" y="1572"/>
                  <a:pt x="26009" y="1596"/>
                  <a:pt x="26080" y="1632"/>
                </a:cubicBezTo>
                <a:lnTo>
                  <a:pt x="26103" y="1632"/>
                </a:lnTo>
                <a:cubicBezTo>
                  <a:pt x="26116" y="1632"/>
                  <a:pt x="26127" y="1632"/>
                  <a:pt x="26127" y="1620"/>
                </a:cubicBezTo>
                <a:cubicBezTo>
                  <a:pt x="26139" y="1596"/>
                  <a:pt x="26127" y="1572"/>
                  <a:pt x="26116" y="1572"/>
                </a:cubicBezTo>
                <a:cubicBezTo>
                  <a:pt x="26045" y="1537"/>
                  <a:pt x="25961" y="1501"/>
                  <a:pt x="25890" y="1478"/>
                </a:cubicBezTo>
                <a:cubicBezTo>
                  <a:pt x="25887" y="1474"/>
                  <a:pt x="25883" y="1473"/>
                  <a:pt x="25878" y="1473"/>
                </a:cubicBezTo>
                <a:close/>
                <a:moveTo>
                  <a:pt x="14688" y="1541"/>
                </a:moveTo>
                <a:cubicBezTo>
                  <a:pt x="14679" y="1541"/>
                  <a:pt x="14669" y="1544"/>
                  <a:pt x="14660" y="1549"/>
                </a:cubicBezTo>
                <a:cubicBezTo>
                  <a:pt x="14601" y="1596"/>
                  <a:pt x="14542" y="1656"/>
                  <a:pt x="14471" y="1703"/>
                </a:cubicBezTo>
                <a:cubicBezTo>
                  <a:pt x="14459" y="1714"/>
                  <a:pt x="14459" y="1738"/>
                  <a:pt x="14471" y="1750"/>
                </a:cubicBezTo>
                <a:cubicBezTo>
                  <a:pt x="14483" y="1761"/>
                  <a:pt x="14483" y="1761"/>
                  <a:pt x="14494" y="1761"/>
                </a:cubicBezTo>
                <a:lnTo>
                  <a:pt x="14518" y="1761"/>
                </a:lnTo>
                <a:cubicBezTo>
                  <a:pt x="14578" y="1703"/>
                  <a:pt x="14648" y="1656"/>
                  <a:pt x="14707" y="1608"/>
                </a:cubicBezTo>
                <a:cubicBezTo>
                  <a:pt x="14719" y="1596"/>
                  <a:pt x="14731" y="1572"/>
                  <a:pt x="14719" y="1561"/>
                </a:cubicBezTo>
                <a:cubicBezTo>
                  <a:pt x="14712" y="1547"/>
                  <a:pt x="14701" y="1541"/>
                  <a:pt x="14688" y="1541"/>
                </a:cubicBezTo>
                <a:close/>
                <a:moveTo>
                  <a:pt x="14317" y="1848"/>
                </a:moveTo>
                <a:cubicBezTo>
                  <a:pt x="14308" y="1848"/>
                  <a:pt x="14299" y="1850"/>
                  <a:pt x="14294" y="1856"/>
                </a:cubicBezTo>
                <a:cubicBezTo>
                  <a:pt x="14234" y="1903"/>
                  <a:pt x="14176" y="1963"/>
                  <a:pt x="14116" y="2022"/>
                </a:cubicBezTo>
                <a:cubicBezTo>
                  <a:pt x="14105" y="2034"/>
                  <a:pt x="14092" y="2057"/>
                  <a:pt x="14116" y="2069"/>
                </a:cubicBezTo>
                <a:cubicBezTo>
                  <a:pt x="14116" y="2081"/>
                  <a:pt x="14128" y="2081"/>
                  <a:pt x="14140" y="2081"/>
                </a:cubicBezTo>
                <a:cubicBezTo>
                  <a:pt x="14152" y="2081"/>
                  <a:pt x="14152" y="2081"/>
                  <a:pt x="14163" y="2069"/>
                </a:cubicBezTo>
                <a:cubicBezTo>
                  <a:pt x="14223" y="2022"/>
                  <a:pt x="14282" y="1963"/>
                  <a:pt x="14341" y="1916"/>
                </a:cubicBezTo>
                <a:cubicBezTo>
                  <a:pt x="14352" y="1892"/>
                  <a:pt x="14352" y="1880"/>
                  <a:pt x="14341" y="1856"/>
                </a:cubicBezTo>
                <a:cubicBezTo>
                  <a:pt x="14335" y="1850"/>
                  <a:pt x="14326" y="1848"/>
                  <a:pt x="14317" y="1848"/>
                </a:cubicBezTo>
                <a:close/>
                <a:moveTo>
                  <a:pt x="13962" y="2179"/>
                </a:moveTo>
                <a:cubicBezTo>
                  <a:pt x="13954" y="2179"/>
                  <a:pt x="13945" y="2181"/>
                  <a:pt x="13939" y="2187"/>
                </a:cubicBezTo>
                <a:lnTo>
                  <a:pt x="13774" y="2353"/>
                </a:lnTo>
                <a:cubicBezTo>
                  <a:pt x="13761" y="2376"/>
                  <a:pt x="13761" y="2400"/>
                  <a:pt x="13774" y="2412"/>
                </a:cubicBezTo>
                <a:lnTo>
                  <a:pt x="13821" y="2412"/>
                </a:lnTo>
                <a:cubicBezTo>
                  <a:pt x="13880" y="2353"/>
                  <a:pt x="13939" y="2294"/>
                  <a:pt x="13986" y="2234"/>
                </a:cubicBezTo>
                <a:cubicBezTo>
                  <a:pt x="14010" y="2223"/>
                  <a:pt x="14010" y="2199"/>
                  <a:pt x="13986" y="2187"/>
                </a:cubicBezTo>
                <a:cubicBezTo>
                  <a:pt x="13980" y="2181"/>
                  <a:pt x="13971" y="2179"/>
                  <a:pt x="13962" y="2179"/>
                </a:cubicBezTo>
                <a:close/>
                <a:moveTo>
                  <a:pt x="13631" y="2521"/>
                </a:moveTo>
                <a:cubicBezTo>
                  <a:pt x="13623" y="2521"/>
                  <a:pt x="13614" y="2524"/>
                  <a:pt x="13608" y="2530"/>
                </a:cubicBezTo>
                <a:cubicBezTo>
                  <a:pt x="13561" y="2589"/>
                  <a:pt x="13501" y="2660"/>
                  <a:pt x="13454" y="2720"/>
                </a:cubicBezTo>
                <a:cubicBezTo>
                  <a:pt x="13443" y="2731"/>
                  <a:pt x="13443" y="2755"/>
                  <a:pt x="13454" y="2767"/>
                </a:cubicBezTo>
                <a:cubicBezTo>
                  <a:pt x="13466" y="2778"/>
                  <a:pt x="13478" y="2778"/>
                  <a:pt x="13478" y="2778"/>
                </a:cubicBezTo>
                <a:cubicBezTo>
                  <a:pt x="13490" y="2778"/>
                  <a:pt x="13501" y="2767"/>
                  <a:pt x="13514" y="2767"/>
                </a:cubicBezTo>
                <a:cubicBezTo>
                  <a:pt x="13561" y="2707"/>
                  <a:pt x="13608" y="2636"/>
                  <a:pt x="13667" y="2578"/>
                </a:cubicBezTo>
                <a:cubicBezTo>
                  <a:pt x="13679" y="2565"/>
                  <a:pt x="13679" y="2542"/>
                  <a:pt x="13655" y="2530"/>
                </a:cubicBezTo>
                <a:cubicBezTo>
                  <a:pt x="13649" y="2524"/>
                  <a:pt x="13640" y="2521"/>
                  <a:pt x="13631" y="2521"/>
                </a:cubicBezTo>
                <a:close/>
                <a:moveTo>
                  <a:pt x="13329" y="2889"/>
                </a:moveTo>
                <a:cubicBezTo>
                  <a:pt x="13318" y="2889"/>
                  <a:pt x="13307" y="2895"/>
                  <a:pt x="13301" y="2909"/>
                </a:cubicBezTo>
                <a:cubicBezTo>
                  <a:pt x="13253" y="2967"/>
                  <a:pt x="13206" y="3027"/>
                  <a:pt x="13159" y="3098"/>
                </a:cubicBezTo>
                <a:cubicBezTo>
                  <a:pt x="13147" y="3109"/>
                  <a:pt x="13147" y="3133"/>
                  <a:pt x="13159" y="3145"/>
                </a:cubicBezTo>
                <a:cubicBezTo>
                  <a:pt x="13170" y="3156"/>
                  <a:pt x="13183" y="3156"/>
                  <a:pt x="13183" y="3156"/>
                </a:cubicBezTo>
                <a:cubicBezTo>
                  <a:pt x="13194" y="3156"/>
                  <a:pt x="13206" y="3145"/>
                  <a:pt x="13218" y="3133"/>
                </a:cubicBezTo>
                <a:cubicBezTo>
                  <a:pt x="13265" y="3074"/>
                  <a:pt x="13312" y="3015"/>
                  <a:pt x="13359" y="2944"/>
                </a:cubicBezTo>
                <a:cubicBezTo>
                  <a:pt x="13372" y="2932"/>
                  <a:pt x="13372" y="2909"/>
                  <a:pt x="13348" y="2896"/>
                </a:cubicBezTo>
                <a:cubicBezTo>
                  <a:pt x="13343" y="2892"/>
                  <a:pt x="13336" y="2889"/>
                  <a:pt x="13329" y="2889"/>
                </a:cubicBezTo>
                <a:close/>
                <a:moveTo>
                  <a:pt x="13040" y="3278"/>
                </a:moveTo>
                <a:cubicBezTo>
                  <a:pt x="13031" y="3278"/>
                  <a:pt x="13023" y="3281"/>
                  <a:pt x="13017" y="3287"/>
                </a:cubicBezTo>
                <a:cubicBezTo>
                  <a:pt x="12970" y="3358"/>
                  <a:pt x="12922" y="3429"/>
                  <a:pt x="12887" y="3487"/>
                </a:cubicBezTo>
                <a:cubicBezTo>
                  <a:pt x="12875" y="3511"/>
                  <a:pt x="12875" y="3535"/>
                  <a:pt x="12899" y="3547"/>
                </a:cubicBezTo>
                <a:lnTo>
                  <a:pt x="12910" y="3547"/>
                </a:lnTo>
                <a:cubicBezTo>
                  <a:pt x="12922" y="3547"/>
                  <a:pt x="12934" y="3547"/>
                  <a:pt x="12946" y="3535"/>
                </a:cubicBezTo>
                <a:cubicBezTo>
                  <a:pt x="12981" y="3464"/>
                  <a:pt x="13028" y="3393"/>
                  <a:pt x="13076" y="3334"/>
                </a:cubicBezTo>
                <a:cubicBezTo>
                  <a:pt x="13088" y="3322"/>
                  <a:pt x="13088" y="3298"/>
                  <a:pt x="13064" y="3287"/>
                </a:cubicBezTo>
                <a:cubicBezTo>
                  <a:pt x="13058" y="3281"/>
                  <a:pt x="13049" y="3278"/>
                  <a:pt x="13040" y="3278"/>
                </a:cubicBezTo>
                <a:close/>
                <a:moveTo>
                  <a:pt x="12804" y="3677"/>
                </a:moveTo>
                <a:cubicBezTo>
                  <a:pt x="12781" y="3677"/>
                  <a:pt x="12768" y="3677"/>
                  <a:pt x="12757" y="3689"/>
                </a:cubicBezTo>
                <a:cubicBezTo>
                  <a:pt x="12710" y="3760"/>
                  <a:pt x="12674" y="3831"/>
                  <a:pt x="12626" y="3902"/>
                </a:cubicBezTo>
                <a:cubicBezTo>
                  <a:pt x="12615" y="3913"/>
                  <a:pt x="12626" y="3937"/>
                  <a:pt x="12639" y="3949"/>
                </a:cubicBezTo>
                <a:cubicBezTo>
                  <a:pt x="12650" y="3949"/>
                  <a:pt x="12650" y="3960"/>
                  <a:pt x="12662" y="3960"/>
                </a:cubicBezTo>
                <a:cubicBezTo>
                  <a:pt x="12674" y="3960"/>
                  <a:pt x="12686" y="3949"/>
                  <a:pt x="12697" y="3937"/>
                </a:cubicBezTo>
                <a:cubicBezTo>
                  <a:pt x="12733" y="3866"/>
                  <a:pt x="12768" y="3795"/>
                  <a:pt x="12816" y="3736"/>
                </a:cubicBezTo>
                <a:cubicBezTo>
                  <a:pt x="12828" y="3713"/>
                  <a:pt x="12816" y="3689"/>
                  <a:pt x="12804" y="3677"/>
                </a:cubicBezTo>
                <a:close/>
                <a:moveTo>
                  <a:pt x="12556" y="4091"/>
                </a:moveTo>
                <a:cubicBezTo>
                  <a:pt x="12544" y="4091"/>
                  <a:pt x="12521" y="4091"/>
                  <a:pt x="12508" y="4114"/>
                </a:cubicBezTo>
                <a:lnTo>
                  <a:pt x="12402" y="4327"/>
                </a:lnTo>
                <a:cubicBezTo>
                  <a:pt x="12390" y="4339"/>
                  <a:pt x="12402" y="4362"/>
                  <a:pt x="12414" y="4375"/>
                </a:cubicBezTo>
                <a:lnTo>
                  <a:pt x="12437" y="4375"/>
                </a:lnTo>
                <a:cubicBezTo>
                  <a:pt x="12450" y="4375"/>
                  <a:pt x="12461" y="4375"/>
                  <a:pt x="12461" y="4351"/>
                </a:cubicBezTo>
                <a:cubicBezTo>
                  <a:pt x="12497" y="4280"/>
                  <a:pt x="12532" y="4220"/>
                  <a:pt x="12579" y="4149"/>
                </a:cubicBezTo>
                <a:cubicBezTo>
                  <a:pt x="12591" y="4126"/>
                  <a:pt x="12579" y="4102"/>
                  <a:pt x="12556" y="4091"/>
                </a:cubicBezTo>
                <a:close/>
                <a:moveTo>
                  <a:pt x="12319" y="4520"/>
                </a:moveTo>
                <a:cubicBezTo>
                  <a:pt x="12310" y="4520"/>
                  <a:pt x="12303" y="4526"/>
                  <a:pt x="12295" y="4540"/>
                </a:cubicBezTo>
                <a:lnTo>
                  <a:pt x="12190" y="4753"/>
                </a:lnTo>
                <a:cubicBezTo>
                  <a:pt x="12190" y="4776"/>
                  <a:pt x="12190" y="4800"/>
                  <a:pt x="12213" y="4800"/>
                </a:cubicBezTo>
                <a:cubicBezTo>
                  <a:pt x="12213" y="4811"/>
                  <a:pt x="12225" y="4811"/>
                  <a:pt x="12225" y="4811"/>
                </a:cubicBezTo>
                <a:cubicBezTo>
                  <a:pt x="12237" y="4811"/>
                  <a:pt x="12248" y="4800"/>
                  <a:pt x="12260" y="4788"/>
                </a:cubicBezTo>
                <a:cubicBezTo>
                  <a:pt x="12295" y="4717"/>
                  <a:pt x="12319" y="4646"/>
                  <a:pt x="12355" y="4575"/>
                </a:cubicBezTo>
                <a:cubicBezTo>
                  <a:pt x="12366" y="4551"/>
                  <a:pt x="12355" y="4528"/>
                  <a:pt x="12343" y="4528"/>
                </a:cubicBezTo>
                <a:cubicBezTo>
                  <a:pt x="12333" y="4523"/>
                  <a:pt x="12325" y="4520"/>
                  <a:pt x="12319" y="4520"/>
                </a:cubicBezTo>
                <a:close/>
                <a:moveTo>
                  <a:pt x="12142" y="4953"/>
                </a:moveTo>
                <a:cubicBezTo>
                  <a:pt x="12130" y="4953"/>
                  <a:pt x="12106" y="4966"/>
                  <a:pt x="12095" y="4977"/>
                </a:cubicBezTo>
                <a:cubicBezTo>
                  <a:pt x="12071" y="5048"/>
                  <a:pt x="12035" y="5131"/>
                  <a:pt x="12012" y="5202"/>
                </a:cubicBezTo>
                <a:cubicBezTo>
                  <a:pt x="12000" y="5213"/>
                  <a:pt x="12012" y="5237"/>
                  <a:pt x="12024" y="5249"/>
                </a:cubicBezTo>
                <a:lnTo>
                  <a:pt x="12035" y="5249"/>
                </a:lnTo>
                <a:cubicBezTo>
                  <a:pt x="12059" y="5249"/>
                  <a:pt x="12071" y="5237"/>
                  <a:pt x="12071" y="5226"/>
                </a:cubicBezTo>
                <a:cubicBezTo>
                  <a:pt x="12106" y="5155"/>
                  <a:pt x="12130" y="5084"/>
                  <a:pt x="12166" y="5001"/>
                </a:cubicBezTo>
                <a:cubicBezTo>
                  <a:pt x="12166" y="4989"/>
                  <a:pt x="12166" y="4966"/>
                  <a:pt x="12142" y="4953"/>
                </a:cubicBezTo>
                <a:close/>
                <a:moveTo>
                  <a:pt x="11964" y="5403"/>
                </a:moveTo>
                <a:cubicBezTo>
                  <a:pt x="11953" y="5403"/>
                  <a:pt x="11929" y="5403"/>
                  <a:pt x="11917" y="5426"/>
                </a:cubicBezTo>
                <a:cubicBezTo>
                  <a:pt x="11894" y="5497"/>
                  <a:pt x="11870" y="5580"/>
                  <a:pt x="11846" y="5651"/>
                </a:cubicBezTo>
                <a:cubicBezTo>
                  <a:pt x="11835" y="5675"/>
                  <a:pt x="11846" y="5686"/>
                  <a:pt x="11859" y="5699"/>
                </a:cubicBezTo>
                <a:lnTo>
                  <a:pt x="11870" y="5699"/>
                </a:lnTo>
                <a:cubicBezTo>
                  <a:pt x="11894" y="5699"/>
                  <a:pt x="11906" y="5686"/>
                  <a:pt x="11906" y="5675"/>
                </a:cubicBezTo>
                <a:cubicBezTo>
                  <a:pt x="11941" y="5604"/>
                  <a:pt x="11964" y="5521"/>
                  <a:pt x="11988" y="5450"/>
                </a:cubicBezTo>
                <a:cubicBezTo>
                  <a:pt x="12000" y="5426"/>
                  <a:pt x="11988" y="5415"/>
                  <a:pt x="11964" y="5403"/>
                </a:cubicBezTo>
                <a:close/>
                <a:moveTo>
                  <a:pt x="11811" y="5852"/>
                </a:moveTo>
                <a:cubicBezTo>
                  <a:pt x="11799" y="5852"/>
                  <a:pt x="11775" y="5864"/>
                  <a:pt x="11764" y="5875"/>
                </a:cubicBezTo>
                <a:cubicBezTo>
                  <a:pt x="11740" y="5959"/>
                  <a:pt x="11717" y="6030"/>
                  <a:pt x="11693" y="6112"/>
                </a:cubicBezTo>
                <a:cubicBezTo>
                  <a:pt x="11693" y="6136"/>
                  <a:pt x="11704" y="6148"/>
                  <a:pt x="11728" y="6159"/>
                </a:cubicBezTo>
                <a:cubicBezTo>
                  <a:pt x="11752" y="6159"/>
                  <a:pt x="11764" y="6148"/>
                  <a:pt x="11764" y="6136"/>
                </a:cubicBezTo>
                <a:cubicBezTo>
                  <a:pt x="11788" y="6053"/>
                  <a:pt x="11811" y="5982"/>
                  <a:pt x="11835" y="5899"/>
                </a:cubicBezTo>
                <a:cubicBezTo>
                  <a:pt x="11846" y="5888"/>
                  <a:pt x="11835" y="5864"/>
                  <a:pt x="11811" y="5852"/>
                </a:cubicBezTo>
                <a:close/>
                <a:moveTo>
                  <a:pt x="11681" y="6313"/>
                </a:moveTo>
                <a:cubicBezTo>
                  <a:pt x="11657" y="6313"/>
                  <a:pt x="11633" y="6325"/>
                  <a:pt x="11633" y="6348"/>
                </a:cubicBezTo>
                <a:cubicBezTo>
                  <a:pt x="11610" y="6419"/>
                  <a:pt x="11598" y="6502"/>
                  <a:pt x="11575" y="6573"/>
                </a:cubicBezTo>
                <a:cubicBezTo>
                  <a:pt x="11575" y="6597"/>
                  <a:pt x="11586" y="6621"/>
                  <a:pt x="11598" y="6621"/>
                </a:cubicBezTo>
                <a:lnTo>
                  <a:pt x="11610" y="6621"/>
                </a:lnTo>
                <a:cubicBezTo>
                  <a:pt x="11622" y="6621"/>
                  <a:pt x="11646" y="6608"/>
                  <a:pt x="11646" y="6597"/>
                </a:cubicBezTo>
                <a:cubicBezTo>
                  <a:pt x="11669" y="6514"/>
                  <a:pt x="11681" y="6443"/>
                  <a:pt x="11704" y="6361"/>
                </a:cubicBezTo>
                <a:cubicBezTo>
                  <a:pt x="11704" y="6348"/>
                  <a:pt x="11693" y="6325"/>
                  <a:pt x="11681" y="6313"/>
                </a:cubicBezTo>
                <a:close/>
                <a:moveTo>
                  <a:pt x="11555" y="6783"/>
                </a:moveTo>
                <a:cubicBezTo>
                  <a:pt x="11543" y="6783"/>
                  <a:pt x="11528" y="6800"/>
                  <a:pt x="11528" y="6810"/>
                </a:cubicBezTo>
                <a:cubicBezTo>
                  <a:pt x="11504" y="6892"/>
                  <a:pt x="11492" y="6975"/>
                  <a:pt x="11480" y="7046"/>
                </a:cubicBezTo>
                <a:cubicBezTo>
                  <a:pt x="11468" y="7070"/>
                  <a:pt x="11480" y="7081"/>
                  <a:pt x="11504" y="7094"/>
                </a:cubicBezTo>
                <a:lnTo>
                  <a:pt x="11515" y="7094"/>
                </a:lnTo>
                <a:cubicBezTo>
                  <a:pt x="11528" y="7094"/>
                  <a:pt x="11539" y="7081"/>
                  <a:pt x="11551" y="7058"/>
                </a:cubicBezTo>
                <a:cubicBezTo>
                  <a:pt x="11563" y="6987"/>
                  <a:pt x="11575" y="6904"/>
                  <a:pt x="11598" y="6821"/>
                </a:cubicBezTo>
                <a:cubicBezTo>
                  <a:pt x="11598" y="6810"/>
                  <a:pt x="11586" y="6786"/>
                  <a:pt x="11563" y="6786"/>
                </a:cubicBezTo>
                <a:cubicBezTo>
                  <a:pt x="11560" y="6784"/>
                  <a:pt x="11558" y="6783"/>
                  <a:pt x="11555" y="6783"/>
                </a:cubicBezTo>
                <a:close/>
                <a:moveTo>
                  <a:pt x="11457" y="7254"/>
                </a:moveTo>
                <a:cubicBezTo>
                  <a:pt x="11446" y="7254"/>
                  <a:pt x="11433" y="7265"/>
                  <a:pt x="11433" y="7283"/>
                </a:cubicBezTo>
                <a:cubicBezTo>
                  <a:pt x="11421" y="7365"/>
                  <a:pt x="11409" y="7448"/>
                  <a:pt x="11397" y="7519"/>
                </a:cubicBezTo>
                <a:cubicBezTo>
                  <a:pt x="11397" y="7543"/>
                  <a:pt x="11409" y="7554"/>
                  <a:pt x="11421" y="7566"/>
                </a:cubicBezTo>
                <a:lnTo>
                  <a:pt x="11433" y="7566"/>
                </a:lnTo>
                <a:cubicBezTo>
                  <a:pt x="11444" y="7566"/>
                  <a:pt x="11468" y="7554"/>
                  <a:pt x="11468" y="7530"/>
                </a:cubicBezTo>
                <a:cubicBezTo>
                  <a:pt x="11480" y="7460"/>
                  <a:pt x="11492" y="7377"/>
                  <a:pt x="11504" y="7294"/>
                </a:cubicBezTo>
                <a:cubicBezTo>
                  <a:pt x="11504" y="7270"/>
                  <a:pt x="11492" y="7259"/>
                  <a:pt x="11468" y="7259"/>
                </a:cubicBezTo>
                <a:cubicBezTo>
                  <a:pt x="11465" y="7256"/>
                  <a:pt x="11461" y="7254"/>
                  <a:pt x="11457" y="7254"/>
                </a:cubicBezTo>
                <a:close/>
                <a:moveTo>
                  <a:pt x="11409" y="7732"/>
                </a:moveTo>
                <a:cubicBezTo>
                  <a:pt x="11386" y="7732"/>
                  <a:pt x="11373" y="7743"/>
                  <a:pt x="11362" y="7756"/>
                </a:cubicBezTo>
                <a:cubicBezTo>
                  <a:pt x="11362" y="7838"/>
                  <a:pt x="11350" y="7921"/>
                  <a:pt x="11338" y="8003"/>
                </a:cubicBezTo>
                <a:cubicBezTo>
                  <a:pt x="11338" y="8016"/>
                  <a:pt x="11350" y="8039"/>
                  <a:pt x="11373" y="8039"/>
                </a:cubicBezTo>
                <a:cubicBezTo>
                  <a:pt x="11397" y="8039"/>
                  <a:pt x="11409" y="8027"/>
                  <a:pt x="11409" y="8003"/>
                </a:cubicBezTo>
                <a:cubicBezTo>
                  <a:pt x="11421" y="7932"/>
                  <a:pt x="11433" y="7850"/>
                  <a:pt x="11433" y="7767"/>
                </a:cubicBezTo>
                <a:cubicBezTo>
                  <a:pt x="11444" y="7743"/>
                  <a:pt x="11421" y="7732"/>
                  <a:pt x="11409" y="7732"/>
                </a:cubicBezTo>
                <a:close/>
                <a:moveTo>
                  <a:pt x="9612" y="8158"/>
                </a:moveTo>
                <a:cubicBezTo>
                  <a:pt x="9589" y="8169"/>
                  <a:pt x="9576" y="8181"/>
                  <a:pt x="9576" y="8205"/>
                </a:cubicBezTo>
                <a:cubicBezTo>
                  <a:pt x="9576" y="8216"/>
                  <a:pt x="9589" y="8240"/>
                  <a:pt x="9612" y="8240"/>
                </a:cubicBezTo>
                <a:cubicBezTo>
                  <a:pt x="9695" y="8228"/>
                  <a:pt x="9766" y="8228"/>
                  <a:pt x="9849" y="8228"/>
                </a:cubicBezTo>
                <a:cubicBezTo>
                  <a:pt x="9872" y="8228"/>
                  <a:pt x="9884" y="8216"/>
                  <a:pt x="9884" y="8193"/>
                </a:cubicBezTo>
                <a:cubicBezTo>
                  <a:pt x="9884" y="8169"/>
                  <a:pt x="9872" y="8158"/>
                  <a:pt x="9849" y="8158"/>
                </a:cubicBezTo>
                <a:close/>
                <a:moveTo>
                  <a:pt x="10085" y="8158"/>
                </a:moveTo>
                <a:cubicBezTo>
                  <a:pt x="10073" y="8158"/>
                  <a:pt x="10049" y="8169"/>
                  <a:pt x="10049" y="8193"/>
                </a:cubicBezTo>
                <a:cubicBezTo>
                  <a:pt x="10049" y="8216"/>
                  <a:pt x="10062" y="8228"/>
                  <a:pt x="10085" y="8228"/>
                </a:cubicBezTo>
                <a:cubicBezTo>
                  <a:pt x="10168" y="8240"/>
                  <a:pt x="10251" y="8240"/>
                  <a:pt x="10322" y="8240"/>
                </a:cubicBezTo>
                <a:lnTo>
                  <a:pt x="10322" y="8252"/>
                </a:lnTo>
                <a:cubicBezTo>
                  <a:pt x="10345" y="8252"/>
                  <a:pt x="10357" y="8228"/>
                  <a:pt x="10357" y="8216"/>
                </a:cubicBezTo>
                <a:cubicBezTo>
                  <a:pt x="10369" y="8193"/>
                  <a:pt x="10345" y="8181"/>
                  <a:pt x="10333" y="8169"/>
                </a:cubicBezTo>
                <a:cubicBezTo>
                  <a:pt x="10251" y="8169"/>
                  <a:pt x="10168" y="8158"/>
                  <a:pt x="10085" y="8158"/>
                </a:cubicBezTo>
                <a:close/>
                <a:moveTo>
                  <a:pt x="9364" y="8181"/>
                </a:moveTo>
                <a:cubicBezTo>
                  <a:pt x="9281" y="8181"/>
                  <a:pt x="9210" y="8193"/>
                  <a:pt x="9127" y="8205"/>
                </a:cubicBezTo>
                <a:cubicBezTo>
                  <a:pt x="9104" y="8205"/>
                  <a:pt x="9092" y="8228"/>
                  <a:pt x="9092" y="8240"/>
                </a:cubicBezTo>
                <a:cubicBezTo>
                  <a:pt x="9092" y="8263"/>
                  <a:pt x="9116" y="8276"/>
                  <a:pt x="9127" y="8276"/>
                </a:cubicBezTo>
                <a:lnTo>
                  <a:pt x="9140" y="8276"/>
                </a:lnTo>
                <a:cubicBezTo>
                  <a:pt x="9210" y="8263"/>
                  <a:pt x="9293" y="8252"/>
                  <a:pt x="9376" y="8252"/>
                </a:cubicBezTo>
                <a:cubicBezTo>
                  <a:pt x="9387" y="8252"/>
                  <a:pt x="9411" y="8228"/>
                  <a:pt x="9400" y="8216"/>
                </a:cubicBezTo>
                <a:cubicBezTo>
                  <a:pt x="9400" y="8193"/>
                  <a:pt x="9387" y="8181"/>
                  <a:pt x="9364" y="8181"/>
                </a:cubicBezTo>
                <a:close/>
                <a:moveTo>
                  <a:pt x="10557" y="8201"/>
                </a:moveTo>
                <a:cubicBezTo>
                  <a:pt x="10542" y="8201"/>
                  <a:pt x="10534" y="8219"/>
                  <a:pt x="10534" y="8228"/>
                </a:cubicBezTo>
                <a:cubicBezTo>
                  <a:pt x="10522" y="8252"/>
                  <a:pt x="10546" y="8263"/>
                  <a:pt x="10558" y="8276"/>
                </a:cubicBezTo>
                <a:cubicBezTo>
                  <a:pt x="10640" y="8276"/>
                  <a:pt x="10724" y="8287"/>
                  <a:pt x="10795" y="8311"/>
                </a:cubicBezTo>
                <a:lnTo>
                  <a:pt x="10806" y="8311"/>
                </a:lnTo>
                <a:cubicBezTo>
                  <a:pt x="10818" y="8311"/>
                  <a:pt x="10830" y="8299"/>
                  <a:pt x="10842" y="8276"/>
                </a:cubicBezTo>
                <a:cubicBezTo>
                  <a:pt x="10842" y="8252"/>
                  <a:pt x="10830" y="8240"/>
                  <a:pt x="10806" y="8240"/>
                </a:cubicBezTo>
                <a:cubicBezTo>
                  <a:pt x="10735" y="8216"/>
                  <a:pt x="10653" y="8205"/>
                  <a:pt x="10569" y="8205"/>
                </a:cubicBezTo>
                <a:cubicBezTo>
                  <a:pt x="10565" y="8202"/>
                  <a:pt x="10561" y="8201"/>
                  <a:pt x="10557" y="8201"/>
                </a:cubicBezTo>
                <a:close/>
                <a:moveTo>
                  <a:pt x="8891" y="8240"/>
                </a:moveTo>
                <a:cubicBezTo>
                  <a:pt x="8809" y="8252"/>
                  <a:pt x="8725" y="8263"/>
                  <a:pt x="8654" y="8276"/>
                </a:cubicBezTo>
                <a:cubicBezTo>
                  <a:pt x="8631" y="8287"/>
                  <a:pt x="8619" y="8299"/>
                  <a:pt x="8619" y="8323"/>
                </a:cubicBezTo>
                <a:cubicBezTo>
                  <a:pt x="8631" y="8334"/>
                  <a:pt x="8643" y="8347"/>
                  <a:pt x="8654" y="8347"/>
                </a:cubicBezTo>
                <a:lnTo>
                  <a:pt x="8667" y="8347"/>
                </a:lnTo>
                <a:cubicBezTo>
                  <a:pt x="8738" y="8334"/>
                  <a:pt x="8820" y="8323"/>
                  <a:pt x="8903" y="8311"/>
                </a:cubicBezTo>
                <a:cubicBezTo>
                  <a:pt x="8914" y="8311"/>
                  <a:pt x="8938" y="8287"/>
                  <a:pt x="8927" y="8263"/>
                </a:cubicBezTo>
                <a:cubicBezTo>
                  <a:pt x="8927" y="8252"/>
                  <a:pt x="8903" y="8240"/>
                  <a:pt x="8891" y="8240"/>
                </a:cubicBezTo>
                <a:close/>
                <a:moveTo>
                  <a:pt x="11031" y="8283"/>
                </a:moveTo>
                <a:cubicBezTo>
                  <a:pt x="11020" y="8283"/>
                  <a:pt x="11007" y="8293"/>
                  <a:pt x="11007" y="8311"/>
                </a:cubicBezTo>
                <a:cubicBezTo>
                  <a:pt x="10995" y="8334"/>
                  <a:pt x="11007" y="8347"/>
                  <a:pt x="11031" y="8347"/>
                </a:cubicBezTo>
                <a:lnTo>
                  <a:pt x="11090" y="8370"/>
                </a:lnTo>
                <a:cubicBezTo>
                  <a:pt x="11149" y="8382"/>
                  <a:pt x="11208" y="8394"/>
                  <a:pt x="11255" y="8405"/>
                </a:cubicBezTo>
                <a:lnTo>
                  <a:pt x="11267" y="8405"/>
                </a:lnTo>
                <a:cubicBezTo>
                  <a:pt x="11291" y="8405"/>
                  <a:pt x="11302" y="8394"/>
                  <a:pt x="11302" y="8382"/>
                </a:cubicBezTo>
                <a:cubicBezTo>
                  <a:pt x="11315" y="8370"/>
                  <a:pt x="11302" y="8347"/>
                  <a:pt x="11279" y="8334"/>
                </a:cubicBezTo>
                <a:lnTo>
                  <a:pt x="11102" y="8299"/>
                </a:lnTo>
                <a:lnTo>
                  <a:pt x="11042" y="8287"/>
                </a:lnTo>
                <a:cubicBezTo>
                  <a:pt x="11039" y="8284"/>
                  <a:pt x="11035" y="8283"/>
                  <a:pt x="11031" y="8283"/>
                </a:cubicBezTo>
                <a:close/>
                <a:moveTo>
                  <a:pt x="8429" y="8330"/>
                </a:moveTo>
                <a:cubicBezTo>
                  <a:pt x="8425" y="8330"/>
                  <a:pt x="8421" y="8331"/>
                  <a:pt x="8418" y="8334"/>
                </a:cubicBezTo>
                <a:cubicBezTo>
                  <a:pt x="8336" y="8347"/>
                  <a:pt x="8265" y="8370"/>
                  <a:pt x="8181" y="8382"/>
                </a:cubicBezTo>
                <a:cubicBezTo>
                  <a:pt x="8158" y="8394"/>
                  <a:pt x="8146" y="8405"/>
                  <a:pt x="8158" y="8429"/>
                </a:cubicBezTo>
                <a:cubicBezTo>
                  <a:pt x="8158" y="8441"/>
                  <a:pt x="8170" y="8453"/>
                  <a:pt x="8194" y="8453"/>
                </a:cubicBezTo>
                <a:lnTo>
                  <a:pt x="8205" y="8453"/>
                </a:lnTo>
                <a:cubicBezTo>
                  <a:pt x="8276" y="8441"/>
                  <a:pt x="8359" y="8418"/>
                  <a:pt x="8430" y="8394"/>
                </a:cubicBezTo>
                <a:cubicBezTo>
                  <a:pt x="8454" y="8394"/>
                  <a:pt x="8465" y="8370"/>
                  <a:pt x="8454" y="8358"/>
                </a:cubicBezTo>
                <a:cubicBezTo>
                  <a:pt x="8454" y="8341"/>
                  <a:pt x="8441" y="8330"/>
                  <a:pt x="8429" y="8330"/>
                </a:cubicBezTo>
                <a:close/>
                <a:moveTo>
                  <a:pt x="11362" y="8205"/>
                </a:moveTo>
                <a:cubicBezTo>
                  <a:pt x="11338" y="8205"/>
                  <a:pt x="11326" y="8216"/>
                  <a:pt x="11326" y="8240"/>
                </a:cubicBezTo>
                <a:cubicBezTo>
                  <a:pt x="11315" y="8323"/>
                  <a:pt x="11315" y="8405"/>
                  <a:pt x="11315" y="8476"/>
                </a:cubicBezTo>
                <a:cubicBezTo>
                  <a:pt x="11315" y="8500"/>
                  <a:pt x="11326" y="8512"/>
                  <a:pt x="11350" y="8524"/>
                </a:cubicBezTo>
                <a:cubicBezTo>
                  <a:pt x="11362" y="8524"/>
                  <a:pt x="11386" y="8500"/>
                  <a:pt x="11386" y="8489"/>
                </a:cubicBezTo>
                <a:cubicBezTo>
                  <a:pt x="11386" y="8405"/>
                  <a:pt x="11386" y="8323"/>
                  <a:pt x="11397" y="8240"/>
                </a:cubicBezTo>
                <a:cubicBezTo>
                  <a:pt x="11397" y="8228"/>
                  <a:pt x="11386" y="8205"/>
                  <a:pt x="11362" y="8205"/>
                </a:cubicBezTo>
                <a:close/>
                <a:moveTo>
                  <a:pt x="11497" y="8401"/>
                </a:moveTo>
                <a:cubicBezTo>
                  <a:pt x="11481" y="8401"/>
                  <a:pt x="11468" y="8412"/>
                  <a:pt x="11468" y="8429"/>
                </a:cubicBezTo>
                <a:cubicBezTo>
                  <a:pt x="11457" y="8453"/>
                  <a:pt x="11468" y="8465"/>
                  <a:pt x="11492" y="8476"/>
                </a:cubicBezTo>
                <a:cubicBezTo>
                  <a:pt x="11563" y="8500"/>
                  <a:pt x="11646" y="8524"/>
                  <a:pt x="11717" y="8547"/>
                </a:cubicBezTo>
                <a:lnTo>
                  <a:pt x="11728" y="8547"/>
                </a:lnTo>
                <a:cubicBezTo>
                  <a:pt x="11740" y="8547"/>
                  <a:pt x="11752" y="8536"/>
                  <a:pt x="11764" y="8524"/>
                </a:cubicBezTo>
                <a:cubicBezTo>
                  <a:pt x="11764" y="8512"/>
                  <a:pt x="11764" y="8489"/>
                  <a:pt x="11740" y="8476"/>
                </a:cubicBezTo>
                <a:cubicBezTo>
                  <a:pt x="11669" y="8453"/>
                  <a:pt x="11586" y="8429"/>
                  <a:pt x="11515" y="8405"/>
                </a:cubicBezTo>
                <a:cubicBezTo>
                  <a:pt x="11509" y="8402"/>
                  <a:pt x="11503" y="8401"/>
                  <a:pt x="11497" y="8401"/>
                </a:cubicBezTo>
                <a:close/>
                <a:moveTo>
                  <a:pt x="7963" y="8448"/>
                </a:moveTo>
                <a:cubicBezTo>
                  <a:pt x="7958" y="8448"/>
                  <a:pt x="7951" y="8450"/>
                  <a:pt x="7945" y="8453"/>
                </a:cubicBezTo>
                <a:cubicBezTo>
                  <a:pt x="7874" y="8476"/>
                  <a:pt x="7792" y="8500"/>
                  <a:pt x="7721" y="8524"/>
                </a:cubicBezTo>
                <a:cubicBezTo>
                  <a:pt x="7697" y="8524"/>
                  <a:pt x="7685" y="8547"/>
                  <a:pt x="7697" y="8571"/>
                </a:cubicBezTo>
                <a:cubicBezTo>
                  <a:pt x="7697" y="8583"/>
                  <a:pt x="7721" y="8594"/>
                  <a:pt x="7732" y="8594"/>
                </a:cubicBezTo>
                <a:lnTo>
                  <a:pt x="7745" y="8594"/>
                </a:lnTo>
                <a:cubicBezTo>
                  <a:pt x="7815" y="8559"/>
                  <a:pt x="7898" y="8536"/>
                  <a:pt x="7969" y="8524"/>
                </a:cubicBezTo>
                <a:cubicBezTo>
                  <a:pt x="7992" y="8512"/>
                  <a:pt x="8005" y="8489"/>
                  <a:pt x="7992" y="8476"/>
                </a:cubicBezTo>
                <a:cubicBezTo>
                  <a:pt x="7992" y="8459"/>
                  <a:pt x="7980" y="8448"/>
                  <a:pt x="7963" y="8448"/>
                </a:cubicBezTo>
                <a:close/>
                <a:moveTo>
                  <a:pt x="11947" y="8566"/>
                </a:moveTo>
                <a:cubicBezTo>
                  <a:pt x="11934" y="8566"/>
                  <a:pt x="11926" y="8574"/>
                  <a:pt x="11917" y="8583"/>
                </a:cubicBezTo>
                <a:cubicBezTo>
                  <a:pt x="11906" y="8607"/>
                  <a:pt x="11917" y="8630"/>
                  <a:pt x="11941" y="8630"/>
                </a:cubicBezTo>
                <a:cubicBezTo>
                  <a:pt x="12012" y="8665"/>
                  <a:pt x="12083" y="8689"/>
                  <a:pt x="12154" y="8725"/>
                </a:cubicBezTo>
                <a:lnTo>
                  <a:pt x="12166" y="8725"/>
                </a:lnTo>
                <a:cubicBezTo>
                  <a:pt x="12190" y="8725"/>
                  <a:pt x="12201" y="8725"/>
                  <a:pt x="12201" y="8713"/>
                </a:cubicBezTo>
                <a:cubicBezTo>
                  <a:pt x="12213" y="8689"/>
                  <a:pt x="12201" y="8665"/>
                  <a:pt x="12190" y="8665"/>
                </a:cubicBezTo>
                <a:cubicBezTo>
                  <a:pt x="12119" y="8630"/>
                  <a:pt x="12035" y="8594"/>
                  <a:pt x="11964" y="8571"/>
                </a:cubicBezTo>
                <a:cubicBezTo>
                  <a:pt x="11958" y="8568"/>
                  <a:pt x="11952" y="8566"/>
                  <a:pt x="11947" y="8566"/>
                </a:cubicBezTo>
                <a:close/>
                <a:moveTo>
                  <a:pt x="7496" y="8594"/>
                </a:moveTo>
                <a:cubicBezTo>
                  <a:pt x="7414" y="8618"/>
                  <a:pt x="7343" y="8654"/>
                  <a:pt x="7272" y="8678"/>
                </a:cubicBezTo>
                <a:cubicBezTo>
                  <a:pt x="7248" y="8689"/>
                  <a:pt x="7236" y="8701"/>
                  <a:pt x="7248" y="8725"/>
                </a:cubicBezTo>
                <a:cubicBezTo>
                  <a:pt x="7248" y="8736"/>
                  <a:pt x="7259" y="8749"/>
                  <a:pt x="7283" y="8749"/>
                </a:cubicBezTo>
                <a:lnTo>
                  <a:pt x="7295" y="8749"/>
                </a:lnTo>
                <a:cubicBezTo>
                  <a:pt x="7366" y="8713"/>
                  <a:pt x="7437" y="8689"/>
                  <a:pt x="7519" y="8665"/>
                </a:cubicBezTo>
                <a:cubicBezTo>
                  <a:pt x="7532" y="8654"/>
                  <a:pt x="7543" y="8642"/>
                  <a:pt x="7543" y="8618"/>
                </a:cubicBezTo>
                <a:cubicBezTo>
                  <a:pt x="7532" y="8594"/>
                  <a:pt x="7508" y="8594"/>
                  <a:pt x="7496" y="8594"/>
                </a:cubicBezTo>
                <a:close/>
                <a:moveTo>
                  <a:pt x="7060" y="8767"/>
                </a:moveTo>
                <a:cubicBezTo>
                  <a:pt x="7055" y="8767"/>
                  <a:pt x="7050" y="8769"/>
                  <a:pt x="7047" y="8772"/>
                </a:cubicBezTo>
                <a:cubicBezTo>
                  <a:pt x="6964" y="8796"/>
                  <a:pt x="6893" y="8831"/>
                  <a:pt x="6822" y="8855"/>
                </a:cubicBezTo>
                <a:cubicBezTo>
                  <a:pt x="6799" y="8867"/>
                  <a:pt x="6799" y="8890"/>
                  <a:pt x="6799" y="8902"/>
                </a:cubicBezTo>
                <a:cubicBezTo>
                  <a:pt x="6810" y="8914"/>
                  <a:pt x="6822" y="8925"/>
                  <a:pt x="6834" y="8925"/>
                </a:cubicBezTo>
                <a:lnTo>
                  <a:pt x="6846" y="8925"/>
                </a:lnTo>
                <a:cubicBezTo>
                  <a:pt x="6917" y="8890"/>
                  <a:pt x="6999" y="8867"/>
                  <a:pt x="7070" y="8831"/>
                </a:cubicBezTo>
                <a:cubicBezTo>
                  <a:pt x="7083" y="8831"/>
                  <a:pt x="7094" y="8807"/>
                  <a:pt x="7094" y="8784"/>
                </a:cubicBezTo>
                <a:cubicBezTo>
                  <a:pt x="7086" y="8776"/>
                  <a:pt x="7072" y="8767"/>
                  <a:pt x="7060" y="8767"/>
                </a:cubicBezTo>
                <a:close/>
                <a:moveTo>
                  <a:pt x="12384" y="8767"/>
                </a:moveTo>
                <a:cubicBezTo>
                  <a:pt x="12371" y="8767"/>
                  <a:pt x="12363" y="8776"/>
                  <a:pt x="12355" y="8784"/>
                </a:cubicBezTo>
                <a:cubicBezTo>
                  <a:pt x="12343" y="8807"/>
                  <a:pt x="12355" y="8820"/>
                  <a:pt x="12366" y="8831"/>
                </a:cubicBezTo>
                <a:cubicBezTo>
                  <a:pt x="12437" y="8878"/>
                  <a:pt x="12508" y="8914"/>
                  <a:pt x="12568" y="8961"/>
                </a:cubicBezTo>
                <a:lnTo>
                  <a:pt x="12591" y="8961"/>
                </a:lnTo>
                <a:cubicBezTo>
                  <a:pt x="12603" y="8961"/>
                  <a:pt x="12615" y="8961"/>
                  <a:pt x="12615" y="8949"/>
                </a:cubicBezTo>
                <a:cubicBezTo>
                  <a:pt x="12626" y="8925"/>
                  <a:pt x="12626" y="8902"/>
                  <a:pt x="12615" y="8890"/>
                </a:cubicBezTo>
                <a:cubicBezTo>
                  <a:pt x="12544" y="8855"/>
                  <a:pt x="12473" y="8807"/>
                  <a:pt x="12402" y="8772"/>
                </a:cubicBezTo>
                <a:cubicBezTo>
                  <a:pt x="12395" y="8769"/>
                  <a:pt x="12389" y="8767"/>
                  <a:pt x="12384" y="8767"/>
                </a:cubicBezTo>
                <a:close/>
                <a:moveTo>
                  <a:pt x="11338" y="8689"/>
                </a:moveTo>
                <a:cubicBezTo>
                  <a:pt x="11326" y="8689"/>
                  <a:pt x="11302" y="8701"/>
                  <a:pt x="11302" y="8725"/>
                </a:cubicBezTo>
                <a:lnTo>
                  <a:pt x="11302" y="8749"/>
                </a:lnTo>
                <a:cubicBezTo>
                  <a:pt x="11302" y="8820"/>
                  <a:pt x="11302" y="8890"/>
                  <a:pt x="11315" y="8961"/>
                </a:cubicBezTo>
                <a:cubicBezTo>
                  <a:pt x="11315" y="8985"/>
                  <a:pt x="11326" y="8996"/>
                  <a:pt x="11350" y="8996"/>
                </a:cubicBezTo>
                <a:cubicBezTo>
                  <a:pt x="11362" y="8996"/>
                  <a:pt x="11386" y="8985"/>
                  <a:pt x="11386" y="8961"/>
                </a:cubicBezTo>
                <a:cubicBezTo>
                  <a:pt x="11373" y="8890"/>
                  <a:pt x="11373" y="8820"/>
                  <a:pt x="11373" y="8749"/>
                </a:cubicBezTo>
                <a:lnTo>
                  <a:pt x="11373" y="8725"/>
                </a:lnTo>
                <a:cubicBezTo>
                  <a:pt x="11373" y="8701"/>
                  <a:pt x="11362" y="8689"/>
                  <a:pt x="11338" y="8689"/>
                </a:cubicBezTo>
                <a:close/>
                <a:moveTo>
                  <a:pt x="6618" y="8956"/>
                </a:moveTo>
                <a:cubicBezTo>
                  <a:pt x="6611" y="8956"/>
                  <a:pt x="6604" y="8958"/>
                  <a:pt x="6597" y="8961"/>
                </a:cubicBezTo>
                <a:cubicBezTo>
                  <a:pt x="6526" y="8985"/>
                  <a:pt x="6456" y="9020"/>
                  <a:pt x="6385" y="9056"/>
                </a:cubicBezTo>
                <a:cubicBezTo>
                  <a:pt x="6361" y="9067"/>
                  <a:pt x="6361" y="9091"/>
                  <a:pt x="6361" y="9103"/>
                </a:cubicBezTo>
                <a:cubicBezTo>
                  <a:pt x="6373" y="9115"/>
                  <a:pt x="6385" y="9127"/>
                  <a:pt x="6397" y="9127"/>
                </a:cubicBezTo>
                <a:lnTo>
                  <a:pt x="6408" y="9127"/>
                </a:lnTo>
                <a:cubicBezTo>
                  <a:pt x="6479" y="9091"/>
                  <a:pt x="6562" y="9056"/>
                  <a:pt x="6633" y="9020"/>
                </a:cubicBezTo>
                <a:cubicBezTo>
                  <a:pt x="6645" y="9009"/>
                  <a:pt x="6657" y="8996"/>
                  <a:pt x="6645" y="8973"/>
                </a:cubicBezTo>
                <a:cubicBezTo>
                  <a:pt x="6645" y="8965"/>
                  <a:pt x="6633" y="8956"/>
                  <a:pt x="6618" y="8956"/>
                </a:cubicBezTo>
                <a:close/>
                <a:moveTo>
                  <a:pt x="12791" y="9027"/>
                </a:moveTo>
                <a:cubicBezTo>
                  <a:pt x="12779" y="9027"/>
                  <a:pt x="12765" y="9036"/>
                  <a:pt x="12757" y="9044"/>
                </a:cubicBezTo>
                <a:cubicBezTo>
                  <a:pt x="12745" y="9056"/>
                  <a:pt x="12745" y="9080"/>
                  <a:pt x="12757" y="9091"/>
                </a:cubicBezTo>
                <a:cubicBezTo>
                  <a:pt x="12828" y="9138"/>
                  <a:pt x="12887" y="9198"/>
                  <a:pt x="12946" y="9245"/>
                </a:cubicBezTo>
                <a:cubicBezTo>
                  <a:pt x="12946" y="9256"/>
                  <a:pt x="12957" y="9256"/>
                  <a:pt x="12970" y="9256"/>
                </a:cubicBezTo>
                <a:cubicBezTo>
                  <a:pt x="12970" y="9256"/>
                  <a:pt x="12981" y="9256"/>
                  <a:pt x="12993" y="9245"/>
                </a:cubicBezTo>
                <a:cubicBezTo>
                  <a:pt x="13005" y="9233"/>
                  <a:pt x="13005" y="9209"/>
                  <a:pt x="12993" y="9198"/>
                </a:cubicBezTo>
                <a:cubicBezTo>
                  <a:pt x="12934" y="9138"/>
                  <a:pt x="12875" y="9091"/>
                  <a:pt x="12804" y="9032"/>
                </a:cubicBezTo>
                <a:cubicBezTo>
                  <a:pt x="12801" y="9029"/>
                  <a:pt x="12796" y="9027"/>
                  <a:pt x="12791" y="9027"/>
                </a:cubicBezTo>
                <a:close/>
                <a:moveTo>
                  <a:pt x="6184" y="9157"/>
                </a:moveTo>
                <a:cubicBezTo>
                  <a:pt x="6179" y="9157"/>
                  <a:pt x="6175" y="9159"/>
                  <a:pt x="6172" y="9162"/>
                </a:cubicBezTo>
                <a:cubicBezTo>
                  <a:pt x="6090" y="9198"/>
                  <a:pt x="6019" y="9233"/>
                  <a:pt x="5948" y="9269"/>
                </a:cubicBezTo>
                <a:cubicBezTo>
                  <a:pt x="5935" y="9280"/>
                  <a:pt x="5924" y="9304"/>
                  <a:pt x="5935" y="9327"/>
                </a:cubicBezTo>
                <a:cubicBezTo>
                  <a:pt x="5948" y="9340"/>
                  <a:pt x="5959" y="9340"/>
                  <a:pt x="5971" y="9340"/>
                </a:cubicBezTo>
                <a:lnTo>
                  <a:pt x="5983" y="9340"/>
                </a:lnTo>
                <a:lnTo>
                  <a:pt x="6195" y="9233"/>
                </a:lnTo>
                <a:cubicBezTo>
                  <a:pt x="6219" y="9221"/>
                  <a:pt x="6219" y="9198"/>
                  <a:pt x="6219" y="9186"/>
                </a:cubicBezTo>
                <a:cubicBezTo>
                  <a:pt x="6211" y="9168"/>
                  <a:pt x="6196" y="9157"/>
                  <a:pt x="6184" y="9157"/>
                </a:cubicBezTo>
                <a:close/>
                <a:moveTo>
                  <a:pt x="11350" y="9162"/>
                </a:moveTo>
                <a:cubicBezTo>
                  <a:pt x="11338" y="9162"/>
                  <a:pt x="11315" y="9186"/>
                  <a:pt x="11326" y="9198"/>
                </a:cubicBezTo>
                <a:cubicBezTo>
                  <a:pt x="11326" y="9280"/>
                  <a:pt x="11338" y="9363"/>
                  <a:pt x="11338" y="9446"/>
                </a:cubicBezTo>
                <a:cubicBezTo>
                  <a:pt x="11350" y="9458"/>
                  <a:pt x="11362" y="9469"/>
                  <a:pt x="11373" y="9469"/>
                </a:cubicBezTo>
                <a:lnTo>
                  <a:pt x="11386" y="9469"/>
                </a:lnTo>
                <a:cubicBezTo>
                  <a:pt x="11397" y="9469"/>
                  <a:pt x="11421" y="9458"/>
                  <a:pt x="11409" y="9434"/>
                </a:cubicBezTo>
                <a:cubicBezTo>
                  <a:pt x="11409" y="9363"/>
                  <a:pt x="11397" y="9280"/>
                  <a:pt x="11397" y="9198"/>
                </a:cubicBezTo>
                <a:cubicBezTo>
                  <a:pt x="11397" y="9174"/>
                  <a:pt x="11373" y="9162"/>
                  <a:pt x="11350" y="9162"/>
                </a:cubicBezTo>
                <a:close/>
                <a:moveTo>
                  <a:pt x="5755" y="9382"/>
                </a:moveTo>
                <a:cubicBezTo>
                  <a:pt x="5749" y="9382"/>
                  <a:pt x="5742" y="9383"/>
                  <a:pt x="5735" y="9387"/>
                </a:cubicBezTo>
                <a:cubicBezTo>
                  <a:pt x="5664" y="9422"/>
                  <a:pt x="5604" y="9469"/>
                  <a:pt x="5533" y="9505"/>
                </a:cubicBezTo>
                <a:cubicBezTo>
                  <a:pt x="5510" y="9517"/>
                  <a:pt x="5510" y="9540"/>
                  <a:pt x="5522" y="9552"/>
                </a:cubicBezTo>
                <a:cubicBezTo>
                  <a:pt x="5522" y="9564"/>
                  <a:pt x="5533" y="9576"/>
                  <a:pt x="5546" y="9576"/>
                </a:cubicBezTo>
                <a:cubicBezTo>
                  <a:pt x="5557" y="9576"/>
                  <a:pt x="5557" y="9576"/>
                  <a:pt x="5569" y="9564"/>
                </a:cubicBezTo>
                <a:cubicBezTo>
                  <a:pt x="5640" y="9529"/>
                  <a:pt x="5699" y="9493"/>
                  <a:pt x="5770" y="9446"/>
                </a:cubicBezTo>
                <a:cubicBezTo>
                  <a:pt x="5793" y="9446"/>
                  <a:pt x="5793" y="9422"/>
                  <a:pt x="5793" y="9398"/>
                </a:cubicBezTo>
                <a:cubicBezTo>
                  <a:pt x="5785" y="9390"/>
                  <a:pt x="5771" y="9382"/>
                  <a:pt x="5755" y="9382"/>
                </a:cubicBezTo>
                <a:close/>
                <a:moveTo>
                  <a:pt x="13128" y="9361"/>
                </a:moveTo>
                <a:cubicBezTo>
                  <a:pt x="13119" y="9361"/>
                  <a:pt x="13109" y="9365"/>
                  <a:pt x="13099" y="9375"/>
                </a:cubicBezTo>
                <a:cubicBezTo>
                  <a:pt x="13088" y="9387"/>
                  <a:pt x="13088" y="9411"/>
                  <a:pt x="13099" y="9422"/>
                </a:cubicBezTo>
                <a:cubicBezTo>
                  <a:pt x="13147" y="9482"/>
                  <a:pt x="13194" y="9552"/>
                  <a:pt x="13230" y="9611"/>
                </a:cubicBezTo>
                <a:cubicBezTo>
                  <a:pt x="13241" y="9623"/>
                  <a:pt x="13253" y="9635"/>
                  <a:pt x="13265" y="9635"/>
                </a:cubicBezTo>
                <a:lnTo>
                  <a:pt x="13277" y="9623"/>
                </a:lnTo>
                <a:cubicBezTo>
                  <a:pt x="13301" y="9611"/>
                  <a:pt x="13301" y="9587"/>
                  <a:pt x="13301" y="9576"/>
                </a:cubicBezTo>
                <a:cubicBezTo>
                  <a:pt x="13253" y="9505"/>
                  <a:pt x="13206" y="9446"/>
                  <a:pt x="13159" y="9375"/>
                </a:cubicBezTo>
                <a:cubicBezTo>
                  <a:pt x="13152" y="9368"/>
                  <a:pt x="13141" y="9361"/>
                  <a:pt x="13128" y="9361"/>
                </a:cubicBezTo>
                <a:close/>
                <a:moveTo>
                  <a:pt x="5339" y="9618"/>
                </a:moveTo>
                <a:cubicBezTo>
                  <a:pt x="5334" y="9618"/>
                  <a:pt x="5328" y="9620"/>
                  <a:pt x="5321" y="9623"/>
                </a:cubicBezTo>
                <a:cubicBezTo>
                  <a:pt x="5250" y="9671"/>
                  <a:pt x="5179" y="9706"/>
                  <a:pt x="5120" y="9753"/>
                </a:cubicBezTo>
                <a:cubicBezTo>
                  <a:pt x="5096" y="9765"/>
                  <a:pt x="5096" y="9789"/>
                  <a:pt x="5108" y="9800"/>
                </a:cubicBezTo>
                <a:cubicBezTo>
                  <a:pt x="5108" y="9813"/>
                  <a:pt x="5120" y="9813"/>
                  <a:pt x="5131" y="9813"/>
                </a:cubicBezTo>
                <a:lnTo>
                  <a:pt x="5155" y="9813"/>
                </a:lnTo>
                <a:cubicBezTo>
                  <a:pt x="5226" y="9765"/>
                  <a:pt x="5286" y="9729"/>
                  <a:pt x="5357" y="9694"/>
                </a:cubicBezTo>
                <a:cubicBezTo>
                  <a:pt x="5380" y="9682"/>
                  <a:pt x="5380" y="9658"/>
                  <a:pt x="5368" y="9635"/>
                </a:cubicBezTo>
                <a:cubicBezTo>
                  <a:pt x="5360" y="9627"/>
                  <a:pt x="5351" y="9618"/>
                  <a:pt x="5339" y="9618"/>
                </a:cubicBezTo>
                <a:close/>
                <a:moveTo>
                  <a:pt x="11420" y="9642"/>
                </a:moveTo>
                <a:cubicBezTo>
                  <a:pt x="11416" y="9642"/>
                  <a:pt x="11412" y="9644"/>
                  <a:pt x="11409" y="9647"/>
                </a:cubicBezTo>
                <a:cubicBezTo>
                  <a:pt x="11386" y="9647"/>
                  <a:pt x="11373" y="9658"/>
                  <a:pt x="11373" y="9682"/>
                </a:cubicBezTo>
                <a:cubicBezTo>
                  <a:pt x="11386" y="9765"/>
                  <a:pt x="11409" y="9848"/>
                  <a:pt x="11421" y="9918"/>
                </a:cubicBezTo>
                <a:cubicBezTo>
                  <a:pt x="11433" y="9931"/>
                  <a:pt x="11444" y="9942"/>
                  <a:pt x="11457" y="9942"/>
                </a:cubicBezTo>
                <a:lnTo>
                  <a:pt x="11468" y="9942"/>
                </a:lnTo>
                <a:cubicBezTo>
                  <a:pt x="11492" y="9942"/>
                  <a:pt x="11504" y="9918"/>
                  <a:pt x="11492" y="9907"/>
                </a:cubicBezTo>
                <a:cubicBezTo>
                  <a:pt x="11480" y="9836"/>
                  <a:pt x="11457" y="9753"/>
                  <a:pt x="11444" y="9671"/>
                </a:cubicBezTo>
                <a:cubicBezTo>
                  <a:pt x="11444" y="9653"/>
                  <a:pt x="11432" y="9642"/>
                  <a:pt x="11420" y="9642"/>
                </a:cubicBezTo>
                <a:close/>
                <a:moveTo>
                  <a:pt x="4907" y="9871"/>
                </a:moveTo>
                <a:cubicBezTo>
                  <a:pt x="4848" y="9918"/>
                  <a:pt x="4777" y="9966"/>
                  <a:pt x="4706" y="10002"/>
                </a:cubicBezTo>
                <a:cubicBezTo>
                  <a:pt x="4695" y="10013"/>
                  <a:pt x="4695" y="10037"/>
                  <a:pt x="4695" y="10060"/>
                </a:cubicBezTo>
                <a:cubicBezTo>
                  <a:pt x="4706" y="10073"/>
                  <a:pt x="4718" y="10073"/>
                  <a:pt x="4730" y="10073"/>
                </a:cubicBezTo>
                <a:lnTo>
                  <a:pt x="4753" y="10073"/>
                </a:lnTo>
                <a:cubicBezTo>
                  <a:pt x="4813" y="10025"/>
                  <a:pt x="4884" y="9978"/>
                  <a:pt x="4955" y="9942"/>
                </a:cubicBezTo>
                <a:cubicBezTo>
                  <a:pt x="4966" y="9931"/>
                  <a:pt x="4978" y="9907"/>
                  <a:pt x="4966" y="9884"/>
                </a:cubicBezTo>
                <a:cubicBezTo>
                  <a:pt x="4955" y="9871"/>
                  <a:pt x="4931" y="9871"/>
                  <a:pt x="4907" y="9871"/>
                </a:cubicBezTo>
                <a:close/>
                <a:moveTo>
                  <a:pt x="13366" y="9772"/>
                </a:moveTo>
                <a:cubicBezTo>
                  <a:pt x="13361" y="9772"/>
                  <a:pt x="13354" y="9774"/>
                  <a:pt x="13348" y="9777"/>
                </a:cubicBezTo>
                <a:cubicBezTo>
                  <a:pt x="13336" y="9789"/>
                  <a:pt x="13324" y="9800"/>
                  <a:pt x="13336" y="9824"/>
                </a:cubicBezTo>
                <a:cubicBezTo>
                  <a:pt x="13359" y="9895"/>
                  <a:pt x="13372" y="9978"/>
                  <a:pt x="13383" y="10049"/>
                </a:cubicBezTo>
                <a:cubicBezTo>
                  <a:pt x="13383" y="10060"/>
                  <a:pt x="13407" y="10084"/>
                  <a:pt x="13419" y="10084"/>
                </a:cubicBezTo>
                <a:lnTo>
                  <a:pt x="13430" y="10084"/>
                </a:lnTo>
                <a:cubicBezTo>
                  <a:pt x="13443" y="10073"/>
                  <a:pt x="13454" y="10060"/>
                  <a:pt x="13454" y="10037"/>
                </a:cubicBezTo>
                <a:cubicBezTo>
                  <a:pt x="13443" y="9954"/>
                  <a:pt x="13430" y="9884"/>
                  <a:pt x="13395" y="9800"/>
                </a:cubicBezTo>
                <a:cubicBezTo>
                  <a:pt x="13395" y="9783"/>
                  <a:pt x="13383" y="9772"/>
                  <a:pt x="13366" y="9772"/>
                </a:cubicBezTo>
                <a:close/>
                <a:moveTo>
                  <a:pt x="4539" y="10134"/>
                </a:moveTo>
                <a:cubicBezTo>
                  <a:pt x="4529" y="10134"/>
                  <a:pt x="4517" y="10137"/>
                  <a:pt x="4505" y="10144"/>
                </a:cubicBezTo>
                <a:cubicBezTo>
                  <a:pt x="4446" y="10179"/>
                  <a:pt x="4375" y="10226"/>
                  <a:pt x="4316" y="10273"/>
                </a:cubicBezTo>
                <a:cubicBezTo>
                  <a:pt x="4293" y="10285"/>
                  <a:pt x="4293" y="10309"/>
                  <a:pt x="4304" y="10320"/>
                </a:cubicBezTo>
                <a:cubicBezTo>
                  <a:pt x="4304" y="10333"/>
                  <a:pt x="4316" y="10344"/>
                  <a:pt x="4328" y="10344"/>
                </a:cubicBezTo>
                <a:cubicBezTo>
                  <a:pt x="4340" y="10344"/>
                  <a:pt x="4351" y="10333"/>
                  <a:pt x="4351" y="10333"/>
                </a:cubicBezTo>
                <a:cubicBezTo>
                  <a:pt x="4422" y="10285"/>
                  <a:pt x="4482" y="10238"/>
                  <a:pt x="4553" y="10202"/>
                </a:cubicBezTo>
                <a:cubicBezTo>
                  <a:pt x="4564" y="10191"/>
                  <a:pt x="4576" y="10167"/>
                  <a:pt x="4564" y="10144"/>
                </a:cubicBezTo>
                <a:cubicBezTo>
                  <a:pt x="4558" y="10137"/>
                  <a:pt x="4550" y="10134"/>
                  <a:pt x="4539" y="10134"/>
                </a:cubicBezTo>
                <a:close/>
                <a:moveTo>
                  <a:pt x="11527" y="10103"/>
                </a:moveTo>
                <a:cubicBezTo>
                  <a:pt x="11523" y="10103"/>
                  <a:pt x="11518" y="10105"/>
                  <a:pt x="11515" y="10108"/>
                </a:cubicBezTo>
                <a:cubicBezTo>
                  <a:pt x="11492" y="10120"/>
                  <a:pt x="11480" y="10131"/>
                  <a:pt x="11492" y="10155"/>
                </a:cubicBezTo>
                <a:cubicBezTo>
                  <a:pt x="11515" y="10238"/>
                  <a:pt x="11551" y="10309"/>
                  <a:pt x="11586" y="10380"/>
                </a:cubicBezTo>
                <a:cubicBezTo>
                  <a:pt x="11586" y="10391"/>
                  <a:pt x="11598" y="10404"/>
                  <a:pt x="11610" y="10404"/>
                </a:cubicBezTo>
                <a:cubicBezTo>
                  <a:pt x="11622" y="10404"/>
                  <a:pt x="11622" y="10404"/>
                  <a:pt x="11633" y="10391"/>
                </a:cubicBezTo>
                <a:cubicBezTo>
                  <a:pt x="11646" y="10391"/>
                  <a:pt x="11657" y="10368"/>
                  <a:pt x="11646" y="10344"/>
                </a:cubicBezTo>
                <a:cubicBezTo>
                  <a:pt x="11610" y="10285"/>
                  <a:pt x="11586" y="10215"/>
                  <a:pt x="11563" y="10131"/>
                </a:cubicBezTo>
                <a:cubicBezTo>
                  <a:pt x="11554" y="10114"/>
                  <a:pt x="11539" y="10103"/>
                  <a:pt x="11527" y="10103"/>
                </a:cubicBezTo>
                <a:close/>
                <a:moveTo>
                  <a:pt x="13417" y="10247"/>
                </a:moveTo>
                <a:cubicBezTo>
                  <a:pt x="13399" y="10247"/>
                  <a:pt x="13383" y="10264"/>
                  <a:pt x="13383" y="10273"/>
                </a:cubicBezTo>
                <a:cubicBezTo>
                  <a:pt x="13372" y="10356"/>
                  <a:pt x="13359" y="10427"/>
                  <a:pt x="13324" y="10498"/>
                </a:cubicBezTo>
                <a:cubicBezTo>
                  <a:pt x="13312" y="10510"/>
                  <a:pt x="13324" y="10533"/>
                  <a:pt x="13348" y="10546"/>
                </a:cubicBezTo>
                <a:lnTo>
                  <a:pt x="13359" y="10546"/>
                </a:lnTo>
                <a:cubicBezTo>
                  <a:pt x="13372" y="10546"/>
                  <a:pt x="13383" y="10546"/>
                  <a:pt x="13395" y="10522"/>
                </a:cubicBezTo>
                <a:cubicBezTo>
                  <a:pt x="13419" y="10451"/>
                  <a:pt x="13443" y="10368"/>
                  <a:pt x="13454" y="10285"/>
                </a:cubicBezTo>
                <a:cubicBezTo>
                  <a:pt x="13454" y="10262"/>
                  <a:pt x="13443" y="10250"/>
                  <a:pt x="13430" y="10250"/>
                </a:cubicBezTo>
                <a:cubicBezTo>
                  <a:pt x="13426" y="10247"/>
                  <a:pt x="13422" y="10247"/>
                  <a:pt x="13417" y="10247"/>
                </a:cubicBezTo>
                <a:close/>
                <a:moveTo>
                  <a:pt x="4139" y="10407"/>
                </a:moveTo>
                <a:cubicBezTo>
                  <a:pt x="4130" y="10407"/>
                  <a:pt x="4121" y="10409"/>
                  <a:pt x="4115" y="10415"/>
                </a:cubicBezTo>
                <a:cubicBezTo>
                  <a:pt x="4044" y="10462"/>
                  <a:pt x="3985" y="10510"/>
                  <a:pt x="3914" y="10557"/>
                </a:cubicBezTo>
                <a:cubicBezTo>
                  <a:pt x="3902" y="10569"/>
                  <a:pt x="3902" y="10581"/>
                  <a:pt x="3914" y="10604"/>
                </a:cubicBezTo>
                <a:cubicBezTo>
                  <a:pt x="3914" y="10616"/>
                  <a:pt x="3926" y="10616"/>
                  <a:pt x="3938" y="10616"/>
                </a:cubicBezTo>
                <a:cubicBezTo>
                  <a:pt x="3949" y="10616"/>
                  <a:pt x="3962" y="10616"/>
                  <a:pt x="3962" y="10604"/>
                </a:cubicBezTo>
                <a:cubicBezTo>
                  <a:pt x="4020" y="10569"/>
                  <a:pt x="4091" y="10522"/>
                  <a:pt x="4151" y="10475"/>
                </a:cubicBezTo>
                <a:cubicBezTo>
                  <a:pt x="4174" y="10462"/>
                  <a:pt x="4174" y="10439"/>
                  <a:pt x="4162" y="10415"/>
                </a:cubicBezTo>
                <a:cubicBezTo>
                  <a:pt x="4156" y="10409"/>
                  <a:pt x="4148" y="10407"/>
                  <a:pt x="4139" y="10407"/>
                </a:cubicBezTo>
                <a:close/>
                <a:moveTo>
                  <a:pt x="11745" y="10526"/>
                </a:moveTo>
                <a:cubicBezTo>
                  <a:pt x="11736" y="10526"/>
                  <a:pt x="11726" y="10529"/>
                  <a:pt x="11717" y="10533"/>
                </a:cubicBezTo>
                <a:cubicBezTo>
                  <a:pt x="11704" y="10546"/>
                  <a:pt x="11704" y="10569"/>
                  <a:pt x="11717" y="10593"/>
                </a:cubicBezTo>
                <a:lnTo>
                  <a:pt x="11788" y="10664"/>
                </a:lnTo>
                <a:cubicBezTo>
                  <a:pt x="11823" y="10687"/>
                  <a:pt x="11870" y="10722"/>
                  <a:pt x="11906" y="10746"/>
                </a:cubicBezTo>
                <a:cubicBezTo>
                  <a:pt x="11906" y="10758"/>
                  <a:pt x="11917" y="10758"/>
                  <a:pt x="11929" y="10758"/>
                </a:cubicBezTo>
                <a:cubicBezTo>
                  <a:pt x="11941" y="10758"/>
                  <a:pt x="11953" y="10746"/>
                  <a:pt x="11953" y="10746"/>
                </a:cubicBezTo>
                <a:cubicBezTo>
                  <a:pt x="11964" y="10722"/>
                  <a:pt x="11964" y="10699"/>
                  <a:pt x="11941" y="10687"/>
                </a:cubicBezTo>
                <a:cubicBezTo>
                  <a:pt x="11906" y="10664"/>
                  <a:pt x="11870" y="10640"/>
                  <a:pt x="11835" y="10604"/>
                </a:cubicBezTo>
                <a:cubicBezTo>
                  <a:pt x="11811" y="10581"/>
                  <a:pt x="11788" y="10569"/>
                  <a:pt x="11775" y="10546"/>
                </a:cubicBezTo>
                <a:cubicBezTo>
                  <a:pt x="11769" y="10532"/>
                  <a:pt x="11758" y="10526"/>
                  <a:pt x="11745" y="10526"/>
                </a:cubicBezTo>
                <a:close/>
                <a:moveTo>
                  <a:pt x="3748" y="10690"/>
                </a:moveTo>
                <a:cubicBezTo>
                  <a:pt x="3740" y="10690"/>
                  <a:pt x="3731" y="10693"/>
                  <a:pt x="3725" y="10699"/>
                </a:cubicBezTo>
                <a:cubicBezTo>
                  <a:pt x="3666" y="10746"/>
                  <a:pt x="3595" y="10793"/>
                  <a:pt x="3536" y="10841"/>
                </a:cubicBezTo>
                <a:cubicBezTo>
                  <a:pt x="3524" y="10853"/>
                  <a:pt x="3512" y="10877"/>
                  <a:pt x="3524" y="10888"/>
                </a:cubicBezTo>
                <a:cubicBezTo>
                  <a:pt x="3536" y="10900"/>
                  <a:pt x="3547" y="10900"/>
                  <a:pt x="3560" y="10900"/>
                </a:cubicBezTo>
                <a:lnTo>
                  <a:pt x="3583" y="10900"/>
                </a:lnTo>
                <a:cubicBezTo>
                  <a:pt x="3642" y="10853"/>
                  <a:pt x="3702" y="10806"/>
                  <a:pt x="3772" y="10746"/>
                </a:cubicBezTo>
                <a:cubicBezTo>
                  <a:pt x="3784" y="10735"/>
                  <a:pt x="3784" y="10722"/>
                  <a:pt x="3772" y="10699"/>
                </a:cubicBezTo>
                <a:cubicBezTo>
                  <a:pt x="3766" y="10693"/>
                  <a:pt x="3757" y="10690"/>
                  <a:pt x="3748" y="10690"/>
                </a:cubicBezTo>
                <a:close/>
                <a:moveTo>
                  <a:pt x="13229" y="10678"/>
                </a:moveTo>
                <a:cubicBezTo>
                  <a:pt x="13221" y="10678"/>
                  <a:pt x="13212" y="10681"/>
                  <a:pt x="13206" y="10687"/>
                </a:cubicBezTo>
                <a:cubicBezTo>
                  <a:pt x="13147" y="10746"/>
                  <a:pt x="13088" y="10793"/>
                  <a:pt x="13028" y="10829"/>
                </a:cubicBezTo>
                <a:cubicBezTo>
                  <a:pt x="13017" y="10841"/>
                  <a:pt x="13005" y="10864"/>
                  <a:pt x="13017" y="10888"/>
                </a:cubicBezTo>
                <a:cubicBezTo>
                  <a:pt x="13017" y="10900"/>
                  <a:pt x="13028" y="10900"/>
                  <a:pt x="13052" y="10900"/>
                </a:cubicBezTo>
                <a:lnTo>
                  <a:pt x="13064" y="10900"/>
                </a:lnTo>
                <a:cubicBezTo>
                  <a:pt x="13135" y="10853"/>
                  <a:pt x="13206" y="10806"/>
                  <a:pt x="13253" y="10735"/>
                </a:cubicBezTo>
                <a:cubicBezTo>
                  <a:pt x="13265" y="10722"/>
                  <a:pt x="13265" y="10699"/>
                  <a:pt x="13253" y="10687"/>
                </a:cubicBezTo>
                <a:cubicBezTo>
                  <a:pt x="13247" y="10681"/>
                  <a:pt x="13238" y="10678"/>
                  <a:pt x="13229" y="10678"/>
                </a:cubicBezTo>
                <a:close/>
                <a:moveTo>
                  <a:pt x="12129" y="10812"/>
                </a:moveTo>
                <a:cubicBezTo>
                  <a:pt x="12117" y="10812"/>
                  <a:pt x="12103" y="10821"/>
                  <a:pt x="12095" y="10829"/>
                </a:cubicBezTo>
                <a:cubicBezTo>
                  <a:pt x="12083" y="10853"/>
                  <a:pt x="12095" y="10864"/>
                  <a:pt x="12119" y="10877"/>
                </a:cubicBezTo>
                <a:cubicBezTo>
                  <a:pt x="12190" y="10912"/>
                  <a:pt x="12260" y="10947"/>
                  <a:pt x="12343" y="10971"/>
                </a:cubicBezTo>
                <a:lnTo>
                  <a:pt x="12355" y="10971"/>
                </a:lnTo>
                <a:cubicBezTo>
                  <a:pt x="12366" y="10971"/>
                  <a:pt x="12379" y="10959"/>
                  <a:pt x="12390" y="10947"/>
                </a:cubicBezTo>
                <a:cubicBezTo>
                  <a:pt x="12390" y="10924"/>
                  <a:pt x="12379" y="10912"/>
                  <a:pt x="12366" y="10900"/>
                </a:cubicBezTo>
                <a:cubicBezTo>
                  <a:pt x="12295" y="10877"/>
                  <a:pt x="12213" y="10853"/>
                  <a:pt x="12142" y="10817"/>
                </a:cubicBezTo>
                <a:cubicBezTo>
                  <a:pt x="12139" y="10814"/>
                  <a:pt x="12134" y="10812"/>
                  <a:pt x="12129" y="10812"/>
                </a:cubicBezTo>
                <a:close/>
                <a:moveTo>
                  <a:pt x="12832" y="10919"/>
                </a:moveTo>
                <a:cubicBezTo>
                  <a:pt x="12828" y="10919"/>
                  <a:pt x="12822" y="10921"/>
                  <a:pt x="12816" y="10924"/>
                </a:cubicBezTo>
                <a:cubicBezTo>
                  <a:pt x="12766" y="10932"/>
                  <a:pt x="12710" y="10940"/>
                  <a:pt x="12657" y="10940"/>
                </a:cubicBezTo>
                <a:cubicBezTo>
                  <a:pt x="12634" y="10940"/>
                  <a:pt x="12612" y="10939"/>
                  <a:pt x="12591" y="10935"/>
                </a:cubicBezTo>
                <a:cubicBezTo>
                  <a:pt x="12568" y="10935"/>
                  <a:pt x="12556" y="10959"/>
                  <a:pt x="12556" y="10971"/>
                </a:cubicBezTo>
                <a:cubicBezTo>
                  <a:pt x="12556" y="10995"/>
                  <a:pt x="12568" y="11006"/>
                  <a:pt x="12591" y="11006"/>
                </a:cubicBezTo>
                <a:lnTo>
                  <a:pt x="12626" y="11006"/>
                </a:lnTo>
                <a:cubicBezTo>
                  <a:pt x="12697" y="11006"/>
                  <a:pt x="12768" y="11006"/>
                  <a:pt x="12828" y="10995"/>
                </a:cubicBezTo>
                <a:cubicBezTo>
                  <a:pt x="12852" y="10982"/>
                  <a:pt x="12863" y="10971"/>
                  <a:pt x="12863" y="10947"/>
                </a:cubicBezTo>
                <a:cubicBezTo>
                  <a:pt x="12855" y="10930"/>
                  <a:pt x="12846" y="10919"/>
                  <a:pt x="12832" y="10919"/>
                </a:cubicBezTo>
                <a:close/>
                <a:moveTo>
                  <a:pt x="3365" y="10975"/>
                </a:moveTo>
                <a:cubicBezTo>
                  <a:pt x="3358" y="10975"/>
                  <a:pt x="3352" y="10978"/>
                  <a:pt x="3347" y="10982"/>
                </a:cubicBezTo>
                <a:cubicBezTo>
                  <a:pt x="3276" y="11030"/>
                  <a:pt x="3216" y="11089"/>
                  <a:pt x="3158" y="11137"/>
                </a:cubicBezTo>
                <a:cubicBezTo>
                  <a:pt x="3145" y="11148"/>
                  <a:pt x="3134" y="11172"/>
                  <a:pt x="3145" y="11184"/>
                </a:cubicBezTo>
                <a:cubicBezTo>
                  <a:pt x="3158" y="11195"/>
                  <a:pt x="3169" y="11195"/>
                  <a:pt x="3181" y="11195"/>
                </a:cubicBezTo>
                <a:lnTo>
                  <a:pt x="3205" y="11195"/>
                </a:lnTo>
                <a:cubicBezTo>
                  <a:pt x="3264" y="11137"/>
                  <a:pt x="3323" y="11089"/>
                  <a:pt x="3394" y="11042"/>
                </a:cubicBezTo>
                <a:cubicBezTo>
                  <a:pt x="3405" y="11030"/>
                  <a:pt x="3405" y="11006"/>
                  <a:pt x="3394" y="10995"/>
                </a:cubicBezTo>
                <a:cubicBezTo>
                  <a:pt x="3387" y="10981"/>
                  <a:pt x="3376" y="10975"/>
                  <a:pt x="3365" y="10975"/>
                </a:cubicBezTo>
                <a:close/>
                <a:moveTo>
                  <a:pt x="2988" y="11276"/>
                </a:moveTo>
                <a:cubicBezTo>
                  <a:pt x="2980" y="11276"/>
                  <a:pt x="2973" y="11280"/>
                  <a:pt x="2969" y="11290"/>
                </a:cubicBezTo>
                <a:cubicBezTo>
                  <a:pt x="2909" y="11337"/>
                  <a:pt x="2838" y="11384"/>
                  <a:pt x="2779" y="11432"/>
                </a:cubicBezTo>
                <a:cubicBezTo>
                  <a:pt x="2767" y="11455"/>
                  <a:pt x="2767" y="11468"/>
                  <a:pt x="2779" y="11491"/>
                </a:cubicBezTo>
                <a:cubicBezTo>
                  <a:pt x="2791" y="11491"/>
                  <a:pt x="2791" y="11503"/>
                  <a:pt x="2803" y="11503"/>
                </a:cubicBezTo>
                <a:cubicBezTo>
                  <a:pt x="2814" y="11503"/>
                  <a:pt x="2827" y="11503"/>
                  <a:pt x="2827" y="11491"/>
                </a:cubicBezTo>
                <a:cubicBezTo>
                  <a:pt x="2885" y="11444"/>
                  <a:pt x="2956" y="11397"/>
                  <a:pt x="3016" y="11337"/>
                </a:cubicBezTo>
                <a:cubicBezTo>
                  <a:pt x="3027" y="11326"/>
                  <a:pt x="3027" y="11302"/>
                  <a:pt x="3016" y="11290"/>
                </a:cubicBezTo>
                <a:cubicBezTo>
                  <a:pt x="3009" y="11283"/>
                  <a:pt x="2998" y="11276"/>
                  <a:pt x="2988" y="11276"/>
                </a:cubicBezTo>
                <a:close/>
                <a:moveTo>
                  <a:pt x="2621" y="11584"/>
                </a:moveTo>
                <a:cubicBezTo>
                  <a:pt x="2614" y="11584"/>
                  <a:pt x="2607" y="11587"/>
                  <a:pt x="2602" y="11597"/>
                </a:cubicBezTo>
                <a:cubicBezTo>
                  <a:pt x="2543" y="11644"/>
                  <a:pt x="2472" y="11692"/>
                  <a:pt x="2412" y="11751"/>
                </a:cubicBezTo>
                <a:cubicBezTo>
                  <a:pt x="2401" y="11763"/>
                  <a:pt x="2401" y="11786"/>
                  <a:pt x="2412" y="11799"/>
                </a:cubicBezTo>
                <a:cubicBezTo>
                  <a:pt x="2425" y="11810"/>
                  <a:pt x="2425" y="11810"/>
                  <a:pt x="2436" y="11810"/>
                </a:cubicBezTo>
                <a:cubicBezTo>
                  <a:pt x="2448" y="11810"/>
                  <a:pt x="2460" y="11810"/>
                  <a:pt x="2460" y="11799"/>
                </a:cubicBezTo>
                <a:cubicBezTo>
                  <a:pt x="2519" y="11751"/>
                  <a:pt x="2578" y="11704"/>
                  <a:pt x="2649" y="11644"/>
                </a:cubicBezTo>
                <a:cubicBezTo>
                  <a:pt x="2661" y="11633"/>
                  <a:pt x="2661" y="11609"/>
                  <a:pt x="2649" y="11597"/>
                </a:cubicBezTo>
                <a:cubicBezTo>
                  <a:pt x="2642" y="11591"/>
                  <a:pt x="2632" y="11584"/>
                  <a:pt x="2621" y="11584"/>
                </a:cubicBezTo>
                <a:close/>
                <a:moveTo>
                  <a:pt x="2259" y="11896"/>
                </a:moveTo>
                <a:cubicBezTo>
                  <a:pt x="2250" y="11896"/>
                  <a:pt x="2241" y="11899"/>
                  <a:pt x="2236" y="11905"/>
                </a:cubicBezTo>
                <a:cubicBezTo>
                  <a:pt x="2176" y="11964"/>
                  <a:pt x="2117" y="12011"/>
                  <a:pt x="2058" y="12070"/>
                </a:cubicBezTo>
                <a:cubicBezTo>
                  <a:pt x="2046" y="12082"/>
                  <a:pt x="2034" y="12106"/>
                  <a:pt x="2058" y="12117"/>
                </a:cubicBezTo>
                <a:cubicBezTo>
                  <a:pt x="2058" y="12130"/>
                  <a:pt x="2070" y="12130"/>
                  <a:pt x="2081" y="12130"/>
                </a:cubicBezTo>
                <a:cubicBezTo>
                  <a:pt x="2094" y="12130"/>
                  <a:pt x="2094" y="12130"/>
                  <a:pt x="2105" y="12117"/>
                </a:cubicBezTo>
                <a:cubicBezTo>
                  <a:pt x="2165" y="12070"/>
                  <a:pt x="2223" y="12011"/>
                  <a:pt x="2283" y="11964"/>
                </a:cubicBezTo>
                <a:cubicBezTo>
                  <a:pt x="2294" y="11952"/>
                  <a:pt x="2294" y="11928"/>
                  <a:pt x="2283" y="11905"/>
                </a:cubicBezTo>
                <a:cubicBezTo>
                  <a:pt x="2277" y="11899"/>
                  <a:pt x="2268" y="11896"/>
                  <a:pt x="2259" y="11896"/>
                </a:cubicBezTo>
                <a:close/>
                <a:moveTo>
                  <a:pt x="1904" y="12215"/>
                </a:moveTo>
                <a:cubicBezTo>
                  <a:pt x="1895" y="12215"/>
                  <a:pt x="1887" y="12218"/>
                  <a:pt x="1881" y="12224"/>
                </a:cubicBezTo>
                <a:cubicBezTo>
                  <a:pt x="1821" y="12283"/>
                  <a:pt x="1763" y="12330"/>
                  <a:pt x="1703" y="12390"/>
                </a:cubicBezTo>
                <a:cubicBezTo>
                  <a:pt x="1692" y="12401"/>
                  <a:pt x="1692" y="12425"/>
                  <a:pt x="1703" y="12437"/>
                </a:cubicBezTo>
                <a:cubicBezTo>
                  <a:pt x="1703" y="12448"/>
                  <a:pt x="1715" y="12448"/>
                  <a:pt x="1727" y="12448"/>
                </a:cubicBezTo>
                <a:cubicBezTo>
                  <a:pt x="1739" y="12448"/>
                  <a:pt x="1739" y="12448"/>
                  <a:pt x="1750" y="12437"/>
                </a:cubicBezTo>
                <a:cubicBezTo>
                  <a:pt x="1810" y="12390"/>
                  <a:pt x="1869" y="12330"/>
                  <a:pt x="1928" y="12283"/>
                </a:cubicBezTo>
                <a:cubicBezTo>
                  <a:pt x="1940" y="12272"/>
                  <a:pt x="1940" y="12248"/>
                  <a:pt x="1928" y="12224"/>
                </a:cubicBezTo>
                <a:cubicBezTo>
                  <a:pt x="1922" y="12218"/>
                  <a:pt x="1913" y="12215"/>
                  <a:pt x="1904" y="12215"/>
                </a:cubicBezTo>
                <a:close/>
                <a:moveTo>
                  <a:pt x="1550" y="12546"/>
                </a:moveTo>
                <a:cubicBezTo>
                  <a:pt x="1541" y="12546"/>
                  <a:pt x="1532" y="12549"/>
                  <a:pt x="1526" y="12555"/>
                </a:cubicBezTo>
                <a:cubicBezTo>
                  <a:pt x="1467" y="12614"/>
                  <a:pt x="1408" y="12661"/>
                  <a:pt x="1349" y="12721"/>
                </a:cubicBezTo>
                <a:cubicBezTo>
                  <a:pt x="1337" y="12732"/>
                  <a:pt x="1337" y="12756"/>
                  <a:pt x="1349" y="12768"/>
                </a:cubicBezTo>
                <a:cubicBezTo>
                  <a:pt x="1361" y="12779"/>
                  <a:pt x="1372" y="12779"/>
                  <a:pt x="1372" y="12779"/>
                </a:cubicBezTo>
                <a:cubicBezTo>
                  <a:pt x="1384" y="12779"/>
                  <a:pt x="1396" y="12779"/>
                  <a:pt x="1408" y="12768"/>
                </a:cubicBezTo>
                <a:lnTo>
                  <a:pt x="1574" y="12603"/>
                </a:lnTo>
                <a:cubicBezTo>
                  <a:pt x="1585" y="12590"/>
                  <a:pt x="1585" y="12567"/>
                  <a:pt x="1574" y="12555"/>
                </a:cubicBezTo>
                <a:cubicBezTo>
                  <a:pt x="1567" y="12549"/>
                  <a:pt x="1558" y="12546"/>
                  <a:pt x="1550" y="12546"/>
                </a:cubicBezTo>
                <a:close/>
                <a:moveTo>
                  <a:pt x="1207" y="12877"/>
                </a:moveTo>
                <a:cubicBezTo>
                  <a:pt x="1198" y="12877"/>
                  <a:pt x="1189" y="12880"/>
                  <a:pt x="1183" y="12886"/>
                </a:cubicBezTo>
                <a:cubicBezTo>
                  <a:pt x="1124" y="12945"/>
                  <a:pt x="1065" y="13004"/>
                  <a:pt x="1006" y="13052"/>
                </a:cubicBezTo>
                <a:cubicBezTo>
                  <a:pt x="994" y="13075"/>
                  <a:pt x="994" y="13099"/>
                  <a:pt x="1006" y="13110"/>
                </a:cubicBezTo>
                <a:cubicBezTo>
                  <a:pt x="1017" y="13110"/>
                  <a:pt x="1030" y="13123"/>
                  <a:pt x="1030" y="13123"/>
                </a:cubicBezTo>
                <a:cubicBezTo>
                  <a:pt x="1041" y="13123"/>
                  <a:pt x="1053" y="13110"/>
                  <a:pt x="1065" y="13110"/>
                </a:cubicBezTo>
                <a:cubicBezTo>
                  <a:pt x="1112" y="13052"/>
                  <a:pt x="1172" y="12992"/>
                  <a:pt x="1230" y="12934"/>
                </a:cubicBezTo>
                <a:cubicBezTo>
                  <a:pt x="1243" y="12921"/>
                  <a:pt x="1243" y="12898"/>
                  <a:pt x="1230" y="12886"/>
                </a:cubicBezTo>
                <a:cubicBezTo>
                  <a:pt x="1225" y="12880"/>
                  <a:pt x="1216" y="12877"/>
                  <a:pt x="1207" y="12877"/>
                </a:cubicBezTo>
                <a:close/>
                <a:moveTo>
                  <a:pt x="864" y="13220"/>
                </a:moveTo>
                <a:cubicBezTo>
                  <a:pt x="855" y="13220"/>
                  <a:pt x="846" y="13223"/>
                  <a:pt x="841" y="13229"/>
                </a:cubicBezTo>
                <a:lnTo>
                  <a:pt x="675" y="13394"/>
                </a:lnTo>
                <a:cubicBezTo>
                  <a:pt x="663" y="13418"/>
                  <a:pt x="663" y="13441"/>
                  <a:pt x="675" y="13454"/>
                </a:cubicBezTo>
                <a:cubicBezTo>
                  <a:pt x="675" y="13454"/>
                  <a:pt x="686" y="13465"/>
                  <a:pt x="699" y="13465"/>
                </a:cubicBezTo>
                <a:cubicBezTo>
                  <a:pt x="710" y="13465"/>
                  <a:pt x="722" y="13454"/>
                  <a:pt x="722" y="13454"/>
                </a:cubicBezTo>
                <a:cubicBezTo>
                  <a:pt x="781" y="13394"/>
                  <a:pt x="828" y="13335"/>
                  <a:pt x="888" y="13276"/>
                </a:cubicBezTo>
                <a:cubicBezTo>
                  <a:pt x="899" y="13265"/>
                  <a:pt x="899" y="13241"/>
                  <a:pt x="888" y="13229"/>
                </a:cubicBezTo>
                <a:cubicBezTo>
                  <a:pt x="882" y="13223"/>
                  <a:pt x="873" y="13220"/>
                  <a:pt x="864" y="13220"/>
                </a:cubicBezTo>
                <a:close/>
                <a:moveTo>
                  <a:pt x="533" y="13563"/>
                </a:moveTo>
                <a:cubicBezTo>
                  <a:pt x="524" y="13563"/>
                  <a:pt x="515" y="13566"/>
                  <a:pt x="510" y="13572"/>
                </a:cubicBezTo>
                <a:cubicBezTo>
                  <a:pt x="450" y="13643"/>
                  <a:pt x="391" y="13690"/>
                  <a:pt x="344" y="13749"/>
                </a:cubicBezTo>
                <a:cubicBezTo>
                  <a:pt x="332" y="13761"/>
                  <a:pt x="332" y="13785"/>
                  <a:pt x="344" y="13796"/>
                </a:cubicBezTo>
                <a:cubicBezTo>
                  <a:pt x="355" y="13808"/>
                  <a:pt x="355" y="13808"/>
                  <a:pt x="368" y="13808"/>
                </a:cubicBezTo>
                <a:cubicBezTo>
                  <a:pt x="379" y="13808"/>
                  <a:pt x="391" y="13808"/>
                  <a:pt x="391" y="13796"/>
                </a:cubicBezTo>
                <a:cubicBezTo>
                  <a:pt x="439" y="13749"/>
                  <a:pt x="497" y="13690"/>
                  <a:pt x="557" y="13619"/>
                </a:cubicBezTo>
                <a:cubicBezTo>
                  <a:pt x="568" y="13607"/>
                  <a:pt x="568" y="13583"/>
                  <a:pt x="557" y="13572"/>
                </a:cubicBezTo>
                <a:cubicBezTo>
                  <a:pt x="551" y="13566"/>
                  <a:pt x="542" y="13563"/>
                  <a:pt x="533" y="13563"/>
                </a:cubicBezTo>
                <a:close/>
                <a:moveTo>
                  <a:pt x="202" y="13917"/>
                </a:moveTo>
                <a:cubicBezTo>
                  <a:pt x="193" y="13917"/>
                  <a:pt x="184" y="13920"/>
                  <a:pt x="179" y="13927"/>
                </a:cubicBezTo>
                <a:cubicBezTo>
                  <a:pt x="72" y="14045"/>
                  <a:pt x="13" y="14116"/>
                  <a:pt x="13" y="14116"/>
                </a:cubicBezTo>
                <a:cubicBezTo>
                  <a:pt x="1" y="14127"/>
                  <a:pt x="1" y="14151"/>
                  <a:pt x="24" y="14163"/>
                </a:cubicBezTo>
                <a:cubicBezTo>
                  <a:pt x="24" y="14163"/>
                  <a:pt x="37" y="14174"/>
                  <a:pt x="48" y="14174"/>
                </a:cubicBezTo>
                <a:cubicBezTo>
                  <a:pt x="60" y="14174"/>
                  <a:pt x="60" y="14163"/>
                  <a:pt x="72" y="14151"/>
                </a:cubicBezTo>
                <a:cubicBezTo>
                  <a:pt x="72" y="14151"/>
                  <a:pt x="131" y="14092"/>
                  <a:pt x="237" y="13974"/>
                </a:cubicBezTo>
                <a:cubicBezTo>
                  <a:pt x="250" y="13962"/>
                  <a:pt x="250" y="13938"/>
                  <a:pt x="226" y="13927"/>
                </a:cubicBezTo>
                <a:cubicBezTo>
                  <a:pt x="220" y="13920"/>
                  <a:pt x="211" y="13917"/>
                  <a:pt x="202" y="1391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0" name="Google Shape;310;p21"/>
          <p:cNvGrpSpPr/>
          <p:nvPr/>
        </p:nvGrpSpPr>
        <p:grpSpPr>
          <a:xfrm rot="9961093">
            <a:off x="194382" y="3859052"/>
            <a:ext cx="486960" cy="479650"/>
            <a:chOff x="3482124" y="3918836"/>
            <a:chExt cx="104844" cy="103261"/>
          </a:xfrm>
        </p:grpSpPr>
        <p:sp>
          <p:nvSpPr>
            <p:cNvPr id="311" name="Google Shape;311;p21"/>
            <p:cNvSpPr/>
            <p:nvPr/>
          </p:nvSpPr>
          <p:spPr>
            <a:xfrm>
              <a:off x="3503953" y="3918836"/>
              <a:ext cx="83015" cy="79509"/>
            </a:xfrm>
            <a:custGeom>
              <a:avLst/>
              <a:gdLst/>
              <a:ahLst/>
              <a:cxnLst/>
              <a:rect l="l" t="t" r="r" b="b"/>
              <a:pathLst>
                <a:path w="2936" h="2812" extrusionOk="0">
                  <a:moveTo>
                    <a:pt x="2709" y="1"/>
                  </a:moveTo>
                  <a:cubicBezTo>
                    <a:pt x="2702" y="1"/>
                    <a:pt x="2695" y="3"/>
                    <a:pt x="2691" y="8"/>
                  </a:cubicBezTo>
                  <a:lnTo>
                    <a:pt x="11" y="2547"/>
                  </a:lnTo>
                  <a:cubicBezTo>
                    <a:pt x="0" y="2570"/>
                    <a:pt x="0" y="2594"/>
                    <a:pt x="11" y="2605"/>
                  </a:cubicBezTo>
                  <a:lnTo>
                    <a:pt x="199" y="2792"/>
                  </a:lnTo>
                  <a:cubicBezTo>
                    <a:pt x="206" y="2806"/>
                    <a:pt x="217" y="2811"/>
                    <a:pt x="227" y="2811"/>
                  </a:cubicBezTo>
                  <a:cubicBezTo>
                    <a:pt x="234" y="2811"/>
                    <a:pt x="241" y="2809"/>
                    <a:pt x="245" y="2804"/>
                  </a:cubicBezTo>
                  <a:lnTo>
                    <a:pt x="2924" y="265"/>
                  </a:lnTo>
                  <a:cubicBezTo>
                    <a:pt x="2936" y="242"/>
                    <a:pt x="2936" y="219"/>
                    <a:pt x="2924" y="207"/>
                  </a:cubicBezTo>
                  <a:lnTo>
                    <a:pt x="2737" y="20"/>
                  </a:lnTo>
                  <a:cubicBezTo>
                    <a:pt x="2730" y="6"/>
                    <a:pt x="2719" y="1"/>
                    <a:pt x="27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1"/>
            <p:cNvSpPr/>
            <p:nvPr/>
          </p:nvSpPr>
          <p:spPr>
            <a:xfrm>
              <a:off x="3483085" y="3960967"/>
              <a:ext cx="62573" cy="56437"/>
            </a:xfrm>
            <a:custGeom>
              <a:avLst/>
              <a:gdLst/>
              <a:ahLst/>
              <a:cxnLst/>
              <a:rect l="l" t="t" r="r" b="b"/>
              <a:pathLst>
                <a:path w="2213" h="1996" extrusionOk="0">
                  <a:moveTo>
                    <a:pt x="1109" y="1"/>
                  </a:moveTo>
                  <a:cubicBezTo>
                    <a:pt x="862" y="1"/>
                    <a:pt x="615" y="91"/>
                    <a:pt x="422" y="273"/>
                  </a:cubicBezTo>
                  <a:cubicBezTo>
                    <a:pt x="24" y="659"/>
                    <a:pt x="1" y="1291"/>
                    <a:pt x="387" y="1688"/>
                  </a:cubicBezTo>
                  <a:cubicBezTo>
                    <a:pt x="580" y="1893"/>
                    <a:pt x="841" y="1996"/>
                    <a:pt x="1103" y="1996"/>
                  </a:cubicBezTo>
                  <a:cubicBezTo>
                    <a:pt x="1350" y="1996"/>
                    <a:pt x="1598" y="1905"/>
                    <a:pt x="1791" y="1723"/>
                  </a:cubicBezTo>
                  <a:cubicBezTo>
                    <a:pt x="2200" y="1338"/>
                    <a:pt x="2212" y="706"/>
                    <a:pt x="1826" y="308"/>
                  </a:cubicBezTo>
                  <a:cubicBezTo>
                    <a:pt x="1633" y="103"/>
                    <a:pt x="1371" y="1"/>
                    <a:pt x="1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1"/>
            <p:cNvSpPr/>
            <p:nvPr/>
          </p:nvSpPr>
          <p:spPr>
            <a:xfrm>
              <a:off x="3482124" y="3959242"/>
              <a:ext cx="61187" cy="62855"/>
            </a:xfrm>
            <a:custGeom>
              <a:avLst/>
              <a:gdLst/>
              <a:ahLst/>
              <a:cxnLst/>
              <a:rect l="l" t="t" r="r" b="b"/>
              <a:pathLst>
                <a:path w="2164" h="2223" extrusionOk="0">
                  <a:moveTo>
                    <a:pt x="339" y="1"/>
                  </a:moveTo>
                  <a:cubicBezTo>
                    <a:pt x="321" y="1"/>
                    <a:pt x="304" y="7"/>
                    <a:pt x="292" y="18"/>
                  </a:cubicBezTo>
                  <a:lnTo>
                    <a:pt x="35" y="263"/>
                  </a:lnTo>
                  <a:cubicBezTo>
                    <a:pt x="11" y="287"/>
                    <a:pt x="0" y="334"/>
                    <a:pt x="24" y="357"/>
                  </a:cubicBezTo>
                  <a:lnTo>
                    <a:pt x="1789" y="2205"/>
                  </a:lnTo>
                  <a:cubicBezTo>
                    <a:pt x="1801" y="2217"/>
                    <a:pt x="1816" y="2223"/>
                    <a:pt x="1831" y="2223"/>
                  </a:cubicBezTo>
                  <a:cubicBezTo>
                    <a:pt x="1845" y="2223"/>
                    <a:pt x="1860" y="2217"/>
                    <a:pt x="1872" y="2205"/>
                  </a:cubicBezTo>
                  <a:lnTo>
                    <a:pt x="2140" y="1960"/>
                  </a:lnTo>
                  <a:cubicBezTo>
                    <a:pt x="2164" y="1937"/>
                    <a:pt x="2164" y="1901"/>
                    <a:pt x="2140" y="1866"/>
                  </a:cubicBezTo>
                  <a:lnTo>
                    <a:pt x="386" y="18"/>
                  </a:lnTo>
                  <a:cubicBezTo>
                    <a:pt x="374" y="7"/>
                    <a:pt x="356" y="1"/>
                    <a:pt x="3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six columns">
  <p:cSld name="ONE_COLUMN_TEXT_1_1_1">
    <p:spTree>
      <p:nvGrpSpPr>
        <p:cNvPr id="1" name="Shape 388"/>
        <p:cNvGrpSpPr/>
        <p:nvPr/>
      </p:nvGrpSpPr>
      <p:grpSpPr>
        <a:xfrm>
          <a:off x="0" y="0"/>
          <a:ext cx="0" cy="0"/>
          <a:chOff x="0" y="0"/>
          <a:chExt cx="0" cy="0"/>
        </a:xfrm>
      </p:grpSpPr>
      <p:sp>
        <p:nvSpPr>
          <p:cNvPr id="389" name="Google Shape;389;p25"/>
          <p:cNvSpPr txBox="1">
            <a:spLocks noGrp="1"/>
          </p:cNvSpPr>
          <p:nvPr>
            <p:ph type="title"/>
          </p:nvPr>
        </p:nvSpPr>
        <p:spPr>
          <a:xfrm>
            <a:off x="720000" y="521225"/>
            <a:ext cx="7704000" cy="572700"/>
          </a:xfrm>
          <a:prstGeom prst="rect">
            <a:avLst/>
          </a:prstGeom>
        </p:spPr>
        <p:txBody>
          <a:bodyPr spcFirstLastPara="1" wrap="square" lIns="91425" tIns="0" rIns="91425" bIns="0"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90" name="Google Shape;390;p25"/>
          <p:cNvSpPr txBox="1">
            <a:spLocks noGrp="1"/>
          </p:cNvSpPr>
          <p:nvPr>
            <p:ph type="subTitle" idx="1"/>
          </p:nvPr>
        </p:nvSpPr>
        <p:spPr>
          <a:xfrm>
            <a:off x="1013250" y="3571550"/>
            <a:ext cx="1788900" cy="322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Titan One"/>
              <a:buNone/>
              <a:defRPr sz="2000">
                <a:solidFill>
                  <a:schemeClr val="lt1"/>
                </a:solidFill>
                <a:latin typeface="Titan One"/>
                <a:ea typeface="Titan One"/>
                <a:cs typeface="Titan One"/>
                <a:sym typeface="Titan One"/>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91" name="Google Shape;391;p25"/>
          <p:cNvSpPr txBox="1">
            <a:spLocks noGrp="1"/>
          </p:cNvSpPr>
          <p:nvPr>
            <p:ph type="subTitle" idx="2"/>
          </p:nvPr>
        </p:nvSpPr>
        <p:spPr>
          <a:xfrm>
            <a:off x="796200" y="3977075"/>
            <a:ext cx="2223000" cy="5727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392" name="Google Shape;392;p25"/>
          <p:cNvSpPr txBox="1">
            <a:spLocks noGrp="1"/>
          </p:cNvSpPr>
          <p:nvPr>
            <p:ph type="subTitle" idx="3"/>
          </p:nvPr>
        </p:nvSpPr>
        <p:spPr>
          <a:xfrm>
            <a:off x="3677550" y="3571550"/>
            <a:ext cx="1788900" cy="322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Titan One"/>
              <a:buNone/>
              <a:defRPr sz="2000">
                <a:solidFill>
                  <a:schemeClr val="lt1"/>
                </a:solidFill>
                <a:latin typeface="Titan One"/>
                <a:ea typeface="Titan One"/>
                <a:cs typeface="Titan One"/>
                <a:sym typeface="Titan One"/>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93" name="Google Shape;393;p25"/>
          <p:cNvSpPr txBox="1">
            <a:spLocks noGrp="1"/>
          </p:cNvSpPr>
          <p:nvPr>
            <p:ph type="subTitle" idx="4"/>
          </p:nvPr>
        </p:nvSpPr>
        <p:spPr>
          <a:xfrm>
            <a:off x="3460500" y="3977075"/>
            <a:ext cx="2223000" cy="5727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394" name="Google Shape;394;p25"/>
          <p:cNvSpPr txBox="1">
            <a:spLocks noGrp="1"/>
          </p:cNvSpPr>
          <p:nvPr>
            <p:ph type="subTitle" idx="5"/>
          </p:nvPr>
        </p:nvSpPr>
        <p:spPr>
          <a:xfrm>
            <a:off x="6341925" y="3571550"/>
            <a:ext cx="1788900" cy="322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Titan One"/>
              <a:buNone/>
              <a:defRPr sz="2000">
                <a:solidFill>
                  <a:schemeClr val="lt1"/>
                </a:solidFill>
                <a:latin typeface="Titan One"/>
                <a:ea typeface="Titan One"/>
                <a:cs typeface="Titan One"/>
                <a:sym typeface="Titan One"/>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95" name="Google Shape;395;p25"/>
          <p:cNvSpPr txBox="1">
            <a:spLocks noGrp="1"/>
          </p:cNvSpPr>
          <p:nvPr>
            <p:ph type="subTitle" idx="6"/>
          </p:nvPr>
        </p:nvSpPr>
        <p:spPr>
          <a:xfrm>
            <a:off x="6124800" y="3977075"/>
            <a:ext cx="2223000" cy="5727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396" name="Google Shape;396;p25"/>
          <p:cNvSpPr txBox="1">
            <a:spLocks noGrp="1"/>
          </p:cNvSpPr>
          <p:nvPr>
            <p:ph type="subTitle" idx="7"/>
          </p:nvPr>
        </p:nvSpPr>
        <p:spPr>
          <a:xfrm>
            <a:off x="1013250" y="1887475"/>
            <a:ext cx="1788900" cy="322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Titan One"/>
              <a:buNone/>
              <a:defRPr sz="2000">
                <a:solidFill>
                  <a:schemeClr val="lt1"/>
                </a:solidFill>
                <a:latin typeface="Titan One"/>
                <a:ea typeface="Titan One"/>
                <a:cs typeface="Titan One"/>
                <a:sym typeface="Titan One"/>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97" name="Google Shape;397;p25"/>
          <p:cNvSpPr txBox="1">
            <a:spLocks noGrp="1"/>
          </p:cNvSpPr>
          <p:nvPr>
            <p:ph type="subTitle" idx="8"/>
          </p:nvPr>
        </p:nvSpPr>
        <p:spPr>
          <a:xfrm>
            <a:off x="796200" y="2293000"/>
            <a:ext cx="2223000" cy="5727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398" name="Google Shape;398;p25"/>
          <p:cNvSpPr txBox="1">
            <a:spLocks noGrp="1"/>
          </p:cNvSpPr>
          <p:nvPr>
            <p:ph type="subTitle" idx="9"/>
          </p:nvPr>
        </p:nvSpPr>
        <p:spPr>
          <a:xfrm>
            <a:off x="3677550" y="1887475"/>
            <a:ext cx="1788900" cy="322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Titan One"/>
              <a:buNone/>
              <a:defRPr sz="2000">
                <a:solidFill>
                  <a:schemeClr val="lt1"/>
                </a:solidFill>
                <a:latin typeface="Titan One"/>
                <a:ea typeface="Titan One"/>
                <a:cs typeface="Titan One"/>
                <a:sym typeface="Titan One"/>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99" name="Google Shape;399;p25"/>
          <p:cNvSpPr txBox="1">
            <a:spLocks noGrp="1"/>
          </p:cNvSpPr>
          <p:nvPr>
            <p:ph type="subTitle" idx="13"/>
          </p:nvPr>
        </p:nvSpPr>
        <p:spPr>
          <a:xfrm>
            <a:off x="3460500" y="2293000"/>
            <a:ext cx="2223000" cy="5727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400" name="Google Shape;400;p25"/>
          <p:cNvSpPr txBox="1">
            <a:spLocks noGrp="1"/>
          </p:cNvSpPr>
          <p:nvPr>
            <p:ph type="subTitle" idx="14"/>
          </p:nvPr>
        </p:nvSpPr>
        <p:spPr>
          <a:xfrm>
            <a:off x="6341925" y="1887475"/>
            <a:ext cx="1788900" cy="322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Titan One"/>
              <a:buNone/>
              <a:defRPr sz="2000">
                <a:solidFill>
                  <a:schemeClr val="lt1"/>
                </a:solidFill>
                <a:latin typeface="Titan One"/>
                <a:ea typeface="Titan One"/>
                <a:cs typeface="Titan One"/>
                <a:sym typeface="Titan One"/>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401" name="Google Shape;401;p25"/>
          <p:cNvSpPr txBox="1">
            <a:spLocks noGrp="1"/>
          </p:cNvSpPr>
          <p:nvPr>
            <p:ph type="subTitle" idx="15"/>
          </p:nvPr>
        </p:nvSpPr>
        <p:spPr>
          <a:xfrm>
            <a:off x="6124800" y="2293000"/>
            <a:ext cx="2223000" cy="5727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402" name="Google Shape;402;p25"/>
          <p:cNvSpPr/>
          <p:nvPr/>
        </p:nvSpPr>
        <p:spPr>
          <a:xfrm rot="8100000">
            <a:off x="265564" y="609167"/>
            <a:ext cx="344592" cy="294071"/>
          </a:xfrm>
          <a:custGeom>
            <a:avLst/>
            <a:gdLst/>
            <a:ahLst/>
            <a:cxnLst/>
            <a:rect l="l" t="t" r="r" b="b"/>
            <a:pathLst>
              <a:path w="2094" h="1787" extrusionOk="0">
                <a:moveTo>
                  <a:pt x="1077" y="1"/>
                </a:moveTo>
                <a:lnTo>
                  <a:pt x="947" y="734"/>
                </a:lnTo>
                <a:lnTo>
                  <a:pt x="368" y="332"/>
                </a:lnTo>
                <a:lnTo>
                  <a:pt x="805" y="899"/>
                </a:lnTo>
                <a:lnTo>
                  <a:pt x="1" y="1159"/>
                </a:lnTo>
                <a:lnTo>
                  <a:pt x="828" y="1207"/>
                </a:lnTo>
                <a:lnTo>
                  <a:pt x="734" y="1739"/>
                </a:lnTo>
                <a:lnTo>
                  <a:pt x="1065" y="1266"/>
                </a:lnTo>
                <a:lnTo>
                  <a:pt x="1621" y="1786"/>
                </a:lnTo>
                <a:lnTo>
                  <a:pt x="1348" y="1124"/>
                </a:lnTo>
                <a:lnTo>
                  <a:pt x="2094" y="1124"/>
                </a:lnTo>
                <a:lnTo>
                  <a:pt x="1419" y="876"/>
                </a:lnTo>
                <a:lnTo>
                  <a:pt x="1715" y="426"/>
                </a:lnTo>
                <a:lnTo>
                  <a:pt x="1243" y="687"/>
                </a:lnTo>
                <a:lnTo>
                  <a:pt x="10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3" name="Google Shape;403;p25"/>
          <p:cNvGrpSpPr/>
          <p:nvPr/>
        </p:nvGrpSpPr>
        <p:grpSpPr>
          <a:xfrm rot="-1678593">
            <a:off x="6535248" y="245704"/>
            <a:ext cx="488178" cy="283799"/>
            <a:chOff x="5340425" y="3804350"/>
            <a:chExt cx="67425" cy="39200"/>
          </a:xfrm>
        </p:grpSpPr>
        <p:sp>
          <p:nvSpPr>
            <p:cNvPr id="404" name="Google Shape;404;p25"/>
            <p:cNvSpPr/>
            <p:nvPr/>
          </p:nvSpPr>
          <p:spPr>
            <a:xfrm>
              <a:off x="5387725" y="3823825"/>
              <a:ext cx="20125" cy="19150"/>
            </a:xfrm>
            <a:custGeom>
              <a:avLst/>
              <a:gdLst/>
              <a:ahLst/>
              <a:cxnLst/>
              <a:rect l="l" t="t" r="r" b="b"/>
              <a:pathLst>
                <a:path w="805" h="766" extrusionOk="0">
                  <a:moveTo>
                    <a:pt x="608" y="1"/>
                  </a:moveTo>
                  <a:cubicBezTo>
                    <a:pt x="443" y="1"/>
                    <a:pt x="177" y="106"/>
                    <a:pt x="177" y="106"/>
                  </a:cubicBezTo>
                  <a:cubicBezTo>
                    <a:pt x="177" y="106"/>
                    <a:pt x="0" y="319"/>
                    <a:pt x="59" y="377"/>
                  </a:cubicBezTo>
                  <a:cubicBezTo>
                    <a:pt x="111" y="430"/>
                    <a:pt x="382" y="765"/>
                    <a:pt x="511" y="765"/>
                  </a:cubicBezTo>
                  <a:cubicBezTo>
                    <a:pt x="529" y="765"/>
                    <a:pt x="544" y="759"/>
                    <a:pt x="555" y="744"/>
                  </a:cubicBezTo>
                  <a:cubicBezTo>
                    <a:pt x="662" y="626"/>
                    <a:pt x="390" y="437"/>
                    <a:pt x="390" y="437"/>
                  </a:cubicBezTo>
                  <a:lnTo>
                    <a:pt x="390" y="437"/>
                  </a:lnTo>
                  <a:cubicBezTo>
                    <a:pt x="390" y="437"/>
                    <a:pt x="518" y="504"/>
                    <a:pt x="613" y="504"/>
                  </a:cubicBezTo>
                  <a:cubicBezTo>
                    <a:pt x="657" y="504"/>
                    <a:pt x="695" y="490"/>
                    <a:pt x="710" y="448"/>
                  </a:cubicBezTo>
                  <a:cubicBezTo>
                    <a:pt x="745" y="319"/>
                    <a:pt x="450" y="236"/>
                    <a:pt x="450" y="236"/>
                  </a:cubicBezTo>
                  <a:cubicBezTo>
                    <a:pt x="450" y="236"/>
                    <a:pt x="804" y="141"/>
                    <a:pt x="721" y="35"/>
                  </a:cubicBezTo>
                  <a:cubicBezTo>
                    <a:pt x="699" y="10"/>
                    <a:pt x="658" y="1"/>
                    <a:pt x="6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5"/>
            <p:cNvSpPr/>
            <p:nvPr/>
          </p:nvSpPr>
          <p:spPr>
            <a:xfrm>
              <a:off x="5340425" y="3804350"/>
              <a:ext cx="20125" cy="19150"/>
            </a:xfrm>
            <a:custGeom>
              <a:avLst/>
              <a:gdLst/>
              <a:ahLst/>
              <a:cxnLst/>
              <a:rect l="l" t="t" r="r" b="b"/>
              <a:pathLst>
                <a:path w="805" h="766" extrusionOk="0">
                  <a:moveTo>
                    <a:pt x="285" y="1"/>
                  </a:moveTo>
                  <a:cubicBezTo>
                    <a:pt x="266" y="1"/>
                    <a:pt x="250" y="7"/>
                    <a:pt x="237" y="22"/>
                  </a:cubicBezTo>
                  <a:cubicBezTo>
                    <a:pt x="143" y="140"/>
                    <a:pt x="414" y="329"/>
                    <a:pt x="414" y="329"/>
                  </a:cubicBezTo>
                  <a:cubicBezTo>
                    <a:pt x="414" y="329"/>
                    <a:pt x="287" y="262"/>
                    <a:pt x="191" y="262"/>
                  </a:cubicBezTo>
                  <a:cubicBezTo>
                    <a:pt x="147" y="262"/>
                    <a:pt x="110" y="276"/>
                    <a:pt x="95" y="318"/>
                  </a:cubicBezTo>
                  <a:cubicBezTo>
                    <a:pt x="59" y="447"/>
                    <a:pt x="355" y="530"/>
                    <a:pt x="355" y="530"/>
                  </a:cubicBezTo>
                  <a:cubicBezTo>
                    <a:pt x="355" y="530"/>
                    <a:pt x="1" y="625"/>
                    <a:pt x="83" y="731"/>
                  </a:cubicBezTo>
                  <a:cubicBezTo>
                    <a:pt x="105" y="756"/>
                    <a:pt x="145" y="765"/>
                    <a:pt x="194" y="765"/>
                  </a:cubicBezTo>
                  <a:cubicBezTo>
                    <a:pt x="357" y="765"/>
                    <a:pt x="616" y="660"/>
                    <a:pt x="616" y="660"/>
                  </a:cubicBezTo>
                  <a:cubicBezTo>
                    <a:pt x="616" y="660"/>
                    <a:pt x="805" y="447"/>
                    <a:pt x="745" y="389"/>
                  </a:cubicBezTo>
                  <a:cubicBezTo>
                    <a:pt x="694" y="336"/>
                    <a:pt x="422" y="1"/>
                    <a:pt x="2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5"/>
            <p:cNvSpPr/>
            <p:nvPr/>
          </p:nvSpPr>
          <p:spPr>
            <a:xfrm>
              <a:off x="5352250" y="3804400"/>
              <a:ext cx="44050" cy="39150"/>
            </a:xfrm>
            <a:custGeom>
              <a:avLst/>
              <a:gdLst/>
              <a:ahLst/>
              <a:cxnLst/>
              <a:rect l="l" t="t" r="r" b="b"/>
              <a:pathLst>
                <a:path w="1762" h="1566" extrusionOk="0">
                  <a:moveTo>
                    <a:pt x="882" y="1"/>
                  </a:moveTo>
                  <a:cubicBezTo>
                    <a:pt x="555" y="1"/>
                    <a:pt x="255" y="208"/>
                    <a:pt x="143" y="528"/>
                  </a:cubicBezTo>
                  <a:cubicBezTo>
                    <a:pt x="1" y="942"/>
                    <a:pt x="213" y="1380"/>
                    <a:pt x="615" y="1521"/>
                  </a:cubicBezTo>
                  <a:cubicBezTo>
                    <a:pt x="702" y="1551"/>
                    <a:pt x="791" y="1565"/>
                    <a:pt x="878" y="1565"/>
                  </a:cubicBezTo>
                  <a:cubicBezTo>
                    <a:pt x="1204" y="1565"/>
                    <a:pt x="1508" y="1366"/>
                    <a:pt x="1620" y="1049"/>
                  </a:cubicBezTo>
                  <a:cubicBezTo>
                    <a:pt x="1762" y="634"/>
                    <a:pt x="1538" y="185"/>
                    <a:pt x="1136" y="43"/>
                  </a:cubicBezTo>
                  <a:cubicBezTo>
                    <a:pt x="1051" y="14"/>
                    <a:pt x="966" y="1"/>
                    <a:pt x="8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7" name="Google Shape;407;p25"/>
          <p:cNvGrpSpPr/>
          <p:nvPr/>
        </p:nvGrpSpPr>
        <p:grpSpPr>
          <a:xfrm rot="2438912">
            <a:off x="8493194" y="83626"/>
            <a:ext cx="355452" cy="607955"/>
            <a:chOff x="-8272361" y="3329436"/>
            <a:chExt cx="355461" cy="607971"/>
          </a:xfrm>
        </p:grpSpPr>
        <p:sp>
          <p:nvSpPr>
            <p:cNvPr id="408" name="Google Shape;408;p25"/>
            <p:cNvSpPr/>
            <p:nvPr/>
          </p:nvSpPr>
          <p:spPr>
            <a:xfrm>
              <a:off x="-8272361" y="3447815"/>
              <a:ext cx="328505" cy="420577"/>
            </a:xfrm>
            <a:custGeom>
              <a:avLst/>
              <a:gdLst/>
              <a:ahLst/>
              <a:cxnLst/>
              <a:rect l="l" t="t" r="r" b="b"/>
              <a:pathLst>
                <a:path w="2023" h="2590" extrusionOk="0">
                  <a:moveTo>
                    <a:pt x="1172" y="0"/>
                  </a:moveTo>
                  <a:lnTo>
                    <a:pt x="1" y="533"/>
                  </a:lnTo>
                  <a:lnTo>
                    <a:pt x="25" y="591"/>
                  </a:lnTo>
                  <a:lnTo>
                    <a:pt x="899" y="2590"/>
                  </a:lnTo>
                  <a:lnTo>
                    <a:pt x="2023" y="2081"/>
                  </a:lnTo>
                  <a:lnTo>
                    <a:pt x="11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5"/>
            <p:cNvSpPr/>
            <p:nvPr/>
          </p:nvSpPr>
          <p:spPr>
            <a:xfrm>
              <a:off x="-8126377" y="3785577"/>
              <a:ext cx="209477" cy="151830"/>
            </a:xfrm>
            <a:custGeom>
              <a:avLst/>
              <a:gdLst/>
              <a:ahLst/>
              <a:cxnLst/>
              <a:rect l="l" t="t" r="r" b="b"/>
              <a:pathLst>
                <a:path w="1290" h="935" extrusionOk="0">
                  <a:moveTo>
                    <a:pt x="1124" y="1"/>
                  </a:moveTo>
                  <a:lnTo>
                    <a:pt x="0" y="510"/>
                  </a:lnTo>
                  <a:lnTo>
                    <a:pt x="131" y="805"/>
                  </a:lnTo>
                  <a:cubicBezTo>
                    <a:pt x="165" y="883"/>
                    <a:pt x="243" y="935"/>
                    <a:pt x="325" y="935"/>
                  </a:cubicBezTo>
                  <a:cubicBezTo>
                    <a:pt x="355" y="935"/>
                    <a:pt x="386" y="928"/>
                    <a:pt x="415" y="912"/>
                  </a:cubicBezTo>
                  <a:lnTo>
                    <a:pt x="1135" y="604"/>
                  </a:lnTo>
                  <a:cubicBezTo>
                    <a:pt x="1242" y="557"/>
                    <a:pt x="1289" y="427"/>
                    <a:pt x="1254" y="321"/>
                  </a:cubicBezTo>
                  <a:lnTo>
                    <a:pt x="11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5"/>
            <p:cNvSpPr/>
            <p:nvPr/>
          </p:nvSpPr>
          <p:spPr>
            <a:xfrm>
              <a:off x="-8143589" y="3771449"/>
              <a:ext cx="213212" cy="113020"/>
            </a:xfrm>
            <a:custGeom>
              <a:avLst/>
              <a:gdLst/>
              <a:ahLst/>
              <a:cxnLst/>
              <a:rect l="l" t="t" r="r" b="b"/>
              <a:pathLst>
                <a:path w="1313" h="696" extrusionOk="0">
                  <a:moveTo>
                    <a:pt x="1189" y="1"/>
                  </a:moveTo>
                  <a:cubicBezTo>
                    <a:pt x="1168" y="1"/>
                    <a:pt x="1146" y="6"/>
                    <a:pt x="1123" y="17"/>
                  </a:cubicBezTo>
                  <a:lnTo>
                    <a:pt x="95" y="479"/>
                  </a:lnTo>
                  <a:cubicBezTo>
                    <a:pt x="24" y="502"/>
                    <a:pt x="1" y="573"/>
                    <a:pt x="24" y="632"/>
                  </a:cubicBezTo>
                  <a:cubicBezTo>
                    <a:pt x="40" y="672"/>
                    <a:pt x="78" y="696"/>
                    <a:pt x="123" y="696"/>
                  </a:cubicBezTo>
                  <a:cubicBezTo>
                    <a:pt x="144" y="696"/>
                    <a:pt x="167" y="691"/>
                    <a:pt x="190" y="679"/>
                  </a:cubicBezTo>
                  <a:lnTo>
                    <a:pt x="1218" y="218"/>
                  </a:lnTo>
                  <a:cubicBezTo>
                    <a:pt x="1289" y="183"/>
                    <a:pt x="1312" y="124"/>
                    <a:pt x="1289" y="64"/>
                  </a:cubicBezTo>
                  <a:cubicBezTo>
                    <a:pt x="1273" y="24"/>
                    <a:pt x="1234" y="1"/>
                    <a:pt x="11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5"/>
            <p:cNvSpPr/>
            <p:nvPr/>
          </p:nvSpPr>
          <p:spPr>
            <a:xfrm>
              <a:off x="-8272361" y="3329436"/>
              <a:ext cx="190315" cy="241304"/>
            </a:xfrm>
            <a:custGeom>
              <a:avLst/>
              <a:gdLst/>
              <a:ahLst/>
              <a:cxnLst/>
              <a:rect l="l" t="t" r="r" b="b"/>
              <a:pathLst>
                <a:path w="1172" h="1486" extrusionOk="0">
                  <a:moveTo>
                    <a:pt x="257" y="1"/>
                  </a:moveTo>
                  <a:cubicBezTo>
                    <a:pt x="172" y="1"/>
                    <a:pt x="92" y="65"/>
                    <a:pt x="84" y="162"/>
                  </a:cubicBezTo>
                  <a:lnTo>
                    <a:pt x="1" y="1262"/>
                  </a:lnTo>
                  <a:lnTo>
                    <a:pt x="463" y="1486"/>
                  </a:lnTo>
                  <a:lnTo>
                    <a:pt x="723" y="1084"/>
                  </a:lnTo>
                  <a:lnTo>
                    <a:pt x="1030" y="1226"/>
                  </a:lnTo>
                  <a:lnTo>
                    <a:pt x="1172" y="729"/>
                  </a:lnTo>
                  <a:lnTo>
                    <a:pt x="368" y="44"/>
                  </a:lnTo>
                  <a:cubicBezTo>
                    <a:pt x="334" y="14"/>
                    <a:pt x="295" y="1"/>
                    <a:pt x="2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5"/>
            <p:cNvSpPr/>
            <p:nvPr/>
          </p:nvSpPr>
          <p:spPr>
            <a:xfrm>
              <a:off x="-8264566" y="3329436"/>
              <a:ext cx="105713" cy="97431"/>
            </a:xfrm>
            <a:custGeom>
              <a:avLst/>
              <a:gdLst/>
              <a:ahLst/>
              <a:cxnLst/>
              <a:rect l="l" t="t" r="r" b="b"/>
              <a:pathLst>
                <a:path w="651" h="600" extrusionOk="0">
                  <a:moveTo>
                    <a:pt x="209" y="1"/>
                  </a:moveTo>
                  <a:cubicBezTo>
                    <a:pt x="124" y="1"/>
                    <a:pt x="44" y="65"/>
                    <a:pt x="36" y="162"/>
                  </a:cubicBezTo>
                  <a:lnTo>
                    <a:pt x="0" y="600"/>
                  </a:lnTo>
                  <a:lnTo>
                    <a:pt x="651" y="316"/>
                  </a:lnTo>
                  <a:lnTo>
                    <a:pt x="320" y="44"/>
                  </a:lnTo>
                  <a:cubicBezTo>
                    <a:pt x="286" y="14"/>
                    <a:pt x="247" y="1"/>
                    <a:pt x="2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3" name="Google Shape;413;p25"/>
          <p:cNvSpPr/>
          <p:nvPr/>
        </p:nvSpPr>
        <p:spPr>
          <a:xfrm>
            <a:off x="-257646" y="4181444"/>
            <a:ext cx="1496594" cy="1483523"/>
          </a:xfrm>
          <a:custGeom>
            <a:avLst/>
            <a:gdLst/>
            <a:ahLst/>
            <a:cxnLst/>
            <a:rect l="l" t="t" r="r" b="b"/>
            <a:pathLst>
              <a:path w="8027" h="7957" extrusionOk="0">
                <a:moveTo>
                  <a:pt x="35" y="1"/>
                </a:moveTo>
                <a:cubicBezTo>
                  <a:pt x="12" y="1"/>
                  <a:pt x="0" y="12"/>
                  <a:pt x="0" y="36"/>
                </a:cubicBezTo>
                <a:cubicBezTo>
                  <a:pt x="0" y="59"/>
                  <a:pt x="12" y="72"/>
                  <a:pt x="24" y="72"/>
                </a:cubicBezTo>
                <a:cubicBezTo>
                  <a:pt x="106" y="72"/>
                  <a:pt x="189" y="83"/>
                  <a:pt x="272" y="95"/>
                </a:cubicBezTo>
                <a:cubicBezTo>
                  <a:pt x="295" y="95"/>
                  <a:pt x="308" y="72"/>
                  <a:pt x="308" y="59"/>
                </a:cubicBezTo>
                <a:cubicBezTo>
                  <a:pt x="308" y="36"/>
                  <a:pt x="295" y="24"/>
                  <a:pt x="284" y="24"/>
                </a:cubicBezTo>
                <a:cubicBezTo>
                  <a:pt x="189" y="12"/>
                  <a:pt x="106" y="1"/>
                  <a:pt x="35" y="1"/>
                </a:cubicBezTo>
                <a:close/>
                <a:moveTo>
                  <a:pt x="520" y="48"/>
                </a:moveTo>
                <a:cubicBezTo>
                  <a:pt x="497" y="48"/>
                  <a:pt x="484" y="59"/>
                  <a:pt x="484" y="72"/>
                </a:cubicBezTo>
                <a:cubicBezTo>
                  <a:pt x="484" y="95"/>
                  <a:pt x="497" y="119"/>
                  <a:pt x="508" y="119"/>
                </a:cubicBezTo>
                <a:lnTo>
                  <a:pt x="757" y="154"/>
                </a:lnTo>
                <a:cubicBezTo>
                  <a:pt x="780" y="154"/>
                  <a:pt x="792" y="143"/>
                  <a:pt x="792" y="119"/>
                </a:cubicBezTo>
                <a:cubicBezTo>
                  <a:pt x="792" y="95"/>
                  <a:pt x="780" y="83"/>
                  <a:pt x="768" y="83"/>
                </a:cubicBezTo>
                <a:cubicBezTo>
                  <a:pt x="674" y="59"/>
                  <a:pt x="603" y="59"/>
                  <a:pt x="520" y="48"/>
                </a:cubicBezTo>
                <a:close/>
                <a:moveTo>
                  <a:pt x="1005" y="119"/>
                </a:moveTo>
                <a:cubicBezTo>
                  <a:pt x="981" y="119"/>
                  <a:pt x="970" y="130"/>
                  <a:pt x="970" y="143"/>
                </a:cubicBezTo>
                <a:cubicBezTo>
                  <a:pt x="957" y="166"/>
                  <a:pt x="970" y="190"/>
                  <a:pt x="993" y="190"/>
                </a:cubicBezTo>
                <a:cubicBezTo>
                  <a:pt x="1075" y="201"/>
                  <a:pt x="1146" y="214"/>
                  <a:pt x="1230" y="237"/>
                </a:cubicBezTo>
                <a:lnTo>
                  <a:pt x="1241" y="237"/>
                </a:lnTo>
                <a:cubicBezTo>
                  <a:pt x="1253" y="237"/>
                  <a:pt x="1265" y="225"/>
                  <a:pt x="1277" y="201"/>
                </a:cubicBezTo>
                <a:cubicBezTo>
                  <a:pt x="1277" y="190"/>
                  <a:pt x="1265" y="166"/>
                  <a:pt x="1241" y="166"/>
                </a:cubicBezTo>
                <a:cubicBezTo>
                  <a:pt x="1159" y="143"/>
                  <a:pt x="1088" y="130"/>
                  <a:pt x="1005" y="119"/>
                </a:cubicBezTo>
                <a:close/>
                <a:moveTo>
                  <a:pt x="1490" y="214"/>
                </a:moveTo>
                <a:cubicBezTo>
                  <a:pt x="1466" y="214"/>
                  <a:pt x="1442" y="225"/>
                  <a:pt x="1442" y="237"/>
                </a:cubicBezTo>
                <a:cubicBezTo>
                  <a:pt x="1442" y="261"/>
                  <a:pt x="1454" y="285"/>
                  <a:pt x="1466" y="285"/>
                </a:cubicBezTo>
                <a:cubicBezTo>
                  <a:pt x="1548" y="296"/>
                  <a:pt x="1619" y="320"/>
                  <a:pt x="1703" y="343"/>
                </a:cubicBezTo>
                <a:lnTo>
                  <a:pt x="1714" y="343"/>
                </a:lnTo>
                <a:cubicBezTo>
                  <a:pt x="1726" y="343"/>
                  <a:pt x="1750" y="332"/>
                  <a:pt x="1750" y="308"/>
                </a:cubicBezTo>
                <a:cubicBezTo>
                  <a:pt x="1750" y="296"/>
                  <a:pt x="1737" y="272"/>
                  <a:pt x="1726" y="272"/>
                </a:cubicBezTo>
                <a:cubicBezTo>
                  <a:pt x="1643" y="249"/>
                  <a:pt x="1561" y="225"/>
                  <a:pt x="1490" y="214"/>
                </a:cubicBezTo>
                <a:close/>
                <a:moveTo>
                  <a:pt x="1944" y="327"/>
                </a:moveTo>
                <a:cubicBezTo>
                  <a:pt x="1928" y="327"/>
                  <a:pt x="1915" y="338"/>
                  <a:pt x="1915" y="355"/>
                </a:cubicBezTo>
                <a:cubicBezTo>
                  <a:pt x="1915" y="379"/>
                  <a:pt x="1927" y="390"/>
                  <a:pt x="1939" y="403"/>
                </a:cubicBezTo>
                <a:cubicBezTo>
                  <a:pt x="2021" y="426"/>
                  <a:pt x="2092" y="438"/>
                  <a:pt x="2175" y="461"/>
                </a:cubicBezTo>
                <a:cubicBezTo>
                  <a:pt x="2175" y="461"/>
                  <a:pt x="2175" y="474"/>
                  <a:pt x="2187" y="474"/>
                </a:cubicBezTo>
                <a:cubicBezTo>
                  <a:pt x="2199" y="474"/>
                  <a:pt x="2210" y="461"/>
                  <a:pt x="2223" y="438"/>
                </a:cubicBezTo>
                <a:cubicBezTo>
                  <a:pt x="2223" y="426"/>
                  <a:pt x="2210" y="403"/>
                  <a:pt x="2199" y="403"/>
                </a:cubicBezTo>
                <a:cubicBezTo>
                  <a:pt x="2116" y="379"/>
                  <a:pt x="2034" y="355"/>
                  <a:pt x="1963" y="332"/>
                </a:cubicBezTo>
                <a:cubicBezTo>
                  <a:pt x="1956" y="328"/>
                  <a:pt x="1950" y="327"/>
                  <a:pt x="1944" y="327"/>
                </a:cubicBezTo>
                <a:close/>
                <a:moveTo>
                  <a:pt x="2412" y="469"/>
                </a:moveTo>
                <a:cubicBezTo>
                  <a:pt x="2401" y="469"/>
                  <a:pt x="2388" y="480"/>
                  <a:pt x="2388" y="497"/>
                </a:cubicBezTo>
                <a:cubicBezTo>
                  <a:pt x="2376" y="509"/>
                  <a:pt x="2388" y="532"/>
                  <a:pt x="2400" y="532"/>
                </a:cubicBezTo>
                <a:cubicBezTo>
                  <a:pt x="2483" y="568"/>
                  <a:pt x="2554" y="592"/>
                  <a:pt x="2636" y="616"/>
                </a:cubicBezTo>
                <a:lnTo>
                  <a:pt x="2648" y="616"/>
                </a:lnTo>
                <a:cubicBezTo>
                  <a:pt x="2660" y="616"/>
                  <a:pt x="2672" y="603"/>
                  <a:pt x="2683" y="592"/>
                </a:cubicBezTo>
                <a:cubicBezTo>
                  <a:pt x="2683" y="580"/>
                  <a:pt x="2672" y="556"/>
                  <a:pt x="2660" y="545"/>
                </a:cubicBezTo>
                <a:cubicBezTo>
                  <a:pt x="2577" y="521"/>
                  <a:pt x="2506" y="497"/>
                  <a:pt x="2423" y="474"/>
                </a:cubicBezTo>
                <a:cubicBezTo>
                  <a:pt x="2420" y="470"/>
                  <a:pt x="2416" y="469"/>
                  <a:pt x="2412" y="469"/>
                </a:cubicBezTo>
                <a:close/>
                <a:moveTo>
                  <a:pt x="2885" y="627"/>
                </a:moveTo>
                <a:cubicBezTo>
                  <a:pt x="2872" y="627"/>
                  <a:pt x="2849" y="639"/>
                  <a:pt x="2837" y="651"/>
                </a:cubicBezTo>
                <a:cubicBezTo>
                  <a:pt x="2837" y="674"/>
                  <a:pt x="2849" y="686"/>
                  <a:pt x="2861" y="698"/>
                </a:cubicBezTo>
                <a:cubicBezTo>
                  <a:pt x="2943" y="721"/>
                  <a:pt x="3014" y="757"/>
                  <a:pt x="3085" y="792"/>
                </a:cubicBezTo>
                <a:lnTo>
                  <a:pt x="3097" y="792"/>
                </a:lnTo>
                <a:cubicBezTo>
                  <a:pt x="3121" y="792"/>
                  <a:pt x="3132" y="781"/>
                  <a:pt x="3132" y="769"/>
                </a:cubicBezTo>
                <a:cubicBezTo>
                  <a:pt x="3145" y="745"/>
                  <a:pt x="3132" y="734"/>
                  <a:pt x="3121" y="721"/>
                </a:cubicBezTo>
                <a:cubicBezTo>
                  <a:pt x="3038" y="686"/>
                  <a:pt x="2967" y="663"/>
                  <a:pt x="2885" y="627"/>
                </a:cubicBezTo>
                <a:close/>
                <a:moveTo>
                  <a:pt x="3325" y="811"/>
                </a:moveTo>
                <a:cubicBezTo>
                  <a:pt x="3310" y="811"/>
                  <a:pt x="3298" y="820"/>
                  <a:pt x="3298" y="828"/>
                </a:cubicBezTo>
                <a:cubicBezTo>
                  <a:pt x="3287" y="852"/>
                  <a:pt x="3298" y="876"/>
                  <a:pt x="3310" y="876"/>
                </a:cubicBezTo>
                <a:cubicBezTo>
                  <a:pt x="3381" y="911"/>
                  <a:pt x="3463" y="947"/>
                  <a:pt x="3534" y="982"/>
                </a:cubicBezTo>
                <a:lnTo>
                  <a:pt x="3547" y="982"/>
                </a:lnTo>
                <a:cubicBezTo>
                  <a:pt x="3558" y="982"/>
                  <a:pt x="3570" y="982"/>
                  <a:pt x="3582" y="958"/>
                </a:cubicBezTo>
                <a:cubicBezTo>
                  <a:pt x="3594" y="947"/>
                  <a:pt x="3582" y="923"/>
                  <a:pt x="3558" y="911"/>
                </a:cubicBezTo>
                <a:cubicBezTo>
                  <a:pt x="3487" y="876"/>
                  <a:pt x="3416" y="852"/>
                  <a:pt x="3345" y="816"/>
                </a:cubicBezTo>
                <a:cubicBezTo>
                  <a:pt x="3338" y="813"/>
                  <a:pt x="3332" y="811"/>
                  <a:pt x="3325" y="811"/>
                </a:cubicBezTo>
                <a:close/>
                <a:moveTo>
                  <a:pt x="3783" y="1017"/>
                </a:moveTo>
                <a:cubicBezTo>
                  <a:pt x="3771" y="1017"/>
                  <a:pt x="3747" y="1017"/>
                  <a:pt x="3736" y="1041"/>
                </a:cubicBezTo>
                <a:cubicBezTo>
                  <a:pt x="3724" y="1052"/>
                  <a:pt x="3736" y="1076"/>
                  <a:pt x="3747" y="1088"/>
                </a:cubicBezTo>
                <a:cubicBezTo>
                  <a:pt x="3818" y="1123"/>
                  <a:pt x="3889" y="1159"/>
                  <a:pt x="3972" y="1194"/>
                </a:cubicBezTo>
                <a:cubicBezTo>
                  <a:pt x="3972" y="1194"/>
                  <a:pt x="3972" y="1207"/>
                  <a:pt x="3984" y="1207"/>
                </a:cubicBezTo>
                <a:cubicBezTo>
                  <a:pt x="3996" y="1207"/>
                  <a:pt x="4007" y="1194"/>
                  <a:pt x="4020" y="1183"/>
                </a:cubicBezTo>
                <a:cubicBezTo>
                  <a:pt x="4020" y="1159"/>
                  <a:pt x="4020" y="1147"/>
                  <a:pt x="3996" y="1136"/>
                </a:cubicBezTo>
                <a:cubicBezTo>
                  <a:pt x="3925" y="1100"/>
                  <a:pt x="3854" y="1052"/>
                  <a:pt x="3783" y="1017"/>
                </a:cubicBezTo>
                <a:close/>
                <a:moveTo>
                  <a:pt x="4195" y="1249"/>
                </a:moveTo>
                <a:cubicBezTo>
                  <a:pt x="4184" y="1249"/>
                  <a:pt x="4169" y="1257"/>
                  <a:pt x="4161" y="1265"/>
                </a:cubicBezTo>
                <a:cubicBezTo>
                  <a:pt x="4149" y="1278"/>
                  <a:pt x="4161" y="1301"/>
                  <a:pt x="4173" y="1313"/>
                </a:cubicBezTo>
                <a:cubicBezTo>
                  <a:pt x="4244" y="1360"/>
                  <a:pt x="4315" y="1396"/>
                  <a:pt x="4386" y="1443"/>
                </a:cubicBezTo>
                <a:lnTo>
                  <a:pt x="4409" y="1443"/>
                </a:lnTo>
                <a:cubicBezTo>
                  <a:pt x="4422" y="1443"/>
                  <a:pt x="4433" y="1431"/>
                  <a:pt x="4433" y="1431"/>
                </a:cubicBezTo>
                <a:cubicBezTo>
                  <a:pt x="4445" y="1407"/>
                  <a:pt x="4445" y="1383"/>
                  <a:pt x="4422" y="1372"/>
                </a:cubicBezTo>
                <a:cubicBezTo>
                  <a:pt x="4351" y="1336"/>
                  <a:pt x="4280" y="1289"/>
                  <a:pt x="4209" y="1254"/>
                </a:cubicBezTo>
                <a:cubicBezTo>
                  <a:pt x="4205" y="1250"/>
                  <a:pt x="4200" y="1249"/>
                  <a:pt x="4195" y="1249"/>
                </a:cubicBezTo>
                <a:close/>
                <a:moveTo>
                  <a:pt x="4614" y="1497"/>
                </a:moveTo>
                <a:cubicBezTo>
                  <a:pt x="4599" y="1497"/>
                  <a:pt x="4587" y="1505"/>
                  <a:pt x="4587" y="1514"/>
                </a:cubicBezTo>
                <a:cubicBezTo>
                  <a:pt x="4575" y="1538"/>
                  <a:pt x="4575" y="1561"/>
                  <a:pt x="4587" y="1561"/>
                </a:cubicBezTo>
                <a:cubicBezTo>
                  <a:pt x="4658" y="1609"/>
                  <a:pt x="4729" y="1656"/>
                  <a:pt x="4788" y="1703"/>
                </a:cubicBezTo>
                <a:lnTo>
                  <a:pt x="4811" y="1703"/>
                </a:lnTo>
                <a:cubicBezTo>
                  <a:pt x="4823" y="1703"/>
                  <a:pt x="4835" y="1703"/>
                  <a:pt x="4847" y="1691"/>
                </a:cubicBezTo>
                <a:cubicBezTo>
                  <a:pt x="4858" y="1679"/>
                  <a:pt x="4847" y="1656"/>
                  <a:pt x="4835" y="1644"/>
                </a:cubicBezTo>
                <a:cubicBezTo>
                  <a:pt x="4764" y="1596"/>
                  <a:pt x="4693" y="1549"/>
                  <a:pt x="4634" y="1502"/>
                </a:cubicBezTo>
                <a:cubicBezTo>
                  <a:pt x="4627" y="1498"/>
                  <a:pt x="4621" y="1497"/>
                  <a:pt x="4614" y="1497"/>
                </a:cubicBezTo>
                <a:close/>
                <a:moveTo>
                  <a:pt x="5008" y="1778"/>
                </a:moveTo>
                <a:cubicBezTo>
                  <a:pt x="4995" y="1778"/>
                  <a:pt x="4984" y="1784"/>
                  <a:pt x="4977" y="1798"/>
                </a:cubicBezTo>
                <a:cubicBezTo>
                  <a:pt x="4965" y="1809"/>
                  <a:pt x="4977" y="1833"/>
                  <a:pt x="4989" y="1845"/>
                </a:cubicBezTo>
                <a:cubicBezTo>
                  <a:pt x="5048" y="1892"/>
                  <a:pt x="5119" y="1940"/>
                  <a:pt x="5178" y="1987"/>
                </a:cubicBezTo>
                <a:cubicBezTo>
                  <a:pt x="5189" y="1998"/>
                  <a:pt x="5189" y="1998"/>
                  <a:pt x="5202" y="1998"/>
                </a:cubicBezTo>
                <a:cubicBezTo>
                  <a:pt x="5213" y="1998"/>
                  <a:pt x="5225" y="1998"/>
                  <a:pt x="5237" y="1987"/>
                </a:cubicBezTo>
                <a:cubicBezTo>
                  <a:pt x="5249" y="1975"/>
                  <a:pt x="5237" y="1951"/>
                  <a:pt x="5225" y="1940"/>
                </a:cubicBezTo>
                <a:cubicBezTo>
                  <a:pt x="5166" y="1880"/>
                  <a:pt x="5095" y="1833"/>
                  <a:pt x="5036" y="1785"/>
                </a:cubicBezTo>
                <a:cubicBezTo>
                  <a:pt x="5027" y="1781"/>
                  <a:pt x="5017" y="1778"/>
                  <a:pt x="5008" y="1778"/>
                </a:cubicBezTo>
                <a:close/>
                <a:moveTo>
                  <a:pt x="5391" y="2084"/>
                </a:moveTo>
                <a:cubicBezTo>
                  <a:pt x="5382" y="2084"/>
                  <a:pt x="5373" y="2087"/>
                  <a:pt x="5367" y="2093"/>
                </a:cubicBezTo>
                <a:cubicBezTo>
                  <a:pt x="5355" y="2105"/>
                  <a:pt x="5355" y="2129"/>
                  <a:pt x="5367" y="2140"/>
                </a:cubicBezTo>
                <a:cubicBezTo>
                  <a:pt x="5426" y="2200"/>
                  <a:pt x="5485" y="2247"/>
                  <a:pt x="5544" y="2306"/>
                </a:cubicBezTo>
                <a:cubicBezTo>
                  <a:pt x="5556" y="2306"/>
                  <a:pt x="5568" y="2318"/>
                  <a:pt x="5580" y="2318"/>
                </a:cubicBezTo>
                <a:cubicBezTo>
                  <a:pt x="5580" y="2318"/>
                  <a:pt x="5591" y="2306"/>
                  <a:pt x="5604" y="2306"/>
                </a:cubicBezTo>
                <a:cubicBezTo>
                  <a:pt x="5615" y="2282"/>
                  <a:pt x="5615" y="2258"/>
                  <a:pt x="5604" y="2247"/>
                </a:cubicBezTo>
                <a:cubicBezTo>
                  <a:pt x="5533" y="2200"/>
                  <a:pt x="5473" y="2140"/>
                  <a:pt x="5415" y="2093"/>
                </a:cubicBezTo>
                <a:cubicBezTo>
                  <a:pt x="5408" y="2087"/>
                  <a:pt x="5399" y="2084"/>
                  <a:pt x="5391" y="2084"/>
                </a:cubicBezTo>
                <a:close/>
                <a:moveTo>
                  <a:pt x="5751" y="2403"/>
                </a:moveTo>
                <a:cubicBezTo>
                  <a:pt x="5742" y="2403"/>
                  <a:pt x="5734" y="2406"/>
                  <a:pt x="5722" y="2412"/>
                </a:cubicBezTo>
                <a:cubicBezTo>
                  <a:pt x="5710" y="2436"/>
                  <a:pt x="5710" y="2460"/>
                  <a:pt x="5722" y="2471"/>
                </a:cubicBezTo>
                <a:cubicBezTo>
                  <a:pt x="5781" y="2518"/>
                  <a:pt x="5840" y="2578"/>
                  <a:pt x="5899" y="2637"/>
                </a:cubicBezTo>
                <a:cubicBezTo>
                  <a:pt x="5899" y="2649"/>
                  <a:pt x="5911" y="2649"/>
                  <a:pt x="5922" y="2649"/>
                </a:cubicBezTo>
                <a:cubicBezTo>
                  <a:pt x="5935" y="2649"/>
                  <a:pt x="5946" y="2649"/>
                  <a:pt x="5946" y="2637"/>
                </a:cubicBezTo>
                <a:cubicBezTo>
                  <a:pt x="5958" y="2625"/>
                  <a:pt x="5958" y="2602"/>
                  <a:pt x="5946" y="2589"/>
                </a:cubicBezTo>
                <a:cubicBezTo>
                  <a:pt x="5899" y="2531"/>
                  <a:pt x="5840" y="2471"/>
                  <a:pt x="5781" y="2412"/>
                </a:cubicBezTo>
                <a:cubicBezTo>
                  <a:pt x="5769" y="2406"/>
                  <a:pt x="5760" y="2403"/>
                  <a:pt x="5751" y="2403"/>
                </a:cubicBezTo>
                <a:close/>
                <a:moveTo>
                  <a:pt x="6088" y="2758"/>
                </a:moveTo>
                <a:cubicBezTo>
                  <a:pt x="6079" y="2758"/>
                  <a:pt x="6070" y="2761"/>
                  <a:pt x="6064" y="2767"/>
                </a:cubicBezTo>
                <a:cubicBezTo>
                  <a:pt x="6053" y="2778"/>
                  <a:pt x="6053" y="2802"/>
                  <a:pt x="6064" y="2814"/>
                </a:cubicBezTo>
                <a:cubicBezTo>
                  <a:pt x="6112" y="2873"/>
                  <a:pt x="6171" y="2933"/>
                  <a:pt x="6218" y="3004"/>
                </a:cubicBezTo>
                <a:cubicBezTo>
                  <a:pt x="6230" y="3004"/>
                  <a:pt x="6242" y="3015"/>
                  <a:pt x="6253" y="3015"/>
                </a:cubicBezTo>
                <a:cubicBezTo>
                  <a:pt x="6253" y="3015"/>
                  <a:pt x="6266" y="3004"/>
                  <a:pt x="6277" y="3004"/>
                </a:cubicBezTo>
                <a:cubicBezTo>
                  <a:pt x="6289" y="2991"/>
                  <a:pt x="6289" y="2968"/>
                  <a:pt x="6277" y="2956"/>
                </a:cubicBezTo>
                <a:cubicBezTo>
                  <a:pt x="6218" y="2885"/>
                  <a:pt x="6171" y="2826"/>
                  <a:pt x="6112" y="2767"/>
                </a:cubicBezTo>
                <a:cubicBezTo>
                  <a:pt x="6106" y="2761"/>
                  <a:pt x="6097" y="2758"/>
                  <a:pt x="6088" y="2758"/>
                </a:cubicBezTo>
                <a:close/>
                <a:moveTo>
                  <a:pt x="6402" y="3126"/>
                </a:moveTo>
                <a:cubicBezTo>
                  <a:pt x="6395" y="3126"/>
                  <a:pt x="6389" y="3128"/>
                  <a:pt x="6384" y="3133"/>
                </a:cubicBezTo>
                <a:cubicBezTo>
                  <a:pt x="6360" y="3145"/>
                  <a:pt x="6360" y="3169"/>
                  <a:pt x="6372" y="3193"/>
                </a:cubicBezTo>
                <a:cubicBezTo>
                  <a:pt x="6419" y="3251"/>
                  <a:pt x="6466" y="3311"/>
                  <a:pt x="6513" y="3382"/>
                </a:cubicBezTo>
                <a:cubicBezTo>
                  <a:pt x="6526" y="3393"/>
                  <a:pt x="6537" y="3393"/>
                  <a:pt x="6549" y="3393"/>
                </a:cubicBezTo>
                <a:lnTo>
                  <a:pt x="6573" y="3393"/>
                </a:lnTo>
                <a:cubicBezTo>
                  <a:pt x="6584" y="3382"/>
                  <a:pt x="6584" y="3358"/>
                  <a:pt x="6573" y="3335"/>
                </a:cubicBezTo>
                <a:cubicBezTo>
                  <a:pt x="6526" y="3275"/>
                  <a:pt x="6478" y="3204"/>
                  <a:pt x="6431" y="3145"/>
                </a:cubicBezTo>
                <a:cubicBezTo>
                  <a:pt x="6424" y="3131"/>
                  <a:pt x="6413" y="3126"/>
                  <a:pt x="6402" y="3126"/>
                </a:cubicBezTo>
                <a:close/>
                <a:moveTo>
                  <a:pt x="6680" y="3519"/>
                </a:moveTo>
                <a:cubicBezTo>
                  <a:pt x="6675" y="3519"/>
                  <a:pt x="6671" y="3520"/>
                  <a:pt x="6668" y="3524"/>
                </a:cubicBezTo>
                <a:cubicBezTo>
                  <a:pt x="6655" y="3535"/>
                  <a:pt x="6644" y="3559"/>
                  <a:pt x="6655" y="3582"/>
                </a:cubicBezTo>
                <a:cubicBezTo>
                  <a:pt x="6703" y="3642"/>
                  <a:pt x="6750" y="3713"/>
                  <a:pt x="6786" y="3784"/>
                </a:cubicBezTo>
                <a:cubicBezTo>
                  <a:pt x="6797" y="3795"/>
                  <a:pt x="6810" y="3795"/>
                  <a:pt x="6821" y="3795"/>
                </a:cubicBezTo>
                <a:lnTo>
                  <a:pt x="6833" y="3795"/>
                </a:lnTo>
                <a:cubicBezTo>
                  <a:pt x="6857" y="3784"/>
                  <a:pt x="6857" y="3760"/>
                  <a:pt x="6844" y="3748"/>
                </a:cubicBezTo>
                <a:cubicBezTo>
                  <a:pt x="6810" y="3677"/>
                  <a:pt x="6762" y="3606"/>
                  <a:pt x="6715" y="3535"/>
                </a:cubicBezTo>
                <a:cubicBezTo>
                  <a:pt x="6706" y="3527"/>
                  <a:pt x="6692" y="3519"/>
                  <a:pt x="6680" y="3519"/>
                </a:cubicBezTo>
                <a:close/>
                <a:moveTo>
                  <a:pt x="6940" y="3932"/>
                </a:moveTo>
                <a:cubicBezTo>
                  <a:pt x="6935" y="3932"/>
                  <a:pt x="6931" y="3934"/>
                  <a:pt x="6928" y="3937"/>
                </a:cubicBezTo>
                <a:cubicBezTo>
                  <a:pt x="6904" y="3949"/>
                  <a:pt x="6904" y="3973"/>
                  <a:pt x="6915" y="3984"/>
                </a:cubicBezTo>
                <a:cubicBezTo>
                  <a:pt x="6951" y="4055"/>
                  <a:pt x="6986" y="4126"/>
                  <a:pt x="7034" y="4197"/>
                </a:cubicBezTo>
                <a:cubicBezTo>
                  <a:pt x="7034" y="4209"/>
                  <a:pt x="7046" y="4221"/>
                  <a:pt x="7057" y="4221"/>
                </a:cubicBezTo>
                <a:cubicBezTo>
                  <a:pt x="7070" y="4221"/>
                  <a:pt x="7070" y="4221"/>
                  <a:pt x="7081" y="4209"/>
                </a:cubicBezTo>
                <a:cubicBezTo>
                  <a:pt x="7093" y="4209"/>
                  <a:pt x="7105" y="4186"/>
                  <a:pt x="7093" y="4162"/>
                </a:cubicBezTo>
                <a:cubicBezTo>
                  <a:pt x="7057" y="4091"/>
                  <a:pt x="7010" y="4020"/>
                  <a:pt x="6975" y="3949"/>
                </a:cubicBezTo>
                <a:cubicBezTo>
                  <a:pt x="6966" y="3941"/>
                  <a:pt x="6952" y="3932"/>
                  <a:pt x="6940" y="3932"/>
                </a:cubicBezTo>
                <a:close/>
                <a:moveTo>
                  <a:pt x="7152" y="4363"/>
                </a:moveTo>
                <a:cubicBezTo>
                  <a:pt x="7141" y="4375"/>
                  <a:pt x="7128" y="4398"/>
                  <a:pt x="7141" y="4410"/>
                </a:cubicBezTo>
                <a:cubicBezTo>
                  <a:pt x="7176" y="4481"/>
                  <a:pt x="7211" y="4564"/>
                  <a:pt x="7246" y="4635"/>
                </a:cubicBezTo>
                <a:cubicBezTo>
                  <a:pt x="7246" y="4646"/>
                  <a:pt x="7259" y="4659"/>
                  <a:pt x="7270" y="4659"/>
                </a:cubicBezTo>
                <a:cubicBezTo>
                  <a:pt x="7282" y="4659"/>
                  <a:pt x="7282" y="4659"/>
                  <a:pt x="7294" y="4646"/>
                </a:cubicBezTo>
                <a:cubicBezTo>
                  <a:pt x="7306" y="4646"/>
                  <a:pt x="7317" y="4623"/>
                  <a:pt x="7306" y="4599"/>
                </a:cubicBezTo>
                <a:lnTo>
                  <a:pt x="7199" y="4386"/>
                </a:lnTo>
                <a:cubicBezTo>
                  <a:pt x="7199" y="4363"/>
                  <a:pt x="7176" y="4363"/>
                  <a:pt x="7152" y="4363"/>
                </a:cubicBezTo>
                <a:close/>
                <a:moveTo>
                  <a:pt x="7373" y="4807"/>
                </a:moveTo>
                <a:cubicBezTo>
                  <a:pt x="7367" y="4807"/>
                  <a:pt x="7360" y="4808"/>
                  <a:pt x="7353" y="4812"/>
                </a:cubicBezTo>
                <a:cubicBezTo>
                  <a:pt x="7341" y="4812"/>
                  <a:pt x="7330" y="4835"/>
                  <a:pt x="7341" y="4859"/>
                </a:cubicBezTo>
                <a:cubicBezTo>
                  <a:pt x="7365" y="4930"/>
                  <a:pt x="7401" y="5001"/>
                  <a:pt x="7424" y="5084"/>
                </a:cubicBezTo>
                <a:cubicBezTo>
                  <a:pt x="7436" y="5096"/>
                  <a:pt x="7448" y="5108"/>
                  <a:pt x="7459" y="5108"/>
                </a:cubicBezTo>
                <a:lnTo>
                  <a:pt x="7472" y="5108"/>
                </a:lnTo>
                <a:cubicBezTo>
                  <a:pt x="7495" y="5096"/>
                  <a:pt x="7495" y="5072"/>
                  <a:pt x="7495" y="5061"/>
                </a:cubicBezTo>
                <a:cubicBezTo>
                  <a:pt x="7459" y="4977"/>
                  <a:pt x="7436" y="4906"/>
                  <a:pt x="7401" y="4824"/>
                </a:cubicBezTo>
                <a:cubicBezTo>
                  <a:pt x="7401" y="4815"/>
                  <a:pt x="7389" y="4807"/>
                  <a:pt x="7373" y="4807"/>
                </a:cubicBezTo>
                <a:close/>
                <a:moveTo>
                  <a:pt x="7530" y="5261"/>
                </a:moveTo>
                <a:cubicBezTo>
                  <a:pt x="7507" y="5273"/>
                  <a:pt x="7495" y="5285"/>
                  <a:pt x="7507" y="5308"/>
                </a:cubicBezTo>
                <a:cubicBezTo>
                  <a:pt x="7530" y="5379"/>
                  <a:pt x="7554" y="5462"/>
                  <a:pt x="7577" y="5545"/>
                </a:cubicBezTo>
                <a:cubicBezTo>
                  <a:pt x="7577" y="5557"/>
                  <a:pt x="7601" y="5568"/>
                  <a:pt x="7613" y="5568"/>
                </a:cubicBezTo>
                <a:lnTo>
                  <a:pt x="7625" y="5568"/>
                </a:lnTo>
                <a:cubicBezTo>
                  <a:pt x="7637" y="5557"/>
                  <a:pt x="7648" y="5533"/>
                  <a:pt x="7648" y="5521"/>
                </a:cubicBezTo>
                <a:cubicBezTo>
                  <a:pt x="7625" y="5439"/>
                  <a:pt x="7601" y="5368"/>
                  <a:pt x="7577" y="5285"/>
                </a:cubicBezTo>
                <a:cubicBezTo>
                  <a:pt x="7566" y="5273"/>
                  <a:pt x="7542" y="5261"/>
                  <a:pt x="7530" y="5261"/>
                </a:cubicBezTo>
                <a:close/>
                <a:moveTo>
                  <a:pt x="7684" y="5729"/>
                </a:moveTo>
                <a:cubicBezTo>
                  <a:pt x="7679" y="5729"/>
                  <a:pt x="7675" y="5731"/>
                  <a:pt x="7672" y="5734"/>
                </a:cubicBezTo>
                <a:cubicBezTo>
                  <a:pt x="7648" y="5734"/>
                  <a:pt x="7637" y="5758"/>
                  <a:pt x="7648" y="5770"/>
                </a:cubicBezTo>
                <a:cubicBezTo>
                  <a:pt x="7661" y="5852"/>
                  <a:pt x="7684" y="5923"/>
                  <a:pt x="7708" y="6006"/>
                </a:cubicBezTo>
                <a:cubicBezTo>
                  <a:pt x="7708" y="6018"/>
                  <a:pt x="7719" y="6030"/>
                  <a:pt x="7743" y="6030"/>
                </a:cubicBezTo>
                <a:cubicBezTo>
                  <a:pt x="7767" y="6030"/>
                  <a:pt x="7779" y="6006"/>
                  <a:pt x="7779" y="5994"/>
                </a:cubicBezTo>
                <a:cubicBezTo>
                  <a:pt x="7755" y="5912"/>
                  <a:pt x="7732" y="5828"/>
                  <a:pt x="7719" y="5758"/>
                </a:cubicBezTo>
                <a:cubicBezTo>
                  <a:pt x="7711" y="5740"/>
                  <a:pt x="7696" y="5729"/>
                  <a:pt x="7684" y="5729"/>
                </a:cubicBezTo>
                <a:close/>
                <a:moveTo>
                  <a:pt x="7779" y="6195"/>
                </a:moveTo>
                <a:cubicBezTo>
                  <a:pt x="7767" y="6207"/>
                  <a:pt x="7755" y="6219"/>
                  <a:pt x="7755" y="6243"/>
                </a:cubicBezTo>
                <a:cubicBezTo>
                  <a:pt x="7767" y="6325"/>
                  <a:pt x="7790" y="6396"/>
                  <a:pt x="7803" y="6479"/>
                </a:cubicBezTo>
                <a:cubicBezTo>
                  <a:pt x="7803" y="6503"/>
                  <a:pt x="7826" y="6514"/>
                  <a:pt x="7838" y="6514"/>
                </a:cubicBezTo>
                <a:lnTo>
                  <a:pt x="7850" y="6514"/>
                </a:lnTo>
                <a:cubicBezTo>
                  <a:pt x="7861" y="6503"/>
                  <a:pt x="7873" y="6490"/>
                  <a:pt x="7873" y="6467"/>
                </a:cubicBezTo>
                <a:cubicBezTo>
                  <a:pt x="7861" y="6385"/>
                  <a:pt x="7838" y="6301"/>
                  <a:pt x="7826" y="6230"/>
                </a:cubicBezTo>
                <a:cubicBezTo>
                  <a:pt x="7826" y="6207"/>
                  <a:pt x="7803" y="6195"/>
                  <a:pt x="7779" y="6195"/>
                </a:cubicBezTo>
                <a:close/>
                <a:moveTo>
                  <a:pt x="7873" y="6680"/>
                </a:moveTo>
                <a:cubicBezTo>
                  <a:pt x="7850" y="6680"/>
                  <a:pt x="7838" y="6703"/>
                  <a:pt x="7838" y="6716"/>
                </a:cubicBezTo>
                <a:lnTo>
                  <a:pt x="7873" y="6963"/>
                </a:lnTo>
                <a:cubicBezTo>
                  <a:pt x="7873" y="6976"/>
                  <a:pt x="7897" y="6987"/>
                  <a:pt x="7908" y="6987"/>
                </a:cubicBezTo>
                <a:lnTo>
                  <a:pt x="7921" y="6987"/>
                </a:lnTo>
                <a:cubicBezTo>
                  <a:pt x="7932" y="6987"/>
                  <a:pt x="7944" y="6976"/>
                  <a:pt x="7944" y="6952"/>
                </a:cubicBezTo>
                <a:lnTo>
                  <a:pt x="7908" y="6703"/>
                </a:lnTo>
                <a:cubicBezTo>
                  <a:pt x="7908" y="6692"/>
                  <a:pt x="7897" y="6680"/>
                  <a:pt x="7873" y="6680"/>
                </a:cubicBezTo>
                <a:close/>
                <a:moveTo>
                  <a:pt x="7932" y="7165"/>
                </a:moveTo>
                <a:cubicBezTo>
                  <a:pt x="7921" y="7165"/>
                  <a:pt x="7897" y="7176"/>
                  <a:pt x="7897" y="7200"/>
                </a:cubicBezTo>
                <a:cubicBezTo>
                  <a:pt x="7908" y="7283"/>
                  <a:pt x="7921" y="7365"/>
                  <a:pt x="7921" y="7436"/>
                </a:cubicBezTo>
                <a:cubicBezTo>
                  <a:pt x="7921" y="7460"/>
                  <a:pt x="7944" y="7472"/>
                  <a:pt x="7956" y="7472"/>
                </a:cubicBezTo>
                <a:lnTo>
                  <a:pt x="7968" y="7472"/>
                </a:lnTo>
                <a:cubicBezTo>
                  <a:pt x="7979" y="7472"/>
                  <a:pt x="7992" y="7460"/>
                  <a:pt x="7992" y="7436"/>
                </a:cubicBezTo>
                <a:cubicBezTo>
                  <a:pt x="7992" y="7354"/>
                  <a:pt x="7979" y="7271"/>
                  <a:pt x="7979" y="7188"/>
                </a:cubicBezTo>
                <a:cubicBezTo>
                  <a:pt x="7968" y="7176"/>
                  <a:pt x="7956" y="7165"/>
                  <a:pt x="7932" y="7165"/>
                </a:cubicBezTo>
                <a:close/>
                <a:moveTo>
                  <a:pt x="7979" y="7649"/>
                </a:moveTo>
                <a:cubicBezTo>
                  <a:pt x="7956" y="7649"/>
                  <a:pt x="7944" y="7661"/>
                  <a:pt x="7944" y="7685"/>
                </a:cubicBezTo>
                <a:cubicBezTo>
                  <a:pt x="7944" y="7767"/>
                  <a:pt x="7944" y="7838"/>
                  <a:pt x="7956" y="7921"/>
                </a:cubicBezTo>
                <a:cubicBezTo>
                  <a:pt x="7956" y="7945"/>
                  <a:pt x="7968" y="7956"/>
                  <a:pt x="7992" y="7956"/>
                </a:cubicBezTo>
                <a:cubicBezTo>
                  <a:pt x="8003" y="7956"/>
                  <a:pt x="8027" y="7945"/>
                  <a:pt x="8027" y="7921"/>
                </a:cubicBezTo>
                <a:cubicBezTo>
                  <a:pt x="8015" y="7838"/>
                  <a:pt x="8015" y="7756"/>
                  <a:pt x="8015" y="7685"/>
                </a:cubicBezTo>
                <a:cubicBezTo>
                  <a:pt x="8015" y="7661"/>
                  <a:pt x="7992" y="7649"/>
                  <a:pt x="7979" y="764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5"/>
          <p:cNvSpPr/>
          <p:nvPr/>
        </p:nvSpPr>
        <p:spPr>
          <a:xfrm>
            <a:off x="707275" y="4577630"/>
            <a:ext cx="564276" cy="581893"/>
          </a:xfrm>
          <a:custGeom>
            <a:avLst/>
            <a:gdLst/>
            <a:ahLst/>
            <a:cxnLst/>
            <a:rect l="l" t="t" r="r" b="b"/>
            <a:pathLst>
              <a:path w="3429" h="3536" extrusionOk="0">
                <a:moveTo>
                  <a:pt x="1479" y="1"/>
                </a:moveTo>
                <a:lnTo>
                  <a:pt x="1384" y="1076"/>
                </a:lnTo>
                <a:lnTo>
                  <a:pt x="237" y="674"/>
                </a:lnTo>
                <a:lnTo>
                  <a:pt x="946" y="1538"/>
                </a:lnTo>
                <a:lnTo>
                  <a:pt x="1" y="2022"/>
                </a:lnTo>
                <a:lnTo>
                  <a:pt x="1136" y="2058"/>
                </a:lnTo>
                <a:lnTo>
                  <a:pt x="840" y="3062"/>
                </a:lnTo>
                <a:lnTo>
                  <a:pt x="840" y="3062"/>
                </a:lnTo>
                <a:lnTo>
                  <a:pt x="1597" y="2271"/>
                </a:lnTo>
                <a:lnTo>
                  <a:pt x="2176" y="3535"/>
                </a:lnTo>
                <a:lnTo>
                  <a:pt x="2188" y="2034"/>
                </a:lnTo>
                <a:lnTo>
                  <a:pt x="3429" y="1927"/>
                </a:lnTo>
                <a:lnTo>
                  <a:pt x="2235" y="1336"/>
                </a:lnTo>
                <a:lnTo>
                  <a:pt x="2909" y="343"/>
                </a:lnTo>
                <a:lnTo>
                  <a:pt x="2909" y="343"/>
                </a:lnTo>
                <a:lnTo>
                  <a:pt x="1857" y="1029"/>
                </a:lnTo>
                <a:lnTo>
                  <a:pt x="14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5"/>
          <p:cNvSpPr/>
          <p:nvPr/>
        </p:nvSpPr>
        <p:spPr>
          <a:xfrm rot="-8100000">
            <a:off x="5247440" y="-495717"/>
            <a:ext cx="4244706" cy="2301787"/>
          </a:xfrm>
          <a:custGeom>
            <a:avLst/>
            <a:gdLst/>
            <a:ahLst/>
            <a:cxnLst/>
            <a:rect l="l" t="t" r="r" b="b"/>
            <a:pathLst>
              <a:path w="26140" h="14175" extrusionOk="0">
                <a:moveTo>
                  <a:pt x="19377" y="0"/>
                </a:moveTo>
                <a:cubicBezTo>
                  <a:pt x="19365" y="0"/>
                  <a:pt x="19341" y="24"/>
                  <a:pt x="19341" y="35"/>
                </a:cubicBezTo>
                <a:cubicBezTo>
                  <a:pt x="19341" y="59"/>
                  <a:pt x="19365" y="71"/>
                  <a:pt x="19377" y="71"/>
                </a:cubicBezTo>
                <a:lnTo>
                  <a:pt x="19625" y="71"/>
                </a:lnTo>
                <a:cubicBezTo>
                  <a:pt x="19637" y="71"/>
                  <a:pt x="19661" y="59"/>
                  <a:pt x="19661" y="35"/>
                </a:cubicBezTo>
                <a:cubicBezTo>
                  <a:pt x="19661" y="24"/>
                  <a:pt x="19637" y="0"/>
                  <a:pt x="19625" y="0"/>
                </a:cubicBezTo>
                <a:close/>
                <a:moveTo>
                  <a:pt x="19861" y="0"/>
                </a:moveTo>
                <a:cubicBezTo>
                  <a:pt x="19838" y="0"/>
                  <a:pt x="19826" y="24"/>
                  <a:pt x="19826" y="35"/>
                </a:cubicBezTo>
                <a:cubicBezTo>
                  <a:pt x="19826" y="59"/>
                  <a:pt x="19838" y="71"/>
                  <a:pt x="19861" y="83"/>
                </a:cubicBezTo>
                <a:lnTo>
                  <a:pt x="20098" y="83"/>
                </a:lnTo>
                <a:cubicBezTo>
                  <a:pt x="20121" y="83"/>
                  <a:pt x="20134" y="71"/>
                  <a:pt x="20134" y="48"/>
                </a:cubicBezTo>
                <a:cubicBezTo>
                  <a:pt x="20134" y="35"/>
                  <a:pt x="20121" y="12"/>
                  <a:pt x="20098" y="12"/>
                </a:cubicBezTo>
                <a:cubicBezTo>
                  <a:pt x="20016" y="12"/>
                  <a:pt x="19945" y="12"/>
                  <a:pt x="19861" y="0"/>
                </a:cubicBezTo>
                <a:close/>
                <a:moveTo>
                  <a:pt x="19141" y="12"/>
                </a:moveTo>
                <a:cubicBezTo>
                  <a:pt x="19057" y="12"/>
                  <a:pt x="18975" y="24"/>
                  <a:pt x="18904" y="24"/>
                </a:cubicBezTo>
                <a:cubicBezTo>
                  <a:pt x="18881" y="24"/>
                  <a:pt x="18868" y="48"/>
                  <a:pt x="18868" y="59"/>
                </a:cubicBezTo>
                <a:cubicBezTo>
                  <a:pt x="18868" y="83"/>
                  <a:pt x="18881" y="95"/>
                  <a:pt x="18904" y="95"/>
                </a:cubicBezTo>
                <a:cubicBezTo>
                  <a:pt x="18987" y="95"/>
                  <a:pt x="19057" y="83"/>
                  <a:pt x="19141" y="83"/>
                </a:cubicBezTo>
                <a:cubicBezTo>
                  <a:pt x="19164" y="83"/>
                  <a:pt x="19176" y="71"/>
                  <a:pt x="19176" y="48"/>
                </a:cubicBezTo>
                <a:cubicBezTo>
                  <a:pt x="19176" y="24"/>
                  <a:pt x="19164" y="12"/>
                  <a:pt x="19141" y="12"/>
                </a:cubicBezTo>
                <a:close/>
                <a:moveTo>
                  <a:pt x="20347" y="24"/>
                </a:moveTo>
                <a:cubicBezTo>
                  <a:pt x="20323" y="24"/>
                  <a:pt x="20299" y="35"/>
                  <a:pt x="20299" y="59"/>
                </a:cubicBezTo>
                <a:cubicBezTo>
                  <a:pt x="20299" y="83"/>
                  <a:pt x="20323" y="95"/>
                  <a:pt x="20334" y="95"/>
                </a:cubicBezTo>
                <a:cubicBezTo>
                  <a:pt x="20417" y="106"/>
                  <a:pt x="20500" y="106"/>
                  <a:pt x="20571" y="119"/>
                </a:cubicBezTo>
                <a:lnTo>
                  <a:pt x="20583" y="119"/>
                </a:lnTo>
                <a:cubicBezTo>
                  <a:pt x="20594" y="119"/>
                  <a:pt x="20607" y="106"/>
                  <a:pt x="20618" y="83"/>
                </a:cubicBezTo>
                <a:cubicBezTo>
                  <a:pt x="20618" y="71"/>
                  <a:pt x="20607" y="48"/>
                  <a:pt x="20583" y="48"/>
                </a:cubicBezTo>
                <a:cubicBezTo>
                  <a:pt x="20500" y="35"/>
                  <a:pt x="20417" y="35"/>
                  <a:pt x="20347" y="24"/>
                </a:cubicBezTo>
                <a:close/>
                <a:moveTo>
                  <a:pt x="18656" y="48"/>
                </a:moveTo>
                <a:cubicBezTo>
                  <a:pt x="18585" y="48"/>
                  <a:pt x="18502" y="59"/>
                  <a:pt x="18419" y="71"/>
                </a:cubicBezTo>
                <a:cubicBezTo>
                  <a:pt x="18408" y="71"/>
                  <a:pt x="18384" y="95"/>
                  <a:pt x="18395" y="106"/>
                </a:cubicBezTo>
                <a:cubicBezTo>
                  <a:pt x="18395" y="130"/>
                  <a:pt x="18408" y="142"/>
                  <a:pt x="18431" y="142"/>
                </a:cubicBezTo>
                <a:cubicBezTo>
                  <a:pt x="18514" y="130"/>
                  <a:pt x="18585" y="119"/>
                  <a:pt x="18668" y="119"/>
                </a:cubicBezTo>
                <a:cubicBezTo>
                  <a:pt x="18691" y="119"/>
                  <a:pt x="18703" y="95"/>
                  <a:pt x="18703" y="71"/>
                </a:cubicBezTo>
                <a:cubicBezTo>
                  <a:pt x="18703" y="59"/>
                  <a:pt x="18679" y="48"/>
                  <a:pt x="18656" y="48"/>
                </a:cubicBezTo>
                <a:close/>
                <a:moveTo>
                  <a:pt x="20819" y="71"/>
                </a:moveTo>
                <a:cubicBezTo>
                  <a:pt x="20796" y="71"/>
                  <a:pt x="20783" y="83"/>
                  <a:pt x="20783" y="106"/>
                </a:cubicBezTo>
                <a:cubicBezTo>
                  <a:pt x="20783" y="119"/>
                  <a:pt x="20796" y="142"/>
                  <a:pt x="20807" y="142"/>
                </a:cubicBezTo>
                <a:cubicBezTo>
                  <a:pt x="20890" y="154"/>
                  <a:pt x="20973" y="154"/>
                  <a:pt x="21056" y="166"/>
                </a:cubicBezTo>
                <a:cubicBezTo>
                  <a:pt x="21067" y="166"/>
                  <a:pt x="21091" y="154"/>
                  <a:pt x="21091" y="142"/>
                </a:cubicBezTo>
                <a:cubicBezTo>
                  <a:pt x="21091" y="119"/>
                  <a:pt x="21079" y="95"/>
                  <a:pt x="21056" y="95"/>
                </a:cubicBezTo>
                <a:cubicBezTo>
                  <a:pt x="20973" y="83"/>
                  <a:pt x="20902" y="83"/>
                  <a:pt x="20819" y="71"/>
                </a:cubicBezTo>
                <a:close/>
                <a:moveTo>
                  <a:pt x="18199" y="102"/>
                </a:moveTo>
                <a:cubicBezTo>
                  <a:pt x="18194" y="102"/>
                  <a:pt x="18189" y="103"/>
                  <a:pt x="18183" y="106"/>
                </a:cubicBezTo>
                <a:cubicBezTo>
                  <a:pt x="18100" y="119"/>
                  <a:pt x="18029" y="130"/>
                  <a:pt x="17946" y="142"/>
                </a:cubicBezTo>
                <a:cubicBezTo>
                  <a:pt x="17923" y="142"/>
                  <a:pt x="17911" y="166"/>
                  <a:pt x="17923" y="177"/>
                </a:cubicBezTo>
                <a:cubicBezTo>
                  <a:pt x="17923" y="201"/>
                  <a:pt x="17935" y="213"/>
                  <a:pt x="17959" y="213"/>
                </a:cubicBezTo>
                <a:cubicBezTo>
                  <a:pt x="18041" y="201"/>
                  <a:pt x="18112" y="190"/>
                  <a:pt x="18195" y="177"/>
                </a:cubicBezTo>
                <a:cubicBezTo>
                  <a:pt x="18219" y="166"/>
                  <a:pt x="18230" y="154"/>
                  <a:pt x="18230" y="130"/>
                </a:cubicBezTo>
                <a:cubicBezTo>
                  <a:pt x="18222" y="113"/>
                  <a:pt x="18213" y="102"/>
                  <a:pt x="18199" y="102"/>
                </a:cubicBezTo>
                <a:close/>
                <a:moveTo>
                  <a:pt x="21292" y="130"/>
                </a:moveTo>
                <a:cubicBezTo>
                  <a:pt x="21280" y="130"/>
                  <a:pt x="21256" y="142"/>
                  <a:pt x="21256" y="166"/>
                </a:cubicBezTo>
                <a:cubicBezTo>
                  <a:pt x="21256" y="177"/>
                  <a:pt x="21269" y="201"/>
                  <a:pt x="21292" y="201"/>
                </a:cubicBezTo>
                <a:cubicBezTo>
                  <a:pt x="21363" y="213"/>
                  <a:pt x="21445" y="225"/>
                  <a:pt x="21529" y="237"/>
                </a:cubicBezTo>
                <a:cubicBezTo>
                  <a:pt x="21540" y="237"/>
                  <a:pt x="21564" y="225"/>
                  <a:pt x="21564" y="201"/>
                </a:cubicBezTo>
                <a:cubicBezTo>
                  <a:pt x="21564" y="190"/>
                  <a:pt x="21552" y="166"/>
                  <a:pt x="21529" y="166"/>
                </a:cubicBezTo>
                <a:cubicBezTo>
                  <a:pt x="21458" y="154"/>
                  <a:pt x="21375" y="142"/>
                  <a:pt x="21292" y="130"/>
                </a:cubicBezTo>
                <a:close/>
                <a:moveTo>
                  <a:pt x="17727" y="185"/>
                </a:moveTo>
                <a:cubicBezTo>
                  <a:pt x="17722" y="185"/>
                  <a:pt x="17716" y="186"/>
                  <a:pt x="17710" y="190"/>
                </a:cubicBezTo>
                <a:cubicBezTo>
                  <a:pt x="17628" y="201"/>
                  <a:pt x="17557" y="213"/>
                  <a:pt x="17473" y="237"/>
                </a:cubicBezTo>
                <a:cubicBezTo>
                  <a:pt x="17462" y="237"/>
                  <a:pt x="17450" y="261"/>
                  <a:pt x="17450" y="284"/>
                </a:cubicBezTo>
                <a:cubicBezTo>
                  <a:pt x="17450" y="296"/>
                  <a:pt x="17462" y="308"/>
                  <a:pt x="17486" y="308"/>
                </a:cubicBezTo>
                <a:lnTo>
                  <a:pt x="17497" y="308"/>
                </a:lnTo>
                <a:cubicBezTo>
                  <a:pt x="17568" y="284"/>
                  <a:pt x="17651" y="272"/>
                  <a:pt x="17722" y="248"/>
                </a:cubicBezTo>
                <a:cubicBezTo>
                  <a:pt x="17746" y="248"/>
                  <a:pt x="17757" y="237"/>
                  <a:pt x="17757" y="213"/>
                </a:cubicBezTo>
                <a:cubicBezTo>
                  <a:pt x="17749" y="196"/>
                  <a:pt x="17740" y="185"/>
                  <a:pt x="17727" y="185"/>
                </a:cubicBezTo>
                <a:close/>
                <a:moveTo>
                  <a:pt x="21776" y="201"/>
                </a:moveTo>
                <a:cubicBezTo>
                  <a:pt x="21753" y="201"/>
                  <a:pt x="21729" y="213"/>
                  <a:pt x="21729" y="237"/>
                </a:cubicBezTo>
                <a:cubicBezTo>
                  <a:pt x="21729" y="261"/>
                  <a:pt x="21742" y="272"/>
                  <a:pt x="21753" y="272"/>
                </a:cubicBezTo>
                <a:cubicBezTo>
                  <a:pt x="21836" y="296"/>
                  <a:pt x="21918" y="308"/>
                  <a:pt x="21989" y="319"/>
                </a:cubicBezTo>
                <a:lnTo>
                  <a:pt x="22002" y="319"/>
                </a:lnTo>
                <a:cubicBezTo>
                  <a:pt x="22013" y="319"/>
                  <a:pt x="22037" y="308"/>
                  <a:pt x="22037" y="296"/>
                </a:cubicBezTo>
                <a:cubicBezTo>
                  <a:pt x="22037" y="272"/>
                  <a:pt x="22025" y="248"/>
                  <a:pt x="22002" y="248"/>
                </a:cubicBezTo>
                <a:cubicBezTo>
                  <a:pt x="21931" y="237"/>
                  <a:pt x="21847" y="225"/>
                  <a:pt x="21776" y="201"/>
                </a:cubicBezTo>
                <a:close/>
                <a:moveTo>
                  <a:pt x="17255" y="291"/>
                </a:moveTo>
                <a:cubicBezTo>
                  <a:pt x="17250" y="291"/>
                  <a:pt x="17243" y="293"/>
                  <a:pt x="17237" y="296"/>
                </a:cubicBezTo>
                <a:cubicBezTo>
                  <a:pt x="17166" y="319"/>
                  <a:pt x="17084" y="332"/>
                  <a:pt x="17013" y="355"/>
                </a:cubicBezTo>
                <a:cubicBezTo>
                  <a:pt x="16989" y="367"/>
                  <a:pt x="16977" y="390"/>
                  <a:pt x="16989" y="402"/>
                </a:cubicBezTo>
                <a:cubicBezTo>
                  <a:pt x="16989" y="426"/>
                  <a:pt x="17001" y="426"/>
                  <a:pt x="17024" y="426"/>
                </a:cubicBezTo>
                <a:lnTo>
                  <a:pt x="17036" y="426"/>
                </a:lnTo>
                <a:cubicBezTo>
                  <a:pt x="17107" y="402"/>
                  <a:pt x="17178" y="379"/>
                  <a:pt x="17261" y="367"/>
                </a:cubicBezTo>
                <a:cubicBezTo>
                  <a:pt x="17284" y="355"/>
                  <a:pt x="17297" y="343"/>
                  <a:pt x="17284" y="319"/>
                </a:cubicBezTo>
                <a:cubicBezTo>
                  <a:pt x="17284" y="302"/>
                  <a:pt x="17271" y="291"/>
                  <a:pt x="17255" y="291"/>
                </a:cubicBezTo>
                <a:close/>
                <a:moveTo>
                  <a:pt x="22238" y="296"/>
                </a:moveTo>
                <a:cubicBezTo>
                  <a:pt x="22226" y="296"/>
                  <a:pt x="22202" y="308"/>
                  <a:pt x="22202" y="332"/>
                </a:cubicBezTo>
                <a:cubicBezTo>
                  <a:pt x="22191" y="343"/>
                  <a:pt x="22202" y="367"/>
                  <a:pt x="22226" y="367"/>
                </a:cubicBezTo>
                <a:cubicBezTo>
                  <a:pt x="22309" y="390"/>
                  <a:pt x="22380" y="402"/>
                  <a:pt x="22462" y="426"/>
                </a:cubicBezTo>
                <a:lnTo>
                  <a:pt x="22474" y="426"/>
                </a:lnTo>
                <a:cubicBezTo>
                  <a:pt x="22486" y="426"/>
                  <a:pt x="22498" y="414"/>
                  <a:pt x="22509" y="390"/>
                </a:cubicBezTo>
                <a:cubicBezTo>
                  <a:pt x="22509" y="379"/>
                  <a:pt x="22498" y="355"/>
                  <a:pt x="22474" y="355"/>
                </a:cubicBezTo>
                <a:cubicBezTo>
                  <a:pt x="22404" y="332"/>
                  <a:pt x="22320" y="319"/>
                  <a:pt x="22238" y="296"/>
                </a:cubicBezTo>
                <a:close/>
                <a:moveTo>
                  <a:pt x="22711" y="402"/>
                </a:moveTo>
                <a:cubicBezTo>
                  <a:pt x="22687" y="402"/>
                  <a:pt x="22675" y="414"/>
                  <a:pt x="22664" y="426"/>
                </a:cubicBezTo>
                <a:cubicBezTo>
                  <a:pt x="22664" y="450"/>
                  <a:pt x="22675" y="473"/>
                  <a:pt x="22699" y="473"/>
                </a:cubicBezTo>
                <a:cubicBezTo>
                  <a:pt x="22770" y="497"/>
                  <a:pt x="22853" y="508"/>
                  <a:pt x="22924" y="532"/>
                </a:cubicBezTo>
                <a:lnTo>
                  <a:pt x="22935" y="532"/>
                </a:lnTo>
                <a:cubicBezTo>
                  <a:pt x="22947" y="532"/>
                  <a:pt x="22971" y="521"/>
                  <a:pt x="22971" y="508"/>
                </a:cubicBezTo>
                <a:cubicBezTo>
                  <a:pt x="22971" y="485"/>
                  <a:pt x="22959" y="473"/>
                  <a:pt x="22947" y="461"/>
                </a:cubicBezTo>
                <a:cubicBezTo>
                  <a:pt x="22864" y="437"/>
                  <a:pt x="22793" y="426"/>
                  <a:pt x="22711" y="402"/>
                </a:cubicBezTo>
                <a:close/>
                <a:moveTo>
                  <a:pt x="16796" y="433"/>
                </a:moveTo>
                <a:cubicBezTo>
                  <a:pt x="16790" y="433"/>
                  <a:pt x="16783" y="434"/>
                  <a:pt x="16776" y="437"/>
                </a:cubicBezTo>
                <a:cubicBezTo>
                  <a:pt x="16705" y="461"/>
                  <a:pt x="16635" y="485"/>
                  <a:pt x="16551" y="508"/>
                </a:cubicBezTo>
                <a:cubicBezTo>
                  <a:pt x="16540" y="521"/>
                  <a:pt x="16528" y="544"/>
                  <a:pt x="16528" y="556"/>
                </a:cubicBezTo>
                <a:cubicBezTo>
                  <a:pt x="16540" y="568"/>
                  <a:pt x="16551" y="579"/>
                  <a:pt x="16564" y="579"/>
                </a:cubicBezTo>
                <a:lnTo>
                  <a:pt x="16575" y="579"/>
                </a:lnTo>
                <a:cubicBezTo>
                  <a:pt x="16658" y="556"/>
                  <a:pt x="16729" y="521"/>
                  <a:pt x="16800" y="497"/>
                </a:cubicBezTo>
                <a:cubicBezTo>
                  <a:pt x="16824" y="497"/>
                  <a:pt x="16835" y="473"/>
                  <a:pt x="16824" y="450"/>
                </a:cubicBezTo>
                <a:cubicBezTo>
                  <a:pt x="16824" y="441"/>
                  <a:pt x="16812" y="433"/>
                  <a:pt x="16796" y="433"/>
                </a:cubicBezTo>
                <a:close/>
                <a:moveTo>
                  <a:pt x="23171" y="521"/>
                </a:moveTo>
                <a:cubicBezTo>
                  <a:pt x="23160" y="521"/>
                  <a:pt x="23136" y="532"/>
                  <a:pt x="23136" y="544"/>
                </a:cubicBezTo>
                <a:cubicBezTo>
                  <a:pt x="23124" y="568"/>
                  <a:pt x="23136" y="592"/>
                  <a:pt x="23160" y="592"/>
                </a:cubicBezTo>
                <a:cubicBezTo>
                  <a:pt x="23231" y="615"/>
                  <a:pt x="23313" y="639"/>
                  <a:pt x="23384" y="663"/>
                </a:cubicBezTo>
                <a:lnTo>
                  <a:pt x="23397" y="663"/>
                </a:lnTo>
                <a:cubicBezTo>
                  <a:pt x="23408" y="663"/>
                  <a:pt x="23432" y="650"/>
                  <a:pt x="23432" y="639"/>
                </a:cubicBezTo>
                <a:cubicBezTo>
                  <a:pt x="23432" y="615"/>
                  <a:pt x="23420" y="592"/>
                  <a:pt x="23408" y="592"/>
                </a:cubicBezTo>
                <a:cubicBezTo>
                  <a:pt x="23326" y="568"/>
                  <a:pt x="23255" y="544"/>
                  <a:pt x="23171" y="521"/>
                </a:cubicBezTo>
                <a:close/>
                <a:moveTo>
                  <a:pt x="16347" y="598"/>
                </a:moveTo>
                <a:cubicBezTo>
                  <a:pt x="16341" y="598"/>
                  <a:pt x="16334" y="600"/>
                  <a:pt x="16327" y="603"/>
                </a:cubicBezTo>
                <a:cubicBezTo>
                  <a:pt x="16256" y="627"/>
                  <a:pt x="16185" y="663"/>
                  <a:pt x="16114" y="698"/>
                </a:cubicBezTo>
                <a:cubicBezTo>
                  <a:pt x="16091" y="698"/>
                  <a:pt x="16078" y="721"/>
                  <a:pt x="16091" y="745"/>
                </a:cubicBezTo>
                <a:cubicBezTo>
                  <a:pt x="16102" y="757"/>
                  <a:pt x="16114" y="757"/>
                  <a:pt x="16126" y="757"/>
                </a:cubicBezTo>
                <a:lnTo>
                  <a:pt x="16138" y="757"/>
                </a:lnTo>
                <a:cubicBezTo>
                  <a:pt x="16209" y="721"/>
                  <a:pt x="16280" y="698"/>
                  <a:pt x="16362" y="663"/>
                </a:cubicBezTo>
                <a:cubicBezTo>
                  <a:pt x="16374" y="663"/>
                  <a:pt x="16386" y="639"/>
                  <a:pt x="16374" y="615"/>
                </a:cubicBezTo>
                <a:cubicBezTo>
                  <a:pt x="16374" y="607"/>
                  <a:pt x="16363" y="598"/>
                  <a:pt x="16347" y="598"/>
                </a:cubicBezTo>
                <a:close/>
                <a:moveTo>
                  <a:pt x="23621" y="658"/>
                </a:moveTo>
                <a:cubicBezTo>
                  <a:pt x="23610" y="658"/>
                  <a:pt x="23597" y="669"/>
                  <a:pt x="23597" y="686"/>
                </a:cubicBezTo>
                <a:cubicBezTo>
                  <a:pt x="23586" y="698"/>
                  <a:pt x="23597" y="721"/>
                  <a:pt x="23621" y="721"/>
                </a:cubicBezTo>
                <a:cubicBezTo>
                  <a:pt x="23692" y="745"/>
                  <a:pt x="23763" y="768"/>
                  <a:pt x="23846" y="792"/>
                </a:cubicBezTo>
                <a:lnTo>
                  <a:pt x="23857" y="792"/>
                </a:lnTo>
                <a:cubicBezTo>
                  <a:pt x="23869" y="792"/>
                  <a:pt x="23881" y="792"/>
                  <a:pt x="23893" y="768"/>
                </a:cubicBezTo>
                <a:cubicBezTo>
                  <a:pt x="23893" y="757"/>
                  <a:pt x="23881" y="733"/>
                  <a:pt x="23869" y="721"/>
                </a:cubicBezTo>
                <a:cubicBezTo>
                  <a:pt x="23786" y="698"/>
                  <a:pt x="23715" y="674"/>
                  <a:pt x="23633" y="663"/>
                </a:cubicBezTo>
                <a:cubicBezTo>
                  <a:pt x="23630" y="659"/>
                  <a:pt x="23626" y="658"/>
                  <a:pt x="23621" y="658"/>
                </a:cubicBezTo>
                <a:close/>
                <a:moveTo>
                  <a:pt x="24082" y="800"/>
                </a:moveTo>
                <a:cubicBezTo>
                  <a:pt x="24070" y="800"/>
                  <a:pt x="24055" y="811"/>
                  <a:pt x="24046" y="828"/>
                </a:cubicBezTo>
                <a:cubicBezTo>
                  <a:pt x="24046" y="839"/>
                  <a:pt x="24059" y="863"/>
                  <a:pt x="24070" y="863"/>
                </a:cubicBezTo>
                <a:cubicBezTo>
                  <a:pt x="24153" y="899"/>
                  <a:pt x="24224" y="923"/>
                  <a:pt x="24295" y="946"/>
                </a:cubicBezTo>
                <a:lnTo>
                  <a:pt x="24306" y="946"/>
                </a:lnTo>
                <a:cubicBezTo>
                  <a:pt x="24330" y="946"/>
                  <a:pt x="24342" y="934"/>
                  <a:pt x="24342" y="923"/>
                </a:cubicBezTo>
                <a:cubicBezTo>
                  <a:pt x="24354" y="899"/>
                  <a:pt x="24342" y="887"/>
                  <a:pt x="24319" y="875"/>
                </a:cubicBezTo>
                <a:cubicBezTo>
                  <a:pt x="24248" y="852"/>
                  <a:pt x="24164" y="828"/>
                  <a:pt x="24094" y="804"/>
                </a:cubicBezTo>
                <a:cubicBezTo>
                  <a:pt x="24090" y="801"/>
                  <a:pt x="24087" y="800"/>
                  <a:pt x="24082" y="800"/>
                </a:cubicBezTo>
                <a:close/>
                <a:moveTo>
                  <a:pt x="15889" y="792"/>
                </a:moveTo>
                <a:lnTo>
                  <a:pt x="15676" y="899"/>
                </a:lnTo>
                <a:cubicBezTo>
                  <a:pt x="15665" y="910"/>
                  <a:pt x="15653" y="934"/>
                  <a:pt x="15665" y="958"/>
                </a:cubicBezTo>
                <a:cubicBezTo>
                  <a:pt x="15665" y="970"/>
                  <a:pt x="15676" y="970"/>
                  <a:pt x="15689" y="970"/>
                </a:cubicBezTo>
                <a:lnTo>
                  <a:pt x="15712" y="970"/>
                </a:lnTo>
                <a:lnTo>
                  <a:pt x="15925" y="863"/>
                </a:lnTo>
                <a:cubicBezTo>
                  <a:pt x="15937" y="852"/>
                  <a:pt x="15949" y="828"/>
                  <a:pt x="15937" y="816"/>
                </a:cubicBezTo>
                <a:cubicBezTo>
                  <a:pt x="15925" y="792"/>
                  <a:pt x="15913" y="792"/>
                  <a:pt x="15889" y="792"/>
                </a:cubicBezTo>
                <a:close/>
                <a:moveTo>
                  <a:pt x="24537" y="953"/>
                </a:moveTo>
                <a:cubicBezTo>
                  <a:pt x="24521" y="953"/>
                  <a:pt x="24508" y="964"/>
                  <a:pt x="24508" y="981"/>
                </a:cubicBezTo>
                <a:cubicBezTo>
                  <a:pt x="24495" y="994"/>
                  <a:pt x="24508" y="1017"/>
                  <a:pt x="24531" y="1017"/>
                </a:cubicBezTo>
                <a:cubicBezTo>
                  <a:pt x="24602" y="1052"/>
                  <a:pt x="24673" y="1076"/>
                  <a:pt x="24756" y="1099"/>
                </a:cubicBezTo>
                <a:lnTo>
                  <a:pt x="24768" y="1099"/>
                </a:lnTo>
                <a:cubicBezTo>
                  <a:pt x="24779" y="1099"/>
                  <a:pt x="24792" y="1099"/>
                  <a:pt x="24792" y="1076"/>
                </a:cubicBezTo>
                <a:cubicBezTo>
                  <a:pt x="24803" y="1064"/>
                  <a:pt x="24792" y="1041"/>
                  <a:pt x="24779" y="1041"/>
                </a:cubicBezTo>
                <a:cubicBezTo>
                  <a:pt x="24697" y="1005"/>
                  <a:pt x="24626" y="981"/>
                  <a:pt x="24555" y="958"/>
                </a:cubicBezTo>
                <a:cubicBezTo>
                  <a:pt x="24549" y="955"/>
                  <a:pt x="24542" y="953"/>
                  <a:pt x="24537" y="953"/>
                </a:cubicBezTo>
                <a:close/>
                <a:moveTo>
                  <a:pt x="15482" y="1012"/>
                </a:moveTo>
                <a:cubicBezTo>
                  <a:pt x="15477" y="1012"/>
                  <a:pt x="15471" y="1014"/>
                  <a:pt x="15464" y="1017"/>
                </a:cubicBezTo>
                <a:cubicBezTo>
                  <a:pt x="15393" y="1064"/>
                  <a:pt x="15322" y="1099"/>
                  <a:pt x="15263" y="1147"/>
                </a:cubicBezTo>
                <a:cubicBezTo>
                  <a:pt x="15240" y="1159"/>
                  <a:pt x="15240" y="1170"/>
                  <a:pt x="15251" y="1194"/>
                </a:cubicBezTo>
                <a:cubicBezTo>
                  <a:pt x="15251" y="1206"/>
                  <a:pt x="15263" y="1206"/>
                  <a:pt x="15275" y="1206"/>
                </a:cubicBezTo>
                <a:lnTo>
                  <a:pt x="15298" y="1206"/>
                </a:lnTo>
                <a:cubicBezTo>
                  <a:pt x="15369" y="1159"/>
                  <a:pt x="15429" y="1123"/>
                  <a:pt x="15500" y="1088"/>
                </a:cubicBezTo>
                <a:cubicBezTo>
                  <a:pt x="15523" y="1076"/>
                  <a:pt x="15523" y="1052"/>
                  <a:pt x="15511" y="1029"/>
                </a:cubicBezTo>
                <a:cubicBezTo>
                  <a:pt x="15503" y="1021"/>
                  <a:pt x="15495" y="1012"/>
                  <a:pt x="15482" y="1012"/>
                </a:cubicBezTo>
                <a:close/>
                <a:moveTo>
                  <a:pt x="24984" y="1118"/>
                </a:moveTo>
                <a:cubicBezTo>
                  <a:pt x="24969" y="1118"/>
                  <a:pt x="24957" y="1127"/>
                  <a:pt x="24957" y="1135"/>
                </a:cubicBezTo>
                <a:cubicBezTo>
                  <a:pt x="24945" y="1159"/>
                  <a:pt x="24957" y="1183"/>
                  <a:pt x="24981" y="1183"/>
                </a:cubicBezTo>
                <a:cubicBezTo>
                  <a:pt x="25052" y="1218"/>
                  <a:pt x="25123" y="1241"/>
                  <a:pt x="25193" y="1265"/>
                </a:cubicBezTo>
                <a:cubicBezTo>
                  <a:pt x="25205" y="1277"/>
                  <a:pt x="25205" y="1277"/>
                  <a:pt x="25217" y="1277"/>
                </a:cubicBezTo>
                <a:cubicBezTo>
                  <a:pt x="25228" y="1277"/>
                  <a:pt x="25241" y="1265"/>
                  <a:pt x="25241" y="1254"/>
                </a:cubicBezTo>
                <a:cubicBezTo>
                  <a:pt x="25252" y="1230"/>
                  <a:pt x="25241" y="1206"/>
                  <a:pt x="25228" y="1206"/>
                </a:cubicBezTo>
                <a:cubicBezTo>
                  <a:pt x="25146" y="1170"/>
                  <a:pt x="25075" y="1147"/>
                  <a:pt x="25004" y="1123"/>
                </a:cubicBezTo>
                <a:cubicBezTo>
                  <a:pt x="24997" y="1120"/>
                  <a:pt x="24991" y="1118"/>
                  <a:pt x="24984" y="1118"/>
                </a:cubicBezTo>
                <a:close/>
                <a:moveTo>
                  <a:pt x="25454" y="1289"/>
                </a:moveTo>
                <a:cubicBezTo>
                  <a:pt x="25430" y="1289"/>
                  <a:pt x="25406" y="1289"/>
                  <a:pt x="25406" y="1312"/>
                </a:cubicBezTo>
                <a:cubicBezTo>
                  <a:pt x="25394" y="1336"/>
                  <a:pt x="25406" y="1348"/>
                  <a:pt x="25418" y="1360"/>
                </a:cubicBezTo>
                <a:cubicBezTo>
                  <a:pt x="25501" y="1383"/>
                  <a:pt x="25572" y="1419"/>
                  <a:pt x="25643" y="1443"/>
                </a:cubicBezTo>
                <a:cubicBezTo>
                  <a:pt x="25643" y="1454"/>
                  <a:pt x="25654" y="1454"/>
                  <a:pt x="25654" y="1454"/>
                </a:cubicBezTo>
                <a:cubicBezTo>
                  <a:pt x="25666" y="1454"/>
                  <a:pt x="25690" y="1443"/>
                  <a:pt x="25690" y="1430"/>
                </a:cubicBezTo>
                <a:cubicBezTo>
                  <a:pt x="25701" y="1407"/>
                  <a:pt x="25690" y="1383"/>
                  <a:pt x="25666" y="1383"/>
                </a:cubicBezTo>
                <a:cubicBezTo>
                  <a:pt x="25595" y="1348"/>
                  <a:pt x="25524" y="1325"/>
                  <a:pt x="25454" y="1289"/>
                </a:cubicBezTo>
                <a:close/>
                <a:moveTo>
                  <a:pt x="15086" y="1268"/>
                </a:moveTo>
                <a:cubicBezTo>
                  <a:pt x="15077" y="1268"/>
                  <a:pt x="15068" y="1271"/>
                  <a:pt x="15062" y="1277"/>
                </a:cubicBezTo>
                <a:cubicBezTo>
                  <a:pt x="14991" y="1312"/>
                  <a:pt x="14920" y="1360"/>
                  <a:pt x="14861" y="1407"/>
                </a:cubicBezTo>
                <a:cubicBezTo>
                  <a:pt x="14838" y="1419"/>
                  <a:pt x="14838" y="1443"/>
                  <a:pt x="14849" y="1454"/>
                </a:cubicBezTo>
                <a:cubicBezTo>
                  <a:pt x="14861" y="1466"/>
                  <a:pt x="14873" y="1478"/>
                  <a:pt x="14885" y="1478"/>
                </a:cubicBezTo>
                <a:lnTo>
                  <a:pt x="14896" y="1466"/>
                </a:lnTo>
                <a:cubicBezTo>
                  <a:pt x="14967" y="1419"/>
                  <a:pt x="15027" y="1372"/>
                  <a:pt x="15098" y="1336"/>
                </a:cubicBezTo>
                <a:cubicBezTo>
                  <a:pt x="15109" y="1325"/>
                  <a:pt x="15121" y="1301"/>
                  <a:pt x="15109" y="1277"/>
                </a:cubicBezTo>
                <a:cubicBezTo>
                  <a:pt x="15103" y="1271"/>
                  <a:pt x="15095" y="1268"/>
                  <a:pt x="15086" y="1268"/>
                </a:cubicBezTo>
                <a:close/>
                <a:moveTo>
                  <a:pt x="25878" y="1473"/>
                </a:moveTo>
                <a:cubicBezTo>
                  <a:pt x="25866" y="1473"/>
                  <a:pt x="25852" y="1481"/>
                  <a:pt x="25843" y="1490"/>
                </a:cubicBezTo>
                <a:cubicBezTo>
                  <a:pt x="25832" y="1514"/>
                  <a:pt x="25843" y="1537"/>
                  <a:pt x="25867" y="1537"/>
                </a:cubicBezTo>
                <a:cubicBezTo>
                  <a:pt x="25938" y="1572"/>
                  <a:pt x="26009" y="1596"/>
                  <a:pt x="26080" y="1632"/>
                </a:cubicBezTo>
                <a:lnTo>
                  <a:pt x="26103" y="1632"/>
                </a:lnTo>
                <a:cubicBezTo>
                  <a:pt x="26116" y="1632"/>
                  <a:pt x="26127" y="1632"/>
                  <a:pt x="26127" y="1620"/>
                </a:cubicBezTo>
                <a:cubicBezTo>
                  <a:pt x="26139" y="1596"/>
                  <a:pt x="26127" y="1572"/>
                  <a:pt x="26116" y="1572"/>
                </a:cubicBezTo>
                <a:cubicBezTo>
                  <a:pt x="26045" y="1537"/>
                  <a:pt x="25961" y="1501"/>
                  <a:pt x="25890" y="1478"/>
                </a:cubicBezTo>
                <a:cubicBezTo>
                  <a:pt x="25887" y="1474"/>
                  <a:pt x="25883" y="1473"/>
                  <a:pt x="25878" y="1473"/>
                </a:cubicBezTo>
                <a:close/>
                <a:moveTo>
                  <a:pt x="14688" y="1541"/>
                </a:moveTo>
                <a:cubicBezTo>
                  <a:pt x="14679" y="1541"/>
                  <a:pt x="14669" y="1544"/>
                  <a:pt x="14660" y="1549"/>
                </a:cubicBezTo>
                <a:cubicBezTo>
                  <a:pt x="14601" y="1596"/>
                  <a:pt x="14542" y="1656"/>
                  <a:pt x="14471" y="1703"/>
                </a:cubicBezTo>
                <a:cubicBezTo>
                  <a:pt x="14459" y="1714"/>
                  <a:pt x="14459" y="1738"/>
                  <a:pt x="14471" y="1750"/>
                </a:cubicBezTo>
                <a:cubicBezTo>
                  <a:pt x="14483" y="1761"/>
                  <a:pt x="14483" y="1761"/>
                  <a:pt x="14494" y="1761"/>
                </a:cubicBezTo>
                <a:lnTo>
                  <a:pt x="14518" y="1761"/>
                </a:lnTo>
                <a:cubicBezTo>
                  <a:pt x="14578" y="1703"/>
                  <a:pt x="14648" y="1656"/>
                  <a:pt x="14707" y="1608"/>
                </a:cubicBezTo>
                <a:cubicBezTo>
                  <a:pt x="14719" y="1596"/>
                  <a:pt x="14731" y="1572"/>
                  <a:pt x="14719" y="1561"/>
                </a:cubicBezTo>
                <a:cubicBezTo>
                  <a:pt x="14712" y="1547"/>
                  <a:pt x="14701" y="1541"/>
                  <a:pt x="14688" y="1541"/>
                </a:cubicBezTo>
                <a:close/>
                <a:moveTo>
                  <a:pt x="14317" y="1848"/>
                </a:moveTo>
                <a:cubicBezTo>
                  <a:pt x="14308" y="1848"/>
                  <a:pt x="14299" y="1850"/>
                  <a:pt x="14294" y="1856"/>
                </a:cubicBezTo>
                <a:cubicBezTo>
                  <a:pt x="14234" y="1903"/>
                  <a:pt x="14176" y="1963"/>
                  <a:pt x="14116" y="2022"/>
                </a:cubicBezTo>
                <a:cubicBezTo>
                  <a:pt x="14105" y="2034"/>
                  <a:pt x="14092" y="2057"/>
                  <a:pt x="14116" y="2069"/>
                </a:cubicBezTo>
                <a:cubicBezTo>
                  <a:pt x="14116" y="2081"/>
                  <a:pt x="14128" y="2081"/>
                  <a:pt x="14140" y="2081"/>
                </a:cubicBezTo>
                <a:cubicBezTo>
                  <a:pt x="14152" y="2081"/>
                  <a:pt x="14152" y="2081"/>
                  <a:pt x="14163" y="2069"/>
                </a:cubicBezTo>
                <a:cubicBezTo>
                  <a:pt x="14223" y="2022"/>
                  <a:pt x="14282" y="1963"/>
                  <a:pt x="14341" y="1916"/>
                </a:cubicBezTo>
                <a:cubicBezTo>
                  <a:pt x="14352" y="1892"/>
                  <a:pt x="14352" y="1880"/>
                  <a:pt x="14341" y="1856"/>
                </a:cubicBezTo>
                <a:cubicBezTo>
                  <a:pt x="14335" y="1850"/>
                  <a:pt x="14326" y="1848"/>
                  <a:pt x="14317" y="1848"/>
                </a:cubicBezTo>
                <a:close/>
                <a:moveTo>
                  <a:pt x="13962" y="2179"/>
                </a:moveTo>
                <a:cubicBezTo>
                  <a:pt x="13954" y="2179"/>
                  <a:pt x="13945" y="2181"/>
                  <a:pt x="13939" y="2187"/>
                </a:cubicBezTo>
                <a:lnTo>
                  <a:pt x="13774" y="2353"/>
                </a:lnTo>
                <a:cubicBezTo>
                  <a:pt x="13761" y="2376"/>
                  <a:pt x="13761" y="2400"/>
                  <a:pt x="13774" y="2412"/>
                </a:cubicBezTo>
                <a:lnTo>
                  <a:pt x="13821" y="2412"/>
                </a:lnTo>
                <a:cubicBezTo>
                  <a:pt x="13880" y="2353"/>
                  <a:pt x="13939" y="2294"/>
                  <a:pt x="13986" y="2234"/>
                </a:cubicBezTo>
                <a:cubicBezTo>
                  <a:pt x="14010" y="2223"/>
                  <a:pt x="14010" y="2199"/>
                  <a:pt x="13986" y="2187"/>
                </a:cubicBezTo>
                <a:cubicBezTo>
                  <a:pt x="13980" y="2181"/>
                  <a:pt x="13971" y="2179"/>
                  <a:pt x="13962" y="2179"/>
                </a:cubicBezTo>
                <a:close/>
                <a:moveTo>
                  <a:pt x="13631" y="2521"/>
                </a:moveTo>
                <a:cubicBezTo>
                  <a:pt x="13623" y="2521"/>
                  <a:pt x="13614" y="2524"/>
                  <a:pt x="13608" y="2530"/>
                </a:cubicBezTo>
                <a:cubicBezTo>
                  <a:pt x="13561" y="2589"/>
                  <a:pt x="13501" y="2660"/>
                  <a:pt x="13454" y="2720"/>
                </a:cubicBezTo>
                <a:cubicBezTo>
                  <a:pt x="13443" y="2731"/>
                  <a:pt x="13443" y="2755"/>
                  <a:pt x="13454" y="2767"/>
                </a:cubicBezTo>
                <a:cubicBezTo>
                  <a:pt x="13466" y="2778"/>
                  <a:pt x="13478" y="2778"/>
                  <a:pt x="13478" y="2778"/>
                </a:cubicBezTo>
                <a:cubicBezTo>
                  <a:pt x="13490" y="2778"/>
                  <a:pt x="13501" y="2767"/>
                  <a:pt x="13514" y="2767"/>
                </a:cubicBezTo>
                <a:cubicBezTo>
                  <a:pt x="13561" y="2707"/>
                  <a:pt x="13608" y="2636"/>
                  <a:pt x="13667" y="2578"/>
                </a:cubicBezTo>
                <a:cubicBezTo>
                  <a:pt x="13679" y="2565"/>
                  <a:pt x="13679" y="2542"/>
                  <a:pt x="13655" y="2530"/>
                </a:cubicBezTo>
                <a:cubicBezTo>
                  <a:pt x="13649" y="2524"/>
                  <a:pt x="13640" y="2521"/>
                  <a:pt x="13631" y="2521"/>
                </a:cubicBezTo>
                <a:close/>
                <a:moveTo>
                  <a:pt x="13329" y="2889"/>
                </a:moveTo>
                <a:cubicBezTo>
                  <a:pt x="13318" y="2889"/>
                  <a:pt x="13307" y="2895"/>
                  <a:pt x="13301" y="2909"/>
                </a:cubicBezTo>
                <a:cubicBezTo>
                  <a:pt x="13253" y="2967"/>
                  <a:pt x="13206" y="3027"/>
                  <a:pt x="13159" y="3098"/>
                </a:cubicBezTo>
                <a:cubicBezTo>
                  <a:pt x="13147" y="3109"/>
                  <a:pt x="13147" y="3133"/>
                  <a:pt x="13159" y="3145"/>
                </a:cubicBezTo>
                <a:cubicBezTo>
                  <a:pt x="13170" y="3156"/>
                  <a:pt x="13183" y="3156"/>
                  <a:pt x="13183" y="3156"/>
                </a:cubicBezTo>
                <a:cubicBezTo>
                  <a:pt x="13194" y="3156"/>
                  <a:pt x="13206" y="3145"/>
                  <a:pt x="13218" y="3133"/>
                </a:cubicBezTo>
                <a:cubicBezTo>
                  <a:pt x="13265" y="3074"/>
                  <a:pt x="13312" y="3015"/>
                  <a:pt x="13359" y="2944"/>
                </a:cubicBezTo>
                <a:cubicBezTo>
                  <a:pt x="13372" y="2932"/>
                  <a:pt x="13372" y="2909"/>
                  <a:pt x="13348" y="2896"/>
                </a:cubicBezTo>
                <a:cubicBezTo>
                  <a:pt x="13343" y="2892"/>
                  <a:pt x="13336" y="2889"/>
                  <a:pt x="13329" y="2889"/>
                </a:cubicBezTo>
                <a:close/>
                <a:moveTo>
                  <a:pt x="13040" y="3278"/>
                </a:moveTo>
                <a:cubicBezTo>
                  <a:pt x="13031" y="3278"/>
                  <a:pt x="13023" y="3281"/>
                  <a:pt x="13017" y="3287"/>
                </a:cubicBezTo>
                <a:cubicBezTo>
                  <a:pt x="12970" y="3358"/>
                  <a:pt x="12922" y="3429"/>
                  <a:pt x="12887" y="3487"/>
                </a:cubicBezTo>
                <a:cubicBezTo>
                  <a:pt x="12875" y="3511"/>
                  <a:pt x="12875" y="3535"/>
                  <a:pt x="12899" y="3547"/>
                </a:cubicBezTo>
                <a:lnTo>
                  <a:pt x="12910" y="3547"/>
                </a:lnTo>
                <a:cubicBezTo>
                  <a:pt x="12922" y="3547"/>
                  <a:pt x="12934" y="3547"/>
                  <a:pt x="12946" y="3535"/>
                </a:cubicBezTo>
                <a:cubicBezTo>
                  <a:pt x="12981" y="3464"/>
                  <a:pt x="13028" y="3393"/>
                  <a:pt x="13076" y="3334"/>
                </a:cubicBezTo>
                <a:cubicBezTo>
                  <a:pt x="13088" y="3322"/>
                  <a:pt x="13088" y="3298"/>
                  <a:pt x="13064" y="3287"/>
                </a:cubicBezTo>
                <a:cubicBezTo>
                  <a:pt x="13058" y="3281"/>
                  <a:pt x="13049" y="3278"/>
                  <a:pt x="13040" y="3278"/>
                </a:cubicBezTo>
                <a:close/>
                <a:moveTo>
                  <a:pt x="12804" y="3677"/>
                </a:moveTo>
                <a:cubicBezTo>
                  <a:pt x="12781" y="3677"/>
                  <a:pt x="12768" y="3677"/>
                  <a:pt x="12757" y="3689"/>
                </a:cubicBezTo>
                <a:cubicBezTo>
                  <a:pt x="12710" y="3760"/>
                  <a:pt x="12674" y="3831"/>
                  <a:pt x="12626" y="3902"/>
                </a:cubicBezTo>
                <a:cubicBezTo>
                  <a:pt x="12615" y="3913"/>
                  <a:pt x="12626" y="3937"/>
                  <a:pt x="12639" y="3949"/>
                </a:cubicBezTo>
                <a:cubicBezTo>
                  <a:pt x="12650" y="3949"/>
                  <a:pt x="12650" y="3960"/>
                  <a:pt x="12662" y="3960"/>
                </a:cubicBezTo>
                <a:cubicBezTo>
                  <a:pt x="12674" y="3960"/>
                  <a:pt x="12686" y="3949"/>
                  <a:pt x="12697" y="3937"/>
                </a:cubicBezTo>
                <a:cubicBezTo>
                  <a:pt x="12733" y="3866"/>
                  <a:pt x="12768" y="3795"/>
                  <a:pt x="12816" y="3736"/>
                </a:cubicBezTo>
                <a:cubicBezTo>
                  <a:pt x="12828" y="3713"/>
                  <a:pt x="12816" y="3689"/>
                  <a:pt x="12804" y="3677"/>
                </a:cubicBezTo>
                <a:close/>
                <a:moveTo>
                  <a:pt x="12556" y="4091"/>
                </a:moveTo>
                <a:cubicBezTo>
                  <a:pt x="12544" y="4091"/>
                  <a:pt x="12521" y="4091"/>
                  <a:pt x="12508" y="4114"/>
                </a:cubicBezTo>
                <a:lnTo>
                  <a:pt x="12402" y="4327"/>
                </a:lnTo>
                <a:cubicBezTo>
                  <a:pt x="12390" y="4339"/>
                  <a:pt x="12402" y="4362"/>
                  <a:pt x="12414" y="4375"/>
                </a:cubicBezTo>
                <a:lnTo>
                  <a:pt x="12437" y="4375"/>
                </a:lnTo>
                <a:cubicBezTo>
                  <a:pt x="12450" y="4375"/>
                  <a:pt x="12461" y="4375"/>
                  <a:pt x="12461" y="4351"/>
                </a:cubicBezTo>
                <a:cubicBezTo>
                  <a:pt x="12497" y="4280"/>
                  <a:pt x="12532" y="4220"/>
                  <a:pt x="12579" y="4149"/>
                </a:cubicBezTo>
                <a:cubicBezTo>
                  <a:pt x="12591" y="4126"/>
                  <a:pt x="12579" y="4102"/>
                  <a:pt x="12556" y="4091"/>
                </a:cubicBezTo>
                <a:close/>
                <a:moveTo>
                  <a:pt x="12319" y="4520"/>
                </a:moveTo>
                <a:cubicBezTo>
                  <a:pt x="12310" y="4520"/>
                  <a:pt x="12303" y="4526"/>
                  <a:pt x="12295" y="4540"/>
                </a:cubicBezTo>
                <a:lnTo>
                  <a:pt x="12190" y="4753"/>
                </a:lnTo>
                <a:cubicBezTo>
                  <a:pt x="12190" y="4776"/>
                  <a:pt x="12190" y="4800"/>
                  <a:pt x="12213" y="4800"/>
                </a:cubicBezTo>
                <a:cubicBezTo>
                  <a:pt x="12213" y="4811"/>
                  <a:pt x="12225" y="4811"/>
                  <a:pt x="12225" y="4811"/>
                </a:cubicBezTo>
                <a:cubicBezTo>
                  <a:pt x="12237" y="4811"/>
                  <a:pt x="12248" y="4800"/>
                  <a:pt x="12260" y="4788"/>
                </a:cubicBezTo>
                <a:cubicBezTo>
                  <a:pt x="12295" y="4717"/>
                  <a:pt x="12319" y="4646"/>
                  <a:pt x="12355" y="4575"/>
                </a:cubicBezTo>
                <a:cubicBezTo>
                  <a:pt x="12366" y="4551"/>
                  <a:pt x="12355" y="4528"/>
                  <a:pt x="12343" y="4528"/>
                </a:cubicBezTo>
                <a:cubicBezTo>
                  <a:pt x="12333" y="4523"/>
                  <a:pt x="12325" y="4520"/>
                  <a:pt x="12319" y="4520"/>
                </a:cubicBezTo>
                <a:close/>
                <a:moveTo>
                  <a:pt x="12142" y="4953"/>
                </a:moveTo>
                <a:cubicBezTo>
                  <a:pt x="12130" y="4953"/>
                  <a:pt x="12106" y="4966"/>
                  <a:pt x="12095" y="4977"/>
                </a:cubicBezTo>
                <a:cubicBezTo>
                  <a:pt x="12071" y="5048"/>
                  <a:pt x="12035" y="5131"/>
                  <a:pt x="12012" y="5202"/>
                </a:cubicBezTo>
                <a:cubicBezTo>
                  <a:pt x="12000" y="5213"/>
                  <a:pt x="12012" y="5237"/>
                  <a:pt x="12024" y="5249"/>
                </a:cubicBezTo>
                <a:lnTo>
                  <a:pt x="12035" y="5249"/>
                </a:lnTo>
                <a:cubicBezTo>
                  <a:pt x="12059" y="5249"/>
                  <a:pt x="12071" y="5237"/>
                  <a:pt x="12071" y="5226"/>
                </a:cubicBezTo>
                <a:cubicBezTo>
                  <a:pt x="12106" y="5155"/>
                  <a:pt x="12130" y="5084"/>
                  <a:pt x="12166" y="5001"/>
                </a:cubicBezTo>
                <a:cubicBezTo>
                  <a:pt x="12166" y="4989"/>
                  <a:pt x="12166" y="4966"/>
                  <a:pt x="12142" y="4953"/>
                </a:cubicBezTo>
                <a:close/>
                <a:moveTo>
                  <a:pt x="11964" y="5403"/>
                </a:moveTo>
                <a:cubicBezTo>
                  <a:pt x="11953" y="5403"/>
                  <a:pt x="11929" y="5403"/>
                  <a:pt x="11917" y="5426"/>
                </a:cubicBezTo>
                <a:cubicBezTo>
                  <a:pt x="11894" y="5497"/>
                  <a:pt x="11870" y="5580"/>
                  <a:pt x="11846" y="5651"/>
                </a:cubicBezTo>
                <a:cubicBezTo>
                  <a:pt x="11835" y="5675"/>
                  <a:pt x="11846" y="5686"/>
                  <a:pt x="11859" y="5699"/>
                </a:cubicBezTo>
                <a:lnTo>
                  <a:pt x="11870" y="5699"/>
                </a:lnTo>
                <a:cubicBezTo>
                  <a:pt x="11894" y="5699"/>
                  <a:pt x="11906" y="5686"/>
                  <a:pt x="11906" y="5675"/>
                </a:cubicBezTo>
                <a:cubicBezTo>
                  <a:pt x="11941" y="5604"/>
                  <a:pt x="11964" y="5521"/>
                  <a:pt x="11988" y="5450"/>
                </a:cubicBezTo>
                <a:cubicBezTo>
                  <a:pt x="12000" y="5426"/>
                  <a:pt x="11988" y="5415"/>
                  <a:pt x="11964" y="5403"/>
                </a:cubicBezTo>
                <a:close/>
                <a:moveTo>
                  <a:pt x="11811" y="5852"/>
                </a:moveTo>
                <a:cubicBezTo>
                  <a:pt x="11799" y="5852"/>
                  <a:pt x="11775" y="5864"/>
                  <a:pt x="11764" y="5875"/>
                </a:cubicBezTo>
                <a:cubicBezTo>
                  <a:pt x="11740" y="5959"/>
                  <a:pt x="11717" y="6030"/>
                  <a:pt x="11693" y="6112"/>
                </a:cubicBezTo>
                <a:cubicBezTo>
                  <a:pt x="11693" y="6136"/>
                  <a:pt x="11704" y="6148"/>
                  <a:pt x="11728" y="6159"/>
                </a:cubicBezTo>
                <a:cubicBezTo>
                  <a:pt x="11752" y="6159"/>
                  <a:pt x="11764" y="6148"/>
                  <a:pt x="11764" y="6136"/>
                </a:cubicBezTo>
                <a:cubicBezTo>
                  <a:pt x="11788" y="6053"/>
                  <a:pt x="11811" y="5982"/>
                  <a:pt x="11835" y="5899"/>
                </a:cubicBezTo>
                <a:cubicBezTo>
                  <a:pt x="11846" y="5888"/>
                  <a:pt x="11835" y="5864"/>
                  <a:pt x="11811" y="5852"/>
                </a:cubicBezTo>
                <a:close/>
                <a:moveTo>
                  <a:pt x="11681" y="6313"/>
                </a:moveTo>
                <a:cubicBezTo>
                  <a:pt x="11657" y="6313"/>
                  <a:pt x="11633" y="6325"/>
                  <a:pt x="11633" y="6348"/>
                </a:cubicBezTo>
                <a:cubicBezTo>
                  <a:pt x="11610" y="6419"/>
                  <a:pt x="11598" y="6502"/>
                  <a:pt x="11575" y="6573"/>
                </a:cubicBezTo>
                <a:cubicBezTo>
                  <a:pt x="11575" y="6597"/>
                  <a:pt x="11586" y="6621"/>
                  <a:pt x="11598" y="6621"/>
                </a:cubicBezTo>
                <a:lnTo>
                  <a:pt x="11610" y="6621"/>
                </a:lnTo>
                <a:cubicBezTo>
                  <a:pt x="11622" y="6621"/>
                  <a:pt x="11646" y="6608"/>
                  <a:pt x="11646" y="6597"/>
                </a:cubicBezTo>
                <a:cubicBezTo>
                  <a:pt x="11669" y="6514"/>
                  <a:pt x="11681" y="6443"/>
                  <a:pt x="11704" y="6361"/>
                </a:cubicBezTo>
                <a:cubicBezTo>
                  <a:pt x="11704" y="6348"/>
                  <a:pt x="11693" y="6325"/>
                  <a:pt x="11681" y="6313"/>
                </a:cubicBezTo>
                <a:close/>
                <a:moveTo>
                  <a:pt x="11555" y="6783"/>
                </a:moveTo>
                <a:cubicBezTo>
                  <a:pt x="11543" y="6783"/>
                  <a:pt x="11528" y="6800"/>
                  <a:pt x="11528" y="6810"/>
                </a:cubicBezTo>
                <a:cubicBezTo>
                  <a:pt x="11504" y="6892"/>
                  <a:pt x="11492" y="6975"/>
                  <a:pt x="11480" y="7046"/>
                </a:cubicBezTo>
                <a:cubicBezTo>
                  <a:pt x="11468" y="7070"/>
                  <a:pt x="11480" y="7081"/>
                  <a:pt x="11504" y="7094"/>
                </a:cubicBezTo>
                <a:lnTo>
                  <a:pt x="11515" y="7094"/>
                </a:lnTo>
                <a:cubicBezTo>
                  <a:pt x="11528" y="7094"/>
                  <a:pt x="11539" y="7081"/>
                  <a:pt x="11551" y="7058"/>
                </a:cubicBezTo>
                <a:cubicBezTo>
                  <a:pt x="11563" y="6987"/>
                  <a:pt x="11575" y="6904"/>
                  <a:pt x="11598" y="6821"/>
                </a:cubicBezTo>
                <a:cubicBezTo>
                  <a:pt x="11598" y="6810"/>
                  <a:pt x="11586" y="6786"/>
                  <a:pt x="11563" y="6786"/>
                </a:cubicBezTo>
                <a:cubicBezTo>
                  <a:pt x="11560" y="6784"/>
                  <a:pt x="11558" y="6783"/>
                  <a:pt x="11555" y="6783"/>
                </a:cubicBezTo>
                <a:close/>
                <a:moveTo>
                  <a:pt x="11457" y="7254"/>
                </a:moveTo>
                <a:cubicBezTo>
                  <a:pt x="11446" y="7254"/>
                  <a:pt x="11433" y="7265"/>
                  <a:pt x="11433" y="7283"/>
                </a:cubicBezTo>
                <a:cubicBezTo>
                  <a:pt x="11421" y="7365"/>
                  <a:pt x="11409" y="7448"/>
                  <a:pt x="11397" y="7519"/>
                </a:cubicBezTo>
                <a:cubicBezTo>
                  <a:pt x="11397" y="7543"/>
                  <a:pt x="11409" y="7554"/>
                  <a:pt x="11421" y="7566"/>
                </a:cubicBezTo>
                <a:lnTo>
                  <a:pt x="11433" y="7566"/>
                </a:lnTo>
                <a:cubicBezTo>
                  <a:pt x="11444" y="7566"/>
                  <a:pt x="11468" y="7554"/>
                  <a:pt x="11468" y="7530"/>
                </a:cubicBezTo>
                <a:cubicBezTo>
                  <a:pt x="11480" y="7460"/>
                  <a:pt x="11492" y="7377"/>
                  <a:pt x="11504" y="7294"/>
                </a:cubicBezTo>
                <a:cubicBezTo>
                  <a:pt x="11504" y="7270"/>
                  <a:pt x="11492" y="7259"/>
                  <a:pt x="11468" y="7259"/>
                </a:cubicBezTo>
                <a:cubicBezTo>
                  <a:pt x="11465" y="7256"/>
                  <a:pt x="11461" y="7254"/>
                  <a:pt x="11457" y="7254"/>
                </a:cubicBezTo>
                <a:close/>
                <a:moveTo>
                  <a:pt x="11409" y="7732"/>
                </a:moveTo>
                <a:cubicBezTo>
                  <a:pt x="11386" y="7732"/>
                  <a:pt x="11373" y="7743"/>
                  <a:pt x="11362" y="7756"/>
                </a:cubicBezTo>
                <a:cubicBezTo>
                  <a:pt x="11362" y="7838"/>
                  <a:pt x="11350" y="7921"/>
                  <a:pt x="11338" y="8003"/>
                </a:cubicBezTo>
                <a:cubicBezTo>
                  <a:pt x="11338" y="8016"/>
                  <a:pt x="11350" y="8039"/>
                  <a:pt x="11373" y="8039"/>
                </a:cubicBezTo>
                <a:cubicBezTo>
                  <a:pt x="11397" y="8039"/>
                  <a:pt x="11409" y="8027"/>
                  <a:pt x="11409" y="8003"/>
                </a:cubicBezTo>
                <a:cubicBezTo>
                  <a:pt x="11421" y="7932"/>
                  <a:pt x="11433" y="7850"/>
                  <a:pt x="11433" y="7767"/>
                </a:cubicBezTo>
                <a:cubicBezTo>
                  <a:pt x="11444" y="7743"/>
                  <a:pt x="11421" y="7732"/>
                  <a:pt x="11409" y="7732"/>
                </a:cubicBezTo>
                <a:close/>
                <a:moveTo>
                  <a:pt x="9612" y="8158"/>
                </a:moveTo>
                <a:cubicBezTo>
                  <a:pt x="9589" y="8169"/>
                  <a:pt x="9576" y="8181"/>
                  <a:pt x="9576" y="8205"/>
                </a:cubicBezTo>
                <a:cubicBezTo>
                  <a:pt x="9576" y="8216"/>
                  <a:pt x="9589" y="8240"/>
                  <a:pt x="9612" y="8240"/>
                </a:cubicBezTo>
                <a:cubicBezTo>
                  <a:pt x="9695" y="8228"/>
                  <a:pt x="9766" y="8228"/>
                  <a:pt x="9849" y="8228"/>
                </a:cubicBezTo>
                <a:cubicBezTo>
                  <a:pt x="9872" y="8228"/>
                  <a:pt x="9884" y="8216"/>
                  <a:pt x="9884" y="8193"/>
                </a:cubicBezTo>
                <a:cubicBezTo>
                  <a:pt x="9884" y="8169"/>
                  <a:pt x="9872" y="8158"/>
                  <a:pt x="9849" y="8158"/>
                </a:cubicBezTo>
                <a:close/>
                <a:moveTo>
                  <a:pt x="10085" y="8158"/>
                </a:moveTo>
                <a:cubicBezTo>
                  <a:pt x="10073" y="8158"/>
                  <a:pt x="10049" y="8169"/>
                  <a:pt x="10049" y="8193"/>
                </a:cubicBezTo>
                <a:cubicBezTo>
                  <a:pt x="10049" y="8216"/>
                  <a:pt x="10062" y="8228"/>
                  <a:pt x="10085" y="8228"/>
                </a:cubicBezTo>
                <a:cubicBezTo>
                  <a:pt x="10168" y="8240"/>
                  <a:pt x="10251" y="8240"/>
                  <a:pt x="10322" y="8240"/>
                </a:cubicBezTo>
                <a:lnTo>
                  <a:pt x="10322" y="8252"/>
                </a:lnTo>
                <a:cubicBezTo>
                  <a:pt x="10345" y="8252"/>
                  <a:pt x="10357" y="8228"/>
                  <a:pt x="10357" y="8216"/>
                </a:cubicBezTo>
                <a:cubicBezTo>
                  <a:pt x="10369" y="8193"/>
                  <a:pt x="10345" y="8181"/>
                  <a:pt x="10333" y="8169"/>
                </a:cubicBezTo>
                <a:cubicBezTo>
                  <a:pt x="10251" y="8169"/>
                  <a:pt x="10168" y="8158"/>
                  <a:pt x="10085" y="8158"/>
                </a:cubicBezTo>
                <a:close/>
                <a:moveTo>
                  <a:pt x="9364" y="8181"/>
                </a:moveTo>
                <a:cubicBezTo>
                  <a:pt x="9281" y="8181"/>
                  <a:pt x="9210" y="8193"/>
                  <a:pt x="9127" y="8205"/>
                </a:cubicBezTo>
                <a:cubicBezTo>
                  <a:pt x="9104" y="8205"/>
                  <a:pt x="9092" y="8228"/>
                  <a:pt x="9092" y="8240"/>
                </a:cubicBezTo>
                <a:cubicBezTo>
                  <a:pt x="9092" y="8263"/>
                  <a:pt x="9116" y="8276"/>
                  <a:pt x="9127" y="8276"/>
                </a:cubicBezTo>
                <a:lnTo>
                  <a:pt x="9140" y="8276"/>
                </a:lnTo>
                <a:cubicBezTo>
                  <a:pt x="9210" y="8263"/>
                  <a:pt x="9293" y="8252"/>
                  <a:pt x="9376" y="8252"/>
                </a:cubicBezTo>
                <a:cubicBezTo>
                  <a:pt x="9387" y="8252"/>
                  <a:pt x="9411" y="8228"/>
                  <a:pt x="9400" y="8216"/>
                </a:cubicBezTo>
                <a:cubicBezTo>
                  <a:pt x="9400" y="8193"/>
                  <a:pt x="9387" y="8181"/>
                  <a:pt x="9364" y="8181"/>
                </a:cubicBezTo>
                <a:close/>
                <a:moveTo>
                  <a:pt x="10557" y="8201"/>
                </a:moveTo>
                <a:cubicBezTo>
                  <a:pt x="10542" y="8201"/>
                  <a:pt x="10534" y="8219"/>
                  <a:pt x="10534" y="8228"/>
                </a:cubicBezTo>
                <a:cubicBezTo>
                  <a:pt x="10522" y="8252"/>
                  <a:pt x="10546" y="8263"/>
                  <a:pt x="10558" y="8276"/>
                </a:cubicBezTo>
                <a:cubicBezTo>
                  <a:pt x="10640" y="8276"/>
                  <a:pt x="10724" y="8287"/>
                  <a:pt x="10795" y="8311"/>
                </a:cubicBezTo>
                <a:lnTo>
                  <a:pt x="10806" y="8311"/>
                </a:lnTo>
                <a:cubicBezTo>
                  <a:pt x="10818" y="8311"/>
                  <a:pt x="10830" y="8299"/>
                  <a:pt x="10842" y="8276"/>
                </a:cubicBezTo>
                <a:cubicBezTo>
                  <a:pt x="10842" y="8252"/>
                  <a:pt x="10830" y="8240"/>
                  <a:pt x="10806" y="8240"/>
                </a:cubicBezTo>
                <a:cubicBezTo>
                  <a:pt x="10735" y="8216"/>
                  <a:pt x="10653" y="8205"/>
                  <a:pt x="10569" y="8205"/>
                </a:cubicBezTo>
                <a:cubicBezTo>
                  <a:pt x="10565" y="8202"/>
                  <a:pt x="10561" y="8201"/>
                  <a:pt x="10557" y="8201"/>
                </a:cubicBezTo>
                <a:close/>
                <a:moveTo>
                  <a:pt x="8891" y="8240"/>
                </a:moveTo>
                <a:cubicBezTo>
                  <a:pt x="8809" y="8252"/>
                  <a:pt x="8725" y="8263"/>
                  <a:pt x="8654" y="8276"/>
                </a:cubicBezTo>
                <a:cubicBezTo>
                  <a:pt x="8631" y="8287"/>
                  <a:pt x="8619" y="8299"/>
                  <a:pt x="8619" y="8323"/>
                </a:cubicBezTo>
                <a:cubicBezTo>
                  <a:pt x="8631" y="8334"/>
                  <a:pt x="8643" y="8347"/>
                  <a:pt x="8654" y="8347"/>
                </a:cubicBezTo>
                <a:lnTo>
                  <a:pt x="8667" y="8347"/>
                </a:lnTo>
                <a:cubicBezTo>
                  <a:pt x="8738" y="8334"/>
                  <a:pt x="8820" y="8323"/>
                  <a:pt x="8903" y="8311"/>
                </a:cubicBezTo>
                <a:cubicBezTo>
                  <a:pt x="8914" y="8311"/>
                  <a:pt x="8938" y="8287"/>
                  <a:pt x="8927" y="8263"/>
                </a:cubicBezTo>
                <a:cubicBezTo>
                  <a:pt x="8927" y="8252"/>
                  <a:pt x="8903" y="8240"/>
                  <a:pt x="8891" y="8240"/>
                </a:cubicBezTo>
                <a:close/>
                <a:moveTo>
                  <a:pt x="11031" y="8283"/>
                </a:moveTo>
                <a:cubicBezTo>
                  <a:pt x="11020" y="8283"/>
                  <a:pt x="11007" y="8293"/>
                  <a:pt x="11007" y="8311"/>
                </a:cubicBezTo>
                <a:cubicBezTo>
                  <a:pt x="10995" y="8334"/>
                  <a:pt x="11007" y="8347"/>
                  <a:pt x="11031" y="8347"/>
                </a:cubicBezTo>
                <a:lnTo>
                  <a:pt x="11090" y="8370"/>
                </a:lnTo>
                <a:cubicBezTo>
                  <a:pt x="11149" y="8382"/>
                  <a:pt x="11208" y="8394"/>
                  <a:pt x="11255" y="8405"/>
                </a:cubicBezTo>
                <a:lnTo>
                  <a:pt x="11267" y="8405"/>
                </a:lnTo>
                <a:cubicBezTo>
                  <a:pt x="11291" y="8405"/>
                  <a:pt x="11302" y="8394"/>
                  <a:pt x="11302" y="8382"/>
                </a:cubicBezTo>
                <a:cubicBezTo>
                  <a:pt x="11315" y="8370"/>
                  <a:pt x="11302" y="8347"/>
                  <a:pt x="11279" y="8334"/>
                </a:cubicBezTo>
                <a:lnTo>
                  <a:pt x="11102" y="8299"/>
                </a:lnTo>
                <a:lnTo>
                  <a:pt x="11042" y="8287"/>
                </a:lnTo>
                <a:cubicBezTo>
                  <a:pt x="11039" y="8284"/>
                  <a:pt x="11035" y="8283"/>
                  <a:pt x="11031" y="8283"/>
                </a:cubicBezTo>
                <a:close/>
                <a:moveTo>
                  <a:pt x="8429" y="8330"/>
                </a:moveTo>
                <a:cubicBezTo>
                  <a:pt x="8425" y="8330"/>
                  <a:pt x="8421" y="8331"/>
                  <a:pt x="8418" y="8334"/>
                </a:cubicBezTo>
                <a:cubicBezTo>
                  <a:pt x="8336" y="8347"/>
                  <a:pt x="8265" y="8370"/>
                  <a:pt x="8181" y="8382"/>
                </a:cubicBezTo>
                <a:cubicBezTo>
                  <a:pt x="8158" y="8394"/>
                  <a:pt x="8146" y="8405"/>
                  <a:pt x="8158" y="8429"/>
                </a:cubicBezTo>
                <a:cubicBezTo>
                  <a:pt x="8158" y="8441"/>
                  <a:pt x="8170" y="8453"/>
                  <a:pt x="8194" y="8453"/>
                </a:cubicBezTo>
                <a:lnTo>
                  <a:pt x="8205" y="8453"/>
                </a:lnTo>
                <a:cubicBezTo>
                  <a:pt x="8276" y="8441"/>
                  <a:pt x="8359" y="8418"/>
                  <a:pt x="8430" y="8394"/>
                </a:cubicBezTo>
                <a:cubicBezTo>
                  <a:pt x="8454" y="8394"/>
                  <a:pt x="8465" y="8370"/>
                  <a:pt x="8454" y="8358"/>
                </a:cubicBezTo>
                <a:cubicBezTo>
                  <a:pt x="8454" y="8341"/>
                  <a:pt x="8441" y="8330"/>
                  <a:pt x="8429" y="8330"/>
                </a:cubicBezTo>
                <a:close/>
                <a:moveTo>
                  <a:pt x="11362" y="8205"/>
                </a:moveTo>
                <a:cubicBezTo>
                  <a:pt x="11338" y="8205"/>
                  <a:pt x="11326" y="8216"/>
                  <a:pt x="11326" y="8240"/>
                </a:cubicBezTo>
                <a:cubicBezTo>
                  <a:pt x="11315" y="8323"/>
                  <a:pt x="11315" y="8405"/>
                  <a:pt x="11315" y="8476"/>
                </a:cubicBezTo>
                <a:cubicBezTo>
                  <a:pt x="11315" y="8500"/>
                  <a:pt x="11326" y="8512"/>
                  <a:pt x="11350" y="8524"/>
                </a:cubicBezTo>
                <a:cubicBezTo>
                  <a:pt x="11362" y="8524"/>
                  <a:pt x="11386" y="8500"/>
                  <a:pt x="11386" y="8489"/>
                </a:cubicBezTo>
                <a:cubicBezTo>
                  <a:pt x="11386" y="8405"/>
                  <a:pt x="11386" y="8323"/>
                  <a:pt x="11397" y="8240"/>
                </a:cubicBezTo>
                <a:cubicBezTo>
                  <a:pt x="11397" y="8228"/>
                  <a:pt x="11386" y="8205"/>
                  <a:pt x="11362" y="8205"/>
                </a:cubicBezTo>
                <a:close/>
                <a:moveTo>
                  <a:pt x="11497" y="8401"/>
                </a:moveTo>
                <a:cubicBezTo>
                  <a:pt x="11481" y="8401"/>
                  <a:pt x="11468" y="8412"/>
                  <a:pt x="11468" y="8429"/>
                </a:cubicBezTo>
                <a:cubicBezTo>
                  <a:pt x="11457" y="8453"/>
                  <a:pt x="11468" y="8465"/>
                  <a:pt x="11492" y="8476"/>
                </a:cubicBezTo>
                <a:cubicBezTo>
                  <a:pt x="11563" y="8500"/>
                  <a:pt x="11646" y="8524"/>
                  <a:pt x="11717" y="8547"/>
                </a:cubicBezTo>
                <a:lnTo>
                  <a:pt x="11728" y="8547"/>
                </a:lnTo>
                <a:cubicBezTo>
                  <a:pt x="11740" y="8547"/>
                  <a:pt x="11752" y="8536"/>
                  <a:pt x="11764" y="8524"/>
                </a:cubicBezTo>
                <a:cubicBezTo>
                  <a:pt x="11764" y="8512"/>
                  <a:pt x="11764" y="8489"/>
                  <a:pt x="11740" y="8476"/>
                </a:cubicBezTo>
                <a:cubicBezTo>
                  <a:pt x="11669" y="8453"/>
                  <a:pt x="11586" y="8429"/>
                  <a:pt x="11515" y="8405"/>
                </a:cubicBezTo>
                <a:cubicBezTo>
                  <a:pt x="11509" y="8402"/>
                  <a:pt x="11503" y="8401"/>
                  <a:pt x="11497" y="8401"/>
                </a:cubicBezTo>
                <a:close/>
                <a:moveTo>
                  <a:pt x="7963" y="8448"/>
                </a:moveTo>
                <a:cubicBezTo>
                  <a:pt x="7958" y="8448"/>
                  <a:pt x="7951" y="8450"/>
                  <a:pt x="7945" y="8453"/>
                </a:cubicBezTo>
                <a:cubicBezTo>
                  <a:pt x="7874" y="8476"/>
                  <a:pt x="7792" y="8500"/>
                  <a:pt x="7721" y="8524"/>
                </a:cubicBezTo>
                <a:cubicBezTo>
                  <a:pt x="7697" y="8524"/>
                  <a:pt x="7685" y="8547"/>
                  <a:pt x="7697" y="8571"/>
                </a:cubicBezTo>
                <a:cubicBezTo>
                  <a:pt x="7697" y="8583"/>
                  <a:pt x="7721" y="8594"/>
                  <a:pt x="7732" y="8594"/>
                </a:cubicBezTo>
                <a:lnTo>
                  <a:pt x="7745" y="8594"/>
                </a:lnTo>
                <a:cubicBezTo>
                  <a:pt x="7815" y="8559"/>
                  <a:pt x="7898" y="8536"/>
                  <a:pt x="7969" y="8524"/>
                </a:cubicBezTo>
                <a:cubicBezTo>
                  <a:pt x="7992" y="8512"/>
                  <a:pt x="8005" y="8489"/>
                  <a:pt x="7992" y="8476"/>
                </a:cubicBezTo>
                <a:cubicBezTo>
                  <a:pt x="7992" y="8459"/>
                  <a:pt x="7980" y="8448"/>
                  <a:pt x="7963" y="8448"/>
                </a:cubicBezTo>
                <a:close/>
                <a:moveTo>
                  <a:pt x="11947" y="8566"/>
                </a:moveTo>
                <a:cubicBezTo>
                  <a:pt x="11934" y="8566"/>
                  <a:pt x="11926" y="8574"/>
                  <a:pt x="11917" y="8583"/>
                </a:cubicBezTo>
                <a:cubicBezTo>
                  <a:pt x="11906" y="8607"/>
                  <a:pt x="11917" y="8630"/>
                  <a:pt x="11941" y="8630"/>
                </a:cubicBezTo>
                <a:cubicBezTo>
                  <a:pt x="12012" y="8665"/>
                  <a:pt x="12083" y="8689"/>
                  <a:pt x="12154" y="8725"/>
                </a:cubicBezTo>
                <a:lnTo>
                  <a:pt x="12166" y="8725"/>
                </a:lnTo>
                <a:cubicBezTo>
                  <a:pt x="12190" y="8725"/>
                  <a:pt x="12201" y="8725"/>
                  <a:pt x="12201" y="8713"/>
                </a:cubicBezTo>
                <a:cubicBezTo>
                  <a:pt x="12213" y="8689"/>
                  <a:pt x="12201" y="8665"/>
                  <a:pt x="12190" y="8665"/>
                </a:cubicBezTo>
                <a:cubicBezTo>
                  <a:pt x="12119" y="8630"/>
                  <a:pt x="12035" y="8594"/>
                  <a:pt x="11964" y="8571"/>
                </a:cubicBezTo>
                <a:cubicBezTo>
                  <a:pt x="11958" y="8568"/>
                  <a:pt x="11952" y="8566"/>
                  <a:pt x="11947" y="8566"/>
                </a:cubicBezTo>
                <a:close/>
                <a:moveTo>
                  <a:pt x="7496" y="8594"/>
                </a:moveTo>
                <a:cubicBezTo>
                  <a:pt x="7414" y="8618"/>
                  <a:pt x="7343" y="8654"/>
                  <a:pt x="7272" y="8678"/>
                </a:cubicBezTo>
                <a:cubicBezTo>
                  <a:pt x="7248" y="8689"/>
                  <a:pt x="7236" y="8701"/>
                  <a:pt x="7248" y="8725"/>
                </a:cubicBezTo>
                <a:cubicBezTo>
                  <a:pt x="7248" y="8736"/>
                  <a:pt x="7259" y="8749"/>
                  <a:pt x="7283" y="8749"/>
                </a:cubicBezTo>
                <a:lnTo>
                  <a:pt x="7295" y="8749"/>
                </a:lnTo>
                <a:cubicBezTo>
                  <a:pt x="7366" y="8713"/>
                  <a:pt x="7437" y="8689"/>
                  <a:pt x="7519" y="8665"/>
                </a:cubicBezTo>
                <a:cubicBezTo>
                  <a:pt x="7532" y="8654"/>
                  <a:pt x="7543" y="8642"/>
                  <a:pt x="7543" y="8618"/>
                </a:cubicBezTo>
                <a:cubicBezTo>
                  <a:pt x="7532" y="8594"/>
                  <a:pt x="7508" y="8594"/>
                  <a:pt x="7496" y="8594"/>
                </a:cubicBezTo>
                <a:close/>
                <a:moveTo>
                  <a:pt x="7060" y="8767"/>
                </a:moveTo>
                <a:cubicBezTo>
                  <a:pt x="7055" y="8767"/>
                  <a:pt x="7050" y="8769"/>
                  <a:pt x="7047" y="8772"/>
                </a:cubicBezTo>
                <a:cubicBezTo>
                  <a:pt x="6964" y="8796"/>
                  <a:pt x="6893" y="8831"/>
                  <a:pt x="6822" y="8855"/>
                </a:cubicBezTo>
                <a:cubicBezTo>
                  <a:pt x="6799" y="8867"/>
                  <a:pt x="6799" y="8890"/>
                  <a:pt x="6799" y="8902"/>
                </a:cubicBezTo>
                <a:cubicBezTo>
                  <a:pt x="6810" y="8914"/>
                  <a:pt x="6822" y="8925"/>
                  <a:pt x="6834" y="8925"/>
                </a:cubicBezTo>
                <a:lnTo>
                  <a:pt x="6846" y="8925"/>
                </a:lnTo>
                <a:cubicBezTo>
                  <a:pt x="6917" y="8890"/>
                  <a:pt x="6999" y="8867"/>
                  <a:pt x="7070" y="8831"/>
                </a:cubicBezTo>
                <a:cubicBezTo>
                  <a:pt x="7083" y="8831"/>
                  <a:pt x="7094" y="8807"/>
                  <a:pt x="7094" y="8784"/>
                </a:cubicBezTo>
                <a:cubicBezTo>
                  <a:pt x="7086" y="8776"/>
                  <a:pt x="7072" y="8767"/>
                  <a:pt x="7060" y="8767"/>
                </a:cubicBezTo>
                <a:close/>
                <a:moveTo>
                  <a:pt x="12384" y="8767"/>
                </a:moveTo>
                <a:cubicBezTo>
                  <a:pt x="12371" y="8767"/>
                  <a:pt x="12363" y="8776"/>
                  <a:pt x="12355" y="8784"/>
                </a:cubicBezTo>
                <a:cubicBezTo>
                  <a:pt x="12343" y="8807"/>
                  <a:pt x="12355" y="8820"/>
                  <a:pt x="12366" y="8831"/>
                </a:cubicBezTo>
                <a:cubicBezTo>
                  <a:pt x="12437" y="8878"/>
                  <a:pt x="12508" y="8914"/>
                  <a:pt x="12568" y="8961"/>
                </a:cubicBezTo>
                <a:lnTo>
                  <a:pt x="12591" y="8961"/>
                </a:lnTo>
                <a:cubicBezTo>
                  <a:pt x="12603" y="8961"/>
                  <a:pt x="12615" y="8961"/>
                  <a:pt x="12615" y="8949"/>
                </a:cubicBezTo>
                <a:cubicBezTo>
                  <a:pt x="12626" y="8925"/>
                  <a:pt x="12626" y="8902"/>
                  <a:pt x="12615" y="8890"/>
                </a:cubicBezTo>
                <a:cubicBezTo>
                  <a:pt x="12544" y="8855"/>
                  <a:pt x="12473" y="8807"/>
                  <a:pt x="12402" y="8772"/>
                </a:cubicBezTo>
                <a:cubicBezTo>
                  <a:pt x="12395" y="8769"/>
                  <a:pt x="12389" y="8767"/>
                  <a:pt x="12384" y="8767"/>
                </a:cubicBezTo>
                <a:close/>
                <a:moveTo>
                  <a:pt x="11338" y="8689"/>
                </a:moveTo>
                <a:cubicBezTo>
                  <a:pt x="11326" y="8689"/>
                  <a:pt x="11302" y="8701"/>
                  <a:pt x="11302" y="8725"/>
                </a:cubicBezTo>
                <a:lnTo>
                  <a:pt x="11302" y="8749"/>
                </a:lnTo>
                <a:cubicBezTo>
                  <a:pt x="11302" y="8820"/>
                  <a:pt x="11302" y="8890"/>
                  <a:pt x="11315" y="8961"/>
                </a:cubicBezTo>
                <a:cubicBezTo>
                  <a:pt x="11315" y="8985"/>
                  <a:pt x="11326" y="8996"/>
                  <a:pt x="11350" y="8996"/>
                </a:cubicBezTo>
                <a:cubicBezTo>
                  <a:pt x="11362" y="8996"/>
                  <a:pt x="11386" y="8985"/>
                  <a:pt x="11386" y="8961"/>
                </a:cubicBezTo>
                <a:cubicBezTo>
                  <a:pt x="11373" y="8890"/>
                  <a:pt x="11373" y="8820"/>
                  <a:pt x="11373" y="8749"/>
                </a:cubicBezTo>
                <a:lnTo>
                  <a:pt x="11373" y="8725"/>
                </a:lnTo>
                <a:cubicBezTo>
                  <a:pt x="11373" y="8701"/>
                  <a:pt x="11362" y="8689"/>
                  <a:pt x="11338" y="8689"/>
                </a:cubicBezTo>
                <a:close/>
                <a:moveTo>
                  <a:pt x="6618" y="8956"/>
                </a:moveTo>
                <a:cubicBezTo>
                  <a:pt x="6611" y="8956"/>
                  <a:pt x="6604" y="8958"/>
                  <a:pt x="6597" y="8961"/>
                </a:cubicBezTo>
                <a:cubicBezTo>
                  <a:pt x="6526" y="8985"/>
                  <a:pt x="6456" y="9020"/>
                  <a:pt x="6385" y="9056"/>
                </a:cubicBezTo>
                <a:cubicBezTo>
                  <a:pt x="6361" y="9067"/>
                  <a:pt x="6361" y="9091"/>
                  <a:pt x="6361" y="9103"/>
                </a:cubicBezTo>
                <a:cubicBezTo>
                  <a:pt x="6373" y="9115"/>
                  <a:pt x="6385" y="9127"/>
                  <a:pt x="6397" y="9127"/>
                </a:cubicBezTo>
                <a:lnTo>
                  <a:pt x="6408" y="9127"/>
                </a:lnTo>
                <a:cubicBezTo>
                  <a:pt x="6479" y="9091"/>
                  <a:pt x="6562" y="9056"/>
                  <a:pt x="6633" y="9020"/>
                </a:cubicBezTo>
                <a:cubicBezTo>
                  <a:pt x="6645" y="9009"/>
                  <a:pt x="6657" y="8996"/>
                  <a:pt x="6645" y="8973"/>
                </a:cubicBezTo>
                <a:cubicBezTo>
                  <a:pt x="6645" y="8965"/>
                  <a:pt x="6633" y="8956"/>
                  <a:pt x="6618" y="8956"/>
                </a:cubicBezTo>
                <a:close/>
                <a:moveTo>
                  <a:pt x="12791" y="9027"/>
                </a:moveTo>
                <a:cubicBezTo>
                  <a:pt x="12779" y="9027"/>
                  <a:pt x="12765" y="9036"/>
                  <a:pt x="12757" y="9044"/>
                </a:cubicBezTo>
                <a:cubicBezTo>
                  <a:pt x="12745" y="9056"/>
                  <a:pt x="12745" y="9080"/>
                  <a:pt x="12757" y="9091"/>
                </a:cubicBezTo>
                <a:cubicBezTo>
                  <a:pt x="12828" y="9138"/>
                  <a:pt x="12887" y="9198"/>
                  <a:pt x="12946" y="9245"/>
                </a:cubicBezTo>
                <a:cubicBezTo>
                  <a:pt x="12946" y="9256"/>
                  <a:pt x="12957" y="9256"/>
                  <a:pt x="12970" y="9256"/>
                </a:cubicBezTo>
                <a:cubicBezTo>
                  <a:pt x="12970" y="9256"/>
                  <a:pt x="12981" y="9256"/>
                  <a:pt x="12993" y="9245"/>
                </a:cubicBezTo>
                <a:cubicBezTo>
                  <a:pt x="13005" y="9233"/>
                  <a:pt x="13005" y="9209"/>
                  <a:pt x="12993" y="9198"/>
                </a:cubicBezTo>
                <a:cubicBezTo>
                  <a:pt x="12934" y="9138"/>
                  <a:pt x="12875" y="9091"/>
                  <a:pt x="12804" y="9032"/>
                </a:cubicBezTo>
                <a:cubicBezTo>
                  <a:pt x="12801" y="9029"/>
                  <a:pt x="12796" y="9027"/>
                  <a:pt x="12791" y="9027"/>
                </a:cubicBezTo>
                <a:close/>
                <a:moveTo>
                  <a:pt x="6184" y="9157"/>
                </a:moveTo>
                <a:cubicBezTo>
                  <a:pt x="6179" y="9157"/>
                  <a:pt x="6175" y="9159"/>
                  <a:pt x="6172" y="9162"/>
                </a:cubicBezTo>
                <a:cubicBezTo>
                  <a:pt x="6090" y="9198"/>
                  <a:pt x="6019" y="9233"/>
                  <a:pt x="5948" y="9269"/>
                </a:cubicBezTo>
                <a:cubicBezTo>
                  <a:pt x="5935" y="9280"/>
                  <a:pt x="5924" y="9304"/>
                  <a:pt x="5935" y="9327"/>
                </a:cubicBezTo>
                <a:cubicBezTo>
                  <a:pt x="5948" y="9340"/>
                  <a:pt x="5959" y="9340"/>
                  <a:pt x="5971" y="9340"/>
                </a:cubicBezTo>
                <a:lnTo>
                  <a:pt x="5983" y="9340"/>
                </a:lnTo>
                <a:lnTo>
                  <a:pt x="6195" y="9233"/>
                </a:lnTo>
                <a:cubicBezTo>
                  <a:pt x="6219" y="9221"/>
                  <a:pt x="6219" y="9198"/>
                  <a:pt x="6219" y="9186"/>
                </a:cubicBezTo>
                <a:cubicBezTo>
                  <a:pt x="6211" y="9168"/>
                  <a:pt x="6196" y="9157"/>
                  <a:pt x="6184" y="9157"/>
                </a:cubicBezTo>
                <a:close/>
                <a:moveTo>
                  <a:pt x="11350" y="9162"/>
                </a:moveTo>
                <a:cubicBezTo>
                  <a:pt x="11338" y="9162"/>
                  <a:pt x="11315" y="9186"/>
                  <a:pt x="11326" y="9198"/>
                </a:cubicBezTo>
                <a:cubicBezTo>
                  <a:pt x="11326" y="9280"/>
                  <a:pt x="11338" y="9363"/>
                  <a:pt x="11338" y="9446"/>
                </a:cubicBezTo>
                <a:cubicBezTo>
                  <a:pt x="11350" y="9458"/>
                  <a:pt x="11362" y="9469"/>
                  <a:pt x="11373" y="9469"/>
                </a:cubicBezTo>
                <a:lnTo>
                  <a:pt x="11386" y="9469"/>
                </a:lnTo>
                <a:cubicBezTo>
                  <a:pt x="11397" y="9469"/>
                  <a:pt x="11421" y="9458"/>
                  <a:pt x="11409" y="9434"/>
                </a:cubicBezTo>
                <a:cubicBezTo>
                  <a:pt x="11409" y="9363"/>
                  <a:pt x="11397" y="9280"/>
                  <a:pt x="11397" y="9198"/>
                </a:cubicBezTo>
                <a:cubicBezTo>
                  <a:pt x="11397" y="9174"/>
                  <a:pt x="11373" y="9162"/>
                  <a:pt x="11350" y="9162"/>
                </a:cubicBezTo>
                <a:close/>
                <a:moveTo>
                  <a:pt x="5755" y="9382"/>
                </a:moveTo>
                <a:cubicBezTo>
                  <a:pt x="5749" y="9382"/>
                  <a:pt x="5742" y="9383"/>
                  <a:pt x="5735" y="9387"/>
                </a:cubicBezTo>
                <a:cubicBezTo>
                  <a:pt x="5664" y="9422"/>
                  <a:pt x="5604" y="9469"/>
                  <a:pt x="5533" y="9505"/>
                </a:cubicBezTo>
                <a:cubicBezTo>
                  <a:pt x="5510" y="9517"/>
                  <a:pt x="5510" y="9540"/>
                  <a:pt x="5522" y="9552"/>
                </a:cubicBezTo>
                <a:cubicBezTo>
                  <a:pt x="5522" y="9564"/>
                  <a:pt x="5533" y="9576"/>
                  <a:pt x="5546" y="9576"/>
                </a:cubicBezTo>
                <a:cubicBezTo>
                  <a:pt x="5557" y="9576"/>
                  <a:pt x="5557" y="9576"/>
                  <a:pt x="5569" y="9564"/>
                </a:cubicBezTo>
                <a:cubicBezTo>
                  <a:pt x="5640" y="9529"/>
                  <a:pt x="5699" y="9493"/>
                  <a:pt x="5770" y="9446"/>
                </a:cubicBezTo>
                <a:cubicBezTo>
                  <a:pt x="5793" y="9446"/>
                  <a:pt x="5793" y="9422"/>
                  <a:pt x="5793" y="9398"/>
                </a:cubicBezTo>
                <a:cubicBezTo>
                  <a:pt x="5785" y="9390"/>
                  <a:pt x="5771" y="9382"/>
                  <a:pt x="5755" y="9382"/>
                </a:cubicBezTo>
                <a:close/>
                <a:moveTo>
                  <a:pt x="13128" y="9361"/>
                </a:moveTo>
                <a:cubicBezTo>
                  <a:pt x="13119" y="9361"/>
                  <a:pt x="13109" y="9365"/>
                  <a:pt x="13099" y="9375"/>
                </a:cubicBezTo>
                <a:cubicBezTo>
                  <a:pt x="13088" y="9387"/>
                  <a:pt x="13088" y="9411"/>
                  <a:pt x="13099" y="9422"/>
                </a:cubicBezTo>
                <a:cubicBezTo>
                  <a:pt x="13147" y="9482"/>
                  <a:pt x="13194" y="9552"/>
                  <a:pt x="13230" y="9611"/>
                </a:cubicBezTo>
                <a:cubicBezTo>
                  <a:pt x="13241" y="9623"/>
                  <a:pt x="13253" y="9635"/>
                  <a:pt x="13265" y="9635"/>
                </a:cubicBezTo>
                <a:lnTo>
                  <a:pt x="13277" y="9623"/>
                </a:lnTo>
                <a:cubicBezTo>
                  <a:pt x="13301" y="9611"/>
                  <a:pt x="13301" y="9587"/>
                  <a:pt x="13301" y="9576"/>
                </a:cubicBezTo>
                <a:cubicBezTo>
                  <a:pt x="13253" y="9505"/>
                  <a:pt x="13206" y="9446"/>
                  <a:pt x="13159" y="9375"/>
                </a:cubicBezTo>
                <a:cubicBezTo>
                  <a:pt x="13152" y="9368"/>
                  <a:pt x="13141" y="9361"/>
                  <a:pt x="13128" y="9361"/>
                </a:cubicBezTo>
                <a:close/>
                <a:moveTo>
                  <a:pt x="5339" y="9618"/>
                </a:moveTo>
                <a:cubicBezTo>
                  <a:pt x="5334" y="9618"/>
                  <a:pt x="5328" y="9620"/>
                  <a:pt x="5321" y="9623"/>
                </a:cubicBezTo>
                <a:cubicBezTo>
                  <a:pt x="5250" y="9671"/>
                  <a:pt x="5179" y="9706"/>
                  <a:pt x="5120" y="9753"/>
                </a:cubicBezTo>
                <a:cubicBezTo>
                  <a:pt x="5096" y="9765"/>
                  <a:pt x="5096" y="9789"/>
                  <a:pt x="5108" y="9800"/>
                </a:cubicBezTo>
                <a:cubicBezTo>
                  <a:pt x="5108" y="9813"/>
                  <a:pt x="5120" y="9813"/>
                  <a:pt x="5131" y="9813"/>
                </a:cubicBezTo>
                <a:lnTo>
                  <a:pt x="5155" y="9813"/>
                </a:lnTo>
                <a:cubicBezTo>
                  <a:pt x="5226" y="9765"/>
                  <a:pt x="5286" y="9729"/>
                  <a:pt x="5357" y="9694"/>
                </a:cubicBezTo>
                <a:cubicBezTo>
                  <a:pt x="5380" y="9682"/>
                  <a:pt x="5380" y="9658"/>
                  <a:pt x="5368" y="9635"/>
                </a:cubicBezTo>
                <a:cubicBezTo>
                  <a:pt x="5360" y="9627"/>
                  <a:pt x="5351" y="9618"/>
                  <a:pt x="5339" y="9618"/>
                </a:cubicBezTo>
                <a:close/>
                <a:moveTo>
                  <a:pt x="11420" y="9642"/>
                </a:moveTo>
                <a:cubicBezTo>
                  <a:pt x="11416" y="9642"/>
                  <a:pt x="11412" y="9644"/>
                  <a:pt x="11409" y="9647"/>
                </a:cubicBezTo>
                <a:cubicBezTo>
                  <a:pt x="11386" y="9647"/>
                  <a:pt x="11373" y="9658"/>
                  <a:pt x="11373" y="9682"/>
                </a:cubicBezTo>
                <a:cubicBezTo>
                  <a:pt x="11386" y="9765"/>
                  <a:pt x="11409" y="9848"/>
                  <a:pt x="11421" y="9918"/>
                </a:cubicBezTo>
                <a:cubicBezTo>
                  <a:pt x="11433" y="9931"/>
                  <a:pt x="11444" y="9942"/>
                  <a:pt x="11457" y="9942"/>
                </a:cubicBezTo>
                <a:lnTo>
                  <a:pt x="11468" y="9942"/>
                </a:lnTo>
                <a:cubicBezTo>
                  <a:pt x="11492" y="9942"/>
                  <a:pt x="11504" y="9918"/>
                  <a:pt x="11492" y="9907"/>
                </a:cubicBezTo>
                <a:cubicBezTo>
                  <a:pt x="11480" y="9836"/>
                  <a:pt x="11457" y="9753"/>
                  <a:pt x="11444" y="9671"/>
                </a:cubicBezTo>
                <a:cubicBezTo>
                  <a:pt x="11444" y="9653"/>
                  <a:pt x="11432" y="9642"/>
                  <a:pt x="11420" y="9642"/>
                </a:cubicBezTo>
                <a:close/>
                <a:moveTo>
                  <a:pt x="4907" y="9871"/>
                </a:moveTo>
                <a:cubicBezTo>
                  <a:pt x="4848" y="9918"/>
                  <a:pt x="4777" y="9966"/>
                  <a:pt x="4706" y="10002"/>
                </a:cubicBezTo>
                <a:cubicBezTo>
                  <a:pt x="4695" y="10013"/>
                  <a:pt x="4695" y="10037"/>
                  <a:pt x="4695" y="10060"/>
                </a:cubicBezTo>
                <a:cubicBezTo>
                  <a:pt x="4706" y="10073"/>
                  <a:pt x="4718" y="10073"/>
                  <a:pt x="4730" y="10073"/>
                </a:cubicBezTo>
                <a:lnTo>
                  <a:pt x="4753" y="10073"/>
                </a:lnTo>
                <a:cubicBezTo>
                  <a:pt x="4813" y="10025"/>
                  <a:pt x="4884" y="9978"/>
                  <a:pt x="4955" y="9942"/>
                </a:cubicBezTo>
                <a:cubicBezTo>
                  <a:pt x="4966" y="9931"/>
                  <a:pt x="4978" y="9907"/>
                  <a:pt x="4966" y="9884"/>
                </a:cubicBezTo>
                <a:cubicBezTo>
                  <a:pt x="4955" y="9871"/>
                  <a:pt x="4931" y="9871"/>
                  <a:pt x="4907" y="9871"/>
                </a:cubicBezTo>
                <a:close/>
                <a:moveTo>
                  <a:pt x="13366" y="9772"/>
                </a:moveTo>
                <a:cubicBezTo>
                  <a:pt x="13361" y="9772"/>
                  <a:pt x="13354" y="9774"/>
                  <a:pt x="13348" y="9777"/>
                </a:cubicBezTo>
                <a:cubicBezTo>
                  <a:pt x="13336" y="9789"/>
                  <a:pt x="13324" y="9800"/>
                  <a:pt x="13336" y="9824"/>
                </a:cubicBezTo>
                <a:cubicBezTo>
                  <a:pt x="13359" y="9895"/>
                  <a:pt x="13372" y="9978"/>
                  <a:pt x="13383" y="10049"/>
                </a:cubicBezTo>
                <a:cubicBezTo>
                  <a:pt x="13383" y="10060"/>
                  <a:pt x="13407" y="10084"/>
                  <a:pt x="13419" y="10084"/>
                </a:cubicBezTo>
                <a:lnTo>
                  <a:pt x="13430" y="10084"/>
                </a:lnTo>
                <a:cubicBezTo>
                  <a:pt x="13443" y="10073"/>
                  <a:pt x="13454" y="10060"/>
                  <a:pt x="13454" y="10037"/>
                </a:cubicBezTo>
                <a:cubicBezTo>
                  <a:pt x="13443" y="9954"/>
                  <a:pt x="13430" y="9884"/>
                  <a:pt x="13395" y="9800"/>
                </a:cubicBezTo>
                <a:cubicBezTo>
                  <a:pt x="13395" y="9783"/>
                  <a:pt x="13383" y="9772"/>
                  <a:pt x="13366" y="9772"/>
                </a:cubicBezTo>
                <a:close/>
                <a:moveTo>
                  <a:pt x="4539" y="10134"/>
                </a:moveTo>
                <a:cubicBezTo>
                  <a:pt x="4529" y="10134"/>
                  <a:pt x="4517" y="10137"/>
                  <a:pt x="4505" y="10144"/>
                </a:cubicBezTo>
                <a:cubicBezTo>
                  <a:pt x="4446" y="10179"/>
                  <a:pt x="4375" y="10226"/>
                  <a:pt x="4316" y="10273"/>
                </a:cubicBezTo>
                <a:cubicBezTo>
                  <a:pt x="4293" y="10285"/>
                  <a:pt x="4293" y="10309"/>
                  <a:pt x="4304" y="10320"/>
                </a:cubicBezTo>
                <a:cubicBezTo>
                  <a:pt x="4304" y="10333"/>
                  <a:pt x="4316" y="10344"/>
                  <a:pt x="4328" y="10344"/>
                </a:cubicBezTo>
                <a:cubicBezTo>
                  <a:pt x="4340" y="10344"/>
                  <a:pt x="4351" y="10333"/>
                  <a:pt x="4351" y="10333"/>
                </a:cubicBezTo>
                <a:cubicBezTo>
                  <a:pt x="4422" y="10285"/>
                  <a:pt x="4482" y="10238"/>
                  <a:pt x="4553" y="10202"/>
                </a:cubicBezTo>
                <a:cubicBezTo>
                  <a:pt x="4564" y="10191"/>
                  <a:pt x="4576" y="10167"/>
                  <a:pt x="4564" y="10144"/>
                </a:cubicBezTo>
                <a:cubicBezTo>
                  <a:pt x="4558" y="10137"/>
                  <a:pt x="4550" y="10134"/>
                  <a:pt x="4539" y="10134"/>
                </a:cubicBezTo>
                <a:close/>
                <a:moveTo>
                  <a:pt x="11527" y="10103"/>
                </a:moveTo>
                <a:cubicBezTo>
                  <a:pt x="11523" y="10103"/>
                  <a:pt x="11518" y="10105"/>
                  <a:pt x="11515" y="10108"/>
                </a:cubicBezTo>
                <a:cubicBezTo>
                  <a:pt x="11492" y="10120"/>
                  <a:pt x="11480" y="10131"/>
                  <a:pt x="11492" y="10155"/>
                </a:cubicBezTo>
                <a:cubicBezTo>
                  <a:pt x="11515" y="10238"/>
                  <a:pt x="11551" y="10309"/>
                  <a:pt x="11586" y="10380"/>
                </a:cubicBezTo>
                <a:cubicBezTo>
                  <a:pt x="11586" y="10391"/>
                  <a:pt x="11598" y="10404"/>
                  <a:pt x="11610" y="10404"/>
                </a:cubicBezTo>
                <a:cubicBezTo>
                  <a:pt x="11622" y="10404"/>
                  <a:pt x="11622" y="10404"/>
                  <a:pt x="11633" y="10391"/>
                </a:cubicBezTo>
                <a:cubicBezTo>
                  <a:pt x="11646" y="10391"/>
                  <a:pt x="11657" y="10368"/>
                  <a:pt x="11646" y="10344"/>
                </a:cubicBezTo>
                <a:cubicBezTo>
                  <a:pt x="11610" y="10285"/>
                  <a:pt x="11586" y="10215"/>
                  <a:pt x="11563" y="10131"/>
                </a:cubicBezTo>
                <a:cubicBezTo>
                  <a:pt x="11554" y="10114"/>
                  <a:pt x="11539" y="10103"/>
                  <a:pt x="11527" y="10103"/>
                </a:cubicBezTo>
                <a:close/>
                <a:moveTo>
                  <a:pt x="13417" y="10247"/>
                </a:moveTo>
                <a:cubicBezTo>
                  <a:pt x="13399" y="10247"/>
                  <a:pt x="13383" y="10264"/>
                  <a:pt x="13383" y="10273"/>
                </a:cubicBezTo>
                <a:cubicBezTo>
                  <a:pt x="13372" y="10356"/>
                  <a:pt x="13359" y="10427"/>
                  <a:pt x="13324" y="10498"/>
                </a:cubicBezTo>
                <a:cubicBezTo>
                  <a:pt x="13312" y="10510"/>
                  <a:pt x="13324" y="10533"/>
                  <a:pt x="13348" y="10546"/>
                </a:cubicBezTo>
                <a:lnTo>
                  <a:pt x="13359" y="10546"/>
                </a:lnTo>
                <a:cubicBezTo>
                  <a:pt x="13372" y="10546"/>
                  <a:pt x="13383" y="10546"/>
                  <a:pt x="13395" y="10522"/>
                </a:cubicBezTo>
                <a:cubicBezTo>
                  <a:pt x="13419" y="10451"/>
                  <a:pt x="13443" y="10368"/>
                  <a:pt x="13454" y="10285"/>
                </a:cubicBezTo>
                <a:cubicBezTo>
                  <a:pt x="13454" y="10262"/>
                  <a:pt x="13443" y="10250"/>
                  <a:pt x="13430" y="10250"/>
                </a:cubicBezTo>
                <a:cubicBezTo>
                  <a:pt x="13426" y="10247"/>
                  <a:pt x="13422" y="10247"/>
                  <a:pt x="13417" y="10247"/>
                </a:cubicBezTo>
                <a:close/>
                <a:moveTo>
                  <a:pt x="4139" y="10407"/>
                </a:moveTo>
                <a:cubicBezTo>
                  <a:pt x="4130" y="10407"/>
                  <a:pt x="4121" y="10409"/>
                  <a:pt x="4115" y="10415"/>
                </a:cubicBezTo>
                <a:cubicBezTo>
                  <a:pt x="4044" y="10462"/>
                  <a:pt x="3985" y="10510"/>
                  <a:pt x="3914" y="10557"/>
                </a:cubicBezTo>
                <a:cubicBezTo>
                  <a:pt x="3902" y="10569"/>
                  <a:pt x="3902" y="10581"/>
                  <a:pt x="3914" y="10604"/>
                </a:cubicBezTo>
                <a:cubicBezTo>
                  <a:pt x="3914" y="10616"/>
                  <a:pt x="3926" y="10616"/>
                  <a:pt x="3938" y="10616"/>
                </a:cubicBezTo>
                <a:cubicBezTo>
                  <a:pt x="3949" y="10616"/>
                  <a:pt x="3962" y="10616"/>
                  <a:pt x="3962" y="10604"/>
                </a:cubicBezTo>
                <a:cubicBezTo>
                  <a:pt x="4020" y="10569"/>
                  <a:pt x="4091" y="10522"/>
                  <a:pt x="4151" y="10475"/>
                </a:cubicBezTo>
                <a:cubicBezTo>
                  <a:pt x="4174" y="10462"/>
                  <a:pt x="4174" y="10439"/>
                  <a:pt x="4162" y="10415"/>
                </a:cubicBezTo>
                <a:cubicBezTo>
                  <a:pt x="4156" y="10409"/>
                  <a:pt x="4148" y="10407"/>
                  <a:pt x="4139" y="10407"/>
                </a:cubicBezTo>
                <a:close/>
                <a:moveTo>
                  <a:pt x="11745" y="10526"/>
                </a:moveTo>
                <a:cubicBezTo>
                  <a:pt x="11736" y="10526"/>
                  <a:pt x="11726" y="10529"/>
                  <a:pt x="11717" y="10533"/>
                </a:cubicBezTo>
                <a:cubicBezTo>
                  <a:pt x="11704" y="10546"/>
                  <a:pt x="11704" y="10569"/>
                  <a:pt x="11717" y="10593"/>
                </a:cubicBezTo>
                <a:lnTo>
                  <a:pt x="11788" y="10664"/>
                </a:lnTo>
                <a:cubicBezTo>
                  <a:pt x="11823" y="10687"/>
                  <a:pt x="11870" y="10722"/>
                  <a:pt x="11906" y="10746"/>
                </a:cubicBezTo>
                <a:cubicBezTo>
                  <a:pt x="11906" y="10758"/>
                  <a:pt x="11917" y="10758"/>
                  <a:pt x="11929" y="10758"/>
                </a:cubicBezTo>
                <a:cubicBezTo>
                  <a:pt x="11941" y="10758"/>
                  <a:pt x="11953" y="10746"/>
                  <a:pt x="11953" y="10746"/>
                </a:cubicBezTo>
                <a:cubicBezTo>
                  <a:pt x="11964" y="10722"/>
                  <a:pt x="11964" y="10699"/>
                  <a:pt x="11941" y="10687"/>
                </a:cubicBezTo>
                <a:cubicBezTo>
                  <a:pt x="11906" y="10664"/>
                  <a:pt x="11870" y="10640"/>
                  <a:pt x="11835" y="10604"/>
                </a:cubicBezTo>
                <a:cubicBezTo>
                  <a:pt x="11811" y="10581"/>
                  <a:pt x="11788" y="10569"/>
                  <a:pt x="11775" y="10546"/>
                </a:cubicBezTo>
                <a:cubicBezTo>
                  <a:pt x="11769" y="10532"/>
                  <a:pt x="11758" y="10526"/>
                  <a:pt x="11745" y="10526"/>
                </a:cubicBezTo>
                <a:close/>
                <a:moveTo>
                  <a:pt x="3748" y="10690"/>
                </a:moveTo>
                <a:cubicBezTo>
                  <a:pt x="3740" y="10690"/>
                  <a:pt x="3731" y="10693"/>
                  <a:pt x="3725" y="10699"/>
                </a:cubicBezTo>
                <a:cubicBezTo>
                  <a:pt x="3666" y="10746"/>
                  <a:pt x="3595" y="10793"/>
                  <a:pt x="3536" y="10841"/>
                </a:cubicBezTo>
                <a:cubicBezTo>
                  <a:pt x="3524" y="10853"/>
                  <a:pt x="3512" y="10877"/>
                  <a:pt x="3524" y="10888"/>
                </a:cubicBezTo>
                <a:cubicBezTo>
                  <a:pt x="3536" y="10900"/>
                  <a:pt x="3547" y="10900"/>
                  <a:pt x="3560" y="10900"/>
                </a:cubicBezTo>
                <a:lnTo>
                  <a:pt x="3583" y="10900"/>
                </a:lnTo>
                <a:cubicBezTo>
                  <a:pt x="3642" y="10853"/>
                  <a:pt x="3702" y="10806"/>
                  <a:pt x="3772" y="10746"/>
                </a:cubicBezTo>
                <a:cubicBezTo>
                  <a:pt x="3784" y="10735"/>
                  <a:pt x="3784" y="10722"/>
                  <a:pt x="3772" y="10699"/>
                </a:cubicBezTo>
                <a:cubicBezTo>
                  <a:pt x="3766" y="10693"/>
                  <a:pt x="3757" y="10690"/>
                  <a:pt x="3748" y="10690"/>
                </a:cubicBezTo>
                <a:close/>
                <a:moveTo>
                  <a:pt x="13229" y="10678"/>
                </a:moveTo>
                <a:cubicBezTo>
                  <a:pt x="13221" y="10678"/>
                  <a:pt x="13212" y="10681"/>
                  <a:pt x="13206" y="10687"/>
                </a:cubicBezTo>
                <a:cubicBezTo>
                  <a:pt x="13147" y="10746"/>
                  <a:pt x="13088" y="10793"/>
                  <a:pt x="13028" y="10829"/>
                </a:cubicBezTo>
                <a:cubicBezTo>
                  <a:pt x="13017" y="10841"/>
                  <a:pt x="13005" y="10864"/>
                  <a:pt x="13017" y="10888"/>
                </a:cubicBezTo>
                <a:cubicBezTo>
                  <a:pt x="13017" y="10900"/>
                  <a:pt x="13028" y="10900"/>
                  <a:pt x="13052" y="10900"/>
                </a:cubicBezTo>
                <a:lnTo>
                  <a:pt x="13064" y="10900"/>
                </a:lnTo>
                <a:cubicBezTo>
                  <a:pt x="13135" y="10853"/>
                  <a:pt x="13206" y="10806"/>
                  <a:pt x="13253" y="10735"/>
                </a:cubicBezTo>
                <a:cubicBezTo>
                  <a:pt x="13265" y="10722"/>
                  <a:pt x="13265" y="10699"/>
                  <a:pt x="13253" y="10687"/>
                </a:cubicBezTo>
                <a:cubicBezTo>
                  <a:pt x="13247" y="10681"/>
                  <a:pt x="13238" y="10678"/>
                  <a:pt x="13229" y="10678"/>
                </a:cubicBezTo>
                <a:close/>
                <a:moveTo>
                  <a:pt x="12129" y="10812"/>
                </a:moveTo>
                <a:cubicBezTo>
                  <a:pt x="12117" y="10812"/>
                  <a:pt x="12103" y="10821"/>
                  <a:pt x="12095" y="10829"/>
                </a:cubicBezTo>
                <a:cubicBezTo>
                  <a:pt x="12083" y="10853"/>
                  <a:pt x="12095" y="10864"/>
                  <a:pt x="12119" y="10877"/>
                </a:cubicBezTo>
                <a:cubicBezTo>
                  <a:pt x="12190" y="10912"/>
                  <a:pt x="12260" y="10947"/>
                  <a:pt x="12343" y="10971"/>
                </a:cubicBezTo>
                <a:lnTo>
                  <a:pt x="12355" y="10971"/>
                </a:lnTo>
                <a:cubicBezTo>
                  <a:pt x="12366" y="10971"/>
                  <a:pt x="12379" y="10959"/>
                  <a:pt x="12390" y="10947"/>
                </a:cubicBezTo>
                <a:cubicBezTo>
                  <a:pt x="12390" y="10924"/>
                  <a:pt x="12379" y="10912"/>
                  <a:pt x="12366" y="10900"/>
                </a:cubicBezTo>
                <a:cubicBezTo>
                  <a:pt x="12295" y="10877"/>
                  <a:pt x="12213" y="10853"/>
                  <a:pt x="12142" y="10817"/>
                </a:cubicBezTo>
                <a:cubicBezTo>
                  <a:pt x="12139" y="10814"/>
                  <a:pt x="12134" y="10812"/>
                  <a:pt x="12129" y="10812"/>
                </a:cubicBezTo>
                <a:close/>
                <a:moveTo>
                  <a:pt x="12832" y="10919"/>
                </a:moveTo>
                <a:cubicBezTo>
                  <a:pt x="12828" y="10919"/>
                  <a:pt x="12822" y="10921"/>
                  <a:pt x="12816" y="10924"/>
                </a:cubicBezTo>
                <a:cubicBezTo>
                  <a:pt x="12766" y="10932"/>
                  <a:pt x="12710" y="10940"/>
                  <a:pt x="12657" y="10940"/>
                </a:cubicBezTo>
                <a:cubicBezTo>
                  <a:pt x="12634" y="10940"/>
                  <a:pt x="12612" y="10939"/>
                  <a:pt x="12591" y="10935"/>
                </a:cubicBezTo>
                <a:cubicBezTo>
                  <a:pt x="12568" y="10935"/>
                  <a:pt x="12556" y="10959"/>
                  <a:pt x="12556" y="10971"/>
                </a:cubicBezTo>
                <a:cubicBezTo>
                  <a:pt x="12556" y="10995"/>
                  <a:pt x="12568" y="11006"/>
                  <a:pt x="12591" y="11006"/>
                </a:cubicBezTo>
                <a:lnTo>
                  <a:pt x="12626" y="11006"/>
                </a:lnTo>
                <a:cubicBezTo>
                  <a:pt x="12697" y="11006"/>
                  <a:pt x="12768" y="11006"/>
                  <a:pt x="12828" y="10995"/>
                </a:cubicBezTo>
                <a:cubicBezTo>
                  <a:pt x="12852" y="10982"/>
                  <a:pt x="12863" y="10971"/>
                  <a:pt x="12863" y="10947"/>
                </a:cubicBezTo>
                <a:cubicBezTo>
                  <a:pt x="12855" y="10930"/>
                  <a:pt x="12846" y="10919"/>
                  <a:pt x="12832" y="10919"/>
                </a:cubicBezTo>
                <a:close/>
                <a:moveTo>
                  <a:pt x="3365" y="10975"/>
                </a:moveTo>
                <a:cubicBezTo>
                  <a:pt x="3358" y="10975"/>
                  <a:pt x="3352" y="10978"/>
                  <a:pt x="3347" y="10982"/>
                </a:cubicBezTo>
                <a:cubicBezTo>
                  <a:pt x="3276" y="11030"/>
                  <a:pt x="3216" y="11089"/>
                  <a:pt x="3158" y="11137"/>
                </a:cubicBezTo>
                <a:cubicBezTo>
                  <a:pt x="3145" y="11148"/>
                  <a:pt x="3134" y="11172"/>
                  <a:pt x="3145" y="11184"/>
                </a:cubicBezTo>
                <a:cubicBezTo>
                  <a:pt x="3158" y="11195"/>
                  <a:pt x="3169" y="11195"/>
                  <a:pt x="3181" y="11195"/>
                </a:cubicBezTo>
                <a:lnTo>
                  <a:pt x="3205" y="11195"/>
                </a:lnTo>
                <a:cubicBezTo>
                  <a:pt x="3264" y="11137"/>
                  <a:pt x="3323" y="11089"/>
                  <a:pt x="3394" y="11042"/>
                </a:cubicBezTo>
                <a:cubicBezTo>
                  <a:pt x="3405" y="11030"/>
                  <a:pt x="3405" y="11006"/>
                  <a:pt x="3394" y="10995"/>
                </a:cubicBezTo>
                <a:cubicBezTo>
                  <a:pt x="3387" y="10981"/>
                  <a:pt x="3376" y="10975"/>
                  <a:pt x="3365" y="10975"/>
                </a:cubicBezTo>
                <a:close/>
                <a:moveTo>
                  <a:pt x="2988" y="11276"/>
                </a:moveTo>
                <a:cubicBezTo>
                  <a:pt x="2980" y="11276"/>
                  <a:pt x="2973" y="11280"/>
                  <a:pt x="2969" y="11290"/>
                </a:cubicBezTo>
                <a:cubicBezTo>
                  <a:pt x="2909" y="11337"/>
                  <a:pt x="2838" y="11384"/>
                  <a:pt x="2779" y="11432"/>
                </a:cubicBezTo>
                <a:cubicBezTo>
                  <a:pt x="2767" y="11455"/>
                  <a:pt x="2767" y="11468"/>
                  <a:pt x="2779" y="11491"/>
                </a:cubicBezTo>
                <a:cubicBezTo>
                  <a:pt x="2791" y="11491"/>
                  <a:pt x="2791" y="11503"/>
                  <a:pt x="2803" y="11503"/>
                </a:cubicBezTo>
                <a:cubicBezTo>
                  <a:pt x="2814" y="11503"/>
                  <a:pt x="2827" y="11503"/>
                  <a:pt x="2827" y="11491"/>
                </a:cubicBezTo>
                <a:cubicBezTo>
                  <a:pt x="2885" y="11444"/>
                  <a:pt x="2956" y="11397"/>
                  <a:pt x="3016" y="11337"/>
                </a:cubicBezTo>
                <a:cubicBezTo>
                  <a:pt x="3027" y="11326"/>
                  <a:pt x="3027" y="11302"/>
                  <a:pt x="3016" y="11290"/>
                </a:cubicBezTo>
                <a:cubicBezTo>
                  <a:pt x="3009" y="11283"/>
                  <a:pt x="2998" y="11276"/>
                  <a:pt x="2988" y="11276"/>
                </a:cubicBezTo>
                <a:close/>
                <a:moveTo>
                  <a:pt x="2621" y="11584"/>
                </a:moveTo>
                <a:cubicBezTo>
                  <a:pt x="2614" y="11584"/>
                  <a:pt x="2607" y="11587"/>
                  <a:pt x="2602" y="11597"/>
                </a:cubicBezTo>
                <a:cubicBezTo>
                  <a:pt x="2543" y="11644"/>
                  <a:pt x="2472" y="11692"/>
                  <a:pt x="2412" y="11751"/>
                </a:cubicBezTo>
                <a:cubicBezTo>
                  <a:pt x="2401" y="11763"/>
                  <a:pt x="2401" y="11786"/>
                  <a:pt x="2412" y="11799"/>
                </a:cubicBezTo>
                <a:cubicBezTo>
                  <a:pt x="2425" y="11810"/>
                  <a:pt x="2425" y="11810"/>
                  <a:pt x="2436" y="11810"/>
                </a:cubicBezTo>
                <a:cubicBezTo>
                  <a:pt x="2448" y="11810"/>
                  <a:pt x="2460" y="11810"/>
                  <a:pt x="2460" y="11799"/>
                </a:cubicBezTo>
                <a:cubicBezTo>
                  <a:pt x="2519" y="11751"/>
                  <a:pt x="2578" y="11704"/>
                  <a:pt x="2649" y="11644"/>
                </a:cubicBezTo>
                <a:cubicBezTo>
                  <a:pt x="2661" y="11633"/>
                  <a:pt x="2661" y="11609"/>
                  <a:pt x="2649" y="11597"/>
                </a:cubicBezTo>
                <a:cubicBezTo>
                  <a:pt x="2642" y="11591"/>
                  <a:pt x="2632" y="11584"/>
                  <a:pt x="2621" y="11584"/>
                </a:cubicBezTo>
                <a:close/>
                <a:moveTo>
                  <a:pt x="2259" y="11896"/>
                </a:moveTo>
                <a:cubicBezTo>
                  <a:pt x="2250" y="11896"/>
                  <a:pt x="2241" y="11899"/>
                  <a:pt x="2236" y="11905"/>
                </a:cubicBezTo>
                <a:cubicBezTo>
                  <a:pt x="2176" y="11964"/>
                  <a:pt x="2117" y="12011"/>
                  <a:pt x="2058" y="12070"/>
                </a:cubicBezTo>
                <a:cubicBezTo>
                  <a:pt x="2046" y="12082"/>
                  <a:pt x="2034" y="12106"/>
                  <a:pt x="2058" y="12117"/>
                </a:cubicBezTo>
                <a:cubicBezTo>
                  <a:pt x="2058" y="12130"/>
                  <a:pt x="2070" y="12130"/>
                  <a:pt x="2081" y="12130"/>
                </a:cubicBezTo>
                <a:cubicBezTo>
                  <a:pt x="2094" y="12130"/>
                  <a:pt x="2094" y="12130"/>
                  <a:pt x="2105" y="12117"/>
                </a:cubicBezTo>
                <a:cubicBezTo>
                  <a:pt x="2165" y="12070"/>
                  <a:pt x="2223" y="12011"/>
                  <a:pt x="2283" y="11964"/>
                </a:cubicBezTo>
                <a:cubicBezTo>
                  <a:pt x="2294" y="11952"/>
                  <a:pt x="2294" y="11928"/>
                  <a:pt x="2283" y="11905"/>
                </a:cubicBezTo>
                <a:cubicBezTo>
                  <a:pt x="2277" y="11899"/>
                  <a:pt x="2268" y="11896"/>
                  <a:pt x="2259" y="11896"/>
                </a:cubicBezTo>
                <a:close/>
                <a:moveTo>
                  <a:pt x="1904" y="12215"/>
                </a:moveTo>
                <a:cubicBezTo>
                  <a:pt x="1895" y="12215"/>
                  <a:pt x="1887" y="12218"/>
                  <a:pt x="1881" y="12224"/>
                </a:cubicBezTo>
                <a:cubicBezTo>
                  <a:pt x="1821" y="12283"/>
                  <a:pt x="1763" y="12330"/>
                  <a:pt x="1703" y="12390"/>
                </a:cubicBezTo>
                <a:cubicBezTo>
                  <a:pt x="1692" y="12401"/>
                  <a:pt x="1692" y="12425"/>
                  <a:pt x="1703" y="12437"/>
                </a:cubicBezTo>
                <a:cubicBezTo>
                  <a:pt x="1703" y="12448"/>
                  <a:pt x="1715" y="12448"/>
                  <a:pt x="1727" y="12448"/>
                </a:cubicBezTo>
                <a:cubicBezTo>
                  <a:pt x="1739" y="12448"/>
                  <a:pt x="1739" y="12448"/>
                  <a:pt x="1750" y="12437"/>
                </a:cubicBezTo>
                <a:cubicBezTo>
                  <a:pt x="1810" y="12390"/>
                  <a:pt x="1869" y="12330"/>
                  <a:pt x="1928" y="12283"/>
                </a:cubicBezTo>
                <a:cubicBezTo>
                  <a:pt x="1940" y="12272"/>
                  <a:pt x="1940" y="12248"/>
                  <a:pt x="1928" y="12224"/>
                </a:cubicBezTo>
                <a:cubicBezTo>
                  <a:pt x="1922" y="12218"/>
                  <a:pt x="1913" y="12215"/>
                  <a:pt x="1904" y="12215"/>
                </a:cubicBezTo>
                <a:close/>
                <a:moveTo>
                  <a:pt x="1550" y="12546"/>
                </a:moveTo>
                <a:cubicBezTo>
                  <a:pt x="1541" y="12546"/>
                  <a:pt x="1532" y="12549"/>
                  <a:pt x="1526" y="12555"/>
                </a:cubicBezTo>
                <a:cubicBezTo>
                  <a:pt x="1467" y="12614"/>
                  <a:pt x="1408" y="12661"/>
                  <a:pt x="1349" y="12721"/>
                </a:cubicBezTo>
                <a:cubicBezTo>
                  <a:pt x="1337" y="12732"/>
                  <a:pt x="1337" y="12756"/>
                  <a:pt x="1349" y="12768"/>
                </a:cubicBezTo>
                <a:cubicBezTo>
                  <a:pt x="1361" y="12779"/>
                  <a:pt x="1372" y="12779"/>
                  <a:pt x="1372" y="12779"/>
                </a:cubicBezTo>
                <a:cubicBezTo>
                  <a:pt x="1384" y="12779"/>
                  <a:pt x="1396" y="12779"/>
                  <a:pt x="1408" y="12768"/>
                </a:cubicBezTo>
                <a:lnTo>
                  <a:pt x="1574" y="12603"/>
                </a:lnTo>
                <a:cubicBezTo>
                  <a:pt x="1585" y="12590"/>
                  <a:pt x="1585" y="12567"/>
                  <a:pt x="1574" y="12555"/>
                </a:cubicBezTo>
                <a:cubicBezTo>
                  <a:pt x="1567" y="12549"/>
                  <a:pt x="1558" y="12546"/>
                  <a:pt x="1550" y="12546"/>
                </a:cubicBezTo>
                <a:close/>
                <a:moveTo>
                  <a:pt x="1207" y="12877"/>
                </a:moveTo>
                <a:cubicBezTo>
                  <a:pt x="1198" y="12877"/>
                  <a:pt x="1189" y="12880"/>
                  <a:pt x="1183" y="12886"/>
                </a:cubicBezTo>
                <a:cubicBezTo>
                  <a:pt x="1124" y="12945"/>
                  <a:pt x="1065" y="13004"/>
                  <a:pt x="1006" y="13052"/>
                </a:cubicBezTo>
                <a:cubicBezTo>
                  <a:pt x="994" y="13075"/>
                  <a:pt x="994" y="13099"/>
                  <a:pt x="1006" y="13110"/>
                </a:cubicBezTo>
                <a:cubicBezTo>
                  <a:pt x="1017" y="13110"/>
                  <a:pt x="1030" y="13123"/>
                  <a:pt x="1030" y="13123"/>
                </a:cubicBezTo>
                <a:cubicBezTo>
                  <a:pt x="1041" y="13123"/>
                  <a:pt x="1053" y="13110"/>
                  <a:pt x="1065" y="13110"/>
                </a:cubicBezTo>
                <a:cubicBezTo>
                  <a:pt x="1112" y="13052"/>
                  <a:pt x="1172" y="12992"/>
                  <a:pt x="1230" y="12934"/>
                </a:cubicBezTo>
                <a:cubicBezTo>
                  <a:pt x="1243" y="12921"/>
                  <a:pt x="1243" y="12898"/>
                  <a:pt x="1230" y="12886"/>
                </a:cubicBezTo>
                <a:cubicBezTo>
                  <a:pt x="1225" y="12880"/>
                  <a:pt x="1216" y="12877"/>
                  <a:pt x="1207" y="12877"/>
                </a:cubicBezTo>
                <a:close/>
                <a:moveTo>
                  <a:pt x="864" y="13220"/>
                </a:moveTo>
                <a:cubicBezTo>
                  <a:pt x="855" y="13220"/>
                  <a:pt x="846" y="13223"/>
                  <a:pt x="841" y="13229"/>
                </a:cubicBezTo>
                <a:lnTo>
                  <a:pt x="675" y="13394"/>
                </a:lnTo>
                <a:cubicBezTo>
                  <a:pt x="663" y="13418"/>
                  <a:pt x="663" y="13441"/>
                  <a:pt x="675" y="13454"/>
                </a:cubicBezTo>
                <a:cubicBezTo>
                  <a:pt x="675" y="13454"/>
                  <a:pt x="686" y="13465"/>
                  <a:pt x="699" y="13465"/>
                </a:cubicBezTo>
                <a:cubicBezTo>
                  <a:pt x="710" y="13465"/>
                  <a:pt x="722" y="13454"/>
                  <a:pt x="722" y="13454"/>
                </a:cubicBezTo>
                <a:cubicBezTo>
                  <a:pt x="781" y="13394"/>
                  <a:pt x="828" y="13335"/>
                  <a:pt x="888" y="13276"/>
                </a:cubicBezTo>
                <a:cubicBezTo>
                  <a:pt x="899" y="13265"/>
                  <a:pt x="899" y="13241"/>
                  <a:pt x="888" y="13229"/>
                </a:cubicBezTo>
                <a:cubicBezTo>
                  <a:pt x="882" y="13223"/>
                  <a:pt x="873" y="13220"/>
                  <a:pt x="864" y="13220"/>
                </a:cubicBezTo>
                <a:close/>
                <a:moveTo>
                  <a:pt x="533" y="13563"/>
                </a:moveTo>
                <a:cubicBezTo>
                  <a:pt x="524" y="13563"/>
                  <a:pt x="515" y="13566"/>
                  <a:pt x="510" y="13572"/>
                </a:cubicBezTo>
                <a:cubicBezTo>
                  <a:pt x="450" y="13643"/>
                  <a:pt x="391" y="13690"/>
                  <a:pt x="344" y="13749"/>
                </a:cubicBezTo>
                <a:cubicBezTo>
                  <a:pt x="332" y="13761"/>
                  <a:pt x="332" y="13785"/>
                  <a:pt x="344" y="13796"/>
                </a:cubicBezTo>
                <a:cubicBezTo>
                  <a:pt x="355" y="13808"/>
                  <a:pt x="355" y="13808"/>
                  <a:pt x="368" y="13808"/>
                </a:cubicBezTo>
                <a:cubicBezTo>
                  <a:pt x="379" y="13808"/>
                  <a:pt x="391" y="13808"/>
                  <a:pt x="391" y="13796"/>
                </a:cubicBezTo>
                <a:cubicBezTo>
                  <a:pt x="439" y="13749"/>
                  <a:pt x="497" y="13690"/>
                  <a:pt x="557" y="13619"/>
                </a:cubicBezTo>
                <a:cubicBezTo>
                  <a:pt x="568" y="13607"/>
                  <a:pt x="568" y="13583"/>
                  <a:pt x="557" y="13572"/>
                </a:cubicBezTo>
                <a:cubicBezTo>
                  <a:pt x="551" y="13566"/>
                  <a:pt x="542" y="13563"/>
                  <a:pt x="533" y="13563"/>
                </a:cubicBezTo>
                <a:close/>
                <a:moveTo>
                  <a:pt x="202" y="13917"/>
                </a:moveTo>
                <a:cubicBezTo>
                  <a:pt x="193" y="13917"/>
                  <a:pt x="184" y="13920"/>
                  <a:pt x="179" y="13927"/>
                </a:cubicBezTo>
                <a:cubicBezTo>
                  <a:pt x="72" y="14045"/>
                  <a:pt x="13" y="14116"/>
                  <a:pt x="13" y="14116"/>
                </a:cubicBezTo>
                <a:cubicBezTo>
                  <a:pt x="1" y="14127"/>
                  <a:pt x="1" y="14151"/>
                  <a:pt x="24" y="14163"/>
                </a:cubicBezTo>
                <a:cubicBezTo>
                  <a:pt x="24" y="14163"/>
                  <a:pt x="37" y="14174"/>
                  <a:pt x="48" y="14174"/>
                </a:cubicBezTo>
                <a:cubicBezTo>
                  <a:pt x="60" y="14174"/>
                  <a:pt x="60" y="14163"/>
                  <a:pt x="72" y="14151"/>
                </a:cubicBezTo>
                <a:cubicBezTo>
                  <a:pt x="72" y="14151"/>
                  <a:pt x="131" y="14092"/>
                  <a:pt x="237" y="13974"/>
                </a:cubicBezTo>
                <a:cubicBezTo>
                  <a:pt x="250" y="13962"/>
                  <a:pt x="250" y="13938"/>
                  <a:pt x="226" y="13927"/>
                </a:cubicBezTo>
                <a:cubicBezTo>
                  <a:pt x="220" y="13920"/>
                  <a:pt x="211" y="13917"/>
                  <a:pt x="202" y="1391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6" name="Google Shape;416;p25"/>
          <p:cNvGrpSpPr/>
          <p:nvPr/>
        </p:nvGrpSpPr>
        <p:grpSpPr>
          <a:xfrm rot="1965777">
            <a:off x="8256110" y="1118995"/>
            <a:ext cx="488178" cy="283799"/>
            <a:chOff x="5340425" y="3804350"/>
            <a:chExt cx="67425" cy="39200"/>
          </a:xfrm>
        </p:grpSpPr>
        <p:sp>
          <p:nvSpPr>
            <p:cNvPr id="417" name="Google Shape;417;p25"/>
            <p:cNvSpPr/>
            <p:nvPr/>
          </p:nvSpPr>
          <p:spPr>
            <a:xfrm>
              <a:off x="5387725" y="3823825"/>
              <a:ext cx="20125" cy="19150"/>
            </a:xfrm>
            <a:custGeom>
              <a:avLst/>
              <a:gdLst/>
              <a:ahLst/>
              <a:cxnLst/>
              <a:rect l="l" t="t" r="r" b="b"/>
              <a:pathLst>
                <a:path w="805" h="766" extrusionOk="0">
                  <a:moveTo>
                    <a:pt x="608" y="1"/>
                  </a:moveTo>
                  <a:cubicBezTo>
                    <a:pt x="443" y="1"/>
                    <a:pt x="177" y="106"/>
                    <a:pt x="177" y="106"/>
                  </a:cubicBezTo>
                  <a:cubicBezTo>
                    <a:pt x="177" y="106"/>
                    <a:pt x="0" y="319"/>
                    <a:pt x="59" y="377"/>
                  </a:cubicBezTo>
                  <a:cubicBezTo>
                    <a:pt x="111" y="430"/>
                    <a:pt x="382" y="765"/>
                    <a:pt x="511" y="765"/>
                  </a:cubicBezTo>
                  <a:cubicBezTo>
                    <a:pt x="529" y="765"/>
                    <a:pt x="544" y="759"/>
                    <a:pt x="555" y="744"/>
                  </a:cubicBezTo>
                  <a:cubicBezTo>
                    <a:pt x="662" y="626"/>
                    <a:pt x="390" y="437"/>
                    <a:pt x="390" y="437"/>
                  </a:cubicBezTo>
                  <a:lnTo>
                    <a:pt x="390" y="437"/>
                  </a:lnTo>
                  <a:cubicBezTo>
                    <a:pt x="390" y="437"/>
                    <a:pt x="518" y="504"/>
                    <a:pt x="613" y="504"/>
                  </a:cubicBezTo>
                  <a:cubicBezTo>
                    <a:pt x="657" y="504"/>
                    <a:pt x="695" y="490"/>
                    <a:pt x="710" y="448"/>
                  </a:cubicBezTo>
                  <a:cubicBezTo>
                    <a:pt x="745" y="319"/>
                    <a:pt x="450" y="236"/>
                    <a:pt x="450" y="236"/>
                  </a:cubicBezTo>
                  <a:cubicBezTo>
                    <a:pt x="450" y="236"/>
                    <a:pt x="804" y="141"/>
                    <a:pt x="721" y="35"/>
                  </a:cubicBezTo>
                  <a:cubicBezTo>
                    <a:pt x="699" y="10"/>
                    <a:pt x="658" y="1"/>
                    <a:pt x="60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5"/>
            <p:cNvSpPr/>
            <p:nvPr/>
          </p:nvSpPr>
          <p:spPr>
            <a:xfrm>
              <a:off x="5340425" y="3804350"/>
              <a:ext cx="20125" cy="19150"/>
            </a:xfrm>
            <a:custGeom>
              <a:avLst/>
              <a:gdLst/>
              <a:ahLst/>
              <a:cxnLst/>
              <a:rect l="l" t="t" r="r" b="b"/>
              <a:pathLst>
                <a:path w="805" h="766" extrusionOk="0">
                  <a:moveTo>
                    <a:pt x="285" y="1"/>
                  </a:moveTo>
                  <a:cubicBezTo>
                    <a:pt x="266" y="1"/>
                    <a:pt x="250" y="7"/>
                    <a:pt x="237" y="22"/>
                  </a:cubicBezTo>
                  <a:cubicBezTo>
                    <a:pt x="143" y="140"/>
                    <a:pt x="414" y="329"/>
                    <a:pt x="414" y="329"/>
                  </a:cubicBezTo>
                  <a:cubicBezTo>
                    <a:pt x="414" y="329"/>
                    <a:pt x="287" y="262"/>
                    <a:pt x="191" y="262"/>
                  </a:cubicBezTo>
                  <a:cubicBezTo>
                    <a:pt x="147" y="262"/>
                    <a:pt x="110" y="276"/>
                    <a:pt x="95" y="318"/>
                  </a:cubicBezTo>
                  <a:cubicBezTo>
                    <a:pt x="59" y="447"/>
                    <a:pt x="355" y="530"/>
                    <a:pt x="355" y="530"/>
                  </a:cubicBezTo>
                  <a:cubicBezTo>
                    <a:pt x="355" y="530"/>
                    <a:pt x="1" y="625"/>
                    <a:pt x="83" y="731"/>
                  </a:cubicBezTo>
                  <a:cubicBezTo>
                    <a:pt x="105" y="756"/>
                    <a:pt x="145" y="765"/>
                    <a:pt x="194" y="765"/>
                  </a:cubicBezTo>
                  <a:cubicBezTo>
                    <a:pt x="357" y="765"/>
                    <a:pt x="616" y="660"/>
                    <a:pt x="616" y="660"/>
                  </a:cubicBezTo>
                  <a:cubicBezTo>
                    <a:pt x="616" y="660"/>
                    <a:pt x="805" y="447"/>
                    <a:pt x="745" y="389"/>
                  </a:cubicBezTo>
                  <a:cubicBezTo>
                    <a:pt x="694" y="336"/>
                    <a:pt x="422"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5"/>
            <p:cNvSpPr/>
            <p:nvPr/>
          </p:nvSpPr>
          <p:spPr>
            <a:xfrm>
              <a:off x="5352250" y="3804400"/>
              <a:ext cx="44050" cy="39150"/>
            </a:xfrm>
            <a:custGeom>
              <a:avLst/>
              <a:gdLst/>
              <a:ahLst/>
              <a:cxnLst/>
              <a:rect l="l" t="t" r="r" b="b"/>
              <a:pathLst>
                <a:path w="1762" h="1566" extrusionOk="0">
                  <a:moveTo>
                    <a:pt x="882" y="1"/>
                  </a:moveTo>
                  <a:cubicBezTo>
                    <a:pt x="555" y="1"/>
                    <a:pt x="255" y="208"/>
                    <a:pt x="143" y="528"/>
                  </a:cubicBezTo>
                  <a:cubicBezTo>
                    <a:pt x="1" y="942"/>
                    <a:pt x="213" y="1380"/>
                    <a:pt x="615" y="1521"/>
                  </a:cubicBezTo>
                  <a:cubicBezTo>
                    <a:pt x="702" y="1551"/>
                    <a:pt x="791" y="1565"/>
                    <a:pt x="878" y="1565"/>
                  </a:cubicBezTo>
                  <a:cubicBezTo>
                    <a:pt x="1204" y="1565"/>
                    <a:pt x="1508" y="1366"/>
                    <a:pt x="1620" y="1049"/>
                  </a:cubicBezTo>
                  <a:cubicBezTo>
                    <a:pt x="1762" y="634"/>
                    <a:pt x="1538" y="185"/>
                    <a:pt x="1136" y="43"/>
                  </a:cubicBezTo>
                  <a:cubicBezTo>
                    <a:pt x="1051" y="14"/>
                    <a:pt x="966" y="1"/>
                    <a:pt x="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0" name="Google Shape;420;p25"/>
          <p:cNvGrpSpPr/>
          <p:nvPr/>
        </p:nvGrpSpPr>
        <p:grpSpPr>
          <a:xfrm rot="9961093">
            <a:off x="110482" y="3990327"/>
            <a:ext cx="486960" cy="479650"/>
            <a:chOff x="3482124" y="3918836"/>
            <a:chExt cx="104844" cy="103261"/>
          </a:xfrm>
        </p:grpSpPr>
        <p:sp>
          <p:nvSpPr>
            <p:cNvPr id="421" name="Google Shape;421;p25"/>
            <p:cNvSpPr/>
            <p:nvPr/>
          </p:nvSpPr>
          <p:spPr>
            <a:xfrm>
              <a:off x="3503953" y="3918836"/>
              <a:ext cx="83015" cy="79509"/>
            </a:xfrm>
            <a:custGeom>
              <a:avLst/>
              <a:gdLst/>
              <a:ahLst/>
              <a:cxnLst/>
              <a:rect l="l" t="t" r="r" b="b"/>
              <a:pathLst>
                <a:path w="2936" h="2812" extrusionOk="0">
                  <a:moveTo>
                    <a:pt x="2709" y="1"/>
                  </a:moveTo>
                  <a:cubicBezTo>
                    <a:pt x="2702" y="1"/>
                    <a:pt x="2695" y="3"/>
                    <a:pt x="2691" y="8"/>
                  </a:cubicBezTo>
                  <a:lnTo>
                    <a:pt x="11" y="2547"/>
                  </a:lnTo>
                  <a:cubicBezTo>
                    <a:pt x="0" y="2570"/>
                    <a:pt x="0" y="2594"/>
                    <a:pt x="11" y="2605"/>
                  </a:cubicBezTo>
                  <a:lnTo>
                    <a:pt x="199" y="2792"/>
                  </a:lnTo>
                  <a:cubicBezTo>
                    <a:pt x="206" y="2806"/>
                    <a:pt x="217" y="2811"/>
                    <a:pt x="227" y="2811"/>
                  </a:cubicBezTo>
                  <a:cubicBezTo>
                    <a:pt x="234" y="2811"/>
                    <a:pt x="241" y="2809"/>
                    <a:pt x="245" y="2804"/>
                  </a:cubicBezTo>
                  <a:lnTo>
                    <a:pt x="2924" y="265"/>
                  </a:lnTo>
                  <a:cubicBezTo>
                    <a:pt x="2936" y="242"/>
                    <a:pt x="2936" y="219"/>
                    <a:pt x="2924" y="207"/>
                  </a:cubicBezTo>
                  <a:lnTo>
                    <a:pt x="2737" y="20"/>
                  </a:lnTo>
                  <a:cubicBezTo>
                    <a:pt x="2730" y="6"/>
                    <a:pt x="2719" y="1"/>
                    <a:pt x="27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5"/>
            <p:cNvSpPr/>
            <p:nvPr/>
          </p:nvSpPr>
          <p:spPr>
            <a:xfrm>
              <a:off x="3483085" y="3960967"/>
              <a:ext cx="62573" cy="56437"/>
            </a:xfrm>
            <a:custGeom>
              <a:avLst/>
              <a:gdLst/>
              <a:ahLst/>
              <a:cxnLst/>
              <a:rect l="l" t="t" r="r" b="b"/>
              <a:pathLst>
                <a:path w="2213" h="1996" extrusionOk="0">
                  <a:moveTo>
                    <a:pt x="1109" y="1"/>
                  </a:moveTo>
                  <a:cubicBezTo>
                    <a:pt x="862" y="1"/>
                    <a:pt x="615" y="91"/>
                    <a:pt x="422" y="273"/>
                  </a:cubicBezTo>
                  <a:cubicBezTo>
                    <a:pt x="24" y="659"/>
                    <a:pt x="1" y="1291"/>
                    <a:pt x="387" y="1688"/>
                  </a:cubicBezTo>
                  <a:cubicBezTo>
                    <a:pt x="580" y="1893"/>
                    <a:pt x="841" y="1996"/>
                    <a:pt x="1103" y="1996"/>
                  </a:cubicBezTo>
                  <a:cubicBezTo>
                    <a:pt x="1350" y="1996"/>
                    <a:pt x="1598" y="1905"/>
                    <a:pt x="1791" y="1723"/>
                  </a:cubicBezTo>
                  <a:cubicBezTo>
                    <a:pt x="2200" y="1338"/>
                    <a:pt x="2212" y="706"/>
                    <a:pt x="1826" y="308"/>
                  </a:cubicBezTo>
                  <a:cubicBezTo>
                    <a:pt x="1633" y="103"/>
                    <a:pt x="1371" y="1"/>
                    <a:pt x="1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5"/>
            <p:cNvSpPr/>
            <p:nvPr/>
          </p:nvSpPr>
          <p:spPr>
            <a:xfrm>
              <a:off x="3482124" y="3959242"/>
              <a:ext cx="61187" cy="62855"/>
            </a:xfrm>
            <a:custGeom>
              <a:avLst/>
              <a:gdLst/>
              <a:ahLst/>
              <a:cxnLst/>
              <a:rect l="l" t="t" r="r" b="b"/>
              <a:pathLst>
                <a:path w="2164" h="2223" extrusionOk="0">
                  <a:moveTo>
                    <a:pt x="339" y="1"/>
                  </a:moveTo>
                  <a:cubicBezTo>
                    <a:pt x="321" y="1"/>
                    <a:pt x="304" y="7"/>
                    <a:pt x="292" y="18"/>
                  </a:cubicBezTo>
                  <a:lnTo>
                    <a:pt x="35" y="263"/>
                  </a:lnTo>
                  <a:cubicBezTo>
                    <a:pt x="11" y="287"/>
                    <a:pt x="0" y="334"/>
                    <a:pt x="24" y="357"/>
                  </a:cubicBezTo>
                  <a:lnTo>
                    <a:pt x="1789" y="2205"/>
                  </a:lnTo>
                  <a:cubicBezTo>
                    <a:pt x="1801" y="2217"/>
                    <a:pt x="1816" y="2223"/>
                    <a:pt x="1831" y="2223"/>
                  </a:cubicBezTo>
                  <a:cubicBezTo>
                    <a:pt x="1845" y="2223"/>
                    <a:pt x="1860" y="2217"/>
                    <a:pt x="1872" y="2205"/>
                  </a:cubicBezTo>
                  <a:lnTo>
                    <a:pt x="2140" y="1960"/>
                  </a:lnTo>
                  <a:cubicBezTo>
                    <a:pt x="2164" y="1937"/>
                    <a:pt x="2164" y="1901"/>
                    <a:pt x="2140" y="1866"/>
                  </a:cubicBezTo>
                  <a:lnTo>
                    <a:pt x="386" y="18"/>
                  </a:lnTo>
                  <a:cubicBezTo>
                    <a:pt x="374" y="7"/>
                    <a:pt x="356" y="1"/>
                    <a:pt x="3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TITLE_ONLY_1_1_1">
    <p:spTree>
      <p:nvGrpSpPr>
        <p:cNvPr id="1" name="Shape 520"/>
        <p:cNvGrpSpPr/>
        <p:nvPr/>
      </p:nvGrpSpPr>
      <p:grpSpPr>
        <a:xfrm>
          <a:off x="0" y="0"/>
          <a:ext cx="0" cy="0"/>
          <a:chOff x="0" y="0"/>
          <a:chExt cx="0" cy="0"/>
        </a:xfrm>
      </p:grpSpPr>
      <p:sp>
        <p:nvSpPr>
          <p:cNvPr id="521" name="Google Shape;521;p29"/>
          <p:cNvSpPr/>
          <p:nvPr/>
        </p:nvSpPr>
        <p:spPr>
          <a:xfrm flipH="1">
            <a:off x="7873798" y="4063544"/>
            <a:ext cx="1496594" cy="1483523"/>
          </a:xfrm>
          <a:custGeom>
            <a:avLst/>
            <a:gdLst/>
            <a:ahLst/>
            <a:cxnLst/>
            <a:rect l="l" t="t" r="r" b="b"/>
            <a:pathLst>
              <a:path w="8027" h="7957" extrusionOk="0">
                <a:moveTo>
                  <a:pt x="35" y="1"/>
                </a:moveTo>
                <a:cubicBezTo>
                  <a:pt x="12" y="1"/>
                  <a:pt x="0" y="12"/>
                  <a:pt x="0" y="36"/>
                </a:cubicBezTo>
                <a:cubicBezTo>
                  <a:pt x="0" y="59"/>
                  <a:pt x="12" y="72"/>
                  <a:pt x="24" y="72"/>
                </a:cubicBezTo>
                <a:cubicBezTo>
                  <a:pt x="106" y="72"/>
                  <a:pt x="189" y="83"/>
                  <a:pt x="272" y="95"/>
                </a:cubicBezTo>
                <a:cubicBezTo>
                  <a:pt x="295" y="95"/>
                  <a:pt x="308" y="72"/>
                  <a:pt x="308" y="59"/>
                </a:cubicBezTo>
                <a:cubicBezTo>
                  <a:pt x="308" y="36"/>
                  <a:pt x="295" y="24"/>
                  <a:pt x="284" y="24"/>
                </a:cubicBezTo>
                <a:cubicBezTo>
                  <a:pt x="189" y="12"/>
                  <a:pt x="106" y="1"/>
                  <a:pt x="35" y="1"/>
                </a:cubicBezTo>
                <a:close/>
                <a:moveTo>
                  <a:pt x="520" y="48"/>
                </a:moveTo>
                <a:cubicBezTo>
                  <a:pt x="497" y="48"/>
                  <a:pt x="484" y="59"/>
                  <a:pt x="484" y="72"/>
                </a:cubicBezTo>
                <a:cubicBezTo>
                  <a:pt x="484" y="95"/>
                  <a:pt x="497" y="119"/>
                  <a:pt x="508" y="119"/>
                </a:cubicBezTo>
                <a:lnTo>
                  <a:pt x="757" y="154"/>
                </a:lnTo>
                <a:cubicBezTo>
                  <a:pt x="780" y="154"/>
                  <a:pt x="792" y="143"/>
                  <a:pt x="792" y="119"/>
                </a:cubicBezTo>
                <a:cubicBezTo>
                  <a:pt x="792" y="95"/>
                  <a:pt x="780" y="83"/>
                  <a:pt x="768" y="83"/>
                </a:cubicBezTo>
                <a:cubicBezTo>
                  <a:pt x="674" y="59"/>
                  <a:pt x="603" y="59"/>
                  <a:pt x="520" y="48"/>
                </a:cubicBezTo>
                <a:close/>
                <a:moveTo>
                  <a:pt x="1005" y="119"/>
                </a:moveTo>
                <a:cubicBezTo>
                  <a:pt x="981" y="119"/>
                  <a:pt x="970" y="130"/>
                  <a:pt x="970" y="143"/>
                </a:cubicBezTo>
                <a:cubicBezTo>
                  <a:pt x="957" y="166"/>
                  <a:pt x="970" y="190"/>
                  <a:pt x="993" y="190"/>
                </a:cubicBezTo>
                <a:cubicBezTo>
                  <a:pt x="1075" y="201"/>
                  <a:pt x="1146" y="214"/>
                  <a:pt x="1230" y="237"/>
                </a:cubicBezTo>
                <a:lnTo>
                  <a:pt x="1241" y="237"/>
                </a:lnTo>
                <a:cubicBezTo>
                  <a:pt x="1253" y="237"/>
                  <a:pt x="1265" y="225"/>
                  <a:pt x="1277" y="201"/>
                </a:cubicBezTo>
                <a:cubicBezTo>
                  <a:pt x="1277" y="190"/>
                  <a:pt x="1265" y="166"/>
                  <a:pt x="1241" y="166"/>
                </a:cubicBezTo>
                <a:cubicBezTo>
                  <a:pt x="1159" y="143"/>
                  <a:pt x="1088" y="130"/>
                  <a:pt x="1005" y="119"/>
                </a:cubicBezTo>
                <a:close/>
                <a:moveTo>
                  <a:pt x="1490" y="214"/>
                </a:moveTo>
                <a:cubicBezTo>
                  <a:pt x="1466" y="214"/>
                  <a:pt x="1442" y="225"/>
                  <a:pt x="1442" y="237"/>
                </a:cubicBezTo>
                <a:cubicBezTo>
                  <a:pt x="1442" y="261"/>
                  <a:pt x="1454" y="285"/>
                  <a:pt x="1466" y="285"/>
                </a:cubicBezTo>
                <a:cubicBezTo>
                  <a:pt x="1548" y="296"/>
                  <a:pt x="1619" y="320"/>
                  <a:pt x="1703" y="343"/>
                </a:cubicBezTo>
                <a:lnTo>
                  <a:pt x="1714" y="343"/>
                </a:lnTo>
                <a:cubicBezTo>
                  <a:pt x="1726" y="343"/>
                  <a:pt x="1750" y="332"/>
                  <a:pt x="1750" y="308"/>
                </a:cubicBezTo>
                <a:cubicBezTo>
                  <a:pt x="1750" y="296"/>
                  <a:pt x="1737" y="272"/>
                  <a:pt x="1726" y="272"/>
                </a:cubicBezTo>
                <a:cubicBezTo>
                  <a:pt x="1643" y="249"/>
                  <a:pt x="1561" y="225"/>
                  <a:pt x="1490" y="214"/>
                </a:cubicBezTo>
                <a:close/>
                <a:moveTo>
                  <a:pt x="1944" y="327"/>
                </a:moveTo>
                <a:cubicBezTo>
                  <a:pt x="1928" y="327"/>
                  <a:pt x="1915" y="338"/>
                  <a:pt x="1915" y="355"/>
                </a:cubicBezTo>
                <a:cubicBezTo>
                  <a:pt x="1915" y="379"/>
                  <a:pt x="1927" y="390"/>
                  <a:pt x="1939" y="403"/>
                </a:cubicBezTo>
                <a:cubicBezTo>
                  <a:pt x="2021" y="426"/>
                  <a:pt x="2092" y="438"/>
                  <a:pt x="2175" y="461"/>
                </a:cubicBezTo>
                <a:cubicBezTo>
                  <a:pt x="2175" y="461"/>
                  <a:pt x="2175" y="474"/>
                  <a:pt x="2187" y="474"/>
                </a:cubicBezTo>
                <a:cubicBezTo>
                  <a:pt x="2199" y="474"/>
                  <a:pt x="2210" y="461"/>
                  <a:pt x="2223" y="438"/>
                </a:cubicBezTo>
                <a:cubicBezTo>
                  <a:pt x="2223" y="426"/>
                  <a:pt x="2210" y="403"/>
                  <a:pt x="2199" y="403"/>
                </a:cubicBezTo>
                <a:cubicBezTo>
                  <a:pt x="2116" y="379"/>
                  <a:pt x="2034" y="355"/>
                  <a:pt x="1963" y="332"/>
                </a:cubicBezTo>
                <a:cubicBezTo>
                  <a:pt x="1956" y="328"/>
                  <a:pt x="1950" y="327"/>
                  <a:pt x="1944" y="327"/>
                </a:cubicBezTo>
                <a:close/>
                <a:moveTo>
                  <a:pt x="2412" y="469"/>
                </a:moveTo>
                <a:cubicBezTo>
                  <a:pt x="2401" y="469"/>
                  <a:pt x="2388" y="480"/>
                  <a:pt x="2388" y="497"/>
                </a:cubicBezTo>
                <a:cubicBezTo>
                  <a:pt x="2376" y="509"/>
                  <a:pt x="2388" y="532"/>
                  <a:pt x="2400" y="532"/>
                </a:cubicBezTo>
                <a:cubicBezTo>
                  <a:pt x="2483" y="568"/>
                  <a:pt x="2554" y="592"/>
                  <a:pt x="2636" y="616"/>
                </a:cubicBezTo>
                <a:lnTo>
                  <a:pt x="2648" y="616"/>
                </a:lnTo>
                <a:cubicBezTo>
                  <a:pt x="2660" y="616"/>
                  <a:pt x="2672" y="603"/>
                  <a:pt x="2683" y="592"/>
                </a:cubicBezTo>
                <a:cubicBezTo>
                  <a:pt x="2683" y="580"/>
                  <a:pt x="2672" y="556"/>
                  <a:pt x="2660" y="545"/>
                </a:cubicBezTo>
                <a:cubicBezTo>
                  <a:pt x="2577" y="521"/>
                  <a:pt x="2506" y="497"/>
                  <a:pt x="2423" y="474"/>
                </a:cubicBezTo>
                <a:cubicBezTo>
                  <a:pt x="2420" y="470"/>
                  <a:pt x="2416" y="469"/>
                  <a:pt x="2412" y="469"/>
                </a:cubicBezTo>
                <a:close/>
                <a:moveTo>
                  <a:pt x="2885" y="627"/>
                </a:moveTo>
                <a:cubicBezTo>
                  <a:pt x="2872" y="627"/>
                  <a:pt x="2849" y="639"/>
                  <a:pt x="2837" y="651"/>
                </a:cubicBezTo>
                <a:cubicBezTo>
                  <a:pt x="2837" y="674"/>
                  <a:pt x="2849" y="686"/>
                  <a:pt x="2861" y="698"/>
                </a:cubicBezTo>
                <a:cubicBezTo>
                  <a:pt x="2943" y="721"/>
                  <a:pt x="3014" y="757"/>
                  <a:pt x="3085" y="792"/>
                </a:cubicBezTo>
                <a:lnTo>
                  <a:pt x="3097" y="792"/>
                </a:lnTo>
                <a:cubicBezTo>
                  <a:pt x="3121" y="792"/>
                  <a:pt x="3132" y="781"/>
                  <a:pt x="3132" y="769"/>
                </a:cubicBezTo>
                <a:cubicBezTo>
                  <a:pt x="3145" y="745"/>
                  <a:pt x="3132" y="734"/>
                  <a:pt x="3121" y="721"/>
                </a:cubicBezTo>
                <a:cubicBezTo>
                  <a:pt x="3038" y="686"/>
                  <a:pt x="2967" y="663"/>
                  <a:pt x="2885" y="627"/>
                </a:cubicBezTo>
                <a:close/>
                <a:moveTo>
                  <a:pt x="3325" y="811"/>
                </a:moveTo>
                <a:cubicBezTo>
                  <a:pt x="3310" y="811"/>
                  <a:pt x="3298" y="820"/>
                  <a:pt x="3298" y="828"/>
                </a:cubicBezTo>
                <a:cubicBezTo>
                  <a:pt x="3287" y="852"/>
                  <a:pt x="3298" y="876"/>
                  <a:pt x="3310" y="876"/>
                </a:cubicBezTo>
                <a:cubicBezTo>
                  <a:pt x="3381" y="911"/>
                  <a:pt x="3463" y="947"/>
                  <a:pt x="3534" y="982"/>
                </a:cubicBezTo>
                <a:lnTo>
                  <a:pt x="3547" y="982"/>
                </a:lnTo>
                <a:cubicBezTo>
                  <a:pt x="3558" y="982"/>
                  <a:pt x="3570" y="982"/>
                  <a:pt x="3582" y="958"/>
                </a:cubicBezTo>
                <a:cubicBezTo>
                  <a:pt x="3594" y="947"/>
                  <a:pt x="3582" y="923"/>
                  <a:pt x="3558" y="911"/>
                </a:cubicBezTo>
                <a:cubicBezTo>
                  <a:pt x="3487" y="876"/>
                  <a:pt x="3416" y="852"/>
                  <a:pt x="3345" y="816"/>
                </a:cubicBezTo>
                <a:cubicBezTo>
                  <a:pt x="3338" y="813"/>
                  <a:pt x="3332" y="811"/>
                  <a:pt x="3325" y="811"/>
                </a:cubicBezTo>
                <a:close/>
                <a:moveTo>
                  <a:pt x="3783" y="1017"/>
                </a:moveTo>
                <a:cubicBezTo>
                  <a:pt x="3771" y="1017"/>
                  <a:pt x="3747" y="1017"/>
                  <a:pt x="3736" y="1041"/>
                </a:cubicBezTo>
                <a:cubicBezTo>
                  <a:pt x="3724" y="1052"/>
                  <a:pt x="3736" y="1076"/>
                  <a:pt x="3747" y="1088"/>
                </a:cubicBezTo>
                <a:cubicBezTo>
                  <a:pt x="3818" y="1123"/>
                  <a:pt x="3889" y="1159"/>
                  <a:pt x="3972" y="1194"/>
                </a:cubicBezTo>
                <a:cubicBezTo>
                  <a:pt x="3972" y="1194"/>
                  <a:pt x="3972" y="1207"/>
                  <a:pt x="3984" y="1207"/>
                </a:cubicBezTo>
                <a:cubicBezTo>
                  <a:pt x="3996" y="1207"/>
                  <a:pt x="4007" y="1194"/>
                  <a:pt x="4020" y="1183"/>
                </a:cubicBezTo>
                <a:cubicBezTo>
                  <a:pt x="4020" y="1159"/>
                  <a:pt x="4020" y="1147"/>
                  <a:pt x="3996" y="1136"/>
                </a:cubicBezTo>
                <a:cubicBezTo>
                  <a:pt x="3925" y="1100"/>
                  <a:pt x="3854" y="1052"/>
                  <a:pt x="3783" y="1017"/>
                </a:cubicBezTo>
                <a:close/>
                <a:moveTo>
                  <a:pt x="4195" y="1249"/>
                </a:moveTo>
                <a:cubicBezTo>
                  <a:pt x="4184" y="1249"/>
                  <a:pt x="4169" y="1257"/>
                  <a:pt x="4161" y="1265"/>
                </a:cubicBezTo>
                <a:cubicBezTo>
                  <a:pt x="4149" y="1278"/>
                  <a:pt x="4161" y="1301"/>
                  <a:pt x="4173" y="1313"/>
                </a:cubicBezTo>
                <a:cubicBezTo>
                  <a:pt x="4244" y="1360"/>
                  <a:pt x="4315" y="1396"/>
                  <a:pt x="4386" y="1443"/>
                </a:cubicBezTo>
                <a:lnTo>
                  <a:pt x="4409" y="1443"/>
                </a:lnTo>
                <a:cubicBezTo>
                  <a:pt x="4422" y="1443"/>
                  <a:pt x="4433" y="1431"/>
                  <a:pt x="4433" y="1431"/>
                </a:cubicBezTo>
                <a:cubicBezTo>
                  <a:pt x="4445" y="1407"/>
                  <a:pt x="4445" y="1383"/>
                  <a:pt x="4422" y="1372"/>
                </a:cubicBezTo>
                <a:cubicBezTo>
                  <a:pt x="4351" y="1336"/>
                  <a:pt x="4280" y="1289"/>
                  <a:pt x="4209" y="1254"/>
                </a:cubicBezTo>
                <a:cubicBezTo>
                  <a:pt x="4205" y="1250"/>
                  <a:pt x="4200" y="1249"/>
                  <a:pt x="4195" y="1249"/>
                </a:cubicBezTo>
                <a:close/>
                <a:moveTo>
                  <a:pt x="4614" y="1497"/>
                </a:moveTo>
                <a:cubicBezTo>
                  <a:pt x="4599" y="1497"/>
                  <a:pt x="4587" y="1505"/>
                  <a:pt x="4587" y="1514"/>
                </a:cubicBezTo>
                <a:cubicBezTo>
                  <a:pt x="4575" y="1538"/>
                  <a:pt x="4575" y="1561"/>
                  <a:pt x="4587" y="1561"/>
                </a:cubicBezTo>
                <a:cubicBezTo>
                  <a:pt x="4658" y="1609"/>
                  <a:pt x="4729" y="1656"/>
                  <a:pt x="4788" y="1703"/>
                </a:cubicBezTo>
                <a:lnTo>
                  <a:pt x="4811" y="1703"/>
                </a:lnTo>
                <a:cubicBezTo>
                  <a:pt x="4823" y="1703"/>
                  <a:pt x="4835" y="1703"/>
                  <a:pt x="4847" y="1691"/>
                </a:cubicBezTo>
                <a:cubicBezTo>
                  <a:pt x="4858" y="1679"/>
                  <a:pt x="4847" y="1656"/>
                  <a:pt x="4835" y="1644"/>
                </a:cubicBezTo>
                <a:cubicBezTo>
                  <a:pt x="4764" y="1596"/>
                  <a:pt x="4693" y="1549"/>
                  <a:pt x="4634" y="1502"/>
                </a:cubicBezTo>
                <a:cubicBezTo>
                  <a:pt x="4627" y="1498"/>
                  <a:pt x="4621" y="1497"/>
                  <a:pt x="4614" y="1497"/>
                </a:cubicBezTo>
                <a:close/>
                <a:moveTo>
                  <a:pt x="5008" y="1778"/>
                </a:moveTo>
                <a:cubicBezTo>
                  <a:pt x="4995" y="1778"/>
                  <a:pt x="4984" y="1784"/>
                  <a:pt x="4977" y="1798"/>
                </a:cubicBezTo>
                <a:cubicBezTo>
                  <a:pt x="4965" y="1809"/>
                  <a:pt x="4977" y="1833"/>
                  <a:pt x="4989" y="1845"/>
                </a:cubicBezTo>
                <a:cubicBezTo>
                  <a:pt x="5048" y="1892"/>
                  <a:pt x="5119" y="1940"/>
                  <a:pt x="5178" y="1987"/>
                </a:cubicBezTo>
                <a:cubicBezTo>
                  <a:pt x="5189" y="1998"/>
                  <a:pt x="5189" y="1998"/>
                  <a:pt x="5202" y="1998"/>
                </a:cubicBezTo>
                <a:cubicBezTo>
                  <a:pt x="5213" y="1998"/>
                  <a:pt x="5225" y="1998"/>
                  <a:pt x="5237" y="1987"/>
                </a:cubicBezTo>
                <a:cubicBezTo>
                  <a:pt x="5249" y="1975"/>
                  <a:pt x="5237" y="1951"/>
                  <a:pt x="5225" y="1940"/>
                </a:cubicBezTo>
                <a:cubicBezTo>
                  <a:pt x="5166" y="1880"/>
                  <a:pt x="5095" y="1833"/>
                  <a:pt x="5036" y="1785"/>
                </a:cubicBezTo>
                <a:cubicBezTo>
                  <a:pt x="5027" y="1781"/>
                  <a:pt x="5017" y="1778"/>
                  <a:pt x="5008" y="1778"/>
                </a:cubicBezTo>
                <a:close/>
                <a:moveTo>
                  <a:pt x="5391" y="2084"/>
                </a:moveTo>
                <a:cubicBezTo>
                  <a:pt x="5382" y="2084"/>
                  <a:pt x="5373" y="2087"/>
                  <a:pt x="5367" y="2093"/>
                </a:cubicBezTo>
                <a:cubicBezTo>
                  <a:pt x="5355" y="2105"/>
                  <a:pt x="5355" y="2129"/>
                  <a:pt x="5367" y="2140"/>
                </a:cubicBezTo>
                <a:cubicBezTo>
                  <a:pt x="5426" y="2200"/>
                  <a:pt x="5485" y="2247"/>
                  <a:pt x="5544" y="2306"/>
                </a:cubicBezTo>
                <a:cubicBezTo>
                  <a:pt x="5556" y="2306"/>
                  <a:pt x="5568" y="2318"/>
                  <a:pt x="5580" y="2318"/>
                </a:cubicBezTo>
                <a:cubicBezTo>
                  <a:pt x="5580" y="2318"/>
                  <a:pt x="5591" y="2306"/>
                  <a:pt x="5604" y="2306"/>
                </a:cubicBezTo>
                <a:cubicBezTo>
                  <a:pt x="5615" y="2282"/>
                  <a:pt x="5615" y="2258"/>
                  <a:pt x="5604" y="2247"/>
                </a:cubicBezTo>
                <a:cubicBezTo>
                  <a:pt x="5533" y="2200"/>
                  <a:pt x="5473" y="2140"/>
                  <a:pt x="5415" y="2093"/>
                </a:cubicBezTo>
                <a:cubicBezTo>
                  <a:pt x="5408" y="2087"/>
                  <a:pt x="5399" y="2084"/>
                  <a:pt x="5391" y="2084"/>
                </a:cubicBezTo>
                <a:close/>
                <a:moveTo>
                  <a:pt x="5751" y="2403"/>
                </a:moveTo>
                <a:cubicBezTo>
                  <a:pt x="5742" y="2403"/>
                  <a:pt x="5734" y="2406"/>
                  <a:pt x="5722" y="2412"/>
                </a:cubicBezTo>
                <a:cubicBezTo>
                  <a:pt x="5710" y="2436"/>
                  <a:pt x="5710" y="2460"/>
                  <a:pt x="5722" y="2471"/>
                </a:cubicBezTo>
                <a:cubicBezTo>
                  <a:pt x="5781" y="2518"/>
                  <a:pt x="5840" y="2578"/>
                  <a:pt x="5899" y="2637"/>
                </a:cubicBezTo>
                <a:cubicBezTo>
                  <a:pt x="5899" y="2649"/>
                  <a:pt x="5911" y="2649"/>
                  <a:pt x="5922" y="2649"/>
                </a:cubicBezTo>
                <a:cubicBezTo>
                  <a:pt x="5935" y="2649"/>
                  <a:pt x="5946" y="2649"/>
                  <a:pt x="5946" y="2637"/>
                </a:cubicBezTo>
                <a:cubicBezTo>
                  <a:pt x="5958" y="2625"/>
                  <a:pt x="5958" y="2602"/>
                  <a:pt x="5946" y="2589"/>
                </a:cubicBezTo>
                <a:cubicBezTo>
                  <a:pt x="5899" y="2531"/>
                  <a:pt x="5840" y="2471"/>
                  <a:pt x="5781" y="2412"/>
                </a:cubicBezTo>
                <a:cubicBezTo>
                  <a:pt x="5769" y="2406"/>
                  <a:pt x="5760" y="2403"/>
                  <a:pt x="5751" y="2403"/>
                </a:cubicBezTo>
                <a:close/>
                <a:moveTo>
                  <a:pt x="6088" y="2758"/>
                </a:moveTo>
                <a:cubicBezTo>
                  <a:pt x="6079" y="2758"/>
                  <a:pt x="6070" y="2761"/>
                  <a:pt x="6064" y="2767"/>
                </a:cubicBezTo>
                <a:cubicBezTo>
                  <a:pt x="6053" y="2778"/>
                  <a:pt x="6053" y="2802"/>
                  <a:pt x="6064" y="2814"/>
                </a:cubicBezTo>
                <a:cubicBezTo>
                  <a:pt x="6112" y="2873"/>
                  <a:pt x="6171" y="2933"/>
                  <a:pt x="6218" y="3004"/>
                </a:cubicBezTo>
                <a:cubicBezTo>
                  <a:pt x="6230" y="3004"/>
                  <a:pt x="6242" y="3015"/>
                  <a:pt x="6253" y="3015"/>
                </a:cubicBezTo>
                <a:cubicBezTo>
                  <a:pt x="6253" y="3015"/>
                  <a:pt x="6266" y="3004"/>
                  <a:pt x="6277" y="3004"/>
                </a:cubicBezTo>
                <a:cubicBezTo>
                  <a:pt x="6289" y="2991"/>
                  <a:pt x="6289" y="2968"/>
                  <a:pt x="6277" y="2956"/>
                </a:cubicBezTo>
                <a:cubicBezTo>
                  <a:pt x="6218" y="2885"/>
                  <a:pt x="6171" y="2826"/>
                  <a:pt x="6112" y="2767"/>
                </a:cubicBezTo>
                <a:cubicBezTo>
                  <a:pt x="6106" y="2761"/>
                  <a:pt x="6097" y="2758"/>
                  <a:pt x="6088" y="2758"/>
                </a:cubicBezTo>
                <a:close/>
                <a:moveTo>
                  <a:pt x="6402" y="3126"/>
                </a:moveTo>
                <a:cubicBezTo>
                  <a:pt x="6395" y="3126"/>
                  <a:pt x="6389" y="3128"/>
                  <a:pt x="6384" y="3133"/>
                </a:cubicBezTo>
                <a:cubicBezTo>
                  <a:pt x="6360" y="3145"/>
                  <a:pt x="6360" y="3169"/>
                  <a:pt x="6372" y="3193"/>
                </a:cubicBezTo>
                <a:cubicBezTo>
                  <a:pt x="6419" y="3251"/>
                  <a:pt x="6466" y="3311"/>
                  <a:pt x="6513" y="3382"/>
                </a:cubicBezTo>
                <a:cubicBezTo>
                  <a:pt x="6526" y="3393"/>
                  <a:pt x="6537" y="3393"/>
                  <a:pt x="6549" y="3393"/>
                </a:cubicBezTo>
                <a:lnTo>
                  <a:pt x="6573" y="3393"/>
                </a:lnTo>
                <a:cubicBezTo>
                  <a:pt x="6584" y="3382"/>
                  <a:pt x="6584" y="3358"/>
                  <a:pt x="6573" y="3335"/>
                </a:cubicBezTo>
                <a:cubicBezTo>
                  <a:pt x="6526" y="3275"/>
                  <a:pt x="6478" y="3204"/>
                  <a:pt x="6431" y="3145"/>
                </a:cubicBezTo>
                <a:cubicBezTo>
                  <a:pt x="6424" y="3131"/>
                  <a:pt x="6413" y="3126"/>
                  <a:pt x="6402" y="3126"/>
                </a:cubicBezTo>
                <a:close/>
                <a:moveTo>
                  <a:pt x="6680" y="3519"/>
                </a:moveTo>
                <a:cubicBezTo>
                  <a:pt x="6675" y="3519"/>
                  <a:pt x="6671" y="3520"/>
                  <a:pt x="6668" y="3524"/>
                </a:cubicBezTo>
                <a:cubicBezTo>
                  <a:pt x="6655" y="3535"/>
                  <a:pt x="6644" y="3559"/>
                  <a:pt x="6655" y="3582"/>
                </a:cubicBezTo>
                <a:cubicBezTo>
                  <a:pt x="6703" y="3642"/>
                  <a:pt x="6750" y="3713"/>
                  <a:pt x="6786" y="3784"/>
                </a:cubicBezTo>
                <a:cubicBezTo>
                  <a:pt x="6797" y="3795"/>
                  <a:pt x="6810" y="3795"/>
                  <a:pt x="6821" y="3795"/>
                </a:cubicBezTo>
                <a:lnTo>
                  <a:pt x="6833" y="3795"/>
                </a:lnTo>
                <a:cubicBezTo>
                  <a:pt x="6857" y="3784"/>
                  <a:pt x="6857" y="3760"/>
                  <a:pt x="6844" y="3748"/>
                </a:cubicBezTo>
                <a:cubicBezTo>
                  <a:pt x="6810" y="3677"/>
                  <a:pt x="6762" y="3606"/>
                  <a:pt x="6715" y="3535"/>
                </a:cubicBezTo>
                <a:cubicBezTo>
                  <a:pt x="6706" y="3527"/>
                  <a:pt x="6692" y="3519"/>
                  <a:pt x="6680" y="3519"/>
                </a:cubicBezTo>
                <a:close/>
                <a:moveTo>
                  <a:pt x="6940" y="3932"/>
                </a:moveTo>
                <a:cubicBezTo>
                  <a:pt x="6935" y="3932"/>
                  <a:pt x="6931" y="3934"/>
                  <a:pt x="6928" y="3937"/>
                </a:cubicBezTo>
                <a:cubicBezTo>
                  <a:pt x="6904" y="3949"/>
                  <a:pt x="6904" y="3973"/>
                  <a:pt x="6915" y="3984"/>
                </a:cubicBezTo>
                <a:cubicBezTo>
                  <a:pt x="6951" y="4055"/>
                  <a:pt x="6986" y="4126"/>
                  <a:pt x="7034" y="4197"/>
                </a:cubicBezTo>
                <a:cubicBezTo>
                  <a:pt x="7034" y="4209"/>
                  <a:pt x="7046" y="4221"/>
                  <a:pt x="7057" y="4221"/>
                </a:cubicBezTo>
                <a:cubicBezTo>
                  <a:pt x="7070" y="4221"/>
                  <a:pt x="7070" y="4221"/>
                  <a:pt x="7081" y="4209"/>
                </a:cubicBezTo>
                <a:cubicBezTo>
                  <a:pt x="7093" y="4209"/>
                  <a:pt x="7105" y="4186"/>
                  <a:pt x="7093" y="4162"/>
                </a:cubicBezTo>
                <a:cubicBezTo>
                  <a:pt x="7057" y="4091"/>
                  <a:pt x="7010" y="4020"/>
                  <a:pt x="6975" y="3949"/>
                </a:cubicBezTo>
                <a:cubicBezTo>
                  <a:pt x="6966" y="3941"/>
                  <a:pt x="6952" y="3932"/>
                  <a:pt x="6940" y="3932"/>
                </a:cubicBezTo>
                <a:close/>
                <a:moveTo>
                  <a:pt x="7152" y="4363"/>
                </a:moveTo>
                <a:cubicBezTo>
                  <a:pt x="7141" y="4375"/>
                  <a:pt x="7128" y="4398"/>
                  <a:pt x="7141" y="4410"/>
                </a:cubicBezTo>
                <a:cubicBezTo>
                  <a:pt x="7176" y="4481"/>
                  <a:pt x="7211" y="4564"/>
                  <a:pt x="7246" y="4635"/>
                </a:cubicBezTo>
                <a:cubicBezTo>
                  <a:pt x="7246" y="4646"/>
                  <a:pt x="7259" y="4659"/>
                  <a:pt x="7270" y="4659"/>
                </a:cubicBezTo>
                <a:cubicBezTo>
                  <a:pt x="7282" y="4659"/>
                  <a:pt x="7282" y="4659"/>
                  <a:pt x="7294" y="4646"/>
                </a:cubicBezTo>
                <a:cubicBezTo>
                  <a:pt x="7306" y="4646"/>
                  <a:pt x="7317" y="4623"/>
                  <a:pt x="7306" y="4599"/>
                </a:cubicBezTo>
                <a:lnTo>
                  <a:pt x="7199" y="4386"/>
                </a:lnTo>
                <a:cubicBezTo>
                  <a:pt x="7199" y="4363"/>
                  <a:pt x="7176" y="4363"/>
                  <a:pt x="7152" y="4363"/>
                </a:cubicBezTo>
                <a:close/>
                <a:moveTo>
                  <a:pt x="7373" y="4807"/>
                </a:moveTo>
                <a:cubicBezTo>
                  <a:pt x="7367" y="4807"/>
                  <a:pt x="7360" y="4808"/>
                  <a:pt x="7353" y="4812"/>
                </a:cubicBezTo>
                <a:cubicBezTo>
                  <a:pt x="7341" y="4812"/>
                  <a:pt x="7330" y="4835"/>
                  <a:pt x="7341" y="4859"/>
                </a:cubicBezTo>
                <a:cubicBezTo>
                  <a:pt x="7365" y="4930"/>
                  <a:pt x="7401" y="5001"/>
                  <a:pt x="7424" y="5084"/>
                </a:cubicBezTo>
                <a:cubicBezTo>
                  <a:pt x="7436" y="5096"/>
                  <a:pt x="7448" y="5108"/>
                  <a:pt x="7459" y="5108"/>
                </a:cubicBezTo>
                <a:lnTo>
                  <a:pt x="7472" y="5108"/>
                </a:lnTo>
                <a:cubicBezTo>
                  <a:pt x="7495" y="5096"/>
                  <a:pt x="7495" y="5072"/>
                  <a:pt x="7495" y="5061"/>
                </a:cubicBezTo>
                <a:cubicBezTo>
                  <a:pt x="7459" y="4977"/>
                  <a:pt x="7436" y="4906"/>
                  <a:pt x="7401" y="4824"/>
                </a:cubicBezTo>
                <a:cubicBezTo>
                  <a:pt x="7401" y="4815"/>
                  <a:pt x="7389" y="4807"/>
                  <a:pt x="7373" y="4807"/>
                </a:cubicBezTo>
                <a:close/>
                <a:moveTo>
                  <a:pt x="7530" y="5261"/>
                </a:moveTo>
                <a:cubicBezTo>
                  <a:pt x="7507" y="5273"/>
                  <a:pt x="7495" y="5285"/>
                  <a:pt x="7507" y="5308"/>
                </a:cubicBezTo>
                <a:cubicBezTo>
                  <a:pt x="7530" y="5379"/>
                  <a:pt x="7554" y="5462"/>
                  <a:pt x="7577" y="5545"/>
                </a:cubicBezTo>
                <a:cubicBezTo>
                  <a:pt x="7577" y="5557"/>
                  <a:pt x="7601" y="5568"/>
                  <a:pt x="7613" y="5568"/>
                </a:cubicBezTo>
                <a:lnTo>
                  <a:pt x="7625" y="5568"/>
                </a:lnTo>
                <a:cubicBezTo>
                  <a:pt x="7637" y="5557"/>
                  <a:pt x="7648" y="5533"/>
                  <a:pt x="7648" y="5521"/>
                </a:cubicBezTo>
                <a:cubicBezTo>
                  <a:pt x="7625" y="5439"/>
                  <a:pt x="7601" y="5368"/>
                  <a:pt x="7577" y="5285"/>
                </a:cubicBezTo>
                <a:cubicBezTo>
                  <a:pt x="7566" y="5273"/>
                  <a:pt x="7542" y="5261"/>
                  <a:pt x="7530" y="5261"/>
                </a:cubicBezTo>
                <a:close/>
                <a:moveTo>
                  <a:pt x="7684" y="5729"/>
                </a:moveTo>
                <a:cubicBezTo>
                  <a:pt x="7679" y="5729"/>
                  <a:pt x="7675" y="5731"/>
                  <a:pt x="7672" y="5734"/>
                </a:cubicBezTo>
                <a:cubicBezTo>
                  <a:pt x="7648" y="5734"/>
                  <a:pt x="7637" y="5758"/>
                  <a:pt x="7648" y="5770"/>
                </a:cubicBezTo>
                <a:cubicBezTo>
                  <a:pt x="7661" y="5852"/>
                  <a:pt x="7684" y="5923"/>
                  <a:pt x="7708" y="6006"/>
                </a:cubicBezTo>
                <a:cubicBezTo>
                  <a:pt x="7708" y="6018"/>
                  <a:pt x="7719" y="6030"/>
                  <a:pt x="7743" y="6030"/>
                </a:cubicBezTo>
                <a:cubicBezTo>
                  <a:pt x="7767" y="6030"/>
                  <a:pt x="7779" y="6006"/>
                  <a:pt x="7779" y="5994"/>
                </a:cubicBezTo>
                <a:cubicBezTo>
                  <a:pt x="7755" y="5912"/>
                  <a:pt x="7732" y="5828"/>
                  <a:pt x="7719" y="5758"/>
                </a:cubicBezTo>
                <a:cubicBezTo>
                  <a:pt x="7711" y="5740"/>
                  <a:pt x="7696" y="5729"/>
                  <a:pt x="7684" y="5729"/>
                </a:cubicBezTo>
                <a:close/>
                <a:moveTo>
                  <a:pt x="7779" y="6195"/>
                </a:moveTo>
                <a:cubicBezTo>
                  <a:pt x="7767" y="6207"/>
                  <a:pt x="7755" y="6219"/>
                  <a:pt x="7755" y="6243"/>
                </a:cubicBezTo>
                <a:cubicBezTo>
                  <a:pt x="7767" y="6325"/>
                  <a:pt x="7790" y="6396"/>
                  <a:pt x="7803" y="6479"/>
                </a:cubicBezTo>
                <a:cubicBezTo>
                  <a:pt x="7803" y="6503"/>
                  <a:pt x="7826" y="6514"/>
                  <a:pt x="7838" y="6514"/>
                </a:cubicBezTo>
                <a:lnTo>
                  <a:pt x="7850" y="6514"/>
                </a:lnTo>
                <a:cubicBezTo>
                  <a:pt x="7861" y="6503"/>
                  <a:pt x="7873" y="6490"/>
                  <a:pt x="7873" y="6467"/>
                </a:cubicBezTo>
                <a:cubicBezTo>
                  <a:pt x="7861" y="6385"/>
                  <a:pt x="7838" y="6301"/>
                  <a:pt x="7826" y="6230"/>
                </a:cubicBezTo>
                <a:cubicBezTo>
                  <a:pt x="7826" y="6207"/>
                  <a:pt x="7803" y="6195"/>
                  <a:pt x="7779" y="6195"/>
                </a:cubicBezTo>
                <a:close/>
                <a:moveTo>
                  <a:pt x="7873" y="6680"/>
                </a:moveTo>
                <a:cubicBezTo>
                  <a:pt x="7850" y="6680"/>
                  <a:pt x="7838" y="6703"/>
                  <a:pt x="7838" y="6716"/>
                </a:cubicBezTo>
                <a:lnTo>
                  <a:pt x="7873" y="6963"/>
                </a:lnTo>
                <a:cubicBezTo>
                  <a:pt x="7873" y="6976"/>
                  <a:pt x="7897" y="6987"/>
                  <a:pt x="7908" y="6987"/>
                </a:cubicBezTo>
                <a:lnTo>
                  <a:pt x="7921" y="6987"/>
                </a:lnTo>
                <a:cubicBezTo>
                  <a:pt x="7932" y="6987"/>
                  <a:pt x="7944" y="6976"/>
                  <a:pt x="7944" y="6952"/>
                </a:cubicBezTo>
                <a:lnTo>
                  <a:pt x="7908" y="6703"/>
                </a:lnTo>
                <a:cubicBezTo>
                  <a:pt x="7908" y="6692"/>
                  <a:pt x="7897" y="6680"/>
                  <a:pt x="7873" y="6680"/>
                </a:cubicBezTo>
                <a:close/>
                <a:moveTo>
                  <a:pt x="7932" y="7165"/>
                </a:moveTo>
                <a:cubicBezTo>
                  <a:pt x="7921" y="7165"/>
                  <a:pt x="7897" y="7176"/>
                  <a:pt x="7897" y="7200"/>
                </a:cubicBezTo>
                <a:cubicBezTo>
                  <a:pt x="7908" y="7283"/>
                  <a:pt x="7921" y="7365"/>
                  <a:pt x="7921" y="7436"/>
                </a:cubicBezTo>
                <a:cubicBezTo>
                  <a:pt x="7921" y="7460"/>
                  <a:pt x="7944" y="7472"/>
                  <a:pt x="7956" y="7472"/>
                </a:cubicBezTo>
                <a:lnTo>
                  <a:pt x="7968" y="7472"/>
                </a:lnTo>
                <a:cubicBezTo>
                  <a:pt x="7979" y="7472"/>
                  <a:pt x="7992" y="7460"/>
                  <a:pt x="7992" y="7436"/>
                </a:cubicBezTo>
                <a:cubicBezTo>
                  <a:pt x="7992" y="7354"/>
                  <a:pt x="7979" y="7271"/>
                  <a:pt x="7979" y="7188"/>
                </a:cubicBezTo>
                <a:cubicBezTo>
                  <a:pt x="7968" y="7176"/>
                  <a:pt x="7956" y="7165"/>
                  <a:pt x="7932" y="7165"/>
                </a:cubicBezTo>
                <a:close/>
                <a:moveTo>
                  <a:pt x="7979" y="7649"/>
                </a:moveTo>
                <a:cubicBezTo>
                  <a:pt x="7956" y="7649"/>
                  <a:pt x="7944" y="7661"/>
                  <a:pt x="7944" y="7685"/>
                </a:cubicBezTo>
                <a:cubicBezTo>
                  <a:pt x="7944" y="7767"/>
                  <a:pt x="7944" y="7838"/>
                  <a:pt x="7956" y="7921"/>
                </a:cubicBezTo>
                <a:cubicBezTo>
                  <a:pt x="7956" y="7945"/>
                  <a:pt x="7968" y="7956"/>
                  <a:pt x="7992" y="7956"/>
                </a:cubicBezTo>
                <a:cubicBezTo>
                  <a:pt x="8003" y="7956"/>
                  <a:pt x="8027" y="7945"/>
                  <a:pt x="8027" y="7921"/>
                </a:cubicBezTo>
                <a:cubicBezTo>
                  <a:pt x="8015" y="7838"/>
                  <a:pt x="8015" y="7756"/>
                  <a:pt x="8015" y="7685"/>
                </a:cubicBezTo>
                <a:cubicBezTo>
                  <a:pt x="8015" y="7661"/>
                  <a:pt x="7992" y="7649"/>
                  <a:pt x="7979" y="764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9"/>
          <p:cNvSpPr/>
          <p:nvPr/>
        </p:nvSpPr>
        <p:spPr>
          <a:xfrm rot="10800000" flipH="1">
            <a:off x="-1718796" y="3393997"/>
            <a:ext cx="4069855" cy="2033060"/>
          </a:xfrm>
          <a:custGeom>
            <a:avLst/>
            <a:gdLst/>
            <a:ahLst/>
            <a:cxnLst/>
            <a:rect l="l" t="t" r="r" b="b"/>
            <a:pathLst>
              <a:path w="25063" h="12520" extrusionOk="0">
                <a:moveTo>
                  <a:pt x="25028" y="1"/>
                </a:moveTo>
                <a:cubicBezTo>
                  <a:pt x="25004" y="1"/>
                  <a:pt x="24992" y="12"/>
                  <a:pt x="24980" y="36"/>
                </a:cubicBezTo>
                <a:cubicBezTo>
                  <a:pt x="24968" y="119"/>
                  <a:pt x="24957" y="190"/>
                  <a:pt x="24945" y="272"/>
                </a:cubicBezTo>
                <a:cubicBezTo>
                  <a:pt x="24945" y="296"/>
                  <a:pt x="24957" y="308"/>
                  <a:pt x="24980" y="308"/>
                </a:cubicBezTo>
                <a:lnTo>
                  <a:pt x="24980" y="320"/>
                </a:lnTo>
                <a:cubicBezTo>
                  <a:pt x="25004" y="320"/>
                  <a:pt x="25015" y="308"/>
                  <a:pt x="25015" y="285"/>
                </a:cubicBezTo>
                <a:cubicBezTo>
                  <a:pt x="25028" y="201"/>
                  <a:pt x="25039" y="130"/>
                  <a:pt x="25051" y="48"/>
                </a:cubicBezTo>
                <a:cubicBezTo>
                  <a:pt x="25063" y="25"/>
                  <a:pt x="25039" y="12"/>
                  <a:pt x="25028" y="1"/>
                </a:cubicBezTo>
                <a:close/>
                <a:moveTo>
                  <a:pt x="24945" y="474"/>
                </a:moveTo>
                <a:cubicBezTo>
                  <a:pt x="24921" y="474"/>
                  <a:pt x="24897" y="485"/>
                  <a:pt x="24897" y="509"/>
                </a:cubicBezTo>
                <a:cubicBezTo>
                  <a:pt x="24874" y="580"/>
                  <a:pt x="24862" y="663"/>
                  <a:pt x="24839" y="734"/>
                </a:cubicBezTo>
                <a:cubicBezTo>
                  <a:pt x="24839" y="757"/>
                  <a:pt x="24850" y="769"/>
                  <a:pt x="24862" y="781"/>
                </a:cubicBezTo>
                <a:lnTo>
                  <a:pt x="24874" y="781"/>
                </a:lnTo>
                <a:cubicBezTo>
                  <a:pt x="24886" y="781"/>
                  <a:pt x="24910" y="769"/>
                  <a:pt x="24910" y="757"/>
                </a:cubicBezTo>
                <a:cubicBezTo>
                  <a:pt x="24933" y="674"/>
                  <a:pt x="24945" y="603"/>
                  <a:pt x="24968" y="521"/>
                </a:cubicBezTo>
                <a:cubicBezTo>
                  <a:pt x="24968" y="497"/>
                  <a:pt x="24957" y="485"/>
                  <a:pt x="24945" y="474"/>
                </a:cubicBezTo>
                <a:close/>
                <a:moveTo>
                  <a:pt x="24802" y="942"/>
                </a:moveTo>
                <a:cubicBezTo>
                  <a:pt x="24790" y="942"/>
                  <a:pt x="24776" y="950"/>
                  <a:pt x="24768" y="958"/>
                </a:cubicBezTo>
                <a:cubicBezTo>
                  <a:pt x="24744" y="1041"/>
                  <a:pt x="24720" y="1112"/>
                  <a:pt x="24697" y="1194"/>
                </a:cubicBezTo>
                <a:cubicBezTo>
                  <a:pt x="24684" y="1207"/>
                  <a:pt x="24697" y="1230"/>
                  <a:pt x="24720" y="1230"/>
                </a:cubicBezTo>
                <a:cubicBezTo>
                  <a:pt x="24720" y="1242"/>
                  <a:pt x="24720" y="1242"/>
                  <a:pt x="24732" y="1242"/>
                </a:cubicBezTo>
                <a:cubicBezTo>
                  <a:pt x="24744" y="1242"/>
                  <a:pt x="24755" y="1230"/>
                  <a:pt x="24768" y="1218"/>
                </a:cubicBezTo>
                <a:cubicBezTo>
                  <a:pt x="24791" y="1136"/>
                  <a:pt x="24815" y="1065"/>
                  <a:pt x="24839" y="982"/>
                </a:cubicBezTo>
                <a:cubicBezTo>
                  <a:pt x="24850" y="970"/>
                  <a:pt x="24839" y="947"/>
                  <a:pt x="24815" y="947"/>
                </a:cubicBezTo>
                <a:cubicBezTo>
                  <a:pt x="24811" y="943"/>
                  <a:pt x="24807" y="942"/>
                  <a:pt x="24802" y="942"/>
                </a:cubicBezTo>
                <a:close/>
                <a:moveTo>
                  <a:pt x="24640" y="1391"/>
                </a:moveTo>
                <a:cubicBezTo>
                  <a:pt x="24625" y="1391"/>
                  <a:pt x="24614" y="1399"/>
                  <a:pt x="24614" y="1407"/>
                </a:cubicBezTo>
                <a:cubicBezTo>
                  <a:pt x="24579" y="1490"/>
                  <a:pt x="24543" y="1561"/>
                  <a:pt x="24519" y="1632"/>
                </a:cubicBezTo>
                <a:cubicBezTo>
                  <a:pt x="24508" y="1644"/>
                  <a:pt x="24519" y="1667"/>
                  <a:pt x="24531" y="1680"/>
                </a:cubicBezTo>
                <a:lnTo>
                  <a:pt x="24543" y="1680"/>
                </a:lnTo>
                <a:cubicBezTo>
                  <a:pt x="24566" y="1680"/>
                  <a:pt x="24579" y="1680"/>
                  <a:pt x="24579" y="1656"/>
                </a:cubicBezTo>
                <a:cubicBezTo>
                  <a:pt x="24614" y="1585"/>
                  <a:pt x="24649" y="1514"/>
                  <a:pt x="24673" y="1443"/>
                </a:cubicBezTo>
                <a:cubicBezTo>
                  <a:pt x="24684" y="1419"/>
                  <a:pt x="24673" y="1396"/>
                  <a:pt x="24661" y="1396"/>
                </a:cubicBezTo>
                <a:cubicBezTo>
                  <a:pt x="24654" y="1392"/>
                  <a:pt x="24647" y="1391"/>
                  <a:pt x="24640" y="1391"/>
                </a:cubicBezTo>
                <a:close/>
                <a:moveTo>
                  <a:pt x="24447" y="1828"/>
                </a:moveTo>
                <a:cubicBezTo>
                  <a:pt x="24435" y="1828"/>
                  <a:pt x="24421" y="1836"/>
                  <a:pt x="24413" y="1845"/>
                </a:cubicBezTo>
                <a:lnTo>
                  <a:pt x="24306" y="2058"/>
                </a:lnTo>
                <a:cubicBezTo>
                  <a:pt x="24295" y="2069"/>
                  <a:pt x="24306" y="2093"/>
                  <a:pt x="24318" y="2105"/>
                </a:cubicBezTo>
                <a:lnTo>
                  <a:pt x="24330" y="2105"/>
                </a:lnTo>
                <a:cubicBezTo>
                  <a:pt x="24353" y="2105"/>
                  <a:pt x="24366" y="2105"/>
                  <a:pt x="24366" y="2093"/>
                </a:cubicBezTo>
                <a:cubicBezTo>
                  <a:pt x="24401" y="2022"/>
                  <a:pt x="24448" y="1951"/>
                  <a:pt x="24484" y="1880"/>
                </a:cubicBezTo>
                <a:cubicBezTo>
                  <a:pt x="24484" y="1856"/>
                  <a:pt x="24484" y="1833"/>
                  <a:pt x="24460" y="1833"/>
                </a:cubicBezTo>
                <a:cubicBezTo>
                  <a:pt x="24457" y="1829"/>
                  <a:pt x="24452" y="1828"/>
                  <a:pt x="24447" y="1828"/>
                </a:cubicBezTo>
                <a:close/>
                <a:moveTo>
                  <a:pt x="12733" y="2318"/>
                </a:moveTo>
                <a:cubicBezTo>
                  <a:pt x="12650" y="2318"/>
                  <a:pt x="12568" y="2342"/>
                  <a:pt x="12497" y="2377"/>
                </a:cubicBezTo>
                <a:cubicBezTo>
                  <a:pt x="12473" y="2389"/>
                  <a:pt x="12473" y="2400"/>
                  <a:pt x="12473" y="2424"/>
                </a:cubicBezTo>
                <a:cubicBezTo>
                  <a:pt x="12484" y="2436"/>
                  <a:pt x="12497" y="2448"/>
                  <a:pt x="12508" y="2448"/>
                </a:cubicBezTo>
                <a:cubicBezTo>
                  <a:pt x="12508" y="2448"/>
                  <a:pt x="12520" y="2448"/>
                  <a:pt x="12520" y="2436"/>
                </a:cubicBezTo>
                <a:cubicBezTo>
                  <a:pt x="12591" y="2413"/>
                  <a:pt x="12662" y="2389"/>
                  <a:pt x="12744" y="2389"/>
                </a:cubicBezTo>
                <a:cubicBezTo>
                  <a:pt x="12757" y="2389"/>
                  <a:pt x="12780" y="2377"/>
                  <a:pt x="12780" y="2353"/>
                </a:cubicBezTo>
                <a:cubicBezTo>
                  <a:pt x="12780" y="2329"/>
                  <a:pt x="12757" y="2318"/>
                  <a:pt x="12733" y="2318"/>
                </a:cubicBezTo>
                <a:close/>
                <a:moveTo>
                  <a:pt x="24235" y="2247"/>
                </a:moveTo>
                <a:cubicBezTo>
                  <a:pt x="24224" y="2247"/>
                  <a:pt x="24200" y="2247"/>
                  <a:pt x="24188" y="2258"/>
                </a:cubicBezTo>
                <a:cubicBezTo>
                  <a:pt x="24141" y="2329"/>
                  <a:pt x="24106" y="2400"/>
                  <a:pt x="24058" y="2471"/>
                </a:cubicBezTo>
                <a:cubicBezTo>
                  <a:pt x="24046" y="2483"/>
                  <a:pt x="24058" y="2507"/>
                  <a:pt x="24070" y="2518"/>
                </a:cubicBezTo>
                <a:lnTo>
                  <a:pt x="24093" y="2518"/>
                </a:lnTo>
                <a:cubicBezTo>
                  <a:pt x="24106" y="2518"/>
                  <a:pt x="24117" y="2518"/>
                  <a:pt x="24117" y="2507"/>
                </a:cubicBezTo>
                <a:cubicBezTo>
                  <a:pt x="24164" y="2436"/>
                  <a:pt x="24212" y="2365"/>
                  <a:pt x="24248" y="2306"/>
                </a:cubicBezTo>
                <a:cubicBezTo>
                  <a:pt x="24259" y="2282"/>
                  <a:pt x="24248" y="2258"/>
                  <a:pt x="24235" y="2247"/>
                </a:cubicBezTo>
                <a:close/>
                <a:moveTo>
                  <a:pt x="12969" y="2360"/>
                </a:moveTo>
                <a:cubicBezTo>
                  <a:pt x="12958" y="2360"/>
                  <a:pt x="12946" y="2369"/>
                  <a:pt x="12946" y="2377"/>
                </a:cubicBezTo>
                <a:cubicBezTo>
                  <a:pt x="12934" y="2400"/>
                  <a:pt x="12946" y="2424"/>
                  <a:pt x="12957" y="2424"/>
                </a:cubicBezTo>
                <a:cubicBezTo>
                  <a:pt x="13028" y="2448"/>
                  <a:pt x="13099" y="2495"/>
                  <a:pt x="13159" y="2542"/>
                </a:cubicBezTo>
                <a:cubicBezTo>
                  <a:pt x="13159" y="2554"/>
                  <a:pt x="13170" y="2554"/>
                  <a:pt x="13182" y="2554"/>
                </a:cubicBezTo>
                <a:cubicBezTo>
                  <a:pt x="13194" y="2554"/>
                  <a:pt x="13194" y="2542"/>
                  <a:pt x="13206" y="2542"/>
                </a:cubicBezTo>
                <a:cubicBezTo>
                  <a:pt x="13217" y="2518"/>
                  <a:pt x="13217" y="2507"/>
                  <a:pt x="13206" y="2483"/>
                </a:cubicBezTo>
                <a:cubicBezTo>
                  <a:pt x="13135" y="2436"/>
                  <a:pt x="13064" y="2389"/>
                  <a:pt x="12981" y="2365"/>
                </a:cubicBezTo>
                <a:cubicBezTo>
                  <a:pt x="12978" y="2362"/>
                  <a:pt x="12973" y="2360"/>
                  <a:pt x="12969" y="2360"/>
                </a:cubicBezTo>
                <a:close/>
                <a:moveTo>
                  <a:pt x="12303" y="2505"/>
                </a:moveTo>
                <a:cubicBezTo>
                  <a:pt x="12296" y="2505"/>
                  <a:pt x="12289" y="2509"/>
                  <a:pt x="12284" y="2518"/>
                </a:cubicBezTo>
                <a:cubicBezTo>
                  <a:pt x="12224" y="2566"/>
                  <a:pt x="12177" y="2637"/>
                  <a:pt x="12130" y="2708"/>
                </a:cubicBezTo>
                <a:cubicBezTo>
                  <a:pt x="12118" y="2720"/>
                  <a:pt x="12118" y="2744"/>
                  <a:pt x="12142" y="2755"/>
                </a:cubicBezTo>
                <a:lnTo>
                  <a:pt x="12153" y="2767"/>
                </a:lnTo>
                <a:cubicBezTo>
                  <a:pt x="12166" y="2767"/>
                  <a:pt x="12177" y="2755"/>
                  <a:pt x="12189" y="2744"/>
                </a:cubicBezTo>
                <a:cubicBezTo>
                  <a:pt x="12224" y="2673"/>
                  <a:pt x="12284" y="2613"/>
                  <a:pt x="12331" y="2566"/>
                </a:cubicBezTo>
                <a:cubicBezTo>
                  <a:pt x="12343" y="2554"/>
                  <a:pt x="12355" y="2531"/>
                  <a:pt x="12331" y="2518"/>
                </a:cubicBezTo>
                <a:cubicBezTo>
                  <a:pt x="12324" y="2512"/>
                  <a:pt x="12313" y="2505"/>
                  <a:pt x="12303" y="2505"/>
                </a:cubicBezTo>
                <a:close/>
                <a:moveTo>
                  <a:pt x="23952" y="2652"/>
                </a:moveTo>
                <a:cubicBezTo>
                  <a:pt x="23943" y="2652"/>
                  <a:pt x="23934" y="2655"/>
                  <a:pt x="23928" y="2660"/>
                </a:cubicBezTo>
                <a:cubicBezTo>
                  <a:pt x="23881" y="2731"/>
                  <a:pt x="23833" y="2791"/>
                  <a:pt x="23786" y="2862"/>
                </a:cubicBezTo>
                <a:cubicBezTo>
                  <a:pt x="23775" y="2873"/>
                  <a:pt x="23775" y="2897"/>
                  <a:pt x="23798" y="2909"/>
                </a:cubicBezTo>
                <a:lnTo>
                  <a:pt x="23810" y="2909"/>
                </a:lnTo>
                <a:cubicBezTo>
                  <a:pt x="23822" y="2909"/>
                  <a:pt x="23833" y="2909"/>
                  <a:pt x="23846" y="2897"/>
                </a:cubicBezTo>
                <a:cubicBezTo>
                  <a:pt x="23893" y="2838"/>
                  <a:pt x="23940" y="2767"/>
                  <a:pt x="23987" y="2708"/>
                </a:cubicBezTo>
                <a:cubicBezTo>
                  <a:pt x="23999" y="2684"/>
                  <a:pt x="23999" y="2673"/>
                  <a:pt x="23975" y="2660"/>
                </a:cubicBezTo>
                <a:cubicBezTo>
                  <a:pt x="23969" y="2655"/>
                  <a:pt x="23961" y="2652"/>
                  <a:pt x="23952" y="2652"/>
                </a:cubicBezTo>
                <a:close/>
                <a:moveTo>
                  <a:pt x="13332" y="2656"/>
                </a:moveTo>
                <a:cubicBezTo>
                  <a:pt x="13326" y="2656"/>
                  <a:pt x="13319" y="2657"/>
                  <a:pt x="13312" y="2660"/>
                </a:cubicBezTo>
                <a:cubicBezTo>
                  <a:pt x="13301" y="2673"/>
                  <a:pt x="13301" y="2696"/>
                  <a:pt x="13312" y="2708"/>
                </a:cubicBezTo>
                <a:cubicBezTo>
                  <a:pt x="13348" y="2779"/>
                  <a:pt x="13395" y="2838"/>
                  <a:pt x="13430" y="2920"/>
                </a:cubicBezTo>
                <a:cubicBezTo>
                  <a:pt x="13430" y="2933"/>
                  <a:pt x="13442" y="2933"/>
                  <a:pt x="13454" y="2933"/>
                </a:cubicBezTo>
                <a:lnTo>
                  <a:pt x="13477" y="2933"/>
                </a:lnTo>
                <a:cubicBezTo>
                  <a:pt x="13490" y="2920"/>
                  <a:pt x="13501" y="2897"/>
                  <a:pt x="13490" y="2885"/>
                </a:cubicBezTo>
                <a:cubicBezTo>
                  <a:pt x="13454" y="2802"/>
                  <a:pt x="13406" y="2731"/>
                  <a:pt x="13371" y="2673"/>
                </a:cubicBezTo>
                <a:cubicBezTo>
                  <a:pt x="13363" y="2664"/>
                  <a:pt x="13348" y="2656"/>
                  <a:pt x="13332" y="2656"/>
                </a:cubicBezTo>
                <a:close/>
                <a:moveTo>
                  <a:pt x="12071" y="2909"/>
                </a:moveTo>
                <a:cubicBezTo>
                  <a:pt x="12059" y="2909"/>
                  <a:pt x="12035" y="2920"/>
                  <a:pt x="12024" y="2933"/>
                </a:cubicBezTo>
                <a:cubicBezTo>
                  <a:pt x="12012" y="3015"/>
                  <a:pt x="11988" y="3098"/>
                  <a:pt x="11988" y="3180"/>
                </a:cubicBezTo>
                <a:cubicBezTo>
                  <a:pt x="11988" y="3204"/>
                  <a:pt x="12000" y="3216"/>
                  <a:pt x="12024" y="3216"/>
                </a:cubicBezTo>
                <a:cubicBezTo>
                  <a:pt x="12047" y="3216"/>
                  <a:pt x="12059" y="3204"/>
                  <a:pt x="12059" y="3180"/>
                </a:cubicBezTo>
                <a:cubicBezTo>
                  <a:pt x="12071" y="3110"/>
                  <a:pt x="12082" y="3027"/>
                  <a:pt x="12095" y="2956"/>
                </a:cubicBezTo>
                <a:cubicBezTo>
                  <a:pt x="12106" y="2933"/>
                  <a:pt x="12095" y="2920"/>
                  <a:pt x="12071" y="2909"/>
                </a:cubicBezTo>
                <a:close/>
                <a:moveTo>
                  <a:pt x="23668" y="3030"/>
                </a:moveTo>
                <a:cubicBezTo>
                  <a:pt x="23659" y="3030"/>
                  <a:pt x="23650" y="3033"/>
                  <a:pt x="23644" y="3039"/>
                </a:cubicBezTo>
                <a:cubicBezTo>
                  <a:pt x="23585" y="3110"/>
                  <a:pt x="23538" y="3169"/>
                  <a:pt x="23491" y="3228"/>
                </a:cubicBezTo>
                <a:cubicBezTo>
                  <a:pt x="23479" y="3240"/>
                  <a:pt x="23479" y="3264"/>
                  <a:pt x="23491" y="3275"/>
                </a:cubicBezTo>
                <a:cubicBezTo>
                  <a:pt x="23491" y="3287"/>
                  <a:pt x="23502" y="3287"/>
                  <a:pt x="23515" y="3287"/>
                </a:cubicBezTo>
                <a:cubicBezTo>
                  <a:pt x="23526" y="3287"/>
                  <a:pt x="23538" y="3287"/>
                  <a:pt x="23538" y="3275"/>
                </a:cubicBezTo>
                <a:cubicBezTo>
                  <a:pt x="23597" y="3216"/>
                  <a:pt x="23644" y="3157"/>
                  <a:pt x="23691" y="3086"/>
                </a:cubicBezTo>
                <a:cubicBezTo>
                  <a:pt x="23704" y="3075"/>
                  <a:pt x="23704" y="3051"/>
                  <a:pt x="23691" y="3039"/>
                </a:cubicBezTo>
                <a:cubicBezTo>
                  <a:pt x="23686" y="3033"/>
                  <a:pt x="23677" y="3030"/>
                  <a:pt x="23668" y="3030"/>
                </a:cubicBezTo>
                <a:close/>
                <a:moveTo>
                  <a:pt x="13537" y="3086"/>
                </a:moveTo>
                <a:cubicBezTo>
                  <a:pt x="13513" y="3098"/>
                  <a:pt x="13501" y="3110"/>
                  <a:pt x="13513" y="3133"/>
                </a:cubicBezTo>
                <a:cubicBezTo>
                  <a:pt x="13537" y="3204"/>
                  <a:pt x="13548" y="3287"/>
                  <a:pt x="13572" y="3358"/>
                </a:cubicBezTo>
                <a:cubicBezTo>
                  <a:pt x="13572" y="3382"/>
                  <a:pt x="13596" y="3393"/>
                  <a:pt x="13608" y="3393"/>
                </a:cubicBezTo>
                <a:lnTo>
                  <a:pt x="13619" y="3393"/>
                </a:lnTo>
                <a:cubicBezTo>
                  <a:pt x="13632" y="3382"/>
                  <a:pt x="13643" y="3370"/>
                  <a:pt x="13643" y="3346"/>
                </a:cubicBezTo>
                <a:cubicBezTo>
                  <a:pt x="13619" y="3264"/>
                  <a:pt x="13608" y="3180"/>
                  <a:pt x="13584" y="3110"/>
                </a:cubicBezTo>
                <a:cubicBezTo>
                  <a:pt x="13572" y="3098"/>
                  <a:pt x="13548" y="3086"/>
                  <a:pt x="13537" y="3086"/>
                </a:cubicBezTo>
                <a:close/>
                <a:moveTo>
                  <a:pt x="23353" y="3392"/>
                </a:moveTo>
                <a:cubicBezTo>
                  <a:pt x="23342" y="3392"/>
                  <a:pt x="23332" y="3399"/>
                  <a:pt x="23325" y="3406"/>
                </a:cubicBezTo>
                <a:lnTo>
                  <a:pt x="23160" y="3571"/>
                </a:lnTo>
                <a:cubicBezTo>
                  <a:pt x="23148" y="3582"/>
                  <a:pt x="23148" y="3606"/>
                  <a:pt x="23160" y="3618"/>
                </a:cubicBezTo>
                <a:cubicBezTo>
                  <a:pt x="23171" y="3630"/>
                  <a:pt x="23171" y="3630"/>
                  <a:pt x="23184" y="3630"/>
                </a:cubicBezTo>
                <a:lnTo>
                  <a:pt x="23207" y="3630"/>
                </a:lnTo>
                <a:cubicBezTo>
                  <a:pt x="23266" y="3571"/>
                  <a:pt x="23325" y="3511"/>
                  <a:pt x="23373" y="3453"/>
                </a:cubicBezTo>
                <a:cubicBezTo>
                  <a:pt x="23396" y="3441"/>
                  <a:pt x="23396" y="3417"/>
                  <a:pt x="23373" y="3406"/>
                </a:cubicBezTo>
                <a:cubicBezTo>
                  <a:pt x="23367" y="3395"/>
                  <a:pt x="23360" y="3392"/>
                  <a:pt x="23353" y="3392"/>
                </a:cubicBezTo>
                <a:close/>
                <a:moveTo>
                  <a:pt x="12035" y="3382"/>
                </a:moveTo>
                <a:cubicBezTo>
                  <a:pt x="12024" y="3382"/>
                  <a:pt x="12000" y="3406"/>
                  <a:pt x="12012" y="3429"/>
                </a:cubicBezTo>
                <a:cubicBezTo>
                  <a:pt x="12024" y="3500"/>
                  <a:pt x="12047" y="3582"/>
                  <a:pt x="12082" y="3666"/>
                </a:cubicBezTo>
                <a:cubicBezTo>
                  <a:pt x="12082" y="3677"/>
                  <a:pt x="12095" y="3689"/>
                  <a:pt x="12106" y="3689"/>
                </a:cubicBezTo>
                <a:cubicBezTo>
                  <a:pt x="12118" y="3689"/>
                  <a:pt x="12118" y="3689"/>
                  <a:pt x="12130" y="3677"/>
                </a:cubicBezTo>
                <a:cubicBezTo>
                  <a:pt x="12142" y="3677"/>
                  <a:pt x="12153" y="3653"/>
                  <a:pt x="12142" y="3630"/>
                </a:cubicBezTo>
                <a:cubicBezTo>
                  <a:pt x="12118" y="3559"/>
                  <a:pt x="12095" y="3488"/>
                  <a:pt x="12082" y="3417"/>
                </a:cubicBezTo>
                <a:cubicBezTo>
                  <a:pt x="12071" y="3393"/>
                  <a:pt x="12059" y="3382"/>
                  <a:pt x="12035" y="3382"/>
                </a:cubicBezTo>
                <a:close/>
                <a:moveTo>
                  <a:pt x="13660" y="3554"/>
                </a:moveTo>
                <a:cubicBezTo>
                  <a:pt x="13655" y="3554"/>
                  <a:pt x="13649" y="3556"/>
                  <a:pt x="13643" y="3559"/>
                </a:cubicBezTo>
                <a:cubicBezTo>
                  <a:pt x="13632" y="3559"/>
                  <a:pt x="13608" y="3571"/>
                  <a:pt x="13619" y="3595"/>
                </a:cubicBezTo>
                <a:cubicBezTo>
                  <a:pt x="13632" y="3666"/>
                  <a:pt x="13632" y="3748"/>
                  <a:pt x="13643" y="3831"/>
                </a:cubicBezTo>
                <a:cubicBezTo>
                  <a:pt x="13643" y="3855"/>
                  <a:pt x="13655" y="3866"/>
                  <a:pt x="13679" y="3866"/>
                </a:cubicBezTo>
                <a:cubicBezTo>
                  <a:pt x="13703" y="3866"/>
                  <a:pt x="13714" y="3842"/>
                  <a:pt x="13714" y="3819"/>
                </a:cubicBezTo>
                <a:cubicBezTo>
                  <a:pt x="13703" y="3737"/>
                  <a:pt x="13703" y="3666"/>
                  <a:pt x="13690" y="3582"/>
                </a:cubicBezTo>
                <a:cubicBezTo>
                  <a:pt x="13682" y="3565"/>
                  <a:pt x="13673" y="3554"/>
                  <a:pt x="13660" y="3554"/>
                </a:cubicBezTo>
                <a:close/>
                <a:moveTo>
                  <a:pt x="23016" y="3727"/>
                </a:moveTo>
                <a:cubicBezTo>
                  <a:pt x="23006" y="3727"/>
                  <a:pt x="22994" y="3730"/>
                  <a:pt x="22982" y="3737"/>
                </a:cubicBezTo>
                <a:cubicBezTo>
                  <a:pt x="22923" y="3795"/>
                  <a:pt x="22864" y="3842"/>
                  <a:pt x="22805" y="3890"/>
                </a:cubicBezTo>
                <a:cubicBezTo>
                  <a:pt x="22793" y="3902"/>
                  <a:pt x="22793" y="3926"/>
                  <a:pt x="22805" y="3949"/>
                </a:cubicBezTo>
                <a:cubicBezTo>
                  <a:pt x="22817" y="3949"/>
                  <a:pt x="22817" y="3961"/>
                  <a:pt x="22829" y="3961"/>
                </a:cubicBezTo>
                <a:cubicBezTo>
                  <a:pt x="22840" y="3961"/>
                  <a:pt x="22853" y="3961"/>
                  <a:pt x="22853" y="3949"/>
                </a:cubicBezTo>
                <a:cubicBezTo>
                  <a:pt x="22911" y="3902"/>
                  <a:pt x="22971" y="3842"/>
                  <a:pt x="23029" y="3795"/>
                </a:cubicBezTo>
                <a:cubicBezTo>
                  <a:pt x="23053" y="3772"/>
                  <a:pt x="23053" y="3748"/>
                  <a:pt x="23042" y="3737"/>
                </a:cubicBezTo>
                <a:cubicBezTo>
                  <a:pt x="23036" y="3730"/>
                  <a:pt x="23027" y="3727"/>
                  <a:pt x="23016" y="3727"/>
                </a:cubicBezTo>
                <a:close/>
                <a:moveTo>
                  <a:pt x="12214" y="3826"/>
                </a:moveTo>
                <a:cubicBezTo>
                  <a:pt x="12209" y="3826"/>
                  <a:pt x="12204" y="3828"/>
                  <a:pt x="12201" y="3831"/>
                </a:cubicBezTo>
                <a:cubicBezTo>
                  <a:pt x="12189" y="3842"/>
                  <a:pt x="12177" y="3866"/>
                  <a:pt x="12189" y="3878"/>
                </a:cubicBezTo>
                <a:cubicBezTo>
                  <a:pt x="12224" y="3949"/>
                  <a:pt x="12272" y="4020"/>
                  <a:pt x="12331" y="4079"/>
                </a:cubicBezTo>
                <a:cubicBezTo>
                  <a:pt x="12343" y="4091"/>
                  <a:pt x="12343" y="4091"/>
                  <a:pt x="12355" y="4091"/>
                </a:cubicBezTo>
                <a:cubicBezTo>
                  <a:pt x="12366" y="4091"/>
                  <a:pt x="12378" y="4091"/>
                  <a:pt x="12378" y="4079"/>
                </a:cubicBezTo>
                <a:cubicBezTo>
                  <a:pt x="12390" y="4068"/>
                  <a:pt x="12402" y="4044"/>
                  <a:pt x="12390" y="4032"/>
                </a:cubicBezTo>
                <a:cubicBezTo>
                  <a:pt x="12331" y="3973"/>
                  <a:pt x="12284" y="3902"/>
                  <a:pt x="12248" y="3842"/>
                </a:cubicBezTo>
                <a:cubicBezTo>
                  <a:pt x="12240" y="3834"/>
                  <a:pt x="12226" y="3826"/>
                  <a:pt x="12214" y="3826"/>
                </a:cubicBezTo>
                <a:close/>
                <a:moveTo>
                  <a:pt x="22647" y="4036"/>
                </a:moveTo>
                <a:cubicBezTo>
                  <a:pt x="22640" y="4036"/>
                  <a:pt x="22633" y="4039"/>
                  <a:pt x="22627" y="4044"/>
                </a:cubicBezTo>
                <a:cubicBezTo>
                  <a:pt x="22557" y="4091"/>
                  <a:pt x="22498" y="4150"/>
                  <a:pt x="22438" y="4186"/>
                </a:cubicBezTo>
                <a:cubicBezTo>
                  <a:pt x="22415" y="4197"/>
                  <a:pt x="22415" y="4221"/>
                  <a:pt x="22427" y="4244"/>
                </a:cubicBezTo>
                <a:cubicBezTo>
                  <a:pt x="22438" y="4257"/>
                  <a:pt x="22451" y="4257"/>
                  <a:pt x="22451" y="4257"/>
                </a:cubicBezTo>
                <a:cubicBezTo>
                  <a:pt x="22462" y="4257"/>
                  <a:pt x="22474" y="4257"/>
                  <a:pt x="22474" y="4244"/>
                </a:cubicBezTo>
                <a:cubicBezTo>
                  <a:pt x="22545" y="4197"/>
                  <a:pt x="22604" y="4150"/>
                  <a:pt x="22663" y="4103"/>
                </a:cubicBezTo>
                <a:cubicBezTo>
                  <a:pt x="22687" y="4091"/>
                  <a:pt x="22687" y="4068"/>
                  <a:pt x="22675" y="4055"/>
                </a:cubicBezTo>
                <a:cubicBezTo>
                  <a:pt x="22668" y="4042"/>
                  <a:pt x="22657" y="4036"/>
                  <a:pt x="22647" y="4036"/>
                </a:cubicBezTo>
                <a:close/>
                <a:moveTo>
                  <a:pt x="13690" y="4032"/>
                </a:moveTo>
                <a:cubicBezTo>
                  <a:pt x="13667" y="4032"/>
                  <a:pt x="13655" y="4044"/>
                  <a:pt x="13655" y="4068"/>
                </a:cubicBezTo>
                <a:lnTo>
                  <a:pt x="13655" y="4280"/>
                </a:lnTo>
                <a:lnTo>
                  <a:pt x="13655" y="4304"/>
                </a:lnTo>
                <a:cubicBezTo>
                  <a:pt x="13655" y="4328"/>
                  <a:pt x="13679" y="4339"/>
                  <a:pt x="13690" y="4339"/>
                </a:cubicBezTo>
                <a:cubicBezTo>
                  <a:pt x="13714" y="4339"/>
                  <a:pt x="13726" y="4328"/>
                  <a:pt x="13726" y="4304"/>
                </a:cubicBezTo>
                <a:lnTo>
                  <a:pt x="13737" y="4280"/>
                </a:lnTo>
                <a:cubicBezTo>
                  <a:pt x="13737" y="4209"/>
                  <a:pt x="13726" y="4139"/>
                  <a:pt x="13726" y="4068"/>
                </a:cubicBezTo>
                <a:cubicBezTo>
                  <a:pt x="13726" y="4044"/>
                  <a:pt x="13714" y="4032"/>
                  <a:pt x="13690" y="4032"/>
                </a:cubicBezTo>
                <a:close/>
                <a:moveTo>
                  <a:pt x="12520" y="4200"/>
                </a:moveTo>
                <a:cubicBezTo>
                  <a:pt x="12511" y="4200"/>
                  <a:pt x="12502" y="4203"/>
                  <a:pt x="12497" y="4209"/>
                </a:cubicBezTo>
                <a:cubicBezTo>
                  <a:pt x="12484" y="4221"/>
                  <a:pt x="12484" y="4244"/>
                  <a:pt x="12497" y="4257"/>
                </a:cubicBezTo>
                <a:cubicBezTo>
                  <a:pt x="12555" y="4315"/>
                  <a:pt x="12615" y="4363"/>
                  <a:pt x="12674" y="4422"/>
                </a:cubicBezTo>
                <a:lnTo>
                  <a:pt x="12697" y="4422"/>
                </a:lnTo>
                <a:cubicBezTo>
                  <a:pt x="12709" y="4422"/>
                  <a:pt x="12721" y="4422"/>
                  <a:pt x="12733" y="4410"/>
                </a:cubicBezTo>
                <a:cubicBezTo>
                  <a:pt x="12744" y="4399"/>
                  <a:pt x="12733" y="4375"/>
                  <a:pt x="12721" y="4363"/>
                </a:cubicBezTo>
                <a:cubicBezTo>
                  <a:pt x="12662" y="4315"/>
                  <a:pt x="12603" y="4257"/>
                  <a:pt x="12544" y="4209"/>
                </a:cubicBezTo>
                <a:cubicBezTo>
                  <a:pt x="12538" y="4203"/>
                  <a:pt x="12529" y="4200"/>
                  <a:pt x="12520" y="4200"/>
                </a:cubicBezTo>
                <a:close/>
                <a:moveTo>
                  <a:pt x="22258" y="4323"/>
                </a:moveTo>
                <a:cubicBezTo>
                  <a:pt x="22252" y="4323"/>
                  <a:pt x="22245" y="4324"/>
                  <a:pt x="22238" y="4328"/>
                </a:cubicBezTo>
                <a:cubicBezTo>
                  <a:pt x="22178" y="4375"/>
                  <a:pt x="22107" y="4422"/>
                  <a:pt x="22036" y="4457"/>
                </a:cubicBezTo>
                <a:cubicBezTo>
                  <a:pt x="22025" y="4470"/>
                  <a:pt x="22025" y="4493"/>
                  <a:pt x="22036" y="4505"/>
                </a:cubicBezTo>
                <a:cubicBezTo>
                  <a:pt x="22036" y="4517"/>
                  <a:pt x="22049" y="4528"/>
                  <a:pt x="22060" y="4528"/>
                </a:cubicBezTo>
                <a:cubicBezTo>
                  <a:pt x="22072" y="4528"/>
                  <a:pt x="22072" y="4528"/>
                  <a:pt x="22084" y="4517"/>
                </a:cubicBezTo>
                <a:cubicBezTo>
                  <a:pt x="22143" y="4481"/>
                  <a:pt x="22214" y="4434"/>
                  <a:pt x="22285" y="4386"/>
                </a:cubicBezTo>
                <a:cubicBezTo>
                  <a:pt x="22296" y="4375"/>
                  <a:pt x="22296" y="4351"/>
                  <a:pt x="22285" y="4339"/>
                </a:cubicBezTo>
                <a:cubicBezTo>
                  <a:pt x="22285" y="4331"/>
                  <a:pt x="22273" y="4323"/>
                  <a:pt x="22258" y="4323"/>
                </a:cubicBezTo>
                <a:close/>
                <a:moveTo>
                  <a:pt x="12891" y="4497"/>
                </a:moveTo>
                <a:cubicBezTo>
                  <a:pt x="12881" y="4497"/>
                  <a:pt x="12870" y="4503"/>
                  <a:pt x="12863" y="4517"/>
                </a:cubicBezTo>
                <a:cubicBezTo>
                  <a:pt x="12851" y="4528"/>
                  <a:pt x="12851" y="4552"/>
                  <a:pt x="12875" y="4564"/>
                </a:cubicBezTo>
                <a:cubicBezTo>
                  <a:pt x="12934" y="4611"/>
                  <a:pt x="13005" y="4646"/>
                  <a:pt x="13075" y="4694"/>
                </a:cubicBezTo>
                <a:lnTo>
                  <a:pt x="13099" y="4694"/>
                </a:lnTo>
                <a:cubicBezTo>
                  <a:pt x="13111" y="4694"/>
                  <a:pt x="13123" y="4694"/>
                  <a:pt x="13123" y="4682"/>
                </a:cubicBezTo>
                <a:cubicBezTo>
                  <a:pt x="13135" y="4659"/>
                  <a:pt x="13135" y="4646"/>
                  <a:pt x="13111" y="4635"/>
                </a:cubicBezTo>
                <a:cubicBezTo>
                  <a:pt x="13040" y="4588"/>
                  <a:pt x="12970" y="4552"/>
                  <a:pt x="12910" y="4505"/>
                </a:cubicBezTo>
                <a:cubicBezTo>
                  <a:pt x="12905" y="4500"/>
                  <a:pt x="12899" y="4497"/>
                  <a:pt x="12891" y="4497"/>
                </a:cubicBezTo>
                <a:close/>
                <a:moveTo>
                  <a:pt x="21864" y="4580"/>
                </a:moveTo>
                <a:cubicBezTo>
                  <a:pt x="21856" y="4580"/>
                  <a:pt x="21846" y="4583"/>
                  <a:pt x="21836" y="4588"/>
                </a:cubicBezTo>
                <a:cubicBezTo>
                  <a:pt x="21765" y="4623"/>
                  <a:pt x="21705" y="4659"/>
                  <a:pt x="21634" y="4706"/>
                </a:cubicBezTo>
                <a:cubicBezTo>
                  <a:pt x="21611" y="4706"/>
                  <a:pt x="21611" y="4730"/>
                  <a:pt x="21611" y="4753"/>
                </a:cubicBezTo>
                <a:cubicBezTo>
                  <a:pt x="21623" y="4765"/>
                  <a:pt x="21634" y="4765"/>
                  <a:pt x="21647" y="4765"/>
                </a:cubicBezTo>
                <a:lnTo>
                  <a:pt x="21670" y="4765"/>
                </a:lnTo>
                <a:cubicBezTo>
                  <a:pt x="21741" y="4730"/>
                  <a:pt x="21800" y="4682"/>
                  <a:pt x="21871" y="4646"/>
                </a:cubicBezTo>
                <a:cubicBezTo>
                  <a:pt x="21895" y="4635"/>
                  <a:pt x="21895" y="4611"/>
                  <a:pt x="21883" y="4599"/>
                </a:cubicBezTo>
                <a:cubicBezTo>
                  <a:pt x="21883" y="4585"/>
                  <a:pt x="21875" y="4580"/>
                  <a:pt x="21864" y="4580"/>
                </a:cubicBezTo>
                <a:close/>
                <a:moveTo>
                  <a:pt x="13690" y="4505"/>
                </a:moveTo>
                <a:cubicBezTo>
                  <a:pt x="13667" y="4505"/>
                  <a:pt x="13655" y="4528"/>
                  <a:pt x="13655" y="4540"/>
                </a:cubicBezTo>
                <a:cubicBezTo>
                  <a:pt x="13655" y="4623"/>
                  <a:pt x="13643" y="4706"/>
                  <a:pt x="13643" y="4777"/>
                </a:cubicBezTo>
                <a:cubicBezTo>
                  <a:pt x="13643" y="4801"/>
                  <a:pt x="13655" y="4824"/>
                  <a:pt x="13679" y="4824"/>
                </a:cubicBezTo>
                <a:cubicBezTo>
                  <a:pt x="13690" y="4824"/>
                  <a:pt x="13714" y="4801"/>
                  <a:pt x="13714" y="4788"/>
                </a:cubicBezTo>
                <a:cubicBezTo>
                  <a:pt x="13714" y="4706"/>
                  <a:pt x="13726" y="4623"/>
                  <a:pt x="13726" y="4552"/>
                </a:cubicBezTo>
                <a:cubicBezTo>
                  <a:pt x="13726" y="4528"/>
                  <a:pt x="13714" y="4505"/>
                  <a:pt x="13690" y="4505"/>
                </a:cubicBezTo>
                <a:close/>
                <a:moveTo>
                  <a:pt x="13324" y="4741"/>
                </a:moveTo>
                <a:cubicBezTo>
                  <a:pt x="13301" y="4741"/>
                  <a:pt x="13277" y="4741"/>
                  <a:pt x="13277" y="4765"/>
                </a:cubicBezTo>
                <a:cubicBezTo>
                  <a:pt x="13265" y="4777"/>
                  <a:pt x="13265" y="4801"/>
                  <a:pt x="13288" y="4812"/>
                </a:cubicBezTo>
                <a:lnTo>
                  <a:pt x="13501" y="4919"/>
                </a:lnTo>
                <a:lnTo>
                  <a:pt x="13525" y="4919"/>
                </a:lnTo>
                <a:cubicBezTo>
                  <a:pt x="13537" y="4919"/>
                  <a:pt x="13548" y="4906"/>
                  <a:pt x="13548" y="4895"/>
                </a:cubicBezTo>
                <a:cubicBezTo>
                  <a:pt x="13561" y="4883"/>
                  <a:pt x="13548" y="4859"/>
                  <a:pt x="13537" y="4848"/>
                </a:cubicBezTo>
                <a:cubicBezTo>
                  <a:pt x="13466" y="4812"/>
                  <a:pt x="13383" y="4777"/>
                  <a:pt x="13324" y="4741"/>
                </a:cubicBezTo>
                <a:close/>
                <a:moveTo>
                  <a:pt x="21435" y="4807"/>
                </a:moveTo>
                <a:cubicBezTo>
                  <a:pt x="21430" y="4807"/>
                  <a:pt x="21425" y="4809"/>
                  <a:pt x="21422" y="4812"/>
                </a:cubicBezTo>
                <a:lnTo>
                  <a:pt x="21209" y="4919"/>
                </a:lnTo>
                <a:cubicBezTo>
                  <a:pt x="21185" y="4919"/>
                  <a:pt x="21174" y="4942"/>
                  <a:pt x="21185" y="4966"/>
                </a:cubicBezTo>
                <a:cubicBezTo>
                  <a:pt x="21197" y="4977"/>
                  <a:pt x="21209" y="4977"/>
                  <a:pt x="21221" y="4977"/>
                </a:cubicBezTo>
                <a:lnTo>
                  <a:pt x="21232" y="4977"/>
                </a:lnTo>
                <a:cubicBezTo>
                  <a:pt x="21303" y="4942"/>
                  <a:pt x="21387" y="4906"/>
                  <a:pt x="21458" y="4871"/>
                </a:cubicBezTo>
                <a:cubicBezTo>
                  <a:pt x="21469" y="4871"/>
                  <a:pt x="21481" y="4848"/>
                  <a:pt x="21469" y="4824"/>
                </a:cubicBezTo>
                <a:cubicBezTo>
                  <a:pt x="21461" y="4815"/>
                  <a:pt x="21447" y="4807"/>
                  <a:pt x="21435" y="4807"/>
                </a:cubicBezTo>
                <a:close/>
                <a:moveTo>
                  <a:pt x="13738" y="4938"/>
                </a:moveTo>
                <a:cubicBezTo>
                  <a:pt x="13726" y="4938"/>
                  <a:pt x="13711" y="4949"/>
                  <a:pt x="13703" y="4966"/>
                </a:cubicBezTo>
                <a:cubicBezTo>
                  <a:pt x="13703" y="4977"/>
                  <a:pt x="13703" y="5001"/>
                  <a:pt x="13726" y="5013"/>
                </a:cubicBezTo>
                <a:cubicBezTo>
                  <a:pt x="13797" y="5037"/>
                  <a:pt x="13879" y="5072"/>
                  <a:pt x="13950" y="5096"/>
                </a:cubicBezTo>
                <a:lnTo>
                  <a:pt x="13963" y="5096"/>
                </a:lnTo>
                <a:cubicBezTo>
                  <a:pt x="13974" y="5096"/>
                  <a:pt x="13986" y="5084"/>
                  <a:pt x="13998" y="5072"/>
                </a:cubicBezTo>
                <a:cubicBezTo>
                  <a:pt x="13998" y="5048"/>
                  <a:pt x="13998" y="5037"/>
                  <a:pt x="13974" y="5025"/>
                </a:cubicBezTo>
                <a:cubicBezTo>
                  <a:pt x="13903" y="5001"/>
                  <a:pt x="13821" y="4966"/>
                  <a:pt x="13750" y="4942"/>
                </a:cubicBezTo>
                <a:cubicBezTo>
                  <a:pt x="13746" y="4939"/>
                  <a:pt x="13742" y="4938"/>
                  <a:pt x="13738" y="4938"/>
                </a:cubicBezTo>
                <a:close/>
                <a:moveTo>
                  <a:pt x="21005" y="5008"/>
                </a:moveTo>
                <a:cubicBezTo>
                  <a:pt x="20999" y="5008"/>
                  <a:pt x="20992" y="5010"/>
                  <a:pt x="20985" y="5013"/>
                </a:cubicBezTo>
                <a:cubicBezTo>
                  <a:pt x="20914" y="5037"/>
                  <a:pt x="20843" y="5072"/>
                  <a:pt x="20760" y="5096"/>
                </a:cubicBezTo>
                <a:cubicBezTo>
                  <a:pt x="20748" y="5108"/>
                  <a:pt x="20736" y="5132"/>
                  <a:pt x="20748" y="5143"/>
                </a:cubicBezTo>
                <a:cubicBezTo>
                  <a:pt x="20748" y="5155"/>
                  <a:pt x="20760" y="5167"/>
                  <a:pt x="20783" y="5167"/>
                </a:cubicBezTo>
                <a:lnTo>
                  <a:pt x="20796" y="5167"/>
                </a:lnTo>
                <a:cubicBezTo>
                  <a:pt x="20866" y="5143"/>
                  <a:pt x="20937" y="5108"/>
                  <a:pt x="21020" y="5072"/>
                </a:cubicBezTo>
                <a:cubicBezTo>
                  <a:pt x="21032" y="5072"/>
                  <a:pt x="21043" y="5048"/>
                  <a:pt x="21032" y="5025"/>
                </a:cubicBezTo>
                <a:cubicBezTo>
                  <a:pt x="21032" y="5017"/>
                  <a:pt x="21020" y="5008"/>
                  <a:pt x="21005" y="5008"/>
                </a:cubicBezTo>
                <a:close/>
                <a:moveTo>
                  <a:pt x="14187" y="5103"/>
                </a:moveTo>
                <a:cubicBezTo>
                  <a:pt x="14175" y="5103"/>
                  <a:pt x="14160" y="5114"/>
                  <a:pt x="14152" y="5132"/>
                </a:cubicBezTo>
                <a:cubicBezTo>
                  <a:pt x="14152" y="5143"/>
                  <a:pt x="14163" y="5167"/>
                  <a:pt x="14175" y="5167"/>
                </a:cubicBezTo>
                <a:cubicBezTo>
                  <a:pt x="14258" y="5190"/>
                  <a:pt x="14329" y="5214"/>
                  <a:pt x="14412" y="5237"/>
                </a:cubicBezTo>
                <a:cubicBezTo>
                  <a:pt x="14412" y="5237"/>
                  <a:pt x="14412" y="5250"/>
                  <a:pt x="14423" y="5250"/>
                </a:cubicBezTo>
                <a:cubicBezTo>
                  <a:pt x="14435" y="5250"/>
                  <a:pt x="14447" y="5237"/>
                  <a:pt x="14459" y="5214"/>
                </a:cubicBezTo>
                <a:cubicBezTo>
                  <a:pt x="14459" y="5202"/>
                  <a:pt x="14447" y="5179"/>
                  <a:pt x="14423" y="5179"/>
                </a:cubicBezTo>
                <a:cubicBezTo>
                  <a:pt x="14352" y="5155"/>
                  <a:pt x="14270" y="5132"/>
                  <a:pt x="14199" y="5108"/>
                </a:cubicBezTo>
                <a:cubicBezTo>
                  <a:pt x="14196" y="5105"/>
                  <a:pt x="14192" y="5103"/>
                  <a:pt x="14187" y="5103"/>
                </a:cubicBezTo>
                <a:close/>
                <a:moveTo>
                  <a:pt x="13655" y="4990"/>
                </a:moveTo>
                <a:cubicBezTo>
                  <a:pt x="13643" y="4990"/>
                  <a:pt x="13619" y="5001"/>
                  <a:pt x="13619" y="5025"/>
                </a:cubicBezTo>
                <a:cubicBezTo>
                  <a:pt x="13608" y="5096"/>
                  <a:pt x="13608" y="5179"/>
                  <a:pt x="13596" y="5261"/>
                </a:cubicBezTo>
                <a:cubicBezTo>
                  <a:pt x="13596" y="5273"/>
                  <a:pt x="13608" y="5297"/>
                  <a:pt x="13632" y="5297"/>
                </a:cubicBezTo>
                <a:cubicBezTo>
                  <a:pt x="13643" y="5297"/>
                  <a:pt x="13667" y="5285"/>
                  <a:pt x="13667" y="5261"/>
                </a:cubicBezTo>
                <a:cubicBezTo>
                  <a:pt x="13679" y="5179"/>
                  <a:pt x="13690" y="5108"/>
                  <a:pt x="13690" y="5025"/>
                </a:cubicBezTo>
                <a:cubicBezTo>
                  <a:pt x="13690" y="5001"/>
                  <a:pt x="13679" y="4990"/>
                  <a:pt x="13655" y="4990"/>
                </a:cubicBezTo>
                <a:close/>
                <a:moveTo>
                  <a:pt x="20547" y="5179"/>
                </a:moveTo>
                <a:cubicBezTo>
                  <a:pt x="20465" y="5202"/>
                  <a:pt x="20394" y="5226"/>
                  <a:pt x="20310" y="5261"/>
                </a:cubicBezTo>
                <a:cubicBezTo>
                  <a:pt x="20299" y="5261"/>
                  <a:pt x="20287" y="5285"/>
                  <a:pt x="20287" y="5297"/>
                </a:cubicBezTo>
                <a:cubicBezTo>
                  <a:pt x="20299" y="5321"/>
                  <a:pt x="20310" y="5321"/>
                  <a:pt x="20323" y="5321"/>
                </a:cubicBezTo>
                <a:lnTo>
                  <a:pt x="20334" y="5321"/>
                </a:lnTo>
                <a:cubicBezTo>
                  <a:pt x="20417" y="5297"/>
                  <a:pt x="20488" y="5273"/>
                  <a:pt x="20570" y="5250"/>
                </a:cubicBezTo>
                <a:cubicBezTo>
                  <a:pt x="20583" y="5237"/>
                  <a:pt x="20594" y="5226"/>
                  <a:pt x="20583" y="5202"/>
                </a:cubicBezTo>
                <a:cubicBezTo>
                  <a:pt x="20583" y="5190"/>
                  <a:pt x="20559" y="5179"/>
                  <a:pt x="20547" y="5179"/>
                </a:cubicBezTo>
                <a:close/>
                <a:moveTo>
                  <a:pt x="14643" y="5233"/>
                </a:moveTo>
                <a:cubicBezTo>
                  <a:pt x="14630" y="5233"/>
                  <a:pt x="14621" y="5244"/>
                  <a:pt x="14612" y="5261"/>
                </a:cubicBezTo>
                <a:cubicBezTo>
                  <a:pt x="14612" y="5285"/>
                  <a:pt x="14625" y="5297"/>
                  <a:pt x="14636" y="5308"/>
                </a:cubicBezTo>
                <a:cubicBezTo>
                  <a:pt x="14707" y="5321"/>
                  <a:pt x="14778" y="5344"/>
                  <a:pt x="14849" y="5356"/>
                </a:cubicBezTo>
                <a:lnTo>
                  <a:pt x="14872" y="5368"/>
                </a:lnTo>
                <a:lnTo>
                  <a:pt x="14885" y="5368"/>
                </a:lnTo>
                <a:cubicBezTo>
                  <a:pt x="14896" y="5368"/>
                  <a:pt x="14908" y="5356"/>
                  <a:pt x="14920" y="5332"/>
                </a:cubicBezTo>
                <a:cubicBezTo>
                  <a:pt x="14920" y="5321"/>
                  <a:pt x="14908" y="5297"/>
                  <a:pt x="14896" y="5297"/>
                </a:cubicBezTo>
                <a:lnTo>
                  <a:pt x="14861" y="5285"/>
                </a:lnTo>
                <a:cubicBezTo>
                  <a:pt x="14790" y="5273"/>
                  <a:pt x="14731" y="5250"/>
                  <a:pt x="14660" y="5237"/>
                </a:cubicBezTo>
                <a:cubicBezTo>
                  <a:pt x="14653" y="5234"/>
                  <a:pt x="14648" y="5233"/>
                  <a:pt x="14643" y="5233"/>
                </a:cubicBezTo>
                <a:close/>
                <a:moveTo>
                  <a:pt x="20086" y="5321"/>
                </a:moveTo>
                <a:cubicBezTo>
                  <a:pt x="20015" y="5344"/>
                  <a:pt x="19932" y="5368"/>
                  <a:pt x="19861" y="5379"/>
                </a:cubicBezTo>
                <a:cubicBezTo>
                  <a:pt x="19838" y="5392"/>
                  <a:pt x="19826" y="5403"/>
                  <a:pt x="19826" y="5427"/>
                </a:cubicBezTo>
                <a:cubicBezTo>
                  <a:pt x="19838" y="5439"/>
                  <a:pt x="19850" y="5450"/>
                  <a:pt x="19861" y="5450"/>
                </a:cubicBezTo>
                <a:lnTo>
                  <a:pt x="19873" y="5450"/>
                </a:lnTo>
                <a:cubicBezTo>
                  <a:pt x="19956" y="5439"/>
                  <a:pt x="20027" y="5415"/>
                  <a:pt x="20110" y="5392"/>
                </a:cubicBezTo>
                <a:cubicBezTo>
                  <a:pt x="20121" y="5392"/>
                  <a:pt x="20134" y="5368"/>
                  <a:pt x="20134" y="5344"/>
                </a:cubicBezTo>
                <a:cubicBezTo>
                  <a:pt x="20121" y="5332"/>
                  <a:pt x="20110" y="5321"/>
                  <a:pt x="20086" y="5321"/>
                </a:cubicBezTo>
                <a:close/>
                <a:moveTo>
                  <a:pt x="15121" y="5344"/>
                </a:moveTo>
                <a:cubicBezTo>
                  <a:pt x="15109" y="5344"/>
                  <a:pt x="15085" y="5356"/>
                  <a:pt x="15085" y="5379"/>
                </a:cubicBezTo>
                <a:cubicBezTo>
                  <a:pt x="15074" y="5392"/>
                  <a:pt x="15085" y="5415"/>
                  <a:pt x="15109" y="5415"/>
                </a:cubicBezTo>
                <a:cubicBezTo>
                  <a:pt x="15192" y="5439"/>
                  <a:pt x="15263" y="5450"/>
                  <a:pt x="15345" y="5463"/>
                </a:cubicBezTo>
                <a:cubicBezTo>
                  <a:pt x="15369" y="5463"/>
                  <a:pt x="15381" y="5450"/>
                  <a:pt x="15381" y="5439"/>
                </a:cubicBezTo>
                <a:cubicBezTo>
                  <a:pt x="15393" y="5415"/>
                  <a:pt x="15381" y="5403"/>
                  <a:pt x="15358" y="5392"/>
                </a:cubicBezTo>
                <a:cubicBezTo>
                  <a:pt x="15274" y="5379"/>
                  <a:pt x="15203" y="5368"/>
                  <a:pt x="15121" y="5344"/>
                </a:cubicBezTo>
                <a:close/>
                <a:moveTo>
                  <a:pt x="15594" y="5439"/>
                </a:moveTo>
                <a:cubicBezTo>
                  <a:pt x="15570" y="5439"/>
                  <a:pt x="15558" y="5450"/>
                  <a:pt x="15547" y="5474"/>
                </a:cubicBezTo>
                <a:cubicBezTo>
                  <a:pt x="15547" y="5486"/>
                  <a:pt x="15558" y="5510"/>
                  <a:pt x="15582" y="5510"/>
                </a:cubicBezTo>
                <a:cubicBezTo>
                  <a:pt x="15653" y="5521"/>
                  <a:pt x="15736" y="5533"/>
                  <a:pt x="15818" y="5557"/>
                </a:cubicBezTo>
                <a:cubicBezTo>
                  <a:pt x="15842" y="5557"/>
                  <a:pt x="15854" y="5545"/>
                  <a:pt x="15854" y="5521"/>
                </a:cubicBezTo>
                <a:cubicBezTo>
                  <a:pt x="15865" y="5498"/>
                  <a:pt x="15842" y="5486"/>
                  <a:pt x="15830" y="5486"/>
                </a:cubicBezTo>
                <a:cubicBezTo>
                  <a:pt x="15747" y="5463"/>
                  <a:pt x="15676" y="5450"/>
                  <a:pt x="15594" y="5439"/>
                </a:cubicBezTo>
                <a:close/>
                <a:moveTo>
                  <a:pt x="19625" y="5439"/>
                </a:moveTo>
                <a:cubicBezTo>
                  <a:pt x="19542" y="5450"/>
                  <a:pt x="19472" y="5474"/>
                  <a:pt x="19388" y="5486"/>
                </a:cubicBezTo>
                <a:cubicBezTo>
                  <a:pt x="19365" y="5486"/>
                  <a:pt x="19353" y="5510"/>
                  <a:pt x="19365" y="5521"/>
                </a:cubicBezTo>
                <a:cubicBezTo>
                  <a:pt x="19365" y="5545"/>
                  <a:pt x="19377" y="5557"/>
                  <a:pt x="19401" y="5557"/>
                </a:cubicBezTo>
                <a:cubicBezTo>
                  <a:pt x="19483" y="5545"/>
                  <a:pt x="19566" y="5521"/>
                  <a:pt x="19637" y="5510"/>
                </a:cubicBezTo>
                <a:cubicBezTo>
                  <a:pt x="19661" y="5498"/>
                  <a:pt x="19672" y="5486"/>
                  <a:pt x="19672" y="5463"/>
                </a:cubicBezTo>
                <a:cubicBezTo>
                  <a:pt x="19661" y="5450"/>
                  <a:pt x="19648" y="5439"/>
                  <a:pt x="19625" y="5439"/>
                </a:cubicBezTo>
                <a:close/>
                <a:moveTo>
                  <a:pt x="16055" y="5518"/>
                </a:moveTo>
                <a:cubicBezTo>
                  <a:pt x="16039" y="5518"/>
                  <a:pt x="16029" y="5536"/>
                  <a:pt x="16020" y="5545"/>
                </a:cubicBezTo>
                <a:cubicBezTo>
                  <a:pt x="16020" y="5568"/>
                  <a:pt x="16031" y="5581"/>
                  <a:pt x="16055" y="5592"/>
                </a:cubicBezTo>
                <a:cubicBezTo>
                  <a:pt x="16138" y="5604"/>
                  <a:pt x="16209" y="5616"/>
                  <a:pt x="16291" y="5616"/>
                </a:cubicBezTo>
                <a:cubicBezTo>
                  <a:pt x="16315" y="5616"/>
                  <a:pt x="16327" y="5604"/>
                  <a:pt x="16327" y="5592"/>
                </a:cubicBezTo>
                <a:cubicBezTo>
                  <a:pt x="16338" y="5568"/>
                  <a:pt x="16315" y="5557"/>
                  <a:pt x="16303" y="5545"/>
                </a:cubicBezTo>
                <a:cubicBezTo>
                  <a:pt x="16220" y="5545"/>
                  <a:pt x="16138" y="5533"/>
                  <a:pt x="16067" y="5521"/>
                </a:cubicBezTo>
                <a:cubicBezTo>
                  <a:pt x="16062" y="5519"/>
                  <a:pt x="16058" y="5518"/>
                  <a:pt x="16055" y="5518"/>
                </a:cubicBezTo>
                <a:close/>
                <a:moveTo>
                  <a:pt x="19152" y="5521"/>
                </a:moveTo>
                <a:cubicBezTo>
                  <a:pt x="19081" y="5533"/>
                  <a:pt x="18999" y="5545"/>
                  <a:pt x="18915" y="5557"/>
                </a:cubicBezTo>
                <a:cubicBezTo>
                  <a:pt x="18904" y="5557"/>
                  <a:pt x="18880" y="5581"/>
                  <a:pt x="18892" y="5604"/>
                </a:cubicBezTo>
                <a:cubicBezTo>
                  <a:pt x="18892" y="5616"/>
                  <a:pt x="18904" y="5628"/>
                  <a:pt x="18928" y="5628"/>
                </a:cubicBezTo>
                <a:cubicBezTo>
                  <a:pt x="19010" y="5616"/>
                  <a:pt x="19093" y="5604"/>
                  <a:pt x="19164" y="5592"/>
                </a:cubicBezTo>
                <a:cubicBezTo>
                  <a:pt x="19188" y="5592"/>
                  <a:pt x="19199" y="5581"/>
                  <a:pt x="19199" y="5557"/>
                </a:cubicBezTo>
                <a:cubicBezTo>
                  <a:pt x="19188" y="5533"/>
                  <a:pt x="19175" y="5521"/>
                  <a:pt x="19152" y="5521"/>
                </a:cubicBezTo>
                <a:close/>
                <a:moveTo>
                  <a:pt x="16527" y="5577"/>
                </a:moveTo>
                <a:cubicBezTo>
                  <a:pt x="16512" y="5577"/>
                  <a:pt x="16504" y="5595"/>
                  <a:pt x="16504" y="5604"/>
                </a:cubicBezTo>
                <a:cubicBezTo>
                  <a:pt x="16492" y="5628"/>
                  <a:pt x="16516" y="5652"/>
                  <a:pt x="16527" y="5652"/>
                </a:cubicBezTo>
                <a:cubicBezTo>
                  <a:pt x="16611" y="5652"/>
                  <a:pt x="16693" y="5663"/>
                  <a:pt x="16764" y="5675"/>
                </a:cubicBezTo>
                <a:lnTo>
                  <a:pt x="16776" y="5675"/>
                </a:lnTo>
                <a:cubicBezTo>
                  <a:pt x="16788" y="5675"/>
                  <a:pt x="16811" y="5652"/>
                  <a:pt x="16811" y="5639"/>
                </a:cubicBezTo>
                <a:cubicBezTo>
                  <a:pt x="16811" y="5616"/>
                  <a:pt x="16800" y="5604"/>
                  <a:pt x="16776" y="5604"/>
                </a:cubicBezTo>
                <a:cubicBezTo>
                  <a:pt x="16693" y="5592"/>
                  <a:pt x="16622" y="5581"/>
                  <a:pt x="16540" y="5581"/>
                </a:cubicBezTo>
                <a:cubicBezTo>
                  <a:pt x="16535" y="5578"/>
                  <a:pt x="16531" y="5577"/>
                  <a:pt x="16527" y="5577"/>
                </a:cubicBezTo>
                <a:close/>
                <a:moveTo>
                  <a:pt x="18691" y="5589"/>
                </a:moveTo>
                <a:cubicBezTo>
                  <a:pt x="18687" y="5589"/>
                  <a:pt x="18683" y="5590"/>
                  <a:pt x="18679" y="5592"/>
                </a:cubicBezTo>
                <a:cubicBezTo>
                  <a:pt x="18608" y="5592"/>
                  <a:pt x="18526" y="5604"/>
                  <a:pt x="18443" y="5604"/>
                </a:cubicBezTo>
                <a:cubicBezTo>
                  <a:pt x="18419" y="5604"/>
                  <a:pt x="18408" y="5628"/>
                  <a:pt x="18408" y="5652"/>
                </a:cubicBezTo>
                <a:cubicBezTo>
                  <a:pt x="18408" y="5663"/>
                  <a:pt x="18431" y="5675"/>
                  <a:pt x="18443" y="5675"/>
                </a:cubicBezTo>
                <a:lnTo>
                  <a:pt x="18455" y="5675"/>
                </a:lnTo>
                <a:cubicBezTo>
                  <a:pt x="18526" y="5675"/>
                  <a:pt x="18608" y="5663"/>
                  <a:pt x="18691" y="5663"/>
                </a:cubicBezTo>
                <a:cubicBezTo>
                  <a:pt x="18715" y="5652"/>
                  <a:pt x="18726" y="5639"/>
                  <a:pt x="18726" y="5616"/>
                </a:cubicBezTo>
                <a:cubicBezTo>
                  <a:pt x="18717" y="5607"/>
                  <a:pt x="18707" y="5589"/>
                  <a:pt x="18691" y="5589"/>
                </a:cubicBezTo>
                <a:close/>
                <a:moveTo>
                  <a:pt x="17013" y="5616"/>
                </a:moveTo>
                <a:cubicBezTo>
                  <a:pt x="16989" y="5616"/>
                  <a:pt x="16977" y="5628"/>
                  <a:pt x="16977" y="5652"/>
                </a:cubicBezTo>
                <a:cubicBezTo>
                  <a:pt x="16977" y="5675"/>
                  <a:pt x="16989" y="5687"/>
                  <a:pt x="17013" y="5687"/>
                </a:cubicBezTo>
                <a:cubicBezTo>
                  <a:pt x="17095" y="5687"/>
                  <a:pt x="17166" y="5699"/>
                  <a:pt x="17249" y="5699"/>
                </a:cubicBezTo>
                <a:cubicBezTo>
                  <a:pt x="17273" y="5699"/>
                  <a:pt x="17284" y="5687"/>
                  <a:pt x="17284" y="5663"/>
                </a:cubicBezTo>
                <a:cubicBezTo>
                  <a:pt x="17284" y="5652"/>
                  <a:pt x="17273" y="5628"/>
                  <a:pt x="17249" y="5628"/>
                </a:cubicBezTo>
                <a:cubicBezTo>
                  <a:pt x="17178" y="5628"/>
                  <a:pt x="17095" y="5616"/>
                  <a:pt x="17013" y="5616"/>
                </a:cubicBezTo>
                <a:close/>
                <a:moveTo>
                  <a:pt x="17485" y="5639"/>
                </a:moveTo>
                <a:cubicBezTo>
                  <a:pt x="17473" y="5639"/>
                  <a:pt x="17450" y="5652"/>
                  <a:pt x="17450" y="5675"/>
                </a:cubicBezTo>
                <a:cubicBezTo>
                  <a:pt x="17450" y="5687"/>
                  <a:pt x="17473" y="5710"/>
                  <a:pt x="17485" y="5710"/>
                </a:cubicBezTo>
                <a:lnTo>
                  <a:pt x="17733" y="5710"/>
                </a:lnTo>
                <a:cubicBezTo>
                  <a:pt x="17746" y="5710"/>
                  <a:pt x="17769" y="5699"/>
                  <a:pt x="17769" y="5675"/>
                </a:cubicBezTo>
                <a:cubicBezTo>
                  <a:pt x="17769" y="5652"/>
                  <a:pt x="17746" y="5639"/>
                  <a:pt x="17733" y="5639"/>
                </a:cubicBezTo>
                <a:close/>
                <a:moveTo>
                  <a:pt x="17970" y="5628"/>
                </a:moveTo>
                <a:cubicBezTo>
                  <a:pt x="17946" y="5639"/>
                  <a:pt x="17935" y="5652"/>
                  <a:pt x="17935" y="5675"/>
                </a:cubicBezTo>
                <a:cubicBezTo>
                  <a:pt x="17935" y="5687"/>
                  <a:pt x="17946" y="5710"/>
                  <a:pt x="17970" y="5710"/>
                </a:cubicBezTo>
                <a:cubicBezTo>
                  <a:pt x="18053" y="5699"/>
                  <a:pt x="18135" y="5699"/>
                  <a:pt x="18206" y="5699"/>
                </a:cubicBezTo>
                <a:cubicBezTo>
                  <a:pt x="18230" y="5699"/>
                  <a:pt x="18242" y="5675"/>
                  <a:pt x="18242" y="5663"/>
                </a:cubicBezTo>
                <a:cubicBezTo>
                  <a:pt x="18242" y="5639"/>
                  <a:pt x="18230" y="5628"/>
                  <a:pt x="18206" y="5628"/>
                </a:cubicBezTo>
                <a:close/>
                <a:moveTo>
                  <a:pt x="13608" y="5463"/>
                </a:moveTo>
                <a:cubicBezTo>
                  <a:pt x="13584" y="5463"/>
                  <a:pt x="13561" y="5474"/>
                  <a:pt x="13561" y="5498"/>
                </a:cubicBezTo>
                <a:cubicBezTo>
                  <a:pt x="13548" y="5568"/>
                  <a:pt x="13537" y="5652"/>
                  <a:pt x="13525" y="5734"/>
                </a:cubicBezTo>
                <a:cubicBezTo>
                  <a:pt x="13525" y="5746"/>
                  <a:pt x="13537" y="5770"/>
                  <a:pt x="13561" y="5770"/>
                </a:cubicBezTo>
                <a:cubicBezTo>
                  <a:pt x="13584" y="5770"/>
                  <a:pt x="13596" y="5758"/>
                  <a:pt x="13596" y="5746"/>
                </a:cubicBezTo>
                <a:lnTo>
                  <a:pt x="13632" y="5498"/>
                </a:lnTo>
                <a:cubicBezTo>
                  <a:pt x="13632" y="5486"/>
                  <a:pt x="13619" y="5463"/>
                  <a:pt x="13608" y="5463"/>
                </a:cubicBezTo>
                <a:close/>
                <a:moveTo>
                  <a:pt x="13525" y="5935"/>
                </a:moveTo>
                <a:cubicBezTo>
                  <a:pt x="13513" y="5935"/>
                  <a:pt x="13490" y="5947"/>
                  <a:pt x="13490" y="5970"/>
                </a:cubicBezTo>
                <a:cubicBezTo>
                  <a:pt x="13466" y="6041"/>
                  <a:pt x="13454" y="6125"/>
                  <a:pt x="13442" y="6195"/>
                </a:cubicBezTo>
                <a:cubicBezTo>
                  <a:pt x="13442" y="6219"/>
                  <a:pt x="13454" y="6243"/>
                  <a:pt x="13466" y="6243"/>
                </a:cubicBezTo>
                <a:lnTo>
                  <a:pt x="13477" y="6243"/>
                </a:lnTo>
                <a:cubicBezTo>
                  <a:pt x="13490" y="6243"/>
                  <a:pt x="13513" y="6230"/>
                  <a:pt x="13513" y="6219"/>
                </a:cubicBezTo>
                <a:cubicBezTo>
                  <a:pt x="13525" y="6136"/>
                  <a:pt x="13537" y="6054"/>
                  <a:pt x="13561" y="5983"/>
                </a:cubicBezTo>
                <a:cubicBezTo>
                  <a:pt x="13561" y="5959"/>
                  <a:pt x="13548" y="5935"/>
                  <a:pt x="13525" y="5935"/>
                </a:cubicBezTo>
                <a:close/>
                <a:moveTo>
                  <a:pt x="13419" y="6403"/>
                </a:moveTo>
                <a:cubicBezTo>
                  <a:pt x="13408" y="6403"/>
                  <a:pt x="13395" y="6415"/>
                  <a:pt x="13395" y="6432"/>
                </a:cubicBezTo>
                <a:cubicBezTo>
                  <a:pt x="13371" y="6514"/>
                  <a:pt x="13359" y="6585"/>
                  <a:pt x="13336" y="6668"/>
                </a:cubicBezTo>
                <a:cubicBezTo>
                  <a:pt x="13336" y="6680"/>
                  <a:pt x="13348" y="6703"/>
                  <a:pt x="13359" y="6703"/>
                </a:cubicBezTo>
                <a:lnTo>
                  <a:pt x="13371" y="6716"/>
                </a:lnTo>
                <a:cubicBezTo>
                  <a:pt x="13383" y="6716"/>
                  <a:pt x="13406" y="6703"/>
                  <a:pt x="13406" y="6680"/>
                </a:cubicBezTo>
                <a:cubicBezTo>
                  <a:pt x="13430" y="6609"/>
                  <a:pt x="13442" y="6527"/>
                  <a:pt x="13466" y="6443"/>
                </a:cubicBezTo>
                <a:cubicBezTo>
                  <a:pt x="13466" y="6432"/>
                  <a:pt x="13454" y="6408"/>
                  <a:pt x="13430" y="6408"/>
                </a:cubicBezTo>
                <a:cubicBezTo>
                  <a:pt x="13427" y="6405"/>
                  <a:pt x="13423" y="6403"/>
                  <a:pt x="13419" y="6403"/>
                </a:cubicBezTo>
                <a:close/>
                <a:moveTo>
                  <a:pt x="13312" y="6869"/>
                </a:moveTo>
                <a:cubicBezTo>
                  <a:pt x="13301" y="6869"/>
                  <a:pt x="13277" y="6881"/>
                  <a:pt x="13277" y="6893"/>
                </a:cubicBezTo>
                <a:cubicBezTo>
                  <a:pt x="13253" y="6976"/>
                  <a:pt x="13230" y="7047"/>
                  <a:pt x="13206" y="7118"/>
                </a:cubicBezTo>
                <a:cubicBezTo>
                  <a:pt x="13194" y="7141"/>
                  <a:pt x="13206" y="7165"/>
                  <a:pt x="13230" y="7165"/>
                </a:cubicBezTo>
                <a:lnTo>
                  <a:pt x="13241" y="7165"/>
                </a:lnTo>
                <a:cubicBezTo>
                  <a:pt x="13253" y="7165"/>
                  <a:pt x="13265" y="7165"/>
                  <a:pt x="13265" y="7141"/>
                </a:cubicBezTo>
                <a:cubicBezTo>
                  <a:pt x="13301" y="7070"/>
                  <a:pt x="13324" y="6987"/>
                  <a:pt x="13348" y="6916"/>
                </a:cubicBezTo>
                <a:cubicBezTo>
                  <a:pt x="13348" y="6893"/>
                  <a:pt x="13336" y="6881"/>
                  <a:pt x="13312" y="6869"/>
                </a:cubicBezTo>
                <a:close/>
                <a:moveTo>
                  <a:pt x="13152" y="7325"/>
                </a:moveTo>
                <a:cubicBezTo>
                  <a:pt x="13140" y="7325"/>
                  <a:pt x="13131" y="7334"/>
                  <a:pt x="13123" y="7342"/>
                </a:cubicBezTo>
                <a:cubicBezTo>
                  <a:pt x="13099" y="7425"/>
                  <a:pt x="13064" y="7496"/>
                  <a:pt x="13040" y="7567"/>
                </a:cubicBezTo>
                <a:cubicBezTo>
                  <a:pt x="13028" y="7590"/>
                  <a:pt x="13040" y="7614"/>
                  <a:pt x="13052" y="7614"/>
                </a:cubicBezTo>
                <a:lnTo>
                  <a:pt x="13075" y="7614"/>
                </a:lnTo>
                <a:cubicBezTo>
                  <a:pt x="13088" y="7614"/>
                  <a:pt x="13099" y="7614"/>
                  <a:pt x="13099" y="7590"/>
                </a:cubicBezTo>
                <a:cubicBezTo>
                  <a:pt x="13135" y="7520"/>
                  <a:pt x="13159" y="7449"/>
                  <a:pt x="13194" y="7378"/>
                </a:cubicBezTo>
                <a:cubicBezTo>
                  <a:pt x="13194" y="7354"/>
                  <a:pt x="13194" y="7330"/>
                  <a:pt x="13170" y="7330"/>
                </a:cubicBezTo>
                <a:cubicBezTo>
                  <a:pt x="13163" y="7327"/>
                  <a:pt x="13157" y="7325"/>
                  <a:pt x="13152" y="7325"/>
                </a:cubicBezTo>
                <a:close/>
                <a:moveTo>
                  <a:pt x="12977" y="7763"/>
                </a:moveTo>
                <a:cubicBezTo>
                  <a:pt x="12963" y="7763"/>
                  <a:pt x="12954" y="7774"/>
                  <a:pt x="12946" y="7791"/>
                </a:cubicBezTo>
                <a:lnTo>
                  <a:pt x="12839" y="8004"/>
                </a:lnTo>
                <a:cubicBezTo>
                  <a:pt x="12828" y="8016"/>
                  <a:pt x="12839" y="8040"/>
                  <a:pt x="12863" y="8051"/>
                </a:cubicBezTo>
                <a:lnTo>
                  <a:pt x="12875" y="8051"/>
                </a:lnTo>
                <a:cubicBezTo>
                  <a:pt x="12886" y="8051"/>
                  <a:pt x="12899" y="8051"/>
                  <a:pt x="12910" y="8040"/>
                </a:cubicBezTo>
                <a:cubicBezTo>
                  <a:pt x="12946" y="7969"/>
                  <a:pt x="12981" y="7886"/>
                  <a:pt x="13005" y="7815"/>
                </a:cubicBezTo>
                <a:cubicBezTo>
                  <a:pt x="13017" y="7803"/>
                  <a:pt x="13005" y="7780"/>
                  <a:pt x="12993" y="7767"/>
                </a:cubicBezTo>
                <a:cubicBezTo>
                  <a:pt x="12987" y="7764"/>
                  <a:pt x="12981" y="7763"/>
                  <a:pt x="12977" y="7763"/>
                </a:cubicBezTo>
                <a:close/>
                <a:moveTo>
                  <a:pt x="12761" y="8197"/>
                </a:moveTo>
                <a:cubicBezTo>
                  <a:pt x="12750" y="8197"/>
                  <a:pt x="12740" y="8203"/>
                  <a:pt x="12733" y="8217"/>
                </a:cubicBezTo>
                <a:cubicBezTo>
                  <a:pt x="12697" y="8287"/>
                  <a:pt x="12650" y="8358"/>
                  <a:pt x="12615" y="8418"/>
                </a:cubicBezTo>
                <a:cubicBezTo>
                  <a:pt x="12603" y="8442"/>
                  <a:pt x="12615" y="8465"/>
                  <a:pt x="12626" y="8465"/>
                </a:cubicBezTo>
                <a:cubicBezTo>
                  <a:pt x="12639" y="8477"/>
                  <a:pt x="12639" y="8477"/>
                  <a:pt x="12650" y="8477"/>
                </a:cubicBezTo>
                <a:cubicBezTo>
                  <a:pt x="12662" y="8477"/>
                  <a:pt x="12674" y="8465"/>
                  <a:pt x="12674" y="8453"/>
                </a:cubicBezTo>
                <a:cubicBezTo>
                  <a:pt x="12721" y="8394"/>
                  <a:pt x="12757" y="8323"/>
                  <a:pt x="12792" y="8252"/>
                </a:cubicBezTo>
                <a:cubicBezTo>
                  <a:pt x="12804" y="8229"/>
                  <a:pt x="12804" y="8205"/>
                  <a:pt x="12780" y="8205"/>
                </a:cubicBezTo>
                <a:cubicBezTo>
                  <a:pt x="12775" y="8200"/>
                  <a:pt x="12768" y="8197"/>
                  <a:pt x="12761" y="8197"/>
                </a:cubicBezTo>
                <a:close/>
                <a:moveTo>
                  <a:pt x="12544" y="8607"/>
                </a:moveTo>
                <a:cubicBezTo>
                  <a:pt x="12520" y="8607"/>
                  <a:pt x="12497" y="8607"/>
                  <a:pt x="12484" y="8618"/>
                </a:cubicBezTo>
                <a:cubicBezTo>
                  <a:pt x="12449" y="8689"/>
                  <a:pt x="12402" y="8760"/>
                  <a:pt x="12355" y="8820"/>
                </a:cubicBezTo>
                <a:cubicBezTo>
                  <a:pt x="12343" y="8831"/>
                  <a:pt x="12355" y="8855"/>
                  <a:pt x="12366" y="8867"/>
                </a:cubicBezTo>
                <a:cubicBezTo>
                  <a:pt x="12366" y="8879"/>
                  <a:pt x="12378" y="8879"/>
                  <a:pt x="12390" y="8879"/>
                </a:cubicBezTo>
                <a:cubicBezTo>
                  <a:pt x="12402" y="8879"/>
                  <a:pt x="12413" y="8867"/>
                  <a:pt x="12413" y="8867"/>
                </a:cubicBezTo>
                <a:cubicBezTo>
                  <a:pt x="12461" y="8796"/>
                  <a:pt x="12508" y="8725"/>
                  <a:pt x="12555" y="8666"/>
                </a:cubicBezTo>
                <a:cubicBezTo>
                  <a:pt x="12555" y="8642"/>
                  <a:pt x="12555" y="8618"/>
                  <a:pt x="12544" y="8607"/>
                </a:cubicBezTo>
                <a:close/>
                <a:moveTo>
                  <a:pt x="12238" y="9000"/>
                </a:moveTo>
                <a:cubicBezTo>
                  <a:pt x="12227" y="9000"/>
                  <a:pt x="12219" y="9003"/>
                  <a:pt x="12213" y="9009"/>
                </a:cubicBezTo>
                <a:cubicBezTo>
                  <a:pt x="12166" y="9080"/>
                  <a:pt x="12118" y="9139"/>
                  <a:pt x="12071" y="9198"/>
                </a:cubicBezTo>
                <a:cubicBezTo>
                  <a:pt x="12059" y="9210"/>
                  <a:pt x="12059" y="9233"/>
                  <a:pt x="12071" y="9246"/>
                </a:cubicBezTo>
                <a:cubicBezTo>
                  <a:pt x="12082" y="9257"/>
                  <a:pt x="12095" y="9257"/>
                  <a:pt x="12095" y="9257"/>
                </a:cubicBezTo>
                <a:cubicBezTo>
                  <a:pt x="12106" y="9257"/>
                  <a:pt x="12118" y="9257"/>
                  <a:pt x="12130" y="9246"/>
                </a:cubicBezTo>
                <a:cubicBezTo>
                  <a:pt x="12177" y="9186"/>
                  <a:pt x="12224" y="9115"/>
                  <a:pt x="12272" y="9056"/>
                </a:cubicBezTo>
                <a:cubicBezTo>
                  <a:pt x="12284" y="9044"/>
                  <a:pt x="12284" y="9020"/>
                  <a:pt x="12272" y="9009"/>
                </a:cubicBezTo>
                <a:cubicBezTo>
                  <a:pt x="12260" y="9003"/>
                  <a:pt x="12248" y="9000"/>
                  <a:pt x="12238" y="9000"/>
                </a:cubicBezTo>
                <a:close/>
                <a:moveTo>
                  <a:pt x="11946" y="9368"/>
                </a:moveTo>
                <a:cubicBezTo>
                  <a:pt x="11935" y="9368"/>
                  <a:pt x="11924" y="9373"/>
                  <a:pt x="11917" y="9387"/>
                </a:cubicBezTo>
                <a:cubicBezTo>
                  <a:pt x="11858" y="9446"/>
                  <a:pt x="11811" y="9506"/>
                  <a:pt x="11751" y="9553"/>
                </a:cubicBezTo>
                <a:cubicBezTo>
                  <a:pt x="11740" y="9577"/>
                  <a:pt x="11740" y="9600"/>
                  <a:pt x="11751" y="9612"/>
                </a:cubicBezTo>
                <a:lnTo>
                  <a:pt x="11811" y="9612"/>
                </a:lnTo>
                <a:cubicBezTo>
                  <a:pt x="11858" y="9553"/>
                  <a:pt x="11917" y="9493"/>
                  <a:pt x="11964" y="9435"/>
                </a:cubicBezTo>
                <a:cubicBezTo>
                  <a:pt x="11988" y="9411"/>
                  <a:pt x="11977" y="9387"/>
                  <a:pt x="11964" y="9375"/>
                </a:cubicBezTo>
                <a:cubicBezTo>
                  <a:pt x="11960" y="9370"/>
                  <a:pt x="11953" y="9368"/>
                  <a:pt x="11946" y="9368"/>
                </a:cubicBezTo>
                <a:close/>
                <a:moveTo>
                  <a:pt x="11610" y="9721"/>
                </a:moveTo>
                <a:cubicBezTo>
                  <a:pt x="11601" y="9721"/>
                  <a:pt x="11592" y="9724"/>
                  <a:pt x="11586" y="9730"/>
                </a:cubicBezTo>
                <a:cubicBezTo>
                  <a:pt x="11527" y="9777"/>
                  <a:pt x="11468" y="9837"/>
                  <a:pt x="11409" y="9895"/>
                </a:cubicBezTo>
                <a:cubicBezTo>
                  <a:pt x="11397" y="9908"/>
                  <a:pt x="11397" y="9931"/>
                  <a:pt x="11409" y="9943"/>
                </a:cubicBezTo>
                <a:cubicBezTo>
                  <a:pt x="11420" y="9955"/>
                  <a:pt x="11433" y="9955"/>
                  <a:pt x="11444" y="9955"/>
                </a:cubicBezTo>
                <a:cubicBezTo>
                  <a:pt x="11444" y="9955"/>
                  <a:pt x="11456" y="9955"/>
                  <a:pt x="11468" y="9943"/>
                </a:cubicBezTo>
                <a:cubicBezTo>
                  <a:pt x="11527" y="9884"/>
                  <a:pt x="11586" y="9837"/>
                  <a:pt x="11633" y="9777"/>
                </a:cubicBezTo>
                <a:cubicBezTo>
                  <a:pt x="11657" y="9766"/>
                  <a:pt x="11657" y="9742"/>
                  <a:pt x="11633" y="9730"/>
                </a:cubicBezTo>
                <a:cubicBezTo>
                  <a:pt x="11628" y="9724"/>
                  <a:pt x="11619" y="9721"/>
                  <a:pt x="11610" y="9721"/>
                </a:cubicBezTo>
                <a:close/>
                <a:moveTo>
                  <a:pt x="11265" y="10040"/>
                </a:moveTo>
                <a:cubicBezTo>
                  <a:pt x="11255" y="10040"/>
                  <a:pt x="11243" y="10043"/>
                  <a:pt x="11231" y="10049"/>
                </a:cubicBezTo>
                <a:cubicBezTo>
                  <a:pt x="11173" y="10097"/>
                  <a:pt x="11113" y="10144"/>
                  <a:pt x="11054" y="10203"/>
                </a:cubicBezTo>
                <a:cubicBezTo>
                  <a:pt x="11042" y="10215"/>
                  <a:pt x="11031" y="10239"/>
                  <a:pt x="11042" y="10250"/>
                </a:cubicBezTo>
                <a:cubicBezTo>
                  <a:pt x="11054" y="10262"/>
                  <a:pt x="11066" y="10262"/>
                  <a:pt x="11078" y="10262"/>
                </a:cubicBezTo>
                <a:cubicBezTo>
                  <a:pt x="11078" y="10262"/>
                  <a:pt x="11089" y="10262"/>
                  <a:pt x="11102" y="10250"/>
                </a:cubicBezTo>
                <a:lnTo>
                  <a:pt x="11279" y="10108"/>
                </a:lnTo>
                <a:cubicBezTo>
                  <a:pt x="11302" y="10084"/>
                  <a:pt x="11302" y="10061"/>
                  <a:pt x="11291" y="10049"/>
                </a:cubicBezTo>
                <a:cubicBezTo>
                  <a:pt x="11285" y="10043"/>
                  <a:pt x="11276" y="10040"/>
                  <a:pt x="11265" y="10040"/>
                </a:cubicBezTo>
                <a:close/>
                <a:moveTo>
                  <a:pt x="10884" y="10337"/>
                </a:moveTo>
                <a:cubicBezTo>
                  <a:pt x="10877" y="10337"/>
                  <a:pt x="10870" y="10340"/>
                  <a:pt x="10865" y="10344"/>
                </a:cubicBezTo>
                <a:cubicBezTo>
                  <a:pt x="10806" y="10392"/>
                  <a:pt x="10735" y="10439"/>
                  <a:pt x="10676" y="10486"/>
                </a:cubicBezTo>
                <a:cubicBezTo>
                  <a:pt x="10652" y="10499"/>
                  <a:pt x="10652" y="10522"/>
                  <a:pt x="10664" y="10534"/>
                </a:cubicBezTo>
                <a:cubicBezTo>
                  <a:pt x="10664" y="10546"/>
                  <a:pt x="10676" y="10546"/>
                  <a:pt x="10687" y="10546"/>
                </a:cubicBezTo>
                <a:lnTo>
                  <a:pt x="10711" y="10546"/>
                </a:lnTo>
                <a:cubicBezTo>
                  <a:pt x="10782" y="10499"/>
                  <a:pt x="10842" y="10451"/>
                  <a:pt x="10913" y="10404"/>
                </a:cubicBezTo>
                <a:cubicBezTo>
                  <a:pt x="10924" y="10392"/>
                  <a:pt x="10924" y="10368"/>
                  <a:pt x="10913" y="10357"/>
                </a:cubicBezTo>
                <a:cubicBezTo>
                  <a:pt x="10905" y="10343"/>
                  <a:pt x="10894" y="10337"/>
                  <a:pt x="10884" y="10337"/>
                </a:cubicBezTo>
                <a:close/>
                <a:moveTo>
                  <a:pt x="10494" y="10609"/>
                </a:moveTo>
                <a:cubicBezTo>
                  <a:pt x="10487" y="10609"/>
                  <a:pt x="10480" y="10612"/>
                  <a:pt x="10475" y="10617"/>
                </a:cubicBezTo>
                <a:cubicBezTo>
                  <a:pt x="10404" y="10664"/>
                  <a:pt x="10345" y="10699"/>
                  <a:pt x="10274" y="10746"/>
                </a:cubicBezTo>
                <a:cubicBezTo>
                  <a:pt x="10251" y="10759"/>
                  <a:pt x="10251" y="10770"/>
                  <a:pt x="10262" y="10794"/>
                </a:cubicBezTo>
                <a:cubicBezTo>
                  <a:pt x="10262" y="10806"/>
                  <a:pt x="10274" y="10806"/>
                  <a:pt x="10286" y="10806"/>
                </a:cubicBezTo>
                <a:lnTo>
                  <a:pt x="10309" y="10806"/>
                </a:lnTo>
                <a:cubicBezTo>
                  <a:pt x="10380" y="10759"/>
                  <a:pt x="10440" y="10723"/>
                  <a:pt x="10511" y="10675"/>
                </a:cubicBezTo>
                <a:cubicBezTo>
                  <a:pt x="10534" y="10664"/>
                  <a:pt x="10534" y="10640"/>
                  <a:pt x="10522" y="10628"/>
                </a:cubicBezTo>
                <a:cubicBezTo>
                  <a:pt x="10515" y="10614"/>
                  <a:pt x="10505" y="10609"/>
                  <a:pt x="10494" y="10609"/>
                </a:cubicBezTo>
                <a:close/>
                <a:moveTo>
                  <a:pt x="10082" y="10860"/>
                </a:moveTo>
                <a:cubicBezTo>
                  <a:pt x="10075" y="10860"/>
                  <a:pt x="10068" y="10861"/>
                  <a:pt x="10061" y="10865"/>
                </a:cubicBezTo>
                <a:cubicBezTo>
                  <a:pt x="10002" y="10901"/>
                  <a:pt x="9931" y="10948"/>
                  <a:pt x="9860" y="10983"/>
                </a:cubicBezTo>
                <a:cubicBezTo>
                  <a:pt x="9836" y="10995"/>
                  <a:pt x="9836" y="11006"/>
                  <a:pt x="9836" y="11030"/>
                </a:cubicBezTo>
                <a:cubicBezTo>
                  <a:pt x="9849" y="11042"/>
                  <a:pt x="9860" y="11042"/>
                  <a:pt x="9872" y="11042"/>
                </a:cubicBezTo>
                <a:lnTo>
                  <a:pt x="9896" y="11042"/>
                </a:lnTo>
                <a:cubicBezTo>
                  <a:pt x="9967" y="11006"/>
                  <a:pt x="10038" y="10971"/>
                  <a:pt x="10096" y="10924"/>
                </a:cubicBezTo>
                <a:cubicBezTo>
                  <a:pt x="10120" y="10912"/>
                  <a:pt x="10120" y="10901"/>
                  <a:pt x="10120" y="10877"/>
                </a:cubicBezTo>
                <a:cubicBezTo>
                  <a:pt x="10112" y="10868"/>
                  <a:pt x="10098" y="10860"/>
                  <a:pt x="10082" y="10860"/>
                </a:cubicBezTo>
                <a:close/>
                <a:moveTo>
                  <a:pt x="9660" y="11085"/>
                </a:moveTo>
                <a:cubicBezTo>
                  <a:pt x="9655" y="11085"/>
                  <a:pt x="9651" y="11086"/>
                  <a:pt x="9647" y="11090"/>
                </a:cubicBezTo>
                <a:lnTo>
                  <a:pt x="9434" y="11196"/>
                </a:lnTo>
                <a:cubicBezTo>
                  <a:pt x="9411" y="11208"/>
                  <a:pt x="9399" y="11219"/>
                  <a:pt x="9411" y="11243"/>
                </a:cubicBezTo>
                <a:cubicBezTo>
                  <a:pt x="9423" y="11255"/>
                  <a:pt x="9434" y="11267"/>
                  <a:pt x="9447" y="11267"/>
                </a:cubicBezTo>
                <a:cubicBezTo>
                  <a:pt x="9447" y="11267"/>
                  <a:pt x="9458" y="11267"/>
                  <a:pt x="9458" y="11255"/>
                </a:cubicBezTo>
                <a:cubicBezTo>
                  <a:pt x="9529" y="11232"/>
                  <a:pt x="9600" y="11196"/>
                  <a:pt x="9683" y="11161"/>
                </a:cubicBezTo>
                <a:cubicBezTo>
                  <a:pt x="9694" y="11148"/>
                  <a:pt x="9707" y="11125"/>
                  <a:pt x="9694" y="11101"/>
                </a:cubicBezTo>
                <a:cubicBezTo>
                  <a:pt x="9686" y="11093"/>
                  <a:pt x="9672" y="11085"/>
                  <a:pt x="9660" y="11085"/>
                </a:cubicBezTo>
                <a:close/>
                <a:moveTo>
                  <a:pt x="9210" y="11290"/>
                </a:moveTo>
                <a:cubicBezTo>
                  <a:pt x="9139" y="11326"/>
                  <a:pt x="9068" y="11361"/>
                  <a:pt x="8997" y="11385"/>
                </a:cubicBezTo>
                <a:cubicBezTo>
                  <a:pt x="8974" y="11397"/>
                  <a:pt x="8962" y="11421"/>
                  <a:pt x="8974" y="11432"/>
                </a:cubicBezTo>
                <a:cubicBezTo>
                  <a:pt x="8974" y="11444"/>
                  <a:pt x="8997" y="11456"/>
                  <a:pt x="9009" y="11456"/>
                </a:cubicBezTo>
                <a:lnTo>
                  <a:pt x="9021" y="11456"/>
                </a:lnTo>
                <a:cubicBezTo>
                  <a:pt x="9092" y="11421"/>
                  <a:pt x="9163" y="11397"/>
                  <a:pt x="9245" y="11361"/>
                </a:cubicBezTo>
                <a:cubicBezTo>
                  <a:pt x="9258" y="11350"/>
                  <a:pt x="9269" y="11326"/>
                  <a:pt x="9258" y="11314"/>
                </a:cubicBezTo>
                <a:cubicBezTo>
                  <a:pt x="9258" y="11290"/>
                  <a:pt x="9234" y="11290"/>
                  <a:pt x="9210" y="11290"/>
                </a:cubicBezTo>
                <a:close/>
                <a:moveTo>
                  <a:pt x="8784" y="11475"/>
                </a:moveTo>
                <a:cubicBezTo>
                  <a:pt x="8780" y="11475"/>
                  <a:pt x="8776" y="11476"/>
                  <a:pt x="8772" y="11479"/>
                </a:cubicBezTo>
                <a:cubicBezTo>
                  <a:pt x="8701" y="11503"/>
                  <a:pt x="8619" y="11539"/>
                  <a:pt x="8548" y="11563"/>
                </a:cubicBezTo>
                <a:cubicBezTo>
                  <a:pt x="8525" y="11563"/>
                  <a:pt x="8525" y="11586"/>
                  <a:pt x="8525" y="11610"/>
                </a:cubicBezTo>
                <a:cubicBezTo>
                  <a:pt x="8536" y="11621"/>
                  <a:pt x="8548" y="11634"/>
                  <a:pt x="8560" y="11634"/>
                </a:cubicBezTo>
                <a:lnTo>
                  <a:pt x="8572" y="11634"/>
                </a:lnTo>
                <a:cubicBezTo>
                  <a:pt x="8643" y="11598"/>
                  <a:pt x="8725" y="11574"/>
                  <a:pt x="8796" y="11539"/>
                </a:cubicBezTo>
                <a:cubicBezTo>
                  <a:pt x="8820" y="11539"/>
                  <a:pt x="8820" y="11515"/>
                  <a:pt x="8820" y="11503"/>
                </a:cubicBezTo>
                <a:cubicBezTo>
                  <a:pt x="8811" y="11486"/>
                  <a:pt x="8796" y="11475"/>
                  <a:pt x="8784" y="11475"/>
                </a:cubicBezTo>
                <a:close/>
                <a:moveTo>
                  <a:pt x="8335" y="11640"/>
                </a:moveTo>
                <a:cubicBezTo>
                  <a:pt x="8330" y="11640"/>
                  <a:pt x="8326" y="11642"/>
                  <a:pt x="8323" y="11645"/>
                </a:cubicBezTo>
                <a:cubicBezTo>
                  <a:pt x="8241" y="11669"/>
                  <a:pt x="8170" y="11692"/>
                  <a:pt x="8099" y="11716"/>
                </a:cubicBezTo>
                <a:cubicBezTo>
                  <a:pt x="8075" y="11716"/>
                  <a:pt x="8063" y="11739"/>
                  <a:pt x="8075" y="11763"/>
                </a:cubicBezTo>
                <a:cubicBezTo>
                  <a:pt x="8075" y="11775"/>
                  <a:pt x="8087" y="11787"/>
                  <a:pt x="8110" y="11787"/>
                </a:cubicBezTo>
                <a:cubicBezTo>
                  <a:pt x="8194" y="11763"/>
                  <a:pt x="8264" y="11739"/>
                  <a:pt x="8347" y="11704"/>
                </a:cubicBezTo>
                <a:cubicBezTo>
                  <a:pt x="8359" y="11704"/>
                  <a:pt x="8370" y="11681"/>
                  <a:pt x="8370" y="11669"/>
                </a:cubicBezTo>
                <a:cubicBezTo>
                  <a:pt x="8362" y="11651"/>
                  <a:pt x="8347" y="11640"/>
                  <a:pt x="8335" y="11640"/>
                </a:cubicBezTo>
                <a:close/>
                <a:moveTo>
                  <a:pt x="7881" y="11782"/>
                </a:moveTo>
                <a:cubicBezTo>
                  <a:pt x="7875" y="11782"/>
                  <a:pt x="7869" y="11784"/>
                  <a:pt x="7863" y="11787"/>
                </a:cubicBezTo>
                <a:cubicBezTo>
                  <a:pt x="7792" y="11810"/>
                  <a:pt x="7708" y="11834"/>
                  <a:pt x="7637" y="11846"/>
                </a:cubicBezTo>
                <a:cubicBezTo>
                  <a:pt x="7614" y="11858"/>
                  <a:pt x="7602" y="11881"/>
                  <a:pt x="7614" y="11894"/>
                </a:cubicBezTo>
                <a:cubicBezTo>
                  <a:pt x="7614" y="11917"/>
                  <a:pt x="7626" y="11917"/>
                  <a:pt x="7650" y="11917"/>
                </a:cubicBezTo>
                <a:lnTo>
                  <a:pt x="7661" y="11917"/>
                </a:lnTo>
                <a:cubicBezTo>
                  <a:pt x="7732" y="11905"/>
                  <a:pt x="7815" y="11881"/>
                  <a:pt x="7886" y="11858"/>
                </a:cubicBezTo>
                <a:cubicBezTo>
                  <a:pt x="7910" y="11846"/>
                  <a:pt x="7921" y="11834"/>
                  <a:pt x="7910" y="11810"/>
                </a:cubicBezTo>
                <a:cubicBezTo>
                  <a:pt x="7910" y="11793"/>
                  <a:pt x="7897" y="11782"/>
                  <a:pt x="7881" y="11782"/>
                </a:cubicBezTo>
                <a:close/>
                <a:moveTo>
                  <a:pt x="7420" y="11912"/>
                </a:moveTo>
                <a:cubicBezTo>
                  <a:pt x="7414" y="11912"/>
                  <a:pt x="7407" y="11914"/>
                  <a:pt x="7401" y="11917"/>
                </a:cubicBezTo>
                <a:cubicBezTo>
                  <a:pt x="7330" y="11929"/>
                  <a:pt x="7248" y="11952"/>
                  <a:pt x="7177" y="11976"/>
                </a:cubicBezTo>
                <a:cubicBezTo>
                  <a:pt x="7153" y="11976"/>
                  <a:pt x="7141" y="12000"/>
                  <a:pt x="7153" y="12012"/>
                </a:cubicBezTo>
                <a:cubicBezTo>
                  <a:pt x="7153" y="12035"/>
                  <a:pt x="7165" y="12047"/>
                  <a:pt x="7188" y="12047"/>
                </a:cubicBezTo>
                <a:lnTo>
                  <a:pt x="7188" y="12035"/>
                </a:lnTo>
                <a:cubicBezTo>
                  <a:pt x="7271" y="12023"/>
                  <a:pt x="7342" y="12000"/>
                  <a:pt x="7425" y="11988"/>
                </a:cubicBezTo>
                <a:cubicBezTo>
                  <a:pt x="7448" y="11976"/>
                  <a:pt x="7461" y="11952"/>
                  <a:pt x="7448" y="11941"/>
                </a:cubicBezTo>
                <a:cubicBezTo>
                  <a:pt x="7448" y="11924"/>
                  <a:pt x="7436" y="11912"/>
                  <a:pt x="7420" y="11912"/>
                </a:cubicBezTo>
                <a:close/>
                <a:moveTo>
                  <a:pt x="6940" y="12023"/>
                </a:moveTo>
                <a:cubicBezTo>
                  <a:pt x="6870" y="12047"/>
                  <a:pt x="6786" y="12059"/>
                  <a:pt x="6704" y="12070"/>
                </a:cubicBezTo>
                <a:cubicBezTo>
                  <a:pt x="6692" y="12083"/>
                  <a:pt x="6680" y="12094"/>
                  <a:pt x="6680" y="12118"/>
                </a:cubicBezTo>
                <a:cubicBezTo>
                  <a:pt x="6680" y="12130"/>
                  <a:pt x="6704" y="12141"/>
                  <a:pt x="6715" y="12141"/>
                </a:cubicBezTo>
                <a:lnTo>
                  <a:pt x="6728" y="12141"/>
                </a:lnTo>
                <a:cubicBezTo>
                  <a:pt x="6799" y="12130"/>
                  <a:pt x="6881" y="12106"/>
                  <a:pt x="6952" y="12094"/>
                </a:cubicBezTo>
                <a:cubicBezTo>
                  <a:pt x="6975" y="12094"/>
                  <a:pt x="6988" y="12070"/>
                  <a:pt x="6988" y="12047"/>
                </a:cubicBezTo>
                <a:cubicBezTo>
                  <a:pt x="6975" y="12035"/>
                  <a:pt x="6964" y="12023"/>
                  <a:pt x="6940" y="12023"/>
                </a:cubicBezTo>
                <a:close/>
                <a:moveTo>
                  <a:pt x="6479" y="12118"/>
                </a:moveTo>
                <a:cubicBezTo>
                  <a:pt x="6397" y="12130"/>
                  <a:pt x="6313" y="12154"/>
                  <a:pt x="6243" y="12165"/>
                </a:cubicBezTo>
                <a:cubicBezTo>
                  <a:pt x="6219" y="12165"/>
                  <a:pt x="6208" y="12189"/>
                  <a:pt x="6208" y="12201"/>
                </a:cubicBezTo>
                <a:cubicBezTo>
                  <a:pt x="6208" y="12225"/>
                  <a:pt x="6231" y="12236"/>
                  <a:pt x="6243" y="12236"/>
                </a:cubicBezTo>
                <a:lnTo>
                  <a:pt x="6255" y="12236"/>
                </a:lnTo>
                <a:cubicBezTo>
                  <a:pt x="6326" y="12225"/>
                  <a:pt x="6408" y="12201"/>
                  <a:pt x="6491" y="12189"/>
                </a:cubicBezTo>
                <a:cubicBezTo>
                  <a:pt x="6503" y="12189"/>
                  <a:pt x="6515" y="12165"/>
                  <a:pt x="6515" y="12154"/>
                </a:cubicBezTo>
                <a:cubicBezTo>
                  <a:pt x="6515" y="12130"/>
                  <a:pt x="6491" y="12118"/>
                  <a:pt x="6479" y="12118"/>
                </a:cubicBezTo>
                <a:close/>
                <a:moveTo>
                  <a:pt x="6006" y="12201"/>
                </a:moveTo>
                <a:cubicBezTo>
                  <a:pt x="5924" y="12212"/>
                  <a:pt x="5841" y="12225"/>
                  <a:pt x="5770" y="12236"/>
                </a:cubicBezTo>
                <a:cubicBezTo>
                  <a:pt x="5746" y="12236"/>
                  <a:pt x="5735" y="12260"/>
                  <a:pt x="5735" y="12283"/>
                </a:cubicBezTo>
                <a:cubicBezTo>
                  <a:pt x="5735" y="12296"/>
                  <a:pt x="5758" y="12307"/>
                  <a:pt x="5770" y="12307"/>
                </a:cubicBezTo>
                <a:lnTo>
                  <a:pt x="5782" y="12307"/>
                </a:lnTo>
                <a:cubicBezTo>
                  <a:pt x="5853" y="12296"/>
                  <a:pt x="5935" y="12283"/>
                  <a:pt x="6018" y="12272"/>
                </a:cubicBezTo>
                <a:cubicBezTo>
                  <a:pt x="6030" y="12272"/>
                  <a:pt x="6042" y="12248"/>
                  <a:pt x="6042" y="12236"/>
                </a:cubicBezTo>
                <a:cubicBezTo>
                  <a:pt x="6042" y="12212"/>
                  <a:pt x="6018" y="12201"/>
                  <a:pt x="6006" y="12201"/>
                </a:cubicBezTo>
                <a:close/>
                <a:moveTo>
                  <a:pt x="37" y="12272"/>
                </a:moveTo>
                <a:cubicBezTo>
                  <a:pt x="24" y="12272"/>
                  <a:pt x="1" y="12283"/>
                  <a:pt x="1" y="12307"/>
                </a:cubicBezTo>
                <a:cubicBezTo>
                  <a:pt x="1" y="12319"/>
                  <a:pt x="13" y="12343"/>
                  <a:pt x="24" y="12343"/>
                </a:cubicBezTo>
                <a:cubicBezTo>
                  <a:pt x="24" y="12343"/>
                  <a:pt x="119" y="12354"/>
                  <a:pt x="273" y="12378"/>
                </a:cubicBezTo>
                <a:cubicBezTo>
                  <a:pt x="297" y="12378"/>
                  <a:pt x="308" y="12366"/>
                  <a:pt x="308" y="12343"/>
                </a:cubicBezTo>
                <a:cubicBezTo>
                  <a:pt x="308" y="12331"/>
                  <a:pt x="297" y="12307"/>
                  <a:pt x="273" y="12307"/>
                </a:cubicBezTo>
                <a:cubicBezTo>
                  <a:pt x="119" y="12283"/>
                  <a:pt x="37" y="12272"/>
                  <a:pt x="37" y="12272"/>
                </a:cubicBezTo>
                <a:close/>
                <a:moveTo>
                  <a:pt x="5533" y="12272"/>
                </a:moveTo>
                <a:cubicBezTo>
                  <a:pt x="5451" y="12283"/>
                  <a:pt x="5368" y="12296"/>
                  <a:pt x="5297" y="12307"/>
                </a:cubicBezTo>
                <a:cubicBezTo>
                  <a:pt x="5273" y="12307"/>
                  <a:pt x="5262" y="12319"/>
                  <a:pt x="5262" y="12343"/>
                </a:cubicBezTo>
                <a:cubicBezTo>
                  <a:pt x="5262" y="12354"/>
                  <a:pt x="5273" y="12378"/>
                  <a:pt x="5297" y="12378"/>
                </a:cubicBezTo>
                <a:cubicBezTo>
                  <a:pt x="5380" y="12366"/>
                  <a:pt x="5462" y="12354"/>
                  <a:pt x="5533" y="12343"/>
                </a:cubicBezTo>
                <a:cubicBezTo>
                  <a:pt x="5557" y="12343"/>
                  <a:pt x="5569" y="12319"/>
                  <a:pt x="5569" y="12307"/>
                </a:cubicBezTo>
                <a:cubicBezTo>
                  <a:pt x="5569" y="12283"/>
                  <a:pt x="5545" y="12272"/>
                  <a:pt x="5533" y="12272"/>
                </a:cubicBezTo>
                <a:close/>
                <a:moveTo>
                  <a:pt x="521" y="12331"/>
                </a:moveTo>
                <a:cubicBezTo>
                  <a:pt x="497" y="12331"/>
                  <a:pt x="473" y="12343"/>
                  <a:pt x="473" y="12366"/>
                </a:cubicBezTo>
                <a:cubicBezTo>
                  <a:pt x="473" y="12378"/>
                  <a:pt x="486" y="12401"/>
                  <a:pt x="509" y="12401"/>
                </a:cubicBezTo>
                <a:cubicBezTo>
                  <a:pt x="580" y="12414"/>
                  <a:pt x="663" y="12414"/>
                  <a:pt x="746" y="12425"/>
                </a:cubicBezTo>
                <a:cubicBezTo>
                  <a:pt x="770" y="12425"/>
                  <a:pt x="781" y="12414"/>
                  <a:pt x="781" y="12390"/>
                </a:cubicBezTo>
                <a:cubicBezTo>
                  <a:pt x="793" y="12378"/>
                  <a:pt x="770" y="12354"/>
                  <a:pt x="757" y="12354"/>
                </a:cubicBezTo>
                <a:cubicBezTo>
                  <a:pt x="663" y="12343"/>
                  <a:pt x="592" y="12343"/>
                  <a:pt x="521" y="12331"/>
                </a:cubicBezTo>
                <a:close/>
                <a:moveTo>
                  <a:pt x="5049" y="12331"/>
                </a:moveTo>
                <a:cubicBezTo>
                  <a:pt x="4978" y="12343"/>
                  <a:pt x="4895" y="12343"/>
                  <a:pt x="4813" y="12354"/>
                </a:cubicBezTo>
                <a:cubicBezTo>
                  <a:pt x="4800" y="12354"/>
                  <a:pt x="4777" y="12366"/>
                  <a:pt x="4789" y="12390"/>
                </a:cubicBezTo>
                <a:cubicBezTo>
                  <a:pt x="4789" y="12414"/>
                  <a:pt x="4800" y="12425"/>
                  <a:pt x="4824" y="12425"/>
                </a:cubicBezTo>
                <a:cubicBezTo>
                  <a:pt x="4907" y="12414"/>
                  <a:pt x="4978" y="12414"/>
                  <a:pt x="5060" y="12401"/>
                </a:cubicBezTo>
                <a:cubicBezTo>
                  <a:pt x="5084" y="12401"/>
                  <a:pt x="5096" y="12378"/>
                  <a:pt x="5096" y="12366"/>
                </a:cubicBezTo>
                <a:cubicBezTo>
                  <a:pt x="5096" y="12343"/>
                  <a:pt x="5073" y="12331"/>
                  <a:pt x="5049" y="12331"/>
                </a:cubicBezTo>
                <a:close/>
                <a:moveTo>
                  <a:pt x="994" y="12378"/>
                </a:moveTo>
                <a:cubicBezTo>
                  <a:pt x="970" y="12378"/>
                  <a:pt x="959" y="12390"/>
                  <a:pt x="959" y="12401"/>
                </a:cubicBezTo>
                <a:cubicBezTo>
                  <a:pt x="946" y="12425"/>
                  <a:pt x="970" y="12449"/>
                  <a:pt x="982" y="12449"/>
                </a:cubicBezTo>
                <a:cubicBezTo>
                  <a:pt x="1065" y="12449"/>
                  <a:pt x="1148" y="12461"/>
                  <a:pt x="1230" y="12461"/>
                </a:cubicBezTo>
                <a:cubicBezTo>
                  <a:pt x="1242" y="12461"/>
                  <a:pt x="1266" y="12449"/>
                  <a:pt x="1266" y="12425"/>
                </a:cubicBezTo>
                <a:cubicBezTo>
                  <a:pt x="1266" y="12414"/>
                  <a:pt x="1254" y="12390"/>
                  <a:pt x="1230" y="12390"/>
                </a:cubicBezTo>
                <a:cubicBezTo>
                  <a:pt x="1148" y="12390"/>
                  <a:pt x="1065" y="12378"/>
                  <a:pt x="994" y="12378"/>
                </a:cubicBezTo>
                <a:close/>
                <a:moveTo>
                  <a:pt x="4588" y="12375"/>
                </a:moveTo>
                <a:cubicBezTo>
                  <a:pt x="4584" y="12375"/>
                  <a:pt x="4580" y="12376"/>
                  <a:pt x="4576" y="12378"/>
                </a:cubicBezTo>
                <a:cubicBezTo>
                  <a:pt x="4493" y="12378"/>
                  <a:pt x="4422" y="12390"/>
                  <a:pt x="4340" y="12390"/>
                </a:cubicBezTo>
                <a:cubicBezTo>
                  <a:pt x="4316" y="12390"/>
                  <a:pt x="4304" y="12414"/>
                  <a:pt x="4304" y="12425"/>
                </a:cubicBezTo>
                <a:cubicBezTo>
                  <a:pt x="4304" y="12449"/>
                  <a:pt x="4327" y="12461"/>
                  <a:pt x="4340" y="12461"/>
                </a:cubicBezTo>
                <a:cubicBezTo>
                  <a:pt x="4422" y="12461"/>
                  <a:pt x="4505" y="12449"/>
                  <a:pt x="4587" y="12449"/>
                </a:cubicBezTo>
                <a:cubicBezTo>
                  <a:pt x="4600" y="12449"/>
                  <a:pt x="4623" y="12425"/>
                  <a:pt x="4611" y="12401"/>
                </a:cubicBezTo>
                <a:cubicBezTo>
                  <a:pt x="4611" y="12392"/>
                  <a:pt x="4604" y="12375"/>
                  <a:pt x="4588" y="12375"/>
                </a:cubicBezTo>
                <a:close/>
                <a:moveTo>
                  <a:pt x="1467" y="12401"/>
                </a:moveTo>
                <a:cubicBezTo>
                  <a:pt x="1443" y="12401"/>
                  <a:pt x="1432" y="12425"/>
                  <a:pt x="1432" y="12437"/>
                </a:cubicBezTo>
                <a:cubicBezTo>
                  <a:pt x="1432" y="12461"/>
                  <a:pt x="1443" y="12472"/>
                  <a:pt x="1467" y="12472"/>
                </a:cubicBezTo>
                <a:cubicBezTo>
                  <a:pt x="1537" y="12485"/>
                  <a:pt x="1621" y="12485"/>
                  <a:pt x="1703" y="12485"/>
                </a:cubicBezTo>
                <a:cubicBezTo>
                  <a:pt x="1727" y="12485"/>
                  <a:pt x="1739" y="12472"/>
                  <a:pt x="1739" y="12461"/>
                </a:cubicBezTo>
                <a:cubicBezTo>
                  <a:pt x="1739" y="12437"/>
                  <a:pt x="1727" y="12414"/>
                  <a:pt x="1703" y="12414"/>
                </a:cubicBezTo>
                <a:cubicBezTo>
                  <a:pt x="1621" y="12414"/>
                  <a:pt x="1550" y="12414"/>
                  <a:pt x="1467" y="12401"/>
                </a:cubicBezTo>
                <a:close/>
                <a:moveTo>
                  <a:pt x="4103" y="12401"/>
                </a:moveTo>
                <a:cubicBezTo>
                  <a:pt x="4020" y="12414"/>
                  <a:pt x="3938" y="12414"/>
                  <a:pt x="3867" y="12414"/>
                </a:cubicBezTo>
                <a:cubicBezTo>
                  <a:pt x="3843" y="12425"/>
                  <a:pt x="3831" y="12437"/>
                  <a:pt x="3831" y="12461"/>
                </a:cubicBezTo>
                <a:cubicBezTo>
                  <a:pt x="3831" y="12472"/>
                  <a:pt x="3843" y="12496"/>
                  <a:pt x="3867" y="12496"/>
                </a:cubicBezTo>
                <a:cubicBezTo>
                  <a:pt x="3949" y="12485"/>
                  <a:pt x="4020" y="12485"/>
                  <a:pt x="4103" y="12472"/>
                </a:cubicBezTo>
                <a:cubicBezTo>
                  <a:pt x="4127" y="12472"/>
                  <a:pt x="4138" y="12461"/>
                  <a:pt x="4138" y="12437"/>
                </a:cubicBezTo>
                <a:cubicBezTo>
                  <a:pt x="4138" y="12425"/>
                  <a:pt x="4115" y="12401"/>
                  <a:pt x="4103" y="12401"/>
                </a:cubicBezTo>
                <a:close/>
                <a:moveTo>
                  <a:pt x="1952" y="12425"/>
                </a:moveTo>
                <a:cubicBezTo>
                  <a:pt x="1928" y="12425"/>
                  <a:pt x="1916" y="12437"/>
                  <a:pt x="1916" y="12461"/>
                </a:cubicBezTo>
                <a:cubicBezTo>
                  <a:pt x="1904" y="12485"/>
                  <a:pt x="1928" y="12496"/>
                  <a:pt x="1939" y="12496"/>
                </a:cubicBezTo>
                <a:cubicBezTo>
                  <a:pt x="2023" y="12508"/>
                  <a:pt x="2105" y="12508"/>
                  <a:pt x="2188" y="12508"/>
                </a:cubicBezTo>
                <a:cubicBezTo>
                  <a:pt x="2199" y="12508"/>
                  <a:pt x="2223" y="12496"/>
                  <a:pt x="2223" y="12472"/>
                </a:cubicBezTo>
                <a:cubicBezTo>
                  <a:pt x="2223" y="12449"/>
                  <a:pt x="2212" y="12437"/>
                  <a:pt x="2188" y="12437"/>
                </a:cubicBezTo>
                <a:cubicBezTo>
                  <a:pt x="2105" y="12437"/>
                  <a:pt x="2023" y="12425"/>
                  <a:pt x="1952" y="12425"/>
                </a:cubicBezTo>
                <a:close/>
                <a:moveTo>
                  <a:pt x="3618" y="12425"/>
                </a:moveTo>
                <a:cubicBezTo>
                  <a:pt x="3547" y="12437"/>
                  <a:pt x="3465" y="12437"/>
                  <a:pt x="3382" y="12437"/>
                </a:cubicBezTo>
                <a:cubicBezTo>
                  <a:pt x="3358" y="12437"/>
                  <a:pt x="3347" y="12449"/>
                  <a:pt x="3347" y="12472"/>
                </a:cubicBezTo>
                <a:cubicBezTo>
                  <a:pt x="3347" y="12496"/>
                  <a:pt x="3370" y="12508"/>
                  <a:pt x="3382" y="12508"/>
                </a:cubicBezTo>
                <a:cubicBezTo>
                  <a:pt x="3465" y="12508"/>
                  <a:pt x="3547" y="12508"/>
                  <a:pt x="3630" y="12496"/>
                </a:cubicBezTo>
                <a:cubicBezTo>
                  <a:pt x="3642" y="12496"/>
                  <a:pt x="3665" y="12485"/>
                  <a:pt x="3654" y="12461"/>
                </a:cubicBezTo>
                <a:cubicBezTo>
                  <a:pt x="3654" y="12449"/>
                  <a:pt x="3642" y="12425"/>
                  <a:pt x="3618" y="12425"/>
                </a:cubicBezTo>
                <a:close/>
                <a:moveTo>
                  <a:pt x="2425" y="12437"/>
                </a:moveTo>
                <a:cubicBezTo>
                  <a:pt x="2401" y="12437"/>
                  <a:pt x="2389" y="12461"/>
                  <a:pt x="2389" y="12472"/>
                </a:cubicBezTo>
                <a:cubicBezTo>
                  <a:pt x="2389" y="12496"/>
                  <a:pt x="2401" y="12508"/>
                  <a:pt x="2425" y="12508"/>
                </a:cubicBezTo>
                <a:cubicBezTo>
                  <a:pt x="2507" y="12508"/>
                  <a:pt x="2578" y="12520"/>
                  <a:pt x="2661" y="12520"/>
                </a:cubicBezTo>
                <a:cubicBezTo>
                  <a:pt x="2685" y="12520"/>
                  <a:pt x="2696" y="12496"/>
                  <a:pt x="2696" y="12485"/>
                </a:cubicBezTo>
                <a:cubicBezTo>
                  <a:pt x="2696" y="12461"/>
                  <a:pt x="2685" y="12449"/>
                  <a:pt x="2661" y="12437"/>
                </a:cubicBezTo>
                <a:close/>
                <a:moveTo>
                  <a:pt x="3145" y="12437"/>
                </a:moveTo>
                <a:cubicBezTo>
                  <a:pt x="3063" y="12437"/>
                  <a:pt x="2980" y="12437"/>
                  <a:pt x="2909" y="12449"/>
                </a:cubicBezTo>
                <a:cubicBezTo>
                  <a:pt x="2885" y="12449"/>
                  <a:pt x="2874" y="12461"/>
                  <a:pt x="2874" y="12485"/>
                </a:cubicBezTo>
                <a:cubicBezTo>
                  <a:pt x="2874" y="12496"/>
                  <a:pt x="2885" y="12520"/>
                  <a:pt x="2909" y="12520"/>
                </a:cubicBezTo>
                <a:cubicBezTo>
                  <a:pt x="2980" y="12520"/>
                  <a:pt x="3063" y="12508"/>
                  <a:pt x="3145" y="12508"/>
                </a:cubicBezTo>
                <a:cubicBezTo>
                  <a:pt x="3169" y="12508"/>
                  <a:pt x="3181" y="12496"/>
                  <a:pt x="3181" y="12472"/>
                </a:cubicBezTo>
                <a:cubicBezTo>
                  <a:pt x="3181" y="12461"/>
                  <a:pt x="3169" y="12437"/>
                  <a:pt x="3145" y="1243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3" name="Google Shape;523;p29"/>
          <p:cNvGrpSpPr/>
          <p:nvPr/>
        </p:nvGrpSpPr>
        <p:grpSpPr>
          <a:xfrm rot="10800000">
            <a:off x="201421" y="2768827"/>
            <a:ext cx="355461" cy="607971"/>
            <a:chOff x="-8272361" y="3329436"/>
            <a:chExt cx="355461" cy="607971"/>
          </a:xfrm>
        </p:grpSpPr>
        <p:sp>
          <p:nvSpPr>
            <p:cNvPr id="524" name="Google Shape;524;p29"/>
            <p:cNvSpPr/>
            <p:nvPr/>
          </p:nvSpPr>
          <p:spPr>
            <a:xfrm>
              <a:off x="-8272361" y="3447815"/>
              <a:ext cx="328505" cy="420577"/>
            </a:xfrm>
            <a:custGeom>
              <a:avLst/>
              <a:gdLst/>
              <a:ahLst/>
              <a:cxnLst/>
              <a:rect l="l" t="t" r="r" b="b"/>
              <a:pathLst>
                <a:path w="2023" h="2590" extrusionOk="0">
                  <a:moveTo>
                    <a:pt x="1172" y="0"/>
                  </a:moveTo>
                  <a:lnTo>
                    <a:pt x="1" y="533"/>
                  </a:lnTo>
                  <a:lnTo>
                    <a:pt x="25" y="591"/>
                  </a:lnTo>
                  <a:lnTo>
                    <a:pt x="899" y="2590"/>
                  </a:lnTo>
                  <a:lnTo>
                    <a:pt x="2023" y="2081"/>
                  </a:lnTo>
                  <a:lnTo>
                    <a:pt x="11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9"/>
            <p:cNvSpPr/>
            <p:nvPr/>
          </p:nvSpPr>
          <p:spPr>
            <a:xfrm>
              <a:off x="-8126377" y="3785577"/>
              <a:ext cx="209477" cy="151830"/>
            </a:xfrm>
            <a:custGeom>
              <a:avLst/>
              <a:gdLst/>
              <a:ahLst/>
              <a:cxnLst/>
              <a:rect l="l" t="t" r="r" b="b"/>
              <a:pathLst>
                <a:path w="1290" h="935" extrusionOk="0">
                  <a:moveTo>
                    <a:pt x="1124" y="1"/>
                  </a:moveTo>
                  <a:lnTo>
                    <a:pt x="0" y="510"/>
                  </a:lnTo>
                  <a:lnTo>
                    <a:pt x="131" y="805"/>
                  </a:lnTo>
                  <a:cubicBezTo>
                    <a:pt x="165" y="883"/>
                    <a:pt x="243" y="935"/>
                    <a:pt x="325" y="935"/>
                  </a:cubicBezTo>
                  <a:cubicBezTo>
                    <a:pt x="355" y="935"/>
                    <a:pt x="386" y="928"/>
                    <a:pt x="415" y="912"/>
                  </a:cubicBezTo>
                  <a:lnTo>
                    <a:pt x="1135" y="604"/>
                  </a:lnTo>
                  <a:cubicBezTo>
                    <a:pt x="1242" y="557"/>
                    <a:pt x="1289" y="427"/>
                    <a:pt x="1254" y="321"/>
                  </a:cubicBezTo>
                  <a:lnTo>
                    <a:pt x="11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9"/>
            <p:cNvSpPr/>
            <p:nvPr/>
          </p:nvSpPr>
          <p:spPr>
            <a:xfrm>
              <a:off x="-8143589" y="3771449"/>
              <a:ext cx="213212" cy="113020"/>
            </a:xfrm>
            <a:custGeom>
              <a:avLst/>
              <a:gdLst/>
              <a:ahLst/>
              <a:cxnLst/>
              <a:rect l="l" t="t" r="r" b="b"/>
              <a:pathLst>
                <a:path w="1313" h="696" extrusionOk="0">
                  <a:moveTo>
                    <a:pt x="1189" y="1"/>
                  </a:moveTo>
                  <a:cubicBezTo>
                    <a:pt x="1168" y="1"/>
                    <a:pt x="1146" y="6"/>
                    <a:pt x="1123" y="17"/>
                  </a:cubicBezTo>
                  <a:lnTo>
                    <a:pt x="95" y="479"/>
                  </a:lnTo>
                  <a:cubicBezTo>
                    <a:pt x="24" y="502"/>
                    <a:pt x="1" y="573"/>
                    <a:pt x="24" y="632"/>
                  </a:cubicBezTo>
                  <a:cubicBezTo>
                    <a:pt x="40" y="672"/>
                    <a:pt x="78" y="696"/>
                    <a:pt x="123" y="696"/>
                  </a:cubicBezTo>
                  <a:cubicBezTo>
                    <a:pt x="144" y="696"/>
                    <a:pt x="167" y="691"/>
                    <a:pt x="190" y="679"/>
                  </a:cubicBezTo>
                  <a:lnTo>
                    <a:pt x="1218" y="218"/>
                  </a:lnTo>
                  <a:cubicBezTo>
                    <a:pt x="1289" y="183"/>
                    <a:pt x="1312" y="124"/>
                    <a:pt x="1289" y="64"/>
                  </a:cubicBezTo>
                  <a:cubicBezTo>
                    <a:pt x="1273" y="24"/>
                    <a:pt x="1234" y="1"/>
                    <a:pt x="11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9"/>
            <p:cNvSpPr/>
            <p:nvPr/>
          </p:nvSpPr>
          <p:spPr>
            <a:xfrm>
              <a:off x="-8272361" y="3329436"/>
              <a:ext cx="190315" cy="241304"/>
            </a:xfrm>
            <a:custGeom>
              <a:avLst/>
              <a:gdLst/>
              <a:ahLst/>
              <a:cxnLst/>
              <a:rect l="l" t="t" r="r" b="b"/>
              <a:pathLst>
                <a:path w="1172" h="1486" extrusionOk="0">
                  <a:moveTo>
                    <a:pt x="257" y="1"/>
                  </a:moveTo>
                  <a:cubicBezTo>
                    <a:pt x="172" y="1"/>
                    <a:pt x="92" y="65"/>
                    <a:pt x="84" y="162"/>
                  </a:cubicBezTo>
                  <a:lnTo>
                    <a:pt x="1" y="1262"/>
                  </a:lnTo>
                  <a:lnTo>
                    <a:pt x="463" y="1486"/>
                  </a:lnTo>
                  <a:lnTo>
                    <a:pt x="723" y="1084"/>
                  </a:lnTo>
                  <a:lnTo>
                    <a:pt x="1030" y="1226"/>
                  </a:lnTo>
                  <a:lnTo>
                    <a:pt x="1172" y="729"/>
                  </a:lnTo>
                  <a:lnTo>
                    <a:pt x="368" y="44"/>
                  </a:lnTo>
                  <a:cubicBezTo>
                    <a:pt x="334" y="14"/>
                    <a:pt x="295" y="1"/>
                    <a:pt x="2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9"/>
            <p:cNvSpPr/>
            <p:nvPr/>
          </p:nvSpPr>
          <p:spPr>
            <a:xfrm>
              <a:off x="-8264566" y="3329436"/>
              <a:ext cx="105713" cy="97431"/>
            </a:xfrm>
            <a:custGeom>
              <a:avLst/>
              <a:gdLst/>
              <a:ahLst/>
              <a:cxnLst/>
              <a:rect l="l" t="t" r="r" b="b"/>
              <a:pathLst>
                <a:path w="651" h="600" extrusionOk="0">
                  <a:moveTo>
                    <a:pt x="209" y="1"/>
                  </a:moveTo>
                  <a:cubicBezTo>
                    <a:pt x="124" y="1"/>
                    <a:pt x="44" y="65"/>
                    <a:pt x="36" y="162"/>
                  </a:cubicBezTo>
                  <a:lnTo>
                    <a:pt x="0" y="600"/>
                  </a:lnTo>
                  <a:lnTo>
                    <a:pt x="651" y="316"/>
                  </a:lnTo>
                  <a:lnTo>
                    <a:pt x="320" y="44"/>
                  </a:lnTo>
                  <a:cubicBezTo>
                    <a:pt x="286" y="14"/>
                    <a:pt x="247" y="1"/>
                    <a:pt x="2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9" name="Google Shape;529;p29"/>
          <p:cNvSpPr/>
          <p:nvPr/>
        </p:nvSpPr>
        <p:spPr>
          <a:xfrm flipH="1">
            <a:off x="8476645" y="4148005"/>
            <a:ext cx="564276" cy="581893"/>
          </a:xfrm>
          <a:custGeom>
            <a:avLst/>
            <a:gdLst/>
            <a:ahLst/>
            <a:cxnLst/>
            <a:rect l="l" t="t" r="r" b="b"/>
            <a:pathLst>
              <a:path w="3429" h="3536" extrusionOk="0">
                <a:moveTo>
                  <a:pt x="1479" y="1"/>
                </a:moveTo>
                <a:lnTo>
                  <a:pt x="1384" y="1076"/>
                </a:lnTo>
                <a:lnTo>
                  <a:pt x="237" y="674"/>
                </a:lnTo>
                <a:lnTo>
                  <a:pt x="946" y="1538"/>
                </a:lnTo>
                <a:lnTo>
                  <a:pt x="1" y="2022"/>
                </a:lnTo>
                <a:lnTo>
                  <a:pt x="1136" y="2058"/>
                </a:lnTo>
                <a:lnTo>
                  <a:pt x="840" y="3062"/>
                </a:lnTo>
                <a:lnTo>
                  <a:pt x="840" y="3062"/>
                </a:lnTo>
                <a:lnTo>
                  <a:pt x="1597" y="2271"/>
                </a:lnTo>
                <a:lnTo>
                  <a:pt x="2176" y="3535"/>
                </a:lnTo>
                <a:lnTo>
                  <a:pt x="2188" y="2034"/>
                </a:lnTo>
                <a:lnTo>
                  <a:pt x="3429" y="1927"/>
                </a:lnTo>
                <a:lnTo>
                  <a:pt x="2235" y="1336"/>
                </a:lnTo>
                <a:lnTo>
                  <a:pt x="2909" y="343"/>
                </a:lnTo>
                <a:lnTo>
                  <a:pt x="2909" y="343"/>
                </a:lnTo>
                <a:lnTo>
                  <a:pt x="1857" y="1029"/>
                </a:lnTo>
                <a:lnTo>
                  <a:pt x="14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9"/>
          <p:cNvSpPr/>
          <p:nvPr/>
        </p:nvSpPr>
        <p:spPr>
          <a:xfrm flipH="1">
            <a:off x="8067892" y="4780989"/>
            <a:ext cx="344589" cy="294073"/>
          </a:xfrm>
          <a:custGeom>
            <a:avLst/>
            <a:gdLst/>
            <a:ahLst/>
            <a:cxnLst/>
            <a:rect l="l" t="t" r="r" b="b"/>
            <a:pathLst>
              <a:path w="2094" h="1787" extrusionOk="0">
                <a:moveTo>
                  <a:pt x="1077" y="1"/>
                </a:moveTo>
                <a:lnTo>
                  <a:pt x="947" y="734"/>
                </a:lnTo>
                <a:lnTo>
                  <a:pt x="368" y="332"/>
                </a:lnTo>
                <a:lnTo>
                  <a:pt x="805" y="899"/>
                </a:lnTo>
                <a:lnTo>
                  <a:pt x="1" y="1159"/>
                </a:lnTo>
                <a:lnTo>
                  <a:pt x="828" y="1207"/>
                </a:lnTo>
                <a:lnTo>
                  <a:pt x="734" y="1739"/>
                </a:lnTo>
                <a:lnTo>
                  <a:pt x="1065" y="1266"/>
                </a:lnTo>
                <a:lnTo>
                  <a:pt x="1621" y="1786"/>
                </a:lnTo>
                <a:lnTo>
                  <a:pt x="1348" y="1124"/>
                </a:lnTo>
                <a:lnTo>
                  <a:pt x="2094" y="1124"/>
                </a:lnTo>
                <a:lnTo>
                  <a:pt x="1419" y="876"/>
                </a:lnTo>
                <a:lnTo>
                  <a:pt x="1715" y="426"/>
                </a:lnTo>
                <a:lnTo>
                  <a:pt x="1243" y="687"/>
                </a:lnTo>
                <a:lnTo>
                  <a:pt x="10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1" name="Google Shape;531;p29"/>
          <p:cNvGrpSpPr/>
          <p:nvPr/>
        </p:nvGrpSpPr>
        <p:grpSpPr>
          <a:xfrm rot="-8834223">
            <a:off x="1824933" y="4634965"/>
            <a:ext cx="488178" cy="283799"/>
            <a:chOff x="5340425" y="3804350"/>
            <a:chExt cx="67425" cy="39200"/>
          </a:xfrm>
        </p:grpSpPr>
        <p:sp>
          <p:nvSpPr>
            <p:cNvPr id="532" name="Google Shape;532;p29"/>
            <p:cNvSpPr/>
            <p:nvPr/>
          </p:nvSpPr>
          <p:spPr>
            <a:xfrm>
              <a:off x="5387725" y="3823825"/>
              <a:ext cx="20125" cy="19150"/>
            </a:xfrm>
            <a:custGeom>
              <a:avLst/>
              <a:gdLst/>
              <a:ahLst/>
              <a:cxnLst/>
              <a:rect l="l" t="t" r="r" b="b"/>
              <a:pathLst>
                <a:path w="805" h="766" extrusionOk="0">
                  <a:moveTo>
                    <a:pt x="608" y="1"/>
                  </a:moveTo>
                  <a:cubicBezTo>
                    <a:pt x="443" y="1"/>
                    <a:pt x="177" y="106"/>
                    <a:pt x="177" y="106"/>
                  </a:cubicBezTo>
                  <a:cubicBezTo>
                    <a:pt x="177" y="106"/>
                    <a:pt x="0" y="319"/>
                    <a:pt x="59" y="377"/>
                  </a:cubicBezTo>
                  <a:cubicBezTo>
                    <a:pt x="111" y="430"/>
                    <a:pt x="382" y="765"/>
                    <a:pt x="511" y="765"/>
                  </a:cubicBezTo>
                  <a:cubicBezTo>
                    <a:pt x="529" y="765"/>
                    <a:pt x="544" y="759"/>
                    <a:pt x="555" y="744"/>
                  </a:cubicBezTo>
                  <a:cubicBezTo>
                    <a:pt x="662" y="626"/>
                    <a:pt x="390" y="437"/>
                    <a:pt x="390" y="437"/>
                  </a:cubicBezTo>
                  <a:lnTo>
                    <a:pt x="390" y="437"/>
                  </a:lnTo>
                  <a:cubicBezTo>
                    <a:pt x="390" y="437"/>
                    <a:pt x="518" y="504"/>
                    <a:pt x="613" y="504"/>
                  </a:cubicBezTo>
                  <a:cubicBezTo>
                    <a:pt x="657" y="504"/>
                    <a:pt x="695" y="490"/>
                    <a:pt x="710" y="448"/>
                  </a:cubicBezTo>
                  <a:cubicBezTo>
                    <a:pt x="745" y="319"/>
                    <a:pt x="450" y="236"/>
                    <a:pt x="450" y="236"/>
                  </a:cubicBezTo>
                  <a:cubicBezTo>
                    <a:pt x="450" y="236"/>
                    <a:pt x="804" y="141"/>
                    <a:pt x="721" y="35"/>
                  </a:cubicBezTo>
                  <a:cubicBezTo>
                    <a:pt x="699" y="10"/>
                    <a:pt x="658" y="1"/>
                    <a:pt x="60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9"/>
            <p:cNvSpPr/>
            <p:nvPr/>
          </p:nvSpPr>
          <p:spPr>
            <a:xfrm>
              <a:off x="5340425" y="3804350"/>
              <a:ext cx="20125" cy="19150"/>
            </a:xfrm>
            <a:custGeom>
              <a:avLst/>
              <a:gdLst/>
              <a:ahLst/>
              <a:cxnLst/>
              <a:rect l="l" t="t" r="r" b="b"/>
              <a:pathLst>
                <a:path w="805" h="766" extrusionOk="0">
                  <a:moveTo>
                    <a:pt x="285" y="1"/>
                  </a:moveTo>
                  <a:cubicBezTo>
                    <a:pt x="266" y="1"/>
                    <a:pt x="250" y="7"/>
                    <a:pt x="237" y="22"/>
                  </a:cubicBezTo>
                  <a:cubicBezTo>
                    <a:pt x="143" y="140"/>
                    <a:pt x="414" y="329"/>
                    <a:pt x="414" y="329"/>
                  </a:cubicBezTo>
                  <a:cubicBezTo>
                    <a:pt x="414" y="329"/>
                    <a:pt x="287" y="262"/>
                    <a:pt x="191" y="262"/>
                  </a:cubicBezTo>
                  <a:cubicBezTo>
                    <a:pt x="147" y="262"/>
                    <a:pt x="110" y="276"/>
                    <a:pt x="95" y="318"/>
                  </a:cubicBezTo>
                  <a:cubicBezTo>
                    <a:pt x="59" y="447"/>
                    <a:pt x="355" y="530"/>
                    <a:pt x="355" y="530"/>
                  </a:cubicBezTo>
                  <a:cubicBezTo>
                    <a:pt x="355" y="530"/>
                    <a:pt x="1" y="625"/>
                    <a:pt x="83" y="731"/>
                  </a:cubicBezTo>
                  <a:cubicBezTo>
                    <a:pt x="105" y="756"/>
                    <a:pt x="145" y="765"/>
                    <a:pt x="194" y="765"/>
                  </a:cubicBezTo>
                  <a:cubicBezTo>
                    <a:pt x="357" y="765"/>
                    <a:pt x="616" y="660"/>
                    <a:pt x="616" y="660"/>
                  </a:cubicBezTo>
                  <a:cubicBezTo>
                    <a:pt x="616" y="660"/>
                    <a:pt x="805" y="447"/>
                    <a:pt x="745" y="389"/>
                  </a:cubicBezTo>
                  <a:cubicBezTo>
                    <a:pt x="694" y="336"/>
                    <a:pt x="422"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9"/>
            <p:cNvSpPr/>
            <p:nvPr/>
          </p:nvSpPr>
          <p:spPr>
            <a:xfrm>
              <a:off x="5352250" y="3804400"/>
              <a:ext cx="44050" cy="39150"/>
            </a:xfrm>
            <a:custGeom>
              <a:avLst/>
              <a:gdLst/>
              <a:ahLst/>
              <a:cxnLst/>
              <a:rect l="l" t="t" r="r" b="b"/>
              <a:pathLst>
                <a:path w="1762" h="1566" extrusionOk="0">
                  <a:moveTo>
                    <a:pt x="882" y="1"/>
                  </a:moveTo>
                  <a:cubicBezTo>
                    <a:pt x="555" y="1"/>
                    <a:pt x="255" y="208"/>
                    <a:pt x="143" y="528"/>
                  </a:cubicBezTo>
                  <a:cubicBezTo>
                    <a:pt x="1" y="942"/>
                    <a:pt x="213" y="1380"/>
                    <a:pt x="615" y="1521"/>
                  </a:cubicBezTo>
                  <a:cubicBezTo>
                    <a:pt x="702" y="1551"/>
                    <a:pt x="791" y="1565"/>
                    <a:pt x="878" y="1565"/>
                  </a:cubicBezTo>
                  <a:cubicBezTo>
                    <a:pt x="1204" y="1565"/>
                    <a:pt x="1508" y="1366"/>
                    <a:pt x="1620" y="1049"/>
                  </a:cubicBezTo>
                  <a:cubicBezTo>
                    <a:pt x="1762" y="634"/>
                    <a:pt x="1538" y="185"/>
                    <a:pt x="1136" y="43"/>
                  </a:cubicBezTo>
                  <a:cubicBezTo>
                    <a:pt x="1051" y="14"/>
                    <a:pt x="966" y="1"/>
                    <a:pt x="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5" name="Google Shape;535;p29"/>
          <p:cNvGrpSpPr/>
          <p:nvPr/>
        </p:nvGrpSpPr>
        <p:grpSpPr>
          <a:xfrm rot="9121407">
            <a:off x="810696" y="3946344"/>
            <a:ext cx="488178" cy="283799"/>
            <a:chOff x="5340425" y="3804350"/>
            <a:chExt cx="67425" cy="39200"/>
          </a:xfrm>
        </p:grpSpPr>
        <p:sp>
          <p:nvSpPr>
            <p:cNvPr id="536" name="Google Shape;536;p29"/>
            <p:cNvSpPr/>
            <p:nvPr/>
          </p:nvSpPr>
          <p:spPr>
            <a:xfrm>
              <a:off x="5387725" y="3823825"/>
              <a:ext cx="20125" cy="19150"/>
            </a:xfrm>
            <a:custGeom>
              <a:avLst/>
              <a:gdLst/>
              <a:ahLst/>
              <a:cxnLst/>
              <a:rect l="l" t="t" r="r" b="b"/>
              <a:pathLst>
                <a:path w="805" h="766" extrusionOk="0">
                  <a:moveTo>
                    <a:pt x="608" y="1"/>
                  </a:moveTo>
                  <a:cubicBezTo>
                    <a:pt x="443" y="1"/>
                    <a:pt x="177" y="106"/>
                    <a:pt x="177" y="106"/>
                  </a:cubicBezTo>
                  <a:cubicBezTo>
                    <a:pt x="177" y="106"/>
                    <a:pt x="0" y="319"/>
                    <a:pt x="59" y="377"/>
                  </a:cubicBezTo>
                  <a:cubicBezTo>
                    <a:pt x="111" y="430"/>
                    <a:pt x="382" y="765"/>
                    <a:pt x="511" y="765"/>
                  </a:cubicBezTo>
                  <a:cubicBezTo>
                    <a:pt x="529" y="765"/>
                    <a:pt x="544" y="759"/>
                    <a:pt x="555" y="744"/>
                  </a:cubicBezTo>
                  <a:cubicBezTo>
                    <a:pt x="662" y="626"/>
                    <a:pt x="390" y="437"/>
                    <a:pt x="390" y="437"/>
                  </a:cubicBezTo>
                  <a:lnTo>
                    <a:pt x="390" y="437"/>
                  </a:lnTo>
                  <a:cubicBezTo>
                    <a:pt x="390" y="437"/>
                    <a:pt x="518" y="504"/>
                    <a:pt x="613" y="504"/>
                  </a:cubicBezTo>
                  <a:cubicBezTo>
                    <a:pt x="657" y="504"/>
                    <a:pt x="695" y="490"/>
                    <a:pt x="710" y="448"/>
                  </a:cubicBezTo>
                  <a:cubicBezTo>
                    <a:pt x="745" y="319"/>
                    <a:pt x="450" y="236"/>
                    <a:pt x="450" y="236"/>
                  </a:cubicBezTo>
                  <a:cubicBezTo>
                    <a:pt x="450" y="236"/>
                    <a:pt x="804" y="141"/>
                    <a:pt x="721" y="35"/>
                  </a:cubicBezTo>
                  <a:cubicBezTo>
                    <a:pt x="699" y="10"/>
                    <a:pt x="658" y="1"/>
                    <a:pt x="6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9"/>
            <p:cNvSpPr/>
            <p:nvPr/>
          </p:nvSpPr>
          <p:spPr>
            <a:xfrm>
              <a:off x="5340425" y="3804350"/>
              <a:ext cx="20125" cy="19150"/>
            </a:xfrm>
            <a:custGeom>
              <a:avLst/>
              <a:gdLst/>
              <a:ahLst/>
              <a:cxnLst/>
              <a:rect l="l" t="t" r="r" b="b"/>
              <a:pathLst>
                <a:path w="805" h="766" extrusionOk="0">
                  <a:moveTo>
                    <a:pt x="285" y="1"/>
                  </a:moveTo>
                  <a:cubicBezTo>
                    <a:pt x="266" y="1"/>
                    <a:pt x="250" y="7"/>
                    <a:pt x="237" y="22"/>
                  </a:cubicBezTo>
                  <a:cubicBezTo>
                    <a:pt x="143" y="140"/>
                    <a:pt x="414" y="329"/>
                    <a:pt x="414" y="329"/>
                  </a:cubicBezTo>
                  <a:cubicBezTo>
                    <a:pt x="414" y="329"/>
                    <a:pt x="287" y="262"/>
                    <a:pt x="191" y="262"/>
                  </a:cubicBezTo>
                  <a:cubicBezTo>
                    <a:pt x="147" y="262"/>
                    <a:pt x="110" y="276"/>
                    <a:pt x="95" y="318"/>
                  </a:cubicBezTo>
                  <a:cubicBezTo>
                    <a:pt x="59" y="447"/>
                    <a:pt x="355" y="530"/>
                    <a:pt x="355" y="530"/>
                  </a:cubicBezTo>
                  <a:cubicBezTo>
                    <a:pt x="355" y="530"/>
                    <a:pt x="1" y="625"/>
                    <a:pt x="83" y="731"/>
                  </a:cubicBezTo>
                  <a:cubicBezTo>
                    <a:pt x="105" y="756"/>
                    <a:pt x="145" y="765"/>
                    <a:pt x="194" y="765"/>
                  </a:cubicBezTo>
                  <a:cubicBezTo>
                    <a:pt x="357" y="765"/>
                    <a:pt x="616" y="660"/>
                    <a:pt x="616" y="660"/>
                  </a:cubicBezTo>
                  <a:cubicBezTo>
                    <a:pt x="616" y="660"/>
                    <a:pt x="805" y="447"/>
                    <a:pt x="745" y="389"/>
                  </a:cubicBezTo>
                  <a:cubicBezTo>
                    <a:pt x="694" y="336"/>
                    <a:pt x="422" y="1"/>
                    <a:pt x="2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9"/>
            <p:cNvSpPr/>
            <p:nvPr/>
          </p:nvSpPr>
          <p:spPr>
            <a:xfrm>
              <a:off x="5352250" y="3804400"/>
              <a:ext cx="44050" cy="39150"/>
            </a:xfrm>
            <a:custGeom>
              <a:avLst/>
              <a:gdLst/>
              <a:ahLst/>
              <a:cxnLst/>
              <a:rect l="l" t="t" r="r" b="b"/>
              <a:pathLst>
                <a:path w="1762" h="1566" extrusionOk="0">
                  <a:moveTo>
                    <a:pt x="882" y="1"/>
                  </a:moveTo>
                  <a:cubicBezTo>
                    <a:pt x="555" y="1"/>
                    <a:pt x="255" y="208"/>
                    <a:pt x="143" y="528"/>
                  </a:cubicBezTo>
                  <a:cubicBezTo>
                    <a:pt x="1" y="942"/>
                    <a:pt x="213" y="1380"/>
                    <a:pt x="615" y="1521"/>
                  </a:cubicBezTo>
                  <a:cubicBezTo>
                    <a:pt x="702" y="1551"/>
                    <a:pt x="791" y="1565"/>
                    <a:pt x="878" y="1565"/>
                  </a:cubicBezTo>
                  <a:cubicBezTo>
                    <a:pt x="1204" y="1565"/>
                    <a:pt x="1508" y="1366"/>
                    <a:pt x="1620" y="1049"/>
                  </a:cubicBezTo>
                  <a:cubicBezTo>
                    <a:pt x="1762" y="634"/>
                    <a:pt x="1538" y="185"/>
                    <a:pt x="1136" y="43"/>
                  </a:cubicBezTo>
                  <a:cubicBezTo>
                    <a:pt x="1051" y="14"/>
                    <a:pt x="966" y="1"/>
                    <a:pt x="8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TITLE_AND_TWO_COLUMNS_1_2_3">
    <p:spTree>
      <p:nvGrpSpPr>
        <p:cNvPr id="1" name="Shape 539"/>
        <p:cNvGrpSpPr/>
        <p:nvPr/>
      </p:nvGrpSpPr>
      <p:grpSpPr>
        <a:xfrm>
          <a:off x="0" y="0"/>
          <a:ext cx="0" cy="0"/>
          <a:chOff x="0" y="0"/>
          <a:chExt cx="0" cy="0"/>
        </a:xfrm>
      </p:grpSpPr>
      <p:grpSp>
        <p:nvGrpSpPr>
          <p:cNvPr id="540" name="Google Shape;540;p30"/>
          <p:cNvGrpSpPr/>
          <p:nvPr/>
        </p:nvGrpSpPr>
        <p:grpSpPr>
          <a:xfrm rot="10064432">
            <a:off x="1967722" y="4726567"/>
            <a:ext cx="488178" cy="283800"/>
            <a:chOff x="5340425" y="3804350"/>
            <a:chExt cx="67425" cy="39200"/>
          </a:xfrm>
        </p:grpSpPr>
        <p:sp>
          <p:nvSpPr>
            <p:cNvPr id="541" name="Google Shape;541;p30"/>
            <p:cNvSpPr/>
            <p:nvPr/>
          </p:nvSpPr>
          <p:spPr>
            <a:xfrm>
              <a:off x="5387725" y="3823825"/>
              <a:ext cx="20125" cy="19150"/>
            </a:xfrm>
            <a:custGeom>
              <a:avLst/>
              <a:gdLst/>
              <a:ahLst/>
              <a:cxnLst/>
              <a:rect l="l" t="t" r="r" b="b"/>
              <a:pathLst>
                <a:path w="805" h="766" extrusionOk="0">
                  <a:moveTo>
                    <a:pt x="608" y="1"/>
                  </a:moveTo>
                  <a:cubicBezTo>
                    <a:pt x="443" y="1"/>
                    <a:pt x="177" y="106"/>
                    <a:pt x="177" y="106"/>
                  </a:cubicBezTo>
                  <a:cubicBezTo>
                    <a:pt x="177" y="106"/>
                    <a:pt x="0" y="319"/>
                    <a:pt x="59" y="377"/>
                  </a:cubicBezTo>
                  <a:cubicBezTo>
                    <a:pt x="111" y="430"/>
                    <a:pt x="382" y="765"/>
                    <a:pt x="511" y="765"/>
                  </a:cubicBezTo>
                  <a:cubicBezTo>
                    <a:pt x="529" y="765"/>
                    <a:pt x="544" y="759"/>
                    <a:pt x="555" y="744"/>
                  </a:cubicBezTo>
                  <a:cubicBezTo>
                    <a:pt x="662" y="626"/>
                    <a:pt x="390" y="437"/>
                    <a:pt x="390" y="437"/>
                  </a:cubicBezTo>
                  <a:lnTo>
                    <a:pt x="390" y="437"/>
                  </a:lnTo>
                  <a:cubicBezTo>
                    <a:pt x="390" y="437"/>
                    <a:pt x="518" y="504"/>
                    <a:pt x="613" y="504"/>
                  </a:cubicBezTo>
                  <a:cubicBezTo>
                    <a:pt x="657" y="504"/>
                    <a:pt x="695" y="490"/>
                    <a:pt x="710" y="448"/>
                  </a:cubicBezTo>
                  <a:cubicBezTo>
                    <a:pt x="745" y="319"/>
                    <a:pt x="450" y="236"/>
                    <a:pt x="450" y="236"/>
                  </a:cubicBezTo>
                  <a:cubicBezTo>
                    <a:pt x="450" y="236"/>
                    <a:pt x="804" y="141"/>
                    <a:pt x="721" y="35"/>
                  </a:cubicBezTo>
                  <a:cubicBezTo>
                    <a:pt x="699" y="10"/>
                    <a:pt x="658" y="1"/>
                    <a:pt x="6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0"/>
            <p:cNvSpPr/>
            <p:nvPr/>
          </p:nvSpPr>
          <p:spPr>
            <a:xfrm>
              <a:off x="5340425" y="3804350"/>
              <a:ext cx="20125" cy="19150"/>
            </a:xfrm>
            <a:custGeom>
              <a:avLst/>
              <a:gdLst/>
              <a:ahLst/>
              <a:cxnLst/>
              <a:rect l="l" t="t" r="r" b="b"/>
              <a:pathLst>
                <a:path w="805" h="766" extrusionOk="0">
                  <a:moveTo>
                    <a:pt x="285" y="1"/>
                  </a:moveTo>
                  <a:cubicBezTo>
                    <a:pt x="266" y="1"/>
                    <a:pt x="250" y="7"/>
                    <a:pt x="237" y="22"/>
                  </a:cubicBezTo>
                  <a:cubicBezTo>
                    <a:pt x="143" y="140"/>
                    <a:pt x="414" y="329"/>
                    <a:pt x="414" y="329"/>
                  </a:cubicBezTo>
                  <a:cubicBezTo>
                    <a:pt x="414" y="329"/>
                    <a:pt x="287" y="262"/>
                    <a:pt x="191" y="262"/>
                  </a:cubicBezTo>
                  <a:cubicBezTo>
                    <a:pt x="147" y="262"/>
                    <a:pt x="110" y="276"/>
                    <a:pt x="95" y="318"/>
                  </a:cubicBezTo>
                  <a:cubicBezTo>
                    <a:pt x="59" y="447"/>
                    <a:pt x="355" y="530"/>
                    <a:pt x="355" y="530"/>
                  </a:cubicBezTo>
                  <a:cubicBezTo>
                    <a:pt x="355" y="530"/>
                    <a:pt x="1" y="625"/>
                    <a:pt x="83" y="731"/>
                  </a:cubicBezTo>
                  <a:cubicBezTo>
                    <a:pt x="105" y="756"/>
                    <a:pt x="145" y="765"/>
                    <a:pt x="194" y="765"/>
                  </a:cubicBezTo>
                  <a:cubicBezTo>
                    <a:pt x="357" y="765"/>
                    <a:pt x="616" y="660"/>
                    <a:pt x="616" y="660"/>
                  </a:cubicBezTo>
                  <a:cubicBezTo>
                    <a:pt x="616" y="660"/>
                    <a:pt x="805" y="447"/>
                    <a:pt x="745" y="389"/>
                  </a:cubicBezTo>
                  <a:cubicBezTo>
                    <a:pt x="694" y="336"/>
                    <a:pt x="422" y="1"/>
                    <a:pt x="2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0"/>
            <p:cNvSpPr/>
            <p:nvPr/>
          </p:nvSpPr>
          <p:spPr>
            <a:xfrm>
              <a:off x="5352250" y="3804400"/>
              <a:ext cx="44050" cy="39150"/>
            </a:xfrm>
            <a:custGeom>
              <a:avLst/>
              <a:gdLst/>
              <a:ahLst/>
              <a:cxnLst/>
              <a:rect l="l" t="t" r="r" b="b"/>
              <a:pathLst>
                <a:path w="1762" h="1566" extrusionOk="0">
                  <a:moveTo>
                    <a:pt x="882" y="1"/>
                  </a:moveTo>
                  <a:cubicBezTo>
                    <a:pt x="555" y="1"/>
                    <a:pt x="255" y="208"/>
                    <a:pt x="143" y="528"/>
                  </a:cubicBezTo>
                  <a:cubicBezTo>
                    <a:pt x="1" y="942"/>
                    <a:pt x="213" y="1380"/>
                    <a:pt x="615" y="1521"/>
                  </a:cubicBezTo>
                  <a:cubicBezTo>
                    <a:pt x="702" y="1551"/>
                    <a:pt x="791" y="1565"/>
                    <a:pt x="878" y="1565"/>
                  </a:cubicBezTo>
                  <a:cubicBezTo>
                    <a:pt x="1204" y="1565"/>
                    <a:pt x="1508" y="1366"/>
                    <a:pt x="1620" y="1049"/>
                  </a:cubicBezTo>
                  <a:cubicBezTo>
                    <a:pt x="1762" y="634"/>
                    <a:pt x="1538" y="185"/>
                    <a:pt x="1136" y="43"/>
                  </a:cubicBezTo>
                  <a:cubicBezTo>
                    <a:pt x="1051" y="14"/>
                    <a:pt x="966" y="1"/>
                    <a:pt x="8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4" name="Google Shape;544;p30"/>
          <p:cNvGrpSpPr/>
          <p:nvPr/>
        </p:nvGrpSpPr>
        <p:grpSpPr>
          <a:xfrm rot="-7418067">
            <a:off x="213369" y="4204824"/>
            <a:ext cx="355466" cy="607979"/>
            <a:chOff x="-8272361" y="3329436"/>
            <a:chExt cx="355461" cy="607971"/>
          </a:xfrm>
        </p:grpSpPr>
        <p:sp>
          <p:nvSpPr>
            <p:cNvPr id="545" name="Google Shape;545;p30"/>
            <p:cNvSpPr/>
            <p:nvPr/>
          </p:nvSpPr>
          <p:spPr>
            <a:xfrm>
              <a:off x="-8272361" y="3447815"/>
              <a:ext cx="328505" cy="420577"/>
            </a:xfrm>
            <a:custGeom>
              <a:avLst/>
              <a:gdLst/>
              <a:ahLst/>
              <a:cxnLst/>
              <a:rect l="l" t="t" r="r" b="b"/>
              <a:pathLst>
                <a:path w="2023" h="2590" extrusionOk="0">
                  <a:moveTo>
                    <a:pt x="1172" y="0"/>
                  </a:moveTo>
                  <a:lnTo>
                    <a:pt x="1" y="533"/>
                  </a:lnTo>
                  <a:lnTo>
                    <a:pt x="25" y="591"/>
                  </a:lnTo>
                  <a:lnTo>
                    <a:pt x="899" y="2590"/>
                  </a:lnTo>
                  <a:lnTo>
                    <a:pt x="2023" y="2081"/>
                  </a:lnTo>
                  <a:lnTo>
                    <a:pt x="11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0"/>
            <p:cNvSpPr/>
            <p:nvPr/>
          </p:nvSpPr>
          <p:spPr>
            <a:xfrm>
              <a:off x="-8126377" y="3785577"/>
              <a:ext cx="209477" cy="151830"/>
            </a:xfrm>
            <a:custGeom>
              <a:avLst/>
              <a:gdLst/>
              <a:ahLst/>
              <a:cxnLst/>
              <a:rect l="l" t="t" r="r" b="b"/>
              <a:pathLst>
                <a:path w="1290" h="935" extrusionOk="0">
                  <a:moveTo>
                    <a:pt x="1124" y="1"/>
                  </a:moveTo>
                  <a:lnTo>
                    <a:pt x="0" y="510"/>
                  </a:lnTo>
                  <a:lnTo>
                    <a:pt x="131" y="805"/>
                  </a:lnTo>
                  <a:cubicBezTo>
                    <a:pt x="165" y="883"/>
                    <a:pt x="243" y="935"/>
                    <a:pt x="325" y="935"/>
                  </a:cubicBezTo>
                  <a:cubicBezTo>
                    <a:pt x="355" y="935"/>
                    <a:pt x="386" y="928"/>
                    <a:pt x="415" y="912"/>
                  </a:cubicBezTo>
                  <a:lnTo>
                    <a:pt x="1135" y="604"/>
                  </a:lnTo>
                  <a:cubicBezTo>
                    <a:pt x="1242" y="557"/>
                    <a:pt x="1289" y="427"/>
                    <a:pt x="1254" y="321"/>
                  </a:cubicBezTo>
                  <a:lnTo>
                    <a:pt x="11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0"/>
            <p:cNvSpPr/>
            <p:nvPr/>
          </p:nvSpPr>
          <p:spPr>
            <a:xfrm>
              <a:off x="-8143589" y="3771449"/>
              <a:ext cx="213212" cy="113020"/>
            </a:xfrm>
            <a:custGeom>
              <a:avLst/>
              <a:gdLst/>
              <a:ahLst/>
              <a:cxnLst/>
              <a:rect l="l" t="t" r="r" b="b"/>
              <a:pathLst>
                <a:path w="1313" h="696" extrusionOk="0">
                  <a:moveTo>
                    <a:pt x="1189" y="1"/>
                  </a:moveTo>
                  <a:cubicBezTo>
                    <a:pt x="1168" y="1"/>
                    <a:pt x="1146" y="6"/>
                    <a:pt x="1123" y="17"/>
                  </a:cubicBezTo>
                  <a:lnTo>
                    <a:pt x="95" y="479"/>
                  </a:lnTo>
                  <a:cubicBezTo>
                    <a:pt x="24" y="502"/>
                    <a:pt x="1" y="573"/>
                    <a:pt x="24" y="632"/>
                  </a:cubicBezTo>
                  <a:cubicBezTo>
                    <a:pt x="40" y="672"/>
                    <a:pt x="78" y="696"/>
                    <a:pt x="123" y="696"/>
                  </a:cubicBezTo>
                  <a:cubicBezTo>
                    <a:pt x="144" y="696"/>
                    <a:pt x="167" y="691"/>
                    <a:pt x="190" y="679"/>
                  </a:cubicBezTo>
                  <a:lnTo>
                    <a:pt x="1218" y="218"/>
                  </a:lnTo>
                  <a:cubicBezTo>
                    <a:pt x="1289" y="183"/>
                    <a:pt x="1312" y="124"/>
                    <a:pt x="1289" y="64"/>
                  </a:cubicBezTo>
                  <a:cubicBezTo>
                    <a:pt x="1273" y="24"/>
                    <a:pt x="1234" y="1"/>
                    <a:pt x="11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0"/>
            <p:cNvSpPr/>
            <p:nvPr/>
          </p:nvSpPr>
          <p:spPr>
            <a:xfrm>
              <a:off x="-8272361" y="3329436"/>
              <a:ext cx="190315" cy="241304"/>
            </a:xfrm>
            <a:custGeom>
              <a:avLst/>
              <a:gdLst/>
              <a:ahLst/>
              <a:cxnLst/>
              <a:rect l="l" t="t" r="r" b="b"/>
              <a:pathLst>
                <a:path w="1172" h="1486" extrusionOk="0">
                  <a:moveTo>
                    <a:pt x="257" y="1"/>
                  </a:moveTo>
                  <a:cubicBezTo>
                    <a:pt x="172" y="1"/>
                    <a:pt x="92" y="65"/>
                    <a:pt x="84" y="162"/>
                  </a:cubicBezTo>
                  <a:lnTo>
                    <a:pt x="1" y="1262"/>
                  </a:lnTo>
                  <a:lnTo>
                    <a:pt x="463" y="1486"/>
                  </a:lnTo>
                  <a:lnTo>
                    <a:pt x="723" y="1084"/>
                  </a:lnTo>
                  <a:lnTo>
                    <a:pt x="1030" y="1226"/>
                  </a:lnTo>
                  <a:lnTo>
                    <a:pt x="1172" y="729"/>
                  </a:lnTo>
                  <a:lnTo>
                    <a:pt x="368" y="44"/>
                  </a:lnTo>
                  <a:cubicBezTo>
                    <a:pt x="334" y="14"/>
                    <a:pt x="295" y="1"/>
                    <a:pt x="2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0"/>
            <p:cNvSpPr/>
            <p:nvPr/>
          </p:nvSpPr>
          <p:spPr>
            <a:xfrm>
              <a:off x="-8264566" y="3329436"/>
              <a:ext cx="105713" cy="97431"/>
            </a:xfrm>
            <a:custGeom>
              <a:avLst/>
              <a:gdLst/>
              <a:ahLst/>
              <a:cxnLst/>
              <a:rect l="l" t="t" r="r" b="b"/>
              <a:pathLst>
                <a:path w="651" h="600" extrusionOk="0">
                  <a:moveTo>
                    <a:pt x="209" y="1"/>
                  </a:moveTo>
                  <a:cubicBezTo>
                    <a:pt x="124" y="1"/>
                    <a:pt x="44" y="65"/>
                    <a:pt x="36" y="162"/>
                  </a:cubicBezTo>
                  <a:lnTo>
                    <a:pt x="0" y="600"/>
                  </a:lnTo>
                  <a:lnTo>
                    <a:pt x="651" y="316"/>
                  </a:lnTo>
                  <a:lnTo>
                    <a:pt x="320" y="44"/>
                  </a:lnTo>
                  <a:cubicBezTo>
                    <a:pt x="286" y="14"/>
                    <a:pt x="247" y="1"/>
                    <a:pt x="2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0" name="Google Shape;550;p30"/>
          <p:cNvSpPr/>
          <p:nvPr/>
        </p:nvSpPr>
        <p:spPr>
          <a:xfrm flipH="1">
            <a:off x="7838905" y="4050169"/>
            <a:ext cx="1496594" cy="1483523"/>
          </a:xfrm>
          <a:custGeom>
            <a:avLst/>
            <a:gdLst/>
            <a:ahLst/>
            <a:cxnLst/>
            <a:rect l="l" t="t" r="r" b="b"/>
            <a:pathLst>
              <a:path w="8027" h="7957" extrusionOk="0">
                <a:moveTo>
                  <a:pt x="35" y="1"/>
                </a:moveTo>
                <a:cubicBezTo>
                  <a:pt x="12" y="1"/>
                  <a:pt x="0" y="12"/>
                  <a:pt x="0" y="36"/>
                </a:cubicBezTo>
                <a:cubicBezTo>
                  <a:pt x="0" y="59"/>
                  <a:pt x="12" y="72"/>
                  <a:pt x="24" y="72"/>
                </a:cubicBezTo>
                <a:cubicBezTo>
                  <a:pt x="106" y="72"/>
                  <a:pt x="189" y="83"/>
                  <a:pt x="272" y="95"/>
                </a:cubicBezTo>
                <a:cubicBezTo>
                  <a:pt x="295" y="95"/>
                  <a:pt x="308" y="72"/>
                  <a:pt x="308" y="59"/>
                </a:cubicBezTo>
                <a:cubicBezTo>
                  <a:pt x="308" y="36"/>
                  <a:pt x="295" y="24"/>
                  <a:pt x="284" y="24"/>
                </a:cubicBezTo>
                <a:cubicBezTo>
                  <a:pt x="189" y="12"/>
                  <a:pt x="106" y="1"/>
                  <a:pt x="35" y="1"/>
                </a:cubicBezTo>
                <a:close/>
                <a:moveTo>
                  <a:pt x="520" y="48"/>
                </a:moveTo>
                <a:cubicBezTo>
                  <a:pt x="497" y="48"/>
                  <a:pt x="484" y="59"/>
                  <a:pt x="484" y="72"/>
                </a:cubicBezTo>
                <a:cubicBezTo>
                  <a:pt x="484" y="95"/>
                  <a:pt x="497" y="119"/>
                  <a:pt x="508" y="119"/>
                </a:cubicBezTo>
                <a:lnTo>
                  <a:pt x="757" y="154"/>
                </a:lnTo>
                <a:cubicBezTo>
                  <a:pt x="780" y="154"/>
                  <a:pt x="792" y="143"/>
                  <a:pt x="792" y="119"/>
                </a:cubicBezTo>
                <a:cubicBezTo>
                  <a:pt x="792" y="95"/>
                  <a:pt x="780" y="83"/>
                  <a:pt x="768" y="83"/>
                </a:cubicBezTo>
                <a:cubicBezTo>
                  <a:pt x="674" y="59"/>
                  <a:pt x="603" y="59"/>
                  <a:pt x="520" y="48"/>
                </a:cubicBezTo>
                <a:close/>
                <a:moveTo>
                  <a:pt x="1005" y="119"/>
                </a:moveTo>
                <a:cubicBezTo>
                  <a:pt x="981" y="119"/>
                  <a:pt x="970" y="130"/>
                  <a:pt x="970" y="143"/>
                </a:cubicBezTo>
                <a:cubicBezTo>
                  <a:pt x="957" y="166"/>
                  <a:pt x="970" y="190"/>
                  <a:pt x="993" y="190"/>
                </a:cubicBezTo>
                <a:cubicBezTo>
                  <a:pt x="1075" y="201"/>
                  <a:pt x="1146" y="214"/>
                  <a:pt x="1230" y="237"/>
                </a:cubicBezTo>
                <a:lnTo>
                  <a:pt x="1241" y="237"/>
                </a:lnTo>
                <a:cubicBezTo>
                  <a:pt x="1253" y="237"/>
                  <a:pt x="1265" y="225"/>
                  <a:pt x="1277" y="201"/>
                </a:cubicBezTo>
                <a:cubicBezTo>
                  <a:pt x="1277" y="190"/>
                  <a:pt x="1265" y="166"/>
                  <a:pt x="1241" y="166"/>
                </a:cubicBezTo>
                <a:cubicBezTo>
                  <a:pt x="1159" y="143"/>
                  <a:pt x="1088" y="130"/>
                  <a:pt x="1005" y="119"/>
                </a:cubicBezTo>
                <a:close/>
                <a:moveTo>
                  <a:pt x="1490" y="214"/>
                </a:moveTo>
                <a:cubicBezTo>
                  <a:pt x="1466" y="214"/>
                  <a:pt x="1442" y="225"/>
                  <a:pt x="1442" y="237"/>
                </a:cubicBezTo>
                <a:cubicBezTo>
                  <a:pt x="1442" y="261"/>
                  <a:pt x="1454" y="285"/>
                  <a:pt x="1466" y="285"/>
                </a:cubicBezTo>
                <a:cubicBezTo>
                  <a:pt x="1548" y="296"/>
                  <a:pt x="1619" y="320"/>
                  <a:pt x="1703" y="343"/>
                </a:cubicBezTo>
                <a:lnTo>
                  <a:pt x="1714" y="343"/>
                </a:lnTo>
                <a:cubicBezTo>
                  <a:pt x="1726" y="343"/>
                  <a:pt x="1750" y="332"/>
                  <a:pt x="1750" y="308"/>
                </a:cubicBezTo>
                <a:cubicBezTo>
                  <a:pt x="1750" y="296"/>
                  <a:pt x="1737" y="272"/>
                  <a:pt x="1726" y="272"/>
                </a:cubicBezTo>
                <a:cubicBezTo>
                  <a:pt x="1643" y="249"/>
                  <a:pt x="1561" y="225"/>
                  <a:pt x="1490" y="214"/>
                </a:cubicBezTo>
                <a:close/>
                <a:moveTo>
                  <a:pt x="1944" y="327"/>
                </a:moveTo>
                <a:cubicBezTo>
                  <a:pt x="1928" y="327"/>
                  <a:pt x="1915" y="338"/>
                  <a:pt x="1915" y="355"/>
                </a:cubicBezTo>
                <a:cubicBezTo>
                  <a:pt x="1915" y="379"/>
                  <a:pt x="1927" y="390"/>
                  <a:pt x="1939" y="403"/>
                </a:cubicBezTo>
                <a:cubicBezTo>
                  <a:pt x="2021" y="426"/>
                  <a:pt x="2092" y="438"/>
                  <a:pt x="2175" y="461"/>
                </a:cubicBezTo>
                <a:cubicBezTo>
                  <a:pt x="2175" y="461"/>
                  <a:pt x="2175" y="474"/>
                  <a:pt x="2187" y="474"/>
                </a:cubicBezTo>
                <a:cubicBezTo>
                  <a:pt x="2199" y="474"/>
                  <a:pt x="2210" y="461"/>
                  <a:pt x="2223" y="438"/>
                </a:cubicBezTo>
                <a:cubicBezTo>
                  <a:pt x="2223" y="426"/>
                  <a:pt x="2210" y="403"/>
                  <a:pt x="2199" y="403"/>
                </a:cubicBezTo>
                <a:cubicBezTo>
                  <a:pt x="2116" y="379"/>
                  <a:pt x="2034" y="355"/>
                  <a:pt x="1963" y="332"/>
                </a:cubicBezTo>
                <a:cubicBezTo>
                  <a:pt x="1956" y="328"/>
                  <a:pt x="1950" y="327"/>
                  <a:pt x="1944" y="327"/>
                </a:cubicBezTo>
                <a:close/>
                <a:moveTo>
                  <a:pt x="2412" y="469"/>
                </a:moveTo>
                <a:cubicBezTo>
                  <a:pt x="2401" y="469"/>
                  <a:pt x="2388" y="480"/>
                  <a:pt x="2388" y="497"/>
                </a:cubicBezTo>
                <a:cubicBezTo>
                  <a:pt x="2376" y="509"/>
                  <a:pt x="2388" y="532"/>
                  <a:pt x="2400" y="532"/>
                </a:cubicBezTo>
                <a:cubicBezTo>
                  <a:pt x="2483" y="568"/>
                  <a:pt x="2554" y="592"/>
                  <a:pt x="2636" y="616"/>
                </a:cubicBezTo>
                <a:lnTo>
                  <a:pt x="2648" y="616"/>
                </a:lnTo>
                <a:cubicBezTo>
                  <a:pt x="2660" y="616"/>
                  <a:pt x="2672" y="603"/>
                  <a:pt x="2683" y="592"/>
                </a:cubicBezTo>
                <a:cubicBezTo>
                  <a:pt x="2683" y="580"/>
                  <a:pt x="2672" y="556"/>
                  <a:pt x="2660" y="545"/>
                </a:cubicBezTo>
                <a:cubicBezTo>
                  <a:pt x="2577" y="521"/>
                  <a:pt x="2506" y="497"/>
                  <a:pt x="2423" y="474"/>
                </a:cubicBezTo>
                <a:cubicBezTo>
                  <a:pt x="2420" y="470"/>
                  <a:pt x="2416" y="469"/>
                  <a:pt x="2412" y="469"/>
                </a:cubicBezTo>
                <a:close/>
                <a:moveTo>
                  <a:pt x="2885" y="627"/>
                </a:moveTo>
                <a:cubicBezTo>
                  <a:pt x="2872" y="627"/>
                  <a:pt x="2849" y="639"/>
                  <a:pt x="2837" y="651"/>
                </a:cubicBezTo>
                <a:cubicBezTo>
                  <a:pt x="2837" y="674"/>
                  <a:pt x="2849" y="686"/>
                  <a:pt x="2861" y="698"/>
                </a:cubicBezTo>
                <a:cubicBezTo>
                  <a:pt x="2943" y="721"/>
                  <a:pt x="3014" y="757"/>
                  <a:pt x="3085" y="792"/>
                </a:cubicBezTo>
                <a:lnTo>
                  <a:pt x="3097" y="792"/>
                </a:lnTo>
                <a:cubicBezTo>
                  <a:pt x="3121" y="792"/>
                  <a:pt x="3132" y="781"/>
                  <a:pt x="3132" y="769"/>
                </a:cubicBezTo>
                <a:cubicBezTo>
                  <a:pt x="3145" y="745"/>
                  <a:pt x="3132" y="734"/>
                  <a:pt x="3121" y="721"/>
                </a:cubicBezTo>
                <a:cubicBezTo>
                  <a:pt x="3038" y="686"/>
                  <a:pt x="2967" y="663"/>
                  <a:pt x="2885" y="627"/>
                </a:cubicBezTo>
                <a:close/>
                <a:moveTo>
                  <a:pt x="3325" y="811"/>
                </a:moveTo>
                <a:cubicBezTo>
                  <a:pt x="3310" y="811"/>
                  <a:pt x="3298" y="820"/>
                  <a:pt x="3298" y="828"/>
                </a:cubicBezTo>
                <a:cubicBezTo>
                  <a:pt x="3287" y="852"/>
                  <a:pt x="3298" y="876"/>
                  <a:pt x="3310" y="876"/>
                </a:cubicBezTo>
                <a:cubicBezTo>
                  <a:pt x="3381" y="911"/>
                  <a:pt x="3463" y="947"/>
                  <a:pt x="3534" y="982"/>
                </a:cubicBezTo>
                <a:lnTo>
                  <a:pt x="3547" y="982"/>
                </a:lnTo>
                <a:cubicBezTo>
                  <a:pt x="3558" y="982"/>
                  <a:pt x="3570" y="982"/>
                  <a:pt x="3582" y="958"/>
                </a:cubicBezTo>
                <a:cubicBezTo>
                  <a:pt x="3594" y="947"/>
                  <a:pt x="3582" y="923"/>
                  <a:pt x="3558" y="911"/>
                </a:cubicBezTo>
                <a:cubicBezTo>
                  <a:pt x="3487" y="876"/>
                  <a:pt x="3416" y="852"/>
                  <a:pt x="3345" y="816"/>
                </a:cubicBezTo>
                <a:cubicBezTo>
                  <a:pt x="3338" y="813"/>
                  <a:pt x="3332" y="811"/>
                  <a:pt x="3325" y="811"/>
                </a:cubicBezTo>
                <a:close/>
                <a:moveTo>
                  <a:pt x="3783" y="1017"/>
                </a:moveTo>
                <a:cubicBezTo>
                  <a:pt x="3771" y="1017"/>
                  <a:pt x="3747" y="1017"/>
                  <a:pt x="3736" y="1041"/>
                </a:cubicBezTo>
                <a:cubicBezTo>
                  <a:pt x="3724" y="1052"/>
                  <a:pt x="3736" y="1076"/>
                  <a:pt x="3747" y="1088"/>
                </a:cubicBezTo>
                <a:cubicBezTo>
                  <a:pt x="3818" y="1123"/>
                  <a:pt x="3889" y="1159"/>
                  <a:pt x="3972" y="1194"/>
                </a:cubicBezTo>
                <a:cubicBezTo>
                  <a:pt x="3972" y="1194"/>
                  <a:pt x="3972" y="1207"/>
                  <a:pt x="3984" y="1207"/>
                </a:cubicBezTo>
                <a:cubicBezTo>
                  <a:pt x="3996" y="1207"/>
                  <a:pt x="4007" y="1194"/>
                  <a:pt x="4020" y="1183"/>
                </a:cubicBezTo>
                <a:cubicBezTo>
                  <a:pt x="4020" y="1159"/>
                  <a:pt x="4020" y="1147"/>
                  <a:pt x="3996" y="1136"/>
                </a:cubicBezTo>
                <a:cubicBezTo>
                  <a:pt x="3925" y="1100"/>
                  <a:pt x="3854" y="1052"/>
                  <a:pt x="3783" y="1017"/>
                </a:cubicBezTo>
                <a:close/>
                <a:moveTo>
                  <a:pt x="4195" y="1249"/>
                </a:moveTo>
                <a:cubicBezTo>
                  <a:pt x="4184" y="1249"/>
                  <a:pt x="4169" y="1257"/>
                  <a:pt x="4161" y="1265"/>
                </a:cubicBezTo>
                <a:cubicBezTo>
                  <a:pt x="4149" y="1278"/>
                  <a:pt x="4161" y="1301"/>
                  <a:pt x="4173" y="1313"/>
                </a:cubicBezTo>
                <a:cubicBezTo>
                  <a:pt x="4244" y="1360"/>
                  <a:pt x="4315" y="1396"/>
                  <a:pt x="4386" y="1443"/>
                </a:cubicBezTo>
                <a:lnTo>
                  <a:pt x="4409" y="1443"/>
                </a:lnTo>
                <a:cubicBezTo>
                  <a:pt x="4422" y="1443"/>
                  <a:pt x="4433" y="1431"/>
                  <a:pt x="4433" y="1431"/>
                </a:cubicBezTo>
                <a:cubicBezTo>
                  <a:pt x="4445" y="1407"/>
                  <a:pt x="4445" y="1383"/>
                  <a:pt x="4422" y="1372"/>
                </a:cubicBezTo>
                <a:cubicBezTo>
                  <a:pt x="4351" y="1336"/>
                  <a:pt x="4280" y="1289"/>
                  <a:pt x="4209" y="1254"/>
                </a:cubicBezTo>
                <a:cubicBezTo>
                  <a:pt x="4205" y="1250"/>
                  <a:pt x="4200" y="1249"/>
                  <a:pt x="4195" y="1249"/>
                </a:cubicBezTo>
                <a:close/>
                <a:moveTo>
                  <a:pt x="4614" y="1497"/>
                </a:moveTo>
                <a:cubicBezTo>
                  <a:pt x="4599" y="1497"/>
                  <a:pt x="4587" y="1505"/>
                  <a:pt x="4587" y="1514"/>
                </a:cubicBezTo>
                <a:cubicBezTo>
                  <a:pt x="4575" y="1538"/>
                  <a:pt x="4575" y="1561"/>
                  <a:pt x="4587" y="1561"/>
                </a:cubicBezTo>
                <a:cubicBezTo>
                  <a:pt x="4658" y="1609"/>
                  <a:pt x="4729" y="1656"/>
                  <a:pt x="4788" y="1703"/>
                </a:cubicBezTo>
                <a:lnTo>
                  <a:pt x="4811" y="1703"/>
                </a:lnTo>
                <a:cubicBezTo>
                  <a:pt x="4823" y="1703"/>
                  <a:pt x="4835" y="1703"/>
                  <a:pt x="4847" y="1691"/>
                </a:cubicBezTo>
                <a:cubicBezTo>
                  <a:pt x="4858" y="1679"/>
                  <a:pt x="4847" y="1656"/>
                  <a:pt x="4835" y="1644"/>
                </a:cubicBezTo>
                <a:cubicBezTo>
                  <a:pt x="4764" y="1596"/>
                  <a:pt x="4693" y="1549"/>
                  <a:pt x="4634" y="1502"/>
                </a:cubicBezTo>
                <a:cubicBezTo>
                  <a:pt x="4627" y="1498"/>
                  <a:pt x="4621" y="1497"/>
                  <a:pt x="4614" y="1497"/>
                </a:cubicBezTo>
                <a:close/>
                <a:moveTo>
                  <a:pt x="5008" y="1778"/>
                </a:moveTo>
                <a:cubicBezTo>
                  <a:pt x="4995" y="1778"/>
                  <a:pt x="4984" y="1784"/>
                  <a:pt x="4977" y="1798"/>
                </a:cubicBezTo>
                <a:cubicBezTo>
                  <a:pt x="4965" y="1809"/>
                  <a:pt x="4977" y="1833"/>
                  <a:pt x="4989" y="1845"/>
                </a:cubicBezTo>
                <a:cubicBezTo>
                  <a:pt x="5048" y="1892"/>
                  <a:pt x="5119" y="1940"/>
                  <a:pt x="5178" y="1987"/>
                </a:cubicBezTo>
                <a:cubicBezTo>
                  <a:pt x="5189" y="1998"/>
                  <a:pt x="5189" y="1998"/>
                  <a:pt x="5202" y="1998"/>
                </a:cubicBezTo>
                <a:cubicBezTo>
                  <a:pt x="5213" y="1998"/>
                  <a:pt x="5225" y="1998"/>
                  <a:pt x="5237" y="1987"/>
                </a:cubicBezTo>
                <a:cubicBezTo>
                  <a:pt x="5249" y="1975"/>
                  <a:pt x="5237" y="1951"/>
                  <a:pt x="5225" y="1940"/>
                </a:cubicBezTo>
                <a:cubicBezTo>
                  <a:pt x="5166" y="1880"/>
                  <a:pt x="5095" y="1833"/>
                  <a:pt x="5036" y="1785"/>
                </a:cubicBezTo>
                <a:cubicBezTo>
                  <a:pt x="5027" y="1781"/>
                  <a:pt x="5017" y="1778"/>
                  <a:pt x="5008" y="1778"/>
                </a:cubicBezTo>
                <a:close/>
                <a:moveTo>
                  <a:pt x="5391" y="2084"/>
                </a:moveTo>
                <a:cubicBezTo>
                  <a:pt x="5382" y="2084"/>
                  <a:pt x="5373" y="2087"/>
                  <a:pt x="5367" y="2093"/>
                </a:cubicBezTo>
                <a:cubicBezTo>
                  <a:pt x="5355" y="2105"/>
                  <a:pt x="5355" y="2129"/>
                  <a:pt x="5367" y="2140"/>
                </a:cubicBezTo>
                <a:cubicBezTo>
                  <a:pt x="5426" y="2200"/>
                  <a:pt x="5485" y="2247"/>
                  <a:pt x="5544" y="2306"/>
                </a:cubicBezTo>
                <a:cubicBezTo>
                  <a:pt x="5556" y="2306"/>
                  <a:pt x="5568" y="2318"/>
                  <a:pt x="5580" y="2318"/>
                </a:cubicBezTo>
                <a:cubicBezTo>
                  <a:pt x="5580" y="2318"/>
                  <a:pt x="5591" y="2306"/>
                  <a:pt x="5604" y="2306"/>
                </a:cubicBezTo>
                <a:cubicBezTo>
                  <a:pt x="5615" y="2282"/>
                  <a:pt x="5615" y="2258"/>
                  <a:pt x="5604" y="2247"/>
                </a:cubicBezTo>
                <a:cubicBezTo>
                  <a:pt x="5533" y="2200"/>
                  <a:pt x="5473" y="2140"/>
                  <a:pt x="5415" y="2093"/>
                </a:cubicBezTo>
                <a:cubicBezTo>
                  <a:pt x="5408" y="2087"/>
                  <a:pt x="5399" y="2084"/>
                  <a:pt x="5391" y="2084"/>
                </a:cubicBezTo>
                <a:close/>
                <a:moveTo>
                  <a:pt x="5751" y="2403"/>
                </a:moveTo>
                <a:cubicBezTo>
                  <a:pt x="5742" y="2403"/>
                  <a:pt x="5734" y="2406"/>
                  <a:pt x="5722" y="2412"/>
                </a:cubicBezTo>
                <a:cubicBezTo>
                  <a:pt x="5710" y="2436"/>
                  <a:pt x="5710" y="2460"/>
                  <a:pt x="5722" y="2471"/>
                </a:cubicBezTo>
                <a:cubicBezTo>
                  <a:pt x="5781" y="2518"/>
                  <a:pt x="5840" y="2578"/>
                  <a:pt x="5899" y="2637"/>
                </a:cubicBezTo>
                <a:cubicBezTo>
                  <a:pt x="5899" y="2649"/>
                  <a:pt x="5911" y="2649"/>
                  <a:pt x="5922" y="2649"/>
                </a:cubicBezTo>
                <a:cubicBezTo>
                  <a:pt x="5935" y="2649"/>
                  <a:pt x="5946" y="2649"/>
                  <a:pt x="5946" y="2637"/>
                </a:cubicBezTo>
                <a:cubicBezTo>
                  <a:pt x="5958" y="2625"/>
                  <a:pt x="5958" y="2602"/>
                  <a:pt x="5946" y="2589"/>
                </a:cubicBezTo>
                <a:cubicBezTo>
                  <a:pt x="5899" y="2531"/>
                  <a:pt x="5840" y="2471"/>
                  <a:pt x="5781" y="2412"/>
                </a:cubicBezTo>
                <a:cubicBezTo>
                  <a:pt x="5769" y="2406"/>
                  <a:pt x="5760" y="2403"/>
                  <a:pt x="5751" y="2403"/>
                </a:cubicBezTo>
                <a:close/>
                <a:moveTo>
                  <a:pt x="6088" y="2758"/>
                </a:moveTo>
                <a:cubicBezTo>
                  <a:pt x="6079" y="2758"/>
                  <a:pt x="6070" y="2761"/>
                  <a:pt x="6064" y="2767"/>
                </a:cubicBezTo>
                <a:cubicBezTo>
                  <a:pt x="6053" y="2778"/>
                  <a:pt x="6053" y="2802"/>
                  <a:pt x="6064" y="2814"/>
                </a:cubicBezTo>
                <a:cubicBezTo>
                  <a:pt x="6112" y="2873"/>
                  <a:pt x="6171" y="2933"/>
                  <a:pt x="6218" y="3004"/>
                </a:cubicBezTo>
                <a:cubicBezTo>
                  <a:pt x="6230" y="3004"/>
                  <a:pt x="6242" y="3015"/>
                  <a:pt x="6253" y="3015"/>
                </a:cubicBezTo>
                <a:cubicBezTo>
                  <a:pt x="6253" y="3015"/>
                  <a:pt x="6266" y="3004"/>
                  <a:pt x="6277" y="3004"/>
                </a:cubicBezTo>
                <a:cubicBezTo>
                  <a:pt x="6289" y="2991"/>
                  <a:pt x="6289" y="2968"/>
                  <a:pt x="6277" y="2956"/>
                </a:cubicBezTo>
                <a:cubicBezTo>
                  <a:pt x="6218" y="2885"/>
                  <a:pt x="6171" y="2826"/>
                  <a:pt x="6112" y="2767"/>
                </a:cubicBezTo>
                <a:cubicBezTo>
                  <a:pt x="6106" y="2761"/>
                  <a:pt x="6097" y="2758"/>
                  <a:pt x="6088" y="2758"/>
                </a:cubicBezTo>
                <a:close/>
                <a:moveTo>
                  <a:pt x="6402" y="3126"/>
                </a:moveTo>
                <a:cubicBezTo>
                  <a:pt x="6395" y="3126"/>
                  <a:pt x="6389" y="3128"/>
                  <a:pt x="6384" y="3133"/>
                </a:cubicBezTo>
                <a:cubicBezTo>
                  <a:pt x="6360" y="3145"/>
                  <a:pt x="6360" y="3169"/>
                  <a:pt x="6372" y="3193"/>
                </a:cubicBezTo>
                <a:cubicBezTo>
                  <a:pt x="6419" y="3251"/>
                  <a:pt x="6466" y="3311"/>
                  <a:pt x="6513" y="3382"/>
                </a:cubicBezTo>
                <a:cubicBezTo>
                  <a:pt x="6526" y="3393"/>
                  <a:pt x="6537" y="3393"/>
                  <a:pt x="6549" y="3393"/>
                </a:cubicBezTo>
                <a:lnTo>
                  <a:pt x="6573" y="3393"/>
                </a:lnTo>
                <a:cubicBezTo>
                  <a:pt x="6584" y="3382"/>
                  <a:pt x="6584" y="3358"/>
                  <a:pt x="6573" y="3335"/>
                </a:cubicBezTo>
                <a:cubicBezTo>
                  <a:pt x="6526" y="3275"/>
                  <a:pt x="6478" y="3204"/>
                  <a:pt x="6431" y="3145"/>
                </a:cubicBezTo>
                <a:cubicBezTo>
                  <a:pt x="6424" y="3131"/>
                  <a:pt x="6413" y="3126"/>
                  <a:pt x="6402" y="3126"/>
                </a:cubicBezTo>
                <a:close/>
                <a:moveTo>
                  <a:pt x="6680" y="3519"/>
                </a:moveTo>
                <a:cubicBezTo>
                  <a:pt x="6675" y="3519"/>
                  <a:pt x="6671" y="3520"/>
                  <a:pt x="6668" y="3524"/>
                </a:cubicBezTo>
                <a:cubicBezTo>
                  <a:pt x="6655" y="3535"/>
                  <a:pt x="6644" y="3559"/>
                  <a:pt x="6655" y="3582"/>
                </a:cubicBezTo>
                <a:cubicBezTo>
                  <a:pt x="6703" y="3642"/>
                  <a:pt x="6750" y="3713"/>
                  <a:pt x="6786" y="3784"/>
                </a:cubicBezTo>
                <a:cubicBezTo>
                  <a:pt x="6797" y="3795"/>
                  <a:pt x="6810" y="3795"/>
                  <a:pt x="6821" y="3795"/>
                </a:cubicBezTo>
                <a:lnTo>
                  <a:pt x="6833" y="3795"/>
                </a:lnTo>
                <a:cubicBezTo>
                  <a:pt x="6857" y="3784"/>
                  <a:pt x="6857" y="3760"/>
                  <a:pt x="6844" y="3748"/>
                </a:cubicBezTo>
                <a:cubicBezTo>
                  <a:pt x="6810" y="3677"/>
                  <a:pt x="6762" y="3606"/>
                  <a:pt x="6715" y="3535"/>
                </a:cubicBezTo>
                <a:cubicBezTo>
                  <a:pt x="6706" y="3527"/>
                  <a:pt x="6692" y="3519"/>
                  <a:pt x="6680" y="3519"/>
                </a:cubicBezTo>
                <a:close/>
                <a:moveTo>
                  <a:pt x="6940" y="3932"/>
                </a:moveTo>
                <a:cubicBezTo>
                  <a:pt x="6935" y="3932"/>
                  <a:pt x="6931" y="3934"/>
                  <a:pt x="6928" y="3937"/>
                </a:cubicBezTo>
                <a:cubicBezTo>
                  <a:pt x="6904" y="3949"/>
                  <a:pt x="6904" y="3973"/>
                  <a:pt x="6915" y="3984"/>
                </a:cubicBezTo>
                <a:cubicBezTo>
                  <a:pt x="6951" y="4055"/>
                  <a:pt x="6986" y="4126"/>
                  <a:pt x="7034" y="4197"/>
                </a:cubicBezTo>
                <a:cubicBezTo>
                  <a:pt x="7034" y="4209"/>
                  <a:pt x="7046" y="4221"/>
                  <a:pt x="7057" y="4221"/>
                </a:cubicBezTo>
                <a:cubicBezTo>
                  <a:pt x="7070" y="4221"/>
                  <a:pt x="7070" y="4221"/>
                  <a:pt x="7081" y="4209"/>
                </a:cubicBezTo>
                <a:cubicBezTo>
                  <a:pt x="7093" y="4209"/>
                  <a:pt x="7105" y="4186"/>
                  <a:pt x="7093" y="4162"/>
                </a:cubicBezTo>
                <a:cubicBezTo>
                  <a:pt x="7057" y="4091"/>
                  <a:pt x="7010" y="4020"/>
                  <a:pt x="6975" y="3949"/>
                </a:cubicBezTo>
                <a:cubicBezTo>
                  <a:pt x="6966" y="3941"/>
                  <a:pt x="6952" y="3932"/>
                  <a:pt x="6940" y="3932"/>
                </a:cubicBezTo>
                <a:close/>
                <a:moveTo>
                  <a:pt x="7152" y="4363"/>
                </a:moveTo>
                <a:cubicBezTo>
                  <a:pt x="7141" y="4375"/>
                  <a:pt x="7128" y="4398"/>
                  <a:pt x="7141" y="4410"/>
                </a:cubicBezTo>
                <a:cubicBezTo>
                  <a:pt x="7176" y="4481"/>
                  <a:pt x="7211" y="4564"/>
                  <a:pt x="7246" y="4635"/>
                </a:cubicBezTo>
                <a:cubicBezTo>
                  <a:pt x="7246" y="4646"/>
                  <a:pt x="7259" y="4659"/>
                  <a:pt x="7270" y="4659"/>
                </a:cubicBezTo>
                <a:cubicBezTo>
                  <a:pt x="7282" y="4659"/>
                  <a:pt x="7282" y="4659"/>
                  <a:pt x="7294" y="4646"/>
                </a:cubicBezTo>
                <a:cubicBezTo>
                  <a:pt x="7306" y="4646"/>
                  <a:pt x="7317" y="4623"/>
                  <a:pt x="7306" y="4599"/>
                </a:cubicBezTo>
                <a:lnTo>
                  <a:pt x="7199" y="4386"/>
                </a:lnTo>
                <a:cubicBezTo>
                  <a:pt x="7199" y="4363"/>
                  <a:pt x="7176" y="4363"/>
                  <a:pt x="7152" y="4363"/>
                </a:cubicBezTo>
                <a:close/>
                <a:moveTo>
                  <a:pt x="7373" y="4807"/>
                </a:moveTo>
                <a:cubicBezTo>
                  <a:pt x="7367" y="4807"/>
                  <a:pt x="7360" y="4808"/>
                  <a:pt x="7353" y="4812"/>
                </a:cubicBezTo>
                <a:cubicBezTo>
                  <a:pt x="7341" y="4812"/>
                  <a:pt x="7330" y="4835"/>
                  <a:pt x="7341" y="4859"/>
                </a:cubicBezTo>
                <a:cubicBezTo>
                  <a:pt x="7365" y="4930"/>
                  <a:pt x="7401" y="5001"/>
                  <a:pt x="7424" y="5084"/>
                </a:cubicBezTo>
                <a:cubicBezTo>
                  <a:pt x="7436" y="5096"/>
                  <a:pt x="7448" y="5108"/>
                  <a:pt x="7459" y="5108"/>
                </a:cubicBezTo>
                <a:lnTo>
                  <a:pt x="7472" y="5108"/>
                </a:lnTo>
                <a:cubicBezTo>
                  <a:pt x="7495" y="5096"/>
                  <a:pt x="7495" y="5072"/>
                  <a:pt x="7495" y="5061"/>
                </a:cubicBezTo>
                <a:cubicBezTo>
                  <a:pt x="7459" y="4977"/>
                  <a:pt x="7436" y="4906"/>
                  <a:pt x="7401" y="4824"/>
                </a:cubicBezTo>
                <a:cubicBezTo>
                  <a:pt x="7401" y="4815"/>
                  <a:pt x="7389" y="4807"/>
                  <a:pt x="7373" y="4807"/>
                </a:cubicBezTo>
                <a:close/>
                <a:moveTo>
                  <a:pt x="7530" y="5261"/>
                </a:moveTo>
                <a:cubicBezTo>
                  <a:pt x="7507" y="5273"/>
                  <a:pt x="7495" y="5285"/>
                  <a:pt x="7507" y="5308"/>
                </a:cubicBezTo>
                <a:cubicBezTo>
                  <a:pt x="7530" y="5379"/>
                  <a:pt x="7554" y="5462"/>
                  <a:pt x="7577" y="5545"/>
                </a:cubicBezTo>
                <a:cubicBezTo>
                  <a:pt x="7577" y="5557"/>
                  <a:pt x="7601" y="5568"/>
                  <a:pt x="7613" y="5568"/>
                </a:cubicBezTo>
                <a:lnTo>
                  <a:pt x="7625" y="5568"/>
                </a:lnTo>
                <a:cubicBezTo>
                  <a:pt x="7637" y="5557"/>
                  <a:pt x="7648" y="5533"/>
                  <a:pt x="7648" y="5521"/>
                </a:cubicBezTo>
                <a:cubicBezTo>
                  <a:pt x="7625" y="5439"/>
                  <a:pt x="7601" y="5368"/>
                  <a:pt x="7577" y="5285"/>
                </a:cubicBezTo>
                <a:cubicBezTo>
                  <a:pt x="7566" y="5273"/>
                  <a:pt x="7542" y="5261"/>
                  <a:pt x="7530" y="5261"/>
                </a:cubicBezTo>
                <a:close/>
                <a:moveTo>
                  <a:pt x="7684" y="5729"/>
                </a:moveTo>
                <a:cubicBezTo>
                  <a:pt x="7679" y="5729"/>
                  <a:pt x="7675" y="5731"/>
                  <a:pt x="7672" y="5734"/>
                </a:cubicBezTo>
                <a:cubicBezTo>
                  <a:pt x="7648" y="5734"/>
                  <a:pt x="7637" y="5758"/>
                  <a:pt x="7648" y="5770"/>
                </a:cubicBezTo>
                <a:cubicBezTo>
                  <a:pt x="7661" y="5852"/>
                  <a:pt x="7684" y="5923"/>
                  <a:pt x="7708" y="6006"/>
                </a:cubicBezTo>
                <a:cubicBezTo>
                  <a:pt x="7708" y="6018"/>
                  <a:pt x="7719" y="6030"/>
                  <a:pt x="7743" y="6030"/>
                </a:cubicBezTo>
                <a:cubicBezTo>
                  <a:pt x="7767" y="6030"/>
                  <a:pt x="7779" y="6006"/>
                  <a:pt x="7779" y="5994"/>
                </a:cubicBezTo>
                <a:cubicBezTo>
                  <a:pt x="7755" y="5912"/>
                  <a:pt x="7732" y="5828"/>
                  <a:pt x="7719" y="5758"/>
                </a:cubicBezTo>
                <a:cubicBezTo>
                  <a:pt x="7711" y="5740"/>
                  <a:pt x="7696" y="5729"/>
                  <a:pt x="7684" y="5729"/>
                </a:cubicBezTo>
                <a:close/>
                <a:moveTo>
                  <a:pt x="7779" y="6195"/>
                </a:moveTo>
                <a:cubicBezTo>
                  <a:pt x="7767" y="6207"/>
                  <a:pt x="7755" y="6219"/>
                  <a:pt x="7755" y="6243"/>
                </a:cubicBezTo>
                <a:cubicBezTo>
                  <a:pt x="7767" y="6325"/>
                  <a:pt x="7790" y="6396"/>
                  <a:pt x="7803" y="6479"/>
                </a:cubicBezTo>
                <a:cubicBezTo>
                  <a:pt x="7803" y="6503"/>
                  <a:pt x="7826" y="6514"/>
                  <a:pt x="7838" y="6514"/>
                </a:cubicBezTo>
                <a:lnTo>
                  <a:pt x="7850" y="6514"/>
                </a:lnTo>
                <a:cubicBezTo>
                  <a:pt x="7861" y="6503"/>
                  <a:pt x="7873" y="6490"/>
                  <a:pt x="7873" y="6467"/>
                </a:cubicBezTo>
                <a:cubicBezTo>
                  <a:pt x="7861" y="6385"/>
                  <a:pt x="7838" y="6301"/>
                  <a:pt x="7826" y="6230"/>
                </a:cubicBezTo>
                <a:cubicBezTo>
                  <a:pt x="7826" y="6207"/>
                  <a:pt x="7803" y="6195"/>
                  <a:pt x="7779" y="6195"/>
                </a:cubicBezTo>
                <a:close/>
                <a:moveTo>
                  <a:pt x="7873" y="6680"/>
                </a:moveTo>
                <a:cubicBezTo>
                  <a:pt x="7850" y="6680"/>
                  <a:pt x="7838" y="6703"/>
                  <a:pt x="7838" y="6716"/>
                </a:cubicBezTo>
                <a:lnTo>
                  <a:pt x="7873" y="6963"/>
                </a:lnTo>
                <a:cubicBezTo>
                  <a:pt x="7873" y="6976"/>
                  <a:pt x="7897" y="6987"/>
                  <a:pt x="7908" y="6987"/>
                </a:cubicBezTo>
                <a:lnTo>
                  <a:pt x="7921" y="6987"/>
                </a:lnTo>
                <a:cubicBezTo>
                  <a:pt x="7932" y="6987"/>
                  <a:pt x="7944" y="6976"/>
                  <a:pt x="7944" y="6952"/>
                </a:cubicBezTo>
                <a:lnTo>
                  <a:pt x="7908" y="6703"/>
                </a:lnTo>
                <a:cubicBezTo>
                  <a:pt x="7908" y="6692"/>
                  <a:pt x="7897" y="6680"/>
                  <a:pt x="7873" y="6680"/>
                </a:cubicBezTo>
                <a:close/>
                <a:moveTo>
                  <a:pt x="7932" y="7165"/>
                </a:moveTo>
                <a:cubicBezTo>
                  <a:pt x="7921" y="7165"/>
                  <a:pt x="7897" y="7176"/>
                  <a:pt x="7897" y="7200"/>
                </a:cubicBezTo>
                <a:cubicBezTo>
                  <a:pt x="7908" y="7283"/>
                  <a:pt x="7921" y="7365"/>
                  <a:pt x="7921" y="7436"/>
                </a:cubicBezTo>
                <a:cubicBezTo>
                  <a:pt x="7921" y="7460"/>
                  <a:pt x="7944" y="7472"/>
                  <a:pt x="7956" y="7472"/>
                </a:cubicBezTo>
                <a:lnTo>
                  <a:pt x="7968" y="7472"/>
                </a:lnTo>
                <a:cubicBezTo>
                  <a:pt x="7979" y="7472"/>
                  <a:pt x="7992" y="7460"/>
                  <a:pt x="7992" y="7436"/>
                </a:cubicBezTo>
                <a:cubicBezTo>
                  <a:pt x="7992" y="7354"/>
                  <a:pt x="7979" y="7271"/>
                  <a:pt x="7979" y="7188"/>
                </a:cubicBezTo>
                <a:cubicBezTo>
                  <a:pt x="7968" y="7176"/>
                  <a:pt x="7956" y="7165"/>
                  <a:pt x="7932" y="7165"/>
                </a:cubicBezTo>
                <a:close/>
                <a:moveTo>
                  <a:pt x="7979" y="7649"/>
                </a:moveTo>
                <a:cubicBezTo>
                  <a:pt x="7956" y="7649"/>
                  <a:pt x="7944" y="7661"/>
                  <a:pt x="7944" y="7685"/>
                </a:cubicBezTo>
                <a:cubicBezTo>
                  <a:pt x="7944" y="7767"/>
                  <a:pt x="7944" y="7838"/>
                  <a:pt x="7956" y="7921"/>
                </a:cubicBezTo>
                <a:cubicBezTo>
                  <a:pt x="7956" y="7945"/>
                  <a:pt x="7968" y="7956"/>
                  <a:pt x="7992" y="7956"/>
                </a:cubicBezTo>
                <a:cubicBezTo>
                  <a:pt x="8003" y="7956"/>
                  <a:pt x="8027" y="7945"/>
                  <a:pt x="8027" y="7921"/>
                </a:cubicBezTo>
                <a:cubicBezTo>
                  <a:pt x="8015" y="7838"/>
                  <a:pt x="8015" y="7756"/>
                  <a:pt x="8015" y="7685"/>
                </a:cubicBezTo>
                <a:cubicBezTo>
                  <a:pt x="8015" y="7661"/>
                  <a:pt x="7992" y="7649"/>
                  <a:pt x="7979" y="764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0"/>
          <p:cNvSpPr/>
          <p:nvPr/>
        </p:nvSpPr>
        <p:spPr>
          <a:xfrm flipH="1">
            <a:off x="7806301" y="4446355"/>
            <a:ext cx="564276" cy="581893"/>
          </a:xfrm>
          <a:custGeom>
            <a:avLst/>
            <a:gdLst/>
            <a:ahLst/>
            <a:cxnLst/>
            <a:rect l="l" t="t" r="r" b="b"/>
            <a:pathLst>
              <a:path w="3429" h="3536" extrusionOk="0">
                <a:moveTo>
                  <a:pt x="1479" y="1"/>
                </a:moveTo>
                <a:lnTo>
                  <a:pt x="1384" y="1076"/>
                </a:lnTo>
                <a:lnTo>
                  <a:pt x="237" y="674"/>
                </a:lnTo>
                <a:lnTo>
                  <a:pt x="946" y="1538"/>
                </a:lnTo>
                <a:lnTo>
                  <a:pt x="1" y="2022"/>
                </a:lnTo>
                <a:lnTo>
                  <a:pt x="1136" y="2058"/>
                </a:lnTo>
                <a:lnTo>
                  <a:pt x="840" y="3062"/>
                </a:lnTo>
                <a:lnTo>
                  <a:pt x="840" y="3062"/>
                </a:lnTo>
                <a:lnTo>
                  <a:pt x="1597" y="2271"/>
                </a:lnTo>
                <a:lnTo>
                  <a:pt x="2176" y="3535"/>
                </a:lnTo>
                <a:lnTo>
                  <a:pt x="2188" y="2034"/>
                </a:lnTo>
                <a:lnTo>
                  <a:pt x="3429" y="1927"/>
                </a:lnTo>
                <a:lnTo>
                  <a:pt x="2235" y="1336"/>
                </a:lnTo>
                <a:lnTo>
                  <a:pt x="2909" y="343"/>
                </a:lnTo>
                <a:lnTo>
                  <a:pt x="2909" y="343"/>
                </a:lnTo>
                <a:lnTo>
                  <a:pt x="1857" y="1029"/>
                </a:lnTo>
                <a:lnTo>
                  <a:pt x="14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0"/>
          <p:cNvSpPr/>
          <p:nvPr/>
        </p:nvSpPr>
        <p:spPr>
          <a:xfrm rot="3643024">
            <a:off x="-406581" y="3452617"/>
            <a:ext cx="4244680" cy="2301773"/>
          </a:xfrm>
          <a:custGeom>
            <a:avLst/>
            <a:gdLst/>
            <a:ahLst/>
            <a:cxnLst/>
            <a:rect l="l" t="t" r="r" b="b"/>
            <a:pathLst>
              <a:path w="26140" h="14175" extrusionOk="0">
                <a:moveTo>
                  <a:pt x="19377" y="0"/>
                </a:moveTo>
                <a:cubicBezTo>
                  <a:pt x="19365" y="0"/>
                  <a:pt x="19341" y="24"/>
                  <a:pt x="19341" y="35"/>
                </a:cubicBezTo>
                <a:cubicBezTo>
                  <a:pt x="19341" y="59"/>
                  <a:pt x="19365" y="71"/>
                  <a:pt x="19377" y="71"/>
                </a:cubicBezTo>
                <a:lnTo>
                  <a:pt x="19625" y="71"/>
                </a:lnTo>
                <a:cubicBezTo>
                  <a:pt x="19637" y="71"/>
                  <a:pt x="19661" y="59"/>
                  <a:pt x="19661" y="35"/>
                </a:cubicBezTo>
                <a:cubicBezTo>
                  <a:pt x="19661" y="24"/>
                  <a:pt x="19637" y="0"/>
                  <a:pt x="19625" y="0"/>
                </a:cubicBezTo>
                <a:close/>
                <a:moveTo>
                  <a:pt x="19861" y="0"/>
                </a:moveTo>
                <a:cubicBezTo>
                  <a:pt x="19838" y="0"/>
                  <a:pt x="19826" y="24"/>
                  <a:pt x="19826" y="35"/>
                </a:cubicBezTo>
                <a:cubicBezTo>
                  <a:pt x="19826" y="59"/>
                  <a:pt x="19838" y="71"/>
                  <a:pt x="19861" y="83"/>
                </a:cubicBezTo>
                <a:lnTo>
                  <a:pt x="20098" y="83"/>
                </a:lnTo>
                <a:cubicBezTo>
                  <a:pt x="20121" y="83"/>
                  <a:pt x="20134" y="71"/>
                  <a:pt x="20134" y="48"/>
                </a:cubicBezTo>
                <a:cubicBezTo>
                  <a:pt x="20134" y="35"/>
                  <a:pt x="20121" y="12"/>
                  <a:pt x="20098" y="12"/>
                </a:cubicBezTo>
                <a:cubicBezTo>
                  <a:pt x="20016" y="12"/>
                  <a:pt x="19945" y="12"/>
                  <a:pt x="19861" y="0"/>
                </a:cubicBezTo>
                <a:close/>
                <a:moveTo>
                  <a:pt x="19141" y="12"/>
                </a:moveTo>
                <a:cubicBezTo>
                  <a:pt x="19057" y="12"/>
                  <a:pt x="18975" y="24"/>
                  <a:pt x="18904" y="24"/>
                </a:cubicBezTo>
                <a:cubicBezTo>
                  <a:pt x="18881" y="24"/>
                  <a:pt x="18868" y="48"/>
                  <a:pt x="18868" y="59"/>
                </a:cubicBezTo>
                <a:cubicBezTo>
                  <a:pt x="18868" y="83"/>
                  <a:pt x="18881" y="95"/>
                  <a:pt x="18904" y="95"/>
                </a:cubicBezTo>
                <a:cubicBezTo>
                  <a:pt x="18987" y="95"/>
                  <a:pt x="19057" y="83"/>
                  <a:pt x="19141" y="83"/>
                </a:cubicBezTo>
                <a:cubicBezTo>
                  <a:pt x="19164" y="83"/>
                  <a:pt x="19176" y="71"/>
                  <a:pt x="19176" y="48"/>
                </a:cubicBezTo>
                <a:cubicBezTo>
                  <a:pt x="19176" y="24"/>
                  <a:pt x="19164" y="12"/>
                  <a:pt x="19141" y="12"/>
                </a:cubicBezTo>
                <a:close/>
                <a:moveTo>
                  <a:pt x="20347" y="24"/>
                </a:moveTo>
                <a:cubicBezTo>
                  <a:pt x="20323" y="24"/>
                  <a:pt x="20299" y="35"/>
                  <a:pt x="20299" y="59"/>
                </a:cubicBezTo>
                <a:cubicBezTo>
                  <a:pt x="20299" y="83"/>
                  <a:pt x="20323" y="95"/>
                  <a:pt x="20334" y="95"/>
                </a:cubicBezTo>
                <a:cubicBezTo>
                  <a:pt x="20417" y="106"/>
                  <a:pt x="20500" y="106"/>
                  <a:pt x="20571" y="119"/>
                </a:cubicBezTo>
                <a:lnTo>
                  <a:pt x="20583" y="119"/>
                </a:lnTo>
                <a:cubicBezTo>
                  <a:pt x="20594" y="119"/>
                  <a:pt x="20607" y="106"/>
                  <a:pt x="20618" y="83"/>
                </a:cubicBezTo>
                <a:cubicBezTo>
                  <a:pt x="20618" y="71"/>
                  <a:pt x="20607" y="48"/>
                  <a:pt x="20583" y="48"/>
                </a:cubicBezTo>
                <a:cubicBezTo>
                  <a:pt x="20500" y="35"/>
                  <a:pt x="20417" y="35"/>
                  <a:pt x="20347" y="24"/>
                </a:cubicBezTo>
                <a:close/>
                <a:moveTo>
                  <a:pt x="18656" y="48"/>
                </a:moveTo>
                <a:cubicBezTo>
                  <a:pt x="18585" y="48"/>
                  <a:pt x="18502" y="59"/>
                  <a:pt x="18419" y="71"/>
                </a:cubicBezTo>
                <a:cubicBezTo>
                  <a:pt x="18408" y="71"/>
                  <a:pt x="18384" y="95"/>
                  <a:pt x="18395" y="106"/>
                </a:cubicBezTo>
                <a:cubicBezTo>
                  <a:pt x="18395" y="130"/>
                  <a:pt x="18408" y="142"/>
                  <a:pt x="18431" y="142"/>
                </a:cubicBezTo>
                <a:cubicBezTo>
                  <a:pt x="18514" y="130"/>
                  <a:pt x="18585" y="119"/>
                  <a:pt x="18668" y="119"/>
                </a:cubicBezTo>
                <a:cubicBezTo>
                  <a:pt x="18691" y="119"/>
                  <a:pt x="18703" y="95"/>
                  <a:pt x="18703" y="71"/>
                </a:cubicBezTo>
                <a:cubicBezTo>
                  <a:pt x="18703" y="59"/>
                  <a:pt x="18679" y="48"/>
                  <a:pt x="18656" y="48"/>
                </a:cubicBezTo>
                <a:close/>
                <a:moveTo>
                  <a:pt x="20819" y="71"/>
                </a:moveTo>
                <a:cubicBezTo>
                  <a:pt x="20796" y="71"/>
                  <a:pt x="20783" y="83"/>
                  <a:pt x="20783" y="106"/>
                </a:cubicBezTo>
                <a:cubicBezTo>
                  <a:pt x="20783" y="119"/>
                  <a:pt x="20796" y="142"/>
                  <a:pt x="20807" y="142"/>
                </a:cubicBezTo>
                <a:cubicBezTo>
                  <a:pt x="20890" y="154"/>
                  <a:pt x="20973" y="154"/>
                  <a:pt x="21056" y="166"/>
                </a:cubicBezTo>
                <a:cubicBezTo>
                  <a:pt x="21067" y="166"/>
                  <a:pt x="21091" y="154"/>
                  <a:pt x="21091" y="142"/>
                </a:cubicBezTo>
                <a:cubicBezTo>
                  <a:pt x="21091" y="119"/>
                  <a:pt x="21079" y="95"/>
                  <a:pt x="21056" y="95"/>
                </a:cubicBezTo>
                <a:cubicBezTo>
                  <a:pt x="20973" y="83"/>
                  <a:pt x="20902" y="83"/>
                  <a:pt x="20819" y="71"/>
                </a:cubicBezTo>
                <a:close/>
                <a:moveTo>
                  <a:pt x="18199" y="102"/>
                </a:moveTo>
                <a:cubicBezTo>
                  <a:pt x="18194" y="102"/>
                  <a:pt x="18189" y="103"/>
                  <a:pt x="18183" y="106"/>
                </a:cubicBezTo>
                <a:cubicBezTo>
                  <a:pt x="18100" y="119"/>
                  <a:pt x="18029" y="130"/>
                  <a:pt x="17946" y="142"/>
                </a:cubicBezTo>
                <a:cubicBezTo>
                  <a:pt x="17923" y="142"/>
                  <a:pt x="17911" y="166"/>
                  <a:pt x="17923" y="177"/>
                </a:cubicBezTo>
                <a:cubicBezTo>
                  <a:pt x="17923" y="201"/>
                  <a:pt x="17935" y="213"/>
                  <a:pt x="17959" y="213"/>
                </a:cubicBezTo>
                <a:cubicBezTo>
                  <a:pt x="18041" y="201"/>
                  <a:pt x="18112" y="190"/>
                  <a:pt x="18195" y="177"/>
                </a:cubicBezTo>
                <a:cubicBezTo>
                  <a:pt x="18219" y="166"/>
                  <a:pt x="18230" y="154"/>
                  <a:pt x="18230" y="130"/>
                </a:cubicBezTo>
                <a:cubicBezTo>
                  <a:pt x="18222" y="113"/>
                  <a:pt x="18213" y="102"/>
                  <a:pt x="18199" y="102"/>
                </a:cubicBezTo>
                <a:close/>
                <a:moveTo>
                  <a:pt x="21292" y="130"/>
                </a:moveTo>
                <a:cubicBezTo>
                  <a:pt x="21280" y="130"/>
                  <a:pt x="21256" y="142"/>
                  <a:pt x="21256" y="166"/>
                </a:cubicBezTo>
                <a:cubicBezTo>
                  <a:pt x="21256" y="177"/>
                  <a:pt x="21269" y="201"/>
                  <a:pt x="21292" y="201"/>
                </a:cubicBezTo>
                <a:cubicBezTo>
                  <a:pt x="21363" y="213"/>
                  <a:pt x="21445" y="225"/>
                  <a:pt x="21529" y="237"/>
                </a:cubicBezTo>
                <a:cubicBezTo>
                  <a:pt x="21540" y="237"/>
                  <a:pt x="21564" y="225"/>
                  <a:pt x="21564" y="201"/>
                </a:cubicBezTo>
                <a:cubicBezTo>
                  <a:pt x="21564" y="190"/>
                  <a:pt x="21552" y="166"/>
                  <a:pt x="21529" y="166"/>
                </a:cubicBezTo>
                <a:cubicBezTo>
                  <a:pt x="21458" y="154"/>
                  <a:pt x="21375" y="142"/>
                  <a:pt x="21292" y="130"/>
                </a:cubicBezTo>
                <a:close/>
                <a:moveTo>
                  <a:pt x="17727" y="185"/>
                </a:moveTo>
                <a:cubicBezTo>
                  <a:pt x="17722" y="185"/>
                  <a:pt x="17716" y="186"/>
                  <a:pt x="17710" y="190"/>
                </a:cubicBezTo>
                <a:cubicBezTo>
                  <a:pt x="17628" y="201"/>
                  <a:pt x="17557" y="213"/>
                  <a:pt x="17473" y="237"/>
                </a:cubicBezTo>
                <a:cubicBezTo>
                  <a:pt x="17462" y="237"/>
                  <a:pt x="17450" y="261"/>
                  <a:pt x="17450" y="284"/>
                </a:cubicBezTo>
                <a:cubicBezTo>
                  <a:pt x="17450" y="296"/>
                  <a:pt x="17462" y="308"/>
                  <a:pt x="17486" y="308"/>
                </a:cubicBezTo>
                <a:lnTo>
                  <a:pt x="17497" y="308"/>
                </a:lnTo>
                <a:cubicBezTo>
                  <a:pt x="17568" y="284"/>
                  <a:pt x="17651" y="272"/>
                  <a:pt x="17722" y="248"/>
                </a:cubicBezTo>
                <a:cubicBezTo>
                  <a:pt x="17746" y="248"/>
                  <a:pt x="17757" y="237"/>
                  <a:pt x="17757" y="213"/>
                </a:cubicBezTo>
                <a:cubicBezTo>
                  <a:pt x="17749" y="196"/>
                  <a:pt x="17740" y="185"/>
                  <a:pt x="17727" y="185"/>
                </a:cubicBezTo>
                <a:close/>
                <a:moveTo>
                  <a:pt x="21776" y="201"/>
                </a:moveTo>
                <a:cubicBezTo>
                  <a:pt x="21753" y="201"/>
                  <a:pt x="21729" y="213"/>
                  <a:pt x="21729" y="237"/>
                </a:cubicBezTo>
                <a:cubicBezTo>
                  <a:pt x="21729" y="261"/>
                  <a:pt x="21742" y="272"/>
                  <a:pt x="21753" y="272"/>
                </a:cubicBezTo>
                <a:cubicBezTo>
                  <a:pt x="21836" y="296"/>
                  <a:pt x="21918" y="308"/>
                  <a:pt x="21989" y="319"/>
                </a:cubicBezTo>
                <a:lnTo>
                  <a:pt x="22002" y="319"/>
                </a:lnTo>
                <a:cubicBezTo>
                  <a:pt x="22013" y="319"/>
                  <a:pt x="22037" y="308"/>
                  <a:pt x="22037" y="296"/>
                </a:cubicBezTo>
                <a:cubicBezTo>
                  <a:pt x="22037" y="272"/>
                  <a:pt x="22025" y="248"/>
                  <a:pt x="22002" y="248"/>
                </a:cubicBezTo>
                <a:cubicBezTo>
                  <a:pt x="21931" y="237"/>
                  <a:pt x="21847" y="225"/>
                  <a:pt x="21776" y="201"/>
                </a:cubicBezTo>
                <a:close/>
                <a:moveTo>
                  <a:pt x="17255" y="291"/>
                </a:moveTo>
                <a:cubicBezTo>
                  <a:pt x="17250" y="291"/>
                  <a:pt x="17243" y="293"/>
                  <a:pt x="17237" y="296"/>
                </a:cubicBezTo>
                <a:cubicBezTo>
                  <a:pt x="17166" y="319"/>
                  <a:pt x="17084" y="332"/>
                  <a:pt x="17013" y="355"/>
                </a:cubicBezTo>
                <a:cubicBezTo>
                  <a:pt x="16989" y="367"/>
                  <a:pt x="16977" y="390"/>
                  <a:pt x="16989" y="402"/>
                </a:cubicBezTo>
                <a:cubicBezTo>
                  <a:pt x="16989" y="426"/>
                  <a:pt x="17001" y="426"/>
                  <a:pt x="17024" y="426"/>
                </a:cubicBezTo>
                <a:lnTo>
                  <a:pt x="17036" y="426"/>
                </a:lnTo>
                <a:cubicBezTo>
                  <a:pt x="17107" y="402"/>
                  <a:pt x="17178" y="379"/>
                  <a:pt x="17261" y="367"/>
                </a:cubicBezTo>
                <a:cubicBezTo>
                  <a:pt x="17284" y="355"/>
                  <a:pt x="17297" y="343"/>
                  <a:pt x="17284" y="319"/>
                </a:cubicBezTo>
                <a:cubicBezTo>
                  <a:pt x="17284" y="302"/>
                  <a:pt x="17271" y="291"/>
                  <a:pt x="17255" y="291"/>
                </a:cubicBezTo>
                <a:close/>
                <a:moveTo>
                  <a:pt x="22238" y="296"/>
                </a:moveTo>
                <a:cubicBezTo>
                  <a:pt x="22226" y="296"/>
                  <a:pt x="22202" y="308"/>
                  <a:pt x="22202" y="332"/>
                </a:cubicBezTo>
                <a:cubicBezTo>
                  <a:pt x="22191" y="343"/>
                  <a:pt x="22202" y="367"/>
                  <a:pt x="22226" y="367"/>
                </a:cubicBezTo>
                <a:cubicBezTo>
                  <a:pt x="22309" y="390"/>
                  <a:pt x="22380" y="402"/>
                  <a:pt x="22462" y="426"/>
                </a:cubicBezTo>
                <a:lnTo>
                  <a:pt x="22474" y="426"/>
                </a:lnTo>
                <a:cubicBezTo>
                  <a:pt x="22486" y="426"/>
                  <a:pt x="22498" y="414"/>
                  <a:pt x="22509" y="390"/>
                </a:cubicBezTo>
                <a:cubicBezTo>
                  <a:pt x="22509" y="379"/>
                  <a:pt x="22498" y="355"/>
                  <a:pt x="22474" y="355"/>
                </a:cubicBezTo>
                <a:cubicBezTo>
                  <a:pt x="22404" y="332"/>
                  <a:pt x="22320" y="319"/>
                  <a:pt x="22238" y="296"/>
                </a:cubicBezTo>
                <a:close/>
                <a:moveTo>
                  <a:pt x="22711" y="402"/>
                </a:moveTo>
                <a:cubicBezTo>
                  <a:pt x="22687" y="402"/>
                  <a:pt x="22675" y="414"/>
                  <a:pt x="22664" y="426"/>
                </a:cubicBezTo>
                <a:cubicBezTo>
                  <a:pt x="22664" y="450"/>
                  <a:pt x="22675" y="473"/>
                  <a:pt x="22699" y="473"/>
                </a:cubicBezTo>
                <a:cubicBezTo>
                  <a:pt x="22770" y="497"/>
                  <a:pt x="22853" y="508"/>
                  <a:pt x="22924" y="532"/>
                </a:cubicBezTo>
                <a:lnTo>
                  <a:pt x="22935" y="532"/>
                </a:lnTo>
                <a:cubicBezTo>
                  <a:pt x="22947" y="532"/>
                  <a:pt x="22971" y="521"/>
                  <a:pt x="22971" y="508"/>
                </a:cubicBezTo>
                <a:cubicBezTo>
                  <a:pt x="22971" y="485"/>
                  <a:pt x="22959" y="473"/>
                  <a:pt x="22947" y="461"/>
                </a:cubicBezTo>
                <a:cubicBezTo>
                  <a:pt x="22864" y="437"/>
                  <a:pt x="22793" y="426"/>
                  <a:pt x="22711" y="402"/>
                </a:cubicBezTo>
                <a:close/>
                <a:moveTo>
                  <a:pt x="16796" y="433"/>
                </a:moveTo>
                <a:cubicBezTo>
                  <a:pt x="16790" y="433"/>
                  <a:pt x="16783" y="434"/>
                  <a:pt x="16776" y="437"/>
                </a:cubicBezTo>
                <a:cubicBezTo>
                  <a:pt x="16705" y="461"/>
                  <a:pt x="16635" y="485"/>
                  <a:pt x="16551" y="508"/>
                </a:cubicBezTo>
                <a:cubicBezTo>
                  <a:pt x="16540" y="521"/>
                  <a:pt x="16528" y="544"/>
                  <a:pt x="16528" y="556"/>
                </a:cubicBezTo>
                <a:cubicBezTo>
                  <a:pt x="16540" y="568"/>
                  <a:pt x="16551" y="579"/>
                  <a:pt x="16564" y="579"/>
                </a:cubicBezTo>
                <a:lnTo>
                  <a:pt x="16575" y="579"/>
                </a:lnTo>
                <a:cubicBezTo>
                  <a:pt x="16658" y="556"/>
                  <a:pt x="16729" y="521"/>
                  <a:pt x="16800" y="497"/>
                </a:cubicBezTo>
                <a:cubicBezTo>
                  <a:pt x="16824" y="497"/>
                  <a:pt x="16835" y="473"/>
                  <a:pt x="16824" y="450"/>
                </a:cubicBezTo>
                <a:cubicBezTo>
                  <a:pt x="16824" y="441"/>
                  <a:pt x="16812" y="433"/>
                  <a:pt x="16796" y="433"/>
                </a:cubicBezTo>
                <a:close/>
                <a:moveTo>
                  <a:pt x="23171" y="521"/>
                </a:moveTo>
                <a:cubicBezTo>
                  <a:pt x="23160" y="521"/>
                  <a:pt x="23136" y="532"/>
                  <a:pt x="23136" y="544"/>
                </a:cubicBezTo>
                <a:cubicBezTo>
                  <a:pt x="23124" y="568"/>
                  <a:pt x="23136" y="592"/>
                  <a:pt x="23160" y="592"/>
                </a:cubicBezTo>
                <a:cubicBezTo>
                  <a:pt x="23231" y="615"/>
                  <a:pt x="23313" y="639"/>
                  <a:pt x="23384" y="663"/>
                </a:cubicBezTo>
                <a:lnTo>
                  <a:pt x="23397" y="663"/>
                </a:lnTo>
                <a:cubicBezTo>
                  <a:pt x="23408" y="663"/>
                  <a:pt x="23432" y="650"/>
                  <a:pt x="23432" y="639"/>
                </a:cubicBezTo>
                <a:cubicBezTo>
                  <a:pt x="23432" y="615"/>
                  <a:pt x="23420" y="592"/>
                  <a:pt x="23408" y="592"/>
                </a:cubicBezTo>
                <a:cubicBezTo>
                  <a:pt x="23326" y="568"/>
                  <a:pt x="23255" y="544"/>
                  <a:pt x="23171" y="521"/>
                </a:cubicBezTo>
                <a:close/>
                <a:moveTo>
                  <a:pt x="16347" y="598"/>
                </a:moveTo>
                <a:cubicBezTo>
                  <a:pt x="16341" y="598"/>
                  <a:pt x="16334" y="600"/>
                  <a:pt x="16327" y="603"/>
                </a:cubicBezTo>
                <a:cubicBezTo>
                  <a:pt x="16256" y="627"/>
                  <a:pt x="16185" y="663"/>
                  <a:pt x="16114" y="698"/>
                </a:cubicBezTo>
                <a:cubicBezTo>
                  <a:pt x="16091" y="698"/>
                  <a:pt x="16078" y="721"/>
                  <a:pt x="16091" y="745"/>
                </a:cubicBezTo>
                <a:cubicBezTo>
                  <a:pt x="16102" y="757"/>
                  <a:pt x="16114" y="757"/>
                  <a:pt x="16126" y="757"/>
                </a:cubicBezTo>
                <a:lnTo>
                  <a:pt x="16138" y="757"/>
                </a:lnTo>
                <a:cubicBezTo>
                  <a:pt x="16209" y="721"/>
                  <a:pt x="16280" y="698"/>
                  <a:pt x="16362" y="663"/>
                </a:cubicBezTo>
                <a:cubicBezTo>
                  <a:pt x="16374" y="663"/>
                  <a:pt x="16386" y="639"/>
                  <a:pt x="16374" y="615"/>
                </a:cubicBezTo>
                <a:cubicBezTo>
                  <a:pt x="16374" y="607"/>
                  <a:pt x="16363" y="598"/>
                  <a:pt x="16347" y="598"/>
                </a:cubicBezTo>
                <a:close/>
                <a:moveTo>
                  <a:pt x="23621" y="658"/>
                </a:moveTo>
                <a:cubicBezTo>
                  <a:pt x="23610" y="658"/>
                  <a:pt x="23597" y="669"/>
                  <a:pt x="23597" y="686"/>
                </a:cubicBezTo>
                <a:cubicBezTo>
                  <a:pt x="23586" y="698"/>
                  <a:pt x="23597" y="721"/>
                  <a:pt x="23621" y="721"/>
                </a:cubicBezTo>
                <a:cubicBezTo>
                  <a:pt x="23692" y="745"/>
                  <a:pt x="23763" y="768"/>
                  <a:pt x="23846" y="792"/>
                </a:cubicBezTo>
                <a:lnTo>
                  <a:pt x="23857" y="792"/>
                </a:lnTo>
                <a:cubicBezTo>
                  <a:pt x="23869" y="792"/>
                  <a:pt x="23881" y="792"/>
                  <a:pt x="23893" y="768"/>
                </a:cubicBezTo>
                <a:cubicBezTo>
                  <a:pt x="23893" y="757"/>
                  <a:pt x="23881" y="733"/>
                  <a:pt x="23869" y="721"/>
                </a:cubicBezTo>
                <a:cubicBezTo>
                  <a:pt x="23786" y="698"/>
                  <a:pt x="23715" y="674"/>
                  <a:pt x="23633" y="663"/>
                </a:cubicBezTo>
                <a:cubicBezTo>
                  <a:pt x="23630" y="659"/>
                  <a:pt x="23626" y="658"/>
                  <a:pt x="23621" y="658"/>
                </a:cubicBezTo>
                <a:close/>
                <a:moveTo>
                  <a:pt x="24082" y="800"/>
                </a:moveTo>
                <a:cubicBezTo>
                  <a:pt x="24070" y="800"/>
                  <a:pt x="24055" y="811"/>
                  <a:pt x="24046" y="828"/>
                </a:cubicBezTo>
                <a:cubicBezTo>
                  <a:pt x="24046" y="839"/>
                  <a:pt x="24059" y="863"/>
                  <a:pt x="24070" y="863"/>
                </a:cubicBezTo>
                <a:cubicBezTo>
                  <a:pt x="24153" y="899"/>
                  <a:pt x="24224" y="923"/>
                  <a:pt x="24295" y="946"/>
                </a:cubicBezTo>
                <a:lnTo>
                  <a:pt x="24306" y="946"/>
                </a:lnTo>
                <a:cubicBezTo>
                  <a:pt x="24330" y="946"/>
                  <a:pt x="24342" y="934"/>
                  <a:pt x="24342" y="923"/>
                </a:cubicBezTo>
                <a:cubicBezTo>
                  <a:pt x="24354" y="899"/>
                  <a:pt x="24342" y="887"/>
                  <a:pt x="24319" y="875"/>
                </a:cubicBezTo>
                <a:cubicBezTo>
                  <a:pt x="24248" y="852"/>
                  <a:pt x="24164" y="828"/>
                  <a:pt x="24094" y="804"/>
                </a:cubicBezTo>
                <a:cubicBezTo>
                  <a:pt x="24090" y="801"/>
                  <a:pt x="24087" y="800"/>
                  <a:pt x="24082" y="800"/>
                </a:cubicBezTo>
                <a:close/>
                <a:moveTo>
                  <a:pt x="15889" y="792"/>
                </a:moveTo>
                <a:lnTo>
                  <a:pt x="15676" y="899"/>
                </a:lnTo>
                <a:cubicBezTo>
                  <a:pt x="15665" y="910"/>
                  <a:pt x="15653" y="934"/>
                  <a:pt x="15665" y="958"/>
                </a:cubicBezTo>
                <a:cubicBezTo>
                  <a:pt x="15665" y="970"/>
                  <a:pt x="15676" y="970"/>
                  <a:pt x="15689" y="970"/>
                </a:cubicBezTo>
                <a:lnTo>
                  <a:pt x="15712" y="970"/>
                </a:lnTo>
                <a:lnTo>
                  <a:pt x="15925" y="863"/>
                </a:lnTo>
                <a:cubicBezTo>
                  <a:pt x="15937" y="852"/>
                  <a:pt x="15949" y="828"/>
                  <a:pt x="15937" y="816"/>
                </a:cubicBezTo>
                <a:cubicBezTo>
                  <a:pt x="15925" y="792"/>
                  <a:pt x="15913" y="792"/>
                  <a:pt x="15889" y="792"/>
                </a:cubicBezTo>
                <a:close/>
                <a:moveTo>
                  <a:pt x="24537" y="953"/>
                </a:moveTo>
                <a:cubicBezTo>
                  <a:pt x="24521" y="953"/>
                  <a:pt x="24508" y="964"/>
                  <a:pt x="24508" y="981"/>
                </a:cubicBezTo>
                <a:cubicBezTo>
                  <a:pt x="24495" y="994"/>
                  <a:pt x="24508" y="1017"/>
                  <a:pt x="24531" y="1017"/>
                </a:cubicBezTo>
                <a:cubicBezTo>
                  <a:pt x="24602" y="1052"/>
                  <a:pt x="24673" y="1076"/>
                  <a:pt x="24756" y="1099"/>
                </a:cubicBezTo>
                <a:lnTo>
                  <a:pt x="24768" y="1099"/>
                </a:lnTo>
                <a:cubicBezTo>
                  <a:pt x="24779" y="1099"/>
                  <a:pt x="24792" y="1099"/>
                  <a:pt x="24792" y="1076"/>
                </a:cubicBezTo>
                <a:cubicBezTo>
                  <a:pt x="24803" y="1064"/>
                  <a:pt x="24792" y="1041"/>
                  <a:pt x="24779" y="1041"/>
                </a:cubicBezTo>
                <a:cubicBezTo>
                  <a:pt x="24697" y="1005"/>
                  <a:pt x="24626" y="981"/>
                  <a:pt x="24555" y="958"/>
                </a:cubicBezTo>
                <a:cubicBezTo>
                  <a:pt x="24549" y="955"/>
                  <a:pt x="24542" y="953"/>
                  <a:pt x="24537" y="953"/>
                </a:cubicBezTo>
                <a:close/>
                <a:moveTo>
                  <a:pt x="15482" y="1012"/>
                </a:moveTo>
                <a:cubicBezTo>
                  <a:pt x="15477" y="1012"/>
                  <a:pt x="15471" y="1014"/>
                  <a:pt x="15464" y="1017"/>
                </a:cubicBezTo>
                <a:cubicBezTo>
                  <a:pt x="15393" y="1064"/>
                  <a:pt x="15322" y="1099"/>
                  <a:pt x="15263" y="1147"/>
                </a:cubicBezTo>
                <a:cubicBezTo>
                  <a:pt x="15240" y="1159"/>
                  <a:pt x="15240" y="1170"/>
                  <a:pt x="15251" y="1194"/>
                </a:cubicBezTo>
                <a:cubicBezTo>
                  <a:pt x="15251" y="1206"/>
                  <a:pt x="15263" y="1206"/>
                  <a:pt x="15275" y="1206"/>
                </a:cubicBezTo>
                <a:lnTo>
                  <a:pt x="15298" y="1206"/>
                </a:lnTo>
                <a:cubicBezTo>
                  <a:pt x="15369" y="1159"/>
                  <a:pt x="15429" y="1123"/>
                  <a:pt x="15500" y="1088"/>
                </a:cubicBezTo>
                <a:cubicBezTo>
                  <a:pt x="15523" y="1076"/>
                  <a:pt x="15523" y="1052"/>
                  <a:pt x="15511" y="1029"/>
                </a:cubicBezTo>
                <a:cubicBezTo>
                  <a:pt x="15503" y="1021"/>
                  <a:pt x="15495" y="1012"/>
                  <a:pt x="15482" y="1012"/>
                </a:cubicBezTo>
                <a:close/>
                <a:moveTo>
                  <a:pt x="24984" y="1118"/>
                </a:moveTo>
                <a:cubicBezTo>
                  <a:pt x="24969" y="1118"/>
                  <a:pt x="24957" y="1127"/>
                  <a:pt x="24957" y="1135"/>
                </a:cubicBezTo>
                <a:cubicBezTo>
                  <a:pt x="24945" y="1159"/>
                  <a:pt x="24957" y="1183"/>
                  <a:pt x="24981" y="1183"/>
                </a:cubicBezTo>
                <a:cubicBezTo>
                  <a:pt x="25052" y="1218"/>
                  <a:pt x="25123" y="1241"/>
                  <a:pt x="25193" y="1265"/>
                </a:cubicBezTo>
                <a:cubicBezTo>
                  <a:pt x="25205" y="1277"/>
                  <a:pt x="25205" y="1277"/>
                  <a:pt x="25217" y="1277"/>
                </a:cubicBezTo>
                <a:cubicBezTo>
                  <a:pt x="25228" y="1277"/>
                  <a:pt x="25241" y="1265"/>
                  <a:pt x="25241" y="1254"/>
                </a:cubicBezTo>
                <a:cubicBezTo>
                  <a:pt x="25252" y="1230"/>
                  <a:pt x="25241" y="1206"/>
                  <a:pt x="25228" y="1206"/>
                </a:cubicBezTo>
                <a:cubicBezTo>
                  <a:pt x="25146" y="1170"/>
                  <a:pt x="25075" y="1147"/>
                  <a:pt x="25004" y="1123"/>
                </a:cubicBezTo>
                <a:cubicBezTo>
                  <a:pt x="24997" y="1120"/>
                  <a:pt x="24991" y="1118"/>
                  <a:pt x="24984" y="1118"/>
                </a:cubicBezTo>
                <a:close/>
                <a:moveTo>
                  <a:pt x="25454" y="1289"/>
                </a:moveTo>
                <a:cubicBezTo>
                  <a:pt x="25430" y="1289"/>
                  <a:pt x="25406" y="1289"/>
                  <a:pt x="25406" y="1312"/>
                </a:cubicBezTo>
                <a:cubicBezTo>
                  <a:pt x="25394" y="1336"/>
                  <a:pt x="25406" y="1348"/>
                  <a:pt x="25418" y="1360"/>
                </a:cubicBezTo>
                <a:cubicBezTo>
                  <a:pt x="25501" y="1383"/>
                  <a:pt x="25572" y="1419"/>
                  <a:pt x="25643" y="1443"/>
                </a:cubicBezTo>
                <a:cubicBezTo>
                  <a:pt x="25643" y="1454"/>
                  <a:pt x="25654" y="1454"/>
                  <a:pt x="25654" y="1454"/>
                </a:cubicBezTo>
                <a:cubicBezTo>
                  <a:pt x="25666" y="1454"/>
                  <a:pt x="25690" y="1443"/>
                  <a:pt x="25690" y="1430"/>
                </a:cubicBezTo>
                <a:cubicBezTo>
                  <a:pt x="25701" y="1407"/>
                  <a:pt x="25690" y="1383"/>
                  <a:pt x="25666" y="1383"/>
                </a:cubicBezTo>
                <a:cubicBezTo>
                  <a:pt x="25595" y="1348"/>
                  <a:pt x="25524" y="1325"/>
                  <a:pt x="25454" y="1289"/>
                </a:cubicBezTo>
                <a:close/>
                <a:moveTo>
                  <a:pt x="15086" y="1268"/>
                </a:moveTo>
                <a:cubicBezTo>
                  <a:pt x="15077" y="1268"/>
                  <a:pt x="15068" y="1271"/>
                  <a:pt x="15062" y="1277"/>
                </a:cubicBezTo>
                <a:cubicBezTo>
                  <a:pt x="14991" y="1312"/>
                  <a:pt x="14920" y="1360"/>
                  <a:pt x="14861" y="1407"/>
                </a:cubicBezTo>
                <a:cubicBezTo>
                  <a:pt x="14838" y="1419"/>
                  <a:pt x="14838" y="1443"/>
                  <a:pt x="14849" y="1454"/>
                </a:cubicBezTo>
                <a:cubicBezTo>
                  <a:pt x="14861" y="1466"/>
                  <a:pt x="14873" y="1478"/>
                  <a:pt x="14885" y="1478"/>
                </a:cubicBezTo>
                <a:lnTo>
                  <a:pt x="14896" y="1466"/>
                </a:lnTo>
                <a:cubicBezTo>
                  <a:pt x="14967" y="1419"/>
                  <a:pt x="15027" y="1372"/>
                  <a:pt x="15098" y="1336"/>
                </a:cubicBezTo>
                <a:cubicBezTo>
                  <a:pt x="15109" y="1325"/>
                  <a:pt x="15121" y="1301"/>
                  <a:pt x="15109" y="1277"/>
                </a:cubicBezTo>
                <a:cubicBezTo>
                  <a:pt x="15103" y="1271"/>
                  <a:pt x="15095" y="1268"/>
                  <a:pt x="15086" y="1268"/>
                </a:cubicBezTo>
                <a:close/>
                <a:moveTo>
                  <a:pt x="25878" y="1473"/>
                </a:moveTo>
                <a:cubicBezTo>
                  <a:pt x="25866" y="1473"/>
                  <a:pt x="25852" y="1481"/>
                  <a:pt x="25843" y="1490"/>
                </a:cubicBezTo>
                <a:cubicBezTo>
                  <a:pt x="25832" y="1514"/>
                  <a:pt x="25843" y="1537"/>
                  <a:pt x="25867" y="1537"/>
                </a:cubicBezTo>
                <a:cubicBezTo>
                  <a:pt x="25938" y="1572"/>
                  <a:pt x="26009" y="1596"/>
                  <a:pt x="26080" y="1632"/>
                </a:cubicBezTo>
                <a:lnTo>
                  <a:pt x="26103" y="1632"/>
                </a:lnTo>
                <a:cubicBezTo>
                  <a:pt x="26116" y="1632"/>
                  <a:pt x="26127" y="1632"/>
                  <a:pt x="26127" y="1620"/>
                </a:cubicBezTo>
                <a:cubicBezTo>
                  <a:pt x="26139" y="1596"/>
                  <a:pt x="26127" y="1572"/>
                  <a:pt x="26116" y="1572"/>
                </a:cubicBezTo>
                <a:cubicBezTo>
                  <a:pt x="26045" y="1537"/>
                  <a:pt x="25961" y="1501"/>
                  <a:pt x="25890" y="1478"/>
                </a:cubicBezTo>
                <a:cubicBezTo>
                  <a:pt x="25887" y="1474"/>
                  <a:pt x="25883" y="1473"/>
                  <a:pt x="25878" y="1473"/>
                </a:cubicBezTo>
                <a:close/>
                <a:moveTo>
                  <a:pt x="14688" y="1541"/>
                </a:moveTo>
                <a:cubicBezTo>
                  <a:pt x="14679" y="1541"/>
                  <a:pt x="14669" y="1544"/>
                  <a:pt x="14660" y="1549"/>
                </a:cubicBezTo>
                <a:cubicBezTo>
                  <a:pt x="14601" y="1596"/>
                  <a:pt x="14542" y="1656"/>
                  <a:pt x="14471" y="1703"/>
                </a:cubicBezTo>
                <a:cubicBezTo>
                  <a:pt x="14459" y="1714"/>
                  <a:pt x="14459" y="1738"/>
                  <a:pt x="14471" y="1750"/>
                </a:cubicBezTo>
                <a:cubicBezTo>
                  <a:pt x="14483" y="1761"/>
                  <a:pt x="14483" y="1761"/>
                  <a:pt x="14494" y="1761"/>
                </a:cubicBezTo>
                <a:lnTo>
                  <a:pt x="14518" y="1761"/>
                </a:lnTo>
                <a:cubicBezTo>
                  <a:pt x="14578" y="1703"/>
                  <a:pt x="14648" y="1656"/>
                  <a:pt x="14707" y="1608"/>
                </a:cubicBezTo>
                <a:cubicBezTo>
                  <a:pt x="14719" y="1596"/>
                  <a:pt x="14731" y="1572"/>
                  <a:pt x="14719" y="1561"/>
                </a:cubicBezTo>
                <a:cubicBezTo>
                  <a:pt x="14712" y="1547"/>
                  <a:pt x="14701" y="1541"/>
                  <a:pt x="14688" y="1541"/>
                </a:cubicBezTo>
                <a:close/>
                <a:moveTo>
                  <a:pt x="14317" y="1848"/>
                </a:moveTo>
                <a:cubicBezTo>
                  <a:pt x="14308" y="1848"/>
                  <a:pt x="14299" y="1850"/>
                  <a:pt x="14294" y="1856"/>
                </a:cubicBezTo>
                <a:cubicBezTo>
                  <a:pt x="14234" y="1903"/>
                  <a:pt x="14176" y="1963"/>
                  <a:pt x="14116" y="2022"/>
                </a:cubicBezTo>
                <a:cubicBezTo>
                  <a:pt x="14105" y="2034"/>
                  <a:pt x="14092" y="2057"/>
                  <a:pt x="14116" y="2069"/>
                </a:cubicBezTo>
                <a:cubicBezTo>
                  <a:pt x="14116" y="2081"/>
                  <a:pt x="14128" y="2081"/>
                  <a:pt x="14140" y="2081"/>
                </a:cubicBezTo>
                <a:cubicBezTo>
                  <a:pt x="14152" y="2081"/>
                  <a:pt x="14152" y="2081"/>
                  <a:pt x="14163" y="2069"/>
                </a:cubicBezTo>
                <a:cubicBezTo>
                  <a:pt x="14223" y="2022"/>
                  <a:pt x="14282" y="1963"/>
                  <a:pt x="14341" y="1916"/>
                </a:cubicBezTo>
                <a:cubicBezTo>
                  <a:pt x="14352" y="1892"/>
                  <a:pt x="14352" y="1880"/>
                  <a:pt x="14341" y="1856"/>
                </a:cubicBezTo>
                <a:cubicBezTo>
                  <a:pt x="14335" y="1850"/>
                  <a:pt x="14326" y="1848"/>
                  <a:pt x="14317" y="1848"/>
                </a:cubicBezTo>
                <a:close/>
                <a:moveTo>
                  <a:pt x="13962" y="2179"/>
                </a:moveTo>
                <a:cubicBezTo>
                  <a:pt x="13954" y="2179"/>
                  <a:pt x="13945" y="2181"/>
                  <a:pt x="13939" y="2187"/>
                </a:cubicBezTo>
                <a:lnTo>
                  <a:pt x="13774" y="2353"/>
                </a:lnTo>
                <a:cubicBezTo>
                  <a:pt x="13761" y="2376"/>
                  <a:pt x="13761" y="2400"/>
                  <a:pt x="13774" y="2412"/>
                </a:cubicBezTo>
                <a:lnTo>
                  <a:pt x="13821" y="2412"/>
                </a:lnTo>
                <a:cubicBezTo>
                  <a:pt x="13880" y="2353"/>
                  <a:pt x="13939" y="2294"/>
                  <a:pt x="13986" y="2234"/>
                </a:cubicBezTo>
                <a:cubicBezTo>
                  <a:pt x="14010" y="2223"/>
                  <a:pt x="14010" y="2199"/>
                  <a:pt x="13986" y="2187"/>
                </a:cubicBezTo>
                <a:cubicBezTo>
                  <a:pt x="13980" y="2181"/>
                  <a:pt x="13971" y="2179"/>
                  <a:pt x="13962" y="2179"/>
                </a:cubicBezTo>
                <a:close/>
                <a:moveTo>
                  <a:pt x="13631" y="2521"/>
                </a:moveTo>
                <a:cubicBezTo>
                  <a:pt x="13623" y="2521"/>
                  <a:pt x="13614" y="2524"/>
                  <a:pt x="13608" y="2530"/>
                </a:cubicBezTo>
                <a:cubicBezTo>
                  <a:pt x="13561" y="2589"/>
                  <a:pt x="13501" y="2660"/>
                  <a:pt x="13454" y="2720"/>
                </a:cubicBezTo>
                <a:cubicBezTo>
                  <a:pt x="13443" y="2731"/>
                  <a:pt x="13443" y="2755"/>
                  <a:pt x="13454" y="2767"/>
                </a:cubicBezTo>
                <a:cubicBezTo>
                  <a:pt x="13466" y="2778"/>
                  <a:pt x="13478" y="2778"/>
                  <a:pt x="13478" y="2778"/>
                </a:cubicBezTo>
                <a:cubicBezTo>
                  <a:pt x="13490" y="2778"/>
                  <a:pt x="13501" y="2767"/>
                  <a:pt x="13514" y="2767"/>
                </a:cubicBezTo>
                <a:cubicBezTo>
                  <a:pt x="13561" y="2707"/>
                  <a:pt x="13608" y="2636"/>
                  <a:pt x="13667" y="2578"/>
                </a:cubicBezTo>
                <a:cubicBezTo>
                  <a:pt x="13679" y="2565"/>
                  <a:pt x="13679" y="2542"/>
                  <a:pt x="13655" y="2530"/>
                </a:cubicBezTo>
                <a:cubicBezTo>
                  <a:pt x="13649" y="2524"/>
                  <a:pt x="13640" y="2521"/>
                  <a:pt x="13631" y="2521"/>
                </a:cubicBezTo>
                <a:close/>
                <a:moveTo>
                  <a:pt x="13329" y="2889"/>
                </a:moveTo>
                <a:cubicBezTo>
                  <a:pt x="13318" y="2889"/>
                  <a:pt x="13307" y="2895"/>
                  <a:pt x="13301" y="2909"/>
                </a:cubicBezTo>
                <a:cubicBezTo>
                  <a:pt x="13253" y="2967"/>
                  <a:pt x="13206" y="3027"/>
                  <a:pt x="13159" y="3098"/>
                </a:cubicBezTo>
                <a:cubicBezTo>
                  <a:pt x="13147" y="3109"/>
                  <a:pt x="13147" y="3133"/>
                  <a:pt x="13159" y="3145"/>
                </a:cubicBezTo>
                <a:cubicBezTo>
                  <a:pt x="13170" y="3156"/>
                  <a:pt x="13183" y="3156"/>
                  <a:pt x="13183" y="3156"/>
                </a:cubicBezTo>
                <a:cubicBezTo>
                  <a:pt x="13194" y="3156"/>
                  <a:pt x="13206" y="3145"/>
                  <a:pt x="13218" y="3133"/>
                </a:cubicBezTo>
                <a:cubicBezTo>
                  <a:pt x="13265" y="3074"/>
                  <a:pt x="13312" y="3015"/>
                  <a:pt x="13359" y="2944"/>
                </a:cubicBezTo>
                <a:cubicBezTo>
                  <a:pt x="13372" y="2932"/>
                  <a:pt x="13372" y="2909"/>
                  <a:pt x="13348" y="2896"/>
                </a:cubicBezTo>
                <a:cubicBezTo>
                  <a:pt x="13343" y="2892"/>
                  <a:pt x="13336" y="2889"/>
                  <a:pt x="13329" y="2889"/>
                </a:cubicBezTo>
                <a:close/>
                <a:moveTo>
                  <a:pt x="13040" y="3278"/>
                </a:moveTo>
                <a:cubicBezTo>
                  <a:pt x="13031" y="3278"/>
                  <a:pt x="13023" y="3281"/>
                  <a:pt x="13017" y="3287"/>
                </a:cubicBezTo>
                <a:cubicBezTo>
                  <a:pt x="12970" y="3358"/>
                  <a:pt x="12922" y="3429"/>
                  <a:pt x="12887" y="3487"/>
                </a:cubicBezTo>
                <a:cubicBezTo>
                  <a:pt x="12875" y="3511"/>
                  <a:pt x="12875" y="3535"/>
                  <a:pt x="12899" y="3547"/>
                </a:cubicBezTo>
                <a:lnTo>
                  <a:pt x="12910" y="3547"/>
                </a:lnTo>
                <a:cubicBezTo>
                  <a:pt x="12922" y="3547"/>
                  <a:pt x="12934" y="3547"/>
                  <a:pt x="12946" y="3535"/>
                </a:cubicBezTo>
                <a:cubicBezTo>
                  <a:pt x="12981" y="3464"/>
                  <a:pt x="13028" y="3393"/>
                  <a:pt x="13076" y="3334"/>
                </a:cubicBezTo>
                <a:cubicBezTo>
                  <a:pt x="13088" y="3322"/>
                  <a:pt x="13088" y="3298"/>
                  <a:pt x="13064" y="3287"/>
                </a:cubicBezTo>
                <a:cubicBezTo>
                  <a:pt x="13058" y="3281"/>
                  <a:pt x="13049" y="3278"/>
                  <a:pt x="13040" y="3278"/>
                </a:cubicBezTo>
                <a:close/>
                <a:moveTo>
                  <a:pt x="12804" y="3677"/>
                </a:moveTo>
                <a:cubicBezTo>
                  <a:pt x="12781" y="3677"/>
                  <a:pt x="12768" y="3677"/>
                  <a:pt x="12757" y="3689"/>
                </a:cubicBezTo>
                <a:cubicBezTo>
                  <a:pt x="12710" y="3760"/>
                  <a:pt x="12674" y="3831"/>
                  <a:pt x="12626" y="3902"/>
                </a:cubicBezTo>
                <a:cubicBezTo>
                  <a:pt x="12615" y="3913"/>
                  <a:pt x="12626" y="3937"/>
                  <a:pt x="12639" y="3949"/>
                </a:cubicBezTo>
                <a:cubicBezTo>
                  <a:pt x="12650" y="3949"/>
                  <a:pt x="12650" y="3960"/>
                  <a:pt x="12662" y="3960"/>
                </a:cubicBezTo>
                <a:cubicBezTo>
                  <a:pt x="12674" y="3960"/>
                  <a:pt x="12686" y="3949"/>
                  <a:pt x="12697" y="3937"/>
                </a:cubicBezTo>
                <a:cubicBezTo>
                  <a:pt x="12733" y="3866"/>
                  <a:pt x="12768" y="3795"/>
                  <a:pt x="12816" y="3736"/>
                </a:cubicBezTo>
                <a:cubicBezTo>
                  <a:pt x="12828" y="3713"/>
                  <a:pt x="12816" y="3689"/>
                  <a:pt x="12804" y="3677"/>
                </a:cubicBezTo>
                <a:close/>
                <a:moveTo>
                  <a:pt x="12556" y="4091"/>
                </a:moveTo>
                <a:cubicBezTo>
                  <a:pt x="12544" y="4091"/>
                  <a:pt x="12521" y="4091"/>
                  <a:pt x="12508" y="4114"/>
                </a:cubicBezTo>
                <a:lnTo>
                  <a:pt x="12402" y="4327"/>
                </a:lnTo>
                <a:cubicBezTo>
                  <a:pt x="12390" y="4339"/>
                  <a:pt x="12402" y="4362"/>
                  <a:pt x="12414" y="4375"/>
                </a:cubicBezTo>
                <a:lnTo>
                  <a:pt x="12437" y="4375"/>
                </a:lnTo>
                <a:cubicBezTo>
                  <a:pt x="12450" y="4375"/>
                  <a:pt x="12461" y="4375"/>
                  <a:pt x="12461" y="4351"/>
                </a:cubicBezTo>
                <a:cubicBezTo>
                  <a:pt x="12497" y="4280"/>
                  <a:pt x="12532" y="4220"/>
                  <a:pt x="12579" y="4149"/>
                </a:cubicBezTo>
                <a:cubicBezTo>
                  <a:pt x="12591" y="4126"/>
                  <a:pt x="12579" y="4102"/>
                  <a:pt x="12556" y="4091"/>
                </a:cubicBezTo>
                <a:close/>
                <a:moveTo>
                  <a:pt x="12319" y="4520"/>
                </a:moveTo>
                <a:cubicBezTo>
                  <a:pt x="12310" y="4520"/>
                  <a:pt x="12303" y="4526"/>
                  <a:pt x="12295" y="4540"/>
                </a:cubicBezTo>
                <a:lnTo>
                  <a:pt x="12190" y="4753"/>
                </a:lnTo>
                <a:cubicBezTo>
                  <a:pt x="12190" y="4776"/>
                  <a:pt x="12190" y="4800"/>
                  <a:pt x="12213" y="4800"/>
                </a:cubicBezTo>
                <a:cubicBezTo>
                  <a:pt x="12213" y="4811"/>
                  <a:pt x="12225" y="4811"/>
                  <a:pt x="12225" y="4811"/>
                </a:cubicBezTo>
                <a:cubicBezTo>
                  <a:pt x="12237" y="4811"/>
                  <a:pt x="12248" y="4800"/>
                  <a:pt x="12260" y="4788"/>
                </a:cubicBezTo>
                <a:cubicBezTo>
                  <a:pt x="12295" y="4717"/>
                  <a:pt x="12319" y="4646"/>
                  <a:pt x="12355" y="4575"/>
                </a:cubicBezTo>
                <a:cubicBezTo>
                  <a:pt x="12366" y="4551"/>
                  <a:pt x="12355" y="4528"/>
                  <a:pt x="12343" y="4528"/>
                </a:cubicBezTo>
                <a:cubicBezTo>
                  <a:pt x="12333" y="4523"/>
                  <a:pt x="12325" y="4520"/>
                  <a:pt x="12319" y="4520"/>
                </a:cubicBezTo>
                <a:close/>
                <a:moveTo>
                  <a:pt x="12142" y="4953"/>
                </a:moveTo>
                <a:cubicBezTo>
                  <a:pt x="12130" y="4953"/>
                  <a:pt x="12106" y="4966"/>
                  <a:pt x="12095" y="4977"/>
                </a:cubicBezTo>
                <a:cubicBezTo>
                  <a:pt x="12071" y="5048"/>
                  <a:pt x="12035" y="5131"/>
                  <a:pt x="12012" y="5202"/>
                </a:cubicBezTo>
                <a:cubicBezTo>
                  <a:pt x="12000" y="5213"/>
                  <a:pt x="12012" y="5237"/>
                  <a:pt x="12024" y="5249"/>
                </a:cubicBezTo>
                <a:lnTo>
                  <a:pt x="12035" y="5249"/>
                </a:lnTo>
                <a:cubicBezTo>
                  <a:pt x="12059" y="5249"/>
                  <a:pt x="12071" y="5237"/>
                  <a:pt x="12071" y="5226"/>
                </a:cubicBezTo>
                <a:cubicBezTo>
                  <a:pt x="12106" y="5155"/>
                  <a:pt x="12130" y="5084"/>
                  <a:pt x="12166" y="5001"/>
                </a:cubicBezTo>
                <a:cubicBezTo>
                  <a:pt x="12166" y="4989"/>
                  <a:pt x="12166" y="4966"/>
                  <a:pt x="12142" y="4953"/>
                </a:cubicBezTo>
                <a:close/>
                <a:moveTo>
                  <a:pt x="11964" y="5403"/>
                </a:moveTo>
                <a:cubicBezTo>
                  <a:pt x="11953" y="5403"/>
                  <a:pt x="11929" y="5403"/>
                  <a:pt x="11917" y="5426"/>
                </a:cubicBezTo>
                <a:cubicBezTo>
                  <a:pt x="11894" y="5497"/>
                  <a:pt x="11870" y="5580"/>
                  <a:pt x="11846" y="5651"/>
                </a:cubicBezTo>
                <a:cubicBezTo>
                  <a:pt x="11835" y="5675"/>
                  <a:pt x="11846" y="5686"/>
                  <a:pt x="11859" y="5699"/>
                </a:cubicBezTo>
                <a:lnTo>
                  <a:pt x="11870" y="5699"/>
                </a:lnTo>
                <a:cubicBezTo>
                  <a:pt x="11894" y="5699"/>
                  <a:pt x="11906" y="5686"/>
                  <a:pt x="11906" y="5675"/>
                </a:cubicBezTo>
                <a:cubicBezTo>
                  <a:pt x="11941" y="5604"/>
                  <a:pt x="11964" y="5521"/>
                  <a:pt x="11988" y="5450"/>
                </a:cubicBezTo>
                <a:cubicBezTo>
                  <a:pt x="12000" y="5426"/>
                  <a:pt x="11988" y="5415"/>
                  <a:pt x="11964" y="5403"/>
                </a:cubicBezTo>
                <a:close/>
                <a:moveTo>
                  <a:pt x="11811" y="5852"/>
                </a:moveTo>
                <a:cubicBezTo>
                  <a:pt x="11799" y="5852"/>
                  <a:pt x="11775" y="5864"/>
                  <a:pt x="11764" y="5875"/>
                </a:cubicBezTo>
                <a:cubicBezTo>
                  <a:pt x="11740" y="5959"/>
                  <a:pt x="11717" y="6030"/>
                  <a:pt x="11693" y="6112"/>
                </a:cubicBezTo>
                <a:cubicBezTo>
                  <a:pt x="11693" y="6136"/>
                  <a:pt x="11704" y="6148"/>
                  <a:pt x="11728" y="6159"/>
                </a:cubicBezTo>
                <a:cubicBezTo>
                  <a:pt x="11752" y="6159"/>
                  <a:pt x="11764" y="6148"/>
                  <a:pt x="11764" y="6136"/>
                </a:cubicBezTo>
                <a:cubicBezTo>
                  <a:pt x="11788" y="6053"/>
                  <a:pt x="11811" y="5982"/>
                  <a:pt x="11835" y="5899"/>
                </a:cubicBezTo>
                <a:cubicBezTo>
                  <a:pt x="11846" y="5888"/>
                  <a:pt x="11835" y="5864"/>
                  <a:pt x="11811" y="5852"/>
                </a:cubicBezTo>
                <a:close/>
                <a:moveTo>
                  <a:pt x="11681" y="6313"/>
                </a:moveTo>
                <a:cubicBezTo>
                  <a:pt x="11657" y="6313"/>
                  <a:pt x="11633" y="6325"/>
                  <a:pt x="11633" y="6348"/>
                </a:cubicBezTo>
                <a:cubicBezTo>
                  <a:pt x="11610" y="6419"/>
                  <a:pt x="11598" y="6502"/>
                  <a:pt x="11575" y="6573"/>
                </a:cubicBezTo>
                <a:cubicBezTo>
                  <a:pt x="11575" y="6597"/>
                  <a:pt x="11586" y="6621"/>
                  <a:pt x="11598" y="6621"/>
                </a:cubicBezTo>
                <a:lnTo>
                  <a:pt x="11610" y="6621"/>
                </a:lnTo>
                <a:cubicBezTo>
                  <a:pt x="11622" y="6621"/>
                  <a:pt x="11646" y="6608"/>
                  <a:pt x="11646" y="6597"/>
                </a:cubicBezTo>
                <a:cubicBezTo>
                  <a:pt x="11669" y="6514"/>
                  <a:pt x="11681" y="6443"/>
                  <a:pt x="11704" y="6361"/>
                </a:cubicBezTo>
                <a:cubicBezTo>
                  <a:pt x="11704" y="6348"/>
                  <a:pt x="11693" y="6325"/>
                  <a:pt x="11681" y="6313"/>
                </a:cubicBezTo>
                <a:close/>
                <a:moveTo>
                  <a:pt x="11555" y="6783"/>
                </a:moveTo>
                <a:cubicBezTo>
                  <a:pt x="11543" y="6783"/>
                  <a:pt x="11528" y="6800"/>
                  <a:pt x="11528" y="6810"/>
                </a:cubicBezTo>
                <a:cubicBezTo>
                  <a:pt x="11504" y="6892"/>
                  <a:pt x="11492" y="6975"/>
                  <a:pt x="11480" y="7046"/>
                </a:cubicBezTo>
                <a:cubicBezTo>
                  <a:pt x="11468" y="7070"/>
                  <a:pt x="11480" y="7081"/>
                  <a:pt x="11504" y="7094"/>
                </a:cubicBezTo>
                <a:lnTo>
                  <a:pt x="11515" y="7094"/>
                </a:lnTo>
                <a:cubicBezTo>
                  <a:pt x="11528" y="7094"/>
                  <a:pt x="11539" y="7081"/>
                  <a:pt x="11551" y="7058"/>
                </a:cubicBezTo>
                <a:cubicBezTo>
                  <a:pt x="11563" y="6987"/>
                  <a:pt x="11575" y="6904"/>
                  <a:pt x="11598" y="6821"/>
                </a:cubicBezTo>
                <a:cubicBezTo>
                  <a:pt x="11598" y="6810"/>
                  <a:pt x="11586" y="6786"/>
                  <a:pt x="11563" y="6786"/>
                </a:cubicBezTo>
                <a:cubicBezTo>
                  <a:pt x="11560" y="6784"/>
                  <a:pt x="11558" y="6783"/>
                  <a:pt x="11555" y="6783"/>
                </a:cubicBezTo>
                <a:close/>
                <a:moveTo>
                  <a:pt x="11457" y="7254"/>
                </a:moveTo>
                <a:cubicBezTo>
                  <a:pt x="11446" y="7254"/>
                  <a:pt x="11433" y="7265"/>
                  <a:pt x="11433" y="7283"/>
                </a:cubicBezTo>
                <a:cubicBezTo>
                  <a:pt x="11421" y="7365"/>
                  <a:pt x="11409" y="7448"/>
                  <a:pt x="11397" y="7519"/>
                </a:cubicBezTo>
                <a:cubicBezTo>
                  <a:pt x="11397" y="7543"/>
                  <a:pt x="11409" y="7554"/>
                  <a:pt x="11421" y="7566"/>
                </a:cubicBezTo>
                <a:lnTo>
                  <a:pt x="11433" y="7566"/>
                </a:lnTo>
                <a:cubicBezTo>
                  <a:pt x="11444" y="7566"/>
                  <a:pt x="11468" y="7554"/>
                  <a:pt x="11468" y="7530"/>
                </a:cubicBezTo>
                <a:cubicBezTo>
                  <a:pt x="11480" y="7460"/>
                  <a:pt x="11492" y="7377"/>
                  <a:pt x="11504" y="7294"/>
                </a:cubicBezTo>
                <a:cubicBezTo>
                  <a:pt x="11504" y="7270"/>
                  <a:pt x="11492" y="7259"/>
                  <a:pt x="11468" y="7259"/>
                </a:cubicBezTo>
                <a:cubicBezTo>
                  <a:pt x="11465" y="7256"/>
                  <a:pt x="11461" y="7254"/>
                  <a:pt x="11457" y="7254"/>
                </a:cubicBezTo>
                <a:close/>
                <a:moveTo>
                  <a:pt x="11409" y="7732"/>
                </a:moveTo>
                <a:cubicBezTo>
                  <a:pt x="11386" y="7732"/>
                  <a:pt x="11373" y="7743"/>
                  <a:pt x="11362" y="7756"/>
                </a:cubicBezTo>
                <a:cubicBezTo>
                  <a:pt x="11362" y="7838"/>
                  <a:pt x="11350" y="7921"/>
                  <a:pt x="11338" y="8003"/>
                </a:cubicBezTo>
                <a:cubicBezTo>
                  <a:pt x="11338" y="8016"/>
                  <a:pt x="11350" y="8039"/>
                  <a:pt x="11373" y="8039"/>
                </a:cubicBezTo>
                <a:cubicBezTo>
                  <a:pt x="11397" y="8039"/>
                  <a:pt x="11409" y="8027"/>
                  <a:pt x="11409" y="8003"/>
                </a:cubicBezTo>
                <a:cubicBezTo>
                  <a:pt x="11421" y="7932"/>
                  <a:pt x="11433" y="7850"/>
                  <a:pt x="11433" y="7767"/>
                </a:cubicBezTo>
                <a:cubicBezTo>
                  <a:pt x="11444" y="7743"/>
                  <a:pt x="11421" y="7732"/>
                  <a:pt x="11409" y="7732"/>
                </a:cubicBezTo>
                <a:close/>
                <a:moveTo>
                  <a:pt x="9612" y="8158"/>
                </a:moveTo>
                <a:cubicBezTo>
                  <a:pt x="9589" y="8169"/>
                  <a:pt x="9576" y="8181"/>
                  <a:pt x="9576" y="8205"/>
                </a:cubicBezTo>
                <a:cubicBezTo>
                  <a:pt x="9576" y="8216"/>
                  <a:pt x="9589" y="8240"/>
                  <a:pt x="9612" y="8240"/>
                </a:cubicBezTo>
                <a:cubicBezTo>
                  <a:pt x="9695" y="8228"/>
                  <a:pt x="9766" y="8228"/>
                  <a:pt x="9849" y="8228"/>
                </a:cubicBezTo>
                <a:cubicBezTo>
                  <a:pt x="9872" y="8228"/>
                  <a:pt x="9884" y="8216"/>
                  <a:pt x="9884" y="8193"/>
                </a:cubicBezTo>
                <a:cubicBezTo>
                  <a:pt x="9884" y="8169"/>
                  <a:pt x="9872" y="8158"/>
                  <a:pt x="9849" y="8158"/>
                </a:cubicBezTo>
                <a:close/>
                <a:moveTo>
                  <a:pt x="10085" y="8158"/>
                </a:moveTo>
                <a:cubicBezTo>
                  <a:pt x="10073" y="8158"/>
                  <a:pt x="10049" y="8169"/>
                  <a:pt x="10049" y="8193"/>
                </a:cubicBezTo>
                <a:cubicBezTo>
                  <a:pt x="10049" y="8216"/>
                  <a:pt x="10062" y="8228"/>
                  <a:pt x="10085" y="8228"/>
                </a:cubicBezTo>
                <a:cubicBezTo>
                  <a:pt x="10168" y="8240"/>
                  <a:pt x="10251" y="8240"/>
                  <a:pt x="10322" y="8240"/>
                </a:cubicBezTo>
                <a:lnTo>
                  <a:pt x="10322" y="8252"/>
                </a:lnTo>
                <a:cubicBezTo>
                  <a:pt x="10345" y="8252"/>
                  <a:pt x="10357" y="8228"/>
                  <a:pt x="10357" y="8216"/>
                </a:cubicBezTo>
                <a:cubicBezTo>
                  <a:pt x="10369" y="8193"/>
                  <a:pt x="10345" y="8181"/>
                  <a:pt x="10333" y="8169"/>
                </a:cubicBezTo>
                <a:cubicBezTo>
                  <a:pt x="10251" y="8169"/>
                  <a:pt x="10168" y="8158"/>
                  <a:pt x="10085" y="8158"/>
                </a:cubicBezTo>
                <a:close/>
                <a:moveTo>
                  <a:pt x="9364" y="8181"/>
                </a:moveTo>
                <a:cubicBezTo>
                  <a:pt x="9281" y="8181"/>
                  <a:pt x="9210" y="8193"/>
                  <a:pt x="9127" y="8205"/>
                </a:cubicBezTo>
                <a:cubicBezTo>
                  <a:pt x="9104" y="8205"/>
                  <a:pt x="9092" y="8228"/>
                  <a:pt x="9092" y="8240"/>
                </a:cubicBezTo>
                <a:cubicBezTo>
                  <a:pt x="9092" y="8263"/>
                  <a:pt x="9116" y="8276"/>
                  <a:pt x="9127" y="8276"/>
                </a:cubicBezTo>
                <a:lnTo>
                  <a:pt x="9140" y="8276"/>
                </a:lnTo>
                <a:cubicBezTo>
                  <a:pt x="9210" y="8263"/>
                  <a:pt x="9293" y="8252"/>
                  <a:pt x="9376" y="8252"/>
                </a:cubicBezTo>
                <a:cubicBezTo>
                  <a:pt x="9387" y="8252"/>
                  <a:pt x="9411" y="8228"/>
                  <a:pt x="9400" y="8216"/>
                </a:cubicBezTo>
                <a:cubicBezTo>
                  <a:pt x="9400" y="8193"/>
                  <a:pt x="9387" y="8181"/>
                  <a:pt x="9364" y="8181"/>
                </a:cubicBezTo>
                <a:close/>
                <a:moveTo>
                  <a:pt x="10557" y="8201"/>
                </a:moveTo>
                <a:cubicBezTo>
                  <a:pt x="10542" y="8201"/>
                  <a:pt x="10534" y="8219"/>
                  <a:pt x="10534" y="8228"/>
                </a:cubicBezTo>
                <a:cubicBezTo>
                  <a:pt x="10522" y="8252"/>
                  <a:pt x="10546" y="8263"/>
                  <a:pt x="10558" y="8276"/>
                </a:cubicBezTo>
                <a:cubicBezTo>
                  <a:pt x="10640" y="8276"/>
                  <a:pt x="10724" y="8287"/>
                  <a:pt x="10795" y="8311"/>
                </a:cubicBezTo>
                <a:lnTo>
                  <a:pt x="10806" y="8311"/>
                </a:lnTo>
                <a:cubicBezTo>
                  <a:pt x="10818" y="8311"/>
                  <a:pt x="10830" y="8299"/>
                  <a:pt x="10842" y="8276"/>
                </a:cubicBezTo>
                <a:cubicBezTo>
                  <a:pt x="10842" y="8252"/>
                  <a:pt x="10830" y="8240"/>
                  <a:pt x="10806" y="8240"/>
                </a:cubicBezTo>
                <a:cubicBezTo>
                  <a:pt x="10735" y="8216"/>
                  <a:pt x="10653" y="8205"/>
                  <a:pt x="10569" y="8205"/>
                </a:cubicBezTo>
                <a:cubicBezTo>
                  <a:pt x="10565" y="8202"/>
                  <a:pt x="10561" y="8201"/>
                  <a:pt x="10557" y="8201"/>
                </a:cubicBezTo>
                <a:close/>
                <a:moveTo>
                  <a:pt x="8891" y="8240"/>
                </a:moveTo>
                <a:cubicBezTo>
                  <a:pt x="8809" y="8252"/>
                  <a:pt x="8725" y="8263"/>
                  <a:pt x="8654" y="8276"/>
                </a:cubicBezTo>
                <a:cubicBezTo>
                  <a:pt x="8631" y="8287"/>
                  <a:pt x="8619" y="8299"/>
                  <a:pt x="8619" y="8323"/>
                </a:cubicBezTo>
                <a:cubicBezTo>
                  <a:pt x="8631" y="8334"/>
                  <a:pt x="8643" y="8347"/>
                  <a:pt x="8654" y="8347"/>
                </a:cubicBezTo>
                <a:lnTo>
                  <a:pt x="8667" y="8347"/>
                </a:lnTo>
                <a:cubicBezTo>
                  <a:pt x="8738" y="8334"/>
                  <a:pt x="8820" y="8323"/>
                  <a:pt x="8903" y="8311"/>
                </a:cubicBezTo>
                <a:cubicBezTo>
                  <a:pt x="8914" y="8311"/>
                  <a:pt x="8938" y="8287"/>
                  <a:pt x="8927" y="8263"/>
                </a:cubicBezTo>
                <a:cubicBezTo>
                  <a:pt x="8927" y="8252"/>
                  <a:pt x="8903" y="8240"/>
                  <a:pt x="8891" y="8240"/>
                </a:cubicBezTo>
                <a:close/>
                <a:moveTo>
                  <a:pt x="11031" y="8283"/>
                </a:moveTo>
                <a:cubicBezTo>
                  <a:pt x="11020" y="8283"/>
                  <a:pt x="11007" y="8293"/>
                  <a:pt x="11007" y="8311"/>
                </a:cubicBezTo>
                <a:cubicBezTo>
                  <a:pt x="10995" y="8334"/>
                  <a:pt x="11007" y="8347"/>
                  <a:pt x="11031" y="8347"/>
                </a:cubicBezTo>
                <a:lnTo>
                  <a:pt x="11090" y="8370"/>
                </a:lnTo>
                <a:cubicBezTo>
                  <a:pt x="11149" y="8382"/>
                  <a:pt x="11208" y="8394"/>
                  <a:pt x="11255" y="8405"/>
                </a:cubicBezTo>
                <a:lnTo>
                  <a:pt x="11267" y="8405"/>
                </a:lnTo>
                <a:cubicBezTo>
                  <a:pt x="11291" y="8405"/>
                  <a:pt x="11302" y="8394"/>
                  <a:pt x="11302" y="8382"/>
                </a:cubicBezTo>
                <a:cubicBezTo>
                  <a:pt x="11315" y="8370"/>
                  <a:pt x="11302" y="8347"/>
                  <a:pt x="11279" y="8334"/>
                </a:cubicBezTo>
                <a:lnTo>
                  <a:pt x="11102" y="8299"/>
                </a:lnTo>
                <a:lnTo>
                  <a:pt x="11042" y="8287"/>
                </a:lnTo>
                <a:cubicBezTo>
                  <a:pt x="11039" y="8284"/>
                  <a:pt x="11035" y="8283"/>
                  <a:pt x="11031" y="8283"/>
                </a:cubicBezTo>
                <a:close/>
                <a:moveTo>
                  <a:pt x="8429" y="8330"/>
                </a:moveTo>
                <a:cubicBezTo>
                  <a:pt x="8425" y="8330"/>
                  <a:pt x="8421" y="8331"/>
                  <a:pt x="8418" y="8334"/>
                </a:cubicBezTo>
                <a:cubicBezTo>
                  <a:pt x="8336" y="8347"/>
                  <a:pt x="8265" y="8370"/>
                  <a:pt x="8181" y="8382"/>
                </a:cubicBezTo>
                <a:cubicBezTo>
                  <a:pt x="8158" y="8394"/>
                  <a:pt x="8146" y="8405"/>
                  <a:pt x="8158" y="8429"/>
                </a:cubicBezTo>
                <a:cubicBezTo>
                  <a:pt x="8158" y="8441"/>
                  <a:pt x="8170" y="8453"/>
                  <a:pt x="8194" y="8453"/>
                </a:cubicBezTo>
                <a:lnTo>
                  <a:pt x="8205" y="8453"/>
                </a:lnTo>
                <a:cubicBezTo>
                  <a:pt x="8276" y="8441"/>
                  <a:pt x="8359" y="8418"/>
                  <a:pt x="8430" y="8394"/>
                </a:cubicBezTo>
                <a:cubicBezTo>
                  <a:pt x="8454" y="8394"/>
                  <a:pt x="8465" y="8370"/>
                  <a:pt x="8454" y="8358"/>
                </a:cubicBezTo>
                <a:cubicBezTo>
                  <a:pt x="8454" y="8341"/>
                  <a:pt x="8441" y="8330"/>
                  <a:pt x="8429" y="8330"/>
                </a:cubicBezTo>
                <a:close/>
                <a:moveTo>
                  <a:pt x="11362" y="8205"/>
                </a:moveTo>
                <a:cubicBezTo>
                  <a:pt x="11338" y="8205"/>
                  <a:pt x="11326" y="8216"/>
                  <a:pt x="11326" y="8240"/>
                </a:cubicBezTo>
                <a:cubicBezTo>
                  <a:pt x="11315" y="8323"/>
                  <a:pt x="11315" y="8405"/>
                  <a:pt x="11315" y="8476"/>
                </a:cubicBezTo>
                <a:cubicBezTo>
                  <a:pt x="11315" y="8500"/>
                  <a:pt x="11326" y="8512"/>
                  <a:pt x="11350" y="8524"/>
                </a:cubicBezTo>
                <a:cubicBezTo>
                  <a:pt x="11362" y="8524"/>
                  <a:pt x="11386" y="8500"/>
                  <a:pt x="11386" y="8489"/>
                </a:cubicBezTo>
                <a:cubicBezTo>
                  <a:pt x="11386" y="8405"/>
                  <a:pt x="11386" y="8323"/>
                  <a:pt x="11397" y="8240"/>
                </a:cubicBezTo>
                <a:cubicBezTo>
                  <a:pt x="11397" y="8228"/>
                  <a:pt x="11386" y="8205"/>
                  <a:pt x="11362" y="8205"/>
                </a:cubicBezTo>
                <a:close/>
                <a:moveTo>
                  <a:pt x="11497" y="8401"/>
                </a:moveTo>
                <a:cubicBezTo>
                  <a:pt x="11481" y="8401"/>
                  <a:pt x="11468" y="8412"/>
                  <a:pt x="11468" y="8429"/>
                </a:cubicBezTo>
                <a:cubicBezTo>
                  <a:pt x="11457" y="8453"/>
                  <a:pt x="11468" y="8465"/>
                  <a:pt x="11492" y="8476"/>
                </a:cubicBezTo>
                <a:cubicBezTo>
                  <a:pt x="11563" y="8500"/>
                  <a:pt x="11646" y="8524"/>
                  <a:pt x="11717" y="8547"/>
                </a:cubicBezTo>
                <a:lnTo>
                  <a:pt x="11728" y="8547"/>
                </a:lnTo>
                <a:cubicBezTo>
                  <a:pt x="11740" y="8547"/>
                  <a:pt x="11752" y="8536"/>
                  <a:pt x="11764" y="8524"/>
                </a:cubicBezTo>
                <a:cubicBezTo>
                  <a:pt x="11764" y="8512"/>
                  <a:pt x="11764" y="8489"/>
                  <a:pt x="11740" y="8476"/>
                </a:cubicBezTo>
                <a:cubicBezTo>
                  <a:pt x="11669" y="8453"/>
                  <a:pt x="11586" y="8429"/>
                  <a:pt x="11515" y="8405"/>
                </a:cubicBezTo>
                <a:cubicBezTo>
                  <a:pt x="11509" y="8402"/>
                  <a:pt x="11503" y="8401"/>
                  <a:pt x="11497" y="8401"/>
                </a:cubicBezTo>
                <a:close/>
                <a:moveTo>
                  <a:pt x="7963" y="8448"/>
                </a:moveTo>
                <a:cubicBezTo>
                  <a:pt x="7958" y="8448"/>
                  <a:pt x="7951" y="8450"/>
                  <a:pt x="7945" y="8453"/>
                </a:cubicBezTo>
                <a:cubicBezTo>
                  <a:pt x="7874" y="8476"/>
                  <a:pt x="7792" y="8500"/>
                  <a:pt x="7721" y="8524"/>
                </a:cubicBezTo>
                <a:cubicBezTo>
                  <a:pt x="7697" y="8524"/>
                  <a:pt x="7685" y="8547"/>
                  <a:pt x="7697" y="8571"/>
                </a:cubicBezTo>
                <a:cubicBezTo>
                  <a:pt x="7697" y="8583"/>
                  <a:pt x="7721" y="8594"/>
                  <a:pt x="7732" y="8594"/>
                </a:cubicBezTo>
                <a:lnTo>
                  <a:pt x="7745" y="8594"/>
                </a:lnTo>
                <a:cubicBezTo>
                  <a:pt x="7815" y="8559"/>
                  <a:pt x="7898" y="8536"/>
                  <a:pt x="7969" y="8524"/>
                </a:cubicBezTo>
                <a:cubicBezTo>
                  <a:pt x="7992" y="8512"/>
                  <a:pt x="8005" y="8489"/>
                  <a:pt x="7992" y="8476"/>
                </a:cubicBezTo>
                <a:cubicBezTo>
                  <a:pt x="7992" y="8459"/>
                  <a:pt x="7980" y="8448"/>
                  <a:pt x="7963" y="8448"/>
                </a:cubicBezTo>
                <a:close/>
                <a:moveTo>
                  <a:pt x="11947" y="8566"/>
                </a:moveTo>
                <a:cubicBezTo>
                  <a:pt x="11934" y="8566"/>
                  <a:pt x="11926" y="8574"/>
                  <a:pt x="11917" y="8583"/>
                </a:cubicBezTo>
                <a:cubicBezTo>
                  <a:pt x="11906" y="8607"/>
                  <a:pt x="11917" y="8630"/>
                  <a:pt x="11941" y="8630"/>
                </a:cubicBezTo>
                <a:cubicBezTo>
                  <a:pt x="12012" y="8665"/>
                  <a:pt x="12083" y="8689"/>
                  <a:pt x="12154" y="8725"/>
                </a:cubicBezTo>
                <a:lnTo>
                  <a:pt x="12166" y="8725"/>
                </a:lnTo>
                <a:cubicBezTo>
                  <a:pt x="12190" y="8725"/>
                  <a:pt x="12201" y="8725"/>
                  <a:pt x="12201" y="8713"/>
                </a:cubicBezTo>
                <a:cubicBezTo>
                  <a:pt x="12213" y="8689"/>
                  <a:pt x="12201" y="8665"/>
                  <a:pt x="12190" y="8665"/>
                </a:cubicBezTo>
                <a:cubicBezTo>
                  <a:pt x="12119" y="8630"/>
                  <a:pt x="12035" y="8594"/>
                  <a:pt x="11964" y="8571"/>
                </a:cubicBezTo>
                <a:cubicBezTo>
                  <a:pt x="11958" y="8568"/>
                  <a:pt x="11952" y="8566"/>
                  <a:pt x="11947" y="8566"/>
                </a:cubicBezTo>
                <a:close/>
                <a:moveTo>
                  <a:pt x="7496" y="8594"/>
                </a:moveTo>
                <a:cubicBezTo>
                  <a:pt x="7414" y="8618"/>
                  <a:pt x="7343" y="8654"/>
                  <a:pt x="7272" y="8678"/>
                </a:cubicBezTo>
                <a:cubicBezTo>
                  <a:pt x="7248" y="8689"/>
                  <a:pt x="7236" y="8701"/>
                  <a:pt x="7248" y="8725"/>
                </a:cubicBezTo>
                <a:cubicBezTo>
                  <a:pt x="7248" y="8736"/>
                  <a:pt x="7259" y="8749"/>
                  <a:pt x="7283" y="8749"/>
                </a:cubicBezTo>
                <a:lnTo>
                  <a:pt x="7295" y="8749"/>
                </a:lnTo>
                <a:cubicBezTo>
                  <a:pt x="7366" y="8713"/>
                  <a:pt x="7437" y="8689"/>
                  <a:pt x="7519" y="8665"/>
                </a:cubicBezTo>
                <a:cubicBezTo>
                  <a:pt x="7532" y="8654"/>
                  <a:pt x="7543" y="8642"/>
                  <a:pt x="7543" y="8618"/>
                </a:cubicBezTo>
                <a:cubicBezTo>
                  <a:pt x="7532" y="8594"/>
                  <a:pt x="7508" y="8594"/>
                  <a:pt x="7496" y="8594"/>
                </a:cubicBezTo>
                <a:close/>
                <a:moveTo>
                  <a:pt x="7060" y="8767"/>
                </a:moveTo>
                <a:cubicBezTo>
                  <a:pt x="7055" y="8767"/>
                  <a:pt x="7050" y="8769"/>
                  <a:pt x="7047" y="8772"/>
                </a:cubicBezTo>
                <a:cubicBezTo>
                  <a:pt x="6964" y="8796"/>
                  <a:pt x="6893" y="8831"/>
                  <a:pt x="6822" y="8855"/>
                </a:cubicBezTo>
                <a:cubicBezTo>
                  <a:pt x="6799" y="8867"/>
                  <a:pt x="6799" y="8890"/>
                  <a:pt x="6799" y="8902"/>
                </a:cubicBezTo>
                <a:cubicBezTo>
                  <a:pt x="6810" y="8914"/>
                  <a:pt x="6822" y="8925"/>
                  <a:pt x="6834" y="8925"/>
                </a:cubicBezTo>
                <a:lnTo>
                  <a:pt x="6846" y="8925"/>
                </a:lnTo>
                <a:cubicBezTo>
                  <a:pt x="6917" y="8890"/>
                  <a:pt x="6999" y="8867"/>
                  <a:pt x="7070" y="8831"/>
                </a:cubicBezTo>
                <a:cubicBezTo>
                  <a:pt x="7083" y="8831"/>
                  <a:pt x="7094" y="8807"/>
                  <a:pt x="7094" y="8784"/>
                </a:cubicBezTo>
                <a:cubicBezTo>
                  <a:pt x="7086" y="8776"/>
                  <a:pt x="7072" y="8767"/>
                  <a:pt x="7060" y="8767"/>
                </a:cubicBezTo>
                <a:close/>
                <a:moveTo>
                  <a:pt x="12384" y="8767"/>
                </a:moveTo>
                <a:cubicBezTo>
                  <a:pt x="12371" y="8767"/>
                  <a:pt x="12363" y="8776"/>
                  <a:pt x="12355" y="8784"/>
                </a:cubicBezTo>
                <a:cubicBezTo>
                  <a:pt x="12343" y="8807"/>
                  <a:pt x="12355" y="8820"/>
                  <a:pt x="12366" y="8831"/>
                </a:cubicBezTo>
                <a:cubicBezTo>
                  <a:pt x="12437" y="8878"/>
                  <a:pt x="12508" y="8914"/>
                  <a:pt x="12568" y="8961"/>
                </a:cubicBezTo>
                <a:lnTo>
                  <a:pt x="12591" y="8961"/>
                </a:lnTo>
                <a:cubicBezTo>
                  <a:pt x="12603" y="8961"/>
                  <a:pt x="12615" y="8961"/>
                  <a:pt x="12615" y="8949"/>
                </a:cubicBezTo>
                <a:cubicBezTo>
                  <a:pt x="12626" y="8925"/>
                  <a:pt x="12626" y="8902"/>
                  <a:pt x="12615" y="8890"/>
                </a:cubicBezTo>
                <a:cubicBezTo>
                  <a:pt x="12544" y="8855"/>
                  <a:pt x="12473" y="8807"/>
                  <a:pt x="12402" y="8772"/>
                </a:cubicBezTo>
                <a:cubicBezTo>
                  <a:pt x="12395" y="8769"/>
                  <a:pt x="12389" y="8767"/>
                  <a:pt x="12384" y="8767"/>
                </a:cubicBezTo>
                <a:close/>
                <a:moveTo>
                  <a:pt x="11338" y="8689"/>
                </a:moveTo>
                <a:cubicBezTo>
                  <a:pt x="11326" y="8689"/>
                  <a:pt x="11302" y="8701"/>
                  <a:pt x="11302" y="8725"/>
                </a:cubicBezTo>
                <a:lnTo>
                  <a:pt x="11302" y="8749"/>
                </a:lnTo>
                <a:cubicBezTo>
                  <a:pt x="11302" y="8820"/>
                  <a:pt x="11302" y="8890"/>
                  <a:pt x="11315" y="8961"/>
                </a:cubicBezTo>
                <a:cubicBezTo>
                  <a:pt x="11315" y="8985"/>
                  <a:pt x="11326" y="8996"/>
                  <a:pt x="11350" y="8996"/>
                </a:cubicBezTo>
                <a:cubicBezTo>
                  <a:pt x="11362" y="8996"/>
                  <a:pt x="11386" y="8985"/>
                  <a:pt x="11386" y="8961"/>
                </a:cubicBezTo>
                <a:cubicBezTo>
                  <a:pt x="11373" y="8890"/>
                  <a:pt x="11373" y="8820"/>
                  <a:pt x="11373" y="8749"/>
                </a:cubicBezTo>
                <a:lnTo>
                  <a:pt x="11373" y="8725"/>
                </a:lnTo>
                <a:cubicBezTo>
                  <a:pt x="11373" y="8701"/>
                  <a:pt x="11362" y="8689"/>
                  <a:pt x="11338" y="8689"/>
                </a:cubicBezTo>
                <a:close/>
                <a:moveTo>
                  <a:pt x="6618" y="8956"/>
                </a:moveTo>
                <a:cubicBezTo>
                  <a:pt x="6611" y="8956"/>
                  <a:pt x="6604" y="8958"/>
                  <a:pt x="6597" y="8961"/>
                </a:cubicBezTo>
                <a:cubicBezTo>
                  <a:pt x="6526" y="8985"/>
                  <a:pt x="6456" y="9020"/>
                  <a:pt x="6385" y="9056"/>
                </a:cubicBezTo>
                <a:cubicBezTo>
                  <a:pt x="6361" y="9067"/>
                  <a:pt x="6361" y="9091"/>
                  <a:pt x="6361" y="9103"/>
                </a:cubicBezTo>
                <a:cubicBezTo>
                  <a:pt x="6373" y="9115"/>
                  <a:pt x="6385" y="9127"/>
                  <a:pt x="6397" y="9127"/>
                </a:cubicBezTo>
                <a:lnTo>
                  <a:pt x="6408" y="9127"/>
                </a:lnTo>
                <a:cubicBezTo>
                  <a:pt x="6479" y="9091"/>
                  <a:pt x="6562" y="9056"/>
                  <a:pt x="6633" y="9020"/>
                </a:cubicBezTo>
                <a:cubicBezTo>
                  <a:pt x="6645" y="9009"/>
                  <a:pt x="6657" y="8996"/>
                  <a:pt x="6645" y="8973"/>
                </a:cubicBezTo>
                <a:cubicBezTo>
                  <a:pt x="6645" y="8965"/>
                  <a:pt x="6633" y="8956"/>
                  <a:pt x="6618" y="8956"/>
                </a:cubicBezTo>
                <a:close/>
                <a:moveTo>
                  <a:pt x="12791" y="9027"/>
                </a:moveTo>
                <a:cubicBezTo>
                  <a:pt x="12779" y="9027"/>
                  <a:pt x="12765" y="9036"/>
                  <a:pt x="12757" y="9044"/>
                </a:cubicBezTo>
                <a:cubicBezTo>
                  <a:pt x="12745" y="9056"/>
                  <a:pt x="12745" y="9080"/>
                  <a:pt x="12757" y="9091"/>
                </a:cubicBezTo>
                <a:cubicBezTo>
                  <a:pt x="12828" y="9138"/>
                  <a:pt x="12887" y="9198"/>
                  <a:pt x="12946" y="9245"/>
                </a:cubicBezTo>
                <a:cubicBezTo>
                  <a:pt x="12946" y="9256"/>
                  <a:pt x="12957" y="9256"/>
                  <a:pt x="12970" y="9256"/>
                </a:cubicBezTo>
                <a:cubicBezTo>
                  <a:pt x="12970" y="9256"/>
                  <a:pt x="12981" y="9256"/>
                  <a:pt x="12993" y="9245"/>
                </a:cubicBezTo>
                <a:cubicBezTo>
                  <a:pt x="13005" y="9233"/>
                  <a:pt x="13005" y="9209"/>
                  <a:pt x="12993" y="9198"/>
                </a:cubicBezTo>
                <a:cubicBezTo>
                  <a:pt x="12934" y="9138"/>
                  <a:pt x="12875" y="9091"/>
                  <a:pt x="12804" y="9032"/>
                </a:cubicBezTo>
                <a:cubicBezTo>
                  <a:pt x="12801" y="9029"/>
                  <a:pt x="12796" y="9027"/>
                  <a:pt x="12791" y="9027"/>
                </a:cubicBezTo>
                <a:close/>
                <a:moveTo>
                  <a:pt x="6184" y="9157"/>
                </a:moveTo>
                <a:cubicBezTo>
                  <a:pt x="6179" y="9157"/>
                  <a:pt x="6175" y="9159"/>
                  <a:pt x="6172" y="9162"/>
                </a:cubicBezTo>
                <a:cubicBezTo>
                  <a:pt x="6090" y="9198"/>
                  <a:pt x="6019" y="9233"/>
                  <a:pt x="5948" y="9269"/>
                </a:cubicBezTo>
                <a:cubicBezTo>
                  <a:pt x="5935" y="9280"/>
                  <a:pt x="5924" y="9304"/>
                  <a:pt x="5935" y="9327"/>
                </a:cubicBezTo>
                <a:cubicBezTo>
                  <a:pt x="5948" y="9340"/>
                  <a:pt x="5959" y="9340"/>
                  <a:pt x="5971" y="9340"/>
                </a:cubicBezTo>
                <a:lnTo>
                  <a:pt x="5983" y="9340"/>
                </a:lnTo>
                <a:lnTo>
                  <a:pt x="6195" y="9233"/>
                </a:lnTo>
                <a:cubicBezTo>
                  <a:pt x="6219" y="9221"/>
                  <a:pt x="6219" y="9198"/>
                  <a:pt x="6219" y="9186"/>
                </a:cubicBezTo>
                <a:cubicBezTo>
                  <a:pt x="6211" y="9168"/>
                  <a:pt x="6196" y="9157"/>
                  <a:pt x="6184" y="9157"/>
                </a:cubicBezTo>
                <a:close/>
                <a:moveTo>
                  <a:pt x="11350" y="9162"/>
                </a:moveTo>
                <a:cubicBezTo>
                  <a:pt x="11338" y="9162"/>
                  <a:pt x="11315" y="9186"/>
                  <a:pt x="11326" y="9198"/>
                </a:cubicBezTo>
                <a:cubicBezTo>
                  <a:pt x="11326" y="9280"/>
                  <a:pt x="11338" y="9363"/>
                  <a:pt x="11338" y="9446"/>
                </a:cubicBezTo>
                <a:cubicBezTo>
                  <a:pt x="11350" y="9458"/>
                  <a:pt x="11362" y="9469"/>
                  <a:pt x="11373" y="9469"/>
                </a:cubicBezTo>
                <a:lnTo>
                  <a:pt x="11386" y="9469"/>
                </a:lnTo>
                <a:cubicBezTo>
                  <a:pt x="11397" y="9469"/>
                  <a:pt x="11421" y="9458"/>
                  <a:pt x="11409" y="9434"/>
                </a:cubicBezTo>
                <a:cubicBezTo>
                  <a:pt x="11409" y="9363"/>
                  <a:pt x="11397" y="9280"/>
                  <a:pt x="11397" y="9198"/>
                </a:cubicBezTo>
                <a:cubicBezTo>
                  <a:pt x="11397" y="9174"/>
                  <a:pt x="11373" y="9162"/>
                  <a:pt x="11350" y="9162"/>
                </a:cubicBezTo>
                <a:close/>
                <a:moveTo>
                  <a:pt x="5755" y="9382"/>
                </a:moveTo>
                <a:cubicBezTo>
                  <a:pt x="5749" y="9382"/>
                  <a:pt x="5742" y="9383"/>
                  <a:pt x="5735" y="9387"/>
                </a:cubicBezTo>
                <a:cubicBezTo>
                  <a:pt x="5664" y="9422"/>
                  <a:pt x="5604" y="9469"/>
                  <a:pt x="5533" y="9505"/>
                </a:cubicBezTo>
                <a:cubicBezTo>
                  <a:pt x="5510" y="9517"/>
                  <a:pt x="5510" y="9540"/>
                  <a:pt x="5522" y="9552"/>
                </a:cubicBezTo>
                <a:cubicBezTo>
                  <a:pt x="5522" y="9564"/>
                  <a:pt x="5533" y="9576"/>
                  <a:pt x="5546" y="9576"/>
                </a:cubicBezTo>
                <a:cubicBezTo>
                  <a:pt x="5557" y="9576"/>
                  <a:pt x="5557" y="9576"/>
                  <a:pt x="5569" y="9564"/>
                </a:cubicBezTo>
                <a:cubicBezTo>
                  <a:pt x="5640" y="9529"/>
                  <a:pt x="5699" y="9493"/>
                  <a:pt x="5770" y="9446"/>
                </a:cubicBezTo>
                <a:cubicBezTo>
                  <a:pt x="5793" y="9446"/>
                  <a:pt x="5793" y="9422"/>
                  <a:pt x="5793" y="9398"/>
                </a:cubicBezTo>
                <a:cubicBezTo>
                  <a:pt x="5785" y="9390"/>
                  <a:pt x="5771" y="9382"/>
                  <a:pt x="5755" y="9382"/>
                </a:cubicBezTo>
                <a:close/>
                <a:moveTo>
                  <a:pt x="13128" y="9361"/>
                </a:moveTo>
                <a:cubicBezTo>
                  <a:pt x="13119" y="9361"/>
                  <a:pt x="13109" y="9365"/>
                  <a:pt x="13099" y="9375"/>
                </a:cubicBezTo>
                <a:cubicBezTo>
                  <a:pt x="13088" y="9387"/>
                  <a:pt x="13088" y="9411"/>
                  <a:pt x="13099" y="9422"/>
                </a:cubicBezTo>
                <a:cubicBezTo>
                  <a:pt x="13147" y="9482"/>
                  <a:pt x="13194" y="9552"/>
                  <a:pt x="13230" y="9611"/>
                </a:cubicBezTo>
                <a:cubicBezTo>
                  <a:pt x="13241" y="9623"/>
                  <a:pt x="13253" y="9635"/>
                  <a:pt x="13265" y="9635"/>
                </a:cubicBezTo>
                <a:lnTo>
                  <a:pt x="13277" y="9623"/>
                </a:lnTo>
                <a:cubicBezTo>
                  <a:pt x="13301" y="9611"/>
                  <a:pt x="13301" y="9587"/>
                  <a:pt x="13301" y="9576"/>
                </a:cubicBezTo>
                <a:cubicBezTo>
                  <a:pt x="13253" y="9505"/>
                  <a:pt x="13206" y="9446"/>
                  <a:pt x="13159" y="9375"/>
                </a:cubicBezTo>
                <a:cubicBezTo>
                  <a:pt x="13152" y="9368"/>
                  <a:pt x="13141" y="9361"/>
                  <a:pt x="13128" y="9361"/>
                </a:cubicBezTo>
                <a:close/>
                <a:moveTo>
                  <a:pt x="5339" y="9618"/>
                </a:moveTo>
                <a:cubicBezTo>
                  <a:pt x="5334" y="9618"/>
                  <a:pt x="5328" y="9620"/>
                  <a:pt x="5321" y="9623"/>
                </a:cubicBezTo>
                <a:cubicBezTo>
                  <a:pt x="5250" y="9671"/>
                  <a:pt x="5179" y="9706"/>
                  <a:pt x="5120" y="9753"/>
                </a:cubicBezTo>
                <a:cubicBezTo>
                  <a:pt x="5096" y="9765"/>
                  <a:pt x="5096" y="9789"/>
                  <a:pt x="5108" y="9800"/>
                </a:cubicBezTo>
                <a:cubicBezTo>
                  <a:pt x="5108" y="9813"/>
                  <a:pt x="5120" y="9813"/>
                  <a:pt x="5131" y="9813"/>
                </a:cubicBezTo>
                <a:lnTo>
                  <a:pt x="5155" y="9813"/>
                </a:lnTo>
                <a:cubicBezTo>
                  <a:pt x="5226" y="9765"/>
                  <a:pt x="5286" y="9729"/>
                  <a:pt x="5357" y="9694"/>
                </a:cubicBezTo>
                <a:cubicBezTo>
                  <a:pt x="5380" y="9682"/>
                  <a:pt x="5380" y="9658"/>
                  <a:pt x="5368" y="9635"/>
                </a:cubicBezTo>
                <a:cubicBezTo>
                  <a:pt x="5360" y="9627"/>
                  <a:pt x="5351" y="9618"/>
                  <a:pt x="5339" y="9618"/>
                </a:cubicBezTo>
                <a:close/>
                <a:moveTo>
                  <a:pt x="11420" y="9642"/>
                </a:moveTo>
                <a:cubicBezTo>
                  <a:pt x="11416" y="9642"/>
                  <a:pt x="11412" y="9644"/>
                  <a:pt x="11409" y="9647"/>
                </a:cubicBezTo>
                <a:cubicBezTo>
                  <a:pt x="11386" y="9647"/>
                  <a:pt x="11373" y="9658"/>
                  <a:pt x="11373" y="9682"/>
                </a:cubicBezTo>
                <a:cubicBezTo>
                  <a:pt x="11386" y="9765"/>
                  <a:pt x="11409" y="9848"/>
                  <a:pt x="11421" y="9918"/>
                </a:cubicBezTo>
                <a:cubicBezTo>
                  <a:pt x="11433" y="9931"/>
                  <a:pt x="11444" y="9942"/>
                  <a:pt x="11457" y="9942"/>
                </a:cubicBezTo>
                <a:lnTo>
                  <a:pt x="11468" y="9942"/>
                </a:lnTo>
                <a:cubicBezTo>
                  <a:pt x="11492" y="9942"/>
                  <a:pt x="11504" y="9918"/>
                  <a:pt x="11492" y="9907"/>
                </a:cubicBezTo>
                <a:cubicBezTo>
                  <a:pt x="11480" y="9836"/>
                  <a:pt x="11457" y="9753"/>
                  <a:pt x="11444" y="9671"/>
                </a:cubicBezTo>
                <a:cubicBezTo>
                  <a:pt x="11444" y="9653"/>
                  <a:pt x="11432" y="9642"/>
                  <a:pt x="11420" y="9642"/>
                </a:cubicBezTo>
                <a:close/>
                <a:moveTo>
                  <a:pt x="4907" y="9871"/>
                </a:moveTo>
                <a:cubicBezTo>
                  <a:pt x="4848" y="9918"/>
                  <a:pt x="4777" y="9966"/>
                  <a:pt x="4706" y="10002"/>
                </a:cubicBezTo>
                <a:cubicBezTo>
                  <a:pt x="4695" y="10013"/>
                  <a:pt x="4695" y="10037"/>
                  <a:pt x="4695" y="10060"/>
                </a:cubicBezTo>
                <a:cubicBezTo>
                  <a:pt x="4706" y="10073"/>
                  <a:pt x="4718" y="10073"/>
                  <a:pt x="4730" y="10073"/>
                </a:cubicBezTo>
                <a:lnTo>
                  <a:pt x="4753" y="10073"/>
                </a:lnTo>
                <a:cubicBezTo>
                  <a:pt x="4813" y="10025"/>
                  <a:pt x="4884" y="9978"/>
                  <a:pt x="4955" y="9942"/>
                </a:cubicBezTo>
                <a:cubicBezTo>
                  <a:pt x="4966" y="9931"/>
                  <a:pt x="4978" y="9907"/>
                  <a:pt x="4966" y="9884"/>
                </a:cubicBezTo>
                <a:cubicBezTo>
                  <a:pt x="4955" y="9871"/>
                  <a:pt x="4931" y="9871"/>
                  <a:pt x="4907" y="9871"/>
                </a:cubicBezTo>
                <a:close/>
                <a:moveTo>
                  <a:pt x="13366" y="9772"/>
                </a:moveTo>
                <a:cubicBezTo>
                  <a:pt x="13361" y="9772"/>
                  <a:pt x="13354" y="9774"/>
                  <a:pt x="13348" y="9777"/>
                </a:cubicBezTo>
                <a:cubicBezTo>
                  <a:pt x="13336" y="9789"/>
                  <a:pt x="13324" y="9800"/>
                  <a:pt x="13336" y="9824"/>
                </a:cubicBezTo>
                <a:cubicBezTo>
                  <a:pt x="13359" y="9895"/>
                  <a:pt x="13372" y="9978"/>
                  <a:pt x="13383" y="10049"/>
                </a:cubicBezTo>
                <a:cubicBezTo>
                  <a:pt x="13383" y="10060"/>
                  <a:pt x="13407" y="10084"/>
                  <a:pt x="13419" y="10084"/>
                </a:cubicBezTo>
                <a:lnTo>
                  <a:pt x="13430" y="10084"/>
                </a:lnTo>
                <a:cubicBezTo>
                  <a:pt x="13443" y="10073"/>
                  <a:pt x="13454" y="10060"/>
                  <a:pt x="13454" y="10037"/>
                </a:cubicBezTo>
                <a:cubicBezTo>
                  <a:pt x="13443" y="9954"/>
                  <a:pt x="13430" y="9884"/>
                  <a:pt x="13395" y="9800"/>
                </a:cubicBezTo>
                <a:cubicBezTo>
                  <a:pt x="13395" y="9783"/>
                  <a:pt x="13383" y="9772"/>
                  <a:pt x="13366" y="9772"/>
                </a:cubicBezTo>
                <a:close/>
                <a:moveTo>
                  <a:pt x="4539" y="10134"/>
                </a:moveTo>
                <a:cubicBezTo>
                  <a:pt x="4529" y="10134"/>
                  <a:pt x="4517" y="10137"/>
                  <a:pt x="4505" y="10144"/>
                </a:cubicBezTo>
                <a:cubicBezTo>
                  <a:pt x="4446" y="10179"/>
                  <a:pt x="4375" y="10226"/>
                  <a:pt x="4316" y="10273"/>
                </a:cubicBezTo>
                <a:cubicBezTo>
                  <a:pt x="4293" y="10285"/>
                  <a:pt x="4293" y="10309"/>
                  <a:pt x="4304" y="10320"/>
                </a:cubicBezTo>
                <a:cubicBezTo>
                  <a:pt x="4304" y="10333"/>
                  <a:pt x="4316" y="10344"/>
                  <a:pt x="4328" y="10344"/>
                </a:cubicBezTo>
                <a:cubicBezTo>
                  <a:pt x="4340" y="10344"/>
                  <a:pt x="4351" y="10333"/>
                  <a:pt x="4351" y="10333"/>
                </a:cubicBezTo>
                <a:cubicBezTo>
                  <a:pt x="4422" y="10285"/>
                  <a:pt x="4482" y="10238"/>
                  <a:pt x="4553" y="10202"/>
                </a:cubicBezTo>
                <a:cubicBezTo>
                  <a:pt x="4564" y="10191"/>
                  <a:pt x="4576" y="10167"/>
                  <a:pt x="4564" y="10144"/>
                </a:cubicBezTo>
                <a:cubicBezTo>
                  <a:pt x="4558" y="10137"/>
                  <a:pt x="4550" y="10134"/>
                  <a:pt x="4539" y="10134"/>
                </a:cubicBezTo>
                <a:close/>
                <a:moveTo>
                  <a:pt x="11527" y="10103"/>
                </a:moveTo>
                <a:cubicBezTo>
                  <a:pt x="11523" y="10103"/>
                  <a:pt x="11518" y="10105"/>
                  <a:pt x="11515" y="10108"/>
                </a:cubicBezTo>
                <a:cubicBezTo>
                  <a:pt x="11492" y="10120"/>
                  <a:pt x="11480" y="10131"/>
                  <a:pt x="11492" y="10155"/>
                </a:cubicBezTo>
                <a:cubicBezTo>
                  <a:pt x="11515" y="10238"/>
                  <a:pt x="11551" y="10309"/>
                  <a:pt x="11586" y="10380"/>
                </a:cubicBezTo>
                <a:cubicBezTo>
                  <a:pt x="11586" y="10391"/>
                  <a:pt x="11598" y="10404"/>
                  <a:pt x="11610" y="10404"/>
                </a:cubicBezTo>
                <a:cubicBezTo>
                  <a:pt x="11622" y="10404"/>
                  <a:pt x="11622" y="10404"/>
                  <a:pt x="11633" y="10391"/>
                </a:cubicBezTo>
                <a:cubicBezTo>
                  <a:pt x="11646" y="10391"/>
                  <a:pt x="11657" y="10368"/>
                  <a:pt x="11646" y="10344"/>
                </a:cubicBezTo>
                <a:cubicBezTo>
                  <a:pt x="11610" y="10285"/>
                  <a:pt x="11586" y="10215"/>
                  <a:pt x="11563" y="10131"/>
                </a:cubicBezTo>
                <a:cubicBezTo>
                  <a:pt x="11554" y="10114"/>
                  <a:pt x="11539" y="10103"/>
                  <a:pt x="11527" y="10103"/>
                </a:cubicBezTo>
                <a:close/>
                <a:moveTo>
                  <a:pt x="13417" y="10247"/>
                </a:moveTo>
                <a:cubicBezTo>
                  <a:pt x="13399" y="10247"/>
                  <a:pt x="13383" y="10264"/>
                  <a:pt x="13383" y="10273"/>
                </a:cubicBezTo>
                <a:cubicBezTo>
                  <a:pt x="13372" y="10356"/>
                  <a:pt x="13359" y="10427"/>
                  <a:pt x="13324" y="10498"/>
                </a:cubicBezTo>
                <a:cubicBezTo>
                  <a:pt x="13312" y="10510"/>
                  <a:pt x="13324" y="10533"/>
                  <a:pt x="13348" y="10546"/>
                </a:cubicBezTo>
                <a:lnTo>
                  <a:pt x="13359" y="10546"/>
                </a:lnTo>
                <a:cubicBezTo>
                  <a:pt x="13372" y="10546"/>
                  <a:pt x="13383" y="10546"/>
                  <a:pt x="13395" y="10522"/>
                </a:cubicBezTo>
                <a:cubicBezTo>
                  <a:pt x="13419" y="10451"/>
                  <a:pt x="13443" y="10368"/>
                  <a:pt x="13454" y="10285"/>
                </a:cubicBezTo>
                <a:cubicBezTo>
                  <a:pt x="13454" y="10262"/>
                  <a:pt x="13443" y="10250"/>
                  <a:pt x="13430" y="10250"/>
                </a:cubicBezTo>
                <a:cubicBezTo>
                  <a:pt x="13426" y="10247"/>
                  <a:pt x="13422" y="10247"/>
                  <a:pt x="13417" y="10247"/>
                </a:cubicBezTo>
                <a:close/>
                <a:moveTo>
                  <a:pt x="4139" y="10407"/>
                </a:moveTo>
                <a:cubicBezTo>
                  <a:pt x="4130" y="10407"/>
                  <a:pt x="4121" y="10409"/>
                  <a:pt x="4115" y="10415"/>
                </a:cubicBezTo>
                <a:cubicBezTo>
                  <a:pt x="4044" y="10462"/>
                  <a:pt x="3985" y="10510"/>
                  <a:pt x="3914" y="10557"/>
                </a:cubicBezTo>
                <a:cubicBezTo>
                  <a:pt x="3902" y="10569"/>
                  <a:pt x="3902" y="10581"/>
                  <a:pt x="3914" y="10604"/>
                </a:cubicBezTo>
                <a:cubicBezTo>
                  <a:pt x="3914" y="10616"/>
                  <a:pt x="3926" y="10616"/>
                  <a:pt x="3938" y="10616"/>
                </a:cubicBezTo>
                <a:cubicBezTo>
                  <a:pt x="3949" y="10616"/>
                  <a:pt x="3962" y="10616"/>
                  <a:pt x="3962" y="10604"/>
                </a:cubicBezTo>
                <a:cubicBezTo>
                  <a:pt x="4020" y="10569"/>
                  <a:pt x="4091" y="10522"/>
                  <a:pt x="4151" y="10475"/>
                </a:cubicBezTo>
                <a:cubicBezTo>
                  <a:pt x="4174" y="10462"/>
                  <a:pt x="4174" y="10439"/>
                  <a:pt x="4162" y="10415"/>
                </a:cubicBezTo>
                <a:cubicBezTo>
                  <a:pt x="4156" y="10409"/>
                  <a:pt x="4148" y="10407"/>
                  <a:pt x="4139" y="10407"/>
                </a:cubicBezTo>
                <a:close/>
                <a:moveTo>
                  <a:pt x="11745" y="10526"/>
                </a:moveTo>
                <a:cubicBezTo>
                  <a:pt x="11736" y="10526"/>
                  <a:pt x="11726" y="10529"/>
                  <a:pt x="11717" y="10533"/>
                </a:cubicBezTo>
                <a:cubicBezTo>
                  <a:pt x="11704" y="10546"/>
                  <a:pt x="11704" y="10569"/>
                  <a:pt x="11717" y="10593"/>
                </a:cubicBezTo>
                <a:lnTo>
                  <a:pt x="11788" y="10664"/>
                </a:lnTo>
                <a:cubicBezTo>
                  <a:pt x="11823" y="10687"/>
                  <a:pt x="11870" y="10722"/>
                  <a:pt x="11906" y="10746"/>
                </a:cubicBezTo>
                <a:cubicBezTo>
                  <a:pt x="11906" y="10758"/>
                  <a:pt x="11917" y="10758"/>
                  <a:pt x="11929" y="10758"/>
                </a:cubicBezTo>
                <a:cubicBezTo>
                  <a:pt x="11941" y="10758"/>
                  <a:pt x="11953" y="10746"/>
                  <a:pt x="11953" y="10746"/>
                </a:cubicBezTo>
                <a:cubicBezTo>
                  <a:pt x="11964" y="10722"/>
                  <a:pt x="11964" y="10699"/>
                  <a:pt x="11941" y="10687"/>
                </a:cubicBezTo>
                <a:cubicBezTo>
                  <a:pt x="11906" y="10664"/>
                  <a:pt x="11870" y="10640"/>
                  <a:pt x="11835" y="10604"/>
                </a:cubicBezTo>
                <a:cubicBezTo>
                  <a:pt x="11811" y="10581"/>
                  <a:pt x="11788" y="10569"/>
                  <a:pt x="11775" y="10546"/>
                </a:cubicBezTo>
                <a:cubicBezTo>
                  <a:pt x="11769" y="10532"/>
                  <a:pt x="11758" y="10526"/>
                  <a:pt x="11745" y="10526"/>
                </a:cubicBezTo>
                <a:close/>
                <a:moveTo>
                  <a:pt x="3748" y="10690"/>
                </a:moveTo>
                <a:cubicBezTo>
                  <a:pt x="3740" y="10690"/>
                  <a:pt x="3731" y="10693"/>
                  <a:pt x="3725" y="10699"/>
                </a:cubicBezTo>
                <a:cubicBezTo>
                  <a:pt x="3666" y="10746"/>
                  <a:pt x="3595" y="10793"/>
                  <a:pt x="3536" y="10841"/>
                </a:cubicBezTo>
                <a:cubicBezTo>
                  <a:pt x="3524" y="10853"/>
                  <a:pt x="3512" y="10877"/>
                  <a:pt x="3524" y="10888"/>
                </a:cubicBezTo>
                <a:cubicBezTo>
                  <a:pt x="3536" y="10900"/>
                  <a:pt x="3547" y="10900"/>
                  <a:pt x="3560" y="10900"/>
                </a:cubicBezTo>
                <a:lnTo>
                  <a:pt x="3583" y="10900"/>
                </a:lnTo>
                <a:cubicBezTo>
                  <a:pt x="3642" y="10853"/>
                  <a:pt x="3702" y="10806"/>
                  <a:pt x="3772" y="10746"/>
                </a:cubicBezTo>
                <a:cubicBezTo>
                  <a:pt x="3784" y="10735"/>
                  <a:pt x="3784" y="10722"/>
                  <a:pt x="3772" y="10699"/>
                </a:cubicBezTo>
                <a:cubicBezTo>
                  <a:pt x="3766" y="10693"/>
                  <a:pt x="3757" y="10690"/>
                  <a:pt x="3748" y="10690"/>
                </a:cubicBezTo>
                <a:close/>
                <a:moveTo>
                  <a:pt x="13229" y="10678"/>
                </a:moveTo>
                <a:cubicBezTo>
                  <a:pt x="13221" y="10678"/>
                  <a:pt x="13212" y="10681"/>
                  <a:pt x="13206" y="10687"/>
                </a:cubicBezTo>
                <a:cubicBezTo>
                  <a:pt x="13147" y="10746"/>
                  <a:pt x="13088" y="10793"/>
                  <a:pt x="13028" y="10829"/>
                </a:cubicBezTo>
                <a:cubicBezTo>
                  <a:pt x="13017" y="10841"/>
                  <a:pt x="13005" y="10864"/>
                  <a:pt x="13017" y="10888"/>
                </a:cubicBezTo>
                <a:cubicBezTo>
                  <a:pt x="13017" y="10900"/>
                  <a:pt x="13028" y="10900"/>
                  <a:pt x="13052" y="10900"/>
                </a:cubicBezTo>
                <a:lnTo>
                  <a:pt x="13064" y="10900"/>
                </a:lnTo>
                <a:cubicBezTo>
                  <a:pt x="13135" y="10853"/>
                  <a:pt x="13206" y="10806"/>
                  <a:pt x="13253" y="10735"/>
                </a:cubicBezTo>
                <a:cubicBezTo>
                  <a:pt x="13265" y="10722"/>
                  <a:pt x="13265" y="10699"/>
                  <a:pt x="13253" y="10687"/>
                </a:cubicBezTo>
                <a:cubicBezTo>
                  <a:pt x="13247" y="10681"/>
                  <a:pt x="13238" y="10678"/>
                  <a:pt x="13229" y="10678"/>
                </a:cubicBezTo>
                <a:close/>
                <a:moveTo>
                  <a:pt x="12129" y="10812"/>
                </a:moveTo>
                <a:cubicBezTo>
                  <a:pt x="12117" y="10812"/>
                  <a:pt x="12103" y="10821"/>
                  <a:pt x="12095" y="10829"/>
                </a:cubicBezTo>
                <a:cubicBezTo>
                  <a:pt x="12083" y="10853"/>
                  <a:pt x="12095" y="10864"/>
                  <a:pt x="12119" y="10877"/>
                </a:cubicBezTo>
                <a:cubicBezTo>
                  <a:pt x="12190" y="10912"/>
                  <a:pt x="12260" y="10947"/>
                  <a:pt x="12343" y="10971"/>
                </a:cubicBezTo>
                <a:lnTo>
                  <a:pt x="12355" y="10971"/>
                </a:lnTo>
                <a:cubicBezTo>
                  <a:pt x="12366" y="10971"/>
                  <a:pt x="12379" y="10959"/>
                  <a:pt x="12390" y="10947"/>
                </a:cubicBezTo>
                <a:cubicBezTo>
                  <a:pt x="12390" y="10924"/>
                  <a:pt x="12379" y="10912"/>
                  <a:pt x="12366" y="10900"/>
                </a:cubicBezTo>
                <a:cubicBezTo>
                  <a:pt x="12295" y="10877"/>
                  <a:pt x="12213" y="10853"/>
                  <a:pt x="12142" y="10817"/>
                </a:cubicBezTo>
                <a:cubicBezTo>
                  <a:pt x="12139" y="10814"/>
                  <a:pt x="12134" y="10812"/>
                  <a:pt x="12129" y="10812"/>
                </a:cubicBezTo>
                <a:close/>
                <a:moveTo>
                  <a:pt x="12832" y="10919"/>
                </a:moveTo>
                <a:cubicBezTo>
                  <a:pt x="12828" y="10919"/>
                  <a:pt x="12822" y="10921"/>
                  <a:pt x="12816" y="10924"/>
                </a:cubicBezTo>
                <a:cubicBezTo>
                  <a:pt x="12766" y="10932"/>
                  <a:pt x="12710" y="10940"/>
                  <a:pt x="12657" y="10940"/>
                </a:cubicBezTo>
                <a:cubicBezTo>
                  <a:pt x="12634" y="10940"/>
                  <a:pt x="12612" y="10939"/>
                  <a:pt x="12591" y="10935"/>
                </a:cubicBezTo>
                <a:cubicBezTo>
                  <a:pt x="12568" y="10935"/>
                  <a:pt x="12556" y="10959"/>
                  <a:pt x="12556" y="10971"/>
                </a:cubicBezTo>
                <a:cubicBezTo>
                  <a:pt x="12556" y="10995"/>
                  <a:pt x="12568" y="11006"/>
                  <a:pt x="12591" y="11006"/>
                </a:cubicBezTo>
                <a:lnTo>
                  <a:pt x="12626" y="11006"/>
                </a:lnTo>
                <a:cubicBezTo>
                  <a:pt x="12697" y="11006"/>
                  <a:pt x="12768" y="11006"/>
                  <a:pt x="12828" y="10995"/>
                </a:cubicBezTo>
                <a:cubicBezTo>
                  <a:pt x="12852" y="10982"/>
                  <a:pt x="12863" y="10971"/>
                  <a:pt x="12863" y="10947"/>
                </a:cubicBezTo>
                <a:cubicBezTo>
                  <a:pt x="12855" y="10930"/>
                  <a:pt x="12846" y="10919"/>
                  <a:pt x="12832" y="10919"/>
                </a:cubicBezTo>
                <a:close/>
                <a:moveTo>
                  <a:pt x="3365" y="10975"/>
                </a:moveTo>
                <a:cubicBezTo>
                  <a:pt x="3358" y="10975"/>
                  <a:pt x="3352" y="10978"/>
                  <a:pt x="3347" y="10982"/>
                </a:cubicBezTo>
                <a:cubicBezTo>
                  <a:pt x="3276" y="11030"/>
                  <a:pt x="3216" y="11089"/>
                  <a:pt x="3158" y="11137"/>
                </a:cubicBezTo>
                <a:cubicBezTo>
                  <a:pt x="3145" y="11148"/>
                  <a:pt x="3134" y="11172"/>
                  <a:pt x="3145" y="11184"/>
                </a:cubicBezTo>
                <a:cubicBezTo>
                  <a:pt x="3158" y="11195"/>
                  <a:pt x="3169" y="11195"/>
                  <a:pt x="3181" y="11195"/>
                </a:cubicBezTo>
                <a:lnTo>
                  <a:pt x="3205" y="11195"/>
                </a:lnTo>
                <a:cubicBezTo>
                  <a:pt x="3264" y="11137"/>
                  <a:pt x="3323" y="11089"/>
                  <a:pt x="3394" y="11042"/>
                </a:cubicBezTo>
                <a:cubicBezTo>
                  <a:pt x="3405" y="11030"/>
                  <a:pt x="3405" y="11006"/>
                  <a:pt x="3394" y="10995"/>
                </a:cubicBezTo>
                <a:cubicBezTo>
                  <a:pt x="3387" y="10981"/>
                  <a:pt x="3376" y="10975"/>
                  <a:pt x="3365" y="10975"/>
                </a:cubicBezTo>
                <a:close/>
                <a:moveTo>
                  <a:pt x="2988" y="11276"/>
                </a:moveTo>
                <a:cubicBezTo>
                  <a:pt x="2980" y="11276"/>
                  <a:pt x="2973" y="11280"/>
                  <a:pt x="2969" y="11290"/>
                </a:cubicBezTo>
                <a:cubicBezTo>
                  <a:pt x="2909" y="11337"/>
                  <a:pt x="2838" y="11384"/>
                  <a:pt x="2779" y="11432"/>
                </a:cubicBezTo>
                <a:cubicBezTo>
                  <a:pt x="2767" y="11455"/>
                  <a:pt x="2767" y="11468"/>
                  <a:pt x="2779" y="11491"/>
                </a:cubicBezTo>
                <a:cubicBezTo>
                  <a:pt x="2791" y="11491"/>
                  <a:pt x="2791" y="11503"/>
                  <a:pt x="2803" y="11503"/>
                </a:cubicBezTo>
                <a:cubicBezTo>
                  <a:pt x="2814" y="11503"/>
                  <a:pt x="2827" y="11503"/>
                  <a:pt x="2827" y="11491"/>
                </a:cubicBezTo>
                <a:cubicBezTo>
                  <a:pt x="2885" y="11444"/>
                  <a:pt x="2956" y="11397"/>
                  <a:pt x="3016" y="11337"/>
                </a:cubicBezTo>
                <a:cubicBezTo>
                  <a:pt x="3027" y="11326"/>
                  <a:pt x="3027" y="11302"/>
                  <a:pt x="3016" y="11290"/>
                </a:cubicBezTo>
                <a:cubicBezTo>
                  <a:pt x="3009" y="11283"/>
                  <a:pt x="2998" y="11276"/>
                  <a:pt x="2988" y="11276"/>
                </a:cubicBezTo>
                <a:close/>
                <a:moveTo>
                  <a:pt x="2621" y="11584"/>
                </a:moveTo>
                <a:cubicBezTo>
                  <a:pt x="2614" y="11584"/>
                  <a:pt x="2607" y="11587"/>
                  <a:pt x="2602" y="11597"/>
                </a:cubicBezTo>
                <a:cubicBezTo>
                  <a:pt x="2543" y="11644"/>
                  <a:pt x="2472" y="11692"/>
                  <a:pt x="2412" y="11751"/>
                </a:cubicBezTo>
                <a:cubicBezTo>
                  <a:pt x="2401" y="11763"/>
                  <a:pt x="2401" y="11786"/>
                  <a:pt x="2412" y="11799"/>
                </a:cubicBezTo>
                <a:cubicBezTo>
                  <a:pt x="2425" y="11810"/>
                  <a:pt x="2425" y="11810"/>
                  <a:pt x="2436" y="11810"/>
                </a:cubicBezTo>
                <a:cubicBezTo>
                  <a:pt x="2448" y="11810"/>
                  <a:pt x="2460" y="11810"/>
                  <a:pt x="2460" y="11799"/>
                </a:cubicBezTo>
                <a:cubicBezTo>
                  <a:pt x="2519" y="11751"/>
                  <a:pt x="2578" y="11704"/>
                  <a:pt x="2649" y="11644"/>
                </a:cubicBezTo>
                <a:cubicBezTo>
                  <a:pt x="2661" y="11633"/>
                  <a:pt x="2661" y="11609"/>
                  <a:pt x="2649" y="11597"/>
                </a:cubicBezTo>
                <a:cubicBezTo>
                  <a:pt x="2642" y="11591"/>
                  <a:pt x="2632" y="11584"/>
                  <a:pt x="2621" y="11584"/>
                </a:cubicBezTo>
                <a:close/>
                <a:moveTo>
                  <a:pt x="2259" y="11896"/>
                </a:moveTo>
                <a:cubicBezTo>
                  <a:pt x="2250" y="11896"/>
                  <a:pt x="2241" y="11899"/>
                  <a:pt x="2236" y="11905"/>
                </a:cubicBezTo>
                <a:cubicBezTo>
                  <a:pt x="2176" y="11964"/>
                  <a:pt x="2117" y="12011"/>
                  <a:pt x="2058" y="12070"/>
                </a:cubicBezTo>
                <a:cubicBezTo>
                  <a:pt x="2046" y="12082"/>
                  <a:pt x="2034" y="12106"/>
                  <a:pt x="2058" y="12117"/>
                </a:cubicBezTo>
                <a:cubicBezTo>
                  <a:pt x="2058" y="12130"/>
                  <a:pt x="2070" y="12130"/>
                  <a:pt x="2081" y="12130"/>
                </a:cubicBezTo>
                <a:cubicBezTo>
                  <a:pt x="2094" y="12130"/>
                  <a:pt x="2094" y="12130"/>
                  <a:pt x="2105" y="12117"/>
                </a:cubicBezTo>
                <a:cubicBezTo>
                  <a:pt x="2165" y="12070"/>
                  <a:pt x="2223" y="12011"/>
                  <a:pt x="2283" y="11964"/>
                </a:cubicBezTo>
                <a:cubicBezTo>
                  <a:pt x="2294" y="11952"/>
                  <a:pt x="2294" y="11928"/>
                  <a:pt x="2283" y="11905"/>
                </a:cubicBezTo>
                <a:cubicBezTo>
                  <a:pt x="2277" y="11899"/>
                  <a:pt x="2268" y="11896"/>
                  <a:pt x="2259" y="11896"/>
                </a:cubicBezTo>
                <a:close/>
                <a:moveTo>
                  <a:pt x="1904" y="12215"/>
                </a:moveTo>
                <a:cubicBezTo>
                  <a:pt x="1895" y="12215"/>
                  <a:pt x="1887" y="12218"/>
                  <a:pt x="1881" y="12224"/>
                </a:cubicBezTo>
                <a:cubicBezTo>
                  <a:pt x="1821" y="12283"/>
                  <a:pt x="1763" y="12330"/>
                  <a:pt x="1703" y="12390"/>
                </a:cubicBezTo>
                <a:cubicBezTo>
                  <a:pt x="1692" y="12401"/>
                  <a:pt x="1692" y="12425"/>
                  <a:pt x="1703" y="12437"/>
                </a:cubicBezTo>
                <a:cubicBezTo>
                  <a:pt x="1703" y="12448"/>
                  <a:pt x="1715" y="12448"/>
                  <a:pt x="1727" y="12448"/>
                </a:cubicBezTo>
                <a:cubicBezTo>
                  <a:pt x="1739" y="12448"/>
                  <a:pt x="1739" y="12448"/>
                  <a:pt x="1750" y="12437"/>
                </a:cubicBezTo>
                <a:cubicBezTo>
                  <a:pt x="1810" y="12390"/>
                  <a:pt x="1869" y="12330"/>
                  <a:pt x="1928" y="12283"/>
                </a:cubicBezTo>
                <a:cubicBezTo>
                  <a:pt x="1940" y="12272"/>
                  <a:pt x="1940" y="12248"/>
                  <a:pt x="1928" y="12224"/>
                </a:cubicBezTo>
                <a:cubicBezTo>
                  <a:pt x="1922" y="12218"/>
                  <a:pt x="1913" y="12215"/>
                  <a:pt x="1904" y="12215"/>
                </a:cubicBezTo>
                <a:close/>
                <a:moveTo>
                  <a:pt x="1550" y="12546"/>
                </a:moveTo>
                <a:cubicBezTo>
                  <a:pt x="1541" y="12546"/>
                  <a:pt x="1532" y="12549"/>
                  <a:pt x="1526" y="12555"/>
                </a:cubicBezTo>
                <a:cubicBezTo>
                  <a:pt x="1467" y="12614"/>
                  <a:pt x="1408" y="12661"/>
                  <a:pt x="1349" y="12721"/>
                </a:cubicBezTo>
                <a:cubicBezTo>
                  <a:pt x="1337" y="12732"/>
                  <a:pt x="1337" y="12756"/>
                  <a:pt x="1349" y="12768"/>
                </a:cubicBezTo>
                <a:cubicBezTo>
                  <a:pt x="1361" y="12779"/>
                  <a:pt x="1372" y="12779"/>
                  <a:pt x="1372" y="12779"/>
                </a:cubicBezTo>
                <a:cubicBezTo>
                  <a:pt x="1384" y="12779"/>
                  <a:pt x="1396" y="12779"/>
                  <a:pt x="1408" y="12768"/>
                </a:cubicBezTo>
                <a:lnTo>
                  <a:pt x="1574" y="12603"/>
                </a:lnTo>
                <a:cubicBezTo>
                  <a:pt x="1585" y="12590"/>
                  <a:pt x="1585" y="12567"/>
                  <a:pt x="1574" y="12555"/>
                </a:cubicBezTo>
                <a:cubicBezTo>
                  <a:pt x="1567" y="12549"/>
                  <a:pt x="1558" y="12546"/>
                  <a:pt x="1550" y="12546"/>
                </a:cubicBezTo>
                <a:close/>
                <a:moveTo>
                  <a:pt x="1207" y="12877"/>
                </a:moveTo>
                <a:cubicBezTo>
                  <a:pt x="1198" y="12877"/>
                  <a:pt x="1189" y="12880"/>
                  <a:pt x="1183" y="12886"/>
                </a:cubicBezTo>
                <a:cubicBezTo>
                  <a:pt x="1124" y="12945"/>
                  <a:pt x="1065" y="13004"/>
                  <a:pt x="1006" y="13052"/>
                </a:cubicBezTo>
                <a:cubicBezTo>
                  <a:pt x="994" y="13075"/>
                  <a:pt x="994" y="13099"/>
                  <a:pt x="1006" y="13110"/>
                </a:cubicBezTo>
                <a:cubicBezTo>
                  <a:pt x="1017" y="13110"/>
                  <a:pt x="1030" y="13123"/>
                  <a:pt x="1030" y="13123"/>
                </a:cubicBezTo>
                <a:cubicBezTo>
                  <a:pt x="1041" y="13123"/>
                  <a:pt x="1053" y="13110"/>
                  <a:pt x="1065" y="13110"/>
                </a:cubicBezTo>
                <a:cubicBezTo>
                  <a:pt x="1112" y="13052"/>
                  <a:pt x="1172" y="12992"/>
                  <a:pt x="1230" y="12934"/>
                </a:cubicBezTo>
                <a:cubicBezTo>
                  <a:pt x="1243" y="12921"/>
                  <a:pt x="1243" y="12898"/>
                  <a:pt x="1230" y="12886"/>
                </a:cubicBezTo>
                <a:cubicBezTo>
                  <a:pt x="1225" y="12880"/>
                  <a:pt x="1216" y="12877"/>
                  <a:pt x="1207" y="12877"/>
                </a:cubicBezTo>
                <a:close/>
                <a:moveTo>
                  <a:pt x="864" y="13220"/>
                </a:moveTo>
                <a:cubicBezTo>
                  <a:pt x="855" y="13220"/>
                  <a:pt x="846" y="13223"/>
                  <a:pt x="841" y="13229"/>
                </a:cubicBezTo>
                <a:lnTo>
                  <a:pt x="675" y="13394"/>
                </a:lnTo>
                <a:cubicBezTo>
                  <a:pt x="663" y="13418"/>
                  <a:pt x="663" y="13441"/>
                  <a:pt x="675" y="13454"/>
                </a:cubicBezTo>
                <a:cubicBezTo>
                  <a:pt x="675" y="13454"/>
                  <a:pt x="686" y="13465"/>
                  <a:pt x="699" y="13465"/>
                </a:cubicBezTo>
                <a:cubicBezTo>
                  <a:pt x="710" y="13465"/>
                  <a:pt x="722" y="13454"/>
                  <a:pt x="722" y="13454"/>
                </a:cubicBezTo>
                <a:cubicBezTo>
                  <a:pt x="781" y="13394"/>
                  <a:pt x="828" y="13335"/>
                  <a:pt x="888" y="13276"/>
                </a:cubicBezTo>
                <a:cubicBezTo>
                  <a:pt x="899" y="13265"/>
                  <a:pt x="899" y="13241"/>
                  <a:pt x="888" y="13229"/>
                </a:cubicBezTo>
                <a:cubicBezTo>
                  <a:pt x="882" y="13223"/>
                  <a:pt x="873" y="13220"/>
                  <a:pt x="864" y="13220"/>
                </a:cubicBezTo>
                <a:close/>
                <a:moveTo>
                  <a:pt x="533" y="13563"/>
                </a:moveTo>
                <a:cubicBezTo>
                  <a:pt x="524" y="13563"/>
                  <a:pt x="515" y="13566"/>
                  <a:pt x="510" y="13572"/>
                </a:cubicBezTo>
                <a:cubicBezTo>
                  <a:pt x="450" y="13643"/>
                  <a:pt x="391" y="13690"/>
                  <a:pt x="344" y="13749"/>
                </a:cubicBezTo>
                <a:cubicBezTo>
                  <a:pt x="332" y="13761"/>
                  <a:pt x="332" y="13785"/>
                  <a:pt x="344" y="13796"/>
                </a:cubicBezTo>
                <a:cubicBezTo>
                  <a:pt x="355" y="13808"/>
                  <a:pt x="355" y="13808"/>
                  <a:pt x="368" y="13808"/>
                </a:cubicBezTo>
                <a:cubicBezTo>
                  <a:pt x="379" y="13808"/>
                  <a:pt x="391" y="13808"/>
                  <a:pt x="391" y="13796"/>
                </a:cubicBezTo>
                <a:cubicBezTo>
                  <a:pt x="439" y="13749"/>
                  <a:pt x="497" y="13690"/>
                  <a:pt x="557" y="13619"/>
                </a:cubicBezTo>
                <a:cubicBezTo>
                  <a:pt x="568" y="13607"/>
                  <a:pt x="568" y="13583"/>
                  <a:pt x="557" y="13572"/>
                </a:cubicBezTo>
                <a:cubicBezTo>
                  <a:pt x="551" y="13566"/>
                  <a:pt x="542" y="13563"/>
                  <a:pt x="533" y="13563"/>
                </a:cubicBezTo>
                <a:close/>
                <a:moveTo>
                  <a:pt x="202" y="13917"/>
                </a:moveTo>
                <a:cubicBezTo>
                  <a:pt x="193" y="13917"/>
                  <a:pt x="184" y="13920"/>
                  <a:pt x="179" y="13927"/>
                </a:cubicBezTo>
                <a:cubicBezTo>
                  <a:pt x="72" y="14045"/>
                  <a:pt x="13" y="14116"/>
                  <a:pt x="13" y="14116"/>
                </a:cubicBezTo>
                <a:cubicBezTo>
                  <a:pt x="1" y="14127"/>
                  <a:pt x="1" y="14151"/>
                  <a:pt x="24" y="14163"/>
                </a:cubicBezTo>
                <a:cubicBezTo>
                  <a:pt x="24" y="14163"/>
                  <a:pt x="37" y="14174"/>
                  <a:pt x="48" y="14174"/>
                </a:cubicBezTo>
                <a:cubicBezTo>
                  <a:pt x="60" y="14174"/>
                  <a:pt x="60" y="14163"/>
                  <a:pt x="72" y="14151"/>
                </a:cubicBezTo>
                <a:cubicBezTo>
                  <a:pt x="72" y="14151"/>
                  <a:pt x="131" y="14092"/>
                  <a:pt x="237" y="13974"/>
                </a:cubicBezTo>
                <a:cubicBezTo>
                  <a:pt x="250" y="13962"/>
                  <a:pt x="250" y="13938"/>
                  <a:pt x="226" y="13927"/>
                </a:cubicBezTo>
                <a:cubicBezTo>
                  <a:pt x="220" y="13920"/>
                  <a:pt x="211" y="13917"/>
                  <a:pt x="202" y="1391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3" name="Google Shape;553;p30"/>
          <p:cNvGrpSpPr/>
          <p:nvPr/>
        </p:nvGrpSpPr>
        <p:grpSpPr>
          <a:xfrm rot="-9961093" flipH="1">
            <a:off x="8480410" y="3859052"/>
            <a:ext cx="486960" cy="479650"/>
            <a:chOff x="3482124" y="3918836"/>
            <a:chExt cx="104844" cy="103261"/>
          </a:xfrm>
        </p:grpSpPr>
        <p:sp>
          <p:nvSpPr>
            <p:cNvPr id="554" name="Google Shape;554;p30"/>
            <p:cNvSpPr/>
            <p:nvPr/>
          </p:nvSpPr>
          <p:spPr>
            <a:xfrm>
              <a:off x="3503953" y="3918836"/>
              <a:ext cx="83015" cy="79509"/>
            </a:xfrm>
            <a:custGeom>
              <a:avLst/>
              <a:gdLst/>
              <a:ahLst/>
              <a:cxnLst/>
              <a:rect l="l" t="t" r="r" b="b"/>
              <a:pathLst>
                <a:path w="2936" h="2812" extrusionOk="0">
                  <a:moveTo>
                    <a:pt x="2709" y="1"/>
                  </a:moveTo>
                  <a:cubicBezTo>
                    <a:pt x="2702" y="1"/>
                    <a:pt x="2695" y="3"/>
                    <a:pt x="2691" y="8"/>
                  </a:cubicBezTo>
                  <a:lnTo>
                    <a:pt x="11" y="2547"/>
                  </a:lnTo>
                  <a:cubicBezTo>
                    <a:pt x="0" y="2570"/>
                    <a:pt x="0" y="2594"/>
                    <a:pt x="11" y="2605"/>
                  </a:cubicBezTo>
                  <a:lnTo>
                    <a:pt x="199" y="2792"/>
                  </a:lnTo>
                  <a:cubicBezTo>
                    <a:pt x="206" y="2806"/>
                    <a:pt x="217" y="2811"/>
                    <a:pt x="227" y="2811"/>
                  </a:cubicBezTo>
                  <a:cubicBezTo>
                    <a:pt x="234" y="2811"/>
                    <a:pt x="241" y="2809"/>
                    <a:pt x="245" y="2804"/>
                  </a:cubicBezTo>
                  <a:lnTo>
                    <a:pt x="2924" y="265"/>
                  </a:lnTo>
                  <a:cubicBezTo>
                    <a:pt x="2936" y="242"/>
                    <a:pt x="2936" y="219"/>
                    <a:pt x="2924" y="207"/>
                  </a:cubicBezTo>
                  <a:lnTo>
                    <a:pt x="2737" y="20"/>
                  </a:lnTo>
                  <a:cubicBezTo>
                    <a:pt x="2730" y="6"/>
                    <a:pt x="2719" y="1"/>
                    <a:pt x="27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0"/>
            <p:cNvSpPr/>
            <p:nvPr/>
          </p:nvSpPr>
          <p:spPr>
            <a:xfrm>
              <a:off x="3483085" y="3960967"/>
              <a:ext cx="62573" cy="56437"/>
            </a:xfrm>
            <a:custGeom>
              <a:avLst/>
              <a:gdLst/>
              <a:ahLst/>
              <a:cxnLst/>
              <a:rect l="l" t="t" r="r" b="b"/>
              <a:pathLst>
                <a:path w="2213" h="1996" extrusionOk="0">
                  <a:moveTo>
                    <a:pt x="1109" y="1"/>
                  </a:moveTo>
                  <a:cubicBezTo>
                    <a:pt x="862" y="1"/>
                    <a:pt x="615" y="91"/>
                    <a:pt x="422" y="273"/>
                  </a:cubicBezTo>
                  <a:cubicBezTo>
                    <a:pt x="24" y="659"/>
                    <a:pt x="1" y="1291"/>
                    <a:pt x="387" y="1688"/>
                  </a:cubicBezTo>
                  <a:cubicBezTo>
                    <a:pt x="580" y="1893"/>
                    <a:pt x="841" y="1996"/>
                    <a:pt x="1103" y="1996"/>
                  </a:cubicBezTo>
                  <a:cubicBezTo>
                    <a:pt x="1350" y="1996"/>
                    <a:pt x="1598" y="1905"/>
                    <a:pt x="1791" y="1723"/>
                  </a:cubicBezTo>
                  <a:cubicBezTo>
                    <a:pt x="2200" y="1338"/>
                    <a:pt x="2212" y="706"/>
                    <a:pt x="1826" y="308"/>
                  </a:cubicBezTo>
                  <a:cubicBezTo>
                    <a:pt x="1633" y="103"/>
                    <a:pt x="1371" y="1"/>
                    <a:pt x="1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0"/>
            <p:cNvSpPr/>
            <p:nvPr/>
          </p:nvSpPr>
          <p:spPr>
            <a:xfrm>
              <a:off x="3482124" y="3959242"/>
              <a:ext cx="61187" cy="62855"/>
            </a:xfrm>
            <a:custGeom>
              <a:avLst/>
              <a:gdLst/>
              <a:ahLst/>
              <a:cxnLst/>
              <a:rect l="l" t="t" r="r" b="b"/>
              <a:pathLst>
                <a:path w="2164" h="2223" extrusionOk="0">
                  <a:moveTo>
                    <a:pt x="339" y="1"/>
                  </a:moveTo>
                  <a:cubicBezTo>
                    <a:pt x="321" y="1"/>
                    <a:pt x="304" y="7"/>
                    <a:pt x="292" y="18"/>
                  </a:cubicBezTo>
                  <a:lnTo>
                    <a:pt x="35" y="263"/>
                  </a:lnTo>
                  <a:cubicBezTo>
                    <a:pt x="11" y="287"/>
                    <a:pt x="0" y="334"/>
                    <a:pt x="24" y="357"/>
                  </a:cubicBezTo>
                  <a:lnTo>
                    <a:pt x="1789" y="2205"/>
                  </a:lnTo>
                  <a:cubicBezTo>
                    <a:pt x="1801" y="2217"/>
                    <a:pt x="1816" y="2223"/>
                    <a:pt x="1831" y="2223"/>
                  </a:cubicBezTo>
                  <a:cubicBezTo>
                    <a:pt x="1845" y="2223"/>
                    <a:pt x="1860" y="2217"/>
                    <a:pt x="1872" y="2205"/>
                  </a:cubicBezTo>
                  <a:lnTo>
                    <a:pt x="2140" y="1960"/>
                  </a:lnTo>
                  <a:cubicBezTo>
                    <a:pt x="2164" y="1937"/>
                    <a:pt x="2164" y="1901"/>
                    <a:pt x="2140" y="1866"/>
                  </a:cubicBezTo>
                  <a:lnTo>
                    <a:pt x="386" y="18"/>
                  </a:lnTo>
                  <a:cubicBezTo>
                    <a:pt x="374" y="7"/>
                    <a:pt x="356" y="1"/>
                    <a:pt x="3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7" name="Google Shape;557;p30"/>
          <p:cNvSpPr/>
          <p:nvPr/>
        </p:nvSpPr>
        <p:spPr>
          <a:xfrm rot="-1338819">
            <a:off x="153110" y="2570287"/>
            <a:ext cx="452453" cy="382775"/>
          </a:xfrm>
          <a:custGeom>
            <a:avLst/>
            <a:gdLst/>
            <a:ahLst/>
            <a:cxnLst/>
            <a:rect l="l" t="t" r="r" b="b"/>
            <a:pathLst>
              <a:path w="1357" h="1148" extrusionOk="0">
                <a:moveTo>
                  <a:pt x="807" y="69"/>
                </a:moveTo>
                <a:cubicBezTo>
                  <a:pt x="877" y="93"/>
                  <a:pt x="1111" y="210"/>
                  <a:pt x="1287" y="316"/>
                </a:cubicBezTo>
                <a:cubicBezTo>
                  <a:pt x="1275" y="339"/>
                  <a:pt x="1240" y="409"/>
                  <a:pt x="1204" y="491"/>
                </a:cubicBezTo>
                <a:lnTo>
                  <a:pt x="736" y="222"/>
                </a:lnTo>
                <a:cubicBezTo>
                  <a:pt x="772" y="163"/>
                  <a:pt x="795" y="93"/>
                  <a:pt x="807" y="69"/>
                </a:cubicBezTo>
                <a:close/>
                <a:moveTo>
                  <a:pt x="795" y="1"/>
                </a:moveTo>
                <a:cubicBezTo>
                  <a:pt x="783" y="1"/>
                  <a:pt x="778" y="6"/>
                  <a:pt x="772" y="11"/>
                </a:cubicBezTo>
                <a:cubicBezTo>
                  <a:pt x="760" y="23"/>
                  <a:pt x="749" y="58"/>
                  <a:pt x="655" y="269"/>
                </a:cubicBezTo>
                <a:cubicBezTo>
                  <a:pt x="620" y="350"/>
                  <a:pt x="585" y="433"/>
                  <a:pt x="549" y="503"/>
                </a:cubicBezTo>
                <a:cubicBezTo>
                  <a:pt x="526" y="433"/>
                  <a:pt x="479" y="362"/>
                  <a:pt x="398" y="327"/>
                </a:cubicBezTo>
                <a:cubicBezTo>
                  <a:pt x="353" y="308"/>
                  <a:pt x="307" y="299"/>
                  <a:pt x="264" y="299"/>
                </a:cubicBezTo>
                <a:cubicBezTo>
                  <a:pt x="171" y="299"/>
                  <a:pt x="90" y="341"/>
                  <a:pt x="58" y="420"/>
                </a:cubicBezTo>
                <a:cubicBezTo>
                  <a:pt x="0" y="537"/>
                  <a:pt x="70" y="690"/>
                  <a:pt x="198" y="748"/>
                </a:cubicBezTo>
                <a:cubicBezTo>
                  <a:pt x="240" y="767"/>
                  <a:pt x="284" y="776"/>
                  <a:pt x="328" y="776"/>
                </a:cubicBezTo>
                <a:cubicBezTo>
                  <a:pt x="420" y="776"/>
                  <a:pt x="506" y="734"/>
                  <a:pt x="538" y="654"/>
                </a:cubicBezTo>
                <a:cubicBezTo>
                  <a:pt x="538" y="643"/>
                  <a:pt x="549" y="631"/>
                  <a:pt x="549" y="631"/>
                </a:cubicBezTo>
                <a:cubicBezTo>
                  <a:pt x="573" y="596"/>
                  <a:pt x="632" y="467"/>
                  <a:pt x="702" y="292"/>
                </a:cubicBezTo>
                <a:cubicBezTo>
                  <a:pt x="713" y="292"/>
                  <a:pt x="713" y="280"/>
                  <a:pt x="713" y="280"/>
                </a:cubicBezTo>
                <a:lnTo>
                  <a:pt x="1181" y="537"/>
                </a:lnTo>
                <a:cubicBezTo>
                  <a:pt x="1134" y="631"/>
                  <a:pt x="1087" y="737"/>
                  <a:pt x="1053" y="807"/>
                </a:cubicBezTo>
                <a:cubicBezTo>
                  <a:pt x="1029" y="854"/>
                  <a:pt x="1006" y="888"/>
                  <a:pt x="994" y="912"/>
                </a:cubicBezTo>
                <a:cubicBezTo>
                  <a:pt x="983" y="830"/>
                  <a:pt x="924" y="737"/>
                  <a:pt x="830" y="690"/>
                </a:cubicBezTo>
                <a:cubicBezTo>
                  <a:pt x="789" y="673"/>
                  <a:pt x="747" y="664"/>
                  <a:pt x="707" y="664"/>
                </a:cubicBezTo>
                <a:cubicBezTo>
                  <a:pt x="610" y="664"/>
                  <a:pt x="524" y="712"/>
                  <a:pt x="491" y="795"/>
                </a:cubicBezTo>
                <a:cubicBezTo>
                  <a:pt x="432" y="912"/>
                  <a:pt x="503" y="1052"/>
                  <a:pt x="632" y="1122"/>
                </a:cubicBezTo>
                <a:cubicBezTo>
                  <a:pt x="670" y="1140"/>
                  <a:pt x="710" y="1148"/>
                  <a:pt x="750" y="1148"/>
                </a:cubicBezTo>
                <a:cubicBezTo>
                  <a:pt x="843" y="1148"/>
                  <a:pt x="930" y="1103"/>
                  <a:pt x="970" y="1029"/>
                </a:cubicBezTo>
                <a:cubicBezTo>
                  <a:pt x="983" y="1017"/>
                  <a:pt x="1029" y="982"/>
                  <a:pt x="1100" y="830"/>
                </a:cubicBezTo>
                <a:cubicBezTo>
                  <a:pt x="1193" y="654"/>
                  <a:pt x="1345" y="316"/>
                  <a:pt x="1345" y="316"/>
                </a:cubicBezTo>
                <a:lnTo>
                  <a:pt x="1357" y="280"/>
                </a:lnTo>
                <a:lnTo>
                  <a:pt x="1334" y="269"/>
                </a:lnTo>
                <a:cubicBezTo>
                  <a:pt x="937" y="48"/>
                  <a:pt x="832" y="1"/>
                  <a:pt x="7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0"/>
          <p:cNvSpPr/>
          <p:nvPr/>
        </p:nvSpPr>
        <p:spPr>
          <a:xfrm>
            <a:off x="8429671" y="990399"/>
            <a:ext cx="74600" cy="74403"/>
          </a:xfrm>
          <a:custGeom>
            <a:avLst/>
            <a:gdLst/>
            <a:ahLst/>
            <a:cxnLst/>
            <a:rect l="l" t="t" r="r" b="b"/>
            <a:pathLst>
              <a:path w="364" h="363" extrusionOk="0">
                <a:moveTo>
                  <a:pt x="188" y="1"/>
                </a:moveTo>
                <a:cubicBezTo>
                  <a:pt x="83" y="1"/>
                  <a:pt x="1" y="82"/>
                  <a:pt x="1" y="176"/>
                </a:cubicBezTo>
                <a:cubicBezTo>
                  <a:pt x="1" y="281"/>
                  <a:pt x="83" y="363"/>
                  <a:pt x="188" y="363"/>
                </a:cubicBezTo>
                <a:cubicBezTo>
                  <a:pt x="281" y="363"/>
                  <a:pt x="364" y="281"/>
                  <a:pt x="364" y="176"/>
                </a:cubicBezTo>
                <a:cubicBezTo>
                  <a:pt x="364" y="82"/>
                  <a:pt x="281" y="1"/>
                  <a:pt x="1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0"/>
          <p:cNvSpPr/>
          <p:nvPr/>
        </p:nvSpPr>
        <p:spPr>
          <a:xfrm>
            <a:off x="8549900" y="510354"/>
            <a:ext cx="347975" cy="358842"/>
          </a:xfrm>
          <a:custGeom>
            <a:avLst/>
            <a:gdLst/>
            <a:ahLst/>
            <a:cxnLst/>
            <a:rect l="l" t="t" r="r" b="b"/>
            <a:pathLst>
              <a:path w="3429" h="3536" extrusionOk="0">
                <a:moveTo>
                  <a:pt x="1479" y="1"/>
                </a:moveTo>
                <a:lnTo>
                  <a:pt x="1384" y="1076"/>
                </a:lnTo>
                <a:lnTo>
                  <a:pt x="237" y="674"/>
                </a:lnTo>
                <a:lnTo>
                  <a:pt x="946" y="1538"/>
                </a:lnTo>
                <a:lnTo>
                  <a:pt x="1" y="2022"/>
                </a:lnTo>
                <a:lnTo>
                  <a:pt x="1136" y="2058"/>
                </a:lnTo>
                <a:lnTo>
                  <a:pt x="840" y="3062"/>
                </a:lnTo>
                <a:lnTo>
                  <a:pt x="840" y="3062"/>
                </a:lnTo>
                <a:lnTo>
                  <a:pt x="1597" y="2271"/>
                </a:lnTo>
                <a:lnTo>
                  <a:pt x="2176" y="3535"/>
                </a:lnTo>
                <a:lnTo>
                  <a:pt x="2188" y="2034"/>
                </a:lnTo>
                <a:lnTo>
                  <a:pt x="3429" y="1927"/>
                </a:lnTo>
                <a:lnTo>
                  <a:pt x="2235" y="1336"/>
                </a:lnTo>
                <a:lnTo>
                  <a:pt x="2909" y="343"/>
                </a:lnTo>
                <a:lnTo>
                  <a:pt x="2909" y="343"/>
                </a:lnTo>
                <a:lnTo>
                  <a:pt x="1857" y="1029"/>
                </a:lnTo>
                <a:lnTo>
                  <a:pt x="14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0"/>
          <p:cNvSpPr/>
          <p:nvPr/>
        </p:nvSpPr>
        <p:spPr>
          <a:xfrm rot="-880123">
            <a:off x="8572309" y="1243363"/>
            <a:ext cx="452454" cy="382775"/>
          </a:xfrm>
          <a:custGeom>
            <a:avLst/>
            <a:gdLst/>
            <a:ahLst/>
            <a:cxnLst/>
            <a:rect l="l" t="t" r="r" b="b"/>
            <a:pathLst>
              <a:path w="1357" h="1148" extrusionOk="0">
                <a:moveTo>
                  <a:pt x="807" y="69"/>
                </a:moveTo>
                <a:cubicBezTo>
                  <a:pt x="877" y="93"/>
                  <a:pt x="1111" y="210"/>
                  <a:pt x="1287" y="316"/>
                </a:cubicBezTo>
                <a:cubicBezTo>
                  <a:pt x="1275" y="339"/>
                  <a:pt x="1240" y="409"/>
                  <a:pt x="1204" y="491"/>
                </a:cubicBezTo>
                <a:lnTo>
                  <a:pt x="736" y="222"/>
                </a:lnTo>
                <a:cubicBezTo>
                  <a:pt x="772" y="163"/>
                  <a:pt x="795" y="93"/>
                  <a:pt x="807" y="69"/>
                </a:cubicBezTo>
                <a:close/>
                <a:moveTo>
                  <a:pt x="795" y="1"/>
                </a:moveTo>
                <a:cubicBezTo>
                  <a:pt x="783" y="1"/>
                  <a:pt x="778" y="6"/>
                  <a:pt x="772" y="11"/>
                </a:cubicBezTo>
                <a:cubicBezTo>
                  <a:pt x="760" y="23"/>
                  <a:pt x="749" y="58"/>
                  <a:pt x="655" y="269"/>
                </a:cubicBezTo>
                <a:cubicBezTo>
                  <a:pt x="620" y="350"/>
                  <a:pt x="585" y="433"/>
                  <a:pt x="549" y="503"/>
                </a:cubicBezTo>
                <a:cubicBezTo>
                  <a:pt x="526" y="433"/>
                  <a:pt x="479" y="362"/>
                  <a:pt x="398" y="327"/>
                </a:cubicBezTo>
                <a:cubicBezTo>
                  <a:pt x="353" y="308"/>
                  <a:pt x="307" y="299"/>
                  <a:pt x="264" y="299"/>
                </a:cubicBezTo>
                <a:cubicBezTo>
                  <a:pt x="171" y="299"/>
                  <a:pt x="90" y="341"/>
                  <a:pt x="58" y="420"/>
                </a:cubicBezTo>
                <a:cubicBezTo>
                  <a:pt x="0" y="537"/>
                  <a:pt x="70" y="690"/>
                  <a:pt x="198" y="748"/>
                </a:cubicBezTo>
                <a:cubicBezTo>
                  <a:pt x="240" y="767"/>
                  <a:pt x="284" y="776"/>
                  <a:pt x="328" y="776"/>
                </a:cubicBezTo>
                <a:cubicBezTo>
                  <a:pt x="420" y="776"/>
                  <a:pt x="506" y="734"/>
                  <a:pt x="538" y="654"/>
                </a:cubicBezTo>
                <a:cubicBezTo>
                  <a:pt x="538" y="643"/>
                  <a:pt x="549" y="631"/>
                  <a:pt x="549" y="631"/>
                </a:cubicBezTo>
                <a:cubicBezTo>
                  <a:pt x="573" y="596"/>
                  <a:pt x="632" y="467"/>
                  <a:pt x="702" y="292"/>
                </a:cubicBezTo>
                <a:cubicBezTo>
                  <a:pt x="713" y="292"/>
                  <a:pt x="713" y="280"/>
                  <a:pt x="713" y="280"/>
                </a:cubicBezTo>
                <a:lnTo>
                  <a:pt x="1181" y="537"/>
                </a:lnTo>
                <a:cubicBezTo>
                  <a:pt x="1134" y="631"/>
                  <a:pt x="1087" y="737"/>
                  <a:pt x="1053" y="807"/>
                </a:cubicBezTo>
                <a:cubicBezTo>
                  <a:pt x="1029" y="854"/>
                  <a:pt x="1006" y="888"/>
                  <a:pt x="994" y="912"/>
                </a:cubicBezTo>
                <a:cubicBezTo>
                  <a:pt x="983" y="830"/>
                  <a:pt x="924" y="737"/>
                  <a:pt x="830" y="690"/>
                </a:cubicBezTo>
                <a:cubicBezTo>
                  <a:pt x="789" y="673"/>
                  <a:pt x="747" y="664"/>
                  <a:pt x="707" y="664"/>
                </a:cubicBezTo>
                <a:cubicBezTo>
                  <a:pt x="610" y="664"/>
                  <a:pt x="524" y="712"/>
                  <a:pt x="491" y="795"/>
                </a:cubicBezTo>
                <a:cubicBezTo>
                  <a:pt x="432" y="912"/>
                  <a:pt x="503" y="1052"/>
                  <a:pt x="632" y="1122"/>
                </a:cubicBezTo>
                <a:cubicBezTo>
                  <a:pt x="670" y="1140"/>
                  <a:pt x="710" y="1148"/>
                  <a:pt x="750" y="1148"/>
                </a:cubicBezTo>
                <a:cubicBezTo>
                  <a:pt x="843" y="1148"/>
                  <a:pt x="930" y="1103"/>
                  <a:pt x="970" y="1029"/>
                </a:cubicBezTo>
                <a:cubicBezTo>
                  <a:pt x="983" y="1017"/>
                  <a:pt x="1029" y="982"/>
                  <a:pt x="1100" y="830"/>
                </a:cubicBezTo>
                <a:cubicBezTo>
                  <a:pt x="1193" y="654"/>
                  <a:pt x="1345" y="316"/>
                  <a:pt x="1345" y="316"/>
                </a:cubicBezTo>
                <a:lnTo>
                  <a:pt x="1357" y="280"/>
                </a:lnTo>
                <a:lnTo>
                  <a:pt x="1334" y="269"/>
                </a:lnTo>
                <a:cubicBezTo>
                  <a:pt x="937" y="48"/>
                  <a:pt x="832" y="1"/>
                  <a:pt x="7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3322850" y="2806775"/>
            <a:ext cx="2498400" cy="841800"/>
          </a:xfrm>
          <a:prstGeom prst="rect">
            <a:avLst/>
          </a:prstGeom>
        </p:spPr>
        <p:txBody>
          <a:bodyPr spcFirstLastPara="1" wrap="square" lIns="91425" tIns="0" rIns="91425" bIns="0" anchor="ctr" anchorCtr="0">
            <a:noAutofit/>
          </a:bodyPr>
          <a:lstStyle>
            <a:lvl1pPr lvl="0" algn="ctr">
              <a:spcBef>
                <a:spcPts val="0"/>
              </a:spcBef>
              <a:spcAft>
                <a:spcPts val="0"/>
              </a:spcAft>
              <a:buClr>
                <a:schemeClr val="lt1"/>
              </a:buClr>
              <a:buSzPts val="3600"/>
              <a:buNone/>
              <a:defRPr sz="3600">
                <a:solidFill>
                  <a:schemeClr val="lt1"/>
                </a:solidFill>
              </a:defRPr>
            </a:lvl1pPr>
            <a:lvl2pPr lvl="1" algn="ctr">
              <a:spcBef>
                <a:spcPts val="0"/>
              </a:spcBef>
              <a:spcAft>
                <a:spcPts val="0"/>
              </a:spcAft>
              <a:buClr>
                <a:schemeClr val="lt1"/>
              </a:buClr>
              <a:buSzPts val="3600"/>
              <a:buNone/>
              <a:defRPr sz="3600">
                <a:solidFill>
                  <a:schemeClr val="lt1"/>
                </a:solidFill>
              </a:defRPr>
            </a:lvl2pPr>
            <a:lvl3pPr lvl="2" algn="ctr">
              <a:spcBef>
                <a:spcPts val="0"/>
              </a:spcBef>
              <a:spcAft>
                <a:spcPts val="0"/>
              </a:spcAft>
              <a:buClr>
                <a:schemeClr val="lt1"/>
              </a:buClr>
              <a:buSzPts val="3600"/>
              <a:buNone/>
              <a:defRPr sz="3600">
                <a:solidFill>
                  <a:schemeClr val="lt1"/>
                </a:solidFill>
              </a:defRPr>
            </a:lvl3pPr>
            <a:lvl4pPr lvl="3" algn="ctr">
              <a:spcBef>
                <a:spcPts val="0"/>
              </a:spcBef>
              <a:spcAft>
                <a:spcPts val="0"/>
              </a:spcAft>
              <a:buClr>
                <a:schemeClr val="lt1"/>
              </a:buClr>
              <a:buSzPts val="3600"/>
              <a:buNone/>
              <a:defRPr sz="3600">
                <a:solidFill>
                  <a:schemeClr val="lt1"/>
                </a:solidFill>
              </a:defRPr>
            </a:lvl4pPr>
            <a:lvl5pPr lvl="4" algn="ctr">
              <a:spcBef>
                <a:spcPts val="0"/>
              </a:spcBef>
              <a:spcAft>
                <a:spcPts val="0"/>
              </a:spcAft>
              <a:buClr>
                <a:schemeClr val="lt1"/>
              </a:buClr>
              <a:buSzPts val="3600"/>
              <a:buNone/>
              <a:defRPr sz="3600">
                <a:solidFill>
                  <a:schemeClr val="lt1"/>
                </a:solidFill>
              </a:defRPr>
            </a:lvl5pPr>
            <a:lvl6pPr lvl="5" algn="ctr">
              <a:spcBef>
                <a:spcPts val="0"/>
              </a:spcBef>
              <a:spcAft>
                <a:spcPts val="0"/>
              </a:spcAft>
              <a:buClr>
                <a:schemeClr val="lt1"/>
              </a:buClr>
              <a:buSzPts val="3600"/>
              <a:buNone/>
              <a:defRPr sz="3600">
                <a:solidFill>
                  <a:schemeClr val="lt1"/>
                </a:solidFill>
              </a:defRPr>
            </a:lvl6pPr>
            <a:lvl7pPr lvl="6" algn="ctr">
              <a:spcBef>
                <a:spcPts val="0"/>
              </a:spcBef>
              <a:spcAft>
                <a:spcPts val="0"/>
              </a:spcAft>
              <a:buClr>
                <a:schemeClr val="lt1"/>
              </a:buClr>
              <a:buSzPts val="3600"/>
              <a:buNone/>
              <a:defRPr sz="3600">
                <a:solidFill>
                  <a:schemeClr val="lt1"/>
                </a:solidFill>
              </a:defRPr>
            </a:lvl7pPr>
            <a:lvl8pPr lvl="7" algn="ctr">
              <a:spcBef>
                <a:spcPts val="0"/>
              </a:spcBef>
              <a:spcAft>
                <a:spcPts val="0"/>
              </a:spcAft>
              <a:buClr>
                <a:schemeClr val="lt1"/>
              </a:buClr>
              <a:buSzPts val="3600"/>
              <a:buNone/>
              <a:defRPr sz="3600">
                <a:solidFill>
                  <a:schemeClr val="lt1"/>
                </a:solidFill>
              </a:defRPr>
            </a:lvl8pPr>
            <a:lvl9pPr lvl="8" algn="ctr">
              <a:spcBef>
                <a:spcPts val="0"/>
              </a:spcBef>
              <a:spcAft>
                <a:spcPts val="0"/>
              </a:spcAft>
              <a:buClr>
                <a:schemeClr val="lt1"/>
              </a:buClr>
              <a:buSzPts val="3600"/>
              <a:buNone/>
              <a:defRPr sz="3600">
                <a:solidFill>
                  <a:schemeClr val="lt1"/>
                </a:solidFill>
              </a:defRPr>
            </a:lvl9pPr>
          </a:lstStyle>
          <a:p>
            <a:endParaRPr/>
          </a:p>
        </p:txBody>
      </p:sp>
      <p:sp>
        <p:nvSpPr>
          <p:cNvPr id="17" name="Google Shape;17;p3"/>
          <p:cNvSpPr txBox="1">
            <a:spLocks noGrp="1"/>
          </p:cNvSpPr>
          <p:nvPr>
            <p:ph type="title" idx="2" hasCustomPrompt="1"/>
          </p:nvPr>
        </p:nvSpPr>
        <p:spPr>
          <a:xfrm>
            <a:off x="2315875" y="787825"/>
            <a:ext cx="4512300" cy="1963500"/>
          </a:xfrm>
          <a:prstGeom prst="rect">
            <a:avLst/>
          </a:prstGeom>
        </p:spPr>
        <p:txBody>
          <a:bodyPr spcFirstLastPara="1" wrap="square" lIns="91425" tIns="0" rIns="91425" bIns="0" anchor="b" anchorCtr="0">
            <a:noAutofit/>
          </a:bodyPr>
          <a:lstStyle>
            <a:lvl1pPr lvl="0" algn="ctr" rtl="0">
              <a:spcBef>
                <a:spcPts val="0"/>
              </a:spcBef>
              <a:spcAft>
                <a:spcPts val="0"/>
              </a:spcAft>
              <a:buClr>
                <a:schemeClr val="lt1"/>
              </a:buClr>
              <a:buSzPts val="12000"/>
              <a:buNone/>
              <a:defRPr sz="12000">
                <a:solidFill>
                  <a:schemeClr val="lt1"/>
                </a:solidFill>
              </a:defRPr>
            </a:lvl1pPr>
            <a:lvl2pPr lvl="1" algn="ctr" rtl="0">
              <a:spcBef>
                <a:spcPts val="0"/>
              </a:spcBef>
              <a:spcAft>
                <a:spcPts val="0"/>
              </a:spcAft>
              <a:buClr>
                <a:schemeClr val="lt1"/>
              </a:buClr>
              <a:buSzPts val="12000"/>
              <a:buNone/>
              <a:defRPr sz="12000">
                <a:solidFill>
                  <a:schemeClr val="lt1"/>
                </a:solidFill>
              </a:defRPr>
            </a:lvl2pPr>
            <a:lvl3pPr lvl="2" algn="ctr" rtl="0">
              <a:spcBef>
                <a:spcPts val="0"/>
              </a:spcBef>
              <a:spcAft>
                <a:spcPts val="0"/>
              </a:spcAft>
              <a:buClr>
                <a:schemeClr val="lt1"/>
              </a:buClr>
              <a:buSzPts val="12000"/>
              <a:buNone/>
              <a:defRPr sz="12000">
                <a:solidFill>
                  <a:schemeClr val="lt1"/>
                </a:solidFill>
              </a:defRPr>
            </a:lvl3pPr>
            <a:lvl4pPr lvl="3" algn="ctr" rtl="0">
              <a:spcBef>
                <a:spcPts val="0"/>
              </a:spcBef>
              <a:spcAft>
                <a:spcPts val="0"/>
              </a:spcAft>
              <a:buClr>
                <a:schemeClr val="lt1"/>
              </a:buClr>
              <a:buSzPts val="12000"/>
              <a:buNone/>
              <a:defRPr sz="12000">
                <a:solidFill>
                  <a:schemeClr val="lt1"/>
                </a:solidFill>
              </a:defRPr>
            </a:lvl4pPr>
            <a:lvl5pPr lvl="4" algn="ctr" rtl="0">
              <a:spcBef>
                <a:spcPts val="0"/>
              </a:spcBef>
              <a:spcAft>
                <a:spcPts val="0"/>
              </a:spcAft>
              <a:buClr>
                <a:schemeClr val="lt1"/>
              </a:buClr>
              <a:buSzPts val="12000"/>
              <a:buNone/>
              <a:defRPr sz="12000">
                <a:solidFill>
                  <a:schemeClr val="lt1"/>
                </a:solidFill>
              </a:defRPr>
            </a:lvl5pPr>
            <a:lvl6pPr lvl="5" algn="ctr" rtl="0">
              <a:spcBef>
                <a:spcPts val="0"/>
              </a:spcBef>
              <a:spcAft>
                <a:spcPts val="0"/>
              </a:spcAft>
              <a:buClr>
                <a:schemeClr val="lt1"/>
              </a:buClr>
              <a:buSzPts val="12000"/>
              <a:buNone/>
              <a:defRPr sz="12000">
                <a:solidFill>
                  <a:schemeClr val="lt1"/>
                </a:solidFill>
              </a:defRPr>
            </a:lvl6pPr>
            <a:lvl7pPr lvl="6" algn="ctr" rtl="0">
              <a:spcBef>
                <a:spcPts val="0"/>
              </a:spcBef>
              <a:spcAft>
                <a:spcPts val="0"/>
              </a:spcAft>
              <a:buClr>
                <a:schemeClr val="lt1"/>
              </a:buClr>
              <a:buSzPts val="12000"/>
              <a:buNone/>
              <a:defRPr sz="12000">
                <a:solidFill>
                  <a:schemeClr val="lt1"/>
                </a:solidFill>
              </a:defRPr>
            </a:lvl7pPr>
            <a:lvl8pPr lvl="7" algn="ctr" rtl="0">
              <a:spcBef>
                <a:spcPts val="0"/>
              </a:spcBef>
              <a:spcAft>
                <a:spcPts val="0"/>
              </a:spcAft>
              <a:buClr>
                <a:schemeClr val="lt1"/>
              </a:buClr>
              <a:buSzPts val="12000"/>
              <a:buNone/>
              <a:defRPr sz="12000">
                <a:solidFill>
                  <a:schemeClr val="lt1"/>
                </a:solidFill>
              </a:defRPr>
            </a:lvl8pPr>
            <a:lvl9pPr lvl="8" algn="ctr" rtl="0">
              <a:spcBef>
                <a:spcPts val="0"/>
              </a:spcBef>
              <a:spcAft>
                <a:spcPts val="0"/>
              </a:spcAft>
              <a:buClr>
                <a:schemeClr val="lt1"/>
              </a:buClr>
              <a:buSzPts val="12000"/>
              <a:buNone/>
              <a:defRPr sz="12000">
                <a:solidFill>
                  <a:schemeClr val="lt1"/>
                </a:solidFill>
              </a:defRPr>
            </a:lvl9pPr>
          </a:lstStyle>
          <a:p>
            <a:r>
              <a:t>xx%</a:t>
            </a:r>
          </a:p>
        </p:txBody>
      </p:sp>
      <p:sp>
        <p:nvSpPr>
          <p:cNvPr id="18" name="Google Shape;18;p3"/>
          <p:cNvSpPr txBox="1">
            <a:spLocks noGrp="1"/>
          </p:cNvSpPr>
          <p:nvPr>
            <p:ph type="subTitle" idx="1"/>
          </p:nvPr>
        </p:nvSpPr>
        <p:spPr>
          <a:xfrm>
            <a:off x="3158600" y="3780275"/>
            <a:ext cx="2662500" cy="575400"/>
          </a:xfrm>
          <a:prstGeom prst="rect">
            <a:avLst/>
          </a:prstGeom>
        </p:spPr>
        <p:txBody>
          <a:bodyPr spcFirstLastPara="1" wrap="square" lIns="91425" tIns="0" rIns="91425" bIns="0" anchor="b" anchorCtr="0">
            <a:noAutofit/>
          </a:bodyPr>
          <a:lstStyle>
            <a:lvl1pPr lvl="0" algn="ctr">
              <a:spcBef>
                <a:spcPts val="0"/>
              </a:spcBef>
              <a:spcAft>
                <a:spcPts val="0"/>
              </a:spcAft>
              <a:buClr>
                <a:schemeClr val="lt1"/>
              </a:buClr>
              <a:buSzPts val="1600"/>
              <a:buNone/>
              <a:defRPr>
                <a:solidFill>
                  <a:schemeClr val="lt1"/>
                </a:solidFill>
              </a:defRPr>
            </a:lvl1pPr>
            <a:lvl2pPr lvl="1">
              <a:spcBef>
                <a:spcPts val="0"/>
              </a:spcBef>
              <a:spcAft>
                <a:spcPts val="0"/>
              </a:spcAft>
              <a:buClr>
                <a:schemeClr val="lt1"/>
              </a:buClr>
              <a:buSzPts val="1600"/>
              <a:buNone/>
              <a:defRPr>
                <a:solidFill>
                  <a:schemeClr val="lt1"/>
                </a:solidFill>
              </a:defRPr>
            </a:lvl2pPr>
            <a:lvl3pPr lvl="2">
              <a:spcBef>
                <a:spcPts val="0"/>
              </a:spcBef>
              <a:spcAft>
                <a:spcPts val="0"/>
              </a:spcAft>
              <a:buClr>
                <a:schemeClr val="lt1"/>
              </a:buClr>
              <a:buSzPts val="1600"/>
              <a:buNone/>
              <a:defRPr>
                <a:solidFill>
                  <a:schemeClr val="lt1"/>
                </a:solidFill>
              </a:defRPr>
            </a:lvl3pPr>
            <a:lvl4pPr lvl="3">
              <a:spcBef>
                <a:spcPts val="0"/>
              </a:spcBef>
              <a:spcAft>
                <a:spcPts val="0"/>
              </a:spcAft>
              <a:buClr>
                <a:schemeClr val="lt1"/>
              </a:buClr>
              <a:buSzPts val="1600"/>
              <a:buNone/>
              <a:defRPr>
                <a:solidFill>
                  <a:schemeClr val="lt1"/>
                </a:solidFill>
              </a:defRPr>
            </a:lvl4pPr>
            <a:lvl5pPr lvl="4">
              <a:spcBef>
                <a:spcPts val="0"/>
              </a:spcBef>
              <a:spcAft>
                <a:spcPts val="0"/>
              </a:spcAft>
              <a:buClr>
                <a:schemeClr val="lt1"/>
              </a:buClr>
              <a:buSzPts val="1600"/>
              <a:buNone/>
              <a:defRPr>
                <a:solidFill>
                  <a:schemeClr val="lt1"/>
                </a:solidFill>
              </a:defRPr>
            </a:lvl5pPr>
            <a:lvl6pPr lvl="5">
              <a:spcBef>
                <a:spcPts val="0"/>
              </a:spcBef>
              <a:spcAft>
                <a:spcPts val="0"/>
              </a:spcAft>
              <a:buClr>
                <a:schemeClr val="lt1"/>
              </a:buClr>
              <a:buSzPts val="1600"/>
              <a:buNone/>
              <a:defRPr>
                <a:solidFill>
                  <a:schemeClr val="lt1"/>
                </a:solidFill>
              </a:defRPr>
            </a:lvl6pPr>
            <a:lvl7pPr lvl="6">
              <a:spcBef>
                <a:spcPts val="0"/>
              </a:spcBef>
              <a:spcAft>
                <a:spcPts val="0"/>
              </a:spcAft>
              <a:buClr>
                <a:schemeClr val="lt1"/>
              </a:buClr>
              <a:buSzPts val="1600"/>
              <a:buNone/>
              <a:defRPr>
                <a:solidFill>
                  <a:schemeClr val="lt1"/>
                </a:solidFill>
              </a:defRPr>
            </a:lvl7pPr>
            <a:lvl8pPr lvl="7">
              <a:spcBef>
                <a:spcPts val="0"/>
              </a:spcBef>
              <a:spcAft>
                <a:spcPts val="0"/>
              </a:spcAft>
              <a:buClr>
                <a:schemeClr val="lt1"/>
              </a:buClr>
              <a:buSzPts val="1600"/>
              <a:buNone/>
              <a:defRPr>
                <a:solidFill>
                  <a:schemeClr val="lt1"/>
                </a:solidFill>
              </a:defRPr>
            </a:lvl8pPr>
            <a:lvl9pPr lvl="8">
              <a:spcBef>
                <a:spcPts val="0"/>
              </a:spcBef>
              <a:spcAft>
                <a:spcPts val="0"/>
              </a:spcAft>
              <a:buClr>
                <a:schemeClr val="lt1"/>
              </a:buClr>
              <a:buSzPts val="1600"/>
              <a:buNone/>
              <a:defRPr>
                <a:solidFill>
                  <a:schemeClr val="lt1"/>
                </a:solidFill>
              </a:defRPr>
            </a:lvl9pPr>
          </a:lstStyle>
          <a:p>
            <a:endParaRPr/>
          </a:p>
        </p:txBody>
      </p:sp>
      <p:sp>
        <p:nvSpPr>
          <p:cNvPr id="19" name="Google Shape;19;p3"/>
          <p:cNvSpPr/>
          <p:nvPr/>
        </p:nvSpPr>
        <p:spPr>
          <a:xfrm rot="10800000">
            <a:off x="5870447" y="3510189"/>
            <a:ext cx="3484196" cy="1740499"/>
          </a:xfrm>
          <a:custGeom>
            <a:avLst/>
            <a:gdLst/>
            <a:ahLst/>
            <a:cxnLst/>
            <a:rect l="l" t="t" r="r" b="b"/>
            <a:pathLst>
              <a:path w="25063" h="12520" extrusionOk="0">
                <a:moveTo>
                  <a:pt x="25028" y="1"/>
                </a:moveTo>
                <a:cubicBezTo>
                  <a:pt x="25004" y="1"/>
                  <a:pt x="24992" y="12"/>
                  <a:pt x="24980" y="36"/>
                </a:cubicBezTo>
                <a:cubicBezTo>
                  <a:pt x="24968" y="119"/>
                  <a:pt x="24957" y="190"/>
                  <a:pt x="24945" y="272"/>
                </a:cubicBezTo>
                <a:cubicBezTo>
                  <a:pt x="24945" y="296"/>
                  <a:pt x="24957" y="308"/>
                  <a:pt x="24980" y="308"/>
                </a:cubicBezTo>
                <a:lnTo>
                  <a:pt x="24980" y="320"/>
                </a:lnTo>
                <a:cubicBezTo>
                  <a:pt x="25004" y="320"/>
                  <a:pt x="25015" y="308"/>
                  <a:pt x="25015" y="285"/>
                </a:cubicBezTo>
                <a:cubicBezTo>
                  <a:pt x="25028" y="201"/>
                  <a:pt x="25039" y="130"/>
                  <a:pt x="25051" y="48"/>
                </a:cubicBezTo>
                <a:cubicBezTo>
                  <a:pt x="25063" y="25"/>
                  <a:pt x="25039" y="12"/>
                  <a:pt x="25028" y="1"/>
                </a:cubicBezTo>
                <a:close/>
                <a:moveTo>
                  <a:pt x="24945" y="474"/>
                </a:moveTo>
                <a:cubicBezTo>
                  <a:pt x="24921" y="474"/>
                  <a:pt x="24897" y="485"/>
                  <a:pt x="24897" y="509"/>
                </a:cubicBezTo>
                <a:cubicBezTo>
                  <a:pt x="24874" y="580"/>
                  <a:pt x="24862" y="663"/>
                  <a:pt x="24839" y="734"/>
                </a:cubicBezTo>
                <a:cubicBezTo>
                  <a:pt x="24839" y="757"/>
                  <a:pt x="24850" y="769"/>
                  <a:pt x="24862" y="781"/>
                </a:cubicBezTo>
                <a:lnTo>
                  <a:pt x="24874" y="781"/>
                </a:lnTo>
                <a:cubicBezTo>
                  <a:pt x="24886" y="781"/>
                  <a:pt x="24910" y="769"/>
                  <a:pt x="24910" y="757"/>
                </a:cubicBezTo>
                <a:cubicBezTo>
                  <a:pt x="24933" y="674"/>
                  <a:pt x="24945" y="603"/>
                  <a:pt x="24968" y="521"/>
                </a:cubicBezTo>
                <a:cubicBezTo>
                  <a:pt x="24968" y="497"/>
                  <a:pt x="24957" y="485"/>
                  <a:pt x="24945" y="474"/>
                </a:cubicBezTo>
                <a:close/>
                <a:moveTo>
                  <a:pt x="24802" y="942"/>
                </a:moveTo>
                <a:cubicBezTo>
                  <a:pt x="24790" y="942"/>
                  <a:pt x="24776" y="950"/>
                  <a:pt x="24768" y="958"/>
                </a:cubicBezTo>
                <a:cubicBezTo>
                  <a:pt x="24744" y="1041"/>
                  <a:pt x="24720" y="1112"/>
                  <a:pt x="24697" y="1194"/>
                </a:cubicBezTo>
                <a:cubicBezTo>
                  <a:pt x="24684" y="1207"/>
                  <a:pt x="24697" y="1230"/>
                  <a:pt x="24720" y="1230"/>
                </a:cubicBezTo>
                <a:cubicBezTo>
                  <a:pt x="24720" y="1242"/>
                  <a:pt x="24720" y="1242"/>
                  <a:pt x="24732" y="1242"/>
                </a:cubicBezTo>
                <a:cubicBezTo>
                  <a:pt x="24744" y="1242"/>
                  <a:pt x="24755" y="1230"/>
                  <a:pt x="24768" y="1218"/>
                </a:cubicBezTo>
                <a:cubicBezTo>
                  <a:pt x="24791" y="1136"/>
                  <a:pt x="24815" y="1065"/>
                  <a:pt x="24839" y="982"/>
                </a:cubicBezTo>
                <a:cubicBezTo>
                  <a:pt x="24850" y="970"/>
                  <a:pt x="24839" y="947"/>
                  <a:pt x="24815" y="947"/>
                </a:cubicBezTo>
                <a:cubicBezTo>
                  <a:pt x="24811" y="943"/>
                  <a:pt x="24807" y="942"/>
                  <a:pt x="24802" y="942"/>
                </a:cubicBezTo>
                <a:close/>
                <a:moveTo>
                  <a:pt x="24640" y="1391"/>
                </a:moveTo>
                <a:cubicBezTo>
                  <a:pt x="24625" y="1391"/>
                  <a:pt x="24614" y="1399"/>
                  <a:pt x="24614" y="1407"/>
                </a:cubicBezTo>
                <a:cubicBezTo>
                  <a:pt x="24579" y="1490"/>
                  <a:pt x="24543" y="1561"/>
                  <a:pt x="24519" y="1632"/>
                </a:cubicBezTo>
                <a:cubicBezTo>
                  <a:pt x="24508" y="1644"/>
                  <a:pt x="24519" y="1667"/>
                  <a:pt x="24531" y="1680"/>
                </a:cubicBezTo>
                <a:lnTo>
                  <a:pt x="24543" y="1680"/>
                </a:lnTo>
                <a:cubicBezTo>
                  <a:pt x="24566" y="1680"/>
                  <a:pt x="24579" y="1680"/>
                  <a:pt x="24579" y="1656"/>
                </a:cubicBezTo>
                <a:cubicBezTo>
                  <a:pt x="24614" y="1585"/>
                  <a:pt x="24649" y="1514"/>
                  <a:pt x="24673" y="1443"/>
                </a:cubicBezTo>
                <a:cubicBezTo>
                  <a:pt x="24684" y="1419"/>
                  <a:pt x="24673" y="1396"/>
                  <a:pt x="24661" y="1396"/>
                </a:cubicBezTo>
                <a:cubicBezTo>
                  <a:pt x="24654" y="1392"/>
                  <a:pt x="24647" y="1391"/>
                  <a:pt x="24640" y="1391"/>
                </a:cubicBezTo>
                <a:close/>
                <a:moveTo>
                  <a:pt x="24447" y="1828"/>
                </a:moveTo>
                <a:cubicBezTo>
                  <a:pt x="24435" y="1828"/>
                  <a:pt x="24421" y="1836"/>
                  <a:pt x="24413" y="1845"/>
                </a:cubicBezTo>
                <a:lnTo>
                  <a:pt x="24306" y="2058"/>
                </a:lnTo>
                <a:cubicBezTo>
                  <a:pt x="24295" y="2069"/>
                  <a:pt x="24306" y="2093"/>
                  <a:pt x="24318" y="2105"/>
                </a:cubicBezTo>
                <a:lnTo>
                  <a:pt x="24330" y="2105"/>
                </a:lnTo>
                <a:cubicBezTo>
                  <a:pt x="24353" y="2105"/>
                  <a:pt x="24366" y="2105"/>
                  <a:pt x="24366" y="2093"/>
                </a:cubicBezTo>
                <a:cubicBezTo>
                  <a:pt x="24401" y="2022"/>
                  <a:pt x="24448" y="1951"/>
                  <a:pt x="24484" y="1880"/>
                </a:cubicBezTo>
                <a:cubicBezTo>
                  <a:pt x="24484" y="1856"/>
                  <a:pt x="24484" y="1833"/>
                  <a:pt x="24460" y="1833"/>
                </a:cubicBezTo>
                <a:cubicBezTo>
                  <a:pt x="24457" y="1829"/>
                  <a:pt x="24452" y="1828"/>
                  <a:pt x="24447" y="1828"/>
                </a:cubicBezTo>
                <a:close/>
                <a:moveTo>
                  <a:pt x="12733" y="2318"/>
                </a:moveTo>
                <a:cubicBezTo>
                  <a:pt x="12650" y="2318"/>
                  <a:pt x="12568" y="2342"/>
                  <a:pt x="12497" y="2377"/>
                </a:cubicBezTo>
                <a:cubicBezTo>
                  <a:pt x="12473" y="2389"/>
                  <a:pt x="12473" y="2400"/>
                  <a:pt x="12473" y="2424"/>
                </a:cubicBezTo>
                <a:cubicBezTo>
                  <a:pt x="12484" y="2436"/>
                  <a:pt x="12497" y="2448"/>
                  <a:pt x="12508" y="2448"/>
                </a:cubicBezTo>
                <a:cubicBezTo>
                  <a:pt x="12508" y="2448"/>
                  <a:pt x="12520" y="2448"/>
                  <a:pt x="12520" y="2436"/>
                </a:cubicBezTo>
                <a:cubicBezTo>
                  <a:pt x="12591" y="2413"/>
                  <a:pt x="12662" y="2389"/>
                  <a:pt x="12744" y="2389"/>
                </a:cubicBezTo>
                <a:cubicBezTo>
                  <a:pt x="12757" y="2389"/>
                  <a:pt x="12780" y="2377"/>
                  <a:pt x="12780" y="2353"/>
                </a:cubicBezTo>
                <a:cubicBezTo>
                  <a:pt x="12780" y="2329"/>
                  <a:pt x="12757" y="2318"/>
                  <a:pt x="12733" y="2318"/>
                </a:cubicBezTo>
                <a:close/>
                <a:moveTo>
                  <a:pt x="24235" y="2247"/>
                </a:moveTo>
                <a:cubicBezTo>
                  <a:pt x="24224" y="2247"/>
                  <a:pt x="24200" y="2247"/>
                  <a:pt x="24188" y="2258"/>
                </a:cubicBezTo>
                <a:cubicBezTo>
                  <a:pt x="24141" y="2329"/>
                  <a:pt x="24106" y="2400"/>
                  <a:pt x="24058" y="2471"/>
                </a:cubicBezTo>
                <a:cubicBezTo>
                  <a:pt x="24046" y="2483"/>
                  <a:pt x="24058" y="2507"/>
                  <a:pt x="24070" y="2518"/>
                </a:cubicBezTo>
                <a:lnTo>
                  <a:pt x="24093" y="2518"/>
                </a:lnTo>
                <a:cubicBezTo>
                  <a:pt x="24106" y="2518"/>
                  <a:pt x="24117" y="2518"/>
                  <a:pt x="24117" y="2507"/>
                </a:cubicBezTo>
                <a:cubicBezTo>
                  <a:pt x="24164" y="2436"/>
                  <a:pt x="24212" y="2365"/>
                  <a:pt x="24248" y="2306"/>
                </a:cubicBezTo>
                <a:cubicBezTo>
                  <a:pt x="24259" y="2282"/>
                  <a:pt x="24248" y="2258"/>
                  <a:pt x="24235" y="2247"/>
                </a:cubicBezTo>
                <a:close/>
                <a:moveTo>
                  <a:pt x="12969" y="2360"/>
                </a:moveTo>
                <a:cubicBezTo>
                  <a:pt x="12958" y="2360"/>
                  <a:pt x="12946" y="2369"/>
                  <a:pt x="12946" y="2377"/>
                </a:cubicBezTo>
                <a:cubicBezTo>
                  <a:pt x="12934" y="2400"/>
                  <a:pt x="12946" y="2424"/>
                  <a:pt x="12957" y="2424"/>
                </a:cubicBezTo>
                <a:cubicBezTo>
                  <a:pt x="13028" y="2448"/>
                  <a:pt x="13099" y="2495"/>
                  <a:pt x="13159" y="2542"/>
                </a:cubicBezTo>
                <a:cubicBezTo>
                  <a:pt x="13159" y="2554"/>
                  <a:pt x="13170" y="2554"/>
                  <a:pt x="13182" y="2554"/>
                </a:cubicBezTo>
                <a:cubicBezTo>
                  <a:pt x="13194" y="2554"/>
                  <a:pt x="13194" y="2542"/>
                  <a:pt x="13206" y="2542"/>
                </a:cubicBezTo>
                <a:cubicBezTo>
                  <a:pt x="13217" y="2518"/>
                  <a:pt x="13217" y="2507"/>
                  <a:pt x="13206" y="2483"/>
                </a:cubicBezTo>
                <a:cubicBezTo>
                  <a:pt x="13135" y="2436"/>
                  <a:pt x="13064" y="2389"/>
                  <a:pt x="12981" y="2365"/>
                </a:cubicBezTo>
                <a:cubicBezTo>
                  <a:pt x="12978" y="2362"/>
                  <a:pt x="12973" y="2360"/>
                  <a:pt x="12969" y="2360"/>
                </a:cubicBezTo>
                <a:close/>
                <a:moveTo>
                  <a:pt x="12303" y="2505"/>
                </a:moveTo>
                <a:cubicBezTo>
                  <a:pt x="12296" y="2505"/>
                  <a:pt x="12289" y="2509"/>
                  <a:pt x="12284" y="2518"/>
                </a:cubicBezTo>
                <a:cubicBezTo>
                  <a:pt x="12224" y="2566"/>
                  <a:pt x="12177" y="2637"/>
                  <a:pt x="12130" y="2708"/>
                </a:cubicBezTo>
                <a:cubicBezTo>
                  <a:pt x="12118" y="2720"/>
                  <a:pt x="12118" y="2744"/>
                  <a:pt x="12142" y="2755"/>
                </a:cubicBezTo>
                <a:lnTo>
                  <a:pt x="12153" y="2767"/>
                </a:lnTo>
                <a:cubicBezTo>
                  <a:pt x="12166" y="2767"/>
                  <a:pt x="12177" y="2755"/>
                  <a:pt x="12189" y="2744"/>
                </a:cubicBezTo>
                <a:cubicBezTo>
                  <a:pt x="12224" y="2673"/>
                  <a:pt x="12284" y="2613"/>
                  <a:pt x="12331" y="2566"/>
                </a:cubicBezTo>
                <a:cubicBezTo>
                  <a:pt x="12343" y="2554"/>
                  <a:pt x="12355" y="2531"/>
                  <a:pt x="12331" y="2518"/>
                </a:cubicBezTo>
                <a:cubicBezTo>
                  <a:pt x="12324" y="2512"/>
                  <a:pt x="12313" y="2505"/>
                  <a:pt x="12303" y="2505"/>
                </a:cubicBezTo>
                <a:close/>
                <a:moveTo>
                  <a:pt x="23952" y="2652"/>
                </a:moveTo>
                <a:cubicBezTo>
                  <a:pt x="23943" y="2652"/>
                  <a:pt x="23934" y="2655"/>
                  <a:pt x="23928" y="2660"/>
                </a:cubicBezTo>
                <a:cubicBezTo>
                  <a:pt x="23881" y="2731"/>
                  <a:pt x="23833" y="2791"/>
                  <a:pt x="23786" y="2862"/>
                </a:cubicBezTo>
                <a:cubicBezTo>
                  <a:pt x="23775" y="2873"/>
                  <a:pt x="23775" y="2897"/>
                  <a:pt x="23798" y="2909"/>
                </a:cubicBezTo>
                <a:lnTo>
                  <a:pt x="23810" y="2909"/>
                </a:lnTo>
                <a:cubicBezTo>
                  <a:pt x="23822" y="2909"/>
                  <a:pt x="23833" y="2909"/>
                  <a:pt x="23846" y="2897"/>
                </a:cubicBezTo>
                <a:cubicBezTo>
                  <a:pt x="23893" y="2838"/>
                  <a:pt x="23940" y="2767"/>
                  <a:pt x="23987" y="2708"/>
                </a:cubicBezTo>
                <a:cubicBezTo>
                  <a:pt x="23999" y="2684"/>
                  <a:pt x="23999" y="2673"/>
                  <a:pt x="23975" y="2660"/>
                </a:cubicBezTo>
                <a:cubicBezTo>
                  <a:pt x="23969" y="2655"/>
                  <a:pt x="23961" y="2652"/>
                  <a:pt x="23952" y="2652"/>
                </a:cubicBezTo>
                <a:close/>
                <a:moveTo>
                  <a:pt x="13332" y="2656"/>
                </a:moveTo>
                <a:cubicBezTo>
                  <a:pt x="13326" y="2656"/>
                  <a:pt x="13319" y="2657"/>
                  <a:pt x="13312" y="2660"/>
                </a:cubicBezTo>
                <a:cubicBezTo>
                  <a:pt x="13301" y="2673"/>
                  <a:pt x="13301" y="2696"/>
                  <a:pt x="13312" y="2708"/>
                </a:cubicBezTo>
                <a:cubicBezTo>
                  <a:pt x="13348" y="2779"/>
                  <a:pt x="13395" y="2838"/>
                  <a:pt x="13430" y="2920"/>
                </a:cubicBezTo>
                <a:cubicBezTo>
                  <a:pt x="13430" y="2933"/>
                  <a:pt x="13442" y="2933"/>
                  <a:pt x="13454" y="2933"/>
                </a:cubicBezTo>
                <a:lnTo>
                  <a:pt x="13477" y="2933"/>
                </a:lnTo>
                <a:cubicBezTo>
                  <a:pt x="13490" y="2920"/>
                  <a:pt x="13501" y="2897"/>
                  <a:pt x="13490" y="2885"/>
                </a:cubicBezTo>
                <a:cubicBezTo>
                  <a:pt x="13454" y="2802"/>
                  <a:pt x="13406" y="2731"/>
                  <a:pt x="13371" y="2673"/>
                </a:cubicBezTo>
                <a:cubicBezTo>
                  <a:pt x="13363" y="2664"/>
                  <a:pt x="13348" y="2656"/>
                  <a:pt x="13332" y="2656"/>
                </a:cubicBezTo>
                <a:close/>
                <a:moveTo>
                  <a:pt x="12071" y="2909"/>
                </a:moveTo>
                <a:cubicBezTo>
                  <a:pt x="12059" y="2909"/>
                  <a:pt x="12035" y="2920"/>
                  <a:pt x="12024" y="2933"/>
                </a:cubicBezTo>
                <a:cubicBezTo>
                  <a:pt x="12012" y="3015"/>
                  <a:pt x="11988" y="3098"/>
                  <a:pt x="11988" y="3180"/>
                </a:cubicBezTo>
                <a:cubicBezTo>
                  <a:pt x="11988" y="3204"/>
                  <a:pt x="12000" y="3216"/>
                  <a:pt x="12024" y="3216"/>
                </a:cubicBezTo>
                <a:cubicBezTo>
                  <a:pt x="12047" y="3216"/>
                  <a:pt x="12059" y="3204"/>
                  <a:pt x="12059" y="3180"/>
                </a:cubicBezTo>
                <a:cubicBezTo>
                  <a:pt x="12071" y="3110"/>
                  <a:pt x="12082" y="3027"/>
                  <a:pt x="12095" y="2956"/>
                </a:cubicBezTo>
                <a:cubicBezTo>
                  <a:pt x="12106" y="2933"/>
                  <a:pt x="12095" y="2920"/>
                  <a:pt x="12071" y="2909"/>
                </a:cubicBezTo>
                <a:close/>
                <a:moveTo>
                  <a:pt x="23668" y="3030"/>
                </a:moveTo>
                <a:cubicBezTo>
                  <a:pt x="23659" y="3030"/>
                  <a:pt x="23650" y="3033"/>
                  <a:pt x="23644" y="3039"/>
                </a:cubicBezTo>
                <a:cubicBezTo>
                  <a:pt x="23585" y="3110"/>
                  <a:pt x="23538" y="3169"/>
                  <a:pt x="23491" y="3228"/>
                </a:cubicBezTo>
                <a:cubicBezTo>
                  <a:pt x="23479" y="3240"/>
                  <a:pt x="23479" y="3264"/>
                  <a:pt x="23491" y="3275"/>
                </a:cubicBezTo>
                <a:cubicBezTo>
                  <a:pt x="23491" y="3287"/>
                  <a:pt x="23502" y="3287"/>
                  <a:pt x="23515" y="3287"/>
                </a:cubicBezTo>
                <a:cubicBezTo>
                  <a:pt x="23526" y="3287"/>
                  <a:pt x="23538" y="3287"/>
                  <a:pt x="23538" y="3275"/>
                </a:cubicBezTo>
                <a:cubicBezTo>
                  <a:pt x="23597" y="3216"/>
                  <a:pt x="23644" y="3157"/>
                  <a:pt x="23691" y="3086"/>
                </a:cubicBezTo>
                <a:cubicBezTo>
                  <a:pt x="23704" y="3075"/>
                  <a:pt x="23704" y="3051"/>
                  <a:pt x="23691" y="3039"/>
                </a:cubicBezTo>
                <a:cubicBezTo>
                  <a:pt x="23686" y="3033"/>
                  <a:pt x="23677" y="3030"/>
                  <a:pt x="23668" y="3030"/>
                </a:cubicBezTo>
                <a:close/>
                <a:moveTo>
                  <a:pt x="13537" y="3086"/>
                </a:moveTo>
                <a:cubicBezTo>
                  <a:pt x="13513" y="3098"/>
                  <a:pt x="13501" y="3110"/>
                  <a:pt x="13513" y="3133"/>
                </a:cubicBezTo>
                <a:cubicBezTo>
                  <a:pt x="13537" y="3204"/>
                  <a:pt x="13548" y="3287"/>
                  <a:pt x="13572" y="3358"/>
                </a:cubicBezTo>
                <a:cubicBezTo>
                  <a:pt x="13572" y="3382"/>
                  <a:pt x="13596" y="3393"/>
                  <a:pt x="13608" y="3393"/>
                </a:cubicBezTo>
                <a:lnTo>
                  <a:pt x="13619" y="3393"/>
                </a:lnTo>
                <a:cubicBezTo>
                  <a:pt x="13632" y="3382"/>
                  <a:pt x="13643" y="3370"/>
                  <a:pt x="13643" y="3346"/>
                </a:cubicBezTo>
                <a:cubicBezTo>
                  <a:pt x="13619" y="3264"/>
                  <a:pt x="13608" y="3180"/>
                  <a:pt x="13584" y="3110"/>
                </a:cubicBezTo>
                <a:cubicBezTo>
                  <a:pt x="13572" y="3098"/>
                  <a:pt x="13548" y="3086"/>
                  <a:pt x="13537" y="3086"/>
                </a:cubicBezTo>
                <a:close/>
                <a:moveTo>
                  <a:pt x="23353" y="3392"/>
                </a:moveTo>
                <a:cubicBezTo>
                  <a:pt x="23342" y="3392"/>
                  <a:pt x="23332" y="3399"/>
                  <a:pt x="23325" y="3406"/>
                </a:cubicBezTo>
                <a:lnTo>
                  <a:pt x="23160" y="3571"/>
                </a:lnTo>
                <a:cubicBezTo>
                  <a:pt x="23148" y="3582"/>
                  <a:pt x="23148" y="3606"/>
                  <a:pt x="23160" y="3618"/>
                </a:cubicBezTo>
                <a:cubicBezTo>
                  <a:pt x="23171" y="3630"/>
                  <a:pt x="23171" y="3630"/>
                  <a:pt x="23184" y="3630"/>
                </a:cubicBezTo>
                <a:lnTo>
                  <a:pt x="23207" y="3630"/>
                </a:lnTo>
                <a:cubicBezTo>
                  <a:pt x="23266" y="3571"/>
                  <a:pt x="23325" y="3511"/>
                  <a:pt x="23373" y="3453"/>
                </a:cubicBezTo>
                <a:cubicBezTo>
                  <a:pt x="23396" y="3441"/>
                  <a:pt x="23396" y="3417"/>
                  <a:pt x="23373" y="3406"/>
                </a:cubicBezTo>
                <a:cubicBezTo>
                  <a:pt x="23367" y="3395"/>
                  <a:pt x="23360" y="3392"/>
                  <a:pt x="23353" y="3392"/>
                </a:cubicBezTo>
                <a:close/>
                <a:moveTo>
                  <a:pt x="12035" y="3382"/>
                </a:moveTo>
                <a:cubicBezTo>
                  <a:pt x="12024" y="3382"/>
                  <a:pt x="12000" y="3406"/>
                  <a:pt x="12012" y="3429"/>
                </a:cubicBezTo>
                <a:cubicBezTo>
                  <a:pt x="12024" y="3500"/>
                  <a:pt x="12047" y="3582"/>
                  <a:pt x="12082" y="3666"/>
                </a:cubicBezTo>
                <a:cubicBezTo>
                  <a:pt x="12082" y="3677"/>
                  <a:pt x="12095" y="3689"/>
                  <a:pt x="12106" y="3689"/>
                </a:cubicBezTo>
                <a:cubicBezTo>
                  <a:pt x="12118" y="3689"/>
                  <a:pt x="12118" y="3689"/>
                  <a:pt x="12130" y="3677"/>
                </a:cubicBezTo>
                <a:cubicBezTo>
                  <a:pt x="12142" y="3677"/>
                  <a:pt x="12153" y="3653"/>
                  <a:pt x="12142" y="3630"/>
                </a:cubicBezTo>
                <a:cubicBezTo>
                  <a:pt x="12118" y="3559"/>
                  <a:pt x="12095" y="3488"/>
                  <a:pt x="12082" y="3417"/>
                </a:cubicBezTo>
                <a:cubicBezTo>
                  <a:pt x="12071" y="3393"/>
                  <a:pt x="12059" y="3382"/>
                  <a:pt x="12035" y="3382"/>
                </a:cubicBezTo>
                <a:close/>
                <a:moveTo>
                  <a:pt x="13660" y="3554"/>
                </a:moveTo>
                <a:cubicBezTo>
                  <a:pt x="13655" y="3554"/>
                  <a:pt x="13649" y="3556"/>
                  <a:pt x="13643" y="3559"/>
                </a:cubicBezTo>
                <a:cubicBezTo>
                  <a:pt x="13632" y="3559"/>
                  <a:pt x="13608" y="3571"/>
                  <a:pt x="13619" y="3595"/>
                </a:cubicBezTo>
                <a:cubicBezTo>
                  <a:pt x="13632" y="3666"/>
                  <a:pt x="13632" y="3748"/>
                  <a:pt x="13643" y="3831"/>
                </a:cubicBezTo>
                <a:cubicBezTo>
                  <a:pt x="13643" y="3855"/>
                  <a:pt x="13655" y="3866"/>
                  <a:pt x="13679" y="3866"/>
                </a:cubicBezTo>
                <a:cubicBezTo>
                  <a:pt x="13703" y="3866"/>
                  <a:pt x="13714" y="3842"/>
                  <a:pt x="13714" y="3819"/>
                </a:cubicBezTo>
                <a:cubicBezTo>
                  <a:pt x="13703" y="3737"/>
                  <a:pt x="13703" y="3666"/>
                  <a:pt x="13690" y="3582"/>
                </a:cubicBezTo>
                <a:cubicBezTo>
                  <a:pt x="13682" y="3565"/>
                  <a:pt x="13673" y="3554"/>
                  <a:pt x="13660" y="3554"/>
                </a:cubicBezTo>
                <a:close/>
                <a:moveTo>
                  <a:pt x="23016" y="3727"/>
                </a:moveTo>
                <a:cubicBezTo>
                  <a:pt x="23006" y="3727"/>
                  <a:pt x="22994" y="3730"/>
                  <a:pt x="22982" y="3737"/>
                </a:cubicBezTo>
                <a:cubicBezTo>
                  <a:pt x="22923" y="3795"/>
                  <a:pt x="22864" y="3842"/>
                  <a:pt x="22805" y="3890"/>
                </a:cubicBezTo>
                <a:cubicBezTo>
                  <a:pt x="22793" y="3902"/>
                  <a:pt x="22793" y="3926"/>
                  <a:pt x="22805" y="3949"/>
                </a:cubicBezTo>
                <a:cubicBezTo>
                  <a:pt x="22817" y="3949"/>
                  <a:pt x="22817" y="3961"/>
                  <a:pt x="22829" y="3961"/>
                </a:cubicBezTo>
                <a:cubicBezTo>
                  <a:pt x="22840" y="3961"/>
                  <a:pt x="22853" y="3961"/>
                  <a:pt x="22853" y="3949"/>
                </a:cubicBezTo>
                <a:cubicBezTo>
                  <a:pt x="22911" y="3902"/>
                  <a:pt x="22971" y="3842"/>
                  <a:pt x="23029" y="3795"/>
                </a:cubicBezTo>
                <a:cubicBezTo>
                  <a:pt x="23053" y="3772"/>
                  <a:pt x="23053" y="3748"/>
                  <a:pt x="23042" y="3737"/>
                </a:cubicBezTo>
                <a:cubicBezTo>
                  <a:pt x="23036" y="3730"/>
                  <a:pt x="23027" y="3727"/>
                  <a:pt x="23016" y="3727"/>
                </a:cubicBezTo>
                <a:close/>
                <a:moveTo>
                  <a:pt x="12214" y="3826"/>
                </a:moveTo>
                <a:cubicBezTo>
                  <a:pt x="12209" y="3826"/>
                  <a:pt x="12204" y="3828"/>
                  <a:pt x="12201" y="3831"/>
                </a:cubicBezTo>
                <a:cubicBezTo>
                  <a:pt x="12189" y="3842"/>
                  <a:pt x="12177" y="3866"/>
                  <a:pt x="12189" y="3878"/>
                </a:cubicBezTo>
                <a:cubicBezTo>
                  <a:pt x="12224" y="3949"/>
                  <a:pt x="12272" y="4020"/>
                  <a:pt x="12331" y="4079"/>
                </a:cubicBezTo>
                <a:cubicBezTo>
                  <a:pt x="12343" y="4091"/>
                  <a:pt x="12343" y="4091"/>
                  <a:pt x="12355" y="4091"/>
                </a:cubicBezTo>
                <a:cubicBezTo>
                  <a:pt x="12366" y="4091"/>
                  <a:pt x="12378" y="4091"/>
                  <a:pt x="12378" y="4079"/>
                </a:cubicBezTo>
                <a:cubicBezTo>
                  <a:pt x="12390" y="4068"/>
                  <a:pt x="12402" y="4044"/>
                  <a:pt x="12390" y="4032"/>
                </a:cubicBezTo>
                <a:cubicBezTo>
                  <a:pt x="12331" y="3973"/>
                  <a:pt x="12284" y="3902"/>
                  <a:pt x="12248" y="3842"/>
                </a:cubicBezTo>
                <a:cubicBezTo>
                  <a:pt x="12240" y="3834"/>
                  <a:pt x="12226" y="3826"/>
                  <a:pt x="12214" y="3826"/>
                </a:cubicBezTo>
                <a:close/>
                <a:moveTo>
                  <a:pt x="22647" y="4036"/>
                </a:moveTo>
                <a:cubicBezTo>
                  <a:pt x="22640" y="4036"/>
                  <a:pt x="22633" y="4039"/>
                  <a:pt x="22627" y="4044"/>
                </a:cubicBezTo>
                <a:cubicBezTo>
                  <a:pt x="22557" y="4091"/>
                  <a:pt x="22498" y="4150"/>
                  <a:pt x="22438" y="4186"/>
                </a:cubicBezTo>
                <a:cubicBezTo>
                  <a:pt x="22415" y="4197"/>
                  <a:pt x="22415" y="4221"/>
                  <a:pt x="22427" y="4244"/>
                </a:cubicBezTo>
                <a:cubicBezTo>
                  <a:pt x="22438" y="4257"/>
                  <a:pt x="22451" y="4257"/>
                  <a:pt x="22451" y="4257"/>
                </a:cubicBezTo>
                <a:cubicBezTo>
                  <a:pt x="22462" y="4257"/>
                  <a:pt x="22474" y="4257"/>
                  <a:pt x="22474" y="4244"/>
                </a:cubicBezTo>
                <a:cubicBezTo>
                  <a:pt x="22545" y="4197"/>
                  <a:pt x="22604" y="4150"/>
                  <a:pt x="22663" y="4103"/>
                </a:cubicBezTo>
                <a:cubicBezTo>
                  <a:pt x="22687" y="4091"/>
                  <a:pt x="22687" y="4068"/>
                  <a:pt x="22675" y="4055"/>
                </a:cubicBezTo>
                <a:cubicBezTo>
                  <a:pt x="22668" y="4042"/>
                  <a:pt x="22657" y="4036"/>
                  <a:pt x="22647" y="4036"/>
                </a:cubicBezTo>
                <a:close/>
                <a:moveTo>
                  <a:pt x="13690" y="4032"/>
                </a:moveTo>
                <a:cubicBezTo>
                  <a:pt x="13667" y="4032"/>
                  <a:pt x="13655" y="4044"/>
                  <a:pt x="13655" y="4068"/>
                </a:cubicBezTo>
                <a:lnTo>
                  <a:pt x="13655" y="4280"/>
                </a:lnTo>
                <a:lnTo>
                  <a:pt x="13655" y="4304"/>
                </a:lnTo>
                <a:cubicBezTo>
                  <a:pt x="13655" y="4328"/>
                  <a:pt x="13679" y="4339"/>
                  <a:pt x="13690" y="4339"/>
                </a:cubicBezTo>
                <a:cubicBezTo>
                  <a:pt x="13714" y="4339"/>
                  <a:pt x="13726" y="4328"/>
                  <a:pt x="13726" y="4304"/>
                </a:cubicBezTo>
                <a:lnTo>
                  <a:pt x="13737" y="4280"/>
                </a:lnTo>
                <a:cubicBezTo>
                  <a:pt x="13737" y="4209"/>
                  <a:pt x="13726" y="4139"/>
                  <a:pt x="13726" y="4068"/>
                </a:cubicBezTo>
                <a:cubicBezTo>
                  <a:pt x="13726" y="4044"/>
                  <a:pt x="13714" y="4032"/>
                  <a:pt x="13690" y="4032"/>
                </a:cubicBezTo>
                <a:close/>
                <a:moveTo>
                  <a:pt x="12520" y="4200"/>
                </a:moveTo>
                <a:cubicBezTo>
                  <a:pt x="12511" y="4200"/>
                  <a:pt x="12502" y="4203"/>
                  <a:pt x="12497" y="4209"/>
                </a:cubicBezTo>
                <a:cubicBezTo>
                  <a:pt x="12484" y="4221"/>
                  <a:pt x="12484" y="4244"/>
                  <a:pt x="12497" y="4257"/>
                </a:cubicBezTo>
                <a:cubicBezTo>
                  <a:pt x="12555" y="4315"/>
                  <a:pt x="12615" y="4363"/>
                  <a:pt x="12674" y="4422"/>
                </a:cubicBezTo>
                <a:lnTo>
                  <a:pt x="12697" y="4422"/>
                </a:lnTo>
                <a:cubicBezTo>
                  <a:pt x="12709" y="4422"/>
                  <a:pt x="12721" y="4422"/>
                  <a:pt x="12733" y="4410"/>
                </a:cubicBezTo>
                <a:cubicBezTo>
                  <a:pt x="12744" y="4399"/>
                  <a:pt x="12733" y="4375"/>
                  <a:pt x="12721" y="4363"/>
                </a:cubicBezTo>
                <a:cubicBezTo>
                  <a:pt x="12662" y="4315"/>
                  <a:pt x="12603" y="4257"/>
                  <a:pt x="12544" y="4209"/>
                </a:cubicBezTo>
                <a:cubicBezTo>
                  <a:pt x="12538" y="4203"/>
                  <a:pt x="12529" y="4200"/>
                  <a:pt x="12520" y="4200"/>
                </a:cubicBezTo>
                <a:close/>
                <a:moveTo>
                  <a:pt x="22258" y="4323"/>
                </a:moveTo>
                <a:cubicBezTo>
                  <a:pt x="22252" y="4323"/>
                  <a:pt x="22245" y="4324"/>
                  <a:pt x="22238" y="4328"/>
                </a:cubicBezTo>
                <a:cubicBezTo>
                  <a:pt x="22178" y="4375"/>
                  <a:pt x="22107" y="4422"/>
                  <a:pt x="22036" y="4457"/>
                </a:cubicBezTo>
                <a:cubicBezTo>
                  <a:pt x="22025" y="4470"/>
                  <a:pt x="22025" y="4493"/>
                  <a:pt x="22036" y="4505"/>
                </a:cubicBezTo>
                <a:cubicBezTo>
                  <a:pt x="22036" y="4517"/>
                  <a:pt x="22049" y="4528"/>
                  <a:pt x="22060" y="4528"/>
                </a:cubicBezTo>
                <a:cubicBezTo>
                  <a:pt x="22072" y="4528"/>
                  <a:pt x="22072" y="4528"/>
                  <a:pt x="22084" y="4517"/>
                </a:cubicBezTo>
                <a:cubicBezTo>
                  <a:pt x="22143" y="4481"/>
                  <a:pt x="22214" y="4434"/>
                  <a:pt x="22285" y="4386"/>
                </a:cubicBezTo>
                <a:cubicBezTo>
                  <a:pt x="22296" y="4375"/>
                  <a:pt x="22296" y="4351"/>
                  <a:pt x="22285" y="4339"/>
                </a:cubicBezTo>
                <a:cubicBezTo>
                  <a:pt x="22285" y="4331"/>
                  <a:pt x="22273" y="4323"/>
                  <a:pt x="22258" y="4323"/>
                </a:cubicBezTo>
                <a:close/>
                <a:moveTo>
                  <a:pt x="12891" y="4497"/>
                </a:moveTo>
                <a:cubicBezTo>
                  <a:pt x="12881" y="4497"/>
                  <a:pt x="12870" y="4503"/>
                  <a:pt x="12863" y="4517"/>
                </a:cubicBezTo>
                <a:cubicBezTo>
                  <a:pt x="12851" y="4528"/>
                  <a:pt x="12851" y="4552"/>
                  <a:pt x="12875" y="4564"/>
                </a:cubicBezTo>
                <a:cubicBezTo>
                  <a:pt x="12934" y="4611"/>
                  <a:pt x="13005" y="4646"/>
                  <a:pt x="13075" y="4694"/>
                </a:cubicBezTo>
                <a:lnTo>
                  <a:pt x="13099" y="4694"/>
                </a:lnTo>
                <a:cubicBezTo>
                  <a:pt x="13111" y="4694"/>
                  <a:pt x="13123" y="4694"/>
                  <a:pt x="13123" y="4682"/>
                </a:cubicBezTo>
                <a:cubicBezTo>
                  <a:pt x="13135" y="4659"/>
                  <a:pt x="13135" y="4646"/>
                  <a:pt x="13111" y="4635"/>
                </a:cubicBezTo>
                <a:cubicBezTo>
                  <a:pt x="13040" y="4588"/>
                  <a:pt x="12970" y="4552"/>
                  <a:pt x="12910" y="4505"/>
                </a:cubicBezTo>
                <a:cubicBezTo>
                  <a:pt x="12905" y="4500"/>
                  <a:pt x="12899" y="4497"/>
                  <a:pt x="12891" y="4497"/>
                </a:cubicBezTo>
                <a:close/>
                <a:moveTo>
                  <a:pt x="21864" y="4580"/>
                </a:moveTo>
                <a:cubicBezTo>
                  <a:pt x="21856" y="4580"/>
                  <a:pt x="21846" y="4583"/>
                  <a:pt x="21836" y="4588"/>
                </a:cubicBezTo>
                <a:cubicBezTo>
                  <a:pt x="21765" y="4623"/>
                  <a:pt x="21705" y="4659"/>
                  <a:pt x="21634" y="4706"/>
                </a:cubicBezTo>
                <a:cubicBezTo>
                  <a:pt x="21611" y="4706"/>
                  <a:pt x="21611" y="4730"/>
                  <a:pt x="21611" y="4753"/>
                </a:cubicBezTo>
                <a:cubicBezTo>
                  <a:pt x="21623" y="4765"/>
                  <a:pt x="21634" y="4765"/>
                  <a:pt x="21647" y="4765"/>
                </a:cubicBezTo>
                <a:lnTo>
                  <a:pt x="21670" y="4765"/>
                </a:lnTo>
                <a:cubicBezTo>
                  <a:pt x="21741" y="4730"/>
                  <a:pt x="21800" y="4682"/>
                  <a:pt x="21871" y="4646"/>
                </a:cubicBezTo>
                <a:cubicBezTo>
                  <a:pt x="21895" y="4635"/>
                  <a:pt x="21895" y="4611"/>
                  <a:pt x="21883" y="4599"/>
                </a:cubicBezTo>
                <a:cubicBezTo>
                  <a:pt x="21883" y="4585"/>
                  <a:pt x="21875" y="4580"/>
                  <a:pt x="21864" y="4580"/>
                </a:cubicBezTo>
                <a:close/>
                <a:moveTo>
                  <a:pt x="13690" y="4505"/>
                </a:moveTo>
                <a:cubicBezTo>
                  <a:pt x="13667" y="4505"/>
                  <a:pt x="13655" y="4528"/>
                  <a:pt x="13655" y="4540"/>
                </a:cubicBezTo>
                <a:cubicBezTo>
                  <a:pt x="13655" y="4623"/>
                  <a:pt x="13643" y="4706"/>
                  <a:pt x="13643" y="4777"/>
                </a:cubicBezTo>
                <a:cubicBezTo>
                  <a:pt x="13643" y="4801"/>
                  <a:pt x="13655" y="4824"/>
                  <a:pt x="13679" y="4824"/>
                </a:cubicBezTo>
                <a:cubicBezTo>
                  <a:pt x="13690" y="4824"/>
                  <a:pt x="13714" y="4801"/>
                  <a:pt x="13714" y="4788"/>
                </a:cubicBezTo>
                <a:cubicBezTo>
                  <a:pt x="13714" y="4706"/>
                  <a:pt x="13726" y="4623"/>
                  <a:pt x="13726" y="4552"/>
                </a:cubicBezTo>
                <a:cubicBezTo>
                  <a:pt x="13726" y="4528"/>
                  <a:pt x="13714" y="4505"/>
                  <a:pt x="13690" y="4505"/>
                </a:cubicBezTo>
                <a:close/>
                <a:moveTo>
                  <a:pt x="13324" y="4741"/>
                </a:moveTo>
                <a:cubicBezTo>
                  <a:pt x="13301" y="4741"/>
                  <a:pt x="13277" y="4741"/>
                  <a:pt x="13277" y="4765"/>
                </a:cubicBezTo>
                <a:cubicBezTo>
                  <a:pt x="13265" y="4777"/>
                  <a:pt x="13265" y="4801"/>
                  <a:pt x="13288" y="4812"/>
                </a:cubicBezTo>
                <a:lnTo>
                  <a:pt x="13501" y="4919"/>
                </a:lnTo>
                <a:lnTo>
                  <a:pt x="13525" y="4919"/>
                </a:lnTo>
                <a:cubicBezTo>
                  <a:pt x="13537" y="4919"/>
                  <a:pt x="13548" y="4906"/>
                  <a:pt x="13548" y="4895"/>
                </a:cubicBezTo>
                <a:cubicBezTo>
                  <a:pt x="13561" y="4883"/>
                  <a:pt x="13548" y="4859"/>
                  <a:pt x="13537" y="4848"/>
                </a:cubicBezTo>
                <a:cubicBezTo>
                  <a:pt x="13466" y="4812"/>
                  <a:pt x="13383" y="4777"/>
                  <a:pt x="13324" y="4741"/>
                </a:cubicBezTo>
                <a:close/>
                <a:moveTo>
                  <a:pt x="21435" y="4807"/>
                </a:moveTo>
                <a:cubicBezTo>
                  <a:pt x="21430" y="4807"/>
                  <a:pt x="21425" y="4809"/>
                  <a:pt x="21422" y="4812"/>
                </a:cubicBezTo>
                <a:lnTo>
                  <a:pt x="21209" y="4919"/>
                </a:lnTo>
                <a:cubicBezTo>
                  <a:pt x="21185" y="4919"/>
                  <a:pt x="21174" y="4942"/>
                  <a:pt x="21185" y="4966"/>
                </a:cubicBezTo>
                <a:cubicBezTo>
                  <a:pt x="21197" y="4977"/>
                  <a:pt x="21209" y="4977"/>
                  <a:pt x="21221" y="4977"/>
                </a:cubicBezTo>
                <a:lnTo>
                  <a:pt x="21232" y="4977"/>
                </a:lnTo>
                <a:cubicBezTo>
                  <a:pt x="21303" y="4942"/>
                  <a:pt x="21387" y="4906"/>
                  <a:pt x="21458" y="4871"/>
                </a:cubicBezTo>
                <a:cubicBezTo>
                  <a:pt x="21469" y="4871"/>
                  <a:pt x="21481" y="4848"/>
                  <a:pt x="21469" y="4824"/>
                </a:cubicBezTo>
                <a:cubicBezTo>
                  <a:pt x="21461" y="4815"/>
                  <a:pt x="21447" y="4807"/>
                  <a:pt x="21435" y="4807"/>
                </a:cubicBezTo>
                <a:close/>
                <a:moveTo>
                  <a:pt x="13738" y="4938"/>
                </a:moveTo>
                <a:cubicBezTo>
                  <a:pt x="13726" y="4938"/>
                  <a:pt x="13711" y="4949"/>
                  <a:pt x="13703" y="4966"/>
                </a:cubicBezTo>
                <a:cubicBezTo>
                  <a:pt x="13703" y="4977"/>
                  <a:pt x="13703" y="5001"/>
                  <a:pt x="13726" y="5013"/>
                </a:cubicBezTo>
                <a:cubicBezTo>
                  <a:pt x="13797" y="5037"/>
                  <a:pt x="13879" y="5072"/>
                  <a:pt x="13950" y="5096"/>
                </a:cubicBezTo>
                <a:lnTo>
                  <a:pt x="13963" y="5096"/>
                </a:lnTo>
                <a:cubicBezTo>
                  <a:pt x="13974" y="5096"/>
                  <a:pt x="13986" y="5084"/>
                  <a:pt x="13998" y="5072"/>
                </a:cubicBezTo>
                <a:cubicBezTo>
                  <a:pt x="13998" y="5048"/>
                  <a:pt x="13998" y="5037"/>
                  <a:pt x="13974" y="5025"/>
                </a:cubicBezTo>
                <a:cubicBezTo>
                  <a:pt x="13903" y="5001"/>
                  <a:pt x="13821" y="4966"/>
                  <a:pt x="13750" y="4942"/>
                </a:cubicBezTo>
                <a:cubicBezTo>
                  <a:pt x="13746" y="4939"/>
                  <a:pt x="13742" y="4938"/>
                  <a:pt x="13738" y="4938"/>
                </a:cubicBezTo>
                <a:close/>
                <a:moveTo>
                  <a:pt x="21005" y="5008"/>
                </a:moveTo>
                <a:cubicBezTo>
                  <a:pt x="20999" y="5008"/>
                  <a:pt x="20992" y="5010"/>
                  <a:pt x="20985" y="5013"/>
                </a:cubicBezTo>
                <a:cubicBezTo>
                  <a:pt x="20914" y="5037"/>
                  <a:pt x="20843" y="5072"/>
                  <a:pt x="20760" y="5096"/>
                </a:cubicBezTo>
                <a:cubicBezTo>
                  <a:pt x="20748" y="5108"/>
                  <a:pt x="20736" y="5132"/>
                  <a:pt x="20748" y="5143"/>
                </a:cubicBezTo>
                <a:cubicBezTo>
                  <a:pt x="20748" y="5155"/>
                  <a:pt x="20760" y="5167"/>
                  <a:pt x="20783" y="5167"/>
                </a:cubicBezTo>
                <a:lnTo>
                  <a:pt x="20796" y="5167"/>
                </a:lnTo>
                <a:cubicBezTo>
                  <a:pt x="20866" y="5143"/>
                  <a:pt x="20937" y="5108"/>
                  <a:pt x="21020" y="5072"/>
                </a:cubicBezTo>
                <a:cubicBezTo>
                  <a:pt x="21032" y="5072"/>
                  <a:pt x="21043" y="5048"/>
                  <a:pt x="21032" y="5025"/>
                </a:cubicBezTo>
                <a:cubicBezTo>
                  <a:pt x="21032" y="5017"/>
                  <a:pt x="21020" y="5008"/>
                  <a:pt x="21005" y="5008"/>
                </a:cubicBezTo>
                <a:close/>
                <a:moveTo>
                  <a:pt x="14187" y="5103"/>
                </a:moveTo>
                <a:cubicBezTo>
                  <a:pt x="14175" y="5103"/>
                  <a:pt x="14160" y="5114"/>
                  <a:pt x="14152" y="5132"/>
                </a:cubicBezTo>
                <a:cubicBezTo>
                  <a:pt x="14152" y="5143"/>
                  <a:pt x="14163" y="5167"/>
                  <a:pt x="14175" y="5167"/>
                </a:cubicBezTo>
                <a:cubicBezTo>
                  <a:pt x="14258" y="5190"/>
                  <a:pt x="14329" y="5214"/>
                  <a:pt x="14412" y="5237"/>
                </a:cubicBezTo>
                <a:cubicBezTo>
                  <a:pt x="14412" y="5237"/>
                  <a:pt x="14412" y="5250"/>
                  <a:pt x="14423" y="5250"/>
                </a:cubicBezTo>
                <a:cubicBezTo>
                  <a:pt x="14435" y="5250"/>
                  <a:pt x="14447" y="5237"/>
                  <a:pt x="14459" y="5214"/>
                </a:cubicBezTo>
                <a:cubicBezTo>
                  <a:pt x="14459" y="5202"/>
                  <a:pt x="14447" y="5179"/>
                  <a:pt x="14423" y="5179"/>
                </a:cubicBezTo>
                <a:cubicBezTo>
                  <a:pt x="14352" y="5155"/>
                  <a:pt x="14270" y="5132"/>
                  <a:pt x="14199" y="5108"/>
                </a:cubicBezTo>
                <a:cubicBezTo>
                  <a:pt x="14196" y="5105"/>
                  <a:pt x="14192" y="5103"/>
                  <a:pt x="14187" y="5103"/>
                </a:cubicBezTo>
                <a:close/>
                <a:moveTo>
                  <a:pt x="13655" y="4990"/>
                </a:moveTo>
                <a:cubicBezTo>
                  <a:pt x="13643" y="4990"/>
                  <a:pt x="13619" y="5001"/>
                  <a:pt x="13619" y="5025"/>
                </a:cubicBezTo>
                <a:cubicBezTo>
                  <a:pt x="13608" y="5096"/>
                  <a:pt x="13608" y="5179"/>
                  <a:pt x="13596" y="5261"/>
                </a:cubicBezTo>
                <a:cubicBezTo>
                  <a:pt x="13596" y="5273"/>
                  <a:pt x="13608" y="5297"/>
                  <a:pt x="13632" y="5297"/>
                </a:cubicBezTo>
                <a:cubicBezTo>
                  <a:pt x="13643" y="5297"/>
                  <a:pt x="13667" y="5285"/>
                  <a:pt x="13667" y="5261"/>
                </a:cubicBezTo>
                <a:cubicBezTo>
                  <a:pt x="13679" y="5179"/>
                  <a:pt x="13690" y="5108"/>
                  <a:pt x="13690" y="5025"/>
                </a:cubicBezTo>
                <a:cubicBezTo>
                  <a:pt x="13690" y="5001"/>
                  <a:pt x="13679" y="4990"/>
                  <a:pt x="13655" y="4990"/>
                </a:cubicBezTo>
                <a:close/>
                <a:moveTo>
                  <a:pt x="20547" y="5179"/>
                </a:moveTo>
                <a:cubicBezTo>
                  <a:pt x="20465" y="5202"/>
                  <a:pt x="20394" y="5226"/>
                  <a:pt x="20310" y="5261"/>
                </a:cubicBezTo>
                <a:cubicBezTo>
                  <a:pt x="20299" y="5261"/>
                  <a:pt x="20287" y="5285"/>
                  <a:pt x="20287" y="5297"/>
                </a:cubicBezTo>
                <a:cubicBezTo>
                  <a:pt x="20299" y="5321"/>
                  <a:pt x="20310" y="5321"/>
                  <a:pt x="20323" y="5321"/>
                </a:cubicBezTo>
                <a:lnTo>
                  <a:pt x="20334" y="5321"/>
                </a:lnTo>
                <a:cubicBezTo>
                  <a:pt x="20417" y="5297"/>
                  <a:pt x="20488" y="5273"/>
                  <a:pt x="20570" y="5250"/>
                </a:cubicBezTo>
                <a:cubicBezTo>
                  <a:pt x="20583" y="5237"/>
                  <a:pt x="20594" y="5226"/>
                  <a:pt x="20583" y="5202"/>
                </a:cubicBezTo>
                <a:cubicBezTo>
                  <a:pt x="20583" y="5190"/>
                  <a:pt x="20559" y="5179"/>
                  <a:pt x="20547" y="5179"/>
                </a:cubicBezTo>
                <a:close/>
                <a:moveTo>
                  <a:pt x="14643" y="5233"/>
                </a:moveTo>
                <a:cubicBezTo>
                  <a:pt x="14630" y="5233"/>
                  <a:pt x="14621" y="5244"/>
                  <a:pt x="14612" y="5261"/>
                </a:cubicBezTo>
                <a:cubicBezTo>
                  <a:pt x="14612" y="5285"/>
                  <a:pt x="14625" y="5297"/>
                  <a:pt x="14636" y="5308"/>
                </a:cubicBezTo>
                <a:cubicBezTo>
                  <a:pt x="14707" y="5321"/>
                  <a:pt x="14778" y="5344"/>
                  <a:pt x="14849" y="5356"/>
                </a:cubicBezTo>
                <a:lnTo>
                  <a:pt x="14872" y="5368"/>
                </a:lnTo>
                <a:lnTo>
                  <a:pt x="14885" y="5368"/>
                </a:lnTo>
                <a:cubicBezTo>
                  <a:pt x="14896" y="5368"/>
                  <a:pt x="14908" y="5356"/>
                  <a:pt x="14920" y="5332"/>
                </a:cubicBezTo>
                <a:cubicBezTo>
                  <a:pt x="14920" y="5321"/>
                  <a:pt x="14908" y="5297"/>
                  <a:pt x="14896" y="5297"/>
                </a:cubicBezTo>
                <a:lnTo>
                  <a:pt x="14861" y="5285"/>
                </a:lnTo>
                <a:cubicBezTo>
                  <a:pt x="14790" y="5273"/>
                  <a:pt x="14731" y="5250"/>
                  <a:pt x="14660" y="5237"/>
                </a:cubicBezTo>
                <a:cubicBezTo>
                  <a:pt x="14653" y="5234"/>
                  <a:pt x="14648" y="5233"/>
                  <a:pt x="14643" y="5233"/>
                </a:cubicBezTo>
                <a:close/>
                <a:moveTo>
                  <a:pt x="20086" y="5321"/>
                </a:moveTo>
                <a:cubicBezTo>
                  <a:pt x="20015" y="5344"/>
                  <a:pt x="19932" y="5368"/>
                  <a:pt x="19861" y="5379"/>
                </a:cubicBezTo>
                <a:cubicBezTo>
                  <a:pt x="19838" y="5392"/>
                  <a:pt x="19826" y="5403"/>
                  <a:pt x="19826" y="5427"/>
                </a:cubicBezTo>
                <a:cubicBezTo>
                  <a:pt x="19838" y="5439"/>
                  <a:pt x="19850" y="5450"/>
                  <a:pt x="19861" y="5450"/>
                </a:cubicBezTo>
                <a:lnTo>
                  <a:pt x="19873" y="5450"/>
                </a:lnTo>
                <a:cubicBezTo>
                  <a:pt x="19956" y="5439"/>
                  <a:pt x="20027" y="5415"/>
                  <a:pt x="20110" y="5392"/>
                </a:cubicBezTo>
                <a:cubicBezTo>
                  <a:pt x="20121" y="5392"/>
                  <a:pt x="20134" y="5368"/>
                  <a:pt x="20134" y="5344"/>
                </a:cubicBezTo>
                <a:cubicBezTo>
                  <a:pt x="20121" y="5332"/>
                  <a:pt x="20110" y="5321"/>
                  <a:pt x="20086" y="5321"/>
                </a:cubicBezTo>
                <a:close/>
                <a:moveTo>
                  <a:pt x="15121" y="5344"/>
                </a:moveTo>
                <a:cubicBezTo>
                  <a:pt x="15109" y="5344"/>
                  <a:pt x="15085" y="5356"/>
                  <a:pt x="15085" y="5379"/>
                </a:cubicBezTo>
                <a:cubicBezTo>
                  <a:pt x="15074" y="5392"/>
                  <a:pt x="15085" y="5415"/>
                  <a:pt x="15109" y="5415"/>
                </a:cubicBezTo>
                <a:cubicBezTo>
                  <a:pt x="15192" y="5439"/>
                  <a:pt x="15263" y="5450"/>
                  <a:pt x="15345" y="5463"/>
                </a:cubicBezTo>
                <a:cubicBezTo>
                  <a:pt x="15369" y="5463"/>
                  <a:pt x="15381" y="5450"/>
                  <a:pt x="15381" y="5439"/>
                </a:cubicBezTo>
                <a:cubicBezTo>
                  <a:pt x="15393" y="5415"/>
                  <a:pt x="15381" y="5403"/>
                  <a:pt x="15358" y="5392"/>
                </a:cubicBezTo>
                <a:cubicBezTo>
                  <a:pt x="15274" y="5379"/>
                  <a:pt x="15203" y="5368"/>
                  <a:pt x="15121" y="5344"/>
                </a:cubicBezTo>
                <a:close/>
                <a:moveTo>
                  <a:pt x="15594" y="5439"/>
                </a:moveTo>
                <a:cubicBezTo>
                  <a:pt x="15570" y="5439"/>
                  <a:pt x="15558" y="5450"/>
                  <a:pt x="15547" y="5474"/>
                </a:cubicBezTo>
                <a:cubicBezTo>
                  <a:pt x="15547" y="5486"/>
                  <a:pt x="15558" y="5510"/>
                  <a:pt x="15582" y="5510"/>
                </a:cubicBezTo>
                <a:cubicBezTo>
                  <a:pt x="15653" y="5521"/>
                  <a:pt x="15736" y="5533"/>
                  <a:pt x="15818" y="5557"/>
                </a:cubicBezTo>
                <a:cubicBezTo>
                  <a:pt x="15842" y="5557"/>
                  <a:pt x="15854" y="5545"/>
                  <a:pt x="15854" y="5521"/>
                </a:cubicBezTo>
                <a:cubicBezTo>
                  <a:pt x="15865" y="5498"/>
                  <a:pt x="15842" y="5486"/>
                  <a:pt x="15830" y="5486"/>
                </a:cubicBezTo>
                <a:cubicBezTo>
                  <a:pt x="15747" y="5463"/>
                  <a:pt x="15676" y="5450"/>
                  <a:pt x="15594" y="5439"/>
                </a:cubicBezTo>
                <a:close/>
                <a:moveTo>
                  <a:pt x="19625" y="5439"/>
                </a:moveTo>
                <a:cubicBezTo>
                  <a:pt x="19542" y="5450"/>
                  <a:pt x="19472" y="5474"/>
                  <a:pt x="19388" y="5486"/>
                </a:cubicBezTo>
                <a:cubicBezTo>
                  <a:pt x="19365" y="5486"/>
                  <a:pt x="19353" y="5510"/>
                  <a:pt x="19365" y="5521"/>
                </a:cubicBezTo>
                <a:cubicBezTo>
                  <a:pt x="19365" y="5545"/>
                  <a:pt x="19377" y="5557"/>
                  <a:pt x="19401" y="5557"/>
                </a:cubicBezTo>
                <a:cubicBezTo>
                  <a:pt x="19483" y="5545"/>
                  <a:pt x="19566" y="5521"/>
                  <a:pt x="19637" y="5510"/>
                </a:cubicBezTo>
                <a:cubicBezTo>
                  <a:pt x="19661" y="5498"/>
                  <a:pt x="19672" y="5486"/>
                  <a:pt x="19672" y="5463"/>
                </a:cubicBezTo>
                <a:cubicBezTo>
                  <a:pt x="19661" y="5450"/>
                  <a:pt x="19648" y="5439"/>
                  <a:pt x="19625" y="5439"/>
                </a:cubicBezTo>
                <a:close/>
                <a:moveTo>
                  <a:pt x="16055" y="5518"/>
                </a:moveTo>
                <a:cubicBezTo>
                  <a:pt x="16039" y="5518"/>
                  <a:pt x="16029" y="5536"/>
                  <a:pt x="16020" y="5545"/>
                </a:cubicBezTo>
                <a:cubicBezTo>
                  <a:pt x="16020" y="5568"/>
                  <a:pt x="16031" y="5581"/>
                  <a:pt x="16055" y="5592"/>
                </a:cubicBezTo>
                <a:cubicBezTo>
                  <a:pt x="16138" y="5604"/>
                  <a:pt x="16209" y="5616"/>
                  <a:pt x="16291" y="5616"/>
                </a:cubicBezTo>
                <a:cubicBezTo>
                  <a:pt x="16315" y="5616"/>
                  <a:pt x="16327" y="5604"/>
                  <a:pt x="16327" y="5592"/>
                </a:cubicBezTo>
                <a:cubicBezTo>
                  <a:pt x="16338" y="5568"/>
                  <a:pt x="16315" y="5557"/>
                  <a:pt x="16303" y="5545"/>
                </a:cubicBezTo>
                <a:cubicBezTo>
                  <a:pt x="16220" y="5545"/>
                  <a:pt x="16138" y="5533"/>
                  <a:pt x="16067" y="5521"/>
                </a:cubicBezTo>
                <a:cubicBezTo>
                  <a:pt x="16062" y="5519"/>
                  <a:pt x="16058" y="5518"/>
                  <a:pt x="16055" y="5518"/>
                </a:cubicBezTo>
                <a:close/>
                <a:moveTo>
                  <a:pt x="19152" y="5521"/>
                </a:moveTo>
                <a:cubicBezTo>
                  <a:pt x="19081" y="5533"/>
                  <a:pt x="18999" y="5545"/>
                  <a:pt x="18915" y="5557"/>
                </a:cubicBezTo>
                <a:cubicBezTo>
                  <a:pt x="18904" y="5557"/>
                  <a:pt x="18880" y="5581"/>
                  <a:pt x="18892" y="5604"/>
                </a:cubicBezTo>
                <a:cubicBezTo>
                  <a:pt x="18892" y="5616"/>
                  <a:pt x="18904" y="5628"/>
                  <a:pt x="18928" y="5628"/>
                </a:cubicBezTo>
                <a:cubicBezTo>
                  <a:pt x="19010" y="5616"/>
                  <a:pt x="19093" y="5604"/>
                  <a:pt x="19164" y="5592"/>
                </a:cubicBezTo>
                <a:cubicBezTo>
                  <a:pt x="19188" y="5592"/>
                  <a:pt x="19199" y="5581"/>
                  <a:pt x="19199" y="5557"/>
                </a:cubicBezTo>
                <a:cubicBezTo>
                  <a:pt x="19188" y="5533"/>
                  <a:pt x="19175" y="5521"/>
                  <a:pt x="19152" y="5521"/>
                </a:cubicBezTo>
                <a:close/>
                <a:moveTo>
                  <a:pt x="16527" y="5577"/>
                </a:moveTo>
                <a:cubicBezTo>
                  <a:pt x="16512" y="5577"/>
                  <a:pt x="16504" y="5595"/>
                  <a:pt x="16504" y="5604"/>
                </a:cubicBezTo>
                <a:cubicBezTo>
                  <a:pt x="16492" y="5628"/>
                  <a:pt x="16516" y="5652"/>
                  <a:pt x="16527" y="5652"/>
                </a:cubicBezTo>
                <a:cubicBezTo>
                  <a:pt x="16611" y="5652"/>
                  <a:pt x="16693" y="5663"/>
                  <a:pt x="16764" y="5675"/>
                </a:cubicBezTo>
                <a:lnTo>
                  <a:pt x="16776" y="5675"/>
                </a:lnTo>
                <a:cubicBezTo>
                  <a:pt x="16788" y="5675"/>
                  <a:pt x="16811" y="5652"/>
                  <a:pt x="16811" y="5639"/>
                </a:cubicBezTo>
                <a:cubicBezTo>
                  <a:pt x="16811" y="5616"/>
                  <a:pt x="16800" y="5604"/>
                  <a:pt x="16776" y="5604"/>
                </a:cubicBezTo>
                <a:cubicBezTo>
                  <a:pt x="16693" y="5592"/>
                  <a:pt x="16622" y="5581"/>
                  <a:pt x="16540" y="5581"/>
                </a:cubicBezTo>
                <a:cubicBezTo>
                  <a:pt x="16535" y="5578"/>
                  <a:pt x="16531" y="5577"/>
                  <a:pt x="16527" y="5577"/>
                </a:cubicBezTo>
                <a:close/>
                <a:moveTo>
                  <a:pt x="18691" y="5589"/>
                </a:moveTo>
                <a:cubicBezTo>
                  <a:pt x="18687" y="5589"/>
                  <a:pt x="18683" y="5590"/>
                  <a:pt x="18679" y="5592"/>
                </a:cubicBezTo>
                <a:cubicBezTo>
                  <a:pt x="18608" y="5592"/>
                  <a:pt x="18526" y="5604"/>
                  <a:pt x="18443" y="5604"/>
                </a:cubicBezTo>
                <a:cubicBezTo>
                  <a:pt x="18419" y="5604"/>
                  <a:pt x="18408" y="5628"/>
                  <a:pt x="18408" y="5652"/>
                </a:cubicBezTo>
                <a:cubicBezTo>
                  <a:pt x="18408" y="5663"/>
                  <a:pt x="18431" y="5675"/>
                  <a:pt x="18443" y="5675"/>
                </a:cubicBezTo>
                <a:lnTo>
                  <a:pt x="18455" y="5675"/>
                </a:lnTo>
                <a:cubicBezTo>
                  <a:pt x="18526" y="5675"/>
                  <a:pt x="18608" y="5663"/>
                  <a:pt x="18691" y="5663"/>
                </a:cubicBezTo>
                <a:cubicBezTo>
                  <a:pt x="18715" y="5652"/>
                  <a:pt x="18726" y="5639"/>
                  <a:pt x="18726" y="5616"/>
                </a:cubicBezTo>
                <a:cubicBezTo>
                  <a:pt x="18717" y="5607"/>
                  <a:pt x="18707" y="5589"/>
                  <a:pt x="18691" y="5589"/>
                </a:cubicBezTo>
                <a:close/>
                <a:moveTo>
                  <a:pt x="17013" y="5616"/>
                </a:moveTo>
                <a:cubicBezTo>
                  <a:pt x="16989" y="5616"/>
                  <a:pt x="16977" y="5628"/>
                  <a:pt x="16977" y="5652"/>
                </a:cubicBezTo>
                <a:cubicBezTo>
                  <a:pt x="16977" y="5675"/>
                  <a:pt x="16989" y="5687"/>
                  <a:pt x="17013" y="5687"/>
                </a:cubicBezTo>
                <a:cubicBezTo>
                  <a:pt x="17095" y="5687"/>
                  <a:pt x="17166" y="5699"/>
                  <a:pt x="17249" y="5699"/>
                </a:cubicBezTo>
                <a:cubicBezTo>
                  <a:pt x="17273" y="5699"/>
                  <a:pt x="17284" y="5687"/>
                  <a:pt x="17284" y="5663"/>
                </a:cubicBezTo>
                <a:cubicBezTo>
                  <a:pt x="17284" y="5652"/>
                  <a:pt x="17273" y="5628"/>
                  <a:pt x="17249" y="5628"/>
                </a:cubicBezTo>
                <a:cubicBezTo>
                  <a:pt x="17178" y="5628"/>
                  <a:pt x="17095" y="5616"/>
                  <a:pt x="17013" y="5616"/>
                </a:cubicBezTo>
                <a:close/>
                <a:moveTo>
                  <a:pt x="17485" y="5639"/>
                </a:moveTo>
                <a:cubicBezTo>
                  <a:pt x="17473" y="5639"/>
                  <a:pt x="17450" y="5652"/>
                  <a:pt x="17450" y="5675"/>
                </a:cubicBezTo>
                <a:cubicBezTo>
                  <a:pt x="17450" y="5687"/>
                  <a:pt x="17473" y="5710"/>
                  <a:pt x="17485" y="5710"/>
                </a:cubicBezTo>
                <a:lnTo>
                  <a:pt x="17733" y="5710"/>
                </a:lnTo>
                <a:cubicBezTo>
                  <a:pt x="17746" y="5710"/>
                  <a:pt x="17769" y="5699"/>
                  <a:pt x="17769" y="5675"/>
                </a:cubicBezTo>
                <a:cubicBezTo>
                  <a:pt x="17769" y="5652"/>
                  <a:pt x="17746" y="5639"/>
                  <a:pt x="17733" y="5639"/>
                </a:cubicBezTo>
                <a:close/>
                <a:moveTo>
                  <a:pt x="17970" y="5628"/>
                </a:moveTo>
                <a:cubicBezTo>
                  <a:pt x="17946" y="5639"/>
                  <a:pt x="17935" y="5652"/>
                  <a:pt x="17935" y="5675"/>
                </a:cubicBezTo>
                <a:cubicBezTo>
                  <a:pt x="17935" y="5687"/>
                  <a:pt x="17946" y="5710"/>
                  <a:pt x="17970" y="5710"/>
                </a:cubicBezTo>
                <a:cubicBezTo>
                  <a:pt x="18053" y="5699"/>
                  <a:pt x="18135" y="5699"/>
                  <a:pt x="18206" y="5699"/>
                </a:cubicBezTo>
                <a:cubicBezTo>
                  <a:pt x="18230" y="5699"/>
                  <a:pt x="18242" y="5675"/>
                  <a:pt x="18242" y="5663"/>
                </a:cubicBezTo>
                <a:cubicBezTo>
                  <a:pt x="18242" y="5639"/>
                  <a:pt x="18230" y="5628"/>
                  <a:pt x="18206" y="5628"/>
                </a:cubicBezTo>
                <a:close/>
                <a:moveTo>
                  <a:pt x="13608" y="5463"/>
                </a:moveTo>
                <a:cubicBezTo>
                  <a:pt x="13584" y="5463"/>
                  <a:pt x="13561" y="5474"/>
                  <a:pt x="13561" y="5498"/>
                </a:cubicBezTo>
                <a:cubicBezTo>
                  <a:pt x="13548" y="5568"/>
                  <a:pt x="13537" y="5652"/>
                  <a:pt x="13525" y="5734"/>
                </a:cubicBezTo>
                <a:cubicBezTo>
                  <a:pt x="13525" y="5746"/>
                  <a:pt x="13537" y="5770"/>
                  <a:pt x="13561" y="5770"/>
                </a:cubicBezTo>
                <a:cubicBezTo>
                  <a:pt x="13584" y="5770"/>
                  <a:pt x="13596" y="5758"/>
                  <a:pt x="13596" y="5746"/>
                </a:cubicBezTo>
                <a:lnTo>
                  <a:pt x="13632" y="5498"/>
                </a:lnTo>
                <a:cubicBezTo>
                  <a:pt x="13632" y="5486"/>
                  <a:pt x="13619" y="5463"/>
                  <a:pt x="13608" y="5463"/>
                </a:cubicBezTo>
                <a:close/>
                <a:moveTo>
                  <a:pt x="13525" y="5935"/>
                </a:moveTo>
                <a:cubicBezTo>
                  <a:pt x="13513" y="5935"/>
                  <a:pt x="13490" y="5947"/>
                  <a:pt x="13490" y="5970"/>
                </a:cubicBezTo>
                <a:cubicBezTo>
                  <a:pt x="13466" y="6041"/>
                  <a:pt x="13454" y="6125"/>
                  <a:pt x="13442" y="6195"/>
                </a:cubicBezTo>
                <a:cubicBezTo>
                  <a:pt x="13442" y="6219"/>
                  <a:pt x="13454" y="6243"/>
                  <a:pt x="13466" y="6243"/>
                </a:cubicBezTo>
                <a:lnTo>
                  <a:pt x="13477" y="6243"/>
                </a:lnTo>
                <a:cubicBezTo>
                  <a:pt x="13490" y="6243"/>
                  <a:pt x="13513" y="6230"/>
                  <a:pt x="13513" y="6219"/>
                </a:cubicBezTo>
                <a:cubicBezTo>
                  <a:pt x="13525" y="6136"/>
                  <a:pt x="13537" y="6054"/>
                  <a:pt x="13561" y="5983"/>
                </a:cubicBezTo>
                <a:cubicBezTo>
                  <a:pt x="13561" y="5959"/>
                  <a:pt x="13548" y="5935"/>
                  <a:pt x="13525" y="5935"/>
                </a:cubicBezTo>
                <a:close/>
                <a:moveTo>
                  <a:pt x="13419" y="6403"/>
                </a:moveTo>
                <a:cubicBezTo>
                  <a:pt x="13408" y="6403"/>
                  <a:pt x="13395" y="6415"/>
                  <a:pt x="13395" y="6432"/>
                </a:cubicBezTo>
                <a:cubicBezTo>
                  <a:pt x="13371" y="6514"/>
                  <a:pt x="13359" y="6585"/>
                  <a:pt x="13336" y="6668"/>
                </a:cubicBezTo>
                <a:cubicBezTo>
                  <a:pt x="13336" y="6680"/>
                  <a:pt x="13348" y="6703"/>
                  <a:pt x="13359" y="6703"/>
                </a:cubicBezTo>
                <a:lnTo>
                  <a:pt x="13371" y="6716"/>
                </a:lnTo>
                <a:cubicBezTo>
                  <a:pt x="13383" y="6716"/>
                  <a:pt x="13406" y="6703"/>
                  <a:pt x="13406" y="6680"/>
                </a:cubicBezTo>
                <a:cubicBezTo>
                  <a:pt x="13430" y="6609"/>
                  <a:pt x="13442" y="6527"/>
                  <a:pt x="13466" y="6443"/>
                </a:cubicBezTo>
                <a:cubicBezTo>
                  <a:pt x="13466" y="6432"/>
                  <a:pt x="13454" y="6408"/>
                  <a:pt x="13430" y="6408"/>
                </a:cubicBezTo>
                <a:cubicBezTo>
                  <a:pt x="13427" y="6405"/>
                  <a:pt x="13423" y="6403"/>
                  <a:pt x="13419" y="6403"/>
                </a:cubicBezTo>
                <a:close/>
                <a:moveTo>
                  <a:pt x="13312" y="6869"/>
                </a:moveTo>
                <a:cubicBezTo>
                  <a:pt x="13301" y="6869"/>
                  <a:pt x="13277" y="6881"/>
                  <a:pt x="13277" y="6893"/>
                </a:cubicBezTo>
                <a:cubicBezTo>
                  <a:pt x="13253" y="6976"/>
                  <a:pt x="13230" y="7047"/>
                  <a:pt x="13206" y="7118"/>
                </a:cubicBezTo>
                <a:cubicBezTo>
                  <a:pt x="13194" y="7141"/>
                  <a:pt x="13206" y="7165"/>
                  <a:pt x="13230" y="7165"/>
                </a:cubicBezTo>
                <a:lnTo>
                  <a:pt x="13241" y="7165"/>
                </a:lnTo>
                <a:cubicBezTo>
                  <a:pt x="13253" y="7165"/>
                  <a:pt x="13265" y="7165"/>
                  <a:pt x="13265" y="7141"/>
                </a:cubicBezTo>
                <a:cubicBezTo>
                  <a:pt x="13301" y="7070"/>
                  <a:pt x="13324" y="6987"/>
                  <a:pt x="13348" y="6916"/>
                </a:cubicBezTo>
                <a:cubicBezTo>
                  <a:pt x="13348" y="6893"/>
                  <a:pt x="13336" y="6881"/>
                  <a:pt x="13312" y="6869"/>
                </a:cubicBezTo>
                <a:close/>
                <a:moveTo>
                  <a:pt x="13152" y="7325"/>
                </a:moveTo>
                <a:cubicBezTo>
                  <a:pt x="13140" y="7325"/>
                  <a:pt x="13131" y="7334"/>
                  <a:pt x="13123" y="7342"/>
                </a:cubicBezTo>
                <a:cubicBezTo>
                  <a:pt x="13099" y="7425"/>
                  <a:pt x="13064" y="7496"/>
                  <a:pt x="13040" y="7567"/>
                </a:cubicBezTo>
                <a:cubicBezTo>
                  <a:pt x="13028" y="7590"/>
                  <a:pt x="13040" y="7614"/>
                  <a:pt x="13052" y="7614"/>
                </a:cubicBezTo>
                <a:lnTo>
                  <a:pt x="13075" y="7614"/>
                </a:lnTo>
                <a:cubicBezTo>
                  <a:pt x="13088" y="7614"/>
                  <a:pt x="13099" y="7614"/>
                  <a:pt x="13099" y="7590"/>
                </a:cubicBezTo>
                <a:cubicBezTo>
                  <a:pt x="13135" y="7520"/>
                  <a:pt x="13159" y="7449"/>
                  <a:pt x="13194" y="7378"/>
                </a:cubicBezTo>
                <a:cubicBezTo>
                  <a:pt x="13194" y="7354"/>
                  <a:pt x="13194" y="7330"/>
                  <a:pt x="13170" y="7330"/>
                </a:cubicBezTo>
                <a:cubicBezTo>
                  <a:pt x="13163" y="7327"/>
                  <a:pt x="13157" y="7325"/>
                  <a:pt x="13152" y="7325"/>
                </a:cubicBezTo>
                <a:close/>
                <a:moveTo>
                  <a:pt x="12977" y="7763"/>
                </a:moveTo>
                <a:cubicBezTo>
                  <a:pt x="12963" y="7763"/>
                  <a:pt x="12954" y="7774"/>
                  <a:pt x="12946" y="7791"/>
                </a:cubicBezTo>
                <a:lnTo>
                  <a:pt x="12839" y="8004"/>
                </a:lnTo>
                <a:cubicBezTo>
                  <a:pt x="12828" y="8016"/>
                  <a:pt x="12839" y="8040"/>
                  <a:pt x="12863" y="8051"/>
                </a:cubicBezTo>
                <a:lnTo>
                  <a:pt x="12875" y="8051"/>
                </a:lnTo>
                <a:cubicBezTo>
                  <a:pt x="12886" y="8051"/>
                  <a:pt x="12899" y="8051"/>
                  <a:pt x="12910" y="8040"/>
                </a:cubicBezTo>
                <a:cubicBezTo>
                  <a:pt x="12946" y="7969"/>
                  <a:pt x="12981" y="7886"/>
                  <a:pt x="13005" y="7815"/>
                </a:cubicBezTo>
                <a:cubicBezTo>
                  <a:pt x="13017" y="7803"/>
                  <a:pt x="13005" y="7780"/>
                  <a:pt x="12993" y="7767"/>
                </a:cubicBezTo>
                <a:cubicBezTo>
                  <a:pt x="12987" y="7764"/>
                  <a:pt x="12981" y="7763"/>
                  <a:pt x="12977" y="7763"/>
                </a:cubicBezTo>
                <a:close/>
                <a:moveTo>
                  <a:pt x="12761" y="8197"/>
                </a:moveTo>
                <a:cubicBezTo>
                  <a:pt x="12750" y="8197"/>
                  <a:pt x="12740" y="8203"/>
                  <a:pt x="12733" y="8217"/>
                </a:cubicBezTo>
                <a:cubicBezTo>
                  <a:pt x="12697" y="8287"/>
                  <a:pt x="12650" y="8358"/>
                  <a:pt x="12615" y="8418"/>
                </a:cubicBezTo>
                <a:cubicBezTo>
                  <a:pt x="12603" y="8442"/>
                  <a:pt x="12615" y="8465"/>
                  <a:pt x="12626" y="8465"/>
                </a:cubicBezTo>
                <a:cubicBezTo>
                  <a:pt x="12639" y="8477"/>
                  <a:pt x="12639" y="8477"/>
                  <a:pt x="12650" y="8477"/>
                </a:cubicBezTo>
                <a:cubicBezTo>
                  <a:pt x="12662" y="8477"/>
                  <a:pt x="12674" y="8465"/>
                  <a:pt x="12674" y="8453"/>
                </a:cubicBezTo>
                <a:cubicBezTo>
                  <a:pt x="12721" y="8394"/>
                  <a:pt x="12757" y="8323"/>
                  <a:pt x="12792" y="8252"/>
                </a:cubicBezTo>
                <a:cubicBezTo>
                  <a:pt x="12804" y="8229"/>
                  <a:pt x="12804" y="8205"/>
                  <a:pt x="12780" y="8205"/>
                </a:cubicBezTo>
                <a:cubicBezTo>
                  <a:pt x="12775" y="8200"/>
                  <a:pt x="12768" y="8197"/>
                  <a:pt x="12761" y="8197"/>
                </a:cubicBezTo>
                <a:close/>
                <a:moveTo>
                  <a:pt x="12544" y="8607"/>
                </a:moveTo>
                <a:cubicBezTo>
                  <a:pt x="12520" y="8607"/>
                  <a:pt x="12497" y="8607"/>
                  <a:pt x="12484" y="8618"/>
                </a:cubicBezTo>
                <a:cubicBezTo>
                  <a:pt x="12449" y="8689"/>
                  <a:pt x="12402" y="8760"/>
                  <a:pt x="12355" y="8820"/>
                </a:cubicBezTo>
                <a:cubicBezTo>
                  <a:pt x="12343" y="8831"/>
                  <a:pt x="12355" y="8855"/>
                  <a:pt x="12366" y="8867"/>
                </a:cubicBezTo>
                <a:cubicBezTo>
                  <a:pt x="12366" y="8879"/>
                  <a:pt x="12378" y="8879"/>
                  <a:pt x="12390" y="8879"/>
                </a:cubicBezTo>
                <a:cubicBezTo>
                  <a:pt x="12402" y="8879"/>
                  <a:pt x="12413" y="8867"/>
                  <a:pt x="12413" y="8867"/>
                </a:cubicBezTo>
                <a:cubicBezTo>
                  <a:pt x="12461" y="8796"/>
                  <a:pt x="12508" y="8725"/>
                  <a:pt x="12555" y="8666"/>
                </a:cubicBezTo>
                <a:cubicBezTo>
                  <a:pt x="12555" y="8642"/>
                  <a:pt x="12555" y="8618"/>
                  <a:pt x="12544" y="8607"/>
                </a:cubicBezTo>
                <a:close/>
                <a:moveTo>
                  <a:pt x="12238" y="9000"/>
                </a:moveTo>
                <a:cubicBezTo>
                  <a:pt x="12227" y="9000"/>
                  <a:pt x="12219" y="9003"/>
                  <a:pt x="12213" y="9009"/>
                </a:cubicBezTo>
                <a:cubicBezTo>
                  <a:pt x="12166" y="9080"/>
                  <a:pt x="12118" y="9139"/>
                  <a:pt x="12071" y="9198"/>
                </a:cubicBezTo>
                <a:cubicBezTo>
                  <a:pt x="12059" y="9210"/>
                  <a:pt x="12059" y="9233"/>
                  <a:pt x="12071" y="9246"/>
                </a:cubicBezTo>
                <a:cubicBezTo>
                  <a:pt x="12082" y="9257"/>
                  <a:pt x="12095" y="9257"/>
                  <a:pt x="12095" y="9257"/>
                </a:cubicBezTo>
                <a:cubicBezTo>
                  <a:pt x="12106" y="9257"/>
                  <a:pt x="12118" y="9257"/>
                  <a:pt x="12130" y="9246"/>
                </a:cubicBezTo>
                <a:cubicBezTo>
                  <a:pt x="12177" y="9186"/>
                  <a:pt x="12224" y="9115"/>
                  <a:pt x="12272" y="9056"/>
                </a:cubicBezTo>
                <a:cubicBezTo>
                  <a:pt x="12284" y="9044"/>
                  <a:pt x="12284" y="9020"/>
                  <a:pt x="12272" y="9009"/>
                </a:cubicBezTo>
                <a:cubicBezTo>
                  <a:pt x="12260" y="9003"/>
                  <a:pt x="12248" y="9000"/>
                  <a:pt x="12238" y="9000"/>
                </a:cubicBezTo>
                <a:close/>
                <a:moveTo>
                  <a:pt x="11946" y="9368"/>
                </a:moveTo>
                <a:cubicBezTo>
                  <a:pt x="11935" y="9368"/>
                  <a:pt x="11924" y="9373"/>
                  <a:pt x="11917" y="9387"/>
                </a:cubicBezTo>
                <a:cubicBezTo>
                  <a:pt x="11858" y="9446"/>
                  <a:pt x="11811" y="9506"/>
                  <a:pt x="11751" y="9553"/>
                </a:cubicBezTo>
                <a:cubicBezTo>
                  <a:pt x="11740" y="9577"/>
                  <a:pt x="11740" y="9600"/>
                  <a:pt x="11751" y="9612"/>
                </a:cubicBezTo>
                <a:lnTo>
                  <a:pt x="11811" y="9612"/>
                </a:lnTo>
                <a:cubicBezTo>
                  <a:pt x="11858" y="9553"/>
                  <a:pt x="11917" y="9493"/>
                  <a:pt x="11964" y="9435"/>
                </a:cubicBezTo>
                <a:cubicBezTo>
                  <a:pt x="11988" y="9411"/>
                  <a:pt x="11977" y="9387"/>
                  <a:pt x="11964" y="9375"/>
                </a:cubicBezTo>
                <a:cubicBezTo>
                  <a:pt x="11960" y="9370"/>
                  <a:pt x="11953" y="9368"/>
                  <a:pt x="11946" y="9368"/>
                </a:cubicBezTo>
                <a:close/>
                <a:moveTo>
                  <a:pt x="11610" y="9721"/>
                </a:moveTo>
                <a:cubicBezTo>
                  <a:pt x="11601" y="9721"/>
                  <a:pt x="11592" y="9724"/>
                  <a:pt x="11586" y="9730"/>
                </a:cubicBezTo>
                <a:cubicBezTo>
                  <a:pt x="11527" y="9777"/>
                  <a:pt x="11468" y="9837"/>
                  <a:pt x="11409" y="9895"/>
                </a:cubicBezTo>
                <a:cubicBezTo>
                  <a:pt x="11397" y="9908"/>
                  <a:pt x="11397" y="9931"/>
                  <a:pt x="11409" y="9943"/>
                </a:cubicBezTo>
                <a:cubicBezTo>
                  <a:pt x="11420" y="9955"/>
                  <a:pt x="11433" y="9955"/>
                  <a:pt x="11444" y="9955"/>
                </a:cubicBezTo>
                <a:cubicBezTo>
                  <a:pt x="11444" y="9955"/>
                  <a:pt x="11456" y="9955"/>
                  <a:pt x="11468" y="9943"/>
                </a:cubicBezTo>
                <a:cubicBezTo>
                  <a:pt x="11527" y="9884"/>
                  <a:pt x="11586" y="9837"/>
                  <a:pt x="11633" y="9777"/>
                </a:cubicBezTo>
                <a:cubicBezTo>
                  <a:pt x="11657" y="9766"/>
                  <a:pt x="11657" y="9742"/>
                  <a:pt x="11633" y="9730"/>
                </a:cubicBezTo>
                <a:cubicBezTo>
                  <a:pt x="11628" y="9724"/>
                  <a:pt x="11619" y="9721"/>
                  <a:pt x="11610" y="9721"/>
                </a:cubicBezTo>
                <a:close/>
                <a:moveTo>
                  <a:pt x="11265" y="10040"/>
                </a:moveTo>
                <a:cubicBezTo>
                  <a:pt x="11255" y="10040"/>
                  <a:pt x="11243" y="10043"/>
                  <a:pt x="11231" y="10049"/>
                </a:cubicBezTo>
                <a:cubicBezTo>
                  <a:pt x="11173" y="10097"/>
                  <a:pt x="11113" y="10144"/>
                  <a:pt x="11054" y="10203"/>
                </a:cubicBezTo>
                <a:cubicBezTo>
                  <a:pt x="11042" y="10215"/>
                  <a:pt x="11031" y="10239"/>
                  <a:pt x="11042" y="10250"/>
                </a:cubicBezTo>
                <a:cubicBezTo>
                  <a:pt x="11054" y="10262"/>
                  <a:pt x="11066" y="10262"/>
                  <a:pt x="11078" y="10262"/>
                </a:cubicBezTo>
                <a:cubicBezTo>
                  <a:pt x="11078" y="10262"/>
                  <a:pt x="11089" y="10262"/>
                  <a:pt x="11102" y="10250"/>
                </a:cubicBezTo>
                <a:lnTo>
                  <a:pt x="11279" y="10108"/>
                </a:lnTo>
                <a:cubicBezTo>
                  <a:pt x="11302" y="10084"/>
                  <a:pt x="11302" y="10061"/>
                  <a:pt x="11291" y="10049"/>
                </a:cubicBezTo>
                <a:cubicBezTo>
                  <a:pt x="11285" y="10043"/>
                  <a:pt x="11276" y="10040"/>
                  <a:pt x="11265" y="10040"/>
                </a:cubicBezTo>
                <a:close/>
                <a:moveTo>
                  <a:pt x="10884" y="10337"/>
                </a:moveTo>
                <a:cubicBezTo>
                  <a:pt x="10877" y="10337"/>
                  <a:pt x="10870" y="10340"/>
                  <a:pt x="10865" y="10344"/>
                </a:cubicBezTo>
                <a:cubicBezTo>
                  <a:pt x="10806" y="10392"/>
                  <a:pt x="10735" y="10439"/>
                  <a:pt x="10676" y="10486"/>
                </a:cubicBezTo>
                <a:cubicBezTo>
                  <a:pt x="10652" y="10499"/>
                  <a:pt x="10652" y="10522"/>
                  <a:pt x="10664" y="10534"/>
                </a:cubicBezTo>
                <a:cubicBezTo>
                  <a:pt x="10664" y="10546"/>
                  <a:pt x="10676" y="10546"/>
                  <a:pt x="10687" y="10546"/>
                </a:cubicBezTo>
                <a:lnTo>
                  <a:pt x="10711" y="10546"/>
                </a:lnTo>
                <a:cubicBezTo>
                  <a:pt x="10782" y="10499"/>
                  <a:pt x="10842" y="10451"/>
                  <a:pt x="10913" y="10404"/>
                </a:cubicBezTo>
                <a:cubicBezTo>
                  <a:pt x="10924" y="10392"/>
                  <a:pt x="10924" y="10368"/>
                  <a:pt x="10913" y="10357"/>
                </a:cubicBezTo>
                <a:cubicBezTo>
                  <a:pt x="10905" y="10343"/>
                  <a:pt x="10894" y="10337"/>
                  <a:pt x="10884" y="10337"/>
                </a:cubicBezTo>
                <a:close/>
                <a:moveTo>
                  <a:pt x="10494" y="10609"/>
                </a:moveTo>
                <a:cubicBezTo>
                  <a:pt x="10487" y="10609"/>
                  <a:pt x="10480" y="10612"/>
                  <a:pt x="10475" y="10617"/>
                </a:cubicBezTo>
                <a:cubicBezTo>
                  <a:pt x="10404" y="10664"/>
                  <a:pt x="10345" y="10699"/>
                  <a:pt x="10274" y="10746"/>
                </a:cubicBezTo>
                <a:cubicBezTo>
                  <a:pt x="10251" y="10759"/>
                  <a:pt x="10251" y="10770"/>
                  <a:pt x="10262" y="10794"/>
                </a:cubicBezTo>
                <a:cubicBezTo>
                  <a:pt x="10262" y="10806"/>
                  <a:pt x="10274" y="10806"/>
                  <a:pt x="10286" y="10806"/>
                </a:cubicBezTo>
                <a:lnTo>
                  <a:pt x="10309" y="10806"/>
                </a:lnTo>
                <a:cubicBezTo>
                  <a:pt x="10380" y="10759"/>
                  <a:pt x="10440" y="10723"/>
                  <a:pt x="10511" y="10675"/>
                </a:cubicBezTo>
                <a:cubicBezTo>
                  <a:pt x="10534" y="10664"/>
                  <a:pt x="10534" y="10640"/>
                  <a:pt x="10522" y="10628"/>
                </a:cubicBezTo>
                <a:cubicBezTo>
                  <a:pt x="10515" y="10614"/>
                  <a:pt x="10505" y="10609"/>
                  <a:pt x="10494" y="10609"/>
                </a:cubicBezTo>
                <a:close/>
                <a:moveTo>
                  <a:pt x="10082" y="10860"/>
                </a:moveTo>
                <a:cubicBezTo>
                  <a:pt x="10075" y="10860"/>
                  <a:pt x="10068" y="10861"/>
                  <a:pt x="10061" y="10865"/>
                </a:cubicBezTo>
                <a:cubicBezTo>
                  <a:pt x="10002" y="10901"/>
                  <a:pt x="9931" y="10948"/>
                  <a:pt x="9860" y="10983"/>
                </a:cubicBezTo>
                <a:cubicBezTo>
                  <a:pt x="9836" y="10995"/>
                  <a:pt x="9836" y="11006"/>
                  <a:pt x="9836" y="11030"/>
                </a:cubicBezTo>
                <a:cubicBezTo>
                  <a:pt x="9849" y="11042"/>
                  <a:pt x="9860" y="11042"/>
                  <a:pt x="9872" y="11042"/>
                </a:cubicBezTo>
                <a:lnTo>
                  <a:pt x="9896" y="11042"/>
                </a:lnTo>
                <a:cubicBezTo>
                  <a:pt x="9967" y="11006"/>
                  <a:pt x="10038" y="10971"/>
                  <a:pt x="10096" y="10924"/>
                </a:cubicBezTo>
                <a:cubicBezTo>
                  <a:pt x="10120" y="10912"/>
                  <a:pt x="10120" y="10901"/>
                  <a:pt x="10120" y="10877"/>
                </a:cubicBezTo>
                <a:cubicBezTo>
                  <a:pt x="10112" y="10868"/>
                  <a:pt x="10098" y="10860"/>
                  <a:pt x="10082" y="10860"/>
                </a:cubicBezTo>
                <a:close/>
                <a:moveTo>
                  <a:pt x="9660" y="11085"/>
                </a:moveTo>
                <a:cubicBezTo>
                  <a:pt x="9655" y="11085"/>
                  <a:pt x="9651" y="11086"/>
                  <a:pt x="9647" y="11090"/>
                </a:cubicBezTo>
                <a:lnTo>
                  <a:pt x="9434" y="11196"/>
                </a:lnTo>
                <a:cubicBezTo>
                  <a:pt x="9411" y="11208"/>
                  <a:pt x="9399" y="11219"/>
                  <a:pt x="9411" y="11243"/>
                </a:cubicBezTo>
                <a:cubicBezTo>
                  <a:pt x="9423" y="11255"/>
                  <a:pt x="9434" y="11267"/>
                  <a:pt x="9447" y="11267"/>
                </a:cubicBezTo>
                <a:cubicBezTo>
                  <a:pt x="9447" y="11267"/>
                  <a:pt x="9458" y="11267"/>
                  <a:pt x="9458" y="11255"/>
                </a:cubicBezTo>
                <a:cubicBezTo>
                  <a:pt x="9529" y="11232"/>
                  <a:pt x="9600" y="11196"/>
                  <a:pt x="9683" y="11161"/>
                </a:cubicBezTo>
                <a:cubicBezTo>
                  <a:pt x="9694" y="11148"/>
                  <a:pt x="9707" y="11125"/>
                  <a:pt x="9694" y="11101"/>
                </a:cubicBezTo>
                <a:cubicBezTo>
                  <a:pt x="9686" y="11093"/>
                  <a:pt x="9672" y="11085"/>
                  <a:pt x="9660" y="11085"/>
                </a:cubicBezTo>
                <a:close/>
                <a:moveTo>
                  <a:pt x="9210" y="11290"/>
                </a:moveTo>
                <a:cubicBezTo>
                  <a:pt x="9139" y="11326"/>
                  <a:pt x="9068" y="11361"/>
                  <a:pt x="8997" y="11385"/>
                </a:cubicBezTo>
                <a:cubicBezTo>
                  <a:pt x="8974" y="11397"/>
                  <a:pt x="8962" y="11421"/>
                  <a:pt x="8974" y="11432"/>
                </a:cubicBezTo>
                <a:cubicBezTo>
                  <a:pt x="8974" y="11444"/>
                  <a:pt x="8997" y="11456"/>
                  <a:pt x="9009" y="11456"/>
                </a:cubicBezTo>
                <a:lnTo>
                  <a:pt x="9021" y="11456"/>
                </a:lnTo>
                <a:cubicBezTo>
                  <a:pt x="9092" y="11421"/>
                  <a:pt x="9163" y="11397"/>
                  <a:pt x="9245" y="11361"/>
                </a:cubicBezTo>
                <a:cubicBezTo>
                  <a:pt x="9258" y="11350"/>
                  <a:pt x="9269" y="11326"/>
                  <a:pt x="9258" y="11314"/>
                </a:cubicBezTo>
                <a:cubicBezTo>
                  <a:pt x="9258" y="11290"/>
                  <a:pt x="9234" y="11290"/>
                  <a:pt x="9210" y="11290"/>
                </a:cubicBezTo>
                <a:close/>
                <a:moveTo>
                  <a:pt x="8784" y="11475"/>
                </a:moveTo>
                <a:cubicBezTo>
                  <a:pt x="8780" y="11475"/>
                  <a:pt x="8776" y="11476"/>
                  <a:pt x="8772" y="11479"/>
                </a:cubicBezTo>
                <a:cubicBezTo>
                  <a:pt x="8701" y="11503"/>
                  <a:pt x="8619" y="11539"/>
                  <a:pt x="8548" y="11563"/>
                </a:cubicBezTo>
                <a:cubicBezTo>
                  <a:pt x="8525" y="11563"/>
                  <a:pt x="8525" y="11586"/>
                  <a:pt x="8525" y="11610"/>
                </a:cubicBezTo>
                <a:cubicBezTo>
                  <a:pt x="8536" y="11621"/>
                  <a:pt x="8548" y="11634"/>
                  <a:pt x="8560" y="11634"/>
                </a:cubicBezTo>
                <a:lnTo>
                  <a:pt x="8572" y="11634"/>
                </a:lnTo>
                <a:cubicBezTo>
                  <a:pt x="8643" y="11598"/>
                  <a:pt x="8725" y="11574"/>
                  <a:pt x="8796" y="11539"/>
                </a:cubicBezTo>
                <a:cubicBezTo>
                  <a:pt x="8820" y="11539"/>
                  <a:pt x="8820" y="11515"/>
                  <a:pt x="8820" y="11503"/>
                </a:cubicBezTo>
                <a:cubicBezTo>
                  <a:pt x="8811" y="11486"/>
                  <a:pt x="8796" y="11475"/>
                  <a:pt x="8784" y="11475"/>
                </a:cubicBezTo>
                <a:close/>
                <a:moveTo>
                  <a:pt x="8335" y="11640"/>
                </a:moveTo>
                <a:cubicBezTo>
                  <a:pt x="8330" y="11640"/>
                  <a:pt x="8326" y="11642"/>
                  <a:pt x="8323" y="11645"/>
                </a:cubicBezTo>
                <a:cubicBezTo>
                  <a:pt x="8241" y="11669"/>
                  <a:pt x="8170" y="11692"/>
                  <a:pt x="8099" y="11716"/>
                </a:cubicBezTo>
                <a:cubicBezTo>
                  <a:pt x="8075" y="11716"/>
                  <a:pt x="8063" y="11739"/>
                  <a:pt x="8075" y="11763"/>
                </a:cubicBezTo>
                <a:cubicBezTo>
                  <a:pt x="8075" y="11775"/>
                  <a:pt x="8087" y="11787"/>
                  <a:pt x="8110" y="11787"/>
                </a:cubicBezTo>
                <a:cubicBezTo>
                  <a:pt x="8194" y="11763"/>
                  <a:pt x="8264" y="11739"/>
                  <a:pt x="8347" y="11704"/>
                </a:cubicBezTo>
                <a:cubicBezTo>
                  <a:pt x="8359" y="11704"/>
                  <a:pt x="8370" y="11681"/>
                  <a:pt x="8370" y="11669"/>
                </a:cubicBezTo>
                <a:cubicBezTo>
                  <a:pt x="8362" y="11651"/>
                  <a:pt x="8347" y="11640"/>
                  <a:pt x="8335" y="11640"/>
                </a:cubicBezTo>
                <a:close/>
                <a:moveTo>
                  <a:pt x="7881" y="11782"/>
                </a:moveTo>
                <a:cubicBezTo>
                  <a:pt x="7875" y="11782"/>
                  <a:pt x="7869" y="11784"/>
                  <a:pt x="7863" y="11787"/>
                </a:cubicBezTo>
                <a:cubicBezTo>
                  <a:pt x="7792" y="11810"/>
                  <a:pt x="7708" y="11834"/>
                  <a:pt x="7637" y="11846"/>
                </a:cubicBezTo>
                <a:cubicBezTo>
                  <a:pt x="7614" y="11858"/>
                  <a:pt x="7602" y="11881"/>
                  <a:pt x="7614" y="11894"/>
                </a:cubicBezTo>
                <a:cubicBezTo>
                  <a:pt x="7614" y="11917"/>
                  <a:pt x="7626" y="11917"/>
                  <a:pt x="7650" y="11917"/>
                </a:cubicBezTo>
                <a:lnTo>
                  <a:pt x="7661" y="11917"/>
                </a:lnTo>
                <a:cubicBezTo>
                  <a:pt x="7732" y="11905"/>
                  <a:pt x="7815" y="11881"/>
                  <a:pt x="7886" y="11858"/>
                </a:cubicBezTo>
                <a:cubicBezTo>
                  <a:pt x="7910" y="11846"/>
                  <a:pt x="7921" y="11834"/>
                  <a:pt x="7910" y="11810"/>
                </a:cubicBezTo>
                <a:cubicBezTo>
                  <a:pt x="7910" y="11793"/>
                  <a:pt x="7897" y="11782"/>
                  <a:pt x="7881" y="11782"/>
                </a:cubicBezTo>
                <a:close/>
                <a:moveTo>
                  <a:pt x="7420" y="11912"/>
                </a:moveTo>
                <a:cubicBezTo>
                  <a:pt x="7414" y="11912"/>
                  <a:pt x="7407" y="11914"/>
                  <a:pt x="7401" y="11917"/>
                </a:cubicBezTo>
                <a:cubicBezTo>
                  <a:pt x="7330" y="11929"/>
                  <a:pt x="7248" y="11952"/>
                  <a:pt x="7177" y="11976"/>
                </a:cubicBezTo>
                <a:cubicBezTo>
                  <a:pt x="7153" y="11976"/>
                  <a:pt x="7141" y="12000"/>
                  <a:pt x="7153" y="12012"/>
                </a:cubicBezTo>
                <a:cubicBezTo>
                  <a:pt x="7153" y="12035"/>
                  <a:pt x="7165" y="12047"/>
                  <a:pt x="7188" y="12047"/>
                </a:cubicBezTo>
                <a:lnTo>
                  <a:pt x="7188" y="12035"/>
                </a:lnTo>
                <a:cubicBezTo>
                  <a:pt x="7271" y="12023"/>
                  <a:pt x="7342" y="12000"/>
                  <a:pt x="7425" y="11988"/>
                </a:cubicBezTo>
                <a:cubicBezTo>
                  <a:pt x="7448" y="11976"/>
                  <a:pt x="7461" y="11952"/>
                  <a:pt x="7448" y="11941"/>
                </a:cubicBezTo>
                <a:cubicBezTo>
                  <a:pt x="7448" y="11924"/>
                  <a:pt x="7436" y="11912"/>
                  <a:pt x="7420" y="11912"/>
                </a:cubicBezTo>
                <a:close/>
                <a:moveTo>
                  <a:pt x="6940" y="12023"/>
                </a:moveTo>
                <a:cubicBezTo>
                  <a:pt x="6870" y="12047"/>
                  <a:pt x="6786" y="12059"/>
                  <a:pt x="6704" y="12070"/>
                </a:cubicBezTo>
                <a:cubicBezTo>
                  <a:pt x="6692" y="12083"/>
                  <a:pt x="6680" y="12094"/>
                  <a:pt x="6680" y="12118"/>
                </a:cubicBezTo>
                <a:cubicBezTo>
                  <a:pt x="6680" y="12130"/>
                  <a:pt x="6704" y="12141"/>
                  <a:pt x="6715" y="12141"/>
                </a:cubicBezTo>
                <a:lnTo>
                  <a:pt x="6728" y="12141"/>
                </a:lnTo>
                <a:cubicBezTo>
                  <a:pt x="6799" y="12130"/>
                  <a:pt x="6881" y="12106"/>
                  <a:pt x="6952" y="12094"/>
                </a:cubicBezTo>
                <a:cubicBezTo>
                  <a:pt x="6975" y="12094"/>
                  <a:pt x="6988" y="12070"/>
                  <a:pt x="6988" y="12047"/>
                </a:cubicBezTo>
                <a:cubicBezTo>
                  <a:pt x="6975" y="12035"/>
                  <a:pt x="6964" y="12023"/>
                  <a:pt x="6940" y="12023"/>
                </a:cubicBezTo>
                <a:close/>
                <a:moveTo>
                  <a:pt x="6479" y="12118"/>
                </a:moveTo>
                <a:cubicBezTo>
                  <a:pt x="6397" y="12130"/>
                  <a:pt x="6313" y="12154"/>
                  <a:pt x="6243" y="12165"/>
                </a:cubicBezTo>
                <a:cubicBezTo>
                  <a:pt x="6219" y="12165"/>
                  <a:pt x="6208" y="12189"/>
                  <a:pt x="6208" y="12201"/>
                </a:cubicBezTo>
                <a:cubicBezTo>
                  <a:pt x="6208" y="12225"/>
                  <a:pt x="6231" y="12236"/>
                  <a:pt x="6243" y="12236"/>
                </a:cubicBezTo>
                <a:lnTo>
                  <a:pt x="6255" y="12236"/>
                </a:lnTo>
                <a:cubicBezTo>
                  <a:pt x="6326" y="12225"/>
                  <a:pt x="6408" y="12201"/>
                  <a:pt x="6491" y="12189"/>
                </a:cubicBezTo>
                <a:cubicBezTo>
                  <a:pt x="6503" y="12189"/>
                  <a:pt x="6515" y="12165"/>
                  <a:pt x="6515" y="12154"/>
                </a:cubicBezTo>
                <a:cubicBezTo>
                  <a:pt x="6515" y="12130"/>
                  <a:pt x="6491" y="12118"/>
                  <a:pt x="6479" y="12118"/>
                </a:cubicBezTo>
                <a:close/>
                <a:moveTo>
                  <a:pt x="6006" y="12201"/>
                </a:moveTo>
                <a:cubicBezTo>
                  <a:pt x="5924" y="12212"/>
                  <a:pt x="5841" y="12225"/>
                  <a:pt x="5770" y="12236"/>
                </a:cubicBezTo>
                <a:cubicBezTo>
                  <a:pt x="5746" y="12236"/>
                  <a:pt x="5735" y="12260"/>
                  <a:pt x="5735" y="12283"/>
                </a:cubicBezTo>
                <a:cubicBezTo>
                  <a:pt x="5735" y="12296"/>
                  <a:pt x="5758" y="12307"/>
                  <a:pt x="5770" y="12307"/>
                </a:cubicBezTo>
                <a:lnTo>
                  <a:pt x="5782" y="12307"/>
                </a:lnTo>
                <a:cubicBezTo>
                  <a:pt x="5853" y="12296"/>
                  <a:pt x="5935" y="12283"/>
                  <a:pt x="6018" y="12272"/>
                </a:cubicBezTo>
                <a:cubicBezTo>
                  <a:pt x="6030" y="12272"/>
                  <a:pt x="6042" y="12248"/>
                  <a:pt x="6042" y="12236"/>
                </a:cubicBezTo>
                <a:cubicBezTo>
                  <a:pt x="6042" y="12212"/>
                  <a:pt x="6018" y="12201"/>
                  <a:pt x="6006" y="12201"/>
                </a:cubicBezTo>
                <a:close/>
                <a:moveTo>
                  <a:pt x="37" y="12272"/>
                </a:moveTo>
                <a:cubicBezTo>
                  <a:pt x="24" y="12272"/>
                  <a:pt x="1" y="12283"/>
                  <a:pt x="1" y="12307"/>
                </a:cubicBezTo>
                <a:cubicBezTo>
                  <a:pt x="1" y="12319"/>
                  <a:pt x="13" y="12343"/>
                  <a:pt x="24" y="12343"/>
                </a:cubicBezTo>
                <a:cubicBezTo>
                  <a:pt x="24" y="12343"/>
                  <a:pt x="119" y="12354"/>
                  <a:pt x="273" y="12378"/>
                </a:cubicBezTo>
                <a:cubicBezTo>
                  <a:pt x="297" y="12378"/>
                  <a:pt x="308" y="12366"/>
                  <a:pt x="308" y="12343"/>
                </a:cubicBezTo>
                <a:cubicBezTo>
                  <a:pt x="308" y="12331"/>
                  <a:pt x="297" y="12307"/>
                  <a:pt x="273" y="12307"/>
                </a:cubicBezTo>
                <a:cubicBezTo>
                  <a:pt x="119" y="12283"/>
                  <a:pt x="37" y="12272"/>
                  <a:pt x="37" y="12272"/>
                </a:cubicBezTo>
                <a:close/>
                <a:moveTo>
                  <a:pt x="5533" y="12272"/>
                </a:moveTo>
                <a:cubicBezTo>
                  <a:pt x="5451" y="12283"/>
                  <a:pt x="5368" y="12296"/>
                  <a:pt x="5297" y="12307"/>
                </a:cubicBezTo>
                <a:cubicBezTo>
                  <a:pt x="5273" y="12307"/>
                  <a:pt x="5262" y="12319"/>
                  <a:pt x="5262" y="12343"/>
                </a:cubicBezTo>
                <a:cubicBezTo>
                  <a:pt x="5262" y="12354"/>
                  <a:pt x="5273" y="12378"/>
                  <a:pt x="5297" y="12378"/>
                </a:cubicBezTo>
                <a:cubicBezTo>
                  <a:pt x="5380" y="12366"/>
                  <a:pt x="5462" y="12354"/>
                  <a:pt x="5533" y="12343"/>
                </a:cubicBezTo>
                <a:cubicBezTo>
                  <a:pt x="5557" y="12343"/>
                  <a:pt x="5569" y="12319"/>
                  <a:pt x="5569" y="12307"/>
                </a:cubicBezTo>
                <a:cubicBezTo>
                  <a:pt x="5569" y="12283"/>
                  <a:pt x="5545" y="12272"/>
                  <a:pt x="5533" y="12272"/>
                </a:cubicBezTo>
                <a:close/>
                <a:moveTo>
                  <a:pt x="521" y="12331"/>
                </a:moveTo>
                <a:cubicBezTo>
                  <a:pt x="497" y="12331"/>
                  <a:pt x="473" y="12343"/>
                  <a:pt x="473" y="12366"/>
                </a:cubicBezTo>
                <a:cubicBezTo>
                  <a:pt x="473" y="12378"/>
                  <a:pt x="486" y="12401"/>
                  <a:pt x="509" y="12401"/>
                </a:cubicBezTo>
                <a:cubicBezTo>
                  <a:pt x="580" y="12414"/>
                  <a:pt x="663" y="12414"/>
                  <a:pt x="746" y="12425"/>
                </a:cubicBezTo>
                <a:cubicBezTo>
                  <a:pt x="770" y="12425"/>
                  <a:pt x="781" y="12414"/>
                  <a:pt x="781" y="12390"/>
                </a:cubicBezTo>
                <a:cubicBezTo>
                  <a:pt x="793" y="12378"/>
                  <a:pt x="770" y="12354"/>
                  <a:pt x="757" y="12354"/>
                </a:cubicBezTo>
                <a:cubicBezTo>
                  <a:pt x="663" y="12343"/>
                  <a:pt x="592" y="12343"/>
                  <a:pt x="521" y="12331"/>
                </a:cubicBezTo>
                <a:close/>
                <a:moveTo>
                  <a:pt x="5049" y="12331"/>
                </a:moveTo>
                <a:cubicBezTo>
                  <a:pt x="4978" y="12343"/>
                  <a:pt x="4895" y="12343"/>
                  <a:pt x="4813" y="12354"/>
                </a:cubicBezTo>
                <a:cubicBezTo>
                  <a:pt x="4800" y="12354"/>
                  <a:pt x="4777" y="12366"/>
                  <a:pt x="4789" y="12390"/>
                </a:cubicBezTo>
                <a:cubicBezTo>
                  <a:pt x="4789" y="12414"/>
                  <a:pt x="4800" y="12425"/>
                  <a:pt x="4824" y="12425"/>
                </a:cubicBezTo>
                <a:cubicBezTo>
                  <a:pt x="4907" y="12414"/>
                  <a:pt x="4978" y="12414"/>
                  <a:pt x="5060" y="12401"/>
                </a:cubicBezTo>
                <a:cubicBezTo>
                  <a:pt x="5084" y="12401"/>
                  <a:pt x="5096" y="12378"/>
                  <a:pt x="5096" y="12366"/>
                </a:cubicBezTo>
                <a:cubicBezTo>
                  <a:pt x="5096" y="12343"/>
                  <a:pt x="5073" y="12331"/>
                  <a:pt x="5049" y="12331"/>
                </a:cubicBezTo>
                <a:close/>
                <a:moveTo>
                  <a:pt x="994" y="12378"/>
                </a:moveTo>
                <a:cubicBezTo>
                  <a:pt x="970" y="12378"/>
                  <a:pt x="959" y="12390"/>
                  <a:pt x="959" y="12401"/>
                </a:cubicBezTo>
                <a:cubicBezTo>
                  <a:pt x="946" y="12425"/>
                  <a:pt x="970" y="12449"/>
                  <a:pt x="982" y="12449"/>
                </a:cubicBezTo>
                <a:cubicBezTo>
                  <a:pt x="1065" y="12449"/>
                  <a:pt x="1148" y="12461"/>
                  <a:pt x="1230" y="12461"/>
                </a:cubicBezTo>
                <a:cubicBezTo>
                  <a:pt x="1242" y="12461"/>
                  <a:pt x="1266" y="12449"/>
                  <a:pt x="1266" y="12425"/>
                </a:cubicBezTo>
                <a:cubicBezTo>
                  <a:pt x="1266" y="12414"/>
                  <a:pt x="1254" y="12390"/>
                  <a:pt x="1230" y="12390"/>
                </a:cubicBezTo>
                <a:cubicBezTo>
                  <a:pt x="1148" y="12390"/>
                  <a:pt x="1065" y="12378"/>
                  <a:pt x="994" y="12378"/>
                </a:cubicBezTo>
                <a:close/>
                <a:moveTo>
                  <a:pt x="4588" y="12375"/>
                </a:moveTo>
                <a:cubicBezTo>
                  <a:pt x="4584" y="12375"/>
                  <a:pt x="4580" y="12376"/>
                  <a:pt x="4576" y="12378"/>
                </a:cubicBezTo>
                <a:cubicBezTo>
                  <a:pt x="4493" y="12378"/>
                  <a:pt x="4422" y="12390"/>
                  <a:pt x="4340" y="12390"/>
                </a:cubicBezTo>
                <a:cubicBezTo>
                  <a:pt x="4316" y="12390"/>
                  <a:pt x="4304" y="12414"/>
                  <a:pt x="4304" y="12425"/>
                </a:cubicBezTo>
                <a:cubicBezTo>
                  <a:pt x="4304" y="12449"/>
                  <a:pt x="4327" y="12461"/>
                  <a:pt x="4340" y="12461"/>
                </a:cubicBezTo>
                <a:cubicBezTo>
                  <a:pt x="4422" y="12461"/>
                  <a:pt x="4505" y="12449"/>
                  <a:pt x="4587" y="12449"/>
                </a:cubicBezTo>
                <a:cubicBezTo>
                  <a:pt x="4600" y="12449"/>
                  <a:pt x="4623" y="12425"/>
                  <a:pt x="4611" y="12401"/>
                </a:cubicBezTo>
                <a:cubicBezTo>
                  <a:pt x="4611" y="12392"/>
                  <a:pt x="4604" y="12375"/>
                  <a:pt x="4588" y="12375"/>
                </a:cubicBezTo>
                <a:close/>
                <a:moveTo>
                  <a:pt x="1467" y="12401"/>
                </a:moveTo>
                <a:cubicBezTo>
                  <a:pt x="1443" y="12401"/>
                  <a:pt x="1432" y="12425"/>
                  <a:pt x="1432" y="12437"/>
                </a:cubicBezTo>
                <a:cubicBezTo>
                  <a:pt x="1432" y="12461"/>
                  <a:pt x="1443" y="12472"/>
                  <a:pt x="1467" y="12472"/>
                </a:cubicBezTo>
                <a:cubicBezTo>
                  <a:pt x="1537" y="12485"/>
                  <a:pt x="1621" y="12485"/>
                  <a:pt x="1703" y="12485"/>
                </a:cubicBezTo>
                <a:cubicBezTo>
                  <a:pt x="1727" y="12485"/>
                  <a:pt x="1739" y="12472"/>
                  <a:pt x="1739" y="12461"/>
                </a:cubicBezTo>
                <a:cubicBezTo>
                  <a:pt x="1739" y="12437"/>
                  <a:pt x="1727" y="12414"/>
                  <a:pt x="1703" y="12414"/>
                </a:cubicBezTo>
                <a:cubicBezTo>
                  <a:pt x="1621" y="12414"/>
                  <a:pt x="1550" y="12414"/>
                  <a:pt x="1467" y="12401"/>
                </a:cubicBezTo>
                <a:close/>
                <a:moveTo>
                  <a:pt x="4103" y="12401"/>
                </a:moveTo>
                <a:cubicBezTo>
                  <a:pt x="4020" y="12414"/>
                  <a:pt x="3938" y="12414"/>
                  <a:pt x="3867" y="12414"/>
                </a:cubicBezTo>
                <a:cubicBezTo>
                  <a:pt x="3843" y="12425"/>
                  <a:pt x="3831" y="12437"/>
                  <a:pt x="3831" y="12461"/>
                </a:cubicBezTo>
                <a:cubicBezTo>
                  <a:pt x="3831" y="12472"/>
                  <a:pt x="3843" y="12496"/>
                  <a:pt x="3867" y="12496"/>
                </a:cubicBezTo>
                <a:cubicBezTo>
                  <a:pt x="3949" y="12485"/>
                  <a:pt x="4020" y="12485"/>
                  <a:pt x="4103" y="12472"/>
                </a:cubicBezTo>
                <a:cubicBezTo>
                  <a:pt x="4127" y="12472"/>
                  <a:pt x="4138" y="12461"/>
                  <a:pt x="4138" y="12437"/>
                </a:cubicBezTo>
                <a:cubicBezTo>
                  <a:pt x="4138" y="12425"/>
                  <a:pt x="4115" y="12401"/>
                  <a:pt x="4103" y="12401"/>
                </a:cubicBezTo>
                <a:close/>
                <a:moveTo>
                  <a:pt x="1952" y="12425"/>
                </a:moveTo>
                <a:cubicBezTo>
                  <a:pt x="1928" y="12425"/>
                  <a:pt x="1916" y="12437"/>
                  <a:pt x="1916" y="12461"/>
                </a:cubicBezTo>
                <a:cubicBezTo>
                  <a:pt x="1904" y="12485"/>
                  <a:pt x="1928" y="12496"/>
                  <a:pt x="1939" y="12496"/>
                </a:cubicBezTo>
                <a:cubicBezTo>
                  <a:pt x="2023" y="12508"/>
                  <a:pt x="2105" y="12508"/>
                  <a:pt x="2188" y="12508"/>
                </a:cubicBezTo>
                <a:cubicBezTo>
                  <a:pt x="2199" y="12508"/>
                  <a:pt x="2223" y="12496"/>
                  <a:pt x="2223" y="12472"/>
                </a:cubicBezTo>
                <a:cubicBezTo>
                  <a:pt x="2223" y="12449"/>
                  <a:pt x="2212" y="12437"/>
                  <a:pt x="2188" y="12437"/>
                </a:cubicBezTo>
                <a:cubicBezTo>
                  <a:pt x="2105" y="12437"/>
                  <a:pt x="2023" y="12425"/>
                  <a:pt x="1952" y="12425"/>
                </a:cubicBezTo>
                <a:close/>
                <a:moveTo>
                  <a:pt x="3618" y="12425"/>
                </a:moveTo>
                <a:cubicBezTo>
                  <a:pt x="3547" y="12437"/>
                  <a:pt x="3465" y="12437"/>
                  <a:pt x="3382" y="12437"/>
                </a:cubicBezTo>
                <a:cubicBezTo>
                  <a:pt x="3358" y="12437"/>
                  <a:pt x="3347" y="12449"/>
                  <a:pt x="3347" y="12472"/>
                </a:cubicBezTo>
                <a:cubicBezTo>
                  <a:pt x="3347" y="12496"/>
                  <a:pt x="3370" y="12508"/>
                  <a:pt x="3382" y="12508"/>
                </a:cubicBezTo>
                <a:cubicBezTo>
                  <a:pt x="3465" y="12508"/>
                  <a:pt x="3547" y="12508"/>
                  <a:pt x="3630" y="12496"/>
                </a:cubicBezTo>
                <a:cubicBezTo>
                  <a:pt x="3642" y="12496"/>
                  <a:pt x="3665" y="12485"/>
                  <a:pt x="3654" y="12461"/>
                </a:cubicBezTo>
                <a:cubicBezTo>
                  <a:pt x="3654" y="12449"/>
                  <a:pt x="3642" y="12425"/>
                  <a:pt x="3618" y="12425"/>
                </a:cubicBezTo>
                <a:close/>
                <a:moveTo>
                  <a:pt x="2425" y="12437"/>
                </a:moveTo>
                <a:cubicBezTo>
                  <a:pt x="2401" y="12437"/>
                  <a:pt x="2389" y="12461"/>
                  <a:pt x="2389" y="12472"/>
                </a:cubicBezTo>
                <a:cubicBezTo>
                  <a:pt x="2389" y="12496"/>
                  <a:pt x="2401" y="12508"/>
                  <a:pt x="2425" y="12508"/>
                </a:cubicBezTo>
                <a:cubicBezTo>
                  <a:pt x="2507" y="12508"/>
                  <a:pt x="2578" y="12520"/>
                  <a:pt x="2661" y="12520"/>
                </a:cubicBezTo>
                <a:cubicBezTo>
                  <a:pt x="2685" y="12520"/>
                  <a:pt x="2696" y="12496"/>
                  <a:pt x="2696" y="12485"/>
                </a:cubicBezTo>
                <a:cubicBezTo>
                  <a:pt x="2696" y="12461"/>
                  <a:pt x="2685" y="12449"/>
                  <a:pt x="2661" y="12437"/>
                </a:cubicBezTo>
                <a:close/>
                <a:moveTo>
                  <a:pt x="3145" y="12437"/>
                </a:moveTo>
                <a:cubicBezTo>
                  <a:pt x="3063" y="12437"/>
                  <a:pt x="2980" y="12437"/>
                  <a:pt x="2909" y="12449"/>
                </a:cubicBezTo>
                <a:cubicBezTo>
                  <a:pt x="2885" y="12449"/>
                  <a:pt x="2874" y="12461"/>
                  <a:pt x="2874" y="12485"/>
                </a:cubicBezTo>
                <a:cubicBezTo>
                  <a:pt x="2874" y="12496"/>
                  <a:pt x="2885" y="12520"/>
                  <a:pt x="2909" y="12520"/>
                </a:cubicBezTo>
                <a:cubicBezTo>
                  <a:pt x="2980" y="12520"/>
                  <a:pt x="3063" y="12508"/>
                  <a:pt x="3145" y="12508"/>
                </a:cubicBezTo>
                <a:cubicBezTo>
                  <a:pt x="3169" y="12508"/>
                  <a:pt x="3181" y="12496"/>
                  <a:pt x="3181" y="12472"/>
                </a:cubicBezTo>
                <a:cubicBezTo>
                  <a:pt x="3181" y="12461"/>
                  <a:pt x="3169" y="12437"/>
                  <a:pt x="3145" y="1243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a:off x="7748521" y="3674929"/>
            <a:ext cx="1098187" cy="1132171"/>
          </a:xfrm>
          <a:custGeom>
            <a:avLst/>
            <a:gdLst/>
            <a:ahLst/>
            <a:cxnLst/>
            <a:rect l="l" t="t" r="r" b="b"/>
            <a:pathLst>
              <a:path w="3393" h="3498" extrusionOk="0">
                <a:moveTo>
                  <a:pt x="1462" y="1"/>
                </a:moveTo>
                <a:lnTo>
                  <a:pt x="1368" y="1065"/>
                </a:lnTo>
                <a:lnTo>
                  <a:pt x="234" y="667"/>
                </a:lnTo>
                <a:lnTo>
                  <a:pt x="936" y="1521"/>
                </a:lnTo>
                <a:lnTo>
                  <a:pt x="0" y="2000"/>
                </a:lnTo>
                <a:lnTo>
                  <a:pt x="1123" y="2036"/>
                </a:lnTo>
                <a:lnTo>
                  <a:pt x="830" y="3030"/>
                </a:lnTo>
                <a:lnTo>
                  <a:pt x="1579" y="2246"/>
                </a:lnTo>
                <a:lnTo>
                  <a:pt x="2153" y="3498"/>
                </a:lnTo>
                <a:lnTo>
                  <a:pt x="2164" y="2012"/>
                </a:lnTo>
                <a:lnTo>
                  <a:pt x="3392" y="1907"/>
                </a:lnTo>
                <a:lnTo>
                  <a:pt x="2211" y="1322"/>
                </a:lnTo>
                <a:lnTo>
                  <a:pt x="2878" y="339"/>
                </a:lnTo>
                <a:lnTo>
                  <a:pt x="1836" y="1018"/>
                </a:lnTo>
                <a:lnTo>
                  <a:pt x="14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a:off x="5226092" y="-241046"/>
            <a:ext cx="928264" cy="1068086"/>
          </a:xfrm>
          <a:custGeom>
            <a:avLst/>
            <a:gdLst/>
            <a:ahLst/>
            <a:cxnLst/>
            <a:rect l="l" t="t" r="r" b="b"/>
            <a:pathLst>
              <a:path w="2868" h="3300" extrusionOk="0">
                <a:moveTo>
                  <a:pt x="1674" y="1"/>
                </a:moveTo>
                <a:lnTo>
                  <a:pt x="1288" y="1205"/>
                </a:lnTo>
                <a:lnTo>
                  <a:pt x="130" y="305"/>
                </a:lnTo>
                <a:lnTo>
                  <a:pt x="879" y="1545"/>
                </a:lnTo>
                <a:lnTo>
                  <a:pt x="1" y="1943"/>
                </a:lnTo>
                <a:lnTo>
                  <a:pt x="1" y="1943"/>
                </a:lnTo>
                <a:lnTo>
                  <a:pt x="1019" y="1930"/>
                </a:lnTo>
                <a:lnTo>
                  <a:pt x="820" y="3253"/>
                </a:lnTo>
                <a:lnTo>
                  <a:pt x="1498" y="2211"/>
                </a:lnTo>
                <a:lnTo>
                  <a:pt x="2247" y="3299"/>
                </a:lnTo>
                <a:lnTo>
                  <a:pt x="1943" y="2071"/>
                </a:lnTo>
                <a:lnTo>
                  <a:pt x="2867" y="2060"/>
                </a:lnTo>
                <a:lnTo>
                  <a:pt x="2025" y="1626"/>
                </a:lnTo>
                <a:lnTo>
                  <a:pt x="2855" y="714"/>
                </a:lnTo>
                <a:lnTo>
                  <a:pt x="1674" y="1252"/>
                </a:lnTo>
                <a:lnTo>
                  <a:pt x="167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a:off x="148559" y="3593274"/>
            <a:ext cx="242747" cy="242747"/>
          </a:xfrm>
          <a:custGeom>
            <a:avLst/>
            <a:gdLst/>
            <a:ahLst/>
            <a:cxnLst/>
            <a:rect l="l" t="t" r="r" b="b"/>
            <a:pathLst>
              <a:path w="750" h="750" extrusionOk="0">
                <a:moveTo>
                  <a:pt x="375" y="1"/>
                </a:moveTo>
                <a:cubicBezTo>
                  <a:pt x="164" y="1"/>
                  <a:pt x="1" y="164"/>
                  <a:pt x="1" y="375"/>
                </a:cubicBezTo>
                <a:cubicBezTo>
                  <a:pt x="1" y="585"/>
                  <a:pt x="164" y="749"/>
                  <a:pt x="375" y="749"/>
                </a:cubicBezTo>
                <a:cubicBezTo>
                  <a:pt x="585" y="749"/>
                  <a:pt x="749" y="585"/>
                  <a:pt x="749" y="375"/>
                </a:cubicBezTo>
                <a:cubicBezTo>
                  <a:pt x="749" y="164"/>
                  <a:pt x="585" y="1"/>
                  <a:pt x="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a:off x="391291" y="1180818"/>
            <a:ext cx="163450" cy="167010"/>
          </a:xfrm>
          <a:custGeom>
            <a:avLst/>
            <a:gdLst/>
            <a:ahLst/>
            <a:cxnLst/>
            <a:rect l="l" t="t" r="r" b="b"/>
            <a:pathLst>
              <a:path w="505" h="516" extrusionOk="0">
                <a:moveTo>
                  <a:pt x="247" y="1"/>
                </a:moveTo>
                <a:cubicBezTo>
                  <a:pt x="106" y="1"/>
                  <a:pt x="1" y="118"/>
                  <a:pt x="1" y="258"/>
                </a:cubicBezTo>
                <a:cubicBezTo>
                  <a:pt x="1" y="399"/>
                  <a:pt x="106" y="516"/>
                  <a:pt x="247" y="516"/>
                </a:cubicBezTo>
                <a:cubicBezTo>
                  <a:pt x="387" y="516"/>
                  <a:pt x="504" y="399"/>
                  <a:pt x="504" y="258"/>
                </a:cubicBezTo>
                <a:cubicBezTo>
                  <a:pt x="504" y="118"/>
                  <a:pt x="387" y="1"/>
                  <a:pt x="2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a:off x="5821253" y="4692957"/>
            <a:ext cx="49197" cy="49520"/>
          </a:xfrm>
          <a:custGeom>
            <a:avLst/>
            <a:gdLst/>
            <a:ahLst/>
            <a:cxnLst/>
            <a:rect l="l" t="t" r="r" b="b"/>
            <a:pathLst>
              <a:path w="152" h="153" extrusionOk="0">
                <a:moveTo>
                  <a:pt x="70" y="1"/>
                </a:moveTo>
                <a:cubicBezTo>
                  <a:pt x="35" y="1"/>
                  <a:pt x="0" y="35"/>
                  <a:pt x="0" y="71"/>
                </a:cubicBezTo>
                <a:cubicBezTo>
                  <a:pt x="0" y="117"/>
                  <a:pt x="35" y="152"/>
                  <a:pt x="70" y="152"/>
                </a:cubicBezTo>
                <a:cubicBezTo>
                  <a:pt x="117" y="152"/>
                  <a:pt x="152" y="117"/>
                  <a:pt x="152" y="71"/>
                </a:cubicBezTo>
                <a:cubicBezTo>
                  <a:pt x="152" y="35"/>
                  <a:pt x="117" y="1"/>
                  <a:pt x="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a:off x="8295100" y="132142"/>
            <a:ext cx="670305" cy="572235"/>
          </a:xfrm>
          <a:custGeom>
            <a:avLst/>
            <a:gdLst/>
            <a:ahLst/>
            <a:cxnLst/>
            <a:rect l="l" t="t" r="r" b="b"/>
            <a:pathLst>
              <a:path w="2071" h="1768" extrusionOk="0">
                <a:moveTo>
                  <a:pt x="1064" y="0"/>
                </a:moveTo>
                <a:lnTo>
                  <a:pt x="936" y="726"/>
                </a:lnTo>
                <a:lnTo>
                  <a:pt x="363" y="328"/>
                </a:lnTo>
                <a:lnTo>
                  <a:pt x="796" y="889"/>
                </a:lnTo>
                <a:lnTo>
                  <a:pt x="0" y="1147"/>
                </a:lnTo>
                <a:lnTo>
                  <a:pt x="819" y="1193"/>
                </a:lnTo>
                <a:lnTo>
                  <a:pt x="726" y="1720"/>
                </a:lnTo>
                <a:lnTo>
                  <a:pt x="1053" y="1252"/>
                </a:lnTo>
                <a:lnTo>
                  <a:pt x="1603" y="1767"/>
                </a:lnTo>
                <a:lnTo>
                  <a:pt x="1334" y="1112"/>
                </a:lnTo>
                <a:lnTo>
                  <a:pt x="2070" y="1112"/>
                </a:lnTo>
                <a:lnTo>
                  <a:pt x="1404" y="866"/>
                </a:lnTo>
                <a:lnTo>
                  <a:pt x="1696" y="421"/>
                </a:lnTo>
                <a:lnTo>
                  <a:pt x="1228" y="679"/>
                </a:lnTo>
                <a:lnTo>
                  <a:pt x="10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a:off x="3842328" y="4807107"/>
            <a:ext cx="49197" cy="49520"/>
          </a:xfrm>
          <a:custGeom>
            <a:avLst/>
            <a:gdLst/>
            <a:ahLst/>
            <a:cxnLst/>
            <a:rect l="l" t="t" r="r" b="b"/>
            <a:pathLst>
              <a:path w="152" h="153" extrusionOk="0">
                <a:moveTo>
                  <a:pt x="70" y="1"/>
                </a:moveTo>
                <a:cubicBezTo>
                  <a:pt x="35" y="1"/>
                  <a:pt x="0" y="35"/>
                  <a:pt x="0" y="71"/>
                </a:cubicBezTo>
                <a:cubicBezTo>
                  <a:pt x="0" y="117"/>
                  <a:pt x="35" y="152"/>
                  <a:pt x="70" y="152"/>
                </a:cubicBezTo>
                <a:cubicBezTo>
                  <a:pt x="117" y="152"/>
                  <a:pt x="152" y="117"/>
                  <a:pt x="152" y="71"/>
                </a:cubicBezTo>
                <a:cubicBezTo>
                  <a:pt x="152" y="35"/>
                  <a:pt x="117" y="1"/>
                  <a:pt x="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a:off x="-178323" y="2"/>
            <a:ext cx="4069855" cy="2033060"/>
          </a:xfrm>
          <a:custGeom>
            <a:avLst/>
            <a:gdLst/>
            <a:ahLst/>
            <a:cxnLst/>
            <a:rect l="l" t="t" r="r" b="b"/>
            <a:pathLst>
              <a:path w="25063" h="12520" extrusionOk="0">
                <a:moveTo>
                  <a:pt x="25028" y="1"/>
                </a:moveTo>
                <a:cubicBezTo>
                  <a:pt x="25004" y="1"/>
                  <a:pt x="24992" y="12"/>
                  <a:pt x="24980" y="36"/>
                </a:cubicBezTo>
                <a:cubicBezTo>
                  <a:pt x="24968" y="119"/>
                  <a:pt x="24957" y="190"/>
                  <a:pt x="24945" y="272"/>
                </a:cubicBezTo>
                <a:cubicBezTo>
                  <a:pt x="24945" y="296"/>
                  <a:pt x="24957" y="308"/>
                  <a:pt x="24980" y="308"/>
                </a:cubicBezTo>
                <a:lnTo>
                  <a:pt x="24980" y="320"/>
                </a:lnTo>
                <a:cubicBezTo>
                  <a:pt x="25004" y="320"/>
                  <a:pt x="25015" y="308"/>
                  <a:pt x="25015" y="285"/>
                </a:cubicBezTo>
                <a:cubicBezTo>
                  <a:pt x="25028" y="201"/>
                  <a:pt x="25039" y="130"/>
                  <a:pt x="25051" y="48"/>
                </a:cubicBezTo>
                <a:cubicBezTo>
                  <a:pt x="25063" y="25"/>
                  <a:pt x="25039" y="12"/>
                  <a:pt x="25028" y="1"/>
                </a:cubicBezTo>
                <a:close/>
                <a:moveTo>
                  <a:pt x="24945" y="474"/>
                </a:moveTo>
                <a:cubicBezTo>
                  <a:pt x="24921" y="474"/>
                  <a:pt x="24897" y="485"/>
                  <a:pt x="24897" y="509"/>
                </a:cubicBezTo>
                <a:cubicBezTo>
                  <a:pt x="24874" y="580"/>
                  <a:pt x="24862" y="663"/>
                  <a:pt x="24839" y="734"/>
                </a:cubicBezTo>
                <a:cubicBezTo>
                  <a:pt x="24839" y="757"/>
                  <a:pt x="24850" y="769"/>
                  <a:pt x="24862" y="781"/>
                </a:cubicBezTo>
                <a:lnTo>
                  <a:pt x="24874" y="781"/>
                </a:lnTo>
                <a:cubicBezTo>
                  <a:pt x="24886" y="781"/>
                  <a:pt x="24910" y="769"/>
                  <a:pt x="24910" y="757"/>
                </a:cubicBezTo>
                <a:cubicBezTo>
                  <a:pt x="24933" y="674"/>
                  <a:pt x="24945" y="603"/>
                  <a:pt x="24968" y="521"/>
                </a:cubicBezTo>
                <a:cubicBezTo>
                  <a:pt x="24968" y="497"/>
                  <a:pt x="24957" y="485"/>
                  <a:pt x="24945" y="474"/>
                </a:cubicBezTo>
                <a:close/>
                <a:moveTo>
                  <a:pt x="24802" y="942"/>
                </a:moveTo>
                <a:cubicBezTo>
                  <a:pt x="24790" y="942"/>
                  <a:pt x="24776" y="950"/>
                  <a:pt x="24768" y="958"/>
                </a:cubicBezTo>
                <a:cubicBezTo>
                  <a:pt x="24744" y="1041"/>
                  <a:pt x="24720" y="1112"/>
                  <a:pt x="24697" y="1194"/>
                </a:cubicBezTo>
                <a:cubicBezTo>
                  <a:pt x="24684" y="1207"/>
                  <a:pt x="24697" y="1230"/>
                  <a:pt x="24720" y="1230"/>
                </a:cubicBezTo>
                <a:cubicBezTo>
                  <a:pt x="24720" y="1242"/>
                  <a:pt x="24720" y="1242"/>
                  <a:pt x="24732" y="1242"/>
                </a:cubicBezTo>
                <a:cubicBezTo>
                  <a:pt x="24744" y="1242"/>
                  <a:pt x="24755" y="1230"/>
                  <a:pt x="24768" y="1218"/>
                </a:cubicBezTo>
                <a:cubicBezTo>
                  <a:pt x="24791" y="1136"/>
                  <a:pt x="24815" y="1065"/>
                  <a:pt x="24839" y="982"/>
                </a:cubicBezTo>
                <a:cubicBezTo>
                  <a:pt x="24850" y="970"/>
                  <a:pt x="24839" y="947"/>
                  <a:pt x="24815" y="947"/>
                </a:cubicBezTo>
                <a:cubicBezTo>
                  <a:pt x="24811" y="943"/>
                  <a:pt x="24807" y="942"/>
                  <a:pt x="24802" y="942"/>
                </a:cubicBezTo>
                <a:close/>
                <a:moveTo>
                  <a:pt x="24640" y="1391"/>
                </a:moveTo>
                <a:cubicBezTo>
                  <a:pt x="24625" y="1391"/>
                  <a:pt x="24614" y="1399"/>
                  <a:pt x="24614" y="1407"/>
                </a:cubicBezTo>
                <a:cubicBezTo>
                  <a:pt x="24579" y="1490"/>
                  <a:pt x="24543" y="1561"/>
                  <a:pt x="24519" y="1632"/>
                </a:cubicBezTo>
                <a:cubicBezTo>
                  <a:pt x="24508" y="1644"/>
                  <a:pt x="24519" y="1667"/>
                  <a:pt x="24531" y="1680"/>
                </a:cubicBezTo>
                <a:lnTo>
                  <a:pt x="24543" y="1680"/>
                </a:lnTo>
                <a:cubicBezTo>
                  <a:pt x="24566" y="1680"/>
                  <a:pt x="24579" y="1680"/>
                  <a:pt x="24579" y="1656"/>
                </a:cubicBezTo>
                <a:cubicBezTo>
                  <a:pt x="24614" y="1585"/>
                  <a:pt x="24649" y="1514"/>
                  <a:pt x="24673" y="1443"/>
                </a:cubicBezTo>
                <a:cubicBezTo>
                  <a:pt x="24684" y="1419"/>
                  <a:pt x="24673" y="1396"/>
                  <a:pt x="24661" y="1396"/>
                </a:cubicBezTo>
                <a:cubicBezTo>
                  <a:pt x="24654" y="1392"/>
                  <a:pt x="24647" y="1391"/>
                  <a:pt x="24640" y="1391"/>
                </a:cubicBezTo>
                <a:close/>
                <a:moveTo>
                  <a:pt x="24447" y="1828"/>
                </a:moveTo>
                <a:cubicBezTo>
                  <a:pt x="24435" y="1828"/>
                  <a:pt x="24421" y="1836"/>
                  <a:pt x="24413" y="1845"/>
                </a:cubicBezTo>
                <a:lnTo>
                  <a:pt x="24306" y="2058"/>
                </a:lnTo>
                <a:cubicBezTo>
                  <a:pt x="24295" y="2069"/>
                  <a:pt x="24306" y="2093"/>
                  <a:pt x="24318" y="2105"/>
                </a:cubicBezTo>
                <a:lnTo>
                  <a:pt x="24330" y="2105"/>
                </a:lnTo>
                <a:cubicBezTo>
                  <a:pt x="24353" y="2105"/>
                  <a:pt x="24366" y="2105"/>
                  <a:pt x="24366" y="2093"/>
                </a:cubicBezTo>
                <a:cubicBezTo>
                  <a:pt x="24401" y="2022"/>
                  <a:pt x="24448" y="1951"/>
                  <a:pt x="24484" y="1880"/>
                </a:cubicBezTo>
                <a:cubicBezTo>
                  <a:pt x="24484" y="1856"/>
                  <a:pt x="24484" y="1833"/>
                  <a:pt x="24460" y="1833"/>
                </a:cubicBezTo>
                <a:cubicBezTo>
                  <a:pt x="24457" y="1829"/>
                  <a:pt x="24452" y="1828"/>
                  <a:pt x="24447" y="1828"/>
                </a:cubicBezTo>
                <a:close/>
                <a:moveTo>
                  <a:pt x="12733" y="2318"/>
                </a:moveTo>
                <a:cubicBezTo>
                  <a:pt x="12650" y="2318"/>
                  <a:pt x="12568" y="2342"/>
                  <a:pt x="12497" y="2377"/>
                </a:cubicBezTo>
                <a:cubicBezTo>
                  <a:pt x="12473" y="2389"/>
                  <a:pt x="12473" y="2400"/>
                  <a:pt x="12473" y="2424"/>
                </a:cubicBezTo>
                <a:cubicBezTo>
                  <a:pt x="12484" y="2436"/>
                  <a:pt x="12497" y="2448"/>
                  <a:pt x="12508" y="2448"/>
                </a:cubicBezTo>
                <a:cubicBezTo>
                  <a:pt x="12508" y="2448"/>
                  <a:pt x="12520" y="2448"/>
                  <a:pt x="12520" y="2436"/>
                </a:cubicBezTo>
                <a:cubicBezTo>
                  <a:pt x="12591" y="2413"/>
                  <a:pt x="12662" y="2389"/>
                  <a:pt x="12744" y="2389"/>
                </a:cubicBezTo>
                <a:cubicBezTo>
                  <a:pt x="12757" y="2389"/>
                  <a:pt x="12780" y="2377"/>
                  <a:pt x="12780" y="2353"/>
                </a:cubicBezTo>
                <a:cubicBezTo>
                  <a:pt x="12780" y="2329"/>
                  <a:pt x="12757" y="2318"/>
                  <a:pt x="12733" y="2318"/>
                </a:cubicBezTo>
                <a:close/>
                <a:moveTo>
                  <a:pt x="24235" y="2247"/>
                </a:moveTo>
                <a:cubicBezTo>
                  <a:pt x="24224" y="2247"/>
                  <a:pt x="24200" y="2247"/>
                  <a:pt x="24188" y="2258"/>
                </a:cubicBezTo>
                <a:cubicBezTo>
                  <a:pt x="24141" y="2329"/>
                  <a:pt x="24106" y="2400"/>
                  <a:pt x="24058" y="2471"/>
                </a:cubicBezTo>
                <a:cubicBezTo>
                  <a:pt x="24046" y="2483"/>
                  <a:pt x="24058" y="2507"/>
                  <a:pt x="24070" y="2518"/>
                </a:cubicBezTo>
                <a:lnTo>
                  <a:pt x="24093" y="2518"/>
                </a:lnTo>
                <a:cubicBezTo>
                  <a:pt x="24106" y="2518"/>
                  <a:pt x="24117" y="2518"/>
                  <a:pt x="24117" y="2507"/>
                </a:cubicBezTo>
                <a:cubicBezTo>
                  <a:pt x="24164" y="2436"/>
                  <a:pt x="24212" y="2365"/>
                  <a:pt x="24248" y="2306"/>
                </a:cubicBezTo>
                <a:cubicBezTo>
                  <a:pt x="24259" y="2282"/>
                  <a:pt x="24248" y="2258"/>
                  <a:pt x="24235" y="2247"/>
                </a:cubicBezTo>
                <a:close/>
                <a:moveTo>
                  <a:pt x="12969" y="2360"/>
                </a:moveTo>
                <a:cubicBezTo>
                  <a:pt x="12958" y="2360"/>
                  <a:pt x="12946" y="2369"/>
                  <a:pt x="12946" y="2377"/>
                </a:cubicBezTo>
                <a:cubicBezTo>
                  <a:pt x="12934" y="2400"/>
                  <a:pt x="12946" y="2424"/>
                  <a:pt x="12957" y="2424"/>
                </a:cubicBezTo>
                <a:cubicBezTo>
                  <a:pt x="13028" y="2448"/>
                  <a:pt x="13099" y="2495"/>
                  <a:pt x="13159" y="2542"/>
                </a:cubicBezTo>
                <a:cubicBezTo>
                  <a:pt x="13159" y="2554"/>
                  <a:pt x="13170" y="2554"/>
                  <a:pt x="13182" y="2554"/>
                </a:cubicBezTo>
                <a:cubicBezTo>
                  <a:pt x="13194" y="2554"/>
                  <a:pt x="13194" y="2542"/>
                  <a:pt x="13206" y="2542"/>
                </a:cubicBezTo>
                <a:cubicBezTo>
                  <a:pt x="13217" y="2518"/>
                  <a:pt x="13217" y="2507"/>
                  <a:pt x="13206" y="2483"/>
                </a:cubicBezTo>
                <a:cubicBezTo>
                  <a:pt x="13135" y="2436"/>
                  <a:pt x="13064" y="2389"/>
                  <a:pt x="12981" y="2365"/>
                </a:cubicBezTo>
                <a:cubicBezTo>
                  <a:pt x="12978" y="2362"/>
                  <a:pt x="12973" y="2360"/>
                  <a:pt x="12969" y="2360"/>
                </a:cubicBezTo>
                <a:close/>
                <a:moveTo>
                  <a:pt x="12303" y="2505"/>
                </a:moveTo>
                <a:cubicBezTo>
                  <a:pt x="12296" y="2505"/>
                  <a:pt x="12289" y="2509"/>
                  <a:pt x="12284" y="2518"/>
                </a:cubicBezTo>
                <a:cubicBezTo>
                  <a:pt x="12224" y="2566"/>
                  <a:pt x="12177" y="2637"/>
                  <a:pt x="12130" y="2708"/>
                </a:cubicBezTo>
                <a:cubicBezTo>
                  <a:pt x="12118" y="2720"/>
                  <a:pt x="12118" y="2744"/>
                  <a:pt x="12142" y="2755"/>
                </a:cubicBezTo>
                <a:lnTo>
                  <a:pt x="12153" y="2767"/>
                </a:lnTo>
                <a:cubicBezTo>
                  <a:pt x="12166" y="2767"/>
                  <a:pt x="12177" y="2755"/>
                  <a:pt x="12189" y="2744"/>
                </a:cubicBezTo>
                <a:cubicBezTo>
                  <a:pt x="12224" y="2673"/>
                  <a:pt x="12284" y="2613"/>
                  <a:pt x="12331" y="2566"/>
                </a:cubicBezTo>
                <a:cubicBezTo>
                  <a:pt x="12343" y="2554"/>
                  <a:pt x="12355" y="2531"/>
                  <a:pt x="12331" y="2518"/>
                </a:cubicBezTo>
                <a:cubicBezTo>
                  <a:pt x="12324" y="2512"/>
                  <a:pt x="12313" y="2505"/>
                  <a:pt x="12303" y="2505"/>
                </a:cubicBezTo>
                <a:close/>
                <a:moveTo>
                  <a:pt x="23952" y="2652"/>
                </a:moveTo>
                <a:cubicBezTo>
                  <a:pt x="23943" y="2652"/>
                  <a:pt x="23934" y="2655"/>
                  <a:pt x="23928" y="2660"/>
                </a:cubicBezTo>
                <a:cubicBezTo>
                  <a:pt x="23881" y="2731"/>
                  <a:pt x="23833" y="2791"/>
                  <a:pt x="23786" y="2862"/>
                </a:cubicBezTo>
                <a:cubicBezTo>
                  <a:pt x="23775" y="2873"/>
                  <a:pt x="23775" y="2897"/>
                  <a:pt x="23798" y="2909"/>
                </a:cubicBezTo>
                <a:lnTo>
                  <a:pt x="23810" y="2909"/>
                </a:lnTo>
                <a:cubicBezTo>
                  <a:pt x="23822" y="2909"/>
                  <a:pt x="23833" y="2909"/>
                  <a:pt x="23846" y="2897"/>
                </a:cubicBezTo>
                <a:cubicBezTo>
                  <a:pt x="23893" y="2838"/>
                  <a:pt x="23940" y="2767"/>
                  <a:pt x="23987" y="2708"/>
                </a:cubicBezTo>
                <a:cubicBezTo>
                  <a:pt x="23999" y="2684"/>
                  <a:pt x="23999" y="2673"/>
                  <a:pt x="23975" y="2660"/>
                </a:cubicBezTo>
                <a:cubicBezTo>
                  <a:pt x="23969" y="2655"/>
                  <a:pt x="23961" y="2652"/>
                  <a:pt x="23952" y="2652"/>
                </a:cubicBezTo>
                <a:close/>
                <a:moveTo>
                  <a:pt x="13332" y="2656"/>
                </a:moveTo>
                <a:cubicBezTo>
                  <a:pt x="13326" y="2656"/>
                  <a:pt x="13319" y="2657"/>
                  <a:pt x="13312" y="2660"/>
                </a:cubicBezTo>
                <a:cubicBezTo>
                  <a:pt x="13301" y="2673"/>
                  <a:pt x="13301" y="2696"/>
                  <a:pt x="13312" y="2708"/>
                </a:cubicBezTo>
                <a:cubicBezTo>
                  <a:pt x="13348" y="2779"/>
                  <a:pt x="13395" y="2838"/>
                  <a:pt x="13430" y="2920"/>
                </a:cubicBezTo>
                <a:cubicBezTo>
                  <a:pt x="13430" y="2933"/>
                  <a:pt x="13442" y="2933"/>
                  <a:pt x="13454" y="2933"/>
                </a:cubicBezTo>
                <a:lnTo>
                  <a:pt x="13477" y="2933"/>
                </a:lnTo>
                <a:cubicBezTo>
                  <a:pt x="13490" y="2920"/>
                  <a:pt x="13501" y="2897"/>
                  <a:pt x="13490" y="2885"/>
                </a:cubicBezTo>
                <a:cubicBezTo>
                  <a:pt x="13454" y="2802"/>
                  <a:pt x="13406" y="2731"/>
                  <a:pt x="13371" y="2673"/>
                </a:cubicBezTo>
                <a:cubicBezTo>
                  <a:pt x="13363" y="2664"/>
                  <a:pt x="13348" y="2656"/>
                  <a:pt x="13332" y="2656"/>
                </a:cubicBezTo>
                <a:close/>
                <a:moveTo>
                  <a:pt x="12071" y="2909"/>
                </a:moveTo>
                <a:cubicBezTo>
                  <a:pt x="12059" y="2909"/>
                  <a:pt x="12035" y="2920"/>
                  <a:pt x="12024" y="2933"/>
                </a:cubicBezTo>
                <a:cubicBezTo>
                  <a:pt x="12012" y="3015"/>
                  <a:pt x="11988" y="3098"/>
                  <a:pt x="11988" y="3180"/>
                </a:cubicBezTo>
                <a:cubicBezTo>
                  <a:pt x="11988" y="3204"/>
                  <a:pt x="12000" y="3216"/>
                  <a:pt x="12024" y="3216"/>
                </a:cubicBezTo>
                <a:cubicBezTo>
                  <a:pt x="12047" y="3216"/>
                  <a:pt x="12059" y="3204"/>
                  <a:pt x="12059" y="3180"/>
                </a:cubicBezTo>
                <a:cubicBezTo>
                  <a:pt x="12071" y="3110"/>
                  <a:pt x="12082" y="3027"/>
                  <a:pt x="12095" y="2956"/>
                </a:cubicBezTo>
                <a:cubicBezTo>
                  <a:pt x="12106" y="2933"/>
                  <a:pt x="12095" y="2920"/>
                  <a:pt x="12071" y="2909"/>
                </a:cubicBezTo>
                <a:close/>
                <a:moveTo>
                  <a:pt x="23668" y="3030"/>
                </a:moveTo>
                <a:cubicBezTo>
                  <a:pt x="23659" y="3030"/>
                  <a:pt x="23650" y="3033"/>
                  <a:pt x="23644" y="3039"/>
                </a:cubicBezTo>
                <a:cubicBezTo>
                  <a:pt x="23585" y="3110"/>
                  <a:pt x="23538" y="3169"/>
                  <a:pt x="23491" y="3228"/>
                </a:cubicBezTo>
                <a:cubicBezTo>
                  <a:pt x="23479" y="3240"/>
                  <a:pt x="23479" y="3264"/>
                  <a:pt x="23491" y="3275"/>
                </a:cubicBezTo>
                <a:cubicBezTo>
                  <a:pt x="23491" y="3287"/>
                  <a:pt x="23502" y="3287"/>
                  <a:pt x="23515" y="3287"/>
                </a:cubicBezTo>
                <a:cubicBezTo>
                  <a:pt x="23526" y="3287"/>
                  <a:pt x="23538" y="3287"/>
                  <a:pt x="23538" y="3275"/>
                </a:cubicBezTo>
                <a:cubicBezTo>
                  <a:pt x="23597" y="3216"/>
                  <a:pt x="23644" y="3157"/>
                  <a:pt x="23691" y="3086"/>
                </a:cubicBezTo>
                <a:cubicBezTo>
                  <a:pt x="23704" y="3075"/>
                  <a:pt x="23704" y="3051"/>
                  <a:pt x="23691" y="3039"/>
                </a:cubicBezTo>
                <a:cubicBezTo>
                  <a:pt x="23686" y="3033"/>
                  <a:pt x="23677" y="3030"/>
                  <a:pt x="23668" y="3030"/>
                </a:cubicBezTo>
                <a:close/>
                <a:moveTo>
                  <a:pt x="13537" y="3086"/>
                </a:moveTo>
                <a:cubicBezTo>
                  <a:pt x="13513" y="3098"/>
                  <a:pt x="13501" y="3110"/>
                  <a:pt x="13513" y="3133"/>
                </a:cubicBezTo>
                <a:cubicBezTo>
                  <a:pt x="13537" y="3204"/>
                  <a:pt x="13548" y="3287"/>
                  <a:pt x="13572" y="3358"/>
                </a:cubicBezTo>
                <a:cubicBezTo>
                  <a:pt x="13572" y="3382"/>
                  <a:pt x="13596" y="3393"/>
                  <a:pt x="13608" y="3393"/>
                </a:cubicBezTo>
                <a:lnTo>
                  <a:pt x="13619" y="3393"/>
                </a:lnTo>
                <a:cubicBezTo>
                  <a:pt x="13632" y="3382"/>
                  <a:pt x="13643" y="3370"/>
                  <a:pt x="13643" y="3346"/>
                </a:cubicBezTo>
                <a:cubicBezTo>
                  <a:pt x="13619" y="3264"/>
                  <a:pt x="13608" y="3180"/>
                  <a:pt x="13584" y="3110"/>
                </a:cubicBezTo>
                <a:cubicBezTo>
                  <a:pt x="13572" y="3098"/>
                  <a:pt x="13548" y="3086"/>
                  <a:pt x="13537" y="3086"/>
                </a:cubicBezTo>
                <a:close/>
                <a:moveTo>
                  <a:pt x="23353" y="3392"/>
                </a:moveTo>
                <a:cubicBezTo>
                  <a:pt x="23342" y="3392"/>
                  <a:pt x="23332" y="3399"/>
                  <a:pt x="23325" y="3406"/>
                </a:cubicBezTo>
                <a:lnTo>
                  <a:pt x="23160" y="3571"/>
                </a:lnTo>
                <a:cubicBezTo>
                  <a:pt x="23148" y="3582"/>
                  <a:pt x="23148" y="3606"/>
                  <a:pt x="23160" y="3618"/>
                </a:cubicBezTo>
                <a:cubicBezTo>
                  <a:pt x="23171" y="3630"/>
                  <a:pt x="23171" y="3630"/>
                  <a:pt x="23184" y="3630"/>
                </a:cubicBezTo>
                <a:lnTo>
                  <a:pt x="23207" y="3630"/>
                </a:lnTo>
                <a:cubicBezTo>
                  <a:pt x="23266" y="3571"/>
                  <a:pt x="23325" y="3511"/>
                  <a:pt x="23373" y="3453"/>
                </a:cubicBezTo>
                <a:cubicBezTo>
                  <a:pt x="23396" y="3441"/>
                  <a:pt x="23396" y="3417"/>
                  <a:pt x="23373" y="3406"/>
                </a:cubicBezTo>
                <a:cubicBezTo>
                  <a:pt x="23367" y="3395"/>
                  <a:pt x="23360" y="3392"/>
                  <a:pt x="23353" y="3392"/>
                </a:cubicBezTo>
                <a:close/>
                <a:moveTo>
                  <a:pt x="12035" y="3382"/>
                </a:moveTo>
                <a:cubicBezTo>
                  <a:pt x="12024" y="3382"/>
                  <a:pt x="12000" y="3406"/>
                  <a:pt x="12012" y="3429"/>
                </a:cubicBezTo>
                <a:cubicBezTo>
                  <a:pt x="12024" y="3500"/>
                  <a:pt x="12047" y="3582"/>
                  <a:pt x="12082" y="3666"/>
                </a:cubicBezTo>
                <a:cubicBezTo>
                  <a:pt x="12082" y="3677"/>
                  <a:pt x="12095" y="3689"/>
                  <a:pt x="12106" y="3689"/>
                </a:cubicBezTo>
                <a:cubicBezTo>
                  <a:pt x="12118" y="3689"/>
                  <a:pt x="12118" y="3689"/>
                  <a:pt x="12130" y="3677"/>
                </a:cubicBezTo>
                <a:cubicBezTo>
                  <a:pt x="12142" y="3677"/>
                  <a:pt x="12153" y="3653"/>
                  <a:pt x="12142" y="3630"/>
                </a:cubicBezTo>
                <a:cubicBezTo>
                  <a:pt x="12118" y="3559"/>
                  <a:pt x="12095" y="3488"/>
                  <a:pt x="12082" y="3417"/>
                </a:cubicBezTo>
                <a:cubicBezTo>
                  <a:pt x="12071" y="3393"/>
                  <a:pt x="12059" y="3382"/>
                  <a:pt x="12035" y="3382"/>
                </a:cubicBezTo>
                <a:close/>
                <a:moveTo>
                  <a:pt x="13660" y="3554"/>
                </a:moveTo>
                <a:cubicBezTo>
                  <a:pt x="13655" y="3554"/>
                  <a:pt x="13649" y="3556"/>
                  <a:pt x="13643" y="3559"/>
                </a:cubicBezTo>
                <a:cubicBezTo>
                  <a:pt x="13632" y="3559"/>
                  <a:pt x="13608" y="3571"/>
                  <a:pt x="13619" y="3595"/>
                </a:cubicBezTo>
                <a:cubicBezTo>
                  <a:pt x="13632" y="3666"/>
                  <a:pt x="13632" y="3748"/>
                  <a:pt x="13643" y="3831"/>
                </a:cubicBezTo>
                <a:cubicBezTo>
                  <a:pt x="13643" y="3855"/>
                  <a:pt x="13655" y="3866"/>
                  <a:pt x="13679" y="3866"/>
                </a:cubicBezTo>
                <a:cubicBezTo>
                  <a:pt x="13703" y="3866"/>
                  <a:pt x="13714" y="3842"/>
                  <a:pt x="13714" y="3819"/>
                </a:cubicBezTo>
                <a:cubicBezTo>
                  <a:pt x="13703" y="3737"/>
                  <a:pt x="13703" y="3666"/>
                  <a:pt x="13690" y="3582"/>
                </a:cubicBezTo>
                <a:cubicBezTo>
                  <a:pt x="13682" y="3565"/>
                  <a:pt x="13673" y="3554"/>
                  <a:pt x="13660" y="3554"/>
                </a:cubicBezTo>
                <a:close/>
                <a:moveTo>
                  <a:pt x="23016" y="3727"/>
                </a:moveTo>
                <a:cubicBezTo>
                  <a:pt x="23006" y="3727"/>
                  <a:pt x="22994" y="3730"/>
                  <a:pt x="22982" y="3737"/>
                </a:cubicBezTo>
                <a:cubicBezTo>
                  <a:pt x="22923" y="3795"/>
                  <a:pt x="22864" y="3842"/>
                  <a:pt x="22805" y="3890"/>
                </a:cubicBezTo>
                <a:cubicBezTo>
                  <a:pt x="22793" y="3902"/>
                  <a:pt x="22793" y="3926"/>
                  <a:pt x="22805" y="3949"/>
                </a:cubicBezTo>
                <a:cubicBezTo>
                  <a:pt x="22817" y="3949"/>
                  <a:pt x="22817" y="3961"/>
                  <a:pt x="22829" y="3961"/>
                </a:cubicBezTo>
                <a:cubicBezTo>
                  <a:pt x="22840" y="3961"/>
                  <a:pt x="22853" y="3961"/>
                  <a:pt x="22853" y="3949"/>
                </a:cubicBezTo>
                <a:cubicBezTo>
                  <a:pt x="22911" y="3902"/>
                  <a:pt x="22971" y="3842"/>
                  <a:pt x="23029" y="3795"/>
                </a:cubicBezTo>
                <a:cubicBezTo>
                  <a:pt x="23053" y="3772"/>
                  <a:pt x="23053" y="3748"/>
                  <a:pt x="23042" y="3737"/>
                </a:cubicBezTo>
                <a:cubicBezTo>
                  <a:pt x="23036" y="3730"/>
                  <a:pt x="23027" y="3727"/>
                  <a:pt x="23016" y="3727"/>
                </a:cubicBezTo>
                <a:close/>
                <a:moveTo>
                  <a:pt x="12214" y="3826"/>
                </a:moveTo>
                <a:cubicBezTo>
                  <a:pt x="12209" y="3826"/>
                  <a:pt x="12204" y="3828"/>
                  <a:pt x="12201" y="3831"/>
                </a:cubicBezTo>
                <a:cubicBezTo>
                  <a:pt x="12189" y="3842"/>
                  <a:pt x="12177" y="3866"/>
                  <a:pt x="12189" y="3878"/>
                </a:cubicBezTo>
                <a:cubicBezTo>
                  <a:pt x="12224" y="3949"/>
                  <a:pt x="12272" y="4020"/>
                  <a:pt x="12331" y="4079"/>
                </a:cubicBezTo>
                <a:cubicBezTo>
                  <a:pt x="12343" y="4091"/>
                  <a:pt x="12343" y="4091"/>
                  <a:pt x="12355" y="4091"/>
                </a:cubicBezTo>
                <a:cubicBezTo>
                  <a:pt x="12366" y="4091"/>
                  <a:pt x="12378" y="4091"/>
                  <a:pt x="12378" y="4079"/>
                </a:cubicBezTo>
                <a:cubicBezTo>
                  <a:pt x="12390" y="4068"/>
                  <a:pt x="12402" y="4044"/>
                  <a:pt x="12390" y="4032"/>
                </a:cubicBezTo>
                <a:cubicBezTo>
                  <a:pt x="12331" y="3973"/>
                  <a:pt x="12284" y="3902"/>
                  <a:pt x="12248" y="3842"/>
                </a:cubicBezTo>
                <a:cubicBezTo>
                  <a:pt x="12240" y="3834"/>
                  <a:pt x="12226" y="3826"/>
                  <a:pt x="12214" y="3826"/>
                </a:cubicBezTo>
                <a:close/>
                <a:moveTo>
                  <a:pt x="22647" y="4036"/>
                </a:moveTo>
                <a:cubicBezTo>
                  <a:pt x="22640" y="4036"/>
                  <a:pt x="22633" y="4039"/>
                  <a:pt x="22627" y="4044"/>
                </a:cubicBezTo>
                <a:cubicBezTo>
                  <a:pt x="22557" y="4091"/>
                  <a:pt x="22498" y="4150"/>
                  <a:pt x="22438" y="4186"/>
                </a:cubicBezTo>
                <a:cubicBezTo>
                  <a:pt x="22415" y="4197"/>
                  <a:pt x="22415" y="4221"/>
                  <a:pt x="22427" y="4244"/>
                </a:cubicBezTo>
                <a:cubicBezTo>
                  <a:pt x="22438" y="4257"/>
                  <a:pt x="22451" y="4257"/>
                  <a:pt x="22451" y="4257"/>
                </a:cubicBezTo>
                <a:cubicBezTo>
                  <a:pt x="22462" y="4257"/>
                  <a:pt x="22474" y="4257"/>
                  <a:pt x="22474" y="4244"/>
                </a:cubicBezTo>
                <a:cubicBezTo>
                  <a:pt x="22545" y="4197"/>
                  <a:pt x="22604" y="4150"/>
                  <a:pt x="22663" y="4103"/>
                </a:cubicBezTo>
                <a:cubicBezTo>
                  <a:pt x="22687" y="4091"/>
                  <a:pt x="22687" y="4068"/>
                  <a:pt x="22675" y="4055"/>
                </a:cubicBezTo>
                <a:cubicBezTo>
                  <a:pt x="22668" y="4042"/>
                  <a:pt x="22657" y="4036"/>
                  <a:pt x="22647" y="4036"/>
                </a:cubicBezTo>
                <a:close/>
                <a:moveTo>
                  <a:pt x="13690" y="4032"/>
                </a:moveTo>
                <a:cubicBezTo>
                  <a:pt x="13667" y="4032"/>
                  <a:pt x="13655" y="4044"/>
                  <a:pt x="13655" y="4068"/>
                </a:cubicBezTo>
                <a:lnTo>
                  <a:pt x="13655" y="4280"/>
                </a:lnTo>
                <a:lnTo>
                  <a:pt x="13655" y="4304"/>
                </a:lnTo>
                <a:cubicBezTo>
                  <a:pt x="13655" y="4328"/>
                  <a:pt x="13679" y="4339"/>
                  <a:pt x="13690" y="4339"/>
                </a:cubicBezTo>
                <a:cubicBezTo>
                  <a:pt x="13714" y="4339"/>
                  <a:pt x="13726" y="4328"/>
                  <a:pt x="13726" y="4304"/>
                </a:cubicBezTo>
                <a:lnTo>
                  <a:pt x="13737" y="4280"/>
                </a:lnTo>
                <a:cubicBezTo>
                  <a:pt x="13737" y="4209"/>
                  <a:pt x="13726" y="4139"/>
                  <a:pt x="13726" y="4068"/>
                </a:cubicBezTo>
                <a:cubicBezTo>
                  <a:pt x="13726" y="4044"/>
                  <a:pt x="13714" y="4032"/>
                  <a:pt x="13690" y="4032"/>
                </a:cubicBezTo>
                <a:close/>
                <a:moveTo>
                  <a:pt x="12520" y="4200"/>
                </a:moveTo>
                <a:cubicBezTo>
                  <a:pt x="12511" y="4200"/>
                  <a:pt x="12502" y="4203"/>
                  <a:pt x="12497" y="4209"/>
                </a:cubicBezTo>
                <a:cubicBezTo>
                  <a:pt x="12484" y="4221"/>
                  <a:pt x="12484" y="4244"/>
                  <a:pt x="12497" y="4257"/>
                </a:cubicBezTo>
                <a:cubicBezTo>
                  <a:pt x="12555" y="4315"/>
                  <a:pt x="12615" y="4363"/>
                  <a:pt x="12674" y="4422"/>
                </a:cubicBezTo>
                <a:lnTo>
                  <a:pt x="12697" y="4422"/>
                </a:lnTo>
                <a:cubicBezTo>
                  <a:pt x="12709" y="4422"/>
                  <a:pt x="12721" y="4422"/>
                  <a:pt x="12733" y="4410"/>
                </a:cubicBezTo>
                <a:cubicBezTo>
                  <a:pt x="12744" y="4399"/>
                  <a:pt x="12733" y="4375"/>
                  <a:pt x="12721" y="4363"/>
                </a:cubicBezTo>
                <a:cubicBezTo>
                  <a:pt x="12662" y="4315"/>
                  <a:pt x="12603" y="4257"/>
                  <a:pt x="12544" y="4209"/>
                </a:cubicBezTo>
                <a:cubicBezTo>
                  <a:pt x="12538" y="4203"/>
                  <a:pt x="12529" y="4200"/>
                  <a:pt x="12520" y="4200"/>
                </a:cubicBezTo>
                <a:close/>
                <a:moveTo>
                  <a:pt x="22258" y="4323"/>
                </a:moveTo>
                <a:cubicBezTo>
                  <a:pt x="22252" y="4323"/>
                  <a:pt x="22245" y="4324"/>
                  <a:pt x="22238" y="4328"/>
                </a:cubicBezTo>
                <a:cubicBezTo>
                  <a:pt x="22178" y="4375"/>
                  <a:pt x="22107" y="4422"/>
                  <a:pt x="22036" y="4457"/>
                </a:cubicBezTo>
                <a:cubicBezTo>
                  <a:pt x="22025" y="4470"/>
                  <a:pt x="22025" y="4493"/>
                  <a:pt x="22036" y="4505"/>
                </a:cubicBezTo>
                <a:cubicBezTo>
                  <a:pt x="22036" y="4517"/>
                  <a:pt x="22049" y="4528"/>
                  <a:pt x="22060" y="4528"/>
                </a:cubicBezTo>
                <a:cubicBezTo>
                  <a:pt x="22072" y="4528"/>
                  <a:pt x="22072" y="4528"/>
                  <a:pt x="22084" y="4517"/>
                </a:cubicBezTo>
                <a:cubicBezTo>
                  <a:pt x="22143" y="4481"/>
                  <a:pt x="22214" y="4434"/>
                  <a:pt x="22285" y="4386"/>
                </a:cubicBezTo>
                <a:cubicBezTo>
                  <a:pt x="22296" y="4375"/>
                  <a:pt x="22296" y="4351"/>
                  <a:pt x="22285" y="4339"/>
                </a:cubicBezTo>
                <a:cubicBezTo>
                  <a:pt x="22285" y="4331"/>
                  <a:pt x="22273" y="4323"/>
                  <a:pt x="22258" y="4323"/>
                </a:cubicBezTo>
                <a:close/>
                <a:moveTo>
                  <a:pt x="12891" y="4497"/>
                </a:moveTo>
                <a:cubicBezTo>
                  <a:pt x="12881" y="4497"/>
                  <a:pt x="12870" y="4503"/>
                  <a:pt x="12863" y="4517"/>
                </a:cubicBezTo>
                <a:cubicBezTo>
                  <a:pt x="12851" y="4528"/>
                  <a:pt x="12851" y="4552"/>
                  <a:pt x="12875" y="4564"/>
                </a:cubicBezTo>
                <a:cubicBezTo>
                  <a:pt x="12934" y="4611"/>
                  <a:pt x="13005" y="4646"/>
                  <a:pt x="13075" y="4694"/>
                </a:cubicBezTo>
                <a:lnTo>
                  <a:pt x="13099" y="4694"/>
                </a:lnTo>
                <a:cubicBezTo>
                  <a:pt x="13111" y="4694"/>
                  <a:pt x="13123" y="4694"/>
                  <a:pt x="13123" y="4682"/>
                </a:cubicBezTo>
                <a:cubicBezTo>
                  <a:pt x="13135" y="4659"/>
                  <a:pt x="13135" y="4646"/>
                  <a:pt x="13111" y="4635"/>
                </a:cubicBezTo>
                <a:cubicBezTo>
                  <a:pt x="13040" y="4588"/>
                  <a:pt x="12970" y="4552"/>
                  <a:pt x="12910" y="4505"/>
                </a:cubicBezTo>
                <a:cubicBezTo>
                  <a:pt x="12905" y="4500"/>
                  <a:pt x="12899" y="4497"/>
                  <a:pt x="12891" y="4497"/>
                </a:cubicBezTo>
                <a:close/>
                <a:moveTo>
                  <a:pt x="21864" y="4580"/>
                </a:moveTo>
                <a:cubicBezTo>
                  <a:pt x="21856" y="4580"/>
                  <a:pt x="21846" y="4583"/>
                  <a:pt x="21836" y="4588"/>
                </a:cubicBezTo>
                <a:cubicBezTo>
                  <a:pt x="21765" y="4623"/>
                  <a:pt x="21705" y="4659"/>
                  <a:pt x="21634" y="4706"/>
                </a:cubicBezTo>
                <a:cubicBezTo>
                  <a:pt x="21611" y="4706"/>
                  <a:pt x="21611" y="4730"/>
                  <a:pt x="21611" y="4753"/>
                </a:cubicBezTo>
                <a:cubicBezTo>
                  <a:pt x="21623" y="4765"/>
                  <a:pt x="21634" y="4765"/>
                  <a:pt x="21647" y="4765"/>
                </a:cubicBezTo>
                <a:lnTo>
                  <a:pt x="21670" y="4765"/>
                </a:lnTo>
                <a:cubicBezTo>
                  <a:pt x="21741" y="4730"/>
                  <a:pt x="21800" y="4682"/>
                  <a:pt x="21871" y="4646"/>
                </a:cubicBezTo>
                <a:cubicBezTo>
                  <a:pt x="21895" y="4635"/>
                  <a:pt x="21895" y="4611"/>
                  <a:pt x="21883" y="4599"/>
                </a:cubicBezTo>
                <a:cubicBezTo>
                  <a:pt x="21883" y="4585"/>
                  <a:pt x="21875" y="4580"/>
                  <a:pt x="21864" y="4580"/>
                </a:cubicBezTo>
                <a:close/>
                <a:moveTo>
                  <a:pt x="13690" y="4505"/>
                </a:moveTo>
                <a:cubicBezTo>
                  <a:pt x="13667" y="4505"/>
                  <a:pt x="13655" y="4528"/>
                  <a:pt x="13655" y="4540"/>
                </a:cubicBezTo>
                <a:cubicBezTo>
                  <a:pt x="13655" y="4623"/>
                  <a:pt x="13643" y="4706"/>
                  <a:pt x="13643" y="4777"/>
                </a:cubicBezTo>
                <a:cubicBezTo>
                  <a:pt x="13643" y="4801"/>
                  <a:pt x="13655" y="4824"/>
                  <a:pt x="13679" y="4824"/>
                </a:cubicBezTo>
                <a:cubicBezTo>
                  <a:pt x="13690" y="4824"/>
                  <a:pt x="13714" y="4801"/>
                  <a:pt x="13714" y="4788"/>
                </a:cubicBezTo>
                <a:cubicBezTo>
                  <a:pt x="13714" y="4706"/>
                  <a:pt x="13726" y="4623"/>
                  <a:pt x="13726" y="4552"/>
                </a:cubicBezTo>
                <a:cubicBezTo>
                  <a:pt x="13726" y="4528"/>
                  <a:pt x="13714" y="4505"/>
                  <a:pt x="13690" y="4505"/>
                </a:cubicBezTo>
                <a:close/>
                <a:moveTo>
                  <a:pt x="13324" y="4741"/>
                </a:moveTo>
                <a:cubicBezTo>
                  <a:pt x="13301" y="4741"/>
                  <a:pt x="13277" y="4741"/>
                  <a:pt x="13277" y="4765"/>
                </a:cubicBezTo>
                <a:cubicBezTo>
                  <a:pt x="13265" y="4777"/>
                  <a:pt x="13265" y="4801"/>
                  <a:pt x="13288" y="4812"/>
                </a:cubicBezTo>
                <a:lnTo>
                  <a:pt x="13501" y="4919"/>
                </a:lnTo>
                <a:lnTo>
                  <a:pt x="13525" y="4919"/>
                </a:lnTo>
                <a:cubicBezTo>
                  <a:pt x="13537" y="4919"/>
                  <a:pt x="13548" y="4906"/>
                  <a:pt x="13548" y="4895"/>
                </a:cubicBezTo>
                <a:cubicBezTo>
                  <a:pt x="13561" y="4883"/>
                  <a:pt x="13548" y="4859"/>
                  <a:pt x="13537" y="4848"/>
                </a:cubicBezTo>
                <a:cubicBezTo>
                  <a:pt x="13466" y="4812"/>
                  <a:pt x="13383" y="4777"/>
                  <a:pt x="13324" y="4741"/>
                </a:cubicBezTo>
                <a:close/>
                <a:moveTo>
                  <a:pt x="21435" y="4807"/>
                </a:moveTo>
                <a:cubicBezTo>
                  <a:pt x="21430" y="4807"/>
                  <a:pt x="21425" y="4809"/>
                  <a:pt x="21422" y="4812"/>
                </a:cubicBezTo>
                <a:lnTo>
                  <a:pt x="21209" y="4919"/>
                </a:lnTo>
                <a:cubicBezTo>
                  <a:pt x="21185" y="4919"/>
                  <a:pt x="21174" y="4942"/>
                  <a:pt x="21185" y="4966"/>
                </a:cubicBezTo>
                <a:cubicBezTo>
                  <a:pt x="21197" y="4977"/>
                  <a:pt x="21209" y="4977"/>
                  <a:pt x="21221" y="4977"/>
                </a:cubicBezTo>
                <a:lnTo>
                  <a:pt x="21232" y="4977"/>
                </a:lnTo>
                <a:cubicBezTo>
                  <a:pt x="21303" y="4942"/>
                  <a:pt x="21387" y="4906"/>
                  <a:pt x="21458" y="4871"/>
                </a:cubicBezTo>
                <a:cubicBezTo>
                  <a:pt x="21469" y="4871"/>
                  <a:pt x="21481" y="4848"/>
                  <a:pt x="21469" y="4824"/>
                </a:cubicBezTo>
                <a:cubicBezTo>
                  <a:pt x="21461" y="4815"/>
                  <a:pt x="21447" y="4807"/>
                  <a:pt x="21435" y="4807"/>
                </a:cubicBezTo>
                <a:close/>
                <a:moveTo>
                  <a:pt x="13738" y="4938"/>
                </a:moveTo>
                <a:cubicBezTo>
                  <a:pt x="13726" y="4938"/>
                  <a:pt x="13711" y="4949"/>
                  <a:pt x="13703" y="4966"/>
                </a:cubicBezTo>
                <a:cubicBezTo>
                  <a:pt x="13703" y="4977"/>
                  <a:pt x="13703" y="5001"/>
                  <a:pt x="13726" y="5013"/>
                </a:cubicBezTo>
                <a:cubicBezTo>
                  <a:pt x="13797" y="5037"/>
                  <a:pt x="13879" y="5072"/>
                  <a:pt x="13950" y="5096"/>
                </a:cubicBezTo>
                <a:lnTo>
                  <a:pt x="13963" y="5096"/>
                </a:lnTo>
                <a:cubicBezTo>
                  <a:pt x="13974" y="5096"/>
                  <a:pt x="13986" y="5084"/>
                  <a:pt x="13998" y="5072"/>
                </a:cubicBezTo>
                <a:cubicBezTo>
                  <a:pt x="13998" y="5048"/>
                  <a:pt x="13998" y="5037"/>
                  <a:pt x="13974" y="5025"/>
                </a:cubicBezTo>
                <a:cubicBezTo>
                  <a:pt x="13903" y="5001"/>
                  <a:pt x="13821" y="4966"/>
                  <a:pt x="13750" y="4942"/>
                </a:cubicBezTo>
                <a:cubicBezTo>
                  <a:pt x="13746" y="4939"/>
                  <a:pt x="13742" y="4938"/>
                  <a:pt x="13738" y="4938"/>
                </a:cubicBezTo>
                <a:close/>
                <a:moveTo>
                  <a:pt x="21005" y="5008"/>
                </a:moveTo>
                <a:cubicBezTo>
                  <a:pt x="20999" y="5008"/>
                  <a:pt x="20992" y="5010"/>
                  <a:pt x="20985" y="5013"/>
                </a:cubicBezTo>
                <a:cubicBezTo>
                  <a:pt x="20914" y="5037"/>
                  <a:pt x="20843" y="5072"/>
                  <a:pt x="20760" y="5096"/>
                </a:cubicBezTo>
                <a:cubicBezTo>
                  <a:pt x="20748" y="5108"/>
                  <a:pt x="20736" y="5132"/>
                  <a:pt x="20748" y="5143"/>
                </a:cubicBezTo>
                <a:cubicBezTo>
                  <a:pt x="20748" y="5155"/>
                  <a:pt x="20760" y="5167"/>
                  <a:pt x="20783" y="5167"/>
                </a:cubicBezTo>
                <a:lnTo>
                  <a:pt x="20796" y="5167"/>
                </a:lnTo>
                <a:cubicBezTo>
                  <a:pt x="20866" y="5143"/>
                  <a:pt x="20937" y="5108"/>
                  <a:pt x="21020" y="5072"/>
                </a:cubicBezTo>
                <a:cubicBezTo>
                  <a:pt x="21032" y="5072"/>
                  <a:pt x="21043" y="5048"/>
                  <a:pt x="21032" y="5025"/>
                </a:cubicBezTo>
                <a:cubicBezTo>
                  <a:pt x="21032" y="5017"/>
                  <a:pt x="21020" y="5008"/>
                  <a:pt x="21005" y="5008"/>
                </a:cubicBezTo>
                <a:close/>
                <a:moveTo>
                  <a:pt x="14187" y="5103"/>
                </a:moveTo>
                <a:cubicBezTo>
                  <a:pt x="14175" y="5103"/>
                  <a:pt x="14160" y="5114"/>
                  <a:pt x="14152" y="5132"/>
                </a:cubicBezTo>
                <a:cubicBezTo>
                  <a:pt x="14152" y="5143"/>
                  <a:pt x="14163" y="5167"/>
                  <a:pt x="14175" y="5167"/>
                </a:cubicBezTo>
                <a:cubicBezTo>
                  <a:pt x="14258" y="5190"/>
                  <a:pt x="14329" y="5214"/>
                  <a:pt x="14412" y="5237"/>
                </a:cubicBezTo>
                <a:cubicBezTo>
                  <a:pt x="14412" y="5237"/>
                  <a:pt x="14412" y="5250"/>
                  <a:pt x="14423" y="5250"/>
                </a:cubicBezTo>
                <a:cubicBezTo>
                  <a:pt x="14435" y="5250"/>
                  <a:pt x="14447" y="5237"/>
                  <a:pt x="14459" y="5214"/>
                </a:cubicBezTo>
                <a:cubicBezTo>
                  <a:pt x="14459" y="5202"/>
                  <a:pt x="14447" y="5179"/>
                  <a:pt x="14423" y="5179"/>
                </a:cubicBezTo>
                <a:cubicBezTo>
                  <a:pt x="14352" y="5155"/>
                  <a:pt x="14270" y="5132"/>
                  <a:pt x="14199" y="5108"/>
                </a:cubicBezTo>
                <a:cubicBezTo>
                  <a:pt x="14196" y="5105"/>
                  <a:pt x="14192" y="5103"/>
                  <a:pt x="14187" y="5103"/>
                </a:cubicBezTo>
                <a:close/>
                <a:moveTo>
                  <a:pt x="13655" y="4990"/>
                </a:moveTo>
                <a:cubicBezTo>
                  <a:pt x="13643" y="4990"/>
                  <a:pt x="13619" y="5001"/>
                  <a:pt x="13619" y="5025"/>
                </a:cubicBezTo>
                <a:cubicBezTo>
                  <a:pt x="13608" y="5096"/>
                  <a:pt x="13608" y="5179"/>
                  <a:pt x="13596" y="5261"/>
                </a:cubicBezTo>
                <a:cubicBezTo>
                  <a:pt x="13596" y="5273"/>
                  <a:pt x="13608" y="5297"/>
                  <a:pt x="13632" y="5297"/>
                </a:cubicBezTo>
                <a:cubicBezTo>
                  <a:pt x="13643" y="5297"/>
                  <a:pt x="13667" y="5285"/>
                  <a:pt x="13667" y="5261"/>
                </a:cubicBezTo>
                <a:cubicBezTo>
                  <a:pt x="13679" y="5179"/>
                  <a:pt x="13690" y="5108"/>
                  <a:pt x="13690" y="5025"/>
                </a:cubicBezTo>
                <a:cubicBezTo>
                  <a:pt x="13690" y="5001"/>
                  <a:pt x="13679" y="4990"/>
                  <a:pt x="13655" y="4990"/>
                </a:cubicBezTo>
                <a:close/>
                <a:moveTo>
                  <a:pt x="20547" y="5179"/>
                </a:moveTo>
                <a:cubicBezTo>
                  <a:pt x="20465" y="5202"/>
                  <a:pt x="20394" y="5226"/>
                  <a:pt x="20310" y="5261"/>
                </a:cubicBezTo>
                <a:cubicBezTo>
                  <a:pt x="20299" y="5261"/>
                  <a:pt x="20287" y="5285"/>
                  <a:pt x="20287" y="5297"/>
                </a:cubicBezTo>
                <a:cubicBezTo>
                  <a:pt x="20299" y="5321"/>
                  <a:pt x="20310" y="5321"/>
                  <a:pt x="20323" y="5321"/>
                </a:cubicBezTo>
                <a:lnTo>
                  <a:pt x="20334" y="5321"/>
                </a:lnTo>
                <a:cubicBezTo>
                  <a:pt x="20417" y="5297"/>
                  <a:pt x="20488" y="5273"/>
                  <a:pt x="20570" y="5250"/>
                </a:cubicBezTo>
                <a:cubicBezTo>
                  <a:pt x="20583" y="5237"/>
                  <a:pt x="20594" y="5226"/>
                  <a:pt x="20583" y="5202"/>
                </a:cubicBezTo>
                <a:cubicBezTo>
                  <a:pt x="20583" y="5190"/>
                  <a:pt x="20559" y="5179"/>
                  <a:pt x="20547" y="5179"/>
                </a:cubicBezTo>
                <a:close/>
                <a:moveTo>
                  <a:pt x="14643" y="5233"/>
                </a:moveTo>
                <a:cubicBezTo>
                  <a:pt x="14630" y="5233"/>
                  <a:pt x="14621" y="5244"/>
                  <a:pt x="14612" y="5261"/>
                </a:cubicBezTo>
                <a:cubicBezTo>
                  <a:pt x="14612" y="5285"/>
                  <a:pt x="14625" y="5297"/>
                  <a:pt x="14636" y="5308"/>
                </a:cubicBezTo>
                <a:cubicBezTo>
                  <a:pt x="14707" y="5321"/>
                  <a:pt x="14778" y="5344"/>
                  <a:pt x="14849" y="5356"/>
                </a:cubicBezTo>
                <a:lnTo>
                  <a:pt x="14872" y="5368"/>
                </a:lnTo>
                <a:lnTo>
                  <a:pt x="14885" y="5368"/>
                </a:lnTo>
                <a:cubicBezTo>
                  <a:pt x="14896" y="5368"/>
                  <a:pt x="14908" y="5356"/>
                  <a:pt x="14920" y="5332"/>
                </a:cubicBezTo>
                <a:cubicBezTo>
                  <a:pt x="14920" y="5321"/>
                  <a:pt x="14908" y="5297"/>
                  <a:pt x="14896" y="5297"/>
                </a:cubicBezTo>
                <a:lnTo>
                  <a:pt x="14861" y="5285"/>
                </a:lnTo>
                <a:cubicBezTo>
                  <a:pt x="14790" y="5273"/>
                  <a:pt x="14731" y="5250"/>
                  <a:pt x="14660" y="5237"/>
                </a:cubicBezTo>
                <a:cubicBezTo>
                  <a:pt x="14653" y="5234"/>
                  <a:pt x="14648" y="5233"/>
                  <a:pt x="14643" y="5233"/>
                </a:cubicBezTo>
                <a:close/>
                <a:moveTo>
                  <a:pt x="20086" y="5321"/>
                </a:moveTo>
                <a:cubicBezTo>
                  <a:pt x="20015" y="5344"/>
                  <a:pt x="19932" y="5368"/>
                  <a:pt x="19861" y="5379"/>
                </a:cubicBezTo>
                <a:cubicBezTo>
                  <a:pt x="19838" y="5392"/>
                  <a:pt x="19826" y="5403"/>
                  <a:pt x="19826" y="5427"/>
                </a:cubicBezTo>
                <a:cubicBezTo>
                  <a:pt x="19838" y="5439"/>
                  <a:pt x="19850" y="5450"/>
                  <a:pt x="19861" y="5450"/>
                </a:cubicBezTo>
                <a:lnTo>
                  <a:pt x="19873" y="5450"/>
                </a:lnTo>
                <a:cubicBezTo>
                  <a:pt x="19956" y="5439"/>
                  <a:pt x="20027" y="5415"/>
                  <a:pt x="20110" y="5392"/>
                </a:cubicBezTo>
                <a:cubicBezTo>
                  <a:pt x="20121" y="5392"/>
                  <a:pt x="20134" y="5368"/>
                  <a:pt x="20134" y="5344"/>
                </a:cubicBezTo>
                <a:cubicBezTo>
                  <a:pt x="20121" y="5332"/>
                  <a:pt x="20110" y="5321"/>
                  <a:pt x="20086" y="5321"/>
                </a:cubicBezTo>
                <a:close/>
                <a:moveTo>
                  <a:pt x="15121" y="5344"/>
                </a:moveTo>
                <a:cubicBezTo>
                  <a:pt x="15109" y="5344"/>
                  <a:pt x="15085" y="5356"/>
                  <a:pt x="15085" y="5379"/>
                </a:cubicBezTo>
                <a:cubicBezTo>
                  <a:pt x="15074" y="5392"/>
                  <a:pt x="15085" y="5415"/>
                  <a:pt x="15109" y="5415"/>
                </a:cubicBezTo>
                <a:cubicBezTo>
                  <a:pt x="15192" y="5439"/>
                  <a:pt x="15263" y="5450"/>
                  <a:pt x="15345" y="5463"/>
                </a:cubicBezTo>
                <a:cubicBezTo>
                  <a:pt x="15369" y="5463"/>
                  <a:pt x="15381" y="5450"/>
                  <a:pt x="15381" y="5439"/>
                </a:cubicBezTo>
                <a:cubicBezTo>
                  <a:pt x="15393" y="5415"/>
                  <a:pt x="15381" y="5403"/>
                  <a:pt x="15358" y="5392"/>
                </a:cubicBezTo>
                <a:cubicBezTo>
                  <a:pt x="15274" y="5379"/>
                  <a:pt x="15203" y="5368"/>
                  <a:pt x="15121" y="5344"/>
                </a:cubicBezTo>
                <a:close/>
                <a:moveTo>
                  <a:pt x="15594" y="5439"/>
                </a:moveTo>
                <a:cubicBezTo>
                  <a:pt x="15570" y="5439"/>
                  <a:pt x="15558" y="5450"/>
                  <a:pt x="15547" y="5474"/>
                </a:cubicBezTo>
                <a:cubicBezTo>
                  <a:pt x="15547" y="5486"/>
                  <a:pt x="15558" y="5510"/>
                  <a:pt x="15582" y="5510"/>
                </a:cubicBezTo>
                <a:cubicBezTo>
                  <a:pt x="15653" y="5521"/>
                  <a:pt x="15736" y="5533"/>
                  <a:pt x="15818" y="5557"/>
                </a:cubicBezTo>
                <a:cubicBezTo>
                  <a:pt x="15842" y="5557"/>
                  <a:pt x="15854" y="5545"/>
                  <a:pt x="15854" y="5521"/>
                </a:cubicBezTo>
                <a:cubicBezTo>
                  <a:pt x="15865" y="5498"/>
                  <a:pt x="15842" y="5486"/>
                  <a:pt x="15830" y="5486"/>
                </a:cubicBezTo>
                <a:cubicBezTo>
                  <a:pt x="15747" y="5463"/>
                  <a:pt x="15676" y="5450"/>
                  <a:pt x="15594" y="5439"/>
                </a:cubicBezTo>
                <a:close/>
                <a:moveTo>
                  <a:pt x="19625" y="5439"/>
                </a:moveTo>
                <a:cubicBezTo>
                  <a:pt x="19542" y="5450"/>
                  <a:pt x="19472" y="5474"/>
                  <a:pt x="19388" y="5486"/>
                </a:cubicBezTo>
                <a:cubicBezTo>
                  <a:pt x="19365" y="5486"/>
                  <a:pt x="19353" y="5510"/>
                  <a:pt x="19365" y="5521"/>
                </a:cubicBezTo>
                <a:cubicBezTo>
                  <a:pt x="19365" y="5545"/>
                  <a:pt x="19377" y="5557"/>
                  <a:pt x="19401" y="5557"/>
                </a:cubicBezTo>
                <a:cubicBezTo>
                  <a:pt x="19483" y="5545"/>
                  <a:pt x="19566" y="5521"/>
                  <a:pt x="19637" y="5510"/>
                </a:cubicBezTo>
                <a:cubicBezTo>
                  <a:pt x="19661" y="5498"/>
                  <a:pt x="19672" y="5486"/>
                  <a:pt x="19672" y="5463"/>
                </a:cubicBezTo>
                <a:cubicBezTo>
                  <a:pt x="19661" y="5450"/>
                  <a:pt x="19648" y="5439"/>
                  <a:pt x="19625" y="5439"/>
                </a:cubicBezTo>
                <a:close/>
                <a:moveTo>
                  <a:pt x="16055" y="5518"/>
                </a:moveTo>
                <a:cubicBezTo>
                  <a:pt x="16039" y="5518"/>
                  <a:pt x="16029" y="5536"/>
                  <a:pt x="16020" y="5545"/>
                </a:cubicBezTo>
                <a:cubicBezTo>
                  <a:pt x="16020" y="5568"/>
                  <a:pt x="16031" y="5581"/>
                  <a:pt x="16055" y="5592"/>
                </a:cubicBezTo>
                <a:cubicBezTo>
                  <a:pt x="16138" y="5604"/>
                  <a:pt x="16209" y="5616"/>
                  <a:pt x="16291" y="5616"/>
                </a:cubicBezTo>
                <a:cubicBezTo>
                  <a:pt x="16315" y="5616"/>
                  <a:pt x="16327" y="5604"/>
                  <a:pt x="16327" y="5592"/>
                </a:cubicBezTo>
                <a:cubicBezTo>
                  <a:pt x="16338" y="5568"/>
                  <a:pt x="16315" y="5557"/>
                  <a:pt x="16303" y="5545"/>
                </a:cubicBezTo>
                <a:cubicBezTo>
                  <a:pt x="16220" y="5545"/>
                  <a:pt x="16138" y="5533"/>
                  <a:pt x="16067" y="5521"/>
                </a:cubicBezTo>
                <a:cubicBezTo>
                  <a:pt x="16062" y="5519"/>
                  <a:pt x="16058" y="5518"/>
                  <a:pt x="16055" y="5518"/>
                </a:cubicBezTo>
                <a:close/>
                <a:moveTo>
                  <a:pt x="19152" y="5521"/>
                </a:moveTo>
                <a:cubicBezTo>
                  <a:pt x="19081" y="5533"/>
                  <a:pt x="18999" y="5545"/>
                  <a:pt x="18915" y="5557"/>
                </a:cubicBezTo>
                <a:cubicBezTo>
                  <a:pt x="18904" y="5557"/>
                  <a:pt x="18880" y="5581"/>
                  <a:pt x="18892" y="5604"/>
                </a:cubicBezTo>
                <a:cubicBezTo>
                  <a:pt x="18892" y="5616"/>
                  <a:pt x="18904" y="5628"/>
                  <a:pt x="18928" y="5628"/>
                </a:cubicBezTo>
                <a:cubicBezTo>
                  <a:pt x="19010" y="5616"/>
                  <a:pt x="19093" y="5604"/>
                  <a:pt x="19164" y="5592"/>
                </a:cubicBezTo>
                <a:cubicBezTo>
                  <a:pt x="19188" y="5592"/>
                  <a:pt x="19199" y="5581"/>
                  <a:pt x="19199" y="5557"/>
                </a:cubicBezTo>
                <a:cubicBezTo>
                  <a:pt x="19188" y="5533"/>
                  <a:pt x="19175" y="5521"/>
                  <a:pt x="19152" y="5521"/>
                </a:cubicBezTo>
                <a:close/>
                <a:moveTo>
                  <a:pt x="16527" y="5577"/>
                </a:moveTo>
                <a:cubicBezTo>
                  <a:pt x="16512" y="5577"/>
                  <a:pt x="16504" y="5595"/>
                  <a:pt x="16504" y="5604"/>
                </a:cubicBezTo>
                <a:cubicBezTo>
                  <a:pt x="16492" y="5628"/>
                  <a:pt x="16516" y="5652"/>
                  <a:pt x="16527" y="5652"/>
                </a:cubicBezTo>
                <a:cubicBezTo>
                  <a:pt x="16611" y="5652"/>
                  <a:pt x="16693" y="5663"/>
                  <a:pt x="16764" y="5675"/>
                </a:cubicBezTo>
                <a:lnTo>
                  <a:pt x="16776" y="5675"/>
                </a:lnTo>
                <a:cubicBezTo>
                  <a:pt x="16788" y="5675"/>
                  <a:pt x="16811" y="5652"/>
                  <a:pt x="16811" y="5639"/>
                </a:cubicBezTo>
                <a:cubicBezTo>
                  <a:pt x="16811" y="5616"/>
                  <a:pt x="16800" y="5604"/>
                  <a:pt x="16776" y="5604"/>
                </a:cubicBezTo>
                <a:cubicBezTo>
                  <a:pt x="16693" y="5592"/>
                  <a:pt x="16622" y="5581"/>
                  <a:pt x="16540" y="5581"/>
                </a:cubicBezTo>
                <a:cubicBezTo>
                  <a:pt x="16535" y="5578"/>
                  <a:pt x="16531" y="5577"/>
                  <a:pt x="16527" y="5577"/>
                </a:cubicBezTo>
                <a:close/>
                <a:moveTo>
                  <a:pt x="18691" y="5589"/>
                </a:moveTo>
                <a:cubicBezTo>
                  <a:pt x="18687" y="5589"/>
                  <a:pt x="18683" y="5590"/>
                  <a:pt x="18679" y="5592"/>
                </a:cubicBezTo>
                <a:cubicBezTo>
                  <a:pt x="18608" y="5592"/>
                  <a:pt x="18526" y="5604"/>
                  <a:pt x="18443" y="5604"/>
                </a:cubicBezTo>
                <a:cubicBezTo>
                  <a:pt x="18419" y="5604"/>
                  <a:pt x="18408" y="5628"/>
                  <a:pt x="18408" y="5652"/>
                </a:cubicBezTo>
                <a:cubicBezTo>
                  <a:pt x="18408" y="5663"/>
                  <a:pt x="18431" y="5675"/>
                  <a:pt x="18443" y="5675"/>
                </a:cubicBezTo>
                <a:lnTo>
                  <a:pt x="18455" y="5675"/>
                </a:lnTo>
                <a:cubicBezTo>
                  <a:pt x="18526" y="5675"/>
                  <a:pt x="18608" y="5663"/>
                  <a:pt x="18691" y="5663"/>
                </a:cubicBezTo>
                <a:cubicBezTo>
                  <a:pt x="18715" y="5652"/>
                  <a:pt x="18726" y="5639"/>
                  <a:pt x="18726" y="5616"/>
                </a:cubicBezTo>
                <a:cubicBezTo>
                  <a:pt x="18717" y="5607"/>
                  <a:pt x="18707" y="5589"/>
                  <a:pt x="18691" y="5589"/>
                </a:cubicBezTo>
                <a:close/>
                <a:moveTo>
                  <a:pt x="17013" y="5616"/>
                </a:moveTo>
                <a:cubicBezTo>
                  <a:pt x="16989" y="5616"/>
                  <a:pt x="16977" y="5628"/>
                  <a:pt x="16977" y="5652"/>
                </a:cubicBezTo>
                <a:cubicBezTo>
                  <a:pt x="16977" y="5675"/>
                  <a:pt x="16989" y="5687"/>
                  <a:pt x="17013" y="5687"/>
                </a:cubicBezTo>
                <a:cubicBezTo>
                  <a:pt x="17095" y="5687"/>
                  <a:pt x="17166" y="5699"/>
                  <a:pt x="17249" y="5699"/>
                </a:cubicBezTo>
                <a:cubicBezTo>
                  <a:pt x="17273" y="5699"/>
                  <a:pt x="17284" y="5687"/>
                  <a:pt x="17284" y="5663"/>
                </a:cubicBezTo>
                <a:cubicBezTo>
                  <a:pt x="17284" y="5652"/>
                  <a:pt x="17273" y="5628"/>
                  <a:pt x="17249" y="5628"/>
                </a:cubicBezTo>
                <a:cubicBezTo>
                  <a:pt x="17178" y="5628"/>
                  <a:pt x="17095" y="5616"/>
                  <a:pt x="17013" y="5616"/>
                </a:cubicBezTo>
                <a:close/>
                <a:moveTo>
                  <a:pt x="17485" y="5639"/>
                </a:moveTo>
                <a:cubicBezTo>
                  <a:pt x="17473" y="5639"/>
                  <a:pt x="17450" y="5652"/>
                  <a:pt x="17450" y="5675"/>
                </a:cubicBezTo>
                <a:cubicBezTo>
                  <a:pt x="17450" y="5687"/>
                  <a:pt x="17473" y="5710"/>
                  <a:pt x="17485" y="5710"/>
                </a:cubicBezTo>
                <a:lnTo>
                  <a:pt x="17733" y="5710"/>
                </a:lnTo>
                <a:cubicBezTo>
                  <a:pt x="17746" y="5710"/>
                  <a:pt x="17769" y="5699"/>
                  <a:pt x="17769" y="5675"/>
                </a:cubicBezTo>
                <a:cubicBezTo>
                  <a:pt x="17769" y="5652"/>
                  <a:pt x="17746" y="5639"/>
                  <a:pt x="17733" y="5639"/>
                </a:cubicBezTo>
                <a:close/>
                <a:moveTo>
                  <a:pt x="17970" y="5628"/>
                </a:moveTo>
                <a:cubicBezTo>
                  <a:pt x="17946" y="5639"/>
                  <a:pt x="17935" y="5652"/>
                  <a:pt x="17935" y="5675"/>
                </a:cubicBezTo>
                <a:cubicBezTo>
                  <a:pt x="17935" y="5687"/>
                  <a:pt x="17946" y="5710"/>
                  <a:pt x="17970" y="5710"/>
                </a:cubicBezTo>
                <a:cubicBezTo>
                  <a:pt x="18053" y="5699"/>
                  <a:pt x="18135" y="5699"/>
                  <a:pt x="18206" y="5699"/>
                </a:cubicBezTo>
                <a:cubicBezTo>
                  <a:pt x="18230" y="5699"/>
                  <a:pt x="18242" y="5675"/>
                  <a:pt x="18242" y="5663"/>
                </a:cubicBezTo>
                <a:cubicBezTo>
                  <a:pt x="18242" y="5639"/>
                  <a:pt x="18230" y="5628"/>
                  <a:pt x="18206" y="5628"/>
                </a:cubicBezTo>
                <a:close/>
                <a:moveTo>
                  <a:pt x="13608" y="5463"/>
                </a:moveTo>
                <a:cubicBezTo>
                  <a:pt x="13584" y="5463"/>
                  <a:pt x="13561" y="5474"/>
                  <a:pt x="13561" y="5498"/>
                </a:cubicBezTo>
                <a:cubicBezTo>
                  <a:pt x="13548" y="5568"/>
                  <a:pt x="13537" y="5652"/>
                  <a:pt x="13525" y="5734"/>
                </a:cubicBezTo>
                <a:cubicBezTo>
                  <a:pt x="13525" y="5746"/>
                  <a:pt x="13537" y="5770"/>
                  <a:pt x="13561" y="5770"/>
                </a:cubicBezTo>
                <a:cubicBezTo>
                  <a:pt x="13584" y="5770"/>
                  <a:pt x="13596" y="5758"/>
                  <a:pt x="13596" y="5746"/>
                </a:cubicBezTo>
                <a:lnTo>
                  <a:pt x="13632" y="5498"/>
                </a:lnTo>
                <a:cubicBezTo>
                  <a:pt x="13632" y="5486"/>
                  <a:pt x="13619" y="5463"/>
                  <a:pt x="13608" y="5463"/>
                </a:cubicBezTo>
                <a:close/>
                <a:moveTo>
                  <a:pt x="13525" y="5935"/>
                </a:moveTo>
                <a:cubicBezTo>
                  <a:pt x="13513" y="5935"/>
                  <a:pt x="13490" y="5947"/>
                  <a:pt x="13490" y="5970"/>
                </a:cubicBezTo>
                <a:cubicBezTo>
                  <a:pt x="13466" y="6041"/>
                  <a:pt x="13454" y="6125"/>
                  <a:pt x="13442" y="6195"/>
                </a:cubicBezTo>
                <a:cubicBezTo>
                  <a:pt x="13442" y="6219"/>
                  <a:pt x="13454" y="6243"/>
                  <a:pt x="13466" y="6243"/>
                </a:cubicBezTo>
                <a:lnTo>
                  <a:pt x="13477" y="6243"/>
                </a:lnTo>
                <a:cubicBezTo>
                  <a:pt x="13490" y="6243"/>
                  <a:pt x="13513" y="6230"/>
                  <a:pt x="13513" y="6219"/>
                </a:cubicBezTo>
                <a:cubicBezTo>
                  <a:pt x="13525" y="6136"/>
                  <a:pt x="13537" y="6054"/>
                  <a:pt x="13561" y="5983"/>
                </a:cubicBezTo>
                <a:cubicBezTo>
                  <a:pt x="13561" y="5959"/>
                  <a:pt x="13548" y="5935"/>
                  <a:pt x="13525" y="5935"/>
                </a:cubicBezTo>
                <a:close/>
                <a:moveTo>
                  <a:pt x="13419" y="6403"/>
                </a:moveTo>
                <a:cubicBezTo>
                  <a:pt x="13408" y="6403"/>
                  <a:pt x="13395" y="6415"/>
                  <a:pt x="13395" y="6432"/>
                </a:cubicBezTo>
                <a:cubicBezTo>
                  <a:pt x="13371" y="6514"/>
                  <a:pt x="13359" y="6585"/>
                  <a:pt x="13336" y="6668"/>
                </a:cubicBezTo>
                <a:cubicBezTo>
                  <a:pt x="13336" y="6680"/>
                  <a:pt x="13348" y="6703"/>
                  <a:pt x="13359" y="6703"/>
                </a:cubicBezTo>
                <a:lnTo>
                  <a:pt x="13371" y="6716"/>
                </a:lnTo>
                <a:cubicBezTo>
                  <a:pt x="13383" y="6716"/>
                  <a:pt x="13406" y="6703"/>
                  <a:pt x="13406" y="6680"/>
                </a:cubicBezTo>
                <a:cubicBezTo>
                  <a:pt x="13430" y="6609"/>
                  <a:pt x="13442" y="6527"/>
                  <a:pt x="13466" y="6443"/>
                </a:cubicBezTo>
                <a:cubicBezTo>
                  <a:pt x="13466" y="6432"/>
                  <a:pt x="13454" y="6408"/>
                  <a:pt x="13430" y="6408"/>
                </a:cubicBezTo>
                <a:cubicBezTo>
                  <a:pt x="13427" y="6405"/>
                  <a:pt x="13423" y="6403"/>
                  <a:pt x="13419" y="6403"/>
                </a:cubicBezTo>
                <a:close/>
                <a:moveTo>
                  <a:pt x="13312" y="6869"/>
                </a:moveTo>
                <a:cubicBezTo>
                  <a:pt x="13301" y="6869"/>
                  <a:pt x="13277" y="6881"/>
                  <a:pt x="13277" y="6893"/>
                </a:cubicBezTo>
                <a:cubicBezTo>
                  <a:pt x="13253" y="6976"/>
                  <a:pt x="13230" y="7047"/>
                  <a:pt x="13206" y="7118"/>
                </a:cubicBezTo>
                <a:cubicBezTo>
                  <a:pt x="13194" y="7141"/>
                  <a:pt x="13206" y="7165"/>
                  <a:pt x="13230" y="7165"/>
                </a:cubicBezTo>
                <a:lnTo>
                  <a:pt x="13241" y="7165"/>
                </a:lnTo>
                <a:cubicBezTo>
                  <a:pt x="13253" y="7165"/>
                  <a:pt x="13265" y="7165"/>
                  <a:pt x="13265" y="7141"/>
                </a:cubicBezTo>
                <a:cubicBezTo>
                  <a:pt x="13301" y="7070"/>
                  <a:pt x="13324" y="6987"/>
                  <a:pt x="13348" y="6916"/>
                </a:cubicBezTo>
                <a:cubicBezTo>
                  <a:pt x="13348" y="6893"/>
                  <a:pt x="13336" y="6881"/>
                  <a:pt x="13312" y="6869"/>
                </a:cubicBezTo>
                <a:close/>
                <a:moveTo>
                  <a:pt x="13152" y="7325"/>
                </a:moveTo>
                <a:cubicBezTo>
                  <a:pt x="13140" y="7325"/>
                  <a:pt x="13131" y="7334"/>
                  <a:pt x="13123" y="7342"/>
                </a:cubicBezTo>
                <a:cubicBezTo>
                  <a:pt x="13099" y="7425"/>
                  <a:pt x="13064" y="7496"/>
                  <a:pt x="13040" y="7567"/>
                </a:cubicBezTo>
                <a:cubicBezTo>
                  <a:pt x="13028" y="7590"/>
                  <a:pt x="13040" y="7614"/>
                  <a:pt x="13052" y="7614"/>
                </a:cubicBezTo>
                <a:lnTo>
                  <a:pt x="13075" y="7614"/>
                </a:lnTo>
                <a:cubicBezTo>
                  <a:pt x="13088" y="7614"/>
                  <a:pt x="13099" y="7614"/>
                  <a:pt x="13099" y="7590"/>
                </a:cubicBezTo>
                <a:cubicBezTo>
                  <a:pt x="13135" y="7520"/>
                  <a:pt x="13159" y="7449"/>
                  <a:pt x="13194" y="7378"/>
                </a:cubicBezTo>
                <a:cubicBezTo>
                  <a:pt x="13194" y="7354"/>
                  <a:pt x="13194" y="7330"/>
                  <a:pt x="13170" y="7330"/>
                </a:cubicBezTo>
                <a:cubicBezTo>
                  <a:pt x="13163" y="7327"/>
                  <a:pt x="13157" y="7325"/>
                  <a:pt x="13152" y="7325"/>
                </a:cubicBezTo>
                <a:close/>
                <a:moveTo>
                  <a:pt x="12977" y="7763"/>
                </a:moveTo>
                <a:cubicBezTo>
                  <a:pt x="12963" y="7763"/>
                  <a:pt x="12954" y="7774"/>
                  <a:pt x="12946" y="7791"/>
                </a:cubicBezTo>
                <a:lnTo>
                  <a:pt x="12839" y="8004"/>
                </a:lnTo>
                <a:cubicBezTo>
                  <a:pt x="12828" y="8016"/>
                  <a:pt x="12839" y="8040"/>
                  <a:pt x="12863" y="8051"/>
                </a:cubicBezTo>
                <a:lnTo>
                  <a:pt x="12875" y="8051"/>
                </a:lnTo>
                <a:cubicBezTo>
                  <a:pt x="12886" y="8051"/>
                  <a:pt x="12899" y="8051"/>
                  <a:pt x="12910" y="8040"/>
                </a:cubicBezTo>
                <a:cubicBezTo>
                  <a:pt x="12946" y="7969"/>
                  <a:pt x="12981" y="7886"/>
                  <a:pt x="13005" y="7815"/>
                </a:cubicBezTo>
                <a:cubicBezTo>
                  <a:pt x="13017" y="7803"/>
                  <a:pt x="13005" y="7780"/>
                  <a:pt x="12993" y="7767"/>
                </a:cubicBezTo>
                <a:cubicBezTo>
                  <a:pt x="12987" y="7764"/>
                  <a:pt x="12981" y="7763"/>
                  <a:pt x="12977" y="7763"/>
                </a:cubicBezTo>
                <a:close/>
                <a:moveTo>
                  <a:pt x="12761" y="8197"/>
                </a:moveTo>
                <a:cubicBezTo>
                  <a:pt x="12750" y="8197"/>
                  <a:pt x="12740" y="8203"/>
                  <a:pt x="12733" y="8217"/>
                </a:cubicBezTo>
                <a:cubicBezTo>
                  <a:pt x="12697" y="8287"/>
                  <a:pt x="12650" y="8358"/>
                  <a:pt x="12615" y="8418"/>
                </a:cubicBezTo>
                <a:cubicBezTo>
                  <a:pt x="12603" y="8442"/>
                  <a:pt x="12615" y="8465"/>
                  <a:pt x="12626" y="8465"/>
                </a:cubicBezTo>
                <a:cubicBezTo>
                  <a:pt x="12639" y="8477"/>
                  <a:pt x="12639" y="8477"/>
                  <a:pt x="12650" y="8477"/>
                </a:cubicBezTo>
                <a:cubicBezTo>
                  <a:pt x="12662" y="8477"/>
                  <a:pt x="12674" y="8465"/>
                  <a:pt x="12674" y="8453"/>
                </a:cubicBezTo>
                <a:cubicBezTo>
                  <a:pt x="12721" y="8394"/>
                  <a:pt x="12757" y="8323"/>
                  <a:pt x="12792" y="8252"/>
                </a:cubicBezTo>
                <a:cubicBezTo>
                  <a:pt x="12804" y="8229"/>
                  <a:pt x="12804" y="8205"/>
                  <a:pt x="12780" y="8205"/>
                </a:cubicBezTo>
                <a:cubicBezTo>
                  <a:pt x="12775" y="8200"/>
                  <a:pt x="12768" y="8197"/>
                  <a:pt x="12761" y="8197"/>
                </a:cubicBezTo>
                <a:close/>
                <a:moveTo>
                  <a:pt x="12544" y="8607"/>
                </a:moveTo>
                <a:cubicBezTo>
                  <a:pt x="12520" y="8607"/>
                  <a:pt x="12497" y="8607"/>
                  <a:pt x="12484" y="8618"/>
                </a:cubicBezTo>
                <a:cubicBezTo>
                  <a:pt x="12449" y="8689"/>
                  <a:pt x="12402" y="8760"/>
                  <a:pt x="12355" y="8820"/>
                </a:cubicBezTo>
                <a:cubicBezTo>
                  <a:pt x="12343" y="8831"/>
                  <a:pt x="12355" y="8855"/>
                  <a:pt x="12366" y="8867"/>
                </a:cubicBezTo>
                <a:cubicBezTo>
                  <a:pt x="12366" y="8879"/>
                  <a:pt x="12378" y="8879"/>
                  <a:pt x="12390" y="8879"/>
                </a:cubicBezTo>
                <a:cubicBezTo>
                  <a:pt x="12402" y="8879"/>
                  <a:pt x="12413" y="8867"/>
                  <a:pt x="12413" y="8867"/>
                </a:cubicBezTo>
                <a:cubicBezTo>
                  <a:pt x="12461" y="8796"/>
                  <a:pt x="12508" y="8725"/>
                  <a:pt x="12555" y="8666"/>
                </a:cubicBezTo>
                <a:cubicBezTo>
                  <a:pt x="12555" y="8642"/>
                  <a:pt x="12555" y="8618"/>
                  <a:pt x="12544" y="8607"/>
                </a:cubicBezTo>
                <a:close/>
                <a:moveTo>
                  <a:pt x="12238" y="9000"/>
                </a:moveTo>
                <a:cubicBezTo>
                  <a:pt x="12227" y="9000"/>
                  <a:pt x="12219" y="9003"/>
                  <a:pt x="12213" y="9009"/>
                </a:cubicBezTo>
                <a:cubicBezTo>
                  <a:pt x="12166" y="9080"/>
                  <a:pt x="12118" y="9139"/>
                  <a:pt x="12071" y="9198"/>
                </a:cubicBezTo>
                <a:cubicBezTo>
                  <a:pt x="12059" y="9210"/>
                  <a:pt x="12059" y="9233"/>
                  <a:pt x="12071" y="9246"/>
                </a:cubicBezTo>
                <a:cubicBezTo>
                  <a:pt x="12082" y="9257"/>
                  <a:pt x="12095" y="9257"/>
                  <a:pt x="12095" y="9257"/>
                </a:cubicBezTo>
                <a:cubicBezTo>
                  <a:pt x="12106" y="9257"/>
                  <a:pt x="12118" y="9257"/>
                  <a:pt x="12130" y="9246"/>
                </a:cubicBezTo>
                <a:cubicBezTo>
                  <a:pt x="12177" y="9186"/>
                  <a:pt x="12224" y="9115"/>
                  <a:pt x="12272" y="9056"/>
                </a:cubicBezTo>
                <a:cubicBezTo>
                  <a:pt x="12284" y="9044"/>
                  <a:pt x="12284" y="9020"/>
                  <a:pt x="12272" y="9009"/>
                </a:cubicBezTo>
                <a:cubicBezTo>
                  <a:pt x="12260" y="9003"/>
                  <a:pt x="12248" y="9000"/>
                  <a:pt x="12238" y="9000"/>
                </a:cubicBezTo>
                <a:close/>
                <a:moveTo>
                  <a:pt x="11946" y="9368"/>
                </a:moveTo>
                <a:cubicBezTo>
                  <a:pt x="11935" y="9368"/>
                  <a:pt x="11924" y="9373"/>
                  <a:pt x="11917" y="9387"/>
                </a:cubicBezTo>
                <a:cubicBezTo>
                  <a:pt x="11858" y="9446"/>
                  <a:pt x="11811" y="9506"/>
                  <a:pt x="11751" y="9553"/>
                </a:cubicBezTo>
                <a:cubicBezTo>
                  <a:pt x="11740" y="9577"/>
                  <a:pt x="11740" y="9600"/>
                  <a:pt x="11751" y="9612"/>
                </a:cubicBezTo>
                <a:lnTo>
                  <a:pt x="11811" y="9612"/>
                </a:lnTo>
                <a:cubicBezTo>
                  <a:pt x="11858" y="9553"/>
                  <a:pt x="11917" y="9493"/>
                  <a:pt x="11964" y="9435"/>
                </a:cubicBezTo>
                <a:cubicBezTo>
                  <a:pt x="11988" y="9411"/>
                  <a:pt x="11977" y="9387"/>
                  <a:pt x="11964" y="9375"/>
                </a:cubicBezTo>
                <a:cubicBezTo>
                  <a:pt x="11960" y="9370"/>
                  <a:pt x="11953" y="9368"/>
                  <a:pt x="11946" y="9368"/>
                </a:cubicBezTo>
                <a:close/>
                <a:moveTo>
                  <a:pt x="11610" y="9721"/>
                </a:moveTo>
                <a:cubicBezTo>
                  <a:pt x="11601" y="9721"/>
                  <a:pt x="11592" y="9724"/>
                  <a:pt x="11586" y="9730"/>
                </a:cubicBezTo>
                <a:cubicBezTo>
                  <a:pt x="11527" y="9777"/>
                  <a:pt x="11468" y="9837"/>
                  <a:pt x="11409" y="9895"/>
                </a:cubicBezTo>
                <a:cubicBezTo>
                  <a:pt x="11397" y="9908"/>
                  <a:pt x="11397" y="9931"/>
                  <a:pt x="11409" y="9943"/>
                </a:cubicBezTo>
                <a:cubicBezTo>
                  <a:pt x="11420" y="9955"/>
                  <a:pt x="11433" y="9955"/>
                  <a:pt x="11444" y="9955"/>
                </a:cubicBezTo>
                <a:cubicBezTo>
                  <a:pt x="11444" y="9955"/>
                  <a:pt x="11456" y="9955"/>
                  <a:pt x="11468" y="9943"/>
                </a:cubicBezTo>
                <a:cubicBezTo>
                  <a:pt x="11527" y="9884"/>
                  <a:pt x="11586" y="9837"/>
                  <a:pt x="11633" y="9777"/>
                </a:cubicBezTo>
                <a:cubicBezTo>
                  <a:pt x="11657" y="9766"/>
                  <a:pt x="11657" y="9742"/>
                  <a:pt x="11633" y="9730"/>
                </a:cubicBezTo>
                <a:cubicBezTo>
                  <a:pt x="11628" y="9724"/>
                  <a:pt x="11619" y="9721"/>
                  <a:pt x="11610" y="9721"/>
                </a:cubicBezTo>
                <a:close/>
                <a:moveTo>
                  <a:pt x="11265" y="10040"/>
                </a:moveTo>
                <a:cubicBezTo>
                  <a:pt x="11255" y="10040"/>
                  <a:pt x="11243" y="10043"/>
                  <a:pt x="11231" y="10049"/>
                </a:cubicBezTo>
                <a:cubicBezTo>
                  <a:pt x="11173" y="10097"/>
                  <a:pt x="11113" y="10144"/>
                  <a:pt x="11054" y="10203"/>
                </a:cubicBezTo>
                <a:cubicBezTo>
                  <a:pt x="11042" y="10215"/>
                  <a:pt x="11031" y="10239"/>
                  <a:pt x="11042" y="10250"/>
                </a:cubicBezTo>
                <a:cubicBezTo>
                  <a:pt x="11054" y="10262"/>
                  <a:pt x="11066" y="10262"/>
                  <a:pt x="11078" y="10262"/>
                </a:cubicBezTo>
                <a:cubicBezTo>
                  <a:pt x="11078" y="10262"/>
                  <a:pt x="11089" y="10262"/>
                  <a:pt x="11102" y="10250"/>
                </a:cubicBezTo>
                <a:lnTo>
                  <a:pt x="11279" y="10108"/>
                </a:lnTo>
                <a:cubicBezTo>
                  <a:pt x="11302" y="10084"/>
                  <a:pt x="11302" y="10061"/>
                  <a:pt x="11291" y="10049"/>
                </a:cubicBezTo>
                <a:cubicBezTo>
                  <a:pt x="11285" y="10043"/>
                  <a:pt x="11276" y="10040"/>
                  <a:pt x="11265" y="10040"/>
                </a:cubicBezTo>
                <a:close/>
                <a:moveTo>
                  <a:pt x="10884" y="10337"/>
                </a:moveTo>
                <a:cubicBezTo>
                  <a:pt x="10877" y="10337"/>
                  <a:pt x="10870" y="10340"/>
                  <a:pt x="10865" y="10344"/>
                </a:cubicBezTo>
                <a:cubicBezTo>
                  <a:pt x="10806" y="10392"/>
                  <a:pt x="10735" y="10439"/>
                  <a:pt x="10676" y="10486"/>
                </a:cubicBezTo>
                <a:cubicBezTo>
                  <a:pt x="10652" y="10499"/>
                  <a:pt x="10652" y="10522"/>
                  <a:pt x="10664" y="10534"/>
                </a:cubicBezTo>
                <a:cubicBezTo>
                  <a:pt x="10664" y="10546"/>
                  <a:pt x="10676" y="10546"/>
                  <a:pt x="10687" y="10546"/>
                </a:cubicBezTo>
                <a:lnTo>
                  <a:pt x="10711" y="10546"/>
                </a:lnTo>
                <a:cubicBezTo>
                  <a:pt x="10782" y="10499"/>
                  <a:pt x="10842" y="10451"/>
                  <a:pt x="10913" y="10404"/>
                </a:cubicBezTo>
                <a:cubicBezTo>
                  <a:pt x="10924" y="10392"/>
                  <a:pt x="10924" y="10368"/>
                  <a:pt x="10913" y="10357"/>
                </a:cubicBezTo>
                <a:cubicBezTo>
                  <a:pt x="10905" y="10343"/>
                  <a:pt x="10894" y="10337"/>
                  <a:pt x="10884" y="10337"/>
                </a:cubicBezTo>
                <a:close/>
                <a:moveTo>
                  <a:pt x="10494" y="10609"/>
                </a:moveTo>
                <a:cubicBezTo>
                  <a:pt x="10487" y="10609"/>
                  <a:pt x="10480" y="10612"/>
                  <a:pt x="10475" y="10617"/>
                </a:cubicBezTo>
                <a:cubicBezTo>
                  <a:pt x="10404" y="10664"/>
                  <a:pt x="10345" y="10699"/>
                  <a:pt x="10274" y="10746"/>
                </a:cubicBezTo>
                <a:cubicBezTo>
                  <a:pt x="10251" y="10759"/>
                  <a:pt x="10251" y="10770"/>
                  <a:pt x="10262" y="10794"/>
                </a:cubicBezTo>
                <a:cubicBezTo>
                  <a:pt x="10262" y="10806"/>
                  <a:pt x="10274" y="10806"/>
                  <a:pt x="10286" y="10806"/>
                </a:cubicBezTo>
                <a:lnTo>
                  <a:pt x="10309" y="10806"/>
                </a:lnTo>
                <a:cubicBezTo>
                  <a:pt x="10380" y="10759"/>
                  <a:pt x="10440" y="10723"/>
                  <a:pt x="10511" y="10675"/>
                </a:cubicBezTo>
                <a:cubicBezTo>
                  <a:pt x="10534" y="10664"/>
                  <a:pt x="10534" y="10640"/>
                  <a:pt x="10522" y="10628"/>
                </a:cubicBezTo>
                <a:cubicBezTo>
                  <a:pt x="10515" y="10614"/>
                  <a:pt x="10505" y="10609"/>
                  <a:pt x="10494" y="10609"/>
                </a:cubicBezTo>
                <a:close/>
                <a:moveTo>
                  <a:pt x="10082" y="10860"/>
                </a:moveTo>
                <a:cubicBezTo>
                  <a:pt x="10075" y="10860"/>
                  <a:pt x="10068" y="10861"/>
                  <a:pt x="10061" y="10865"/>
                </a:cubicBezTo>
                <a:cubicBezTo>
                  <a:pt x="10002" y="10901"/>
                  <a:pt x="9931" y="10948"/>
                  <a:pt x="9860" y="10983"/>
                </a:cubicBezTo>
                <a:cubicBezTo>
                  <a:pt x="9836" y="10995"/>
                  <a:pt x="9836" y="11006"/>
                  <a:pt x="9836" y="11030"/>
                </a:cubicBezTo>
                <a:cubicBezTo>
                  <a:pt x="9849" y="11042"/>
                  <a:pt x="9860" y="11042"/>
                  <a:pt x="9872" y="11042"/>
                </a:cubicBezTo>
                <a:lnTo>
                  <a:pt x="9896" y="11042"/>
                </a:lnTo>
                <a:cubicBezTo>
                  <a:pt x="9967" y="11006"/>
                  <a:pt x="10038" y="10971"/>
                  <a:pt x="10096" y="10924"/>
                </a:cubicBezTo>
                <a:cubicBezTo>
                  <a:pt x="10120" y="10912"/>
                  <a:pt x="10120" y="10901"/>
                  <a:pt x="10120" y="10877"/>
                </a:cubicBezTo>
                <a:cubicBezTo>
                  <a:pt x="10112" y="10868"/>
                  <a:pt x="10098" y="10860"/>
                  <a:pt x="10082" y="10860"/>
                </a:cubicBezTo>
                <a:close/>
                <a:moveTo>
                  <a:pt x="9660" y="11085"/>
                </a:moveTo>
                <a:cubicBezTo>
                  <a:pt x="9655" y="11085"/>
                  <a:pt x="9651" y="11086"/>
                  <a:pt x="9647" y="11090"/>
                </a:cubicBezTo>
                <a:lnTo>
                  <a:pt x="9434" y="11196"/>
                </a:lnTo>
                <a:cubicBezTo>
                  <a:pt x="9411" y="11208"/>
                  <a:pt x="9399" y="11219"/>
                  <a:pt x="9411" y="11243"/>
                </a:cubicBezTo>
                <a:cubicBezTo>
                  <a:pt x="9423" y="11255"/>
                  <a:pt x="9434" y="11267"/>
                  <a:pt x="9447" y="11267"/>
                </a:cubicBezTo>
                <a:cubicBezTo>
                  <a:pt x="9447" y="11267"/>
                  <a:pt x="9458" y="11267"/>
                  <a:pt x="9458" y="11255"/>
                </a:cubicBezTo>
                <a:cubicBezTo>
                  <a:pt x="9529" y="11232"/>
                  <a:pt x="9600" y="11196"/>
                  <a:pt x="9683" y="11161"/>
                </a:cubicBezTo>
                <a:cubicBezTo>
                  <a:pt x="9694" y="11148"/>
                  <a:pt x="9707" y="11125"/>
                  <a:pt x="9694" y="11101"/>
                </a:cubicBezTo>
                <a:cubicBezTo>
                  <a:pt x="9686" y="11093"/>
                  <a:pt x="9672" y="11085"/>
                  <a:pt x="9660" y="11085"/>
                </a:cubicBezTo>
                <a:close/>
                <a:moveTo>
                  <a:pt x="9210" y="11290"/>
                </a:moveTo>
                <a:cubicBezTo>
                  <a:pt x="9139" y="11326"/>
                  <a:pt x="9068" y="11361"/>
                  <a:pt x="8997" y="11385"/>
                </a:cubicBezTo>
                <a:cubicBezTo>
                  <a:pt x="8974" y="11397"/>
                  <a:pt x="8962" y="11421"/>
                  <a:pt x="8974" y="11432"/>
                </a:cubicBezTo>
                <a:cubicBezTo>
                  <a:pt x="8974" y="11444"/>
                  <a:pt x="8997" y="11456"/>
                  <a:pt x="9009" y="11456"/>
                </a:cubicBezTo>
                <a:lnTo>
                  <a:pt x="9021" y="11456"/>
                </a:lnTo>
                <a:cubicBezTo>
                  <a:pt x="9092" y="11421"/>
                  <a:pt x="9163" y="11397"/>
                  <a:pt x="9245" y="11361"/>
                </a:cubicBezTo>
                <a:cubicBezTo>
                  <a:pt x="9258" y="11350"/>
                  <a:pt x="9269" y="11326"/>
                  <a:pt x="9258" y="11314"/>
                </a:cubicBezTo>
                <a:cubicBezTo>
                  <a:pt x="9258" y="11290"/>
                  <a:pt x="9234" y="11290"/>
                  <a:pt x="9210" y="11290"/>
                </a:cubicBezTo>
                <a:close/>
                <a:moveTo>
                  <a:pt x="8784" y="11475"/>
                </a:moveTo>
                <a:cubicBezTo>
                  <a:pt x="8780" y="11475"/>
                  <a:pt x="8776" y="11476"/>
                  <a:pt x="8772" y="11479"/>
                </a:cubicBezTo>
                <a:cubicBezTo>
                  <a:pt x="8701" y="11503"/>
                  <a:pt x="8619" y="11539"/>
                  <a:pt x="8548" y="11563"/>
                </a:cubicBezTo>
                <a:cubicBezTo>
                  <a:pt x="8525" y="11563"/>
                  <a:pt x="8525" y="11586"/>
                  <a:pt x="8525" y="11610"/>
                </a:cubicBezTo>
                <a:cubicBezTo>
                  <a:pt x="8536" y="11621"/>
                  <a:pt x="8548" y="11634"/>
                  <a:pt x="8560" y="11634"/>
                </a:cubicBezTo>
                <a:lnTo>
                  <a:pt x="8572" y="11634"/>
                </a:lnTo>
                <a:cubicBezTo>
                  <a:pt x="8643" y="11598"/>
                  <a:pt x="8725" y="11574"/>
                  <a:pt x="8796" y="11539"/>
                </a:cubicBezTo>
                <a:cubicBezTo>
                  <a:pt x="8820" y="11539"/>
                  <a:pt x="8820" y="11515"/>
                  <a:pt x="8820" y="11503"/>
                </a:cubicBezTo>
                <a:cubicBezTo>
                  <a:pt x="8811" y="11486"/>
                  <a:pt x="8796" y="11475"/>
                  <a:pt x="8784" y="11475"/>
                </a:cubicBezTo>
                <a:close/>
                <a:moveTo>
                  <a:pt x="8335" y="11640"/>
                </a:moveTo>
                <a:cubicBezTo>
                  <a:pt x="8330" y="11640"/>
                  <a:pt x="8326" y="11642"/>
                  <a:pt x="8323" y="11645"/>
                </a:cubicBezTo>
                <a:cubicBezTo>
                  <a:pt x="8241" y="11669"/>
                  <a:pt x="8170" y="11692"/>
                  <a:pt x="8099" y="11716"/>
                </a:cubicBezTo>
                <a:cubicBezTo>
                  <a:pt x="8075" y="11716"/>
                  <a:pt x="8063" y="11739"/>
                  <a:pt x="8075" y="11763"/>
                </a:cubicBezTo>
                <a:cubicBezTo>
                  <a:pt x="8075" y="11775"/>
                  <a:pt x="8087" y="11787"/>
                  <a:pt x="8110" y="11787"/>
                </a:cubicBezTo>
                <a:cubicBezTo>
                  <a:pt x="8194" y="11763"/>
                  <a:pt x="8264" y="11739"/>
                  <a:pt x="8347" y="11704"/>
                </a:cubicBezTo>
                <a:cubicBezTo>
                  <a:pt x="8359" y="11704"/>
                  <a:pt x="8370" y="11681"/>
                  <a:pt x="8370" y="11669"/>
                </a:cubicBezTo>
                <a:cubicBezTo>
                  <a:pt x="8362" y="11651"/>
                  <a:pt x="8347" y="11640"/>
                  <a:pt x="8335" y="11640"/>
                </a:cubicBezTo>
                <a:close/>
                <a:moveTo>
                  <a:pt x="7881" y="11782"/>
                </a:moveTo>
                <a:cubicBezTo>
                  <a:pt x="7875" y="11782"/>
                  <a:pt x="7869" y="11784"/>
                  <a:pt x="7863" y="11787"/>
                </a:cubicBezTo>
                <a:cubicBezTo>
                  <a:pt x="7792" y="11810"/>
                  <a:pt x="7708" y="11834"/>
                  <a:pt x="7637" y="11846"/>
                </a:cubicBezTo>
                <a:cubicBezTo>
                  <a:pt x="7614" y="11858"/>
                  <a:pt x="7602" y="11881"/>
                  <a:pt x="7614" y="11894"/>
                </a:cubicBezTo>
                <a:cubicBezTo>
                  <a:pt x="7614" y="11917"/>
                  <a:pt x="7626" y="11917"/>
                  <a:pt x="7650" y="11917"/>
                </a:cubicBezTo>
                <a:lnTo>
                  <a:pt x="7661" y="11917"/>
                </a:lnTo>
                <a:cubicBezTo>
                  <a:pt x="7732" y="11905"/>
                  <a:pt x="7815" y="11881"/>
                  <a:pt x="7886" y="11858"/>
                </a:cubicBezTo>
                <a:cubicBezTo>
                  <a:pt x="7910" y="11846"/>
                  <a:pt x="7921" y="11834"/>
                  <a:pt x="7910" y="11810"/>
                </a:cubicBezTo>
                <a:cubicBezTo>
                  <a:pt x="7910" y="11793"/>
                  <a:pt x="7897" y="11782"/>
                  <a:pt x="7881" y="11782"/>
                </a:cubicBezTo>
                <a:close/>
                <a:moveTo>
                  <a:pt x="7420" y="11912"/>
                </a:moveTo>
                <a:cubicBezTo>
                  <a:pt x="7414" y="11912"/>
                  <a:pt x="7407" y="11914"/>
                  <a:pt x="7401" y="11917"/>
                </a:cubicBezTo>
                <a:cubicBezTo>
                  <a:pt x="7330" y="11929"/>
                  <a:pt x="7248" y="11952"/>
                  <a:pt x="7177" y="11976"/>
                </a:cubicBezTo>
                <a:cubicBezTo>
                  <a:pt x="7153" y="11976"/>
                  <a:pt x="7141" y="12000"/>
                  <a:pt x="7153" y="12012"/>
                </a:cubicBezTo>
                <a:cubicBezTo>
                  <a:pt x="7153" y="12035"/>
                  <a:pt x="7165" y="12047"/>
                  <a:pt x="7188" y="12047"/>
                </a:cubicBezTo>
                <a:lnTo>
                  <a:pt x="7188" y="12035"/>
                </a:lnTo>
                <a:cubicBezTo>
                  <a:pt x="7271" y="12023"/>
                  <a:pt x="7342" y="12000"/>
                  <a:pt x="7425" y="11988"/>
                </a:cubicBezTo>
                <a:cubicBezTo>
                  <a:pt x="7448" y="11976"/>
                  <a:pt x="7461" y="11952"/>
                  <a:pt x="7448" y="11941"/>
                </a:cubicBezTo>
                <a:cubicBezTo>
                  <a:pt x="7448" y="11924"/>
                  <a:pt x="7436" y="11912"/>
                  <a:pt x="7420" y="11912"/>
                </a:cubicBezTo>
                <a:close/>
                <a:moveTo>
                  <a:pt x="6940" y="12023"/>
                </a:moveTo>
                <a:cubicBezTo>
                  <a:pt x="6870" y="12047"/>
                  <a:pt x="6786" y="12059"/>
                  <a:pt x="6704" y="12070"/>
                </a:cubicBezTo>
                <a:cubicBezTo>
                  <a:pt x="6692" y="12083"/>
                  <a:pt x="6680" y="12094"/>
                  <a:pt x="6680" y="12118"/>
                </a:cubicBezTo>
                <a:cubicBezTo>
                  <a:pt x="6680" y="12130"/>
                  <a:pt x="6704" y="12141"/>
                  <a:pt x="6715" y="12141"/>
                </a:cubicBezTo>
                <a:lnTo>
                  <a:pt x="6728" y="12141"/>
                </a:lnTo>
                <a:cubicBezTo>
                  <a:pt x="6799" y="12130"/>
                  <a:pt x="6881" y="12106"/>
                  <a:pt x="6952" y="12094"/>
                </a:cubicBezTo>
                <a:cubicBezTo>
                  <a:pt x="6975" y="12094"/>
                  <a:pt x="6988" y="12070"/>
                  <a:pt x="6988" y="12047"/>
                </a:cubicBezTo>
                <a:cubicBezTo>
                  <a:pt x="6975" y="12035"/>
                  <a:pt x="6964" y="12023"/>
                  <a:pt x="6940" y="12023"/>
                </a:cubicBezTo>
                <a:close/>
                <a:moveTo>
                  <a:pt x="6479" y="12118"/>
                </a:moveTo>
                <a:cubicBezTo>
                  <a:pt x="6397" y="12130"/>
                  <a:pt x="6313" y="12154"/>
                  <a:pt x="6243" y="12165"/>
                </a:cubicBezTo>
                <a:cubicBezTo>
                  <a:pt x="6219" y="12165"/>
                  <a:pt x="6208" y="12189"/>
                  <a:pt x="6208" y="12201"/>
                </a:cubicBezTo>
                <a:cubicBezTo>
                  <a:pt x="6208" y="12225"/>
                  <a:pt x="6231" y="12236"/>
                  <a:pt x="6243" y="12236"/>
                </a:cubicBezTo>
                <a:lnTo>
                  <a:pt x="6255" y="12236"/>
                </a:lnTo>
                <a:cubicBezTo>
                  <a:pt x="6326" y="12225"/>
                  <a:pt x="6408" y="12201"/>
                  <a:pt x="6491" y="12189"/>
                </a:cubicBezTo>
                <a:cubicBezTo>
                  <a:pt x="6503" y="12189"/>
                  <a:pt x="6515" y="12165"/>
                  <a:pt x="6515" y="12154"/>
                </a:cubicBezTo>
                <a:cubicBezTo>
                  <a:pt x="6515" y="12130"/>
                  <a:pt x="6491" y="12118"/>
                  <a:pt x="6479" y="12118"/>
                </a:cubicBezTo>
                <a:close/>
                <a:moveTo>
                  <a:pt x="6006" y="12201"/>
                </a:moveTo>
                <a:cubicBezTo>
                  <a:pt x="5924" y="12212"/>
                  <a:pt x="5841" y="12225"/>
                  <a:pt x="5770" y="12236"/>
                </a:cubicBezTo>
                <a:cubicBezTo>
                  <a:pt x="5746" y="12236"/>
                  <a:pt x="5735" y="12260"/>
                  <a:pt x="5735" y="12283"/>
                </a:cubicBezTo>
                <a:cubicBezTo>
                  <a:pt x="5735" y="12296"/>
                  <a:pt x="5758" y="12307"/>
                  <a:pt x="5770" y="12307"/>
                </a:cubicBezTo>
                <a:lnTo>
                  <a:pt x="5782" y="12307"/>
                </a:lnTo>
                <a:cubicBezTo>
                  <a:pt x="5853" y="12296"/>
                  <a:pt x="5935" y="12283"/>
                  <a:pt x="6018" y="12272"/>
                </a:cubicBezTo>
                <a:cubicBezTo>
                  <a:pt x="6030" y="12272"/>
                  <a:pt x="6042" y="12248"/>
                  <a:pt x="6042" y="12236"/>
                </a:cubicBezTo>
                <a:cubicBezTo>
                  <a:pt x="6042" y="12212"/>
                  <a:pt x="6018" y="12201"/>
                  <a:pt x="6006" y="12201"/>
                </a:cubicBezTo>
                <a:close/>
                <a:moveTo>
                  <a:pt x="37" y="12272"/>
                </a:moveTo>
                <a:cubicBezTo>
                  <a:pt x="24" y="12272"/>
                  <a:pt x="1" y="12283"/>
                  <a:pt x="1" y="12307"/>
                </a:cubicBezTo>
                <a:cubicBezTo>
                  <a:pt x="1" y="12319"/>
                  <a:pt x="13" y="12343"/>
                  <a:pt x="24" y="12343"/>
                </a:cubicBezTo>
                <a:cubicBezTo>
                  <a:pt x="24" y="12343"/>
                  <a:pt x="119" y="12354"/>
                  <a:pt x="273" y="12378"/>
                </a:cubicBezTo>
                <a:cubicBezTo>
                  <a:pt x="297" y="12378"/>
                  <a:pt x="308" y="12366"/>
                  <a:pt x="308" y="12343"/>
                </a:cubicBezTo>
                <a:cubicBezTo>
                  <a:pt x="308" y="12331"/>
                  <a:pt x="297" y="12307"/>
                  <a:pt x="273" y="12307"/>
                </a:cubicBezTo>
                <a:cubicBezTo>
                  <a:pt x="119" y="12283"/>
                  <a:pt x="37" y="12272"/>
                  <a:pt x="37" y="12272"/>
                </a:cubicBezTo>
                <a:close/>
                <a:moveTo>
                  <a:pt x="5533" y="12272"/>
                </a:moveTo>
                <a:cubicBezTo>
                  <a:pt x="5451" y="12283"/>
                  <a:pt x="5368" y="12296"/>
                  <a:pt x="5297" y="12307"/>
                </a:cubicBezTo>
                <a:cubicBezTo>
                  <a:pt x="5273" y="12307"/>
                  <a:pt x="5262" y="12319"/>
                  <a:pt x="5262" y="12343"/>
                </a:cubicBezTo>
                <a:cubicBezTo>
                  <a:pt x="5262" y="12354"/>
                  <a:pt x="5273" y="12378"/>
                  <a:pt x="5297" y="12378"/>
                </a:cubicBezTo>
                <a:cubicBezTo>
                  <a:pt x="5380" y="12366"/>
                  <a:pt x="5462" y="12354"/>
                  <a:pt x="5533" y="12343"/>
                </a:cubicBezTo>
                <a:cubicBezTo>
                  <a:pt x="5557" y="12343"/>
                  <a:pt x="5569" y="12319"/>
                  <a:pt x="5569" y="12307"/>
                </a:cubicBezTo>
                <a:cubicBezTo>
                  <a:pt x="5569" y="12283"/>
                  <a:pt x="5545" y="12272"/>
                  <a:pt x="5533" y="12272"/>
                </a:cubicBezTo>
                <a:close/>
                <a:moveTo>
                  <a:pt x="521" y="12331"/>
                </a:moveTo>
                <a:cubicBezTo>
                  <a:pt x="497" y="12331"/>
                  <a:pt x="473" y="12343"/>
                  <a:pt x="473" y="12366"/>
                </a:cubicBezTo>
                <a:cubicBezTo>
                  <a:pt x="473" y="12378"/>
                  <a:pt x="486" y="12401"/>
                  <a:pt x="509" y="12401"/>
                </a:cubicBezTo>
                <a:cubicBezTo>
                  <a:pt x="580" y="12414"/>
                  <a:pt x="663" y="12414"/>
                  <a:pt x="746" y="12425"/>
                </a:cubicBezTo>
                <a:cubicBezTo>
                  <a:pt x="770" y="12425"/>
                  <a:pt x="781" y="12414"/>
                  <a:pt x="781" y="12390"/>
                </a:cubicBezTo>
                <a:cubicBezTo>
                  <a:pt x="793" y="12378"/>
                  <a:pt x="770" y="12354"/>
                  <a:pt x="757" y="12354"/>
                </a:cubicBezTo>
                <a:cubicBezTo>
                  <a:pt x="663" y="12343"/>
                  <a:pt x="592" y="12343"/>
                  <a:pt x="521" y="12331"/>
                </a:cubicBezTo>
                <a:close/>
                <a:moveTo>
                  <a:pt x="5049" y="12331"/>
                </a:moveTo>
                <a:cubicBezTo>
                  <a:pt x="4978" y="12343"/>
                  <a:pt x="4895" y="12343"/>
                  <a:pt x="4813" y="12354"/>
                </a:cubicBezTo>
                <a:cubicBezTo>
                  <a:pt x="4800" y="12354"/>
                  <a:pt x="4777" y="12366"/>
                  <a:pt x="4789" y="12390"/>
                </a:cubicBezTo>
                <a:cubicBezTo>
                  <a:pt x="4789" y="12414"/>
                  <a:pt x="4800" y="12425"/>
                  <a:pt x="4824" y="12425"/>
                </a:cubicBezTo>
                <a:cubicBezTo>
                  <a:pt x="4907" y="12414"/>
                  <a:pt x="4978" y="12414"/>
                  <a:pt x="5060" y="12401"/>
                </a:cubicBezTo>
                <a:cubicBezTo>
                  <a:pt x="5084" y="12401"/>
                  <a:pt x="5096" y="12378"/>
                  <a:pt x="5096" y="12366"/>
                </a:cubicBezTo>
                <a:cubicBezTo>
                  <a:pt x="5096" y="12343"/>
                  <a:pt x="5073" y="12331"/>
                  <a:pt x="5049" y="12331"/>
                </a:cubicBezTo>
                <a:close/>
                <a:moveTo>
                  <a:pt x="994" y="12378"/>
                </a:moveTo>
                <a:cubicBezTo>
                  <a:pt x="970" y="12378"/>
                  <a:pt x="959" y="12390"/>
                  <a:pt x="959" y="12401"/>
                </a:cubicBezTo>
                <a:cubicBezTo>
                  <a:pt x="946" y="12425"/>
                  <a:pt x="970" y="12449"/>
                  <a:pt x="982" y="12449"/>
                </a:cubicBezTo>
                <a:cubicBezTo>
                  <a:pt x="1065" y="12449"/>
                  <a:pt x="1148" y="12461"/>
                  <a:pt x="1230" y="12461"/>
                </a:cubicBezTo>
                <a:cubicBezTo>
                  <a:pt x="1242" y="12461"/>
                  <a:pt x="1266" y="12449"/>
                  <a:pt x="1266" y="12425"/>
                </a:cubicBezTo>
                <a:cubicBezTo>
                  <a:pt x="1266" y="12414"/>
                  <a:pt x="1254" y="12390"/>
                  <a:pt x="1230" y="12390"/>
                </a:cubicBezTo>
                <a:cubicBezTo>
                  <a:pt x="1148" y="12390"/>
                  <a:pt x="1065" y="12378"/>
                  <a:pt x="994" y="12378"/>
                </a:cubicBezTo>
                <a:close/>
                <a:moveTo>
                  <a:pt x="4588" y="12375"/>
                </a:moveTo>
                <a:cubicBezTo>
                  <a:pt x="4584" y="12375"/>
                  <a:pt x="4580" y="12376"/>
                  <a:pt x="4576" y="12378"/>
                </a:cubicBezTo>
                <a:cubicBezTo>
                  <a:pt x="4493" y="12378"/>
                  <a:pt x="4422" y="12390"/>
                  <a:pt x="4340" y="12390"/>
                </a:cubicBezTo>
                <a:cubicBezTo>
                  <a:pt x="4316" y="12390"/>
                  <a:pt x="4304" y="12414"/>
                  <a:pt x="4304" y="12425"/>
                </a:cubicBezTo>
                <a:cubicBezTo>
                  <a:pt x="4304" y="12449"/>
                  <a:pt x="4327" y="12461"/>
                  <a:pt x="4340" y="12461"/>
                </a:cubicBezTo>
                <a:cubicBezTo>
                  <a:pt x="4422" y="12461"/>
                  <a:pt x="4505" y="12449"/>
                  <a:pt x="4587" y="12449"/>
                </a:cubicBezTo>
                <a:cubicBezTo>
                  <a:pt x="4600" y="12449"/>
                  <a:pt x="4623" y="12425"/>
                  <a:pt x="4611" y="12401"/>
                </a:cubicBezTo>
                <a:cubicBezTo>
                  <a:pt x="4611" y="12392"/>
                  <a:pt x="4604" y="12375"/>
                  <a:pt x="4588" y="12375"/>
                </a:cubicBezTo>
                <a:close/>
                <a:moveTo>
                  <a:pt x="1467" y="12401"/>
                </a:moveTo>
                <a:cubicBezTo>
                  <a:pt x="1443" y="12401"/>
                  <a:pt x="1432" y="12425"/>
                  <a:pt x="1432" y="12437"/>
                </a:cubicBezTo>
                <a:cubicBezTo>
                  <a:pt x="1432" y="12461"/>
                  <a:pt x="1443" y="12472"/>
                  <a:pt x="1467" y="12472"/>
                </a:cubicBezTo>
                <a:cubicBezTo>
                  <a:pt x="1537" y="12485"/>
                  <a:pt x="1621" y="12485"/>
                  <a:pt x="1703" y="12485"/>
                </a:cubicBezTo>
                <a:cubicBezTo>
                  <a:pt x="1727" y="12485"/>
                  <a:pt x="1739" y="12472"/>
                  <a:pt x="1739" y="12461"/>
                </a:cubicBezTo>
                <a:cubicBezTo>
                  <a:pt x="1739" y="12437"/>
                  <a:pt x="1727" y="12414"/>
                  <a:pt x="1703" y="12414"/>
                </a:cubicBezTo>
                <a:cubicBezTo>
                  <a:pt x="1621" y="12414"/>
                  <a:pt x="1550" y="12414"/>
                  <a:pt x="1467" y="12401"/>
                </a:cubicBezTo>
                <a:close/>
                <a:moveTo>
                  <a:pt x="4103" y="12401"/>
                </a:moveTo>
                <a:cubicBezTo>
                  <a:pt x="4020" y="12414"/>
                  <a:pt x="3938" y="12414"/>
                  <a:pt x="3867" y="12414"/>
                </a:cubicBezTo>
                <a:cubicBezTo>
                  <a:pt x="3843" y="12425"/>
                  <a:pt x="3831" y="12437"/>
                  <a:pt x="3831" y="12461"/>
                </a:cubicBezTo>
                <a:cubicBezTo>
                  <a:pt x="3831" y="12472"/>
                  <a:pt x="3843" y="12496"/>
                  <a:pt x="3867" y="12496"/>
                </a:cubicBezTo>
                <a:cubicBezTo>
                  <a:pt x="3949" y="12485"/>
                  <a:pt x="4020" y="12485"/>
                  <a:pt x="4103" y="12472"/>
                </a:cubicBezTo>
                <a:cubicBezTo>
                  <a:pt x="4127" y="12472"/>
                  <a:pt x="4138" y="12461"/>
                  <a:pt x="4138" y="12437"/>
                </a:cubicBezTo>
                <a:cubicBezTo>
                  <a:pt x="4138" y="12425"/>
                  <a:pt x="4115" y="12401"/>
                  <a:pt x="4103" y="12401"/>
                </a:cubicBezTo>
                <a:close/>
                <a:moveTo>
                  <a:pt x="1952" y="12425"/>
                </a:moveTo>
                <a:cubicBezTo>
                  <a:pt x="1928" y="12425"/>
                  <a:pt x="1916" y="12437"/>
                  <a:pt x="1916" y="12461"/>
                </a:cubicBezTo>
                <a:cubicBezTo>
                  <a:pt x="1904" y="12485"/>
                  <a:pt x="1928" y="12496"/>
                  <a:pt x="1939" y="12496"/>
                </a:cubicBezTo>
                <a:cubicBezTo>
                  <a:pt x="2023" y="12508"/>
                  <a:pt x="2105" y="12508"/>
                  <a:pt x="2188" y="12508"/>
                </a:cubicBezTo>
                <a:cubicBezTo>
                  <a:pt x="2199" y="12508"/>
                  <a:pt x="2223" y="12496"/>
                  <a:pt x="2223" y="12472"/>
                </a:cubicBezTo>
                <a:cubicBezTo>
                  <a:pt x="2223" y="12449"/>
                  <a:pt x="2212" y="12437"/>
                  <a:pt x="2188" y="12437"/>
                </a:cubicBezTo>
                <a:cubicBezTo>
                  <a:pt x="2105" y="12437"/>
                  <a:pt x="2023" y="12425"/>
                  <a:pt x="1952" y="12425"/>
                </a:cubicBezTo>
                <a:close/>
                <a:moveTo>
                  <a:pt x="3618" y="12425"/>
                </a:moveTo>
                <a:cubicBezTo>
                  <a:pt x="3547" y="12437"/>
                  <a:pt x="3465" y="12437"/>
                  <a:pt x="3382" y="12437"/>
                </a:cubicBezTo>
                <a:cubicBezTo>
                  <a:pt x="3358" y="12437"/>
                  <a:pt x="3347" y="12449"/>
                  <a:pt x="3347" y="12472"/>
                </a:cubicBezTo>
                <a:cubicBezTo>
                  <a:pt x="3347" y="12496"/>
                  <a:pt x="3370" y="12508"/>
                  <a:pt x="3382" y="12508"/>
                </a:cubicBezTo>
                <a:cubicBezTo>
                  <a:pt x="3465" y="12508"/>
                  <a:pt x="3547" y="12508"/>
                  <a:pt x="3630" y="12496"/>
                </a:cubicBezTo>
                <a:cubicBezTo>
                  <a:pt x="3642" y="12496"/>
                  <a:pt x="3665" y="12485"/>
                  <a:pt x="3654" y="12461"/>
                </a:cubicBezTo>
                <a:cubicBezTo>
                  <a:pt x="3654" y="12449"/>
                  <a:pt x="3642" y="12425"/>
                  <a:pt x="3618" y="12425"/>
                </a:cubicBezTo>
                <a:close/>
                <a:moveTo>
                  <a:pt x="2425" y="12437"/>
                </a:moveTo>
                <a:cubicBezTo>
                  <a:pt x="2401" y="12437"/>
                  <a:pt x="2389" y="12461"/>
                  <a:pt x="2389" y="12472"/>
                </a:cubicBezTo>
                <a:cubicBezTo>
                  <a:pt x="2389" y="12496"/>
                  <a:pt x="2401" y="12508"/>
                  <a:pt x="2425" y="12508"/>
                </a:cubicBezTo>
                <a:cubicBezTo>
                  <a:pt x="2507" y="12508"/>
                  <a:pt x="2578" y="12520"/>
                  <a:pt x="2661" y="12520"/>
                </a:cubicBezTo>
                <a:cubicBezTo>
                  <a:pt x="2685" y="12520"/>
                  <a:pt x="2696" y="12496"/>
                  <a:pt x="2696" y="12485"/>
                </a:cubicBezTo>
                <a:cubicBezTo>
                  <a:pt x="2696" y="12461"/>
                  <a:pt x="2685" y="12449"/>
                  <a:pt x="2661" y="12437"/>
                </a:cubicBezTo>
                <a:close/>
                <a:moveTo>
                  <a:pt x="3145" y="12437"/>
                </a:moveTo>
                <a:cubicBezTo>
                  <a:pt x="3063" y="12437"/>
                  <a:pt x="2980" y="12437"/>
                  <a:pt x="2909" y="12449"/>
                </a:cubicBezTo>
                <a:cubicBezTo>
                  <a:pt x="2885" y="12449"/>
                  <a:pt x="2874" y="12461"/>
                  <a:pt x="2874" y="12485"/>
                </a:cubicBezTo>
                <a:cubicBezTo>
                  <a:pt x="2874" y="12496"/>
                  <a:pt x="2885" y="12520"/>
                  <a:pt x="2909" y="12520"/>
                </a:cubicBezTo>
                <a:cubicBezTo>
                  <a:pt x="2980" y="12520"/>
                  <a:pt x="3063" y="12508"/>
                  <a:pt x="3145" y="12508"/>
                </a:cubicBezTo>
                <a:cubicBezTo>
                  <a:pt x="3169" y="12508"/>
                  <a:pt x="3181" y="12496"/>
                  <a:pt x="3181" y="12472"/>
                </a:cubicBezTo>
                <a:cubicBezTo>
                  <a:pt x="3181" y="12461"/>
                  <a:pt x="3169" y="12437"/>
                  <a:pt x="3145" y="1243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a:off x="2303528" y="654857"/>
            <a:ext cx="49197" cy="49520"/>
          </a:xfrm>
          <a:custGeom>
            <a:avLst/>
            <a:gdLst/>
            <a:ahLst/>
            <a:cxnLst/>
            <a:rect l="l" t="t" r="r" b="b"/>
            <a:pathLst>
              <a:path w="152" h="153" extrusionOk="0">
                <a:moveTo>
                  <a:pt x="70" y="1"/>
                </a:moveTo>
                <a:cubicBezTo>
                  <a:pt x="35" y="1"/>
                  <a:pt x="0" y="35"/>
                  <a:pt x="0" y="71"/>
                </a:cubicBezTo>
                <a:cubicBezTo>
                  <a:pt x="0" y="117"/>
                  <a:pt x="35" y="152"/>
                  <a:pt x="70" y="152"/>
                </a:cubicBezTo>
                <a:cubicBezTo>
                  <a:pt x="117" y="152"/>
                  <a:pt x="152" y="117"/>
                  <a:pt x="152" y="71"/>
                </a:cubicBezTo>
                <a:cubicBezTo>
                  <a:pt x="152" y="35"/>
                  <a:pt x="117" y="1"/>
                  <a:pt x="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a:off x="843678" y="1818244"/>
            <a:ext cx="49197" cy="49520"/>
          </a:xfrm>
          <a:custGeom>
            <a:avLst/>
            <a:gdLst/>
            <a:ahLst/>
            <a:cxnLst/>
            <a:rect l="l" t="t" r="r" b="b"/>
            <a:pathLst>
              <a:path w="152" h="153" extrusionOk="0">
                <a:moveTo>
                  <a:pt x="70" y="1"/>
                </a:moveTo>
                <a:cubicBezTo>
                  <a:pt x="35" y="1"/>
                  <a:pt x="0" y="35"/>
                  <a:pt x="0" y="71"/>
                </a:cubicBezTo>
                <a:cubicBezTo>
                  <a:pt x="0" y="117"/>
                  <a:pt x="35" y="152"/>
                  <a:pt x="70" y="152"/>
                </a:cubicBezTo>
                <a:cubicBezTo>
                  <a:pt x="117" y="152"/>
                  <a:pt x="152" y="117"/>
                  <a:pt x="152" y="71"/>
                </a:cubicBezTo>
                <a:cubicBezTo>
                  <a:pt x="152" y="35"/>
                  <a:pt x="117" y="1"/>
                  <a:pt x="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a:off x="3447753" y="515232"/>
            <a:ext cx="49197" cy="49520"/>
          </a:xfrm>
          <a:custGeom>
            <a:avLst/>
            <a:gdLst/>
            <a:ahLst/>
            <a:cxnLst/>
            <a:rect l="l" t="t" r="r" b="b"/>
            <a:pathLst>
              <a:path w="152" h="153" extrusionOk="0">
                <a:moveTo>
                  <a:pt x="70" y="1"/>
                </a:moveTo>
                <a:cubicBezTo>
                  <a:pt x="35" y="1"/>
                  <a:pt x="0" y="35"/>
                  <a:pt x="0" y="71"/>
                </a:cubicBezTo>
                <a:cubicBezTo>
                  <a:pt x="0" y="117"/>
                  <a:pt x="35" y="152"/>
                  <a:pt x="70" y="152"/>
                </a:cubicBezTo>
                <a:cubicBezTo>
                  <a:pt x="117" y="152"/>
                  <a:pt x="152" y="117"/>
                  <a:pt x="152" y="71"/>
                </a:cubicBezTo>
                <a:cubicBezTo>
                  <a:pt x="152" y="35"/>
                  <a:pt x="117" y="1"/>
                  <a:pt x="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a:off x="4631428" y="790319"/>
            <a:ext cx="49197" cy="49520"/>
          </a:xfrm>
          <a:custGeom>
            <a:avLst/>
            <a:gdLst/>
            <a:ahLst/>
            <a:cxnLst/>
            <a:rect l="l" t="t" r="r" b="b"/>
            <a:pathLst>
              <a:path w="152" h="153" extrusionOk="0">
                <a:moveTo>
                  <a:pt x="70" y="1"/>
                </a:moveTo>
                <a:cubicBezTo>
                  <a:pt x="35" y="1"/>
                  <a:pt x="0" y="35"/>
                  <a:pt x="0" y="71"/>
                </a:cubicBezTo>
                <a:cubicBezTo>
                  <a:pt x="0" y="117"/>
                  <a:pt x="35" y="152"/>
                  <a:pt x="70" y="152"/>
                </a:cubicBezTo>
                <a:cubicBezTo>
                  <a:pt x="117" y="152"/>
                  <a:pt x="152" y="117"/>
                  <a:pt x="152" y="71"/>
                </a:cubicBezTo>
                <a:cubicBezTo>
                  <a:pt x="152" y="35"/>
                  <a:pt x="117" y="1"/>
                  <a:pt x="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1"/>
        <p:cNvGrpSpPr/>
        <p:nvPr/>
      </p:nvGrpSpPr>
      <p:grpSpPr>
        <a:xfrm>
          <a:off x="0" y="0"/>
          <a:ext cx="0" cy="0"/>
          <a:chOff x="0" y="0"/>
          <a:chExt cx="0" cy="0"/>
        </a:xfrm>
      </p:grpSpPr>
      <p:sp>
        <p:nvSpPr>
          <p:cNvPr id="72" name="Google Shape;72;p6"/>
          <p:cNvSpPr txBox="1">
            <a:spLocks noGrp="1"/>
          </p:cNvSpPr>
          <p:nvPr>
            <p:ph type="title"/>
          </p:nvPr>
        </p:nvSpPr>
        <p:spPr>
          <a:xfrm>
            <a:off x="720000" y="521225"/>
            <a:ext cx="7704000" cy="572700"/>
          </a:xfrm>
          <a:prstGeom prst="rect">
            <a:avLst/>
          </a:prstGeom>
        </p:spPr>
        <p:txBody>
          <a:bodyPr spcFirstLastPara="1" wrap="square" lIns="91425" tIns="0" rIns="91425" bIns="0"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73" name="Google Shape;73;p6"/>
          <p:cNvSpPr/>
          <p:nvPr/>
        </p:nvSpPr>
        <p:spPr>
          <a:xfrm rot="8100000">
            <a:off x="265564" y="609167"/>
            <a:ext cx="344592" cy="294071"/>
          </a:xfrm>
          <a:custGeom>
            <a:avLst/>
            <a:gdLst/>
            <a:ahLst/>
            <a:cxnLst/>
            <a:rect l="l" t="t" r="r" b="b"/>
            <a:pathLst>
              <a:path w="2094" h="1787" extrusionOk="0">
                <a:moveTo>
                  <a:pt x="1077" y="1"/>
                </a:moveTo>
                <a:lnTo>
                  <a:pt x="947" y="734"/>
                </a:lnTo>
                <a:lnTo>
                  <a:pt x="368" y="332"/>
                </a:lnTo>
                <a:lnTo>
                  <a:pt x="805" y="899"/>
                </a:lnTo>
                <a:lnTo>
                  <a:pt x="1" y="1159"/>
                </a:lnTo>
                <a:lnTo>
                  <a:pt x="828" y="1207"/>
                </a:lnTo>
                <a:lnTo>
                  <a:pt x="734" y="1739"/>
                </a:lnTo>
                <a:lnTo>
                  <a:pt x="1065" y="1266"/>
                </a:lnTo>
                <a:lnTo>
                  <a:pt x="1621" y="1786"/>
                </a:lnTo>
                <a:lnTo>
                  <a:pt x="1348" y="1124"/>
                </a:lnTo>
                <a:lnTo>
                  <a:pt x="2094" y="1124"/>
                </a:lnTo>
                <a:lnTo>
                  <a:pt x="1419" y="876"/>
                </a:lnTo>
                <a:lnTo>
                  <a:pt x="1715" y="426"/>
                </a:lnTo>
                <a:lnTo>
                  <a:pt x="1243" y="687"/>
                </a:lnTo>
                <a:lnTo>
                  <a:pt x="10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6"/>
          <p:cNvSpPr/>
          <p:nvPr/>
        </p:nvSpPr>
        <p:spPr>
          <a:xfrm rot="-7107322">
            <a:off x="6166146" y="216242"/>
            <a:ext cx="4069869" cy="2033067"/>
          </a:xfrm>
          <a:custGeom>
            <a:avLst/>
            <a:gdLst/>
            <a:ahLst/>
            <a:cxnLst/>
            <a:rect l="l" t="t" r="r" b="b"/>
            <a:pathLst>
              <a:path w="25063" h="12520" extrusionOk="0">
                <a:moveTo>
                  <a:pt x="25028" y="1"/>
                </a:moveTo>
                <a:cubicBezTo>
                  <a:pt x="25004" y="1"/>
                  <a:pt x="24992" y="12"/>
                  <a:pt x="24980" y="36"/>
                </a:cubicBezTo>
                <a:cubicBezTo>
                  <a:pt x="24968" y="119"/>
                  <a:pt x="24957" y="190"/>
                  <a:pt x="24945" y="272"/>
                </a:cubicBezTo>
                <a:cubicBezTo>
                  <a:pt x="24945" y="296"/>
                  <a:pt x="24957" y="308"/>
                  <a:pt x="24980" y="308"/>
                </a:cubicBezTo>
                <a:lnTo>
                  <a:pt x="24980" y="320"/>
                </a:lnTo>
                <a:cubicBezTo>
                  <a:pt x="25004" y="320"/>
                  <a:pt x="25015" y="308"/>
                  <a:pt x="25015" y="285"/>
                </a:cubicBezTo>
                <a:cubicBezTo>
                  <a:pt x="25028" y="201"/>
                  <a:pt x="25039" y="130"/>
                  <a:pt x="25051" y="48"/>
                </a:cubicBezTo>
                <a:cubicBezTo>
                  <a:pt x="25063" y="25"/>
                  <a:pt x="25039" y="12"/>
                  <a:pt x="25028" y="1"/>
                </a:cubicBezTo>
                <a:close/>
                <a:moveTo>
                  <a:pt x="24945" y="474"/>
                </a:moveTo>
                <a:cubicBezTo>
                  <a:pt x="24921" y="474"/>
                  <a:pt x="24897" y="485"/>
                  <a:pt x="24897" y="509"/>
                </a:cubicBezTo>
                <a:cubicBezTo>
                  <a:pt x="24874" y="580"/>
                  <a:pt x="24862" y="663"/>
                  <a:pt x="24839" y="734"/>
                </a:cubicBezTo>
                <a:cubicBezTo>
                  <a:pt x="24839" y="757"/>
                  <a:pt x="24850" y="769"/>
                  <a:pt x="24862" y="781"/>
                </a:cubicBezTo>
                <a:lnTo>
                  <a:pt x="24874" y="781"/>
                </a:lnTo>
                <a:cubicBezTo>
                  <a:pt x="24886" y="781"/>
                  <a:pt x="24910" y="769"/>
                  <a:pt x="24910" y="757"/>
                </a:cubicBezTo>
                <a:cubicBezTo>
                  <a:pt x="24933" y="674"/>
                  <a:pt x="24945" y="603"/>
                  <a:pt x="24968" y="521"/>
                </a:cubicBezTo>
                <a:cubicBezTo>
                  <a:pt x="24968" y="497"/>
                  <a:pt x="24957" y="485"/>
                  <a:pt x="24945" y="474"/>
                </a:cubicBezTo>
                <a:close/>
                <a:moveTo>
                  <a:pt x="24802" y="942"/>
                </a:moveTo>
                <a:cubicBezTo>
                  <a:pt x="24790" y="942"/>
                  <a:pt x="24776" y="950"/>
                  <a:pt x="24768" y="958"/>
                </a:cubicBezTo>
                <a:cubicBezTo>
                  <a:pt x="24744" y="1041"/>
                  <a:pt x="24720" y="1112"/>
                  <a:pt x="24697" y="1194"/>
                </a:cubicBezTo>
                <a:cubicBezTo>
                  <a:pt x="24684" y="1207"/>
                  <a:pt x="24697" y="1230"/>
                  <a:pt x="24720" y="1230"/>
                </a:cubicBezTo>
                <a:cubicBezTo>
                  <a:pt x="24720" y="1242"/>
                  <a:pt x="24720" y="1242"/>
                  <a:pt x="24732" y="1242"/>
                </a:cubicBezTo>
                <a:cubicBezTo>
                  <a:pt x="24744" y="1242"/>
                  <a:pt x="24755" y="1230"/>
                  <a:pt x="24768" y="1218"/>
                </a:cubicBezTo>
                <a:cubicBezTo>
                  <a:pt x="24791" y="1136"/>
                  <a:pt x="24815" y="1065"/>
                  <a:pt x="24839" y="982"/>
                </a:cubicBezTo>
                <a:cubicBezTo>
                  <a:pt x="24850" y="970"/>
                  <a:pt x="24839" y="947"/>
                  <a:pt x="24815" y="947"/>
                </a:cubicBezTo>
                <a:cubicBezTo>
                  <a:pt x="24811" y="943"/>
                  <a:pt x="24807" y="942"/>
                  <a:pt x="24802" y="942"/>
                </a:cubicBezTo>
                <a:close/>
                <a:moveTo>
                  <a:pt x="24640" y="1391"/>
                </a:moveTo>
                <a:cubicBezTo>
                  <a:pt x="24625" y="1391"/>
                  <a:pt x="24614" y="1399"/>
                  <a:pt x="24614" y="1407"/>
                </a:cubicBezTo>
                <a:cubicBezTo>
                  <a:pt x="24579" y="1490"/>
                  <a:pt x="24543" y="1561"/>
                  <a:pt x="24519" y="1632"/>
                </a:cubicBezTo>
                <a:cubicBezTo>
                  <a:pt x="24508" y="1644"/>
                  <a:pt x="24519" y="1667"/>
                  <a:pt x="24531" y="1680"/>
                </a:cubicBezTo>
                <a:lnTo>
                  <a:pt x="24543" y="1680"/>
                </a:lnTo>
                <a:cubicBezTo>
                  <a:pt x="24566" y="1680"/>
                  <a:pt x="24579" y="1680"/>
                  <a:pt x="24579" y="1656"/>
                </a:cubicBezTo>
                <a:cubicBezTo>
                  <a:pt x="24614" y="1585"/>
                  <a:pt x="24649" y="1514"/>
                  <a:pt x="24673" y="1443"/>
                </a:cubicBezTo>
                <a:cubicBezTo>
                  <a:pt x="24684" y="1419"/>
                  <a:pt x="24673" y="1396"/>
                  <a:pt x="24661" y="1396"/>
                </a:cubicBezTo>
                <a:cubicBezTo>
                  <a:pt x="24654" y="1392"/>
                  <a:pt x="24647" y="1391"/>
                  <a:pt x="24640" y="1391"/>
                </a:cubicBezTo>
                <a:close/>
                <a:moveTo>
                  <a:pt x="24447" y="1828"/>
                </a:moveTo>
                <a:cubicBezTo>
                  <a:pt x="24435" y="1828"/>
                  <a:pt x="24421" y="1836"/>
                  <a:pt x="24413" y="1845"/>
                </a:cubicBezTo>
                <a:lnTo>
                  <a:pt x="24306" y="2058"/>
                </a:lnTo>
                <a:cubicBezTo>
                  <a:pt x="24295" y="2069"/>
                  <a:pt x="24306" y="2093"/>
                  <a:pt x="24318" y="2105"/>
                </a:cubicBezTo>
                <a:lnTo>
                  <a:pt x="24330" y="2105"/>
                </a:lnTo>
                <a:cubicBezTo>
                  <a:pt x="24353" y="2105"/>
                  <a:pt x="24366" y="2105"/>
                  <a:pt x="24366" y="2093"/>
                </a:cubicBezTo>
                <a:cubicBezTo>
                  <a:pt x="24401" y="2022"/>
                  <a:pt x="24448" y="1951"/>
                  <a:pt x="24484" y="1880"/>
                </a:cubicBezTo>
                <a:cubicBezTo>
                  <a:pt x="24484" y="1856"/>
                  <a:pt x="24484" y="1833"/>
                  <a:pt x="24460" y="1833"/>
                </a:cubicBezTo>
                <a:cubicBezTo>
                  <a:pt x="24457" y="1829"/>
                  <a:pt x="24452" y="1828"/>
                  <a:pt x="24447" y="1828"/>
                </a:cubicBezTo>
                <a:close/>
                <a:moveTo>
                  <a:pt x="12733" y="2318"/>
                </a:moveTo>
                <a:cubicBezTo>
                  <a:pt x="12650" y="2318"/>
                  <a:pt x="12568" y="2342"/>
                  <a:pt x="12497" y="2377"/>
                </a:cubicBezTo>
                <a:cubicBezTo>
                  <a:pt x="12473" y="2389"/>
                  <a:pt x="12473" y="2400"/>
                  <a:pt x="12473" y="2424"/>
                </a:cubicBezTo>
                <a:cubicBezTo>
                  <a:pt x="12484" y="2436"/>
                  <a:pt x="12497" y="2448"/>
                  <a:pt x="12508" y="2448"/>
                </a:cubicBezTo>
                <a:cubicBezTo>
                  <a:pt x="12508" y="2448"/>
                  <a:pt x="12520" y="2448"/>
                  <a:pt x="12520" y="2436"/>
                </a:cubicBezTo>
                <a:cubicBezTo>
                  <a:pt x="12591" y="2413"/>
                  <a:pt x="12662" y="2389"/>
                  <a:pt x="12744" y="2389"/>
                </a:cubicBezTo>
                <a:cubicBezTo>
                  <a:pt x="12757" y="2389"/>
                  <a:pt x="12780" y="2377"/>
                  <a:pt x="12780" y="2353"/>
                </a:cubicBezTo>
                <a:cubicBezTo>
                  <a:pt x="12780" y="2329"/>
                  <a:pt x="12757" y="2318"/>
                  <a:pt x="12733" y="2318"/>
                </a:cubicBezTo>
                <a:close/>
                <a:moveTo>
                  <a:pt x="24235" y="2247"/>
                </a:moveTo>
                <a:cubicBezTo>
                  <a:pt x="24224" y="2247"/>
                  <a:pt x="24200" y="2247"/>
                  <a:pt x="24188" y="2258"/>
                </a:cubicBezTo>
                <a:cubicBezTo>
                  <a:pt x="24141" y="2329"/>
                  <a:pt x="24106" y="2400"/>
                  <a:pt x="24058" y="2471"/>
                </a:cubicBezTo>
                <a:cubicBezTo>
                  <a:pt x="24046" y="2483"/>
                  <a:pt x="24058" y="2507"/>
                  <a:pt x="24070" y="2518"/>
                </a:cubicBezTo>
                <a:lnTo>
                  <a:pt x="24093" y="2518"/>
                </a:lnTo>
                <a:cubicBezTo>
                  <a:pt x="24106" y="2518"/>
                  <a:pt x="24117" y="2518"/>
                  <a:pt x="24117" y="2507"/>
                </a:cubicBezTo>
                <a:cubicBezTo>
                  <a:pt x="24164" y="2436"/>
                  <a:pt x="24212" y="2365"/>
                  <a:pt x="24248" y="2306"/>
                </a:cubicBezTo>
                <a:cubicBezTo>
                  <a:pt x="24259" y="2282"/>
                  <a:pt x="24248" y="2258"/>
                  <a:pt x="24235" y="2247"/>
                </a:cubicBezTo>
                <a:close/>
                <a:moveTo>
                  <a:pt x="12969" y="2360"/>
                </a:moveTo>
                <a:cubicBezTo>
                  <a:pt x="12958" y="2360"/>
                  <a:pt x="12946" y="2369"/>
                  <a:pt x="12946" y="2377"/>
                </a:cubicBezTo>
                <a:cubicBezTo>
                  <a:pt x="12934" y="2400"/>
                  <a:pt x="12946" y="2424"/>
                  <a:pt x="12957" y="2424"/>
                </a:cubicBezTo>
                <a:cubicBezTo>
                  <a:pt x="13028" y="2448"/>
                  <a:pt x="13099" y="2495"/>
                  <a:pt x="13159" y="2542"/>
                </a:cubicBezTo>
                <a:cubicBezTo>
                  <a:pt x="13159" y="2554"/>
                  <a:pt x="13170" y="2554"/>
                  <a:pt x="13182" y="2554"/>
                </a:cubicBezTo>
                <a:cubicBezTo>
                  <a:pt x="13194" y="2554"/>
                  <a:pt x="13194" y="2542"/>
                  <a:pt x="13206" y="2542"/>
                </a:cubicBezTo>
                <a:cubicBezTo>
                  <a:pt x="13217" y="2518"/>
                  <a:pt x="13217" y="2507"/>
                  <a:pt x="13206" y="2483"/>
                </a:cubicBezTo>
                <a:cubicBezTo>
                  <a:pt x="13135" y="2436"/>
                  <a:pt x="13064" y="2389"/>
                  <a:pt x="12981" y="2365"/>
                </a:cubicBezTo>
                <a:cubicBezTo>
                  <a:pt x="12978" y="2362"/>
                  <a:pt x="12973" y="2360"/>
                  <a:pt x="12969" y="2360"/>
                </a:cubicBezTo>
                <a:close/>
                <a:moveTo>
                  <a:pt x="12303" y="2505"/>
                </a:moveTo>
                <a:cubicBezTo>
                  <a:pt x="12296" y="2505"/>
                  <a:pt x="12289" y="2509"/>
                  <a:pt x="12284" y="2518"/>
                </a:cubicBezTo>
                <a:cubicBezTo>
                  <a:pt x="12224" y="2566"/>
                  <a:pt x="12177" y="2637"/>
                  <a:pt x="12130" y="2708"/>
                </a:cubicBezTo>
                <a:cubicBezTo>
                  <a:pt x="12118" y="2720"/>
                  <a:pt x="12118" y="2744"/>
                  <a:pt x="12142" y="2755"/>
                </a:cubicBezTo>
                <a:lnTo>
                  <a:pt x="12153" y="2767"/>
                </a:lnTo>
                <a:cubicBezTo>
                  <a:pt x="12166" y="2767"/>
                  <a:pt x="12177" y="2755"/>
                  <a:pt x="12189" y="2744"/>
                </a:cubicBezTo>
                <a:cubicBezTo>
                  <a:pt x="12224" y="2673"/>
                  <a:pt x="12284" y="2613"/>
                  <a:pt x="12331" y="2566"/>
                </a:cubicBezTo>
                <a:cubicBezTo>
                  <a:pt x="12343" y="2554"/>
                  <a:pt x="12355" y="2531"/>
                  <a:pt x="12331" y="2518"/>
                </a:cubicBezTo>
                <a:cubicBezTo>
                  <a:pt x="12324" y="2512"/>
                  <a:pt x="12313" y="2505"/>
                  <a:pt x="12303" y="2505"/>
                </a:cubicBezTo>
                <a:close/>
                <a:moveTo>
                  <a:pt x="23952" y="2652"/>
                </a:moveTo>
                <a:cubicBezTo>
                  <a:pt x="23943" y="2652"/>
                  <a:pt x="23934" y="2655"/>
                  <a:pt x="23928" y="2660"/>
                </a:cubicBezTo>
                <a:cubicBezTo>
                  <a:pt x="23881" y="2731"/>
                  <a:pt x="23833" y="2791"/>
                  <a:pt x="23786" y="2862"/>
                </a:cubicBezTo>
                <a:cubicBezTo>
                  <a:pt x="23775" y="2873"/>
                  <a:pt x="23775" y="2897"/>
                  <a:pt x="23798" y="2909"/>
                </a:cubicBezTo>
                <a:lnTo>
                  <a:pt x="23810" y="2909"/>
                </a:lnTo>
                <a:cubicBezTo>
                  <a:pt x="23822" y="2909"/>
                  <a:pt x="23833" y="2909"/>
                  <a:pt x="23846" y="2897"/>
                </a:cubicBezTo>
                <a:cubicBezTo>
                  <a:pt x="23893" y="2838"/>
                  <a:pt x="23940" y="2767"/>
                  <a:pt x="23987" y="2708"/>
                </a:cubicBezTo>
                <a:cubicBezTo>
                  <a:pt x="23999" y="2684"/>
                  <a:pt x="23999" y="2673"/>
                  <a:pt x="23975" y="2660"/>
                </a:cubicBezTo>
                <a:cubicBezTo>
                  <a:pt x="23969" y="2655"/>
                  <a:pt x="23961" y="2652"/>
                  <a:pt x="23952" y="2652"/>
                </a:cubicBezTo>
                <a:close/>
                <a:moveTo>
                  <a:pt x="13332" y="2656"/>
                </a:moveTo>
                <a:cubicBezTo>
                  <a:pt x="13326" y="2656"/>
                  <a:pt x="13319" y="2657"/>
                  <a:pt x="13312" y="2660"/>
                </a:cubicBezTo>
                <a:cubicBezTo>
                  <a:pt x="13301" y="2673"/>
                  <a:pt x="13301" y="2696"/>
                  <a:pt x="13312" y="2708"/>
                </a:cubicBezTo>
                <a:cubicBezTo>
                  <a:pt x="13348" y="2779"/>
                  <a:pt x="13395" y="2838"/>
                  <a:pt x="13430" y="2920"/>
                </a:cubicBezTo>
                <a:cubicBezTo>
                  <a:pt x="13430" y="2933"/>
                  <a:pt x="13442" y="2933"/>
                  <a:pt x="13454" y="2933"/>
                </a:cubicBezTo>
                <a:lnTo>
                  <a:pt x="13477" y="2933"/>
                </a:lnTo>
                <a:cubicBezTo>
                  <a:pt x="13490" y="2920"/>
                  <a:pt x="13501" y="2897"/>
                  <a:pt x="13490" y="2885"/>
                </a:cubicBezTo>
                <a:cubicBezTo>
                  <a:pt x="13454" y="2802"/>
                  <a:pt x="13406" y="2731"/>
                  <a:pt x="13371" y="2673"/>
                </a:cubicBezTo>
                <a:cubicBezTo>
                  <a:pt x="13363" y="2664"/>
                  <a:pt x="13348" y="2656"/>
                  <a:pt x="13332" y="2656"/>
                </a:cubicBezTo>
                <a:close/>
                <a:moveTo>
                  <a:pt x="12071" y="2909"/>
                </a:moveTo>
                <a:cubicBezTo>
                  <a:pt x="12059" y="2909"/>
                  <a:pt x="12035" y="2920"/>
                  <a:pt x="12024" y="2933"/>
                </a:cubicBezTo>
                <a:cubicBezTo>
                  <a:pt x="12012" y="3015"/>
                  <a:pt x="11988" y="3098"/>
                  <a:pt x="11988" y="3180"/>
                </a:cubicBezTo>
                <a:cubicBezTo>
                  <a:pt x="11988" y="3204"/>
                  <a:pt x="12000" y="3216"/>
                  <a:pt x="12024" y="3216"/>
                </a:cubicBezTo>
                <a:cubicBezTo>
                  <a:pt x="12047" y="3216"/>
                  <a:pt x="12059" y="3204"/>
                  <a:pt x="12059" y="3180"/>
                </a:cubicBezTo>
                <a:cubicBezTo>
                  <a:pt x="12071" y="3110"/>
                  <a:pt x="12082" y="3027"/>
                  <a:pt x="12095" y="2956"/>
                </a:cubicBezTo>
                <a:cubicBezTo>
                  <a:pt x="12106" y="2933"/>
                  <a:pt x="12095" y="2920"/>
                  <a:pt x="12071" y="2909"/>
                </a:cubicBezTo>
                <a:close/>
                <a:moveTo>
                  <a:pt x="23668" y="3030"/>
                </a:moveTo>
                <a:cubicBezTo>
                  <a:pt x="23659" y="3030"/>
                  <a:pt x="23650" y="3033"/>
                  <a:pt x="23644" y="3039"/>
                </a:cubicBezTo>
                <a:cubicBezTo>
                  <a:pt x="23585" y="3110"/>
                  <a:pt x="23538" y="3169"/>
                  <a:pt x="23491" y="3228"/>
                </a:cubicBezTo>
                <a:cubicBezTo>
                  <a:pt x="23479" y="3240"/>
                  <a:pt x="23479" y="3264"/>
                  <a:pt x="23491" y="3275"/>
                </a:cubicBezTo>
                <a:cubicBezTo>
                  <a:pt x="23491" y="3287"/>
                  <a:pt x="23502" y="3287"/>
                  <a:pt x="23515" y="3287"/>
                </a:cubicBezTo>
                <a:cubicBezTo>
                  <a:pt x="23526" y="3287"/>
                  <a:pt x="23538" y="3287"/>
                  <a:pt x="23538" y="3275"/>
                </a:cubicBezTo>
                <a:cubicBezTo>
                  <a:pt x="23597" y="3216"/>
                  <a:pt x="23644" y="3157"/>
                  <a:pt x="23691" y="3086"/>
                </a:cubicBezTo>
                <a:cubicBezTo>
                  <a:pt x="23704" y="3075"/>
                  <a:pt x="23704" y="3051"/>
                  <a:pt x="23691" y="3039"/>
                </a:cubicBezTo>
                <a:cubicBezTo>
                  <a:pt x="23686" y="3033"/>
                  <a:pt x="23677" y="3030"/>
                  <a:pt x="23668" y="3030"/>
                </a:cubicBezTo>
                <a:close/>
                <a:moveTo>
                  <a:pt x="13537" y="3086"/>
                </a:moveTo>
                <a:cubicBezTo>
                  <a:pt x="13513" y="3098"/>
                  <a:pt x="13501" y="3110"/>
                  <a:pt x="13513" y="3133"/>
                </a:cubicBezTo>
                <a:cubicBezTo>
                  <a:pt x="13537" y="3204"/>
                  <a:pt x="13548" y="3287"/>
                  <a:pt x="13572" y="3358"/>
                </a:cubicBezTo>
                <a:cubicBezTo>
                  <a:pt x="13572" y="3382"/>
                  <a:pt x="13596" y="3393"/>
                  <a:pt x="13608" y="3393"/>
                </a:cubicBezTo>
                <a:lnTo>
                  <a:pt x="13619" y="3393"/>
                </a:lnTo>
                <a:cubicBezTo>
                  <a:pt x="13632" y="3382"/>
                  <a:pt x="13643" y="3370"/>
                  <a:pt x="13643" y="3346"/>
                </a:cubicBezTo>
                <a:cubicBezTo>
                  <a:pt x="13619" y="3264"/>
                  <a:pt x="13608" y="3180"/>
                  <a:pt x="13584" y="3110"/>
                </a:cubicBezTo>
                <a:cubicBezTo>
                  <a:pt x="13572" y="3098"/>
                  <a:pt x="13548" y="3086"/>
                  <a:pt x="13537" y="3086"/>
                </a:cubicBezTo>
                <a:close/>
                <a:moveTo>
                  <a:pt x="23353" y="3392"/>
                </a:moveTo>
                <a:cubicBezTo>
                  <a:pt x="23342" y="3392"/>
                  <a:pt x="23332" y="3399"/>
                  <a:pt x="23325" y="3406"/>
                </a:cubicBezTo>
                <a:lnTo>
                  <a:pt x="23160" y="3571"/>
                </a:lnTo>
                <a:cubicBezTo>
                  <a:pt x="23148" y="3582"/>
                  <a:pt x="23148" y="3606"/>
                  <a:pt x="23160" y="3618"/>
                </a:cubicBezTo>
                <a:cubicBezTo>
                  <a:pt x="23171" y="3630"/>
                  <a:pt x="23171" y="3630"/>
                  <a:pt x="23184" y="3630"/>
                </a:cubicBezTo>
                <a:lnTo>
                  <a:pt x="23207" y="3630"/>
                </a:lnTo>
                <a:cubicBezTo>
                  <a:pt x="23266" y="3571"/>
                  <a:pt x="23325" y="3511"/>
                  <a:pt x="23373" y="3453"/>
                </a:cubicBezTo>
                <a:cubicBezTo>
                  <a:pt x="23396" y="3441"/>
                  <a:pt x="23396" y="3417"/>
                  <a:pt x="23373" y="3406"/>
                </a:cubicBezTo>
                <a:cubicBezTo>
                  <a:pt x="23367" y="3395"/>
                  <a:pt x="23360" y="3392"/>
                  <a:pt x="23353" y="3392"/>
                </a:cubicBezTo>
                <a:close/>
                <a:moveTo>
                  <a:pt x="12035" y="3382"/>
                </a:moveTo>
                <a:cubicBezTo>
                  <a:pt x="12024" y="3382"/>
                  <a:pt x="12000" y="3406"/>
                  <a:pt x="12012" y="3429"/>
                </a:cubicBezTo>
                <a:cubicBezTo>
                  <a:pt x="12024" y="3500"/>
                  <a:pt x="12047" y="3582"/>
                  <a:pt x="12082" y="3666"/>
                </a:cubicBezTo>
                <a:cubicBezTo>
                  <a:pt x="12082" y="3677"/>
                  <a:pt x="12095" y="3689"/>
                  <a:pt x="12106" y="3689"/>
                </a:cubicBezTo>
                <a:cubicBezTo>
                  <a:pt x="12118" y="3689"/>
                  <a:pt x="12118" y="3689"/>
                  <a:pt x="12130" y="3677"/>
                </a:cubicBezTo>
                <a:cubicBezTo>
                  <a:pt x="12142" y="3677"/>
                  <a:pt x="12153" y="3653"/>
                  <a:pt x="12142" y="3630"/>
                </a:cubicBezTo>
                <a:cubicBezTo>
                  <a:pt x="12118" y="3559"/>
                  <a:pt x="12095" y="3488"/>
                  <a:pt x="12082" y="3417"/>
                </a:cubicBezTo>
                <a:cubicBezTo>
                  <a:pt x="12071" y="3393"/>
                  <a:pt x="12059" y="3382"/>
                  <a:pt x="12035" y="3382"/>
                </a:cubicBezTo>
                <a:close/>
                <a:moveTo>
                  <a:pt x="13660" y="3554"/>
                </a:moveTo>
                <a:cubicBezTo>
                  <a:pt x="13655" y="3554"/>
                  <a:pt x="13649" y="3556"/>
                  <a:pt x="13643" y="3559"/>
                </a:cubicBezTo>
                <a:cubicBezTo>
                  <a:pt x="13632" y="3559"/>
                  <a:pt x="13608" y="3571"/>
                  <a:pt x="13619" y="3595"/>
                </a:cubicBezTo>
                <a:cubicBezTo>
                  <a:pt x="13632" y="3666"/>
                  <a:pt x="13632" y="3748"/>
                  <a:pt x="13643" y="3831"/>
                </a:cubicBezTo>
                <a:cubicBezTo>
                  <a:pt x="13643" y="3855"/>
                  <a:pt x="13655" y="3866"/>
                  <a:pt x="13679" y="3866"/>
                </a:cubicBezTo>
                <a:cubicBezTo>
                  <a:pt x="13703" y="3866"/>
                  <a:pt x="13714" y="3842"/>
                  <a:pt x="13714" y="3819"/>
                </a:cubicBezTo>
                <a:cubicBezTo>
                  <a:pt x="13703" y="3737"/>
                  <a:pt x="13703" y="3666"/>
                  <a:pt x="13690" y="3582"/>
                </a:cubicBezTo>
                <a:cubicBezTo>
                  <a:pt x="13682" y="3565"/>
                  <a:pt x="13673" y="3554"/>
                  <a:pt x="13660" y="3554"/>
                </a:cubicBezTo>
                <a:close/>
                <a:moveTo>
                  <a:pt x="23016" y="3727"/>
                </a:moveTo>
                <a:cubicBezTo>
                  <a:pt x="23006" y="3727"/>
                  <a:pt x="22994" y="3730"/>
                  <a:pt x="22982" y="3737"/>
                </a:cubicBezTo>
                <a:cubicBezTo>
                  <a:pt x="22923" y="3795"/>
                  <a:pt x="22864" y="3842"/>
                  <a:pt x="22805" y="3890"/>
                </a:cubicBezTo>
                <a:cubicBezTo>
                  <a:pt x="22793" y="3902"/>
                  <a:pt x="22793" y="3926"/>
                  <a:pt x="22805" y="3949"/>
                </a:cubicBezTo>
                <a:cubicBezTo>
                  <a:pt x="22817" y="3949"/>
                  <a:pt x="22817" y="3961"/>
                  <a:pt x="22829" y="3961"/>
                </a:cubicBezTo>
                <a:cubicBezTo>
                  <a:pt x="22840" y="3961"/>
                  <a:pt x="22853" y="3961"/>
                  <a:pt x="22853" y="3949"/>
                </a:cubicBezTo>
                <a:cubicBezTo>
                  <a:pt x="22911" y="3902"/>
                  <a:pt x="22971" y="3842"/>
                  <a:pt x="23029" y="3795"/>
                </a:cubicBezTo>
                <a:cubicBezTo>
                  <a:pt x="23053" y="3772"/>
                  <a:pt x="23053" y="3748"/>
                  <a:pt x="23042" y="3737"/>
                </a:cubicBezTo>
                <a:cubicBezTo>
                  <a:pt x="23036" y="3730"/>
                  <a:pt x="23027" y="3727"/>
                  <a:pt x="23016" y="3727"/>
                </a:cubicBezTo>
                <a:close/>
                <a:moveTo>
                  <a:pt x="12214" y="3826"/>
                </a:moveTo>
                <a:cubicBezTo>
                  <a:pt x="12209" y="3826"/>
                  <a:pt x="12204" y="3828"/>
                  <a:pt x="12201" y="3831"/>
                </a:cubicBezTo>
                <a:cubicBezTo>
                  <a:pt x="12189" y="3842"/>
                  <a:pt x="12177" y="3866"/>
                  <a:pt x="12189" y="3878"/>
                </a:cubicBezTo>
                <a:cubicBezTo>
                  <a:pt x="12224" y="3949"/>
                  <a:pt x="12272" y="4020"/>
                  <a:pt x="12331" y="4079"/>
                </a:cubicBezTo>
                <a:cubicBezTo>
                  <a:pt x="12343" y="4091"/>
                  <a:pt x="12343" y="4091"/>
                  <a:pt x="12355" y="4091"/>
                </a:cubicBezTo>
                <a:cubicBezTo>
                  <a:pt x="12366" y="4091"/>
                  <a:pt x="12378" y="4091"/>
                  <a:pt x="12378" y="4079"/>
                </a:cubicBezTo>
                <a:cubicBezTo>
                  <a:pt x="12390" y="4068"/>
                  <a:pt x="12402" y="4044"/>
                  <a:pt x="12390" y="4032"/>
                </a:cubicBezTo>
                <a:cubicBezTo>
                  <a:pt x="12331" y="3973"/>
                  <a:pt x="12284" y="3902"/>
                  <a:pt x="12248" y="3842"/>
                </a:cubicBezTo>
                <a:cubicBezTo>
                  <a:pt x="12240" y="3834"/>
                  <a:pt x="12226" y="3826"/>
                  <a:pt x="12214" y="3826"/>
                </a:cubicBezTo>
                <a:close/>
                <a:moveTo>
                  <a:pt x="22647" y="4036"/>
                </a:moveTo>
                <a:cubicBezTo>
                  <a:pt x="22640" y="4036"/>
                  <a:pt x="22633" y="4039"/>
                  <a:pt x="22627" y="4044"/>
                </a:cubicBezTo>
                <a:cubicBezTo>
                  <a:pt x="22557" y="4091"/>
                  <a:pt x="22498" y="4150"/>
                  <a:pt x="22438" y="4186"/>
                </a:cubicBezTo>
                <a:cubicBezTo>
                  <a:pt x="22415" y="4197"/>
                  <a:pt x="22415" y="4221"/>
                  <a:pt x="22427" y="4244"/>
                </a:cubicBezTo>
                <a:cubicBezTo>
                  <a:pt x="22438" y="4257"/>
                  <a:pt x="22451" y="4257"/>
                  <a:pt x="22451" y="4257"/>
                </a:cubicBezTo>
                <a:cubicBezTo>
                  <a:pt x="22462" y="4257"/>
                  <a:pt x="22474" y="4257"/>
                  <a:pt x="22474" y="4244"/>
                </a:cubicBezTo>
                <a:cubicBezTo>
                  <a:pt x="22545" y="4197"/>
                  <a:pt x="22604" y="4150"/>
                  <a:pt x="22663" y="4103"/>
                </a:cubicBezTo>
                <a:cubicBezTo>
                  <a:pt x="22687" y="4091"/>
                  <a:pt x="22687" y="4068"/>
                  <a:pt x="22675" y="4055"/>
                </a:cubicBezTo>
                <a:cubicBezTo>
                  <a:pt x="22668" y="4042"/>
                  <a:pt x="22657" y="4036"/>
                  <a:pt x="22647" y="4036"/>
                </a:cubicBezTo>
                <a:close/>
                <a:moveTo>
                  <a:pt x="13690" y="4032"/>
                </a:moveTo>
                <a:cubicBezTo>
                  <a:pt x="13667" y="4032"/>
                  <a:pt x="13655" y="4044"/>
                  <a:pt x="13655" y="4068"/>
                </a:cubicBezTo>
                <a:lnTo>
                  <a:pt x="13655" y="4280"/>
                </a:lnTo>
                <a:lnTo>
                  <a:pt x="13655" y="4304"/>
                </a:lnTo>
                <a:cubicBezTo>
                  <a:pt x="13655" y="4328"/>
                  <a:pt x="13679" y="4339"/>
                  <a:pt x="13690" y="4339"/>
                </a:cubicBezTo>
                <a:cubicBezTo>
                  <a:pt x="13714" y="4339"/>
                  <a:pt x="13726" y="4328"/>
                  <a:pt x="13726" y="4304"/>
                </a:cubicBezTo>
                <a:lnTo>
                  <a:pt x="13737" y="4280"/>
                </a:lnTo>
                <a:cubicBezTo>
                  <a:pt x="13737" y="4209"/>
                  <a:pt x="13726" y="4139"/>
                  <a:pt x="13726" y="4068"/>
                </a:cubicBezTo>
                <a:cubicBezTo>
                  <a:pt x="13726" y="4044"/>
                  <a:pt x="13714" y="4032"/>
                  <a:pt x="13690" y="4032"/>
                </a:cubicBezTo>
                <a:close/>
                <a:moveTo>
                  <a:pt x="12520" y="4200"/>
                </a:moveTo>
                <a:cubicBezTo>
                  <a:pt x="12511" y="4200"/>
                  <a:pt x="12502" y="4203"/>
                  <a:pt x="12497" y="4209"/>
                </a:cubicBezTo>
                <a:cubicBezTo>
                  <a:pt x="12484" y="4221"/>
                  <a:pt x="12484" y="4244"/>
                  <a:pt x="12497" y="4257"/>
                </a:cubicBezTo>
                <a:cubicBezTo>
                  <a:pt x="12555" y="4315"/>
                  <a:pt x="12615" y="4363"/>
                  <a:pt x="12674" y="4422"/>
                </a:cubicBezTo>
                <a:lnTo>
                  <a:pt x="12697" y="4422"/>
                </a:lnTo>
                <a:cubicBezTo>
                  <a:pt x="12709" y="4422"/>
                  <a:pt x="12721" y="4422"/>
                  <a:pt x="12733" y="4410"/>
                </a:cubicBezTo>
                <a:cubicBezTo>
                  <a:pt x="12744" y="4399"/>
                  <a:pt x="12733" y="4375"/>
                  <a:pt x="12721" y="4363"/>
                </a:cubicBezTo>
                <a:cubicBezTo>
                  <a:pt x="12662" y="4315"/>
                  <a:pt x="12603" y="4257"/>
                  <a:pt x="12544" y="4209"/>
                </a:cubicBezTo>
                <a:cubicBezTo>
                  <a:pt x="12538" y="4203"/>
                  <a:pt x="12529" y="4200"/>
                  <a:pt x="12520" y="4200"/>
                </a:cubicBezTo>
                <a:close/>
                <a:moveTo>
                  <a:pt x="22258" y="4323"/>
                </a:moveTo>
                <a:cubicBezTo>
                  <a:pt x="22252" y="4323"/>
                  <a:pt x="22245" y="4324"/>
                  <a:pt x="22238" y="4328"/>
                </a:cubicBezTo>
                <a:cubicBezTo>
                  <a:pt x="22178" y="4375"/>
                  <a:pt x="22107" y="4422"/>
                  <a:pt x="22036" y="4457"/>
                </a:cubicBezTo>
                <a:cubicBezTo>
                  <a:pt x="22025" y="4470"/>
                  <a:pt x="22025" y="4493"/>
                  <a:pt x="22036" y="4505"/>
                </a:cubicBezTo>
                <a:cubicBezTo>
                  <a:pt x="22036" y="4517"/>
                  <a:pt x="22049" y="4528"/>
                  <a:pt x="22060" y="4528"/>
                </a:cubicBezTo>
                <a:cubicBezTo>
                  <a:pt x="22072" y="4528"/>
                  <a:pt x="22072" y="4528"/>
                  <a:pt x="22084" y="4517"/>
                </a:cubicBezTo>
                <a:cubicBezTo>
                  <a:pt x="22143" y="4481"/>
                  <a:pt x="22214" y="4434"/>
                  <a:pt x="22285" y="4386"/>
                </a:cubicBezTo>
                <a:cubicBezTo>
                  <a:pt x="22296" y="4375"/>
                  <a:pt x="22296" y="4351"/>
                  <a:pt x="22285" y="4339"/>
                </a:cubicBezTo>
                <a:cubicBezTo>
                  <a:pt x="22285" y="4331"/>
                  <a:pt x="22273" y="4323"/>
                  <a:pt x="22258" y="4323"/>
                </a:cubicBezTo>
                <a:close/>
                <a:moveTo>
                  <a:pt x="12891" y="4497"/>
                </a:moveTo>
                <a:cubicBezTo>
                  <a:pt x="12881" y="4497"/>
                  <a:pt x="12870" y="4503"/>
                  <a:pt x="12863" y="4517"/>
                </a:cubicBezTo>
                <a:cubicBezTo>
                  <a:pt x="12851" y="4528"/>
                  <a:pt x="12851" y="4552"/>
                  <a:pt x="12875" y="4564"/>
                </a:cubicBezTo>
                <a:cubicBezTo>
                  <a:pt x="12934" y="4611"/>
                  <a:pt x="13005" y="4646"/>
                  <a:pt x="13075" y="4694"/>
                </a:cubicBezTo>
                <a:lnTo>
                  <a:pt x="13099" y="4694"/>
                </a:lnTo>
                <a:cubicBezTo>
                  <a:pt x="13111" y="4694"/>
                  <a:pt x="13123" y="4694"/>
                  <a:pt x="13123" y="4682"/>
                </a:cubicBezTo>
                <a:cubicBezTo>
                  <a:pt x="13135" y="4659"/>
                  <a:pt x="13135" y="4646"/>
                  <a:pt x="13111" y="4635"/>
                </a:cubicBezTo>
                <a:cubicBezTo>
                  <a:pt x="13040" y="4588"/>
                  <a:pt x="12970" y="4552"/>
                  <a:pt x="12910" y="4505"/>
                </a:cubicBezTo>
                <a:cubicBezTo>
                  <a:pt x="12905" y="4500"/>
                  <a:pt x="12899" y="4497"/>
                  <a:pt x="12891" y="4497"/>
                </a:cubicBezTo>
                <a:close/>
                <a:moveTo>
                  <a:pt x="21864" y="4580"/>
                </a:moveTo>
                <a:cubicBezTo>
                  <a:pt x="21856" y="4580"/>
                  <a:pt x="21846" y="4583"/>
                  <a:pt x="21836" y="4588"/>
                </a:cubicBezTo>
                <a:cubicBezTo>
                  <a:pt x="21765" y="4623"/>
                  <a:pt x="21705" y="4659"/>
                  <a:pt x="21634" y="4706"/>
                </a:cubicBezTo>
                <a:cubicBezTo>
                  <a:pt x="21611" y="4706"/>
                  <a:pt x="21611" y="4730"/>
                  <a:pt x="21611" y="4753"/>
                </a:cubicBezTo>
                <a:cubicBezTo>
                  <a:pt x="21623" y="4765"/>
                  <a:pt x="21634" y="4765"/>
                  <a:pt x="21647" y="4765"/>
                </a:cubicBezTo>
                <a:lnTo>
                  <a:pt x="21670" y="4765"/>
                </a:lnTo>
                <a:cubicBezTo>
                  <a:pt x="21741" y="4730"/>
                  <a:pt x="21800" y="4682"/>
                  <a:pt x="21871" y="4646"/>
                </a:cubicBezTo>
                <a:cubicBezTo>
                  <a:pt x="21895" y="4635"/>
                  <a:pt x="21895" y="4611"/>
                  <a:pt x="21883" y="4599"/>
                </a:cubicBezTo>
                <a:cubicBezTo>
                  <a:pt x="21883" y="4585"/>
                  <a:pt x="21875" y="4580"/>
                  <a:pt x="21864" y="4580"/>
                </a:cubicBezTo>
                <a:close/>
                <a:moveTo>
                  <a:pt x="13690" y="4505"/>
                </a:moveTo>
                <a:cubicBezTo>
                  <a:pt x="13667" y="4505"/>
                  <a:pt x="13655" y="4528"/>
                  <a:pt x="13655" y="4540"/>
                </a:cubicBezTo>
                <a:cubicBezTo>
                  <a:pt x="13655" y="4623"/>
                  <a:pt x="13643" y="4706"/>
                  <a:pt x="13643" y="4777"/>
                </a:cubicBezTo>
                <a:cubicBezTo>
                  <a:pt x="13643" y="4801"/>
                  <a:pt x="13655" y="4824"/>
                  <a:pt x="13679" y="4824"/>
                </a:cubicBezTo>
                <a:cubicBezTo>
                  <a:pt x="13690" y="4824"/>
                  <a:pt x="13714" y="4801"/>
                  <a:pt x="13714" y="4788"/>
                </a:cubicBezTo>
                <a:cubicBezTo>
                  <a:pt x="13714" y="4706"/>
                  <a:pt x="13726" y="4623"/>
                  <a:pt x="13726" y="4552"/>
                </a:cubicBezTo>
                <a:cubicBezTo>
                  <a:pt x="13726" y="4528"/>
                  <a:pt x="13714" y="4505"/>
                  <a:pt x="13690" y="4505"/>
                </a:cubicBezTo>
                <a:close/>
                <a:moveTo>
                  <a:pt x="13324" y="4741"/>
                </a:moveTo>
                <a:cubicBezTo>
                  <a:pt x="13301" y="4741"/>
                  <a:pt x="13277" y="4741"/>
                  <a:pt x="13277" y="4765"/>
                </a:cubicBezTo>
                <a:cubicBezTo>
                  <a:pt x="13265" y="4777"/>
                  <a:pt x="13265" y="4801"/>
                  <a:pt x="13288" y="4812"/>
                </a:cubicBezTo>
                <a:lnTo>
                  <a:pt x="13501" y="4919"/>
                </a:lnTo>
                <a:lnTo>
                  <a:pt x="13525" y="4919"/>
                </a:lnTo>
                <a:cubicBezTo>
                  <a:pt x="13537" y="4919"/>
                  <a:pt x="13548" y="4906"/>
                  <a:pt x="13548" y="4895"/>
                </a:cubicBezTo>
                <a:cubicBezTo>
                  <a:pt x="13561" y="4883"/>
                  <a:pt x="13548" y="4859"/>
                  <a:pt x="13537" y="4848"/>
                </a:cubicBezTo>
                <a:cubicBezTo>
                  <a:pt x="13466" y="4812"/>
                  <a:pt x="13383" y="4777"/>
                  <a:pt x="13324" y="4741"/>
                </a:cubicBezTo>
                <a:close/>
                <a:moveTo>
                  <a:pt x="21435" y="4807"/>
                </a:moveTo>
                <a:cubicBezTo>
                  <a:pt x="21430" y="4807"/>
                  <a:pt x="21425" y="4809"/>
                  <a:pt x="21422" y="4812"/>
                </a:cubicBezTo>
                <a:lnTo>
                  <a:pt x="21209" y="4919"/>
                </a:lnTo>
                <a:cubicBezTo>
                  <a:pt x="21185" y="4919"/>
                  <a:pt x="21174" y="4942"/>
                  <a:pt x="21185" y="4966"/>
                </a:cubicBezTo>
                <a:cubicBezTo>
                  <a:pt x="21197" y="4977"/>
                  <a:pt x="21209" y="4977"/>
                  <a:pt x="21221" y="4977"/>
                </a:cubicBezTo>
                <a:lnTo>
                  <a:pt x="21232" y="4977"/>
                </a:lnTo>
                <a:cubicBezTo>
                  <a:pt x="21303" y="4942"/>
                  <a:pt x="21387" y="4906"/>
                  <a:pt x="21458" y="4871"/>
                </a:cubicBezTo>
                <a:cubicBezTo>
                  <a:pt x="21469" y="4871"/>
                  <a:pt x="21481" y="4848"/>
                  <a:pt x="21469" y="4824"/>
                </a:cubicBezTo>
                <a:cubicBezTo>
                  <a:pt x="21461" y="4815"/>
                  <a:pt x="21447" y="4807"/>
                  <a:pt x="21435" y="4807"/>
                </a:cubicBezTo>
                <a:close/>
                <a:moveTo>
                  <a:pt x="13738" y="4938"/>
                </a:moveTo>
                <a:cubicBezTo>
                  <a:pt x="13726" y="4938"/>
                  <a:pt x="13711" y="4949"/>
                  <a:pt x="13703" y="4966"/>
                </a:cubicBezTo>
                <a:cubicBezTo>
                  <a:pt x="13703" y="4977"/>
                  <a:pt x="13703" y="5001"/>
                  <a:pt x="13726" y="5013"/>
                </a:cubicBezTo>
                <a:cubicBezTo>
                  <a:pt x="13797" y="5037"/>
                  <a:pt x="13879" y="5072"/>
                  <a:pt x="13950" y="5096"/>
                </a:cubicBezTo>
                <a:lnTo>
                  <a:pt x="13963" y="5096"/>
                </a:lnTo>
                <a:cubicBezTo>
                  <a:pt x="13974" y="5096"/>
                  <a:pt x="13986" y="5084"/>
                  <a:pt x="13998" y="5072"/>
                </a:cubicBezTo>
                <a:cubicBezTo>
                  <a:pt x="13998" y="5048"/>
                  <a:pt x="13998" y="5037"/>
                  <a:pt x="13974" y="5025"/>
                </a:cubicBezTo>
                <a:cubicBezTo>
                  <a:pt x="13903" y="5001"/>
                  <a:pt x="13821" y="4966"/>
                  <a:pt x="13750" y="4942"/>
                </a:cubicBezTo>
                <a:cubicBezTo>
                  <a:pt x="13746" y="4939"/>
                  <a:pt x="13742" y="4938"/>
                  <a:pt x="13738" y="4938"/>
                </a:cubicBezTo>
                <a:close/>
                <a:moveTo>
                  <a:pt x="21005" y="5008"/>
                </a:moveTo>
                <a:cubicBezTo>
                  <a:pt x="20999" y="5008"/>
                  <a:pt x="20992" y="5010"/>
                  <a:pt x="20985" y="5013"/>
                </a:cubicBezTo>
                <a:cubicBezTo>
                  <a:pt x="20914" y="5037"/>
                  <a:pt x="20843" y="5072"/>
                  <a:pt x="20760" y="5096"/>
                </a:cubicBezTo>
                <a:cubicBezTo>
                  <a:pt x="20748" y="5108"/>
                  <a:pt x="20736" y="5132"/>
                  <a:pt x="20748" y="5143"/>
                </a:cubicBezTo>
                <a:cubicBezTo>
                  <a:pt x="20748" y="5155"/>
                  <a:pt x="20760" y="5167"/>
                  <a:pt x="20783" y="5167"/>
                </a:cubicBezTo>
                <a:lnTo>
                  <a:pt x="20796" y="5167"/>
                </a:lnTo>
                <a:cubicBezTo>
                  <a:pt x="20866" y="5143"/>
                  <a:pt x="20937" y="5108"/>
                  <a:pt x="21020" y="5072"/>
                </a:cubicBezTo>
                <a:cubicBezTo>
                  <a:pt x="21032" y="5072"/>
                  <a:pt x="21043" y="5048"/>
                  <a:pt x="21032" y="5025"/>
                </a:cubicBezTo>
                <a:cubicBezTo>
                  <a:pt x="21032" y="5017"/>
                  <a:pt x="21020" y="5008"/>
                  <a:pt x="21005" y="5008"/>
                </a:cubicBezTo>
                <a:close/>
                <a:moveTo>
                  <a:pt x="14187" y="5103"/>
                </a:moveTo>
                <a:cubicBezTo>
                  <a:pt x="14175" y="5103"/>
                  <a:pt x="14160" y="5114"/>
                  <a:pt x="14152" y="5132"/>
                </a:cubicBezTo>
                <a:cubicBezTo>
                  <a:pt x="14152" y="5143"/>
                  <a:pt x="14163" y="5167"/>
                  <a:pt x="14175" y="5167"/>
                </a:cubicBezTo>
                <a:cubicBezTo>
                  <a:pt x="14258" y="5190"/>
                  <a:pt x="14329" y="5214"/>
                  <a:pt x="14412" y="5237"/>
                </a:cubicBezTo>
                <a:cubicBezTo>
                  <a:pt x="14412" y="5237"/>
                  <a:pt x="14412" y="5250"/>
                  <a:pt x="14423" y="5250"/>
                </a:cubicBezTo>
                <a:cubicBezTo>
                  <a:pt x="14435" y="5250"/>
                  <a:pt x="14447" y="5237"/>
                  <a:pt x="14459" y="5214"/>
                </a:cubicBezTo>
                <a:cubicBezTo>
                  <a:pt x="14459" y="5202"/>
                  <a:pt x="14447" y="5179"/>
                  <a:pt x="14423" y="5179"/>
                </a:cubicBezTo>
                <a:cubicBezTo>
                  <a:pt x="14352" y="5155"/>
                  <a:pt x="14270" y="5132"/>
                  <a:pt x="14199" y="5108"/>
                </a:cubicBezTo>
                <a:cubicBezTo>
                  <a:pt x="14196" y="5105"/>
                  <a:pt x="14192" y="5103"/>
                  <a:pt x="14187" y="5103"/>
                </a:cubicBezTo>
                <a:close/>
                <a:moveTo>
                  <a:pt x="13655" y="4990"/>
                </a:moveTo>
                <a:cubicBezTo>
                  <a:pt x="13643" y="4990"/>
                  <a:pt x="13619" y="5001"/>
                  <a:pt x="13619" y="5025"/>
                </a:cubicBezTo>
                <a:cubicBezTo>
                  <a:pt x="13608" y="5096"/>
                  <a:pt x="13608" y="5179"/>
                  <a:pt x="13596" y="5261"/>
                </a:cubicBezTo>
                <a:cubicBezTo>
                  <a:pt x="13596" y="5273"/>
                  <a:pt x="13608" y="5297"/>
                  <a:pt x="13632" y="5297"/>
                </a:cubicBezTo>
                <a:cubicBezTo>
                  <a:pt x="13643" y="5297"/>
                  <a:pt x="13667" y="5285"/>
                  <a:pt x="13667" y="5261"/>
                </a:cubicBezTo>
                <a:cubicBezTo>
                  <a:pt x="13679" y="5179"/>
                  <a:pt x="13690" y="5108"/>
                  <a:pt x="13690" y="5025"/>
                </a:cubicBezTo>
                <a:cubicBezTo>
                  <a:pt x="13690" y="5001"/>
                  <a:pt x="13679" y="4990"/>
                  <a:pt x="13655" y="4990"/>
                </a:cubicBezTo>
                <a:close/>
                <a:moveTo>
                  <a:pt x="20547" y="5179"/>
                </a:moveTo>
                <a:cubicBezTo>
                  <a:pt x="20465" y="5202"/>
                  <a:pt x="20394" y="5226"/>
                  <a:pt x="20310" y="5261"/>
                </a:cubicBezTo>
                <a:cubicBezTo>
                  <a:pt x="20299" y="5261"/>
                  <a:pt x="20287" y="5285"/>
                  <a:pt x="20287" y="5297"/>
                </a:cubicBezTo>
                <a:cubicBezTo>
                  <a:pt x="20299" y="5321"/>
                  <a:pt x="20310" y="5321"/>
                  <a:pt x="20323" y="5321"/>
                </a:cubicBezTo>
                <a:lnTo>
                  <a:pt x="20334" y="5321"/>
                </a:lnTo>
                <a:cubicBezTo>
                  <a:pt x="20417" y="5297"/>
                  <a:pt x="20488" y="5273"/>
                  <a:pt x="20570" y="5250"/>
                </a:cubicBezTo>
                <a:cubicBezTo>
                  <a:pt x="20583" y="5237"/>
                  <a:pt x="20594" y="5226"/>
                  <a:pt x="20583" y="5202"/>
                </a:cubicBezTo>
                <a:cubicBezTo>
                  <a:pt x="20583" y="5190"/>
                  <a:pt x="20559" y="5179"/>
                  <a:pt x="20547" y="5179"/>
                </a:cubicBezTo>
                <a:close/>
                <a:moveTo>
                  <a:pt x="14643" y="5233"/>
                </a:moveTo>
                <a:cubicBezTo>
                  <a:pt x="14630" y="5233"/>
                  <a:pt x="14621" y="5244"/>
                  <a:pt x="14612" y="5261"/>
                </a:cubicBezTo>
                <a:cubicBezTo>
                  <a:pt x="14612" y="5285"/>
                  <a:pt x="14625" y="5297"/>
                  <a:pt x="14636" y="5308"/>
                </a:cubicBezTo>
                <a:cubicBezTo>
                  <a:pt x="14707" y="5321"/>
                  <a:pt x="14778" y="5344"/>
                  <a:pt x="14849" y="5356"/>
                </a:cubicBezTo>
                <a:lnTo>
                  <a:pt x="14872" y="5368"/>
                </a:lnTo>
                <a:lnTo>
                  <a:pt x="14885" y="5368"/>
                </a:lnTo>
                <a:cubicBezTo>
                  <a:pt x="14896" y="5368"/>
                  <a:pt x="14908" y="5356"/>
                  <a:pt x="14920" y="5332"/>
                </a:cubicBezTo>
                <a:cubicBezTo>
                  <a:pt x="14920" y="5321"/>
                  <a:pt x="14908" y="5297"/>
                  <a:pt x="14896" y="5297"/>
                </a:cubicBezTo>
                <a:lnTo>
                  <a:pt x="14861" y="5285"/>
                </a:lnTo>
                <a:cubicBezTo>
                  <a:pt x="14790" y="5273"/>
                  <a:pt x="14731" y="5250"/>
                  <a:pt x="14660" y="5237"/>
                </a:cubicBezTo>
                <a:cubicBezTo>
                  <a:pt x="14653" y="5234"/>
                  <a:pt x="14648" y="5233"/>
                  <a:pt x="14643" y="5233"/>
                </a:cubicBezTo>
                <a:close/>
                <a:moveTo>
                  <a:pt x="20086" y="5321"/>
                </a:moveTo>
                <a:cubicBezTo>
                  <a:pt x="20015" y="5344"/>
                  <a:pt x="19932" y="5368"/>
                  <a:pt x="19861" y="5379"/>
                </a:cubicBezTo>
                <a:cubicBezTo>
                  <a:pt x="19838" y="5392"/>
                  <a:pt x="19826" y="5403"/>
                  <a:pt x="19826" y="5427"/>
                </a:cubicBezTo>
                <a:cubicBezTo>
                  <a:pt x="19838" y="5439"/>
                  <a:pt x="19850" y="5450"/>
                  <a:pt x="19861" y="5450"/>
                </a:cubicBezTo>
                <a:lnTo>
                  <a:pt x="19873" y="5450"/>
                </a:lnTo>
                <a:cubicBezTo>
                  <a:pt x="19956" y="5439"/>
                  <a:pt x="20027" y="5415"/>
                  <a:pt x="20110" y="5392"/>
                </a:cubicBezTo>
                <a:cubicBezTo>
                  <a:pt x="20121" y="5392"/>
                  <a:pt x="20134" y="5368"/>
                  <a:pt x="20134" y="5344"/>
                </a:cubicBezTo>
                <a:cubicBezTo>
                  <a:pt x="20121" y="5332"/>
                  <a:pt x="20110" y="5321"/>
                  <a:pt x="20086" y="5321"/>
                </a:cubicBezTo>
                <a:close/>
                <a:moveTo>
                  <a:pt x="15121" y="5344"/>
                </a:moveTo>
                <a:cubicBezTo>
                  <a:pt x="15109" y="5344"/>
                  <a:pt x="15085" y="5356"/>
                  <a:pt x="15085" y="5379"/>
                </a:cubicBezTo>
                <a:cubicBezTo>
                  <a:pt x="15074" y="5392"/>
                  <a:pt x="15085" y="5415"/>
                  <a:pt x="15109" y="5415"/>
                </a:cubicBezTo>
                <a:cubicBezTo>
                  <a:pt x="15192" y="5439"/>
                  <a:pt x="15263" y="5450"/>
                  <a:pt x="15345" y="5463"/>
                </a:cubicBezTo>
                <a:cubicBezTo>
                  <a:pt x="15369" y="5463"/>
                  <a:pt x="15381" y="5450"/>
                  <a:pt x="15381" y="5439"/>
                </a:cubicBezTo>
                <a:cubicBezTo>
                  <a:pt x="15393" y="5415"/>
                  <a:pt x="15381" y="5403"/>
                  <a:pt x="15358" y="5392"/>
                </a:cubicBezTo>
                <a:cubicBezTo>
                  <a:pt x="15274" y="5379"/>
                  <a:pt x="15203" y="5368"/>
                  <a:pt x="15121" y="5344"/>
                </a:cubicBezTo>
                <a:close/>
                <a:moveTo>
                  <a:pt x="15594" y="5439"/>
                </a:moveTo>
                <a:cubicBezTo>
                  <a:pt x="15570" y="5439"/>
                  <a:pt x="15558" y="5450"/>
                  <a:pt x="15547" y="5474"/>
                </a:cubicBezTo>
                <a:cubicBezTo>
                  <a:pt x="15547" y="5486"/>
                  <a:pt x="15558" y="5510"/>
                  <a:pt x="15582" y="5510"/>
                </a:cubicBezTo>
                <a:cubicBezTo>
                  <a:pt x="15653" y="5521"/>
                  <a:pt x="15736" y="5533"/>
                  <a:pt x="15818" y="5557"/>
                </a:cubicBezTo>
                <a:cubicBezTo>
                  <a:pt x="15842" y="5557"/>
                  <a:pt x="15854" y="5545"/>
                  <a:pt x="15854" y="5521"/>
                </a:cubicBezTo>
                <a:cubicBezTo>
                  <a:pt x="15865" y="5498"/>
                  <a:pt x="15842" y="5486"/>
                  <a:pt x="15830" y="5486"/>
                </a:cubicBezTo>
                <a:cubicBezTo>
                  <a:pt x="15747" y="5463"/>
                  <a:pt x="15676" y="5450"/>
                  <a:pt x="15594" y="5439"/>
                </a:cubicBezTo>
                <a:close/>
                <a:moveTo>
                  <a:pt x="19625" y="5439"/>
                </a:moveTo>
                <a:cubicBezTo>
                  <a:pt x="19542" y="5450"/>
                  <a:pt x="19472" y="5474"/>
                  <a:pt x="19388" y="5486"/>
                </a:cubicBezTo>
                <a:cubicBezTo>
                  <a:pt x="19365" y="5486"/>
                  <a:pt x="19353" y="5510"/>
                  <a:pt x="19365" y="5521"/>
                </a:cubicBezTo>
                <a:cubicBezTo>
                  <a:pt x="19365" y="5545"/>
                  <a:pt x="19377" y="5557"/>
                  <a:pt x="19401" y="5557"/>
                </a:cubicBezTo>
                <a:cubicBezTo>
                  <a:pt x="19483" y="5545"/>
                  <a:pt x="19566" y="5521"/>
                  <a:pt x="19637" y="5510"/>
                </a:cubicBezTo>
                <a:cubicBezTo>
                  <a:pt x="19661" y="5498"/>
                  <a:pt x="19672" y="5486"/>
                  <a:pt x="19672" y="5463"/>
                </a:cubicBezTo>
                <a:cubicBezTo>
                  <a:pt x="19661" y="5450"/>
                  <a:pt x="19648" y="5439"/>
                  <a:pt x="19625" y="5439"/>
                </a:cubicBezTo>
                <a:close/>
                <a:moveTo>
                  <a:pt x="16055" y="5518"/>
                </a:moveTo>
                <a:cubicBezTo>
                  <a:pt x="16039" y="5518"/>
                  <a:pt x="16029" y="5536"/>
                  <a:pt x="16020" y="5545"/>
                </a:cubicBezTo>
                <a:cubicBezTo>
                  <a:pt x="16020" y="5568"/>
                  <a:pt x="16031" y="5581"/>
                  <a:pt x="16055" y="5592"/>
                </a:cubicBezTo>
                <a:cubicBezTo>
                  <a:pt x="16138" y="5604"/>
                  <a:pt x="16209" y="5616"/>
                  <a:pt x="16291" y="5616"/>
                </a:cubicBezTo>
                <a:cubicBezTo>
                  <a:pt x="16315" y="5616"/>
                  <a:pt x="16327" y="5604"/>
                  <a:pt x="16327" y="5592"/>
                </a:cubicBezTo>
                <a:cubicBezTo>
                  <a:pt x="16338" y="5568"/>
                  <a:pt x="16315" y="5557"/>
                  <a:pt x="16303" y="5545"/>
                </a:cubicBezTo>
                <a:cubicBezTo>
                  <a:pt x="16220" y="5545"/>
                  <a:pt x="16138" y="5533"/>
                  <a:pt x="16067" y="5521"/>
                </a:cubicBezTo>
                <a:cubicBezTo>
                  <a:pt x="16062" y="5519"/>
                  <a:pt x="16058" y="5518"/>
                  <a:pt x="16055" y="5518"/>
                </a:cubicBezTo>
                <a:close/>
                <a:moveTo>
                  <a:pt x="19152" y="5521"/>
                </a:moveTo>
                <a:cubicBezTo>
                  <a:pt x="19081" y="5533"/>
                  <a:pt x="18999" y="5545"/>
                  <a:pt x="18915" y="5557"/>
                </a:cubicBezTo>
                <a:cubicBezTo>
                  <a:pt x="18904" y="5557"/>
                  <a:pt x="18880" y="5581"/>
                  <a:pt x="18892" y="5604"/>
                </a:cubicBezTo>
                <a:cubicBezTo>
                  <a:pt x="18892" y="5616"/>
                  <a:pt x="18904" y="5628"/>
                  <a:pt x="18928" y="5628"/>
                </a:cubicBezTo>
                <a:cubicBezTo>
                  <a:pt x="19010" y="5616"/>
                  <a:pt x="19093" y="5604"/>
                  <a:pt x="19164" y="5592"/>
                </a:cubicBezTo>
                <a:cubicBezTo>
                  <a:pt x="19188" y="5592"/>
                  <a:pt x="19199" y="5581"/>
                  <a:pt x="19199" y="5557"/>
                </a:cubicBezTo>
                <a:cubicBezTo>
                  <a:pt x="19188" y="5533"/>
                  <a:pt x="19175" y="5521"/>
                  <a:pt x="19152" y="5521"/>
                </a:cubicBezTo>
                <a:close/>
                <a:moveTo>
                  <a:pt x="16527" y="5577"/>
                </a:moveTo>
                <a:cubicBezTo>
                  <a:pt x="16512" y="5577"/>
                  <a:pt x="16504" y="5595"/>
                  <a:pt x="16504" y="5604"/>
                </a:cubicBezTo>
                <a:cubicBezTo>
                  <a:pt x="16492" y="5628"/>
                  <a:pt x="16516" y="5652"/>
                  <a:pt x="16527" y="5652"/>
                </a:cubicBezTo>
                <a:cubicBezTo>
                  <a:pt x="16611" y="5652"/>
                  <a:pt x="16693" y="5663"/>
                  <a:pt x="16764" y="5675"/>
                </a:cubicBezTo>
                <a:lnTo>
                  <a:pt x="16776" y="5675"/>
                </a:lnTo>
                <a:cubicBezTo>
                  <a:pt x="16788" y="5675"/>
                  <a:pt x="16811" y="5652"/>
                  <a:pt x="16811" y="5639"/>
                </a:cubicBezTo>
                <a:cubicBezTo>
                  <a:pt x="16811" y="5616"/>
                  <a:pt x="16800" y="5604"/>
                  <a:pt x="16776" y="5604"/>
                </a:cubicBezTo>
                <a:cubicBezTo>
                  <a:pt x="16693" y="5592"/>
                  <a:pt x="16622" y="5581"/>
                  <a:pt x="16540" y="5581"/>
                </a:cubicBezTo>
                <a:cubicBezTo>
                  <a:pt x="16535" y="5578"/>
                  <a:pt x="16531" y="5577"/>
                  <a:pt x="16527" y="5577"/>
                </a:cubicBezTo>
                <a:close/>
                <a:moveTo>
                  <a:pt x="18691" y="5589"/>
                </a:moveTo>
                <a:cubicBezTo>
                  <a:pt x="18687" y="5589"/>
                  <a:pt x="18683" y="5590"/>
                  <a:pt x="18679" y="5592"/>
                </a:cubicBezTo>
                <a:cubicBezTo>
                  <a:pt x="18608" y="5592"/>
                  <a:pt x="18526" y="5604"/>
                  <a:pt x="18443" y="5604"/>
                </a:cubicBezTo>
                <a:cubicBezTo>
                  <a:pt x="18419" y="5604"/>
                  <a:pt x="18408" y="5628"/>
                  <a:pt x="18408" y="5652"/>
                </a:cubicBezTo>
                <a:cubicBezTo>
                  <a:pt x="18408" y="5663"/>
                  <a:pt x="18431" y="5675"/>
                  <a:pt x="18443" y="5675"/>
                </a:cubicBezTo>
                <a:lnTo>
                  <a:pt x="18455" y="5675"/>
                </a:lnTo>
                <a:cubicBezTo>
                  <a:pt x="18526" y="5675"/>
                  <a:pt x="18608" y="5663"/>
                  <a:pt x="18691" y="5663"/>
                </a:cubicBezTo>
                <a:cubicBezTo>
                  <a:pt x="18715" y="5652"/>
                  <a:pt x="18726" y="5639"/>
                  <a:pt x="18726" y="5616"/>
                </a:cubicBezTo>
                <a:cubicBezTo>
                  <a:pt x="18717" y="5607"/>
                  <a:pt x="18707" y="5589"/>
                  <a:pt x="18691" y="5589"/>
                </a:cubicBezTo>
                <a:close/>
                <a:moveTo>
                  <a:pt x="17013" y="5616"/>
                </a:moveTo>
                <a:cubicBezTo>
                  <a:pt x="16989" y="5616"/>
                  <a:pt x="16977" y="5628"/>
                  <a:pt x="16977" y="5652"/>
                </a:cubicBezTo>
                <a:cubicBezTo>
                  <a:pt x="16977" y="5675"/>
                  <a:pt x="16989" y="5687"/>
                  <a:pt x="17013" y="5687"/>
                </a:cubicBezTo>
                <a:cubicBezTo>
                  <a:pt x="17095" y="5687"/>
                  <a:pt x="17166" y="5699"/>
                  <a:pt x="17249" y="5699"/>
                </a:cubicBezTo>
                <a:cubicBezTo>
                  <a:pt x="17273" y="5699"/>
                  <a:pt x="17284" y="5687"/>
                  <a:pt x="17284" y="5663"/>
                </a:cubicBezTo>
                <a:cubicBezTo>
                  <a:pt x="17284" y="5652"/>
                  <a:pt x="17273" y="5628"/>
                  <a:pt x="17249" y="5628"/>
                </a:cubicBezTo>
                <a:cubicBezTo>
                  <a:pt x="17178" y="5628"/>
                  <a:pt x="17095" y="5616"/>
                  <a:pt x="17013" y="5616"/>
                </a:cubicBezTo>
                <a:close/>
                <a:moveTo>
                  <a:pt x="17485" y="5639"/>
                </a:moveTo>
                <a:cubicBezTo>
                  <a:pt x="17473" y="5639"/>
                  <a:pt x="17450" y="5652"/>
                  <a:pt x="17450" y="5675"/>
                </a:cubicBezTo>
                <a:cubicBezTo>
                  <a:pt x="17450" y="5687"/>
                  <a:pt x="17473" y="5710"/>
                  <a:pt x="17485" y="5710"/>
                </a:cubicBezTo>
                <a:lnTo>
                  <a:pt x="17733" y="5710"/>
                </a:lnTo>
                <a:cubicBezTo>
                  <a:pt x="17746" y="5710"/>
                  <a:pt x="17769" y="5699"/>
                  <a:pt x="17769" y="5675"/>
                </a:cubicBezTo>
                <a:cubicBezTo>
                  <a:pt x="17769" y="5652"/>
                  <a:pt x="17746" y="5639"/>
                  <a:pt x="17733" y="5639"/>
                </a:cubicBezTo>
                <a:close/>
                <a:moveTo>
                  <a:pt x="17970" y="5628"/>
                </a:moveTo>
                <a:cubicBezTo>
                  <a:pt x="17946" y="5639"/>
                  <a:pt x="17935" y="5652"/>
                  <a:pt x="17935" y="5675"/>
                </a:cubicBezTo>
                <a:cubicBezTo>
                  <a:pt x="17935" y="5687"/>
                  <a:pt x="17946" y="5710"/>
                  <a:pt x="17970" y="5710"/>
                </a:cubicBezTo>
                <a:cubicBezTo>
                  <a:pt x="18053" y="5699"/>
                  <a:pt x="18135" y="5699"/>
                  <a:pt x="18206" y="5699"/>
                </a:cubicBezTo>
                <a:cubicBezTo>
                  <a:pt x="18230" y="5699"/>
                  <a:pt x="18242" y="5675"/>
                  <a:pt x="18242" y="5663"/>
                </a:cubicBezTo>
                <a:cubicBezTo>
                  <a:pt x="18242" y="5639"/>
                  <a:pt x="18230" y="5628"/>
                  <a:pt x="18206" y="5628"/>
                </a:cubicBezTo>
                <a:close/>
                <a:moveTo>
                  <a:pt x="13608" y="5463"/>
                </a:moveTo>
                <a:cubicBezTo>
                  <a:pt x="13584" y="5463"/>
                  <a:pt x="13561" y="5474"/>
                  <a:pt x="13561" y="5498"/>
                </a:cubicBezTo>
                <a:cubicBezTo>
                  <a:pt x="13548" y="5568"/>
                  <a:pt x="13537" y="5652"/>
                  <a:pt x="13525" y="5734"/>
                </a:cubicBezTo>
                <a:cubicBezTo>
                  <a:pt x="13525" y="5746"/>
                  <a:pt x="13537" y="5770"/>
                  <a:pt x="13561" y="5770"/>
                </a:cubicBezTo>
                <a:cubicBezTo>
                  <a:pt x="13584" y="5770"/>
                  <a:pt x="13596" y="5758"/>
                  <a:pt x="13596" y="5746"/>
                </a:cubicBezTo>
                <a:lnTo>
                  <a:pt x="13632" y="5498"/>
                </a:lnTo>
                <a:cubicBezTo>
                  <a:pt x="13632" y="5486"/>
                  <a:pt x="13619" y="5463"/>
                  <a:pt x="13608" y="5463"/>
                </a:cubicBezTo>
                <a:close/>
                <a:moveTo>
                  <a:pt x="13525" y="5935"/>
                </a:moveTo>
                <a:cubicBezTo>
                  <a:pt x="13513" y="5935"/>
                  <a:pt x="13490" y="5947"/>
                  <a:pt x="13490" y="5970"/>
                </a:cubicBezTo>
                <a:cubicBezTo>
                  <a:pt x="13466" y="6041"/>
                  <a:pt x="13454" y="6125"/>
                  <a:pt x="13442" y="6195"/>
                </a:cubicBezTo>
                <a:cubicBezTo>
                  <a:pt x="13442" y="6219"/>
                  <a:pt x="13454" y="6243"/>
                  <a:pt x="13466" y="6243"/>
                </a:cubicBezTo>
                <a:lnTo>
                  <a:pt x="13477" y="6243"/>
                </a:lnTo>
                <a:cubicBezTo>
                  <a:pt x="13490" y="6243"/>
                  <a:pt x="13513" y="6230"/>
                  <a:pt x="13513" y="6219"/>
                </a:cubicBezTo>
                <a:cubicBezTo>
                  <a:pt x="13525" y="6136"/>
                  <a:pt x="13537" y="6054"/>
                  <a:pt x="13561" y="5983"/>
                </a:cubicBezTo>
                <a:cubicBezTo>
                  <a:pt x="13561" y="5959"/>
                  <a:pt x="13548" y="5935"/>
                  <a:pt x="13525" y="5935"/>
                </a:cubicBezTo>
                <a:close/>
                <a:moveTo>
                  <a:pt x="13419" y="6403"/>
                </a:moveTo>
                <a:cubicBezTo>
                  <a:pt x="13408" y="6403"/>
                  <a:pt x="13395" y="6415"/>
                  <a:pt x="13395" y="6432"/>
                </a:cubicBezTo>
                <a:cubicBezTo>
                  <a:pt x="13371" y="6514"/>
                  <a:pt x="13359" y="6585"/>
                  <a:pt x="13336" y="6668"/>
                </a:cubicBezTo>
                <a:cubicBezTo>
                  <a:pt x="13336" y="6680"/>
                  <a:pt x="13348" y="6703"/>
                  <a:pt x="13359" y="6703"/>
                </a:cubicBezTo>
                <a:lnTo>
                  <a:pt x="13371" y="6716"/>
                </a:lnTo>
                <a:cubicBezTo>
                  <a:pt x="13383" y="6716"/>
                  <a:pt x="13406" y="6703"/>
                  <a:pt x="13406" y="6680"/>
                </a:cubicBezTo>
                <a:cubicBezTo>
                  <a:pt x="13430" y="6609"/>
                  <a:pt x="13442" y="6527"/>
                  <a:pt x="13466" y="6443"/>
                </a:cubicBezTo>
                <a:cubicBezTo>
                  <a:pt x="13466" y="6432"/>
                  <a:pt x="13454" y="6408"/>
                  <a:pt x="13430" y="6408"/>
                </a:cubicBezTo>
                <a:cubicBezTo>
                  <a:pt x="13427" y="6405"/>
                  <a:pt x="13423" y="6403"/>
                  <a:pt x="13419" y="6403"/>
                </a:cubicBezTo>
                <a:close/>
                <a:moveTo>
                  <a:pt x="13312" y="6869"/>
                </a:moveTo>
                <a:cubicBezTo>
                  <a:pt x="13301" y="6869"/>
                  <a:pt x="13277" y="6881"/>
                  <a:pt x="13277" y="6893"/>
                </a:cubicBezTo>
                <a:cubicBezTo>
                  <a:pt x="13253" y="6976"/>
                  <a:pt x="13230" y="7047"/>
                  <a:pt x="13206" y="7118"/>
                </a:cubicBezTo>
                <a:cubicBezTo>
                  <a:pt x="13194" y="7141"/>
                  <a:pt x="13206" y="7165"/>
                  <a:pt x="13230" y="7165"/>
                </a:cubicBezTo>
                <a:lnTo>
                  <a:pt x="13241" y="7165"/>
                </a:lnTo>
                <a:cubicBezTo>
                  <a:pt x="13253" y="7165"/>
                  <a:pt x="13265" y="7165"/>
                  <a:pt x="13265" y="7141"/>
                </a:cubicBezTo>
                <a:cubicBezTo>
                  <a:pt x="13301" y="7070"/>
                  <a:pt x="13324" y="6987"/>
                  <a:pt x="13348" y="6916"/>
                </a:cubicBezTo>
                <a:cubicBezTo>
                  <a:pt x="13348" y="6893"/>
                  <a:pt x="13336" y="6881"/>
                  <a:pt x="13312" y="6869"/>
                </a:cubicBezTo>
                <a:close/>
                <a:moveTo>
                  <a:pt x="13152" y="7325"/>
                </a:moveTo>
                <a:cubicBezTo>
                  <a:pt x="13140" y="7325"/>
                  <a:pt x="13131" y="7334"/>
                  <a:pt x="13123" y="7342"/>
                </a:cubicBezTo>
                <a:cubicBezTo>
                  <a:pt x="13099" y="7425"/>
                  <a:pt x="13064" y="7496"/>
                  <a:pt x="13040" y="7567"/>
                </a:cubicBezTo>
                <a:cubicBezTo>
                  <a:pt x="13028" y="7590"/>
                  <a:pt x="13040" y="7614"/>
                  <a:pt x="13052" y="7614"/>
                </a:cubicBezTo>
                <a:lnTo>
                  <a:pt x="13075" y="7614"/>
                </a:lnTo>
                <a:cubicBezTo>
                  <a:pt x="13088" y="7614"/>
                  <a:pt x="13099" y="7614"/>
                  <a:pt x="13099" y="7590"/>
                </a:cubicBezTo>
                <a:cubicBezTo>
                  <a:pt x="13135" y="7520"/>
                  <a:pt x="13159" y="7449"/>
                  <a:pt x="13194" y="7378"/>
                </a:cubicBezTo>
                <a:cubicBezTo>
                  <a:pt x="13194" y="7354"/>
                  <a:pt x="13194" y="7330"/>
                  <a:pt x="13170" y="7330"/>
                </a:cubicBezTo>
                <a:cubicBezTo>
                  <a:pt x="13163" y="7327"/>
                  <a:pt x="13157" y="7325"/>
                  <a:pt x="13152" y="7325"/>
                </a:cubicBezTo>
                <a:close/>
                <a:moveTo>
                  <a:pt x="12977" y="7763"/>
                </a:moveTo>
                <a:cubicBezTo>
                  <a:pt x="12963" y="7763"/>
                  <a:pt x="12954" y="7774"/>
                  <a:pt x="12946" y="7791"/>
                </a:cubicBezTo>
                <a:lnTo>
                  <a:pt x="12839" y="8004"/>
                </a:lnTo>
                <a:cubicBezTo>
                  <a:pt x="12828" y="8016"/>
                  <a:pt x="12839" y="8040"/>
                  <a:pt x="12863" y="8051"/>
                </a:cubicBezTo>
                <a:lnTo>
                  <a:pt x="12875" y="8051"/>
                </a:lnTo>
                <a:cubicBezTo>
                  <a:pt x="12886" y="8051"/>
                  <a:pt x="12899" y="8051"/>
                  <a:pt x="12910" y="8040"/>
                </a:cubicBezTo>
                <a:cubicBezTo>
                  <a:pt x="12946" y="7969"/>
                  <a:pt x="12981" y="7886"/>
                  <a:pt x="13005" y="7815"/>
                </a:cubicBezTo>
                <a:cubicBezTo>
                  <a:pt x="13017" y="7803"/>
                  <a:pt x="13005" y="7780"/>
                  <a:pt x="12993" y="7767"/>
                </a:cubicBezTo>
                <a:cubicBezTo>
                  <a:pt x="12987" y="7764"/>
                  <a:pt x="12981" y="7763"/>
                  <a:pt x="12977" y="7763"/>
                </a:cubicBezTo>
                <a:close/>
                <a:moveTo>
                  <a:pt x="12761" y="8197"/>
                </a:moveTo>
                <a:cubicBezTo>
                  <a:pt x="12750" y="8197"/>
                  <a:pt x="12740" y="8203"/>
                  <a:pt x="12733" y="8217"/>
                </a:cubicBezTo>
                <a:cubicBezTo>
                  <a:pt x="12697" y="8287"/>
                  <a:pt x="12650" y="8358"/>
                  <a:pt x="12615" y="8418"/>
                </a:cubicBezTo>
                <a:cubicBezTo>
                  <a:pt x="12603" y="8442"/>
                  <a:pt x="12615" y="8465"/>
                  <a:pt x="12626" y="8465"/>
                </a:cubicBezTo>
                <a:cubicBezTo>
                  <a:pt x="12639" y="8477"/>
                  <a:pt x="12639" y="8477"/>
                  <a:pt x="12650" y="8477"/>
                </a:cubicBezTo>
                <a:cubicBezTo>
                  <a:pt x="12662" y="8477"/>
                  <a:pt x="12674" y="8465"/>
                  <a:pt x="12674" y="8453"/>
                </a:cubicBezTo>
                <a:cubicBezTo>
                  <a:pt x="12721" y="8394"/>
                  <a:pt x="12757" y="8323"/>
                  <a:pt x="12792" y="8252"/>
                </a:cubicBezTo>
                <a:cubicBezTo>
                  <a:pt x="12804" y="8229"/>
                  <a:pt x="12804" y="8205"/>
                  <a:pt x="12780" y="8205"/>
                </a:cubicBezTo>
                <a:cubicBezTo>
                  <a:pt x="12775" y="8200"/>
                  <a:pt x="12768" y="8197"/>
                  <a:pt x="12761" y="8197"/>
                </a:cubicBezTo>
                <a:close/>
                <a:moveTo>
                  <a:pt x="12544" y="8607"/>
                </a:moveTo>
                <a:cubicBezTo>
                  <a:pt x="12520" y="8607"/>
                  <a:pt x="12497" y="8607"/>
                  <a:pt x="12484" y="8618"/>
                </a:cubicBezTo>
                <a:cubicBezTo>
                  <a:pt x="12449" y="8689"/>
                  <a:pt x="12402" y="8760"/>
                  <a:pt x="12355" y="8820"/>
                </a:cubicBezTo>
                <a:cubicBezTo>
                  <a:pt x="12343" y="8831"/>
                  <a:pt x="12355" y="8855"/>
                  <a:pt x="12366" y="8867"/>
                </a:cubicBezTo>
                <a:cubicBezTo>
                  <a:pt x="12366" y="8879"/>
                  <a:pt x="12378" y="8879"/>
                  <a:pt x="12390" y="8879"/>
                </a:cubicBezTo>
                <a:cubicBezTo>
                  <a:pt x="12402" y="8879"/>
                  <a:pt x="12413" y="8867"/>
                  <a:pt x="12413" y="8867"/>
                </a:cubicBezTo>
                <a:cubicBezTo>
                  <a:pt x="12461" y="8796"/>
                  <a:pt x="12508" y="8725"/>
                  <a:pt x="12555" y="8666"/>
                </a:cubicBezTo>
                <a:cubicBezTo>
                  <a:pt x="12555" y="8642"/>
                  <a:pt x="12555" y="8618"/>
                  <a:pt x="12544" y="8607"/>
                </a:cubicBezTo>
                <a:close/>
                <a:moveTo>
                  <a:pt x="12238" y="9000"/>
                </a:moveTo>
                <a:cubicBezTo>
                  <a:pt x="12227" y="9000"/>
                  <a:pt x="12219" y="9003"/>
                  <a:pt x="12213" y="9009"/>
                </a:cubicBezTo>
                <a:cubicBezTo>
                  <a:pt x="12166" y="9080"/>
                  <a:pt x="12118" y="9139"/>
                  <a:pt x="12071" y="9198"/>
                </a:cubicBezTo>
                <a:cubicBezTo>
                  <a:pt x="12059" y="9210"/>
                  <a:pt x="12059" y="9233"/>
                  <a:pt x="12071" y="9246"/>
                </a:cubicBezTo>
                <a:cubicBezTo>
                  <a:pt x="12082" y="9257"/>
                  <a:pt x="12095" y="9257"/>
                  <a:pt x="12095" y="9257"/>
                </a:cubicBezTo>
                <a:cubicBezTo>
                  <a:pt x="12106" y="9257"/>
                  <a:pt x="12118" y="9257"/>
                  <a:pt x="12130" y="9246"/>
                </a:cubicBezTo>
                <a:cubicBezTo>
                  <a:pt x="12177" y="9186"/>
                  <a:pt x="12224" y="9115"/>
                  <a:pt x="12272" y="9056"/>
                </a:cubicBezTo>
                <a:cubicBezTo>
                  <a:pt x="12284" y="9044"/>
                  <a:pt x="12284" y="9020"/>
                  <a:pt x="12272" y="9009"/>
                </a:cubicBezTo>
                <a:cubicBezTo>
                  <a:pt x="12260" y="9003"/>
                  <a:pt x="12248" y="9000"/>
                  <a:pt x="12238" y="9000"/>
                </a:cubicBezTo>
                <a:close/>
                <a:moveTo>
                  <a:pt x="11946" y="9368"/>
                </a:moveTo>
                <a:cubicBezTo>
                  <a:pt x="11935" y="9368"/>
                  <a:pt x="11924" y="9373"/>
                  <a:pt x="11917" y="9387"/>
                </a:cubicBezTo>
                <a:cubicBezTo>
                  <a:pt x="11858" y="9446"/>
                  <a:pt x="11811" y="9506"/>
                  <a:pt x="11751" y="9553"/>
                </a:cubicBezTo>
                <a:cubicBezTo>
                  <a:pt x="11740" y="9577"/>
                  <a:pt x="11740" y="9600"/>
                  <a:pt x="11751" y="9612"/>
                </a:cubicBezTo>
                <a:lnTo>
                  <a:pt x="11811" y="9612"/>
                </a:lnTo>
                <a:cubicBezTo>
                  <a:pt x="11858" y="9553"/>
                  <a:pt x="11917" y="9493"/>
                  <a:pt x="11964" y="9435"/>
                </a:cubicBezTo>
                <a:cubicBezTo>
                  <a:pt x="11988" y="9411"/>
                  <a:pt x="11977" y="9387"/>
                  <a:pt x="11964" y="9375"/>
                </a:cubicBezTo>
                <a:cubicBezTo>
                  <a:pt x="11960" y="9370"/>
                  <a:pt x="11953" y="9368"/>
                  <a:pt x="11946" y="9368"/>
                </a:cubicBezTo>
                <a:close/>
                <a:moveTo>
                  <a:pt x="11610" y="9721"/>
                </a:moveTo>
                <a:cubicBezTo>
                  <a:pt x="11601" y="9721"/>
                  <a:pt x="11592" y="9724"/>
                  <a:pt x="11586" y="9730"/>
                </a:cubicBezTo>
                <a:cubicBezTo>
                  <a:pt x="11527" y="9777"/>
                  <a:pt x="11468" y="9837"/>
                  <a:pt x="11409" y="9895"/>
                </a:cubicBezTo>
                <a:cubicBezTo>
                  <a:pt x="11397" y="9908"/>
                  <a:pt x="11397" y="9931"/>
                  <a:pt x="11409" y="9943"/>
                </a:cubicBezTo>
                <a:cubicBezTo>
                  <a:pt x="11420" y="9955"/>
                  <a:pt x="11433" y="9955"/>
                  <a:pt x="11444" y="9955"/>
                </a:cubicBezTo>
                <a:cubicBezTo>
                  <a:pt x="11444" y="9955"/>
                  <a:pt x="11456" y="9955"/>
                  <a:pt x="11468" y="9943"/>
                </a:cubicBezTo>
                <a:cubicBezTo>
                  <a:pt x="11527" y="9884"/>
                  <a:pt x="11586" y="9837"/>
                  <a:pt x="11633" y="9777"/>
                </a:cubicBezTo>
                <a:cubicBezTo>
                  <a:pt x="11657" y="9766"/>
                  <a:pt x="11657" y="9742"/>
                  <a:pt x="11633" y="9730"/>
                </a:cubicBezTo>
                <a:cubicBezTo>
                  <a:pt x="11628" y="9724"/>
                  <a:pt x="11619" y="9721"/>
                  <a:pt x="11610" y="9721"/>
                </a:cubicBezTo>
                <a:close/>
                <a:moveTo>
                  <a:pt x="11265" y="10040"/>
                </a:moveTo>
                <a:cubicBezTo>
                  <a:pt x="11255" y="10040"/>
                  <a:pt x="11243" y="10043"/>
                  <a:pt x="11231" y="10049"/>
                </a:cubicBezTo>
                <a:cubicBezTo>
                  <a:pt x="11173" y="10097"/>
                  <a:pt x="11113" y="10144"/>
                  <a:pt x="11054" y="10203"/>
                </a:cubicBezTo>
                <a:cubicBezTo>
                  <a:pt x="11042" y="10215"/>
                  <a:pt x="11031" y="10239"/>
                  <a:pt x="11042" y="10250"/>
                </a:cubicBezTo>
                <a:cubicBezTo>
                  <a:pt x="11054" y="10262"/>
                  <a:pt x="11066" y="10262"/>
                  <a:pt x="11078" y="10262"/>
                </a:cubicBezTo>
                <a:cubicBezTo>
                  <a:pt x="11078" y="10262"/>
                  <a:pt x="11089" y="10262"/>
                  <a:pt x="11102" y="10250"/>
                </a:cubicBezTo>
                <a:lnTo>
                  <a:pt x="11279" y="10108"/>
                </a:lnTo>
                <a:cubicBezTo>
                  <a:pt x="11302" y="10084"/>
                  <a:pt x="11302" y="10061"/>
                  <a:pt x="11291" y="10049"/>
                </a:cubicBezTo>
                <a:cubicBezTo>
                  <a:pt x="11285" y="10043"/>
                  <a:pt x="11276" y="10040"/>
                  <a:pt x="11265" y="10040"/>
                </a:cubicBezTo>
                <a:close/>
                <a:moveTo>
                  <a:pt x="10884" y="10337"/>
                </a:moveTo>
                <a:cubicBezTo>
                  <a:pt x="10877" y="10337"/>
                  <a:pt x="10870" y="10340"/>
                  <a:pt x="10865" y="10344"/>
                </a:cubicBezTo>
                <a:cubicBezTo>
                  <a:pt x="10806" y="10392"/>
                  <a:pt x="10735" y="10439"/>
                  <a:pt x="10676" y="10486"/>
                </a:cubicBezTo>
                <a:cubicBezTo>
                  <a:pt x="10652" y="10499"/>
                  <a:pt x="10652" y="10522"/>
                  <a:pt x="10664" y="10534"/>
                </a:cubicBezTo>
                <a:cubicBezTo>
                  <a:pt x="10664" y="10546"/>
                  <a:pt x="10676" y="10546"/>
                  <a:pt x="10687" y="10546"/>
                </a:cubicBezTo>
                <a:lnTo>
                  <a:pt x="10711" y="10546"/>
                </a:lnTo>
                <a:cubicBezTo>
                  <a:pt x="10782" y="10499"/>
                  <a:pt x="10842" y="10451"/>
                  <a:pt x="10913" y="10404"/>
                </a:cubicBezTo>
                <a:cubicBezTo>
                  <a:pt x="10924" y="10392"/>
                  <a:pt x="10924" y="10368"/>
                  <a:pt x="10913" y="10357"/>
                </a:cubicBezTo>
                <a:cubicBezTo>
                  <a:pt x="10905" y="10343"/>
                  <a:pt x="10894" y="10337"/>
                  <a:pt x="10884" y="10337"/>
                </a:cubicBezTo>
                <a:close/>
                <a:moveTo>
                  <a:pt x="10494" y="10609"/>
                </a:moveTo>
                <a:cubicBezTo>
                  <a:pt x="10487" y="10609"/>
                  <a:pt x="10480" y="10612"/>
                  <a:pt x="10475" y="10617"/>
                </a:cubicBezTo>
                <a:cubicBezTo>
                  <a:pt x="10404" y="10664"/>
                  <a:pt x="10345" y="10699"/>
                  <a:pt x="10274" y="10746"/>
                </a:cubicBezTo>
                <a:cubicBezTo>
                  <a:pt x="10251" y="10759"/>
                  <a:pt x="10251" y="10770"/>
                  <a:pt x="10262" y="10794"/>
                </a:cubicBezTo>
                <a:cubicBezTo>
                  <a:pt x="10262" y="10806"/>
                  <a:pt x="10274" y="10806"/>
                  <a:pt x="10286" y="10806"/>
                </a:cubicBezTo>
                <a:lnTo>
                  <a:pt x="10309" y="10806"/>
                </a:lnTo>
                <a:cubicBezTo>
                  <a:pt x="10380" y="10759"/>
                  <a:pt x="10440" y="10723"/>
                  <a:pt x="10511" y="10675"/>
                </a:cubicBezTo>
                <a:cubicBezTo>
                  <a:pt x="10534" y="10664"/>
                  <a:pt x="10534" y="10640"/>
                  <a:pt x="10522" y="10628"/>
                </a:cubicBezTo>
                <a:cubicBezTo>
                  <a:pt x="10515" y="10614"/>
                  <a:pt x="10505" y="10609"/>
                  <a:pt x="10494" y="10609"/>
                </a:cubicBezTo>
                <a:close/>
                <a:moveTo>
                  <a:pt x="10082" y="10860"/>
                </a:moveTo>
                <a:cubicBezTo>
                  <a:pt x="10075" y="10860"/>
                  <a:pt x="10068" y="10861"/>
                  <a:pt x="10061" y="10865"/>
                </a:cubicBezTo>
                <a:cubicBezTo>
                  <a:pt x="10002" y="10901"/>
                  <a:pt x="9931" y="10948"/>
                  <a:pt x="9860" y="10983"/>
                </a:cubicBezTo>
                <a:cubicBezTo>
                  <a:pt x="9836" y="10995"/>
                  <a:pt x="9836" y="11006"/>
                  <a:pt x="9836" y="11030"/>
                </a:cubicBezTo>
                <a:cubicBezTo>
                  <a:pt x="9849" y="11042"/>
                  <a:pt x="9860" y="11042"/>
                  <a:pt x="9872" y="11042"/>
                </a:cubicBezTo>
                <a:lnTo>
                  <a:pt x="9896" y="11042"/>
                </a:lnTo>
                <a:cubicBezTo>
                  <a:pt x="9967" y="11006"/>
                  <a:pt x="10038" y="10971"/>
                  <a:pt x="10096" y="10924"/>
                </a:cubicBezTo>
                <a:cubicBezTo>
                  <a:pt x="10120" y="10912"/>
                  <a:pt x="10120" y="10901"/>
                  <a:pt x="10120" y="10877"/>
                </a:cubicBezTo>
                <a:cubicBezTo>
                  <a:pt x="10112" y="10868"/>
                  <a:pt x="10098" y="10860"/>
                  <a:pt x="10082" y="10860"/>
                </a:cubicBezTo>
                <a:close/>
                <a:moveTo>
                  <a:pt x="9660" y="11085"/>
                </a:moveTo>
                <a:cubicBezTo>
                  <a:pt x="9655" y="11085"/>
                  <a:pt x="9651" y="11086"/>
                  <a:pt x="9647" y="11090"/>
                </a:cubicBezTo>
                <a:lnTo>
                  <a:pt x="9434" y="11196"/>
                </a:lnTo>
                <a:cubicBezTo>
                  <a:pt x="9411" y="11208"/>
                  <a:pt x="9399" y="11219"/>
                  <a:pt x="9411" y="11243"/>
                </a:cubicBezTo>
                <a:cubicBezTo>
                  <a:pt x="9423" y="11255"/>
                  <a:pt x="9434" y="11267"/>
                  <a:pt x="9447" y="11267"/>
                </a:cubicBezTo>
                <a:cubicBezTo>
                  <a:pt x="9447" y="11267"/>
                  <a:pt x="9458" y="11267"/>
                  <a:pt x="9458" y="11255"/>
                </a:cubicBezTo>
                <a:cubicBezTo>
                  <a:pt x="9529" y="11232"/>
                  <a:pt x="9600" y="11196"/>
                  <a:pt x="9683" y="11161"/>
                </a:cubicBezTo>
                <a:cubicBezTo>
                  <a:pt x="9694" y="11148"/>
                  <a:pt x="9707" y="11125"/>
                  <a:pt x="9694" y="11101"/>
                </a:cubicBezTo>
                <a:cubicBezTo>
                  <a:pt x="9686" y="11093"/>
                  <a:pt x="9672" y="11085"/>
                  <a:pt x="9660" y="11085"/>
                </a:cubicBezTo>
                <a:close/>
                <a:moveTo>
                  <a:pt x="9210" y="11290"/>
                </a:moveTo>
                <a:cubicBezTo>
                  <a:pt x="9139" y="11326"/>
                  <a:pt x="9068" y="11361"/>
                  <a:pt x="8997" y="11385"/>
                </a:cubicBezTo>
                <a:cubicBezTo>
                  <a:pt x="8974" y="11397"/>
                  <a:pt x="8962" y="11421"/>
                  <a:pt x="8974" y="11432"/>
                </a:cubicBezTo>
                <a:cubicBezTo>
                  <a:pt x="8974" y="11444"/>
                  <a:pt x="8997" y="11456"/>
                  <a:pt x="9009" y="11456"/>
                </a:cubicBezTo>
                <a:lnTo>
                  <a:pt x="9021" y="11456"/>
                </a:lnTo>
                <a:cubicBezTo>
                  <a:pt x="9092" y="11421"/>
                  <a:pt x="9163" y="11397"/>
                  <a:pt x="9245" y="11361"/>
                </a:cubicBezTo>
                <a:cubicBezTo>
                  <a:pt x="9258" y="11350"/>
                  <a:pt x="9269" y="11326"/>
                  <a:pt x="9258" y="11314"/>
                </a:cubicBezTo>
                <a:cubicBezTo>
                  <a:pt x="9258" y="11290"/>
                  <a:pt x="9234" y="11290"/>
                  <a:pt x="9210" y="11290"/>
                </a:cubicBezTo>
                <a:close/>
                <a:moveTo>
                  <a:pt x="8784" y="11475"/>
                </a:moveTo>
                <a:cubicBezTo>
                  <a:pt x="8780" y="11475"/>
                  <a:pt x="8776" y="11476"/>
                  <a:pt x="8772" y="11479"/>
                </a:cubicBezTo>
                <a:cubicBezTo>
                  <a:pt x="8701" y="11503"/>
                  <a:pt x="8619" y="11539"/>
                  <a:pt x="8548" y="11563"/>
                </a:cubicBezTo>
                <a:cubicBezTo>
                  <a:pt x="8525" y="11563"/>
                  <a:pt x="8525" y="11586"/>
                  <a:pt x="8525" y="11610"/>
                </a:cubicBezTo>
                <a:cubicBezTo>
                  <a:pt x="8536" y="11621"/>
                  <a:pt x="8548" y="11634"/>
                  <a:pt x="8560" y="11634"/>
                </a:cubicBezTo>
                <a:lnTo>
                  <a:pt x="8572" y="11634"/>
                </a:lnTo>
                <a:cubicBezTo>
                  <a:pt x="8643" y="11598"/>
                  <a:pt x="8725" y="11574"/>
                  <a:pt x="8796" y="11539"/>
                </a:cubicBezTo>
                <a:cubicBezTo>
                  <a:pt x="8820" y="11539"/>
                  <a:pt x="8820" y="11515"/>
                  <a:pt x="8820" y="11503"/>
                </a:cubicBezTo>
                <a:cubicBezTo>
                  <a:pt x="8811" y="11486"/>
                  <a:pt x="8796" y="11475"/>
                  <a:pt x="8784" y="11475"/>
                </a:cubicBezTo>
                <a:close/>
                <a:moveTo>
                  <a:pt x="8335" y="11640"/>
                </a:moveTo>
                <a:cubicBezTo>
                  <a:pt x="8330" y="11640"/>
                  <a:pt x="8326" y="11642"/>
                  <a:pt x="8323" y="11645"/>
                </a:cubicBezTo>
                <a:cubicBezTo>
                  <a:pt x="8241" y="11669"/>
                  <a:pt x="8170" y="11692"/>
                  <a:pt x="8099" y="11716"/>
                </a:cubicBezTo>
                <a:cubicBezTo>
                  <a:pt x="8075" y="11716"/>
                  <a:pt x="8063" y="11739"/>
                  <a:pt x="8075" y="11763"/>
                </a:cubicBezTo>
                <a:cubicBezTo>
                  <a:pt x="8075" y="11775"/>
                  <a:pt x="8087" y="11787"/>
                  <a:pt x="8110" y="11787"/>
                </a:cubicBezTo>
                <a:cubicBezTo>
                  <a:pt x="8194" y="11763"/>
                  <a:pt x="8264" y="11739"/>
                  <a:pt x="8347" y="11704"/>
                </a:cubicBezTo>
                <a:cubicBezTo>
                  <a:pt x="8359" y="11704"/>
                  <a:pt x="8370" y="11681"/>
                  <a:pt x="8370" y="11669"/>
                </a:cubicBezTo>
                <a:cubicBezTo>
                  <a:pt x="8362" y="11651"/>
                  <a:pt x="8347" y="11640"/>
                  <a:pt x="8335" y="11640"/>
                </a:cubicBezTo>
                <a:close/>
                <a:moveTo>
                  <a:pt x="7881" y="11782"/>
                </a:moveTo>
                <a:cubicBezTo>
                  <a:pt x="7875" y="11782"/>
                  <a:pt x="7869" y="11784"/>
                  <a:pt x="7863" y="11787"/>
                </a:cubicBezTo>
                <a:cubicBezTo>
                  <a:pt x="7792" y="11810"/>
                  <a:pt x="7708" y="11834"/>
                  <a:pt x="7637" y="11846"/>
                </a:cubicBezTo>
                <a:cubicBezTo>
                  <a:pt x="7614" y="11858"/>
                  <a:pt x="7602" y="11881"/>
                  <a:pt x="7614" y="11894"/>
                </a:cubicBezTo>
                <a:cubicBezTo>
                  <a:pt x="7614" y="11917"/>
                  <a:pt x="7626" y="11917"/>
                  <a:pt x="7650" y="11917"/>
                </a:cubicBezTo>
                <a:lnTo>
                  <a:pt x="7661" y="11917"/>
                </a:lnTo>
                <a:cubicBezTo>
                  <a:pt x="7732" y="11905"/>
                  <a:pt x="7815" y="11881"/>
                  <a:pt x="7886" y="11858"/>
                </a:cubicBezTo>
                <a:cubicBezTo>
                  <a:pt x="7910" y="11846"/>
                  <a:pt x="7921" y="11834"/>
                  <a:pt x="7910" y="11810"/>
                </a:cubicBezTo>
                <a:cubicBezTo>
                  <a:pt x="7910" y="11793"/>
                  <a:pt x="7897" y="11782"/>
                  <a:pt x="7881" y="11782"/>
                </a:cubicBezTo>
                <a:close/>
                <a:moveTo>
                  <a:pt x="7420" y="11912"/>
                </a:moveTo>
                <a:cubicBezTo>
                  <a:pt x="7414" y="11912"/>
                  <a:pt x="7407" y="11914"/>
                  <a:pt x="7401" y="11917"/>
                </a:cubicBezTo>
                <a:cubicBezTo>
                  <a:pt x="7330" y="11929"/>
                  <a:pt x="7248" y="11952"/>
                  <a:pt x="7177" y="11976"/>
                </a:cubicBezTo>
                <a:cubicBezTo>
                  <a:pt x="7153" y="11976"/>
                  <a:pt x="7141" y="12000"/>
                  <a:pt x="7153" y="12012"/>
                </a:cubicBezTo>
                <a:cubicBezTo>
                  <a:pt x="7153" y="12035"/>
                  <a:pt x="7165" y="12047"/>
                  <a:pt x="7188" y="12047"/>
                </a:cubicBezTo>
                <a:lnTo>
                  <a:pt x="7188" y="12035"/>
                </a:lnTo>
                <a:cubicBezTo>
                  <a:pt x="7271" y="12023"/>
                  <a:pt x="7342" y="12000"/>
                  <a:pt x="7425" y="11988"/>
                </a:cubicBezTo>
                <a:cubicBezTo>
                  <a:pt x="7448" y="11976"/>
                  <a:pt x="7461" y="11952"/>
                  <a:pt x="7448" y="11941"/>
                </a:cubicBezTo>
                <a:cubicBezTo>
                  <a:pt x="7448" y="11924"/>
                  <a:pt x="7436" y="11912"/>
                  <a:pt x="7420" y="11912"/>
                </a:cubicBezTo>
                <a:close/>
                <a:moveTo>
                  <a:pt x="6940" y="12023"/>
                </a:moveTo>
                <a:cubicBezTo>
                  <a:pt x="6870" y="12047"/>
                  <a:pt x="6786" y="12059"/>
                  <a:pt x="6704" y="12070"/>
                </a:cubicBezTo>
                <a:cubicBezTo>
                  <a:pt x="6692" y="12083"/>
                  <a:pt x="6680" y="12094"/>
                  <a:pt x="6680" y="12118"/>
                </a:cubicBezTo>
                <a:cubicBezTo>
                  <a:pt x="6680" y="12130"/>
                  <a:pt x="6704" y="12141"/>
                  <a:pt x="6715" y="12141"/>
                </a:cubicBezTo>
                <a:lnTo>
                  <a:pt x="6728" y="12141"/>
                </a:lnTo>
                <a:cubicBezTo>
                  <a:pt x="6799" y="12130"/>
                  <a:pt x="6881" y="12106"/>
                  <a:pt x="6952" y="12094"/>
                </a:cubicBezTo>
                <a:cubicBezTo>
                  <a:pt x="6975" y="12094"/>
                  <a:pt x="6988" y="12070"/>
                  <a:pt x="6988" y="12047"/>
                </a:cubicBezTo>
                <a:cubicBezTo>
                  <a:pt x="6975" y="12035"/>
                  <a:pt x="6964" y="12023"/>
                  <a:pt x="6940" y="12023"/>
                </a:cubicBezTo>
                <a:close/>
                <a:moveTo>
                  <a:pt x="6479" y="12118"/>
                </a:moveTo>
                <a:cubicBezTo>
                  <a:pt x="6397" y="12130"/>
                  <a:pt x="6313" y="12154"/>
                  <a:pt x="6243" y="12165"/>
                </a:cubicBezTo>
                <a:cubicBezTo>
                  <a:pt x="6219" y="12165"/>
                  <a:pt x="6208" y="12189"/>
                  <a:pt x="6208" y="12201"/>
                </a:cubicBezTo>
                <a:cubicBezTo>
                  <a:pt x="6208" y="12225"/>
                  <a:pt x="6231" y="12236"/>
                  <a:pt x="6243" y="12236"/>
                </a:cubicBezTo>
                <a:lnTo>
                  <a:pt x="6255" y="12236"/>
                </a:lnTo>
                <a:cubicBezTo>
                  <a:pt x="6326" y="12225"/>
                  <a:pt x="6408" y="12201"/>
                  <a:pt x="6491" y="12189"/>
                </a:cubicBezTo>
                <a:cubicBezTo>
                  <a:pt x="6503" y="12189"/>
                  <a:pt x="6515" y="12165"/>
                  <a:pt x="6515" y="12154"/>
                </a:cubicBezTo>
                <a:cubicBezTo>
                  <a:pt x="6515" y="12130"/>
                  <a:pt x="6491" y="12118"/>
                  <a:pt x="6479" y="12118"/>
                </a:cubicBezTo>
                <a:close/>
                <a:moveTo>
                  <a:pt x="6006" y="12201"/>
                </a:moveTo>
                <a:cubicBezTo>
                  <a:pt x="5924" y="12212"/>
                  <a:pt x="5841" y="12225"/>
                  <a:pt x="5770" y="12236"/>
                </a:cubicBezTo>
                <a:cubicBezTo>
                  <a:pt x="5746" y="12236"/>
                  <a:pt x="5735" y="12260"/>
                  <a:pt x="5735" y="12283"/>
                </a:cubicBezTo>
                <a:cubicBezTo>
                  <a:pt x="5735" y="12296"/>
                  <a:pt x="5758" y="12307"/>
                  <a:pt x="5770" y="12307"/>
                </a:cubicBezTo>
                <a:lnTo>
                  <a:pt x="5782" y="12307"/>
                </a:lnTo>
                <a:cubicBezTo>
                  <a:pt x="5853" y="12296"/>
                  <a:pt x="5935" y="12283"/>
                  <a:pt x="6018" y="12272"/>
                </a:cubicBezTo>
                <a:cubicBezTo>
                  <a:pt x="6030" y="12272"/>
                  <a:pt x="6042" y="12248"/>
                  <a:pt x="6042" y="12236"/>
                </a:cubicBezTo>
                <a:cubicBezTo>
                  <a:pt x="6042" y="12212"/>
                  <a:pt x="6018" y="12201"/>
                  <a:pt x="6006" y="12201"/>
                </a:cubicBezTo>
                <a:close/>
                <a:moveTo>
                  <a:pt x="37" y="12272"/>
                </a:moveTo>
                <a:cubicBezTo>
                  <a:pt x="24" y="12272"/>
                  <a:pt x="1" y="12283"/>
                  <a:pt x="1" y="12307"/>
                </a:cubicBezTo>
                <a:cubicBezTo>
                  <a:pt x="1" y="12319"/>
                  <a:pt x="13" y="12343"/>
                  <a:pt x="24" y="12343"/>
                </a:cubicBezTo>
                <a:cubicBezTo>
                  <a:pt x="24" y="12343"/>
                  <a:pt x="119" y="12354"/>
                  <a:pt x="273" y="12378"/>
                </a:cubicBezTo>
                <a:cubicBezTo>
                  <a:pt x="297" y="12378"/>
                  <a:pt x="308" y="12366"/>
                  <a:pt x="308" y="12343"/>
                </a:cubicBezTo>
                <a:cubicBezTo>
                  <a:pt x="308" y="12331"/>
                  <a:pt x="297" y="12307"/>
                  <a:pt x="273" y="12307"/>
                </a:cubicBezTo>
                <a:cubicBezTo>
                  <a:pt x="119" y="12283"/>
                  <a:pt x="37" y="12272"/>
                  <a:pt x="37" y="12272"/>
                </a:cubicBezTo>
                <a:close/>
                <a:moveTo>
                  <a:pt x="5533" y="12272"/>
                </a:moveTo>
                <a:cubicBezTo>
                  <a:pt x="5451" y="12283"/>
                  <a:pt x="5368" y="12296"/>
                  <a:pt x="5297" y="12307"/>
                </a:cubicBezTo>
                <a:cubicBezTo>
                  <a:pt x="5273" y="12307"/>
                  <a:pt x="5262" y="12319"/>
                  <a:pt x="5262" y="12343"/>
                </a:cubicBezTo>
                <a:cubicBezTo>
                  <a:pt x="5262" y="12354"/>
                  <a:pt x="5273" y="12378"/>
                  <a:pt x="5297" y="12378"/>
                </a:cubicBezTo>
                <a:cubicBezTo>
                  <a:pt x="5380" y="12366"/>
                  <a:pt x="5462" y="12354"/>
                  <a:pt x="5533" y="12343"/>
                </a:cubicBezTo>
                <a:cubicBezTo>
                  <a:pt x="5557" y="12343"/>
                  <a:pt x="5569" y="12319"/>
                  <a:pt x="5569" y="12307"/>
                </a:cubicBezTo>
                <a:cubicBezTo>
                  <a:pt x="5569" y="12283"/>
                  <a:pt x="5545" y="12272"/>
                  <a:pt x="5533" y="12272"/>
                </a:cubicBezTo>
                <a:close/>
                <a:moveTo>
                  <a:pt x="521" y="12331"/>
                </a:moveTo>
                <a:cubicBezTo>
                  <a:pt x="497" y="12331"/>
                  <a:pt x="473" y="12343"/>
                  <a:pt x="473" y="12366"/>
                </a:cubicBezTo>
                <a:cubicBezTo>
                  <a:pt x="473" y="12378"/>
                  <a:pt x="486" y="12401"/>
                  <a:pt x="509" y="12401"/>
                </a:cubicBezTo>
                <a:cubicBezTo>
                  <a:pt x="580" y="12414"/>
                  <a:pt x="663" y="12414"/>
                  <a:pt x="746" y="12425"/>
                </a:cubicBezTo>
                <a:cubicBezTo>
                  <a:pt x="770" y="12425"/>
                  <a:pt x="781" y="12414"/>
                  <a:pt x="781" y="12390"/>
                </a:cubicBezTo>
                <a:cubicBezTo>
                  <a:pt x="793" y="12378"/>
                  <a:pt x="770" y="12354"/>
                  <a:pt x="757" y="12354"/>
                </a:cubicBezTo>
                <a:cubicBezTo>
                  <a:pt x="663" y="12343"/>
                  <a:pt x="592" y="12343"/>
                  <a:pt x="521" y="12331"/>
                </a:cubicBezTo>
                <a:close/>
                <a:moveTo>
                  <a:pt x="5049" y="12331"/>
                </a:moveTo>
                <a:cubicBezTo>
                  <a:pt x="4978" y="12343"/>
                  <a:pt x="4895" y="12343"/>
                  <a:pt x="4813" y="12354"/>
                </a:cubicBezTo>
                <a:cubicBezTo>
                  <a:pt x="4800" y="12354"/>
                  <a:pt x="4777" y="12366"/>
                  <a:pt x="4789" y="12390"/>
                </a:cubicBezTo>
                <a:cubicBezTo>
                  <a:pt x="4789" y="12414"/>
                  <a:pt x="4800" y="12425"/>
                  <a:pt x="4824" y="12425"/>
                </a:cubicBezTo>
                <a:cubicBezTo>
                  <a:pt x="4907" y="12414"/>
                  <a:pt x="4978" y="12414"/>
                  <a:pt x="5060" y="12401"/>
                </a:cubicBezTo>
                <a:cubicBezTo>
                  <a:pt x="5084" y="12401"/>
                  <a:pt x="5096" y="12378"/>
                  <a:pt x="5096" y="12366"/>
                </a:cubicBezTo>
                <a:cubicBezTo>
                  <a:pt x="5096" y="12343"/>
                  <a:pt x="5073" y="12331"/>
                  <a:pt x="5049" y="12331"/>
                </a:cubicBezTo>
                <a:close/>
                <a:moveTo>
                  <a:pt x="994" y="12378"/>
                </a:moveTo>
                <a:cubicBezTo>
                  <a:pt x="970" y="12378"/>
                  <a:pt x="959" y="12390"/>
                  <a:pt x="959" y="12401"/>
                </a:cubicBezTo>
                <a:cubicBezTo>
                  <a:pt x="946" y="12425"/>
                  <a:pt x="970" y="12449"/>
                  <a:pt x="982" y="12449"/>
                </a:cubicBezTo>
                <a:cubicBezTo>
                  <a:pt x="1065" y="12449"/>
                  <a:pt x="1148" y="12461"/>
                  <a:pt x="1230" y="12461"/>
                </a:cubicBezTo>
                <a:cubicBezTo>
                  <a:pt x="1242" y="12461"/>
                  <a:pt x="1266" y="12449"/>
                  <a:pt x="1266" y="12425"/>
                </a:cubicBezTo>
                <a:cubicBezTo>
                  <a:pt x="1266" y="12414"/>
                  <a:pt x="1254" y="12390"/>
                  <a:pt x="1230" y="12390"/>
                </a:cubicBezTo>
                <a:cubicBezTo>
                  <a:pt x="1148" y="12390"/>
                  <a:pt x="1065" y="12378"/>
                  <a:pt x="994" y="12378"/>
                </a:cubicBezTo>
                <a:close/>
                <a:moveTo>
                  <a:pt x="4588" y="12375"/>
                </a:moveTo>
                <a:cubicBezTo>
                  <a:pt x="4584" y="12375"/>
                  <a:pt x="4580" y="12376"/>
                  <a:pt x="4576" y="12378"/>
                </a:cubicBezTo>
                <a:cubicBezTo>
                  <a:pt x="4493" y="12378"/>
                  <a:pt x="4422" y="12390"/>
                  <a:pt x="4340" y="12390"/>
                </a:cubicBezTo>
                <a:cubicBezTo>
                  <a:pt x="4316" y="12390"/>
                  <a:pt x="4304" y="12414"/>
                  <a:pt x="4304" y="12425"/>
                </a:cubicBezTo>
                <a:cubicBezTo>
                  <a:pt x="4304" y="12449"/>
                  <a:pt x="4327" y="12461"/>
                  <a:pt x="4340" y="12461"/>
                </a:cubicBezTo>
                <a:cubicBezTo>
                  <a:pt x="4422" y="12461"/>
                  <a:pt x="4505" y="12449"/>
                  <a:pt x="4587" y="12449"/>
                </a:cubicBezTo>
                <a:cubicBezTo>
                  <a:pt x="4600" y="12449"/>
                  <a:pt x="4623" y="12425"/>
                  <a:pt x="4611" y="12401"/>
                </a:cubicBezTo>
                <a:cubicBezTo>
                  <a:pt x="4611" y="12392"/>
                  <a:pt x="4604" y="12375"/>
                  <a:pt x="4588" y="12375"/>
                </a:cubicBezTo>
                <a:close/>
                <a:moveTo>
                  <a:pt x="1467" y="12401"/>
                </a:moveTo>
                <a:cubicBezTo>
                  <a:pt x="1443" y="12401"/>
                  <a:pt x="1432" y="12425"/>
                  <a:pt x="1432" y="12437"/>
                </a:cubicBezTo>
                <a:cubicBezTo>
                  <a:pt x="1432" y="12461"/>
                  <a:pt x="1443" y="12472"/>
                  <a:pt x="1467" y="12472"/>
                </a:cubicBezTo>
                <a:cubicBezTo>
                  <a:pt x="1537" y="12485"/>
                  <a:pt x="1621" y="12485"/>
                  <a:pt x="1703" y="12485"/>
                </a:cubicBezTo>
                <a:cubicBezTo>
                  <a:pt x="1727" y="12485"/>
                  <a:pt x="1739" y="12472"/>
                  <a:pt x="1739" y="12461"/>
                </a:cubicBezTo>
                <a:cubicBezTo>
                  <a:pt x="1739" y="12437"/>
                  <a:pt x="1727" y="12414"/>
                  <a:pt x="1703" y="12414"/>
                </a:cubicBezTo>
                <a:cubicBezTo>
                  <a:pt x="1621" y="12414"/>
                  <a:pt x="1550" y="12414"/>
                  <a:pt x="1467" y="12401"/>
                </a:cubicBezTo>
                <a:close/>
                <a:moveTo>
                  <a:pt x="4103" y="12401"/>
                </a:moveTo>
                <a:cubicBezTo>
                  <a:pt x="4020" y="12414"/>
                  <a:pt x="3938" y="12414"/>
                  <a:pt x="3867" y="12414"/>
                </a:cubicBezTo>
                <a:cubicBezTo>
                  <a:pt x="3843" y="12425"/>
                  <a:pt x="3831" y="12437"/>
                  <a:pt x="3831" y="12461"/>
                </a:cubicBezTo>
                <a:cubicBezTo>
                  <a:pt x="3831" y="12472"/>
                  <a:pt x="3843" y="12496"/>
                  <a:pt x="3867" y="12496"/>
                </a:cubicBezTo>
                <a:cubicBezTo>
                  <a:pt x="3949" y="12485"/>
                  <a:pt x="4020" y="12485"/>
                  <a:pt x="4103" y="12472"/>
                </a:cubicBezTo>
                <a:cubicBezTo>
                  <a:pt x="4127" y="12472"/>
                  <a:pt x="4138" y="12461"/>
                  <a:pt x="4138" y="12437"/>
                </a:cubicBezTo>
                <a:cubicBezTo>
                  <a:pt x="4138" y="12425"/>
                  <a:pt x="4115" y="12401"/>
                  <a:pt x="4103" y="12401"/>
                </a:cubicBezTo>
                <a:close/>
                <a:moveTo>
                  <a:pt x="1952" y="12425"/>
                </a:moveTo>
                <a:cubicBezTo>
                  <a:pt x="1928" y="12425"/>
                  <a:pt x="1916" y="12437"/>
                  <a:pt x="1916" y="12461"/>
                </a:cubicBezTo>
                <a:cubicBezTo>
                  <a:pt x="1904" y="12485"/>
                  <a:pt x="1928" y="12496"/>
                  <a:pt x="1939" y="12496"/>
                </a:cubicBezTo>
                <a:cubicBezTo>
                  <a:pt x="2023" y="12508"/>
                  <a:pt x="2105" y="12508"/>
                  <a:pt x="2188" y="12508"/>
                </a:cubicBezTo>
                <a:cubicBezTo>
                  <a:pt x="2199" y="12508"/>
                  <a:pt x="2223" y="12496"/>
                  <a:pt x="2223" y="12472"/>
                </a:cubicBezTo>
                <a:cubicBezTo>
                  <a:pt x="2223" y="12449"/>
                  <a:pt x="2212" y="12437"/>
                  <a:pt x="2188" y="12437"/>
                </a:cubicBezTo>
                <a:cubicBezTo>
                  <a:pt x="2105" y="12437"/>
                  <a:pt x="2023" y="12425"/>
                  <a:pt x="1952" y="12425"/>
                </a:cubicBezTo>
                <a:close/>
                <a:moveTo>
                  <a:pt x="3618" y="12425"/>
                </a:moveTo>
                <a:cubicBezTo>
                  <a:pt x="3547" y="12437"/>
                  <a:pt x="3465" y="12437"/>
                  <a:pt x="3382" y="12437"/>
                </a:cubicBezTo>
                <a:cubicBezTo>
                  <a:pt x="3358" y="12437"/>
                  <a:pt x="3347" y="12449"/>
                  <a:pt x="3347" y="12472"/>
                </a:cubicBezTo>
                <a:cubicBezTo>
                  <a:pt x="3347" y="12496"/>
                  <a:pt x="3370" y="12508"/>
                  <a:pt x="3382" y="12508"/>
                </a:cubicBezTo>
                <a:cubicBezTo>
                  <a:pt x="3465" y="12508"/>
                  <a:pt x="3547" y="12508"/>
                  <a:pt x="3630" y="12496"/>
                </a:cubicBezTo>
                <a:cubicBezTo>
                  <a:pt x="3642" y="12496"/>
                  <a:pt x="3665" y="12485"/>
                  <a:pt x="3654" y="12461"/>
                </a:cubicBezTo>
                <a:cubicBezTo>
                  <a:pt x="3654" y="12449"/>
                  <a:pt x="3642" y="12425"/>
                  <a:pt x="3618" y="12425"/>
                </a:cubicBezTo>
                <a:close/>
                <a:moveTo>
                  <a:pt x="2425" y="12437"/>
                </a:moveTo>
                <a:cubicBezTo>
                  <a:pt x="2401" y="12437"/>
                  <a:pt x="2389" y="12461"/>
                  <a:pt x="2389" y="12472"/>
                </a:cubicBezTo>
                <a:cubicBezTo>
                  <a:pt x="2389" y="12496"/>
                  <a:pt x="2401" y="12508"/>
                  <a:pt x="2425" y="12508"/>
                </a:cubicBezTo>
                <a:cubicBezTo>
                  <a:pt x="2507" y="12508"/>
                  <a:pt x="2578" y="12520"/>
                  <a:pt x="2661" y="12520"/>
                </a:cubicBezTo>
                <a:cubicBezTo>
                  <a:pt x="2685" y="12520"/>
                  <a:pt x="2696" y="12496"/>
                  <a:pt x="2696" y="12485"/>
                </a:cubicBezTo>
                <a:cubicBezTo>
                  <a:pt x="2696" y="12461"/>
                  <a:pt x="2685" y="12449"/>
                  <a:pt x="2661" y="12437"/>
                </a:cubicBezTo>
                <a:close/>
                <a:moveTo>
                  <a:pt x="3145" y="12437"/>
                </a:moveTo>
                <a:cubicBezTo>
                  <a:pt x="3063" y="12437"/>
                  <a:pt x="2980" y="12437"/>
                  <a:pt x="2909" y="12449"/>
                </a:cubicBezTo>
                <a:cubicBezTo>
                  <a:pt x="2885" y="12449"/>
                  <a:pt x="2874" y="12461"/>
                  <a:pt x="2874" y="12485"/>
                </a:cubicBezTo>
                <a:cubicBezTo>
                  <a:pt x="2874" y="12496"/>
                  <a:pt x="2885" y="12520"/>
                  <a:pt x="2909" y="12520"/>
                </a:cubicBezTo>
                <a:cubicBezTo>
                  <a:pt x="2980" y="12520"/>
                  <a:pt x="3063" y="12508"/>
                  <a:pt x="3145" y="12508"/>
                </a:cubicBezTo>
                <a:cubicBezTo>
                  <a:pt x="3169" y="12508"/>
                  <a:pt x="3181" y="12496"/>
                  <a:pt x="3181" y="12472"/>
                </a:cubicBezTo>
                <a:cubicBezTo>
                  <a:pt x="3181" y="12461"/>
                  <a:pt x="3169" y="12437"/>
                  <a:pt x="3145" y="1243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 name="Google Shape;75;p6"/>
          <p:cNvGrpSpPr/>
          <p:nvPr/>
        </p:nvGrpSpPr>
        <p:grpSpPr>
          <a:xfrm rot="-1678593">
            <a:off x="7509798" y="320179"/>
            <a:ext cx="488178" cy="283799"/>
            <a:chOff x="5340425" y="3804350"/>
            <a:chExt cx="67425" cy="39200"/>
          </a:xfrm>
        </p:grpSpPr>
        <p:sp>
          <p:nvSpPr>
            <p:cNvPr id="76" name="Google Shape;76;p6"/>
            <p:cNvSpPr/>
            <p:nvPr/>
          </p:nvSpPr>
          <p:spPr>
            <a:xfrm>
              <a:off x="5387725" y="3823825"/>
              <a:ext cx="20125" cy="19150"/>
            </a:xfrm>
            <a:custGeom>
              <a:avLst/>
              <a:gdLst/>
              <a:ahLst/>
              <a:cxnLst/>
              <a:rect l="l" t="t" r="r" b="b"/>
              <a:pathLst>
                <a:path w="805" h="766" extrusionOk="0">
                  <a:moveTo>
                    <a:pt x="608" y="1"/>
                  </a:moveTo>
                  <a:cubicBezTo>
                    <a:pt x="443" y="1"/>
                    <a:pt x="177" y="106"/>
                    <a:pt x="177" y="106"/>
                  </a:cubicBezTo>
                  <a:cubicBezTo>
                    <a:pt x="177" y="106"/>
                    <a:pt x="0" y="319"/>
                    <a:pt x="59" y="377"/>
                  </a:cubicBezTo>
                  <a:cubicBezTo>
                    <a:pt x="111" y="430"/>
                    <a:pt x="382" y="765"/>
                    <a:pt x="511" y="765"/>
                  </a:cubicBezTo>
                  <a:cubicBezTo>
                    <a:pt x="529" y="765"/>
                    <a:pt x="544" y="759"/>
                    <a:pt x="555" y="744"/>
                  </a:cubicBezTo>
                  <a:cubicBezTo>
                    <a:pt x="662" y="626"/>
                    <a:pt x="390" y="437"/>
                    <a:pt x="390" y="437"/>
                  </a:cubicBezTo>
                  <a:lnTo>
                    <a:pt x="390" y="437"/>
                  </a:lnTo>
                  <a:cubicBezTo>
                    <a:pt x="390" y="437"/>
                    <a:pt x="518" y="504"/>
                    <a:pt x="613" y="504"/>
                  </a:cubicBezTo>
                  <a:cubicBezTo>
                    <a:pt x="657" y="504"/>
                    <a:pt x="695" y="490"/>
                    <a:pt x="710" y="448"/>
                  </a:cubicBezTo>
                  <a:cubicBezTo>
                    <a:pt x="745" y="319"/>
                    <a:pt x="450" y="236"/>
                    <a:pt x="450" y="236"/>
                  </a:cubicBezTo>
                  <a:cubicBezTo>
                    <a:pt x="450" y="236"/>
                    <a:pt x="804" y="141"/>
                    <a:pt x="721" y="35"/>
                  </a:cubicBezTo>
                  <a:cubicBezTo>
                    <a:pt x="699" y="10"/>
                    <a:pt x="658" y="1"/>
                    <a:pt x="6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6"/>
            <p:cNvSpPr/>
            <p:nvPr/>
          </p:nvSpPr>
          <p:spPr>
            <a:xfrm>
              <a:off x="5340425" y="3804350"/>
              <a:ext cx="20125" cy="19150"/>
            </a:xfrm>
            <a:custGeom>
              <a:avLst/>
              <a:gdLst/>
              <a:ahLst/>
              <a:cxnLst/>
              <a:rect l="l" t="t" r="r" b="b"/>
              <a:pathLst>
                <a:path w="805" h="766" extrusionOk="0">
                  <a:moveTo>
                    <a:pt x="285" y="1"/>
                  </a:moveTo>
                  <a:cubicBezTo>
                    <a:pt x="266" y="1"/>
                    <a:pt x="250" y="7"/>
                    <a:pt x="237" y="22"/>
                  </a:cubicBezTo>
                  <a:cubicBezTo>
                    <a:pt x="143" y="140"/>
                    <a:pt x="414" y="329"/>
                    <a:pt x="414" y="329"/>
                  </a:cubicBezTo>
                  <a:cubicBezTo>
                    <a:pt x="414" y="329"/>
                    <a:pt x="287" y="262"/>
                    <a:pt x="191" y="262"/>
                  </a:cubicBezTo>
                  <a:cubicBezTo>
                    <a:pt x="147" y="262"/>
                    <a:pt x="110" y="276"/>
                    <a:pt x="95" y="318"/>
                  </a:cubicBezTo>
                  <a:cubicBezTo>
                    <a:pt x="59" y="447"/>
                    <a:pt x="355" y="530"/>
                    <a:pt x="355" y="530"/>
                  </a:cubicBezTo>
                  <a:cubicBezTo>
                    <a:pt x="355" y="530"/>
                    <a:pt x="1" y="625"/>
                    <a:pt x="83" y="731"/>
                  </a:cubicBezTo>
                  <a:cubicBezTo>
                    <a:pt x="105" y="756"/>
                    <a:pt x="145" y="765"/>
                    <a:pt x="194" y="765"/>
                  </a:cubicBezTo>
                  <a:cubicBezTo>
                    <a:pt x="357" y="765"/>
                    <a:pt x="616" y="660"/>
                    <a:pt x="616" y="660"/>
                  </a:cubicBezTo>
                  <a:cubicBezTo>
                    <a:pt x="616" y="660"/>
                    <a:pt x="805" y="447"/>
                    <a:pt x="745" y="389"/>
                  </a:cubicBezTo>
                  <a:cubicBezTo>
                    <a:pt x="694" y="336"/>
                    <a:pt x="422" y="1"/>
                    <a:pt x="2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6"/>
            <p:cNvSpPr/>
            <p:nvPr/>
          </p:nvSpPr>
          <p:spPr>
            <a:xfrm>
              <a:off x="5352250" y="3804400"/>
              <a:ext cx="44050" cy="39150"/>
            </a:xfrm>
            <a:custGeom>
              <a:avLst/>
              <a:gdLst/>
              <a:ahLst/>
              <a:cxnLst/>
              <a:rect l="l" t="t" r="r" b="b"/>
              <a:pathLst>
                <a:path w="1762" h="1566" extrusionOk="0">
                  <a:moveTo>
                    <a:pt x="882" y="1"/>
                  </a:moveTo>
                  <a:cubicBezTo>
                    <a:pt x="555" y="1"/>
                    <a:pt x="255" y="208"/>
                    <a:pt x="143" y="528"/>
                  </a:cubicBezTo>
                  <a:cubicBezTo>
                    <a:pt x="1" y="942"/>
                    <a:pt x="213" y="1380"/>
                    <a:pt x="615" y="1521"/>
                  </a:cubicBezTo>
                  <a:cubicBezTo>
                    <a:pt x="702" y="1551"/>
                    <a:pt x="791" y="1565"/>
                    <a:pt x="878" y="1565"/>
                  </a:cubicBezTo>
                  <a:cubicBezTo>
                    <a:pt x="1204" y="1565"/>
                    <a:pt x="1508" y="1366"/>
                    <a:pt x="1620" y="1049"/>
                  </a:cubicBezTo>
                  <a:cubicBezTo>
                    <a:pt x="1762" y="634"/>
                    <a:pt x="1538" y="185"/>
                    <a:pt x="1136" y="43"/>
                  </a:cubicBezTo>
                  <a:cubicBezTo>
                    <a:pt x="1051" y="14"/>
                    <a:pt x="966" y="1"/>
                    <a:pt x="8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 name="Google Shape;79;p6"/>
          <p:cNvSpPr/>
          <p:nvPr/>
        </p:nvSpPr>
        <p:spPr>
          <a:xfrm>
            <a:off x="-1264317" y="4372853"/>
            <a:ext cx="3348216" cy="1599167"/>
          </a:xfrm>
          <a:custGeom>
            <a:avLst/>
            <a:gdLst/>
            <a:ahLst/>
            <a:cxnLst/>
            <a:rect l="l" t="t" r="r" b="b"/>
            <a:pathLst>
              <a:path w="20619" h="9848" extrusionOk="0">
                <a:moveTo>
                  <a:pt x="4788" y="1"/>
                </a:moveTo>
                <a:cubicBezTo>
                  <a:pt x="4765" y="1"/>
                  <a:pt x="4753" y="25"/>
                  <a:pt x="4753" y="36"/>
                </a:cubicBezTo>
                <a:cubicBezTo>
                  <a:pt x="4753" y="60"/>
                  <a:pt x="4765" y="72"/>
                  <a:pt x="4788" y="72"/>
                </a:cubicBezTo>
                <a:lnTo>
                  <a:pt x="5025" y="72"/>
                </a:lnTo>
                <a:cubicBezTo>
                  <a:pt x="5048" y="72"/>
                  <a:pt x="5061" y="48"/>
                  <a:pt x="5061" y="36"/>
                </a:cubicBezTo>
                <a:cubicBezTo>
                  <a:pt x="5061" y="12"/>
                  <a:pt x="5048" y="1"/>
                  <a:pt x="5025" y="1"/>
                </a:cubicBezTo>
                <a:close/>
                <a:moveTo>
                  <a:pt x="5273" y="1"/>
                </a:moveTo>
                <a:cubicBezTo>
                  <a:pt x="5250" y="1"/>
                  <a:pt x="5238" y="12"/>
                  <a:pt x="5238" y="36"/>
                </a:cubicBezTo>
                <a:cubicBezTo>
                  <a:pt x="5238" y="48"/>
                  <a:pt x="5250" y="72"/>
                  <a:pt x="5273" y="72"/>
                </a:cubicBezTo>
                <a:lnTo>
                  <a:pt x="5510" y="72"/>
                </a:lnTo>
                <a:cubicBezTo>
                  <a:pt x="5534" y="72"/>
                  <a:pt x="5545" y="48"/>
                  <a:pt x="5545" y="36"/>
                </a:cubicBezTo>
                <a:cubicBezTo>
                  <a:pt x="5545" y="12"/>
                  <a:pt x="5534" y="1"/>
                  <a:pt x="5510" y="1"/>
                </a:cubicBezTo>
                <a:close/>
                <a:moveTo>
                  <a:pt x="5746" y="1"/>
                </a:moveTo>
                <a:cubicBezTo>
                  <a:pt x="5734" y="1"/>
                  <a:pt x="5710" y="12"/>
                  <a:pt x="5710" y="36"/>
                </a:cubicBezTo>
                <a:cubicBezTo>
                  <a:pt x="5710" y="48"/>
                  <a:pt x="5723" y="72"/>
                  <a:pt x="5746" y="72"/>
                </a:cubicBezTo>
                <a:lnTo>
                  <a:pt x="5983" y="72"/>
                </a:lnTo>
                <a:cubicBezTo>
                  <a:pt x="6006" y="72"/>
                  <a:pt x="6018" y="60"/>
                  <a:pt x="6018" y="36"/>
                </a:cubicBezTo>
                <a:cubicBezTo>
                  <a:pt x="6030" y="25"/>
                  <a:pt x="6006" y="1"/>
                  <a:pt x="5994" y="1"/>
                </a:cubicBezTo>
                <a:close/>
                <a:moveTo>
                  <a:pt x="4552" y="12"/>
                </a:moveTo>
                <a:cubicBezTo>
                  <a:pt x="4470" y="12"/>
                  <a:pt x="4386" y="12"/>
                  <a:pt x="4304" y="25"/>
                </a:cubicBezTo>
                <a:cubicBezTo>
                  <a:pt x="4292" y="25"/>
                  <a:pt x="4268" y="36"/>
                  <a:pt x="4280" y="60"/>
                </a:cubicBezTo>
                <a:cubicBezTo>
                  <a:pt x="4280" y="72"/>
                  <a:pt x="4292" y="96"/>
                  <a:pt x="4315" y="96"/>
                </a:cubicBezTo>
                <a:cubicBezTo>
                  <a:pt x="4386" y="83"/>
                  <a:pt x="4470" y="83"/>
                  <a:pt x="4552" y="83"/>
                </a:cubicBezTo>
                <a:cubicBezTo>
                  <a:pt x="4575" y="83"/>
                  <a:pt x="4588" y="60"/>
                  <a:pt x="4588" y="48"/>
                </a:cubicBezTo>
                <a:cubicBezTo>
                  <a:pt x="4588" y="25"/>
                  <a:pt x="4564" y="12"/>
                  <a:pt x="4552" y="12"/>
                </a:cubicBezTo>
                <a:close/>
                <a:moveTo>
                  <a:pt x="6231" y="12"/>
                </a:moveTo>
                <a:cubicBezTo>
                  <a:pt x="6207" y="12"/>
                  <a:pt x="6196" y="25"/>
                  <a:pt x="6196" y="48"/>
                </a:cubicBezTo>
                <a:cubicBezTo>
                  <a:pt x="6196" y="72"/>
                  <a:pt x="6207" y="83"/>
                  <a:pt x="6231" y="83"/>
                </a:cubicBezTo>
                <a:cubicBezTo>
                  <a:pt x="6301" y="83"/>
                  <a:pt x="6385" y="96"/>
                  <a:pt x="6467" y="96"/>
                </a:cubicBezTo>
                <a:cubicBezTo>
                  <a:pt x="6491" y="96"/>
                  <a:pt x="6503" y="83"/>
                  <a:pt x="6503" y="60"/>
                </a:cubicBezTo>
                <a:cubicBezTo>
                  <a:pt x="6503" y="36"/>
                  <a:pt x="6491" y="25"/>
                  <a:pt x="6467" y="25"/>
                </a:cubicBezTo>
                <a:cubicBezTo>
                  <a:pt x="6385" y="25"/>
                  <a:pt x="6314" y="12"/>
                  <a:pt x="6231" y="12"/>
                </a:cubicBezTo>
                <a:close/>
                <a:moveTo>
                  <a:pt x="4080" y="33"/>
                </a:moveTo>
                <a:cubicBezTo>
                  <a:pt x="4076" y="33"/>
                  <a:pt x="4072" y="34"/>
                  <a:pt x="4068" y="36"/>
                </a:cubicBezTo>
                <a:cubicBezTo>
                  <a:pt x="3984" y="36"/>
                  <a:pt x="3913" y="36"/>
                  <a:pt x="3831" y="48"/>
                </a:cubicBezTo>
                <a:cubicBezTo>
                  <a:pt x="3808" y="48"/>
                  <a:pt x="3795" y="60"/>
                  <a:pt x="3795" y="83"/>
                </a:cubicBezTo>
                <a:cubicBezTo>
                  <a:pt x="3795" y="107"/>
                  <a:pt x="3819" y="119"/>
                  <a:pt x="3831" y="119"/>
                </a:cubicBezTo>
                <a:cubicBezTo>
                  <a:pt x="3913" y="107"/>
                  <a:pt x="3997" y="107"/>
                  <a:pt x="4079" y="107"/>
                </a:cubicBezTo>
                <a:cubicBezTo>
                  <a:pt x="4091" y="107"/>
                  <a:pt x="4103" y="83"/>
                  <a:pt x="4103" y="60"/>
                </a:cubicBezTo>
                <a:cubicBezTo>
                  <a:pt x="4103" y="50"/>
                  <a:pt x="4095" y="33"/>
                  <a:pt x="4080" y="33"/>
                </a:cubicBezTo>
                <a:close/>
                <a:moveTo>
                  <a:pt x="6703" y="36"/>
                </a:moveTo>
                <a:cubicBezTo>
                  <a:pt x="6692" y="36"/>
                  <a:pt x="6668" y="48"/>
                  <a:pt x="6668" y="72"/>
                </a:cubicBezTo>
                <a:cubicBezTo>
                  <a:pt x="6668" y="96"/>
                  <a:pt x="6680" y="107"/>
                  <a:pt x="6703" y="107"/>
                </a:cubicBezTo>
                <a:cubicBezTo>
                  <a:pt x="6787" y="107"/>
                  <a:pt x="6858" y="119"/>
                  <a:pt x="6940" y="119"/>
                </a:cubicBezTo>
                <a:cubicBezTo>
                  <a:pt x="6963" y="119"/>
                  <a:pt x="6976" y="107"/>
                  <a:pt x="6976" y="96"/>
                </a:cubicBezTo>
                <a:cubicBezTo>
                  <a:pt x="6987" y="72"/>
                  <a:pt x="6963" y="48"/>
                  <a:pt x="6952" y="48"/>
                </a:cubicBezTo>
                <a:cubicBezTo>
                  <a:pt x="6869" y="48"/>
                  <a:pt x="6787" y="36"/>
                  <a:pt x="6703" y="36"/>
                </a:cubicBezTo>
                <a:close/>
                <a:moveTo>
                  <a:pt x="3595" y="60"/>
                </a:moveTo>
                <a:cubicBezTo>
                  <a:pt x="3512" y="72"/>
                  <a:pt x="3429" y="72"/>
                  <a:pt x="3346" y="83"/>
                </a:cubicBezTo>
                <a:cubicBezTo>
                  <a:pt x="3335" y="83"/>
                  <a:pt x="3322" y="107"/>
                  <a:pt x="3322" y="119"/>
                </a:cubicBezTo>
                <a:cubicBezTo>
                  <a:pt x="3322" y="143"/>
                  <a:pt x="3335" y="154"/>
                  <a:pt x="3358" y="154"/>
                </a:cubicBezTo>
                <a:cubicBezTo>
                  <a:pt x="3441" y="143"/>
                  <a:pt x="3512" y="143"/>
                  <a:pt x="3595" y="131"/>
                </a:cubicBezTo>
                <a:cubicBezTo>
                  <a:pt x="3618" y="131"/>
                  <a:pt x="3630" y="119"/>
                  <a:pt x="3630" y="96"/>
                </a:cubicBezTo>
                <a:cubicBezTo>
                  <a:pt x="3630" y="72"/>
                  <a:pt x="3606" y="60"/>
                  <a:pt x="3595" y="60"/>
                </a:cubicBezTo>
                <a:close/>
                <a:moveTo>
                  <a:pt x="7189" y="72"/>
                </a:moveTo>
                <a:cubicBezTo>
                  <a:pt x="7165" y="72"/>
                  <a:pt x="7153" y="83"/>
                  <a:pt x="7153" y="107"/>
                </a:cubicBezTo>
                <a:cubicBezTo>
                  <a:pt x="7141" y="119"/>
                  <a:pt x="7165" y="143"/>
                  <a:pt x="7176" y="143"/>
                </a:cubicBezTo>
                <a:cubicBezTo>
                  <a:pt x="7259" y="154"/>
                  <a:pt x="7342" y="154"/>
                  <a:pt x="7425" y="166"/>
                </a:cubicBezTo>
                <a:cubicBezTo>
                  <a:pt x="7436" y="166"/>
                  <a:pt x="7460" y="154"/>
                  <a:pt x="7460" y="131"/>
                </a:cubicBezTo>
                <a:cubicBezTo>
                  <a:pt x="7460" y="107"/>
                  <a:pt x="7449" y="96"/>
                  <a:pt x="7425" y="96"/>
                </a:cubicBezTo>
                <a:cubicBezTo>
                  <a:pt x="7342" y="83"/>
                  <a:pt x="7271" y="83"/>
                  <a:pt x="7189" y="72"/>
                </a:cubicBezTo>
                <a:close/>
                <a:moveTo>
                  <a:pt x="3110" y="107"/>
                </a:moveTo>
                <a:cubicBezTo>
                  <a:pt x="3027" y="107"/>
                  <a:pt x="2956" y="119"/>
                  <a:pt x="2873" y="131"/>
                </a:cubicBezTo>
                <a:cubicBezTo>
                  <a:pt x="2850" y="131"/>
                  <a:pt x="2838" y="154"/>
                  <a:pt x="2838" y="166"/>
                </a:cubicBezTo>
                <a:cubicBezTo>
                  <a:pt x="2838" y="190"/>
                  <a:pt x="2862" y="201"/>
                  <a:pt x="2873" y="201"/>
                </a:cubicBezTo>
                <a:lnTo>
                  <a:pt x="2885" y="201"/>
                </a:lnTo>
                <a:cubicBezTo>
                  <a:pt x="2956" y="190"/>
                  <a:pt x="3039" y="190"/>
                  <a:pt x="3122" y="178"/>
                </a:cubicBezTo>
                <a:cubicBezTo>
                  <a:pt x="3133" y="178"/>
                  <a:pt x="3157" y="154"/>
                  <a:pt x="3157" y="143"/>
                </a:cubicBezTo>
                <a:cubicBezTo>
                  <a:pt x="3146" y="119"/>
                  <a:pt x="3133" y="107"/>
                  <a:pt x="3110" y="107"/>
                </a:cubicBezTo>
                <a:close/>
                <a:moveTo>
                  <a:pt x="7661" y="119"/>
                </a:moveTo>
                <a:cubicBezTo>
                  <a:pt x="7649" y="119"/>
                  <a:pt x="7625" y="131"/>
                  <a:pt x="7625" y="154"/>
                </a:cubicBezTo>
                <a:cubicBezTo>
                  <a:pt x="7625" y="166"/>
                  <a:pt x="7638" y="190"/>
                  <a:pt x="7661" y="190"/>
                </a:cubicBezTo>
                <a:cubicBezTo>
                  <a:pt x="7732" y="201"/>
                  <a:pt x="7815" y="201"/>
                  <a:pt x="7898" y="214"/>
                </a:cubicBezTo>
                <a:cubicBezTo>
                  <a:pt x="7922" y="214"/>
                  <a:pt x="7933" y="201"/>
                  <a:pt x="7933" y="190"/>
                </a:cubicBezTo>
                <a:cubicBezTo>
                  <a:pt x="7933" y="166"/>
                  <a:pt x="7922" y="143"/>
                  <a:pt x="7898" y="143"/>
                </a:cubicBezTo>
                <a:cubicBezTo>
                  <a:pt x="7827" y="131"/>
                  <a:pt x="7744" y="131"/>
                  <a:pt x="7661" y="119"/>
                </a:cubicBezTo>
                <a:close/>
                <a:moveTo>
                  <a:pt x="2637" y="154"/>
                </a:moveTo>
                <a:cubicBezTo>
                  <a:pt x="2554" y="166"/>
                  <a:pt x="2471" y="178"/>
                  <a:pt x="2400" y="190"/>
                </a:cubicBezTo>
                <a:cubicBezTo>
                  <a:pt x="2377" y="190"/>
                  <a:pt x="2365" y="201"/>
                  <a:pt x="2365" y="225"/>
                </a:cubicBezTo>
                <a:cubicBezTo>
                  <a:pt x="2365" y="249"/>
                  <a:pt x="2389" y="261"/>
                  <a:pt x="2400" y="261"/>
                </a:cubicBezTo>
                <a:lnTo>
                  <a:pt x="2649" y="225"/>
                </a:lnTo>
                <a:cubicBezTo>
                  <a:pt x="2660" y="225"/>
                  <a:pt x="2673" y="201"/>
                  <a:pt x="2673" y="190"/>
                </a:cubicBezTo>
                <a:cubicBezTo>
                  <a:pt x="2673" y="166"/>
                  <a:pt x="2649" y="154"/>
                  <a:pt x="2637" y="154"/>
                </a:cubicBezTo>
                <a:close/>
                <a:moveTo>
                  <a:pt x="8146" y="178"/>
                </a:moveTo>
                <a:cubicBezTo>
                  <a:pt x="8122" y="178"/>
                  <a:pt x="8098" y="190"/>
                  <a:pt x="8098" y="201"/>
                </a:cubicBezTo>
                <a:cubicBezTo>
                  <a:pt x="8098" y="225"/>
                  <a:pt x="8111" y="249"/>
                  <a:pt x="8134" y="249"/>
                </a:cubicBezTo>
                <a:cubicBezTo>
                  <a:pt x="8205" y="261"/>
                  <a:pt x="8288" y="272"/>
                  <a:pt x="8371" y="285"/>
                </a:cubicBezTo>
                <a:cubicBezTo>
                  <a:pt x="8394" y="285"/>
                  <a:pt x="8406" y="272"/>
                  <a:pt x="8406" y="249"/>
                </a:cubicBezTo>
                <a:cubicBezTo>
                  <a:pt x="8418" y="225"/>
                  <a:pt x="8394" y="214"/>
                  <a:pt x="8382" y="214"/>
                </a:cubicBezTo>
                <a:cubicBezTo>
                  <a:pt x="8300" y="201"/>
                  <a:pt x="8217" y="190"/>
                  <a:pt x="8146" y="178"/>
                </a:cubicBezTo>
                <a:close/>
                <a:moveTo>
                  <a:pt x="2164" y="214"/>
                </a:moveTo>
                <a:lnTo>
                  <a:pt x="1916" y="249"/>
                </a:lnTo>
                <a:cubicBezTo>
                  <a:pt x="1904" y="249"/>
                  <a:pt x="1892" y="272"/>
                  <a:pt x="1892" y="296"/>
                </a:cubicBezTo>
                <a:cubicBezTo>
                  <a:pt x="1892" y="308"/>
                  <a:pt x="1904" y="320"/>
                  <a:pt x="1927" y="320"/>
                </a:cubicBezTo>
                <a:cubicBezTo>
                  <a:pt x="2011" y="308"/>
                  <a:pt x="2093" y="296"/>
                  <a:pt x="2164" y="285"/>
                </a:cubicBezTo>
                <a:cubicBezTo>
                  <a:pt x="2187" y="285"/>
                  <a:pt x="2200" y="272"/>
                  <a:pt x="2200" y="249"/>
                </a:cubicBezTo>
                <a:cubicBezTo>
                  <a:pt x="2200" y="225"/>
                  <a:pt x="2176" y="214"/>
                  <a:pt x="2164" y="214"/>
                </a:cubicBezTo>
                <a:close/>
                <a:moveTo>
                  <a:pt x="8607" y="246"/>
                </a:moveTo>
                <a:cubicBezTo>
                  <a:pt x="8591" y="246"/>
                  <a:pt x="8581" y="263"/>
                  <a:pt x="8571" y="272"/>
                </a:cubicBezTo>
                <a:cubicBezTo>
                  <a:pt x="8571" y="296"/>
                  <a:pt x="8584" y="308"/>
                  <a:pt x="8607" y="320"/>
                </a:cubicBezTo>
                <a:cubicBezTo>
                  <a:pt x="8689" y="332"/>
                  <a:pt x="8760" y="343"/>
                  <a:pt x="8844" y="356"/>
                </a:cubicBezTo>
                <a:cubicBezTo>
                  <a:pt x="8867" y="356"/>
                  <a:pt x="8879" y="343"/>
                  <a:pt x="8879" y="332"/>
                </a:cubicBezTo>
                <a:cubicBezTo>
                  <a:pt x="8891" y="308"/>
                  <a:pt x="8879" y="285"/>
                  <a:pt x="8855" y="285"/>
                </a:cubicBezTo>
                <a:cubicBezTo>
                  <a:pt x="8773" y="272"/>
                  <a:pt x="8689" y="261"/>
                  <a:pt x="8619" y="249"/>
                </a:cubicBezTo>
                <a:cubicBezTo>
                  <a:pt x="8614" y="247"/>
                  <a:pt x="8610" y="246"/>
                  <a:pt x="8607" y="246"/>
                </a:cubicBezTo>
                <a:close/>
                <a:moveTo>
                  <a:pt x="1680" y="285"/>
                </a:moveTo>
                <a:cubicBezTo>
                  <a:pt x="1596" y="296"/>
                  <a:pt x="1525" y="320"/>
                  <a:pt x="1443" y="332"/>
                </a:cubicBezTo>
                <a:cubicBezTo>
                  <a:pt x="1431" y="332"/>
                  <a:pt x="1420" y="343"/>
                  <a:pt x="1420" y="367"/>
                </a:cubicBezTo>
                <a:cubicBezTo>
                  <a:pt x="1420" y="391"/>
                  <a:pt x="1431" y="403"/>
                  <a:pt x="1455" y="403"/>
                </a:cubicBezTo>
                <a:cubicBezTo>
                  <a:pt x="1538" y="391"/>
                  <a:pt x="1609" y="367"/>
                  <a:pt x="1691" y="356"/>
                </a:cubicBezTo>
                <a:cubicBezTo>
                  <a:pt x="1715" y="356"/>
                  <a:pt x="1727" y="332"/>
                  <a:pt x="1727" y="320"/>
                </a:cubicBezTo>
                <a:cubicBezTo>
                  <a:pt x="1727" y="296"/>
                  <a:pt x="1703" y="285"/>
                  <a:pt x="1680" y="285"/>
                </a:cubicBezTo>
                <a:close/>
                <a:moveTo>
                  <a:pt x="9075" y="327"/>
                </a:moveTo>
                <a:cubicBezTo>
                  <a:pt x="9062" y="327"/>
                  <a:pt x="9053" y="338"/>
                  <a:pt x="9044" y="356"/>
                </a:cubicBezTo>
                <a:cubicBezTo>
                  <a:pt x="9044" y="379"/>
                  <a:pt x="9056" y="391"/>
                  <a:pt x="9080" y="403"/>
                </a:cubicBezTo>
                <a:cubicBezTo>
                  <a:pt x="9151" y="414"/>
                  <a:pt x="9233" y="427"/>
                  <a:pt x="9316" y="438"/>
                </a:cubicBezTo>
                <a:cubicBezTo>
                  <a:pt x="9340" y="438"/>
                  <a:pt x="9351" y="427"/>
                  <a:pt x="9351" y="414"/>
                </a:cubicBezTo>
                <a:cubicBezTo>
                  <a:pt x="9351" y="391"/>
                  <a:pt x="9340" y="379"/>
                  <a:pt x="9328" y="367"/>
                </a:cubicBezTo>
                <a:cubicBezTo>
                  <a:pt x="9246" y="356"/>
                  <a:pt x="9162" y="343"/>
                  <a:pt x="9091" y="332"/>
                </a:cubicBezTo>
                <a:cubicBezTo>
                  <a:pt x="9085" y="329"/>
                  <a:pt x="9080" y="327"/>
                  <a:pt x="9075" y="327"/>
                </a:cubicBezTo>
                <a:close/>
                <a:moveTo>
                  <a:pt x="1207" y="367"/>
                </a:moveTo>
                <a:cubicBezTo>
                  <a:pt x="1124" y="379"/>
                  <a:pt x="1053" y="403"/>
                  <a:pt x="970" y="414"/>
                </a:cubicBezTo>
                <a:cubicBezTo>
                  <a:pt x="958" y="414"/>
                  <a:pt x="947" y="438"/>
                  <a:pt x="947" y="462"/>
                </a:cubicBezTo>
                <a:cubicBezTo>
                  <a:pt x="947" y="474"/>
                  <a:pt x="970" y="485"/>
                  <a:pt x="982" y="485"/>
                </a:cubicBezTo>
                <a:lnTo>
                  <a:pt x="994" y="485"/>
                </a:lnTo>
                <a:cubicBezTo>
                  <a:pt x="1065" y="474"/>
                  <a:pt x="1136" y="450"/>
                  <a:pt x="1218" y="438"/>
                </a:cubicBezTo>
                <a:cubicBezTo>
                  <a:pt x="1242" y="438"/>
                  <a:pt x="1254" y="414"/>
                  <a:pt x="1254" y="403"/>
                </a:cubicBezTo>
                <a:cubicBezTo>
                  <a:pt x="1254" y="379"/>
                  <a:pt x="1230" y="367"/>
                  <a:pt x="1207" y="367"/>
                </a:cubicBezTo>
                <a:close/>
                <a:moveTo>
                  <a:pt x="9546" y="422"/>
                </a:moveTo>
                <a:cubicBezTo>
                  <a:pt x="9530" y="422"/>
                  <a:pt x="9517" y="433"/>
                  <a:pt x="9517" y="450"/>
                </a:cubicBezTo>
                <a:cubicBezTo>
                  <a:pt x="9517" y="462"/>
                  <a:pt x="9529" y="485"/>
                  <a:pt x="9541" y="485"/>
                </a:cubicBezTo>
                <a:cubicBezTo>
                  <a:pt x="9624" y="509"/>
                  <a:pt x="9706" y="521"/>
                  <a:pt x="9777" y="545"/>
                </a:cubicBezTo>
                <a:lnTo>
                  <a:pt x="9789" y="545"/>
                </a:lnTo>
                <a:cubicBezTo>
                  <a:pt x="9801" y="545"/>
                  <a:pt x="9813" y="532"/>
                  <a:pt x="9824" y="521"/>
                </a:cubicBezTo>
                <a:cubicBezTo>
                  <a:pt x="9824" y="497"/>
                  <a:pt x="9813" y="474"/>
                  <a:pt x="9801" y="474"/>
                </a:cubicBezTo>
                <a:cubicBezTo>
                  <a:pt x="9718" y="450"/>
                  <a:pt x="9635" y="438"/>
                  <a:pt x="9564" y="427"/>
                </a:cubicBezTo>
                <a:cubicBezTo>
                  <a:pt x="9558" y="423"/>
                  <a:pt x="9552" y="422"/>
                  <a:pt x="9546" y="422"/>
                </a:cubicBezTo>
                <a:close/>
                <a:moveTo>
                  <a:pt x="734" y="462"/>
                </a:moveTo>
                <a:cubicBezTo>
                  <a:pt x="651" y="485"/>
                  <a:pt x="580" y="497"/>
                  <a:pt x="509" y="509"/>
                </a:cubicBezTo>
                <a:cubicBezTo>
                  <a:pt x="485" y="521"/>
                  <a:pt x="474" y="532"/>
                  <a:pt x="474" y="556"/>
                </a:cubicBezTo>
                <a:cubicBezTo>
                  <a:pt x="485" y="568"/>
                  <a:pt x="497" y="580"/>
                  <a:pt x="509" y="580"/>
                </a:cubicBezTo>
                <a:lnTo>
                  <a:pt x="521" y="580"/>
                </a:lnTo>
                <a:cubicBezTo>
                  <a:pt x="592" y="568"/>
                  <a:pt x="663" y="545"/>
                  <a:pt x="758" y="532"/>
                </a:cubicBezTo>
                <a:cubicBezTo>
                  <a:pt x="769" y="532"/>
                  <a:pt x="781" y="509"/>
                  <a:pt x="781" y="485"/>
                </a:cubicBezTo>
                <a:cubicBezTo>
                  <a:pt x="781" y="474"/>
                  <a:pt x="758" y="462"/>
                  <a:pt x="734" y="462"/>
                </a:cubicBezTo>
                <a:close/>
                <a:moveTo>
                  <a:pt x="10014" y="528"/>
                </a:moveTo>
                <a:cubicBezTo>
                  <a:pt x="10003" y="528"/>
                  <a:pt x="9990" y="539"/>
                  <a:pt x="9990" y="556"/>
                </a:cubicBezTo>
                <a:cubicBezTo>
                  <a:pt x="9978" y="568"/>
                  <a:pt x="9990" y="592"/>
                  <a:pt x="10013" y="592"/>
                </a:cubicBezTo>
                <a:cubicBezTo>
                  <a:pt x="10084" y="616"/>
                  <a:pt x="10168" y="639"/>
                  <a:pt x="10239" y="651"/>
                </a:cubicBezTo>
                <a:lnTo>
                  <a:pt x="10250" y="651"/>
                </a:lnTo>
                <a:cubicBezTo>
                  <a:pt x="10274" y="651"/>
                  <a:pt x="10286" y="639"/>
                  <a:pt x="10286" y="627"/>
                </a:cubicBezTo>
                <a:cubicBezTo>
                  <a:pt x="10297" y="603"/>
                  <a:pt x="10286" y="592"/>
                  <a:pt x="10262" y="580"/>
                </a:cubicBezTo>
                <a:cubicBezTo>
                  <a:pt x="10179" y="568"/>
                  <a:pt x="10108" y="545"/>
                  <a:pt x="10026" y="532"/>
                </a:cubicBezTo>
                <a:cubicBezTo>
                  <a:pt x="10023" y="529"/>
                  <a:pt x="10018" y="528"/>
                  <a:pt x="10014" y="528"/>
                </a:cubicBezTo>
                <a:close/>
                <a:moveTo>
                  <a:pt x="281" y="565"/>
                </a:moveTo>
                <a:cubicBezTo>
                  <a:pt x="278" y="565"/>
                  <a:pt x="275" y="566"/>
                  <a:pt x="272" y="568"/>
                </a:cubicBezTo>
                <a:cubicBezTo>
                  <a:pt x="119" y="603"/>
                  <a:pt x="36" y="627"/>
                  <a:pt x="36" y="627"/>
                </a:cubicBezTo>
                <a:cubicBezTo>
                  <a:pt x="12" y="627"/>
                  <a:pt x="1" y="651"/>
                  <a:pt x="12" y="674"/>
                </a:cubicBezTo>
                <a:cubicBezTo>
                  <a:pt x="12" y="687"/>
                  <a:pt x="25" y="698"/>
                  <a:pt x="48" y="698"/>
                </a:cubicBezTo>
                <a:lnTo>
                  <a:pt x="60" y="698"/>
                </a:lnTo>
                <a:cubicBezTo>
                  <a:pt x="60" y="698"/>
                  <a:pt x="143" y="674"/>
                  <a:pt x="285" y="639"/>
                </a:cubicBezTo>
                <a:cubicBezTo>
                  <a:pt x="308" y="627"/>
                  <a:pt x="320" y="616"/>
                  <a:pt x="308" y="592"/>
                </a:cubicBezTo>
                <a:cubicBezTo>
                  <a:pt x="308" y="582"/>
                  <a:pt x="293" y="565"/>
                  <a:pt x="281" y="565"/>
                </a:cubicBezTo>
                <a:close/>
                <a:moveTo>
                  <a:pt x="10480" y="646"/>
                </a:moveTo>
                <a:cubicBezTo>
                  <a:pt x="10464" y="646"/>
                  <a:pt x="10451" y="657"/>
                  <a:pt x="10451" y="674"/>
                </a:cubicBezTo>
                <a:cubicBezTo>
                  <a:pt x="10439" y="687"/>
                  <a:pt x="10451" y="710"/>
                  <a:pt x="10475" y="710"/>
                </a:cubicBezTo>
                <a:cubicBezTo>
                  <a:pt x="10557" y="734"/>
                  <a:pt x="10628" y="758"/>
                  <a:pt x="10711" y="781"/>
                </a:cubicBezTo>
                <a:cubicBezTo>
                  <a:pt x="10735" y="781"/>
                  <a:pt x="10746" y="769"/>
                  <a:pt x="10746" y="758"/>
                </a:cubicBezTo>
                <a:cubicBezTo>
                  <a:pt x="10759" y="734"/>
                  <a:pt x="10746" y="722"/>
                  <a:pt x="10723" y="710"/>
                </a:cubicBezTo>
                <a:cubicBezTo>
                  <a:pt x="10652" y="687"/>
                  <a:pt x="10570" y="663"/>
                  <a:pt x="10499" y="651"/>
                </a:cubicBezTo>
                <a:cubicBezTo>
                  <a:pt x="10492" y="648"/>
                  <a:pt x="10486" y="646"/>
                  <a:pt x="10480" y="646"/>
                </a:cubicBezTo>
                <a:close/>
                <a:moveTo>
                  <a:pt x="10941" y="776"/>
                </a:moveTo>
                <a:cubicBezTo>
                  <a:pt x="10925" y="776"/>
                  <a:pt x="10912" y="788"/>
                  <a:pt x="10912" y="805"/>
                </a:cubicBezTo>
                <a:cubicBezTo>
                  <a:pt x="10901" y="816"/>
                  <a:pt x="10912" y="840"/>
                  <a:pt x="10936" y="852"/>
                </a:cubicBezTo>
                <a:cubicBezTo>
                  <a:pt x="11007" y="876"/>
                  <a:pt x="11090" y="899"/>
                  <a:pt x="11161" y="923"/>
                </a:cubicBezTo>
                <a:lnTo>
                  <a:pt x="11172" y="923"/>
                </a:lnTo>
                <a:cubicBezTo>
                  <a:pt x="11184" y="923"/>
                  <a:pt x="11208" y="911"/>
                  <a:pt x="11208" y="899"/>
                </a:cubicBezTo>
                <a:cubicBezTo>
                  <a:pt x="11219" y="876"/>
                  <a:pt x="11208" y="852"/>
                  <a:pt x="11184" y="852"/>
                </a:cubicBezTo>
                <a:cubicBezTo>
                  <a:pt x="11113" y="828"/>
                  <a:pt x="11030" y="805"/>
                  <a:pt x="10959" y="781"/>
                </a:cubicBezTo>
                <a:cubicBezTo>
                  <a:pt x="10953" y="778"/>
                  <a:pt x="10946" y="776"/>
                  <a:pt x="10941" y="776"/>
                </a:cubicBezTo>
                <a:close/>
                <a:moveTo>
                  <a:pt x="11408" y="923"/>
                </a:moveTo>
                <a:cubicBezTo>
                  <a:pt x="11397" y="923"/>
                  <a:pt x="11373" y="923"/>
                  <a:pt x="11373" y="947"/>
                </a:cubicBezTo>
                <a:cubicBezTo>
                  <a:pt x="11361" y="970"/>
                  <a:pt x="11373" y="982"/>
                  <a:pt x="11385" y="994"/>
                </a:cubicBezTo>
                <a:cubicBezTo>
                  <a:pt x="11468" y="1018"/>
                  <a:pt x="11539" y="1041"/>
                  <a:pt x="11621" y="1065"/>
                </a:cubicBezTo>
                <a:cubicBezTo>
                  <a:pt x="11621" y="1076"/>
                  <a:pt x="11621" y="1076"/>
                  <a:pt x="11634" y="1076"/>
                </a:cubicBezTo>
                <a:cubicBezTo>
                  <a:pt x="11645" y="1076"/>
                  <a:pt x="11657" y="1065"/>
                  <a:pt x="11657" y="1053"/>
                </a:cubicBezTo>
                <a:cubicBezTo>
                  <a:pt x="11669" y="1029"/>
                  <a:pt x="11657" y="1005"/>
                  <a:pt x="11645" y="1005"/>
                </a:cubicBezTo>
                <a:cubicBezTo>
                  <a:pt x="11563" y="970"/>
                  <a:pt x="11492" y="947"/>
                  <a:pt x="11408" y="923"/>
                </a:cubicBezTo>
                <a:close/>
                <a:moveTo>
                  <a:pt x="11850" y="1083"/>
                </a:moveTo>
                <a:cubicBezTo>
                  <a:pt x="11834" y="1083"/>
                  <a:pt x="11823" y="1092"/>
                  <a:pt x="11823" y="1100"/>
                </a:cubicBezTo>
                <a:cubicBezTo>
                  <a:pt x="11810" y="1124"/>
                  <a:pt x="11823" y="1147"/>
                  <a:pt x="11846" y="1147"/>
                </a:cubicBezTo>
                <a:cubicBezTo>
                  <a:pt x="11917" y="1183"/>
                  <a:pt x="11988" y="1207"/>
                  <a:pt x="12070" y="1230"/>
                </a:cubicBezTo>
                <a:cubicBezTo>
                  <a:pt x="12070" y="1242"/>
                  <a:pt x="12070" y="1242"/>
                  <a:pt x="12083" y="1242"/>
                </a:cubicBezTo>
                <a:cubicBezTo>
                  <a:pt x="12094" y="1242"/>
                  <a:pt x="12106" y="1230"/>
                  <a:pt x="12106" y="1218"/>
                </a:cubicBezTo>
                <a:cubicBezTo>
                  <a:pt x="12118" y="1194"/>
                  <a:pt x="12106" y="1171"/>
                  <a:pt x="12094" y="1171"/>
                </a:cubicBezTo>
                <a:cubicBezTo>
                  <a:pt x="12012" y="1136"/>
                  <a:pt x="11941" y="1112"/>
                  <a:pt x="11870" y="1089"/>
                </a:cubicBezTo>
                <a:cubicBezTo>
                  <a:pt x="11863" y="1085"/>
                  <a:pt x="11856" y="1083"/>
                  <a:pt x="11850" y="1083"/>
                </a:cubicBezTo>
                <a:close/>
                <a:moveTo>
                  <a:pt x="12319" y="1254"/>
                </a:moveTo>
                <a:cubicBezTo>
                  <a:pt x="12296" y="1254"/>
                  <a:pt x="12272" y="1254"/>
                  <a:pt x="12272" y="1278"/>
                </a:cubicBezTo>
                <a:cubicBezTo>
                  <a:pt x="12260" y="1289"/>
                  <a:pt x="12272" y="1313"/>
                  <a:pt x="12283" y="1325"/>
                </a:cubicBezTo>
                <a:cubicBezTo>
                  <a:pt x="12366" y="1349"/>
                  <a:pt x="12437" y="1384"/>
                  <a:pt x="12508" y="1420"/>
                </a:cubicBezTo>
                <a:lnTo>
                  <a:pt x="12520" y="1420"/>
                </a:lnTo>
                <a:cubicBezTo>
                  <a:pt x="12532" y="1420"/>
                  <a:pt x="12543" y="1407"/>
                  <a:pt x="12556" y="1396"/>
                </a:cubicBezTo>
                <a:cubicBezTo>
                  <a:pt x="12567" y="1372"/>
                  <a:pt x="12556" y="1360"/>
                  <a:pt x="12532" y="1349"/>
                </a:cubicBezTo>
                <a:cubicBezTo>
                  <a:pt x="12461" y="1313"/>
                  <a:pt x="12390" y="1289"/>
                  <a:pt x="12319" y="1254"/>
                </a:cubicBezTo>
                <a:close/>
                <a:moveTo>
                  <a:pt x="12739" y="1438"/>
                </a:moveTo>
                <a:cubicBezTo>
                  <a:pt x="12726" y="1438"/>
                  <a:pt x="12718" y="1450"/>
                  <a:pt x="12709" y="1467"/>
                </a:cubicBezTo>
                <a:cubicBezTo>
                  <a:pt x="12698" y="1478"/>
                  <a:pt x="12709" y="1502"/>
                  <a:pt x="12732" y="1514"/>
                </a:cubicBezTo>
                <a:cubicBezTo>
                  <a:pt x="12803" y="1538"/>
                  <a:pt x="12874" y="1573"/>
                  <a:pt x="12945" y="1609"/>
                </a:cubicBezTo>
                <a:lnTo>
                  <a:pt x="12958" y="1609"/>
                </a:lnTo>
                <a:cubicBezTo>
                  <a:pt x="12969" y="1609"/>
                  <a:pt x="12981" y="1609"/>
                  <a:pt x="12993" y="1585"/>
                </a:cubicBezTo>
                <a:cubicBezTo>
                  <a:pt x="13005" y="1573"/>
                  <a:pt x="12993" y="1549"/>
                  <a:pt x="12981" y="1538"/>
                </a:cubicBezTo>
                <a:cubicBezTo>
                  <a:pt x="12898" y="1514"/>
                  <a:pt x="12827" y="1478"/>
                  <a:pt x="12756" y="1443"/>
                </a:cubicBezTo>
                <a:cubicBezTo>
                  <a:pt x="12750" y="1440"/>
                  <a:pt x="12744" y="1438"/>
                  <a:pt x="12739" y="1438"/>
                </a:cubicBezTo>
                <a:close/>
                <a:moveTo>
                  <a:pt x="13176" y="1639"/>
                </a:moveTo>
                <a:cubicBezTo>
                  <a:pt x="13163" y="1639"/>
                  <a:pt x="13155" y="1647"/>
                  <a:pt x="13147" y="1656"/>
                </a:cubicBezTo>
                <a:cubicBezTo>
                  <a:pt x="13134" y="1680"/>
                  <a:pt x="13147" y="1703"/>
                  <a:pt x="13158" y="1715"/>
                </a:cubicBezTo>
                <a:cubicBezTo>
                  <a:pt x="13229" y="1738"/>
                  <a:pt x="13300" y="1774"/>
                  <a:pt x="13371" y="1809"/>
                </a:cubicBezTo>
                <a:cubicBezTo>
                  <a:pt x="13383" y="1821"/>
                  <a:pt x="13383" y="1821"/>
                  <a:pt x="13395" y="1821"/>
                </a:cubicBezTo>
                <a:cubicBezTo>
                  <a:pt x="13407" y="1821"/>
                  <a:pt x="13418" y="1809"/>
                  <a:pt x="13418" y="1798"/>
                </a:cubicBezTo>
                <a:cubicBezTo>
                  <a:pt x="13430" y="1786"/>
                  <a:pt x="13430" y="1762"/>
                  <a:pt x="13407" y="1751"/>
                </a:cubicBezTo>
                <a:lnTo>
                  <a:pt x="13194" y="1644"/>
                </a:lnTo>
                <a:cubicBezTo>
                  <a:pt x="13187" y="1640"/>
                  <a:pt x="13181" y="1639"/>
                  <a:pt x="13176" y="1639"/>
                </a:cubicBezTo>
                <a:close/>
                <a:moveTo>
                  <a:pt x="13608" y="1852"/>
                </a:moveTo>
                <a:cubicBezTo>
                  <a:pt x="13596" y="1852"/>
                  <a:pt x="13581" y="1863"/>
                  <a:pt x="13572" y="1880"/>
                </a:cubicBezTo>
                <a:cubicBezTo>
                  <a:pt x="13560" y="1892"/>
                  <a:pt x="13572" y="1916"/>
                  <a:pt x="13584" y="1927"/>
                </a:cubicBezTo>
                <a:lnTo>
                  <a:pt x="13796" y="2034"/>
                </a:lnTo>
                <a:lnTo>
                  <a:pt x="13820" y="2034"/>
                </a:lnTo>
                <a:cubicBezTo>
                  <a:pt x="13832" y="2034"/>
                  <a:pt x="13844" y="2034"/>
                  <a:pt x="13844" y="2022"/>
                </a:cubicBezTo>
                <a:cubicBezTo>
                  <a:pt x="13856" y="1998"/>
                  <a:pt x="13856" y="1987"/>
                  <a:pt x="13832" y="1975"/>
                </a:cubicBezTo>
                <a:cubicBezTo>
                  <a:pt x="13761" y="1940"/>
                  <a:pt x="13691" y="1892"/>
                  <a:pt x="13620" y="1856"/>
                </a:cubicBezTo>
                <a:cubicBezTo>
                  <a:pt x="13616" y="1853"/>
                  <a:pt x="13612" y="1852"/>
                  <a:pt x="13608" y="1852"/>
                </a:cubicBezTo>
                <a:close/>
                <a:moveTo>
                  <a:pt x="14021" y="2086"/>
                </a:moveTo>
                <a:cubicBezTo>
                  <a:pt x="14012" y="2086"/>
                  <a:pt x="14005" y="2091"/>
                  <a:pt x="13998" y="2105"/>
                </a:cubicBezTo>
                <a:cubicBezTo>
                  <a:pt x="13986" y="2117"/>
                  <a:pt x="13986" y="2140"/>
                  <a:pt x="14009" y="2153"/>
                </a:cubicBezTo>
                <a:cubicBezTo>
                  <a:pt x="14080" y="2187"/>
                  <a:pt x="14151" y="2235"/>
                  <a:pt x="14211" y="2271"/>
                </a:cubicBezTo>
                <a:lnTo>
                  <a:pt x="14234" y="2271"/>
                </a:lnTo>
                <a:cubicBezTo>
                  <a:pt x="14246" y="2271"/>
                  <a:pt x="14258" y="2271"/>
                  <a:pt x="14269" y="2258"/>
                </a:cubicBezTo>
                <a:cubicBezTo>
                  <a:pt x="14269" y="2235"/>
                  <a:pt x="14269" y="2223"/>
                  <a:pt x="14258" y="2211"/>
                </a:cubicBezTo>
                <a:cubicBezTo>
                  <a:pt x="14187" y="2164"/>
                  <a:pt x="14116" y="2129"/>
                  <a:pt x="14045" y="2093"/>
                </a:cubicBezTo>
                <a:cubicBezTo>
                  <a:pt x="14036" y="2088"/>
                  <a:pt x="14028" y="2086"/>
                  <a:pt x="14021" y="2086"/>
                </a:cubicBezTo>
                <a:close/>
                <a:moveTo>
                  <a:pt x="14446" y="2325"/>
                </a:moveTo>
                <a:cubicBezTo>
                  <a:pt x="14434" y="2325"/>
                  <a:pt x="14420" y="2333"/>
                  <a:pt x="14411" y="2342"/>
                </a:cubicBezTo>
                <a:cubicBezTo>
                  <a:pt x="14400" y="2365"/>
                  <a:pt x="14400" y="2377"/>
                  <a:pt x="14423" y="2389"/>
                </a:cubicBezTo>
                <a:cubicBezTo>
                  <a:pt x="14494" y="2436"/>
                  <a:pt x="14553" y="2471"/>
                  <a:pt x="14624" y="2519"/>
                </a:cubicBezTo>
                <a:lnTo>
                  <a:pt x="14648" y="2519"/>
                </a:lnTo>
                <a:cubicBezTo>
                  <a:pt x="14660" y="2519"/>
                  <a:pt x="14671" y="2519"/>
                  <a:pt x="14671" y="2507"/>
                </a:cubicBezTo>
                <a:cubicBezTo>
                  <a:pt x="14684" y="2495"/>
                  <a:pt x="14684" y="2471"/>
                  <a:pt x="14660" y="2460"/>
                </a:cubicBezTo>
                <a:cubicBezTo>
                  <a:pt x="14589" y="2413"/>
                  <a:pt x="14529" y="2377"/>
                  <a:pt x="14458" y="2329"/>
                </a:cubicBezTo>
                <a:cubicBezTo>
                  <a:pt x="14455" y="2326"/>
                  <a:pt x="14451" y="2325"/>
                  <a:pt x="14446" y="2325"/>
                </a:cubicBezTo>
                <a:close/>
                <a:moveTo>
                  <a:pt x="14842" y="2582"/>
                </a:moveTo>
                <a:cubicBezTo>
                  <a:pt x="14832" y="2582"/>
                  <a:pt x="14820" y="2588"/>
                  <a:pt x="14813" y="2602"/>
                </a:cubicBezTo>
                <a:cubicBezTo>
                  <a:pt x="14802" y="2613"/>
                  <a:pt x="14813" y="2637"/>
                  <a:pt x="14825" y="2649"/>
                </a:cubicBezTo>
                <a:cubicBezTo>
                  <a:pt x="14896" y="2696"/>
                  <a:pt x="14955" y="2731"/>
                  <a:pt x="15026" y="2779"/>
                </a:cubicBezTo>
                <a:cubicBezTo>
                  <a:pt x="15026" y="2791"/>
                  <a:pt x="15038" y="2791"/>
                  <a:pt x="15038" y="2791"/>
                </a:cubicBezTo>
                <a:cubicBezTo>
                  <a:pt x="15050" y="2791"/>
                  <a:pt x="15062" y="2779"/>
                  <a:pt x="15073" y="2767"/>
                </a:cubicBezTo>
                <a:cubicBezTo>
                  <a:pt x="15085" y="2755"/>
                  <a:pt x="15085" y="2731"/>
                  <a:pt x="15062" y="2720"/>
                </a:cubicBezTo>
                <a:cubicBezTo>
                  <a:pt x="15002" y="2673"/>
                  <a:pt x="14931" y="2637"/>
                  <a:pt x="14860" y="2589"/>
                </a:cubicBezTo>
                <a:cubicBezTo>
                  <a:pt x="14856" y="2585"/>
                  <a:pt x="14849" y="2582"/>
                  <a:pt x="14842" y="2582"/>
                </a:cubicBezTo>
                <a:close/>
                <a:moveTo>
                  <a:pt x="15239" y="2853"/>
                </a:moveTo>
                <a:cubicBezTo>
                  <a:pt x="15230" y="2853"/>
                  <a:pt x="15221" y="2856"/>
                  <a:pt x="15215" y="2862"/>
                </a:cubicBezTo>
                <a:cubicBezTo>
                  <a:pt x="15204" y="2885"/>
                  <a:pt x="15204" y="2909"/>
                  <a:pt x="15215" y="2920"/>
                </a:cubicBezTo>
                <a:cubicBezTo>
                  <a:pt x="15286" y="2968"/>
                  <a:pt x="15346" y="3015"/>
                  <a:pt x="15417" y="3062"/>
                </a:cubicBezTo>
                <a:lnTo>
                  <a:pt x="15440" y="3062"/>
                </a:lnTo>
                <a:cubicBezTo>
                  <a:pt x="15451" y="3062"/>
                  <a:pt x="15451" y="3062"/>
                  <a:pt x="15464" y="3051"/>
                </a:cubicBezTo>
                <a:cubicBezTo>
                  <a:pt x="15475" y="3027"/>
                  <a:pt x="15475" y="3015"/>
                  <a:pt x="15451" y="3004"/>
                </a:cubicBezTo>
                <a:cubicBezTo>
                  <a:pt x="15393" y="2956"/>
                  <a:pt x="15322" y="2909"/>
                  <a:pt x="15262" y="2862"/>
                </a:cubicBezTo>
                <a:cubicBezTo>
                  <a:pt x="15257" y="2856"/>
                  <a:pt x="15248" y="2853"/>
                  <a:pt x="15239" y="2853"/>
                </a:cubicBezTo>
                <a:close/>
                <a:moveTo>
                  <a:pt x="15619" y="3136"/>
                </a:moveTo>
                <a:cubicBezTo>
                  <a:pt x="15608" y="3136"/>
                  <a:pt x="15600" y="3139"/>
                  <a:pt x="15593" y="3146"/>
                </a:cubicBezTo>
                <a:cubicBezTo>
                  <a:pt x="15582" y="3169"/>
                  <a:pt x="15593" y="3193"/>
                  <a:pt x="15606" y="3204"/>
                </a:cubicBezTo>
                <a:cubicBezTo>
                  <a:pt x="15664" y="3251"/>
                  <a:pt x="15735" y="3299"/>
                  <a:pt x="15795" y="3346"/>
                </a:cubicBezTo>
                <a:cubicBezTo>
                  <a:pt x="15806" y="3346"/>
                  <a:pt x="15806" y="3358"/>
                  <a:pt x="15818" y="3358"/>
                </a:cubicBezTo>
                <a:cubicBezTo>
                  <a:pt x="15830" y="3358"/>
                  <a:pt x="15842" y="3346"/>
                  <a:pt x="15842" y="3335"/>
                </a:cubicBezTo>
                <a:cubicBezTo>
                  <a:pt x="15853" y="3322"/>
                  <a:pt x="15853" y="3299"/>
                  <a:pt x="15842" y="3287"/>
                </a:cubicBezTo>
                <a:cubicBezTo>
                  <a:pt x="15771" y="3240"/>
                  <a:pt x="15712" y="3193"/>
                  <a:pt x="15653" y="3146"/>
                </a:cubicBezTo>
                <a:cubicBezTo>
                  <a:pt x="15641" y="3139"/>
                  <a:pt x="15629" y="3136"/>
                  <a:pt x="15619" y="3136"/>
                </a:cubicBezTo>
                <a:close/>
                <a:moveTo>
                  <a:pt x="15997" y="3432"/>
                </a:moveTo>
                <a:cubicBezTo>
                  <a:pt x="15987" y="3432"/>
                  <a:pt x="15978" y="3435"/>
                  <a:pt x="15972" y="3441"/>
                </a:cubicBezTo>
                <a:cubicBezTo>
                  <a:pt x="15960" y="3464"/>
                  <a:pt x="15960" y="3488"/>
                  <a:pt x="15984" y="3500"/>
                </a:cubicBezTo>
                <a:lnTo>
                  <a:pt x="16161" y="3642"/>
                </a:lnTo>
                <a:cubicBezTo>
                  <a:pt x="16173" y="3653"/>
                  <a:pt x="16184" y="3653"/>
                  <a:pt x="16184" y="3653"/>
                </a:cubicBezTo>
                <a:cubicBezTo>
                  <a:pt x="16197" y="3653"/>
                  <a:pt x="16208" y="3653"/>
                  <a:pt x="16220" y="3642"/>
                </a:cubicBezTo>
                <a:cubicBezTo>
                  <a:pt x="16232" y="3630"/>
                  <a:pt x="16220" y="3606"/>
                  <a:pt x="16208" y="3595"/>
                </a:cubicBezTo>
                <a:cubicBezTo>
                  <a:pt x="16149" y="3535"/>
                  <a:pt x="16090" y="3488"/>
                  <a:pt x="16031" y="3441"/>
                </a:cubicBezTo>
                <a:cubicBezTo>
                  <a:pt x="16019" y="3435"/>
                  <a:pt x="16008" y="3432"/>
                  <a:pt x="15997" y="3432"/>
                </a:cubicBezTo>
                <a:close/>
                <a:moveTo>
                  <a:pt x="16363" y="3739"/>
                </a:moveTo>
                <a:cubicBezTo>
                  <a:pt x="16353" y="3739"/>
                  <a:pt x="16344" y="3742"/>
                  <a:pt x="16339" y="3748"/>
                </a:cubicBezTo>
                <a:cubicBezTo>
                  <a:pt x="16326" y="3772"/>
                  <a:pt x="16326" y="3795"/>
                  <a:pt x="16350" y="3808"/>
                </a:cubicBezTo>
                <a:cubicBezTo>
                  <a:pt x="16410" y="3855"/>
                  <a:pt x="16468" y="3913"/>
                  <a:pt x="16528" y="3961"/>
                </a:cubicBezTo>
                <a:cubicBezTo>
                  <a:pt x="16528" y="3973"/>
                  <a:pt x="16539" y="3973"/>
                  <a:pt x="16551" y="3973"/>
                </a:cubicBezTo>
                <a:cubicBezTo>
                  <a:pt x="16563" y="3973"/>
                  <a:pt x="16563" y="3973"/>
                  <a:pt x="16575" y="3961"/>
                </a:cubicBezTo>
                <a:cubicBezTo>
                  <a:pt x="16586" y="3949"/>
                  <a:pt x="16586" y="3926"/>
                  <a:pt x="16575" y="3913"/>
                </a:cubicBezTo>
                <a:cubicBezTo>
                  <a:pt x="16515" y="3855"/>
                  <a:pt x="16457" y="3808"/>
                  <a:pt x="16397" y="3748"/>
                </a:cubicBezTo>
                <a:cubicBezTo>
                  <a:pt x="16385" y="3742"/>
                  <a:pt x="16374" y="3739"/>
                  <a:pt x="16363" y="3739"/>
                </a:cubicBezTo>
                <a:close/>
                <a:moveTo>
                  <a:pt x="16727" y="4058"/>
                </a:moveTo>
                <a:cubicBezTo>
                  <a:pt x="16717" y="4058"/>
                  <a:pt x="16705" y="4061"/>
                  <a:pt x="16693" y="4068"/>
                </a:cubicBezTo>
                <a:cubicBezTo>
                  <a:pt x="16681" y="4091"/>
                  <a:pt x="16681" y="4115"/>
                  <a:pt x="16705" y="4126"/>
                </a:cubicBezTo>
                <a:cubicBezTo>
                  <a:pt x="16764" y="4174"/>
                  <a:pt x="16811" y="4233"/>
                  <a:pt x="16870" y="4292"/>
                </a:cubicBezTo>
                <a:cubicBezTo>
                  <a:pt x="16882" y="4292"/>
                  <a:pt x="16894" y="4304"/>
                  <a:pt x="16894" y="4304"/>
                </a:cubicBezTo>
                <a:cubicBezTo>
                  <a:pt x="16906" y="4304"/>
                  <a:pt x="16917" y="4292"/>
                  <a:pt x="16930" y="4292"/>
                </a:cubicBezTo>
                <a:cubicBezTo>
                  <a:pt x="16941" y="4268"/>
                  <a:pt x="16941" y="4244"/>
                  <a:pt x="16917" y="4233"/>
                </a:cubicBezTo>
                <a:lnTo>
                  <a:pt x="16752" y="4068"/>
                </a:lnTo>
                <a:cubicBezTo>
                  <a:pt x="16746" y="4061"/>
                  <a:pt x="16737" y="4058"/>
                  <a:pt x="16727" y="4058"/>
                </a:cubicBezTo>
                <a:close/>
                <a:moveTo>
                  <a:pt x="17071" y="4392"/>
                </a:moveTo>
                <a:cubicBezTo>
                  <a:pt x="17062" y="4392"/>
                  <a:pt x="17054" y="4398"/>
                  <a:pt x="17048" y="4410"/>
                </a:cubicBezTo>
                <a:cubicBezTo>
                  <a:pt x="17024" y="4422"/>
                  <a:pt x="17024" y="4446"/>
                  <a:pt x="17048" y="4457"/>
                </a:cubicBezTo>
                <a:cubicBezTo>
                  <a:pt x="17095" y="4517"/>
                  <a:pt x="17154" y="4564"/>
                  <a:pt x="17213" y="4623"/>
                </a:cubicBezTo>
                <a:cubicBezTo>
                  <a:pt x="17213" y="4635"/>
                  <a:pt x="17225" y="4635"/>
                  <a:pt x="17237" y="4635"/>
                </a:cubicBezTo>
                <a:cubicBezTo>
                  <a:pt x="17248" y="4635"/>
                  <a:pt x="17261" y="4635"/>
                  <a:pt x="17261" y="4623"/>
                </a:cubicBezTo>
                <a:cubicBezTo>
                  <a:pt x="17272" y="4611"/>
                  <a:pt x="17272" y="4588"/>
                  <a:pt x="17261" y="4575"/>
                </a:cubicBezTo>
                <a:cubicBezTo>
                  <a:pt x="17201" y="4517"/>
                  <a:pt x="17154" y="4457"/>
                  <a:pt x="17095" y="4410"/>
                </a:cubicBezTo>
                <a:cubicBezTo>
                  <a:pt x="17089" y="4398"/>
                  <a:pt x="17080" y="4392"/>
                  <a:pt x="17071" y="4392"/>
                </a:cubicBezTo>
                <a:close/>
                <a:moveTo>
                  <a:pt x="17398" y="4739"/>
                </a:moveTo>
                <a:cubicBezTo>
                  <a:pt x="17391" y="4739"/>
                  <a:pt x="17384" y="4743"/>
                  <a:pt x="17379" y="4753"/>
                </a:cubicBezTo>
                <a:cubicBezTo>
                  <a:pt x="17367" y="4765"/>
                  <a:pt x="17367" y="4788"/>
                  <a:pt x="17379" y="4801"/>
                </a:cubicBezTo>
                <a:cubicBezTo>
                  <a:pt x="17426" y="4859"/>
                  <a:pt x="17485" y="4919"/>
                  <a:pt x="17532" y="4977"/>
                </a:cubicBezTo>
                <a:cubicBezTo>
                  <a:pt x="17544" y="4977"/>
                  <a:pt x="17556" y="4990"/>
                  <a:pt x="17568" y="4990"/>
                </a:cubicBezTo>
                <a:cubicBezTo>
                  <a:pt x="17568" y="4990"/>
                  <a:pt x="17579" y="4990"/>
                  <a:pt x="17592" y="4977"/>
                </a:cubicBezTo>
                <a:cubicBezTo>
                  <a:pt x="17603" y="4966"/>
                  <a:pt x="17603" y="4942"/>
                  <a:pt x="17592" y="4930"/>
                </a:cubicBezTo>
                <a:cubicBezTo>
                  <a:pt x="17532" y="4872"/>
                  <a:pt x="17485" y="4812"/>
                  <a:pt x="17426" y="4753"/>
                </a:cubicBezTo>
                <a:cubicBezTo>
                  <a:pt x="17419" y="4746"/>
                  <a:pt x="17408" y="4739"/>
                  <a:pt x="17398" y="4739"/>
                </a:cubicBezTo>
                <a:close/>
                <a:moveTo>
                  <a:pt x="17722" y="5099"/>
                </a:moveTo>
                <a:cubicBezTo>
                  <a:pt x="17713" y="5099"/>
                  <a:pt x="17704" y="5102"/>
                  <a:pt x="17698" y="5108"/>
                </a:cubicBezTo>
                <a:cubicBezTo>
                  <a:pt x="17686" y="5119"/>
                  <a:pt x="17686" y="5143"/>
                  <a:pt x="17698" y="5155"/>
                </a:cubicBezTo>
                <a:cubicBezTo>
                  <a:pt x="17745" y="5214"/>
                  <a:pt x="17804" y="5273"/>
                  <a:pt x="17852" y="5332"/>
                </a:cubicBezTo>
                <a:cubicBezTo>
                  <a:pt x="17863" y="5344"/>
                  <a:pt x="17863" y="5344"/>
                  <a:pt x="17875" y="5344"/>
                </a:cubicBezTo>
                <a:lnTo>
                  <a:pt x="17899" y="5344"/>
                </a:lnTo>
                <a:cubicBezTo>
                  <a:pt x="17923" y="5321"/>
                  <a:pt x="17923" y="5308"/>
                  <a:pt x="17910" y="5285"/>
                </a:cubicBezTo>
                <a:cubicBezTo>
                  <a:pt x="17852" y="5226"/>
                  <a:pt x="17804" y="5167"/>
                  <a:pt x="17745" y="5108"/>
                </a:cubicBezTo>
                <a:cubicBezTo>
                  <a:pt x="17739" y="5102"/>
                  <a:pt x="17730" y="5099"/>
                  <a:pt x="17722" y="5099"/>
                </a:cubicBezTo>
                <a:close/>
                <a:moveTo>
                  <a:pt x="18026" y="5457"/>
                </a:moveTo>
                <a:cubicBezTo>
                  <a:pt x="18019" y="5457"/>
                  <a:pt x="18012" y="5459"/>
                  <a:pt x="18005" y="5463"/>
                </a:cubicBezTo>
                <a:cubicBezTo>
                  <a:pt x="17994" y="5486"/>
                  <a:pt x="17994" y="5498"/>
                  <a:pt x="18005" y="5521"/>
                </a:cubicBezTo>
                <a:cubicBezTo>
                  <a:pt x="18052" y="5581"/>
                  <a:pt x="18100" y="5639"/>
                  <a:pt x="18159" y="5699"/>
                </a:cubicBezTo>
                <a:cubicBezTo>
                  <a:pt x="18159" y="5710"/>
                  <a:pt x="18170" y="5723"/>
                  <a:pt x="18183" y="5723"/>
                </a:cubicBezTo>
                <a:cubicBezTo>
                  <a:pt x="18194" y="5723"/>
                  <a:pt x="18194" y="5710"/>
                  <a:pt x="18206" y="5710"/>
                </a:cubicBezTo>
                <a:cubicBezTo>
                  <a:pt x="18218" y="5699"/>
                  <a:pt x="18218" y="5675"/>
                  <a:pt x="18206" y="5663"/>
                </a:cubicBezTo>
                <a:cubicBezTo>
                  <a:pt x="18159" y="5592"/>
                  <a:pt x="18112" y="5534"/>
                  <a:pt x="18065" y="5474"/>
                </a:cubicBezTo>
                <a:cubicBezTo>
                  <a:pt x="18056" y="5466"/>
                  <a:pt x="18042" y="5457"/>
                  <a:pt x="18026" y="5457"/>
                </a:cubicBezTo>
                <a:close/>
                <a:moveTo>
                  <a:pt x="18332" y="5833"/>
                </a:moveTo>
                <a:cubicBezTo>
                  <a:pt x="18325" y="5833"/>
                  <a:pt x="18318" y="5836"/>
                  <a:pt x="18312" y="5841"/>
                </a:cubicBezTo>
                <a:cubicBezTo>
                  <a:pt x="18289" y="5852"/>
                  <a:pt x="18289" y="5876"/>
                  <a:pt x="18301" y="5888"/>
                </a:cubicBezTo>
                <a:cubicBezTo>
                  <a:pt x="18348" y="5959"/>
                  <a:pt x="18396" y="6018"/>
                  <a:pt x="18443" y="6089"/>
                </a:cubicBezTo>
                <a:cubicBezTo>
                  <a:pt x="18454" y="6089"/>
                  <a:pt x="18467" y="6101"/>
                  <a:pt x="18478" y="6101"/>
                </a:cubicBezTo>
                <a:cubicBezTo>
                  <a:pt x="18478" y="6101"/>
                  <a:pt x="18490" y="6101"/>
                  <a:pt x="18490" y="6089"/>
                </a:cubicBezTo>
                <a:cubicBezTo>
                  <a:pt x="18514" y="6077"/>
                  <a:pt x="18514" y="6054"/>
                  <a:pt x="18502" y="6041"/>
                </a:cubicBezTo>
                <a:cubicBezTo>
                  <a:pt x="18454" y="5970"/>
                  <a:pt x="18407" y="5912"/>
                  <a:pt x="18360" y="5852"/>
                </a:cubicBezTo>
                <a:cubicBezTo>
                  <a:pt x="18353" y="5839"/>
                  <a:pt x="18342" y="5833"/>
                  <a:pt x="18332" y="5833"/>
                </a:cubicBezTo>
                <a:close/>
                <a:moveTo>
                  <a:pt x="18620" y="6222"/>
                </a:moveTo>
                <a:cubicBezTo>
                  <a:pt x="18611" y="6222"/>
                  <a:pt x="18602" y="6225"/>
                  <a:pt x="18596" y="6231"/>
                </a:cubicBezTo>
                <a:cubicBezTo>
                  <a:pt x="18572" y="6243"/>
                  <a:pt x="18572" y="6266"/>
                  <a:pt x="18585" y="6278"/>
                </a:cubicBezTo>
                <a:cubicBezTo>
                  <a:pt x="18632" y="6337"/>
                  <a:pt x="18679" y="6408"/>
                  <a:pt x="18727" y="6467"/>
                </a:cubicBezTo>
                <a:cubicBezTo>
                  <a:pt x="18727" y="6479"/>
                  <a:pt x="18738" y="6491"/>
                  <a:pt x="18750" y="6491"/>
                </a:cubicBezTo>
                <a:cubicBezTo>
                  <a:pt x="18762" y="6491"/>
                  <a:pt x="18774" y="6491"/>
                  <a:pt x="18774" y="6479"/>
                </a:cubicBezTo>
                <a:cubicBezTo>
                  <a:pt x="18785" y="6467"/>
                  <a:pt x="18798" y="6443"/>
                  <a:pt x="18785" y="6432"/>
                </a:cubicBezTo>
                <a:cubicBezTo>
                  <a:pt x="18738" y="6361"/>
                  <a:pt x="18691" y="6301"/>
                  <a:pt x="18643" y="6231"/>
                </a:cubicBezTo>
                <a:cubicBezTo>
                  <a:pt x="18638" y="6225"/>
                  <a:pt x="18629" y="6222"/>
                  <a:pt x="18620" y="6222"/>
                </a:cubicBezTo>
                <a:close/>
                <a:moveTo>
                  <a:pt x="18887" y="6613"/>
                </a:moveTo>
                <a:cubicBezTo>
                  <a:pt x="18880" y="6613"/>
                  <a:pt x="18873" y="6616"/>
                  <a:pt x="18868" y="6621"/>
                </a:cubicBezTo>
                <a:cubicBezTo>
                  <a:pt x="18856" y="6632"/>
                  <a:pt x="18845" y="6656"/>
                  <a:pt x="18856" y="6668"/>
                </a:cubicBezTo>
                <a:cubicBezTo>
                  <a:pt x="18903" y="6739"/>
                  <a:pt x="18951" y="6798"/>
                  <a:pt x="18987" y="6869"/>
                </a:cubicBezTo>
                <a:cubicBezTo>
                  <a:pt x="18998" y="6881"/>
                  <a:pt x="19010" y="6881"/>
                  <a:pt x="19022" y="6881"/>
                </a:cubicBezTo>
                <a:lnTo>
                  <a:pt x="19045" y="6881"/>
                </a:lnTo>
                <a:cubicBezTo>
                  <a:pt x="19058" y="6869"/>
                  <a:pt x="19058" y="6845"/>
                  <a:pt x="19045" y="6834"/>
                </a:cubicBezTo>
                <a:cubicBezTo>
                  <a:pt x="19010" y="6763"/>
                  <a:pt x="18963" y="6692"/>
                  <a:pt x="18916" y="6632"/>
                </a:cubicBezTo>
                <a:cubicBezTo>
                  <a:pt x="18909" y="6619"/>
                  <a:pt x="18898" y="6613"/>
                  <a:pt x="18887" y="6613"/>
                </a:cubicBezTo>
                <a:close/>
                <a:moveTo>
                  <a:pt x="19157" y="7015"/>
                </a:moveTo>
                <a:cubicBezTo>
                  <a:pt x="19148" y="7015"/>
                  <a:pt x="19138" y="7018"/>
                  <a:pt x="19129" y="7023"/>
                </a:cubicBezTo>
                <a:cubicBezTo>
                  <a:pt x="19116" y="7034"/>
                  <a:pt x="19105" y="7047"/>
                  <a:pt x="19116" y="7070"/>
                </a:cubicBezTo>
                <a:cubicBezTo>
                  <a:pt x="19164" y="7141"/>
                  <a:pt x="19199" y="7200"/>
                  <a:pt x="19247" y="7271"/>
                </a:cubicBezTo>
                <a:cubicBezTo>
                  <a:pt x="19258" y="7283"/>
                  <a:pt x="19270" y="7295"/>
                  <a:pt x="19282" y="7295"/>
                </a:cubicBezTo>
                <a:lnTo>
                  <a:pt x="19294" y="7283"/>
                </a:lnTo>
                <a:cubicBezTo>
                  <a:pt x="19318" y="7271"/>
                  <a:pt x="19318" y="7247"/>
                  <a:pt x="19305" y="7236"/>
                </a:cubicBezTo>
                <a:cubicBezTo>
                  <a:pt x="19270" y="7165"/>
                  <a:pt x="19223" y="7094"/>
                  <a:pt x="19176" y="7034"/>
                </a:cubicBezTo>
                <a:cubicBezTo>
                  <a:pt x="19176" y="7021"/>
                  <a:pt x="19168" y="7015"/>
                  <a:pt x="19157" y="7015"/>
                </a:cubicBezTo>
                <a:close/>
                <a:moveTo>
                  <a:pt x="19397" y="7420"/>
                </a:moveTo>
                <a:cubicBezTo>
                  <a:pt x="19390" y="7420"/>
                  <a:pt x="19383" y="7421"/>
                  <a:pt x="19376" y="7425"/>
                </a:cubicBezTo>
                <a:cubicBezTo>
                  <a:pt x="19365" y="7436"/>
                  <a:pt x="19365" y="7460"/>
                  <a:pt x="19365" y="7472"/>
                </a:cubicBezTo>
                <a:cubicBezTo>
                  <a:pt x="19412" y="7543"/>
                  <a:pt x="19447" y="7614"/>
                  <a:pt x="19495" y="7685"/>
                </a:cubicBezTo>
                <a:cubicBezTo>
                  <a:pt x="19495" y="7696"/>
                  <a:pt x="19507" y="7696"/>
                  <a:pt x="19518" y="7696"/>
                </a:cubicBezTo>
                <a:lnTo>
                  <a:pt x="19542" y="7696"/>
                </a:lnTo>
                <a:cubicBezTo>
                  <a:pt x="19554" y="7685"/>
                  <a:pt x="19565" y="7661"/>
                  <a:pt x="19554" y="7649"/>
                </a:cubicBezTo>
                <a:cubicBezTo>
                  <a:pt x="19507" y="7578"/>
                  <a:pt x="19471" y="7507"/>
                  <a:pt x="19436" y="7436"/>
                </a:cubicBezTo>
                <a:cubicBezTo>
                  <a:pt x="19427" y="7428"/>
                  <a:pt x="19413" y="7420"/>
                  <a:pt x="19397" y="7420"/>
                </a:cubicBezTo>
                <a:close/>
                <a:moveTo>
                  <a:pt x="19625" y="7838"/>
                </a:moveTo>
                <a:cubicBezTo>
                  <a:pt x="19601" y="7851"/>
                  <a:pt x="19601" y="7874"/>
                  <a:pt x="19613" y="7886"/>
                </a:cubicBezTo>
                <a:lnTo>
                  <a:pt x="19720" y="8098"/>
                </a:lnTo>
                <a:cubicBezTo>
                  <a:pt x="19731" y="8111"/>
                  <a:pt x="19743" y="8122"/>
                  <a:pt x="19755" y="8122"/>
                </a:cubicBezTo>
                <a:cubicBezTo>
                  <a:pt x="19755" y="8122"/>
                  <a:pt x="19767" y="8122"/>
                  <a:pt x="19767" y="8111"/>
                </a:cubicBezTo>
                <a:cubicBezTo>
                  <a:pt x="19791" y="8111"/>
                  <a:pt x="19791" y="8087"/>
                  <a:pt x="19791" y="8063"/>
                </a:cubicBezTo>
                <a:cubicBezTo>
                  <a:pt x="19743" y="7992"/>
                  <a:pt x="19707" y="7922"/>
                  <a:pt x="19672" y="7862"/>
                </a:cubicBezTo>
                <a:cubicBezTo>
                  <a:pt x="19660" y="7838"/>
                  <a:pt x="19636" y="7838"/>
                  <a:pt x="19625" y="7838"/>
                </a:cubicBezTo>
                <a:close/>
                <a:moveTo>
                  <a:pt x="19862" y="8259"/>
                </a:moveTo>
                <a:cubicBezTo>
                  <a:pt x="19857" y="8259"/>
                  <a:pt x="19853" y="8261"/>
                  <a:pt x="19849" y="8264"/>
                </a:cubicBezTo>
                <a:cubicBezTo>
                  <a:pt x="19826" y="8276"/>
                  <a:pt x="19826" y="8300"/>
                  <a:pt x="19838" y="8311"/>
                </a:cubicBezTo>
                <a:lnTo>
                  <a:pt x="19944" y="8524"/>
                </a:lnTo>
                <a:cubicBezTo>
                  <a:pt x="19944" y="8536"/>
                  <a:pt x="19956" y="8548"/>
                  <a:pt x="19980" y="8548"/>
                </a:cubicBezTo>
                <a:cubicBezTo>
                  <a:pt x="19980" y="8548"/>
                  <a:pt x="19991" y="8548"/>
                  <a:pt x="19991" y="8536"/>
                </a:cubicBezTo>
                <a:cubicBezTo>
                  <a:pt x="20003" y="8536"/>
                  <a:pt x="20015" y="8513"/>
                  <a:pt x="20003" y="8489"/>
                </a:cubicBezTo>
                <a:lnTo>
                  <a:pt x="19896" y="8276"/>
                </a:lnTo>
                <a:cubicBezTo>
                  <a:pt x="19888" y="8267"/>
                  <a:pt x="19874" y="8259"/>
                  <a:pt x="19862" y="8259"/>
                </a:cubicBezTo>
                <a:close/>
                <a:moveTo>
                  <a:pt x="20080" y="8685"/>
                </a:moveTo>
                <a:cubicBezTo>
                  <a:pt x="20075" y="8685"/>
                  <a:pt x="20068" y="8686"/>
                  <a:pt x="20062" y="8689"/>
                </a:cubicBezTo>
                <a:cubicBezTo>
                  <a:pt x="20051" y="8702"/>
                  <a:pt x="20038" y="8725"/>
                  <a:pt x="20051" y="8737"/>
                </a:cubicBezTo>
                <a:lnTo>
                  <a:pt x="20157" y="8950"/>
                </a:lnTo>
                <a:cubicBezTo>
                  <a:pt x="20157" y="8973"/>
                  <a:pt x="20169" y="8973"/>
                  <a:pt x="20180" y="8973"/>
                </a:cubicBezTo>
                <a:lnTo>
                  <a:pt x="20204" y="8973"/>
                </a:lnTo>
                <a:cubicBezTo>
                  <a:pt x="20216" y="8962"/>
                  <a:pt x="20227" y="8938"/>
                  <a:pt x="20216" y="8926"/>
                </a:cubicBezTo>
                <a:lnTo>
                  <a:pt x="20109" y="8713"/>
                </a:lnTo>
                <a:cubicBezTo>
                  <a:pt x="20109" y="8696"/>
                  <a:pt x="20097" y="8685"/>
                  <a:pt x="20080" y="8685"/>
                </a:cubicBezTo>
                <a:close/>
                <a:moveTo>
                  <a:pt x="20288" y="9122"/>
                </a:moveTo>
                <a:cubicBezTo>
                  <a:pt x="20283" y="9122"/>
                  <a:pt x="20278" y="9124"/>
                  <a:pt x="20275" y="9127"/>
                </a:cubicBezTo>
                <a:cubicBezTo>
                  <a:pt x="20251" y="9127"/>
                  <a:pt x="20240" y="9151"/>
                  <a:pt x="20251" y="9175"/>
                </a:cubicBezTo>
                <a:cubicBezTo>
                  <a:pt x="20287" y="9246"/>
                  <a:pt x="20322" y="9317"/>
                  <a:pt x="20346" y="9387"/>
                </a:cubicBezTo>
                <a:cubicBezTo>
                  <a:pt x="20358" y="9399"/>
                  <a:pt x="20369" y="9411"/>
                  <a:pt x="20382" y="9411"/>
                </a:cubicBezTo>
                <a:lnTo>
                  <a:pt x="20393" y="9411"/>
                </a:lnTo>
                <a:cubicBezTo>
                  <a:pt x="20417" y="9399"/>
                  <a:pt x="20429" y="9375"/>
                  <a:pt x="20417" y="9364"/>
                </a:cubicBezTo>
                <a:cubicBezTo>
                  <a:pt x="20382" y="9293"/>
                  <a:pt x="20346" y="9210"/>
                  <a:pt x="20322" y="9139"/>
                </a:cubicBezTo>
                <a:cubicBezTo>
                  <a:pt x="20314" y="9131"/>
                  <a:pt x="20300" y="9122"/>
                  <a:pt x="20288" y="9122"/>
                </a:cubicBezTo>
                <a:close/>
                <a:moveTo>
                  <a:pt x="20482" y="9560"/>
                </a:moveTo>
                <a:cubicBezTo>
                  <a:pt x="20477" y="9560"/>
                  <a:pt x="20471" y="9561"/>
                  <a:pt x="20464" y="9564"/>
                </a:cubicBezTo>
                <a:cubicBezTo>
                  <a:pt x="20440" y="9564"/>
                  <a:pt x="20440" y="9588"/>
                  <a:pt x="20440" y="9612"/>
                </a:cubicBezTo>
                <a:cubicBezTo>
                  <a:pt x="20476" y="9683"/>
                  <a:pt x="20511" y="9753"/>
                  <a:pt x="20535" y="9824"/>
                </a:cubicBezTo>
                <a:cubicBezTo>
                  <a:pt x="20547" y="9848"/>
                  <a:pt x="20558" y="9848"/>
                  <a:pt x="20571" y="9848"/>
                </a:cubicBezTo>
                <a:lnTo>
                  <a:pt x="20582" y="9848"/>
                </a:lnTo>
                <a:cubicBezTo>
                  <a:pt x="20606" y="9837"/>
                  <a:pt x="20618" y="9824"/>
                  <a:pt x="20606" y="9801"/>
                </a:cubicBezTo>
                <a:cubicBezTo>
                  <a:pt x="20571" y="9730"/>
                  <a:pt x="20547" y="9659"/>
                  <a:pt x="20511" y="9577"/>
                </a:cubicBezTo>
                <a:cubicBezTo>
                  <a:pt x="20503" y="9568"/>
                  <a:pt x="20495" y="9560"/>
                  <a:pt x="20482" y="956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6"/>
          <p:cNvSpPr/>
          <p:nvPr/>
        </p:nvSpPr>
        <p:spPr>
          <a:xfrm>
            <a:off x="8452475" y="736605"/>
            <a:ext cx="564276" cy="581893"/>
          </a:xfrm>
          <a:custGeom>
            <a:avLst/>
            <a:gdLst/>
            <a:ahLst/>
            <a:cxnLst/>
            <a:rect l="l" t="t" r="r" b="b"/>
            <a:pathLst>
              <a:path w="3429" h="3536" extrusionOk="0">
                <a:moveTo>
                  <a:pt x="1479" y="1"/>
                </a:moveTo>
                <a:lnTo>
                  <a:pt x="1384" y="1076"/>
                </a:lnTo>
                <a:lnTo>
                  <a:pt x="237" y="674"/>
                </a:lnTo>
                <a:lnTo>
                  <a:pt x="946" y="1538"/>
                </a:lnTo>
                <a:lnTo>
                  <a:pt x="1" y="2022"/>
                </a:lnTo>
                <a:lnTo>
                  <a:pt x="1136" y="2058"/>
                </a:lnTo>
                <a:lnTo>
                  <a:pt x="840" y="3062"/>
                </a:lnTo>
                <a:lnTo>
                  <a:pt x="840" y="3062"/>
                </a:lnTo>
                <a:lnTo>
                  <a:pt x="1597" y="2271"/>
                </a:lnTo>
                <a:lnTo>
                  <a:pt x="2176" y="3535"/>
                </a:lnTo>
                <a:lnTo>
                  <a:pt x="2188" y="2034"/>
                </a:lnTo>
                <a:lnTo>
                  <a:pt x="3429" y="1927"/>
                </a:lnTo>
                <a:lnTo>
                  <a:pt x="2235" y="1336"/>
                </a:lnTo>
                <a:lnTo>
                  <a:pt x="2909" y="343"/>
                </a:lnTo>
                <a:lnTo>
                  <a:pt x="2909" y="343"/>
                </a:lnTo>
                <a:lnTo>
                  <a:pt x="1857" y="1029"/>
                </a:lnTo>
                <a:lnTo>
                  <a:pt x="14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6"/>
          <p:cNvSpPr/>
          <p:nvPr/>
        </p:nvSpPr>
        <p:spPr>
          <a:xfrm>
            <a:off x="784166" y="4767614"/>
            <a:ext cx="344589" cy="294073"/>
          </a:xfrm>
          <a:custGeom>
            <a:avLst/>
            <a:gdLst/>
            <a:ahLst/>
            <a:cxnLst/>
            <a:rect l="l" t="t" r="r" b="b"/>
            <a:pathLst>
              <a:path w="2094" h="1787" extrusionOk="0">
                <a:moveTo>
                  <a:pt x="1077" y="1"/>
                </a:moveTo>
                <a:lnTo>
                  <a:pt x="947" y="734"/>
                </a:lnTo>
                <a:lnTo>
                  <a:pt x="368" y="332"/>
                </a:lnTo>
                <a:lnTo>
                  <a:pt x="805" y="899"/>
                </a:lnTo>
                <a:lnTo>
                  <a:pt x="1" y="1159"/>
                </a:lnTo>
                <a:lnTo>
                  <a:pt x="828" y="1207"/>
                </a:lnTo>
                <a:lnTo>
                  <a:pt x="734" y="1739"/>
                </a:lnTo>
                <a:lnTo>
                  <a:pt x="1065" y="1266"/>
                </a:lnTo>
                <a:lnTo>
                  <a:pt x="1621" y="1786"/>
                </a:lnTo>
                <a:lnTo>
                  <a:pt x="1348" y="1124"/>
                </a:lnTo>
                <a:lnTo>
                  <a:pt x="2094" y="1124"/>
                </a:lnTo>
                <a:lnTo>
                  <a:pt x="1419" y="876"/>
                </a:lnTo>
                <a:lnTo>
                  <a:pt x="1715" y="426"/>
                </a:lnTo>
                <a:lnTo>
                  <a:pt x="1243" y="687"/>
                </a:lnTo>
                <a:lnTo>
                  <a:pt x="10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 name="Google Shape;82;p6"/>
          <p:cNvGrpSpPr/>
          <p:nvPr/>
        </p:nvGrpSpPr>
        <p:grpSpPr>
          <a:xfrm rot="1249740">
            <a:off x="8347769" y="1554137"/>
            <a:ext cx="488176" cy="283798"/>
            <a:chOff x="5340425" y="3804350"/>
            <a:chExt cx="67425" cy="39200"/>
          </a:xfrm>
        </p:grpSpPr>
        <p:sp>
          <p:nvSpPr>
            <p:cNvPr id="83" name="Google Shape;83;p6"/>
            <p:cNvSpPr/>
            <p:nvPr/>
          </p:nvSpPr>
          <p:spPr>
            <a:xfrm>
              <a:off x="5387725" y="3823825"/>
              <a:ext cx="20125" cy="19150"/>
            </a:xfrm>
            <a:custGeom>
              <a:avLst/>
              <a:gdLst/>
              <a:ahLst/>
              <a:cxnLst/>
              <a:rect l="l" t="t" r="r" b="b"/>
              <a:pathLst>
                <a:path w="805" h="766" extrusionOk="0">
                  <a:moveTo>
                    <a:pt x="608" y="1"/>
                  </a:moveTo>
                  <a:cubicBezTo>
                    <a:pt x="443" y="1"/>
                    <a:pt x="177" y="106"/>
                    <a:pt x="177" y="106"/>
                  </a:cubicBezTo>
                  <a:cubicBezTo>
                    <a:pt x="177" y="106"/>
                    <a:pt x="0" y="319"/>
                    <a:pt x="59" y="377"/>
                  </a:cubicBezTo>
                  <a:cubicBezTo>
                    <a:pt x="111" y="430"/>
                    <a:pt x="382" y="765"/>
                    <a:pt x="511" y="765"/>
                  </a:cubicBezTo>
                  <a:cubicBezTo>
                    <a:pt x="529" y="765"/>
                    <a:pt x="544" y="759"/>
                    <a:pt x="555" y="744"/>
                  </a:cubicBezTo>
                  <a:cubicBezTo>
                    <a:pt x="662" y="626"/>
                    <a:pt x="390" y="437"/>
                    <a:pt x="390" y="437"/>
                  </a:cubicBezTo>
                  <a:lnTo>
                    <a:pt x="390" y="437"/>
                  </a:lnTo>
                  <a:cubicBezTo>
                    <a:pt x="390" y="437"/>
                    <a:pt x="518" y="504"/>
                    <a:pt x="613" y="504"/>
                  </a:cubicBezTo>
                  <a:cubicBezTo>
                    <a:pt x="657" y="504"/>
                    <a:pt x="695" y="490"/>
                    <a:pt x="710" y="448"/>
                  </a:cubicBezTo>
                  <a:cubicBezTo>
                    <a:pt x="745" y="319"/>
                    <a:pt x="450" y="236"/>
                    <a:pt x="450" y="236"/>
                  </a:cubicBezTo>
                  <a:cubicBezTo>
                    <a:pt x="450" y="236"/>
                    <a:pt x="804" y="141"/>
                    <a:pt x="721" y="35"/>
                  </a:cubicBezTo>
                  <a:cubicBezTo>
                    <a:pt x="699" y="10"/>
                    <a:pt x="658" y="1"/>
                    <a:pt x="60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6"/>
            <p:cNvSpPr/>
            <p:nvPr/>
          </p:nvSpPr>
          <p:spPr>
            <a:xfrm>
              <a:off x="5340425" y="3804350"/>
              <a:ext cx="20125" cy="19150"/>
            </a:xfrm>
            <a:custGeom>
              <a:avLst/>
              <a:gdLst/>
              <a:ahLst/>
              <a:cxnLst/>
              <a:rect l="l" t="t" r="r" b="b"/>
              <a:pathLst>
                <a:path w="805" h="766" extrusionOk="0">
                  <a:moveTo>
                    <a:pt x="285" y="1"/>
                  </a:moveTo>
                  <a:cubicBezTo>
                    <a:pt x="266" y="1"/>
                    <a:pt x="250" y="7"/>
                    <a:pt x="237" y="22"/>
                  </a:cubicBezTo>
                  <a:cubicBezTo>
                    <a:pt x="143" y="140"/>
                    <a:pt x="414" y="329"/>
                    <a:pt x="414" y="329"/>
                  </a:cubicBezTo>
                  <a:cubicBezTo>
                    <a:pt x="414" y="329"/>
                    <a:pt x="287" y="262"/>
                    <a:pt x="191" y="262"/>
                  </a:cubicBezTo>
                  <a:cubicBezTo>
                    <a:pt x="147" y="262"/>
                    <a:pt x="110" y="276"/>
                    <a:pt x="95" y="318"/>
                  </a:cubicBezTo>
                  <a:cubicBezTo>
                    <a:pt x="59" y="447"/>
                    <a:pt x="355" y="530"/>
                    <a:pt x="355" y="530"/>
                  </a:cubicBezTo>
                  <a:cubicBezTo>
                    <a:pt x="355" y="530"/>
                    <a:pt x="1" y="625"/>
                    <a:pt x="83" y="731"/>
                  </a:cubicBezTo>
                  <a:cubicBezTo>
                    <a:pt x="105" y="756"/>
                    <a:pt x="145" y="765"/>
                    <a:pt x="194" y="765"/>
                  </a:cubicBezTo>
                  <a:cubicBezTo>
                    <a:pt x="357" y="765"/>
                    <a:pt x="616" y="660"/>
                    <a:pt x="616" y="660"/>
                  </a:cubicBezTo>
                  <a:cubicBezTo>
                    <a:pt x="616" y="660"/>
                    <a:pt x="805" y="447"/>
                    <a:pt x="745" y="389"/>
                  </a:cubicBezTo>
                  <a:cubicBezTo>
                    <a:pt x="694" y="336"/>
                    <a:pt x="422"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6"/>
            <p:cNvSpPr/>
            <p:nvPr/>
          </p:nvSpPr>
          <p:spPr>
            <a:xfrm>
              <a:off x="5352250" y="3804400"/>
              <a:ext cx="44050" cy="39150"/>
            </a:xfrm>
            <a:custGeom>
              <a:avLst/>
              <a:gdLst/>
              <a:ahLst/>
              <a:cxnLst/>
              <a:rect l="l" t="t" r="r" b="b"/>
              <a:pathLst>
                <a:path w="1762" h="1566" extrusionOk="0">
                  <a:moveTo>
                    <a:pt x="882" y="1"/>
                  </a:moveTo>
                  <a:cubicBezTo>
                    <a:pt x="555" y="1"/>
                    <a:pt x="255" y="208"/>
                    <a:pt x="143" y="528"/>
                  </a:cubicBezTo>
                  <a:cubicBezTo>
                    <a:pt x="1" y="942"/>
                    <a:pt x="213" y="1380"/>
                    <a:pt x="615" y="1521"/>
                  </a:cubicBezTo>
                  <a:cubicBezTo>
                    <a:pt x="702" y="1551"/>
                    <a:pt x="791" y="1565"/>
                    <a:pt x="878" y="1565"/>
                  </a:cubicBezTo>
                  <a:cubicBezTo>
                    <a:pt x="1204" y="1565"/>
                    <a:pt x="1508" y="1366"/>
                    <a:pt x="1620" y="1049"/>
                  </a:cubicBezTo>
                  <a:cubicBezTo>
                    <a:pt x="1762" y="634"/>
                    <a:pt x="1538" y="185"/>
                    <a:pt x="1136" y="43"/>
                  </a:cubicBezTo>
                  <a:cubicBezTo>
                    <a:pt x="1051" y="14"/>
                    <a:pt x="966" y="1"/>
                    <a:pt x="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 name="Google Shape;86;p6"/>
          <p:cNvGrpSpPr/>
          <p:nvPr/>
        </p:nvGrpSpPr>
        <p:grpSpPr>
          <a:xfrm>
            <a:off x="112013" y="4254484"/>
            <a:ext cx="651651" cy="553084"/>
            <a:chOff x="-6874712" y="442709"/>
            <a:chExt cx="651651" cy="553084"/>
          </a:xfrm>
        </p:grpSpPr>
        <p:sp>
          <p:nvSpPr>
            <p:cNvPr id="87" name="Google Shape;87;p6"/>
            <p:cNvSpPr/>
            <p:nvPr/>
          </p:nvSpPr>
          <p:spPr>
            <a:xfrm>
              <a:off x="-6805698" y="489638"/>
              <a:ext cx="489753" cy="456951"/>
            </a:xfrm>
            <a:custGeom>
              <a:avLst/>
              <a:gdLst/>
              <a:ahLst/>
              <a:cxnLst/>
              <a:rect l="l" t="t" r="r" b="b"/>
              <a:pathLst>
                <a:path w="3016" h="2814" extrusionOk="0">
                  <a:moveTo>
                    <a:pt x="2011" y="0"/>
                  </a:moveTo>
                  <a:lnTo>
                    <a:pt x="1963" y="35"/>
                  </a:lnTo>
                  <a:lnTo>
                    <a:pt x="1" y="1703"/>
                  </a:lnTo>
                  <a:lnTo>
                    <a:pt x="947" y="2814"/>
                  </a:lnTo>
                  <a:lnTo>
                    <a:pt x="3016" y="1147"/>
                  </a:lnTo>
                  <a:lnTo>
                    <a:pt x="201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6"/>
            <p:cNvSpPr/>
            <p:nvPr/>
          </p:nvSpPr>
          <p:spPr>
            <a:xfrm>
              <a:off x="-6874712" y="766018"/>
              <a:ext cx="222792" cy="229775"/>
            </a:xfrm>
            <a:custGeom>
              <a:avLst/>
              <a:gdLst/>
              <a:ahLst/>
              <a:cxnLst/>
              <a:rect l="l" t="t" r="r" b="b"/>
              <a:pathLst>
                <a:path w="1372" h="1415" extrusionOk="0">
                  <a:moveTo>
                    <a:pt x="426" y="1"/>
                  </a:moveTo>
                  <a:lnTo>
                    <a:pt x="131" y="261"/>
                  </a:lnTo>
                  <a:cubicBezTo>
                    <a:pt x="24" y="343"/>
                    <a:pt x="0" y="509"/>
                    <a:pt x="95" y="615"/>
                  </a:cubicBezTo>
                  <a:lnTo>
                    <a:pt x="698" y="1325"/>
                  </a:lnTo>
                  <a:cubicBezTo>
                    <a:pt x="751" y="1384"/>
                    <a:pt x="823" y="1414"/>
                    <a:pt x="895" y="1414"/>
                  </a:cubicBezTo>
                  <a:cubicBezTo>
                    <a:pt x="950" y="1414"/>
                    <a:pt x="1006" y="1396"/>
                    <a:pt x="1053" y="1360"/>
                  </a:cubicBezTo>
                  <a:lnTo>
                    <a:pt x="1372" y="1112"/>
                  </a:lnTo>
                  <a:lnTo>
                    <a:pt x="4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6"/>
            <p:cNvSpPr/>
            <p:nvPr/>
          </p:nvSpPr>
          <p:spPr>
            <a:xfrm>
              <a:off x="-6826646" y="749780"/>
              <a:ext cx="192101" cy="211101"/>
            </a:xfrm>
            <a:custGeom>
              <a:avLst/>
              <a:gdLst/>
              <a:ahLst/>
              <a:cxnLst/>
              <a:rect l="l" t="t" r="r" b="b"/>
              <a:pathLst>
                <a:path w="1183" h="1300" extrusionOk="0">
                  <a:moveTo>
                    <a:pt x="136" y="0"/>
                  </a:moveTo>
                  <a:cubicBezTo>
                    <a:pt x="107" y="0"/>
                    <a:pt x="79" y="10"/>
                    <a:pt x="59" y="30"/>
                  </a:cubicBezTo>
                  <a:cubicBezTo>
                    <a:pt x="0" y="77"/>
                    <a:pt x="0" y="172"/>
                    <a:pt x="48" y="230"/>
                  </a:cubicBezTo>
                  <a:lnTo>
                    <a:pt x="934" y="1247"/>
                  </a:lnTo>
                  <a:cubicBezTo>
                    <a:pt x="961" y="1282"/>
                    <a:pt x="1005" y="1300"/>
                    <a:pt x="1045" y="1300"/>
                  </a:cubicBezTo>
                  <a:cubicBezTo>
                    <a:pt x="1075" y="1300"/>
                    <a:pt x="1103" y="1290"/>
                    <a:pt x="1123" y="1271"/>
                  </a:cubicBezTo>
                  <a:cubicBezTo>
                    <a:pt x="1182" y="1212"/>
                    <a:pt x="1182" y="1129"/>
                    <a:pt x="1123" y="1070"/>
                  </a:cubicBezTo>
                  <a:lnTo>
                    <a:pt x="248" y="53"/>
                  </a:lnTo>
                  <a:cubicBezTo>
                    <a:pt x="221" y="19"/>
                    <a:pt x="177" y="0"/>
                    <a:pt x="1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6"/>
            <p:cNvSpPr/>
            <p:nvPr/>
          </p:nvSpPr>
          <p:spPr>
            <a:xfrm>
              <a:off x="-6492620" y="442709"/>
              <a:ext cx="269559" cy="233185"/>
            </a:xfrm>
            <a:custGeom>
              <a:avLst/>
              <a:gdLst/>
              <a:ahLst/>
              <a:cxnLst/>
              <a:rect l="l" t="t" r="r" b="b"/>
              <a:pathLst>
                <a:path w="1660" h="1436" extrusionOk="0">
                  <a:moveTo>
                    <a:pt x="1405" y="1"/>
                  </a:moveTo>
                  <a:cubicBezTo>
                    <a:pt x="1390" y="1"/>
                    <a:pt x="1375" y="2"/>
                    <a:pt x="1359" y="6"/>
                  </a:cubicBezTo>
                  <a:lnTo>
                    <a:pt x="83" y="289"/>
                  </a:lnTo>
                  <a:lnTo>
                    <a:pt x="0" y="892"/>
                  </a:lnTo>
                  <a:lnTo>
                    <a:pt x="532" y="1046"/>
                  </a:lnTo>
                  <a:lnTo>
                    <a:pt x="484" y="1436"/>
                  </a:lnTo>
                  <a:lnTo>
                    <a:pt x="1088" y="1436"/>
                  </a:lnTo>
                  <a:lnTo>
                    <a:pt x="1596" y="289"/>
                  </a:lnTo>
                  <a:cubicBezTo>
                    <a:pt x="1660" y="150"/>
                    <a:pt x="1550" y="1"/>
                    <a:pt x="14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6"/>
            <p:cNvSpPr/>
            <p:nvPr/>
          </p:nvSpPr>
          <p:spPr>
            <a:xfrm>
              <a:off x="-6354430" y="442709"/>
              <a:ext cx="131369" cy="123900"/>
            </a:xfrm>
            <a:custGeom>
              <a:avLst/>
              <a:gdLst/>
              <a:ahLst/>
              <a:cxnLst/>
              <a:rect l="l" t="t" r="r" b="b"/>
              <a:pathLst>
                <a:path w="809" h="763" extrusionOk="0">
                  <a:moveTo>
                    <a:pt x="554" y="1"/>
                  </a:moveTo>
                  <a:cubicBezTo>
                    <a:pt x="539" y="1"/>
                    <a:pt x="524" y="2"/>
                    <a:pt x="508" y="6"/>
                  </a:cubicBezTo>
                  <a:lnTo>
                    <a:pt x="0" y="124"/>
                  </a:lnTo>
                  <a:lnTo>
                    <a:pt x="544" y="762"/>
                  </a:lnTo>
                  <a:lnTo>
                    <a:pt x="745" y="289"/>
                  </a:lnTo>
                  <a:cubicBezTo>
                    <a:pt x="809" y="150"/>
                    <a:pt x="699" y="1"/>
                    <a:pt x="5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2"/>
        <p:cNvGrpSpPr/>
        <p:nvPr/>
      </p:nvGrpSpPr>
      <p:grpSpPr>
        <a:xfrm>
          <a:off x="0" y="0"/>
          <a:ext cx="0" cy="0"/>
          <a:chOff x="0" y="0"/>
          <a:chExt cx="0" cy="0"/>
        </a:xfrm>
      </p:grpSpPr>
      <p:sp>
        <p:nvSpPr>
          <p:cNvPr id="93" name="Google Shape;93;p7"/>
          <p:cNvSpPr txBox="1">
            <a:spLocks noGrp="1"/>
          </p:cNvSpPr>
          <p:nvPr>
            <p:ph type="body" idx="1"/>
          </p:nvPr>
        </p:nvSpPr>
        <p:spPr>
          <a:xfrm>
            <a:off x="746450" y="1731700"/>
            <a:ext cx="4939200" cy="2278500"/>
          </a:xfrm>
          <a:prstGeom prst="rect">
            <a:avLst/>
          </a:prstGeom>
        </p:spPr>
        <p:txBody>
          <a:bodyPr spcFirstLastPara="1" wrap="square" lIns="91425" tIns="0" rIns="91425" bIns="0" anchor="t" anchorCtr="0">
            <a:noAutofit/>
          </a:bodyPr>
          <a:lstStyle>
            <a:lvl1pPr marL="457200" lvl="0" indent="-330200">
              <a:spcBef>
                <a:spcPts val="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94" name="Google Shape;94;p7"/>
          <p:cNvSpPr txBox="1">
            <a:spLocks noGrp="1"/>
          </p:cNvSpPr>
          <p:nvPr>
            <p:ph type="title"/>
          </p:nvPr>
        </p:nvSpPr>
        <p:spPr>
          <a:xfrm>
            <a:off x="720000" y="521225"/>
            <a:ext cx="7704000" cy="572700"/>
          </a:xfrm>
          <a:prstGeom prst="rect">
            <a:avLst/>
          </a:prstGeom>
        </p:spPr>
        <p:txBody>
          <a:bodyPr spcFirstLastPara="1" wrap="square" lIns="91425" tIns="0" rIns="91425" bIns="0"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95" name="Google Shape;95;p7"/>
          <p:cNvSpPr/>
          <p:nvPr/>
        </p:nvSpPr>
        <p:spPr>
          <a:xfrm>
            <a:off x="7324101" y="3416072"/>
            <a:ext cx="1809453" cy="1974240"/>
          </a:xfrm>
          <a:custGeom>
            <a:avLst/>
            <a:gdLst/>
            <a:ahLst/>
            <a:cxnLst/>
            <a:rect l="l" t="t" r="r" b="b"/>
            <a:pathLst>
              <a:path w="9258" h="10101" extrusionOk="0">
                <a:moveTo>
                  <a:pt x="9207" y="0"/>
                </a:moveTo>
                <a:cubicBezTo>
                  <a:pt x="9201" y="0"/>
                  <a:pt x="9194" y="2"/>
                  <a:pt x="9187" y="5"/>
                </a:cubicBezTo>
                <a:cubicBezTo>
                  <a:pt x="9127" y="52"/>
                  <a:pt x="9056" y="100"/>
                  <a:pt x="8998" y="147"/>
                </a:cubicBezTo>
                <a:cubicBezTo>
                  <a:pt x="8974" y="159"/>
                  <a:pt x="8974" y="183"/>
                  <a:pt x="8986" y="194"/>
                </a:cubicBezTo>
                <a:cubicBezTo>
                  <a:pt x="8998" y="207"/>
                  <a:pt x="9009" y="218"/>
                  <a:pt x="9021" y="218"/>
                </a:cubicBezTo>
                <a:lnTo>
                  <a:pt x="9033" y="207"/>
                </a:lnTo>
                <a:cubicBezTo>
                  <a:pt x="9104" y="159"/>
                  <a:pt x="9163" y="112"/>
                  <a:pt x="9234" y="65"/>
                </a:cubicBezTo>
                <a:cubicBezTo>
                  <a:pt x="9246" y="65"/>
                  <a:pt x="9258" y="41"/>
                  <a:pt x="9246" y="17"/>
                </a:cubicBezTo>
                <a:cubicBezTo>
                  <a:pt x="9238" y="9"/>
                  <a:pt x="9223" y="0"/>
                  <a:pt x="9207" y="0"/>
                </a:cubicBezTo>
                <a:close/>
                <a:moveTo>
                  <a:pt x="8832" y="292"/>
                </a:moveTo>
                <a:cubicBezTo>
                  <a:pt x="8823" y="292"/>
                  <a:pt x="8814" y="295"/>
                  <a:pt x="8809" y="301"/>
                </a:cubicBezTo>
                <a:cubicBezTo>
                  <a:pt x="8749" y="348"/>
                  <a:pt x="8690" y="407"/>
                  <a:pt x="8631" y="467"/>
                </a:cubicBezTo>
                <a:cubicBezTo>
                  <a:pt x="8620" y="478"/>
                  <a:pt x="8620" y="502"/>
                  <a:pt x="8631" y="514"/>
                </a:cubicBezTo>
                <a:cubicBezTo>
                  <a:pt x="8643" y="525"/>
                  <a:pt x="8643" y="525"/>
                  <a:pt x="8654" y="525"/>
                </a:cubicBezTo>
                <a:cubicBezTo>
                  <a:pt x="8667" y="525"/>
                  <a:pt x="8678" y="525"/>
                  <a:pt x="8678" y="514"/>
                </a:cubicBezTo>
                <a:cubicBezTo>
                  <a:pt x="8738" y="454"/>
                  <a:pt x="8796" y="407"/>
                  <a:pt x="8856" y="360"/>
                </a:cubicBezTo>
                <a:cubicBezTo>
                  <a:pt x="8867" y="336"/>
                  <a:pt x="8867" y="325"/>
                  <a:pt x="8856" y="301"/>
                </a:cubicBezTo>
                <a:cubicBezTo>
                  <a:pt x="8850" y="295"/>
                  <a:pt x="8841" y="292"/>
                  <a:pt x="8832" y="292"/>
                </a:cubicBezTo>
                <a:close/>
                <a:moveTo>
                  <a:pt x="8494" y="624"/>
                </a:moveTo>
                <a:cubicBezTo>
                  <a:pt x="8483" y="624"/>
                  <a:pt x="8472" y="630"/>
                  <a:pt x="8465" y="643"/>
                </a:cubicBezTo>
                <a:cubicBezTo>
                  <a:pt x="8418" y="703"/>
                  <a:pt x="8359" y="762"/>
                  <a:pt x="8312" y="821"/>
                </a:cubicBezTo>
                <a:cubicBezTo>
                  <a:pt x="8300" y="845"/>
                  <a:pt x="8300" y="869"/>
                  <a:pt x="8323" y="880"/>
                </a:cubicBezTo>
                <a:lnTo>
                  <a:pt x="8347" y="880"/>
                </a:lnTo>
                <a:cubicBezTo>
                  <a:pt x="8347" y="880"/>
                  <a:pt x="8359" y="880"/>
                  <a:pt x="8371" y="869"/>
                </a:cubicBezTo>
                <a:cubicBezTo>
                  <a:pt x="8418" y="809"/>
                  <a:pt x="8465" y="750"/>
                  <a:pt x="8525" y="691"/>
                </a:cubicBezTo>
                <a:cubicBezTo>
                  <a:pt x="8536" y="667"/>
                  <a:pt x="8536" y="656"/>
                  <a:pt x="8513" y="632"/>
                </a:cubicBezTo>
                <a:cubicBezTo>
                  <a:pt x="8508" y="627"/>
                  <a:pt x="8501" y="624"/>
                  <a:pt x="8494" y="624"/>
                </a:cubicBezTo>
                <a:close/>
                <a:moveTo>
                  <a:pt x="8198" y="1002"/>
                </a:moveTo>
                <a:cubicBezTo>
                  <a:pt x="8188" y="1002"/>
                  <a:pt x="8177" y="1008"/>
                  <a:pt x="8170" y="1022"/>
                </a:cubicBezTo>
                <a:cubicBezTo>
                  <a:pt x="8123" y="1081"/>
                  <a:pt x="8087" y="1152"/>
                  <a:pt x="8040" y="1223"/>
                </a:cubicBezTo>
                <a:cubicBezTo>
                  <a:pt x="8028" y="1235"/>
                  <a:pt x="8040" y="1258"/>
                  <a:pt x="8052" y="1270"/>
                </a:cubicBezTo>
                <a:cubicBezTo>
                  <a:pt x="8063" y="1270"/>
                  <a:pt x="8063" y="1282"/>
                  <a:pt x="8076" y="1282"/>
                </a:cubicBezTo>
                <a:cubicBezTo>
                  <a:pt x="8087" y="1282"/>
                  <a:pt x="8099" y="1270"/>
                  <a:pt x="8111" y="1258"/>
                </a:cubicBezTo>
                <a:cubicBezTo>
                  <a:pt x="8147" y="1187"/>
                  <a:pt x="8194" y="1129"/>
                  <a:pt x="8229" y="1058"/>
                </a:cubicBezTo>
                <a:cubicBezTo>
                  <a:pt x="8241" y="1045"/>
                  <a:pt x="8241" y="1022"/>
                  <a:pt x="8218" y="1010"/>
                </a:cubicBezTo>
                <a:cubicBezTo>
                  <a:pt x="8212" y="1005"/>
                  <a:pt x="8205" y="1002"/>
                  <a:pt x="8198" y="1002"/>
                </a:cubicBezTo>
                <a:close/>
                <a:moveTo>
                  <a:pt x="7953" y="1416"/>
                </a:moveTo>
                <a:cubicBezTo>
                  <a:pt x="7940" y="1416"/>
                  <a:pt x="7929" y="1422"/>
                  <a:pt x="7922" y="1436"/>
                </a:cubicBezTo>
                <a:cubicBezTo>
                  <a:pt x="7887" y="1507"/>
                  <a:pt x="7851" y="1578"/>
                  <a:pt x="7827" y="1649"/>
                </a:cubicBezTo>
                <a:cubicBezTo>
                  <a:pt x="7816" y="1672"/>
                  <a:pt x="7827" y="1696"/>
                  <a:pt x="7839" y="1696"/>
                </a:cubicBezTo>
                <a:cubicBezTo>
                  <a:pt x="7851" y="1696"/>
                  <a:pt x="7851" y="1707"/>
                  <a:pt x="7863" y="1707"/>
                </a:cubicBezTo>
                <a:cubicBezTo>
                  <a:pt x="7874" y="1707"/>
                  <a:pt x="7887" y="1696"/>
                  <a:pt x="7887" y="1684"/>
                </a:cubicBezTo>
                <a:cubicBezTo>
                  <a:pt x="7922" y="1613"/>
                  <a:pt x="7957" y="1531"/>
                  <a:pt x="7992" y="1471"/>
                </a:cubicBezTo>
                <a:cubicBezTo>
                  <a:pt x="8005" y="1447"/>
                  <a:pt x="7992" y="1424"/>
                  <a:pt x="7981" y="1424"/>
                </a:cubicBezTo>
                <a:cubicBezTo>
                  <a:pt x="7971" y="1419"/>
                  <a:pt x="7962" y="1416"/>
                  <a:pt x="7953" y="1416"/>
                </a:cubicBezTo>
                <a:close/>
                <a:moveTo>
                  <a:pt x="7780" y="1849"/>
                </a:moveTo>
                <a:cubicBezTo>
                  <a:pt x="7756" y="1849"/>
                  <a:pt x="7745" y="1862"/>
                  <a:pt x="7732" y="1873"/>
                </a:cubicBezTo>
                <a:cubicBezTo>
                  <a:pt x="7709" y="1944"/>
                  <a:pt x="7685" y="2027"/>
                  <a:pt x="7650" y="2098"/>
                </a:cubicBezTo>
                <a:cubicBezTo>
                  <a:pt x="7650" y="2122"/>
                  <a:pt x="7661" y="2145"/>
                  <a:pt x="7674" y="2145"/>
                </a:cubicBezTo>
                <a:lnTo>
                  <a:pt x="7685" y="2145"/>
                </a:lnTo>
                <a:cubicBezTo>
                  <a:pt x="7709" y="2145"/>
                  <a:pt x="7721" y="2133"/>
                  <a:pt x="7721" y="2122"/>
                </a:cubicBezTo>
                <a:cubicBezTo>
                  <a:pt x="7745" y="2051"/>
                  <a:pt x="7768" y="1967"/>
                  <a:pt x="7803" y="1897"/>
                </a:cubicBezTo>
                <a:cubicBezTo>
                  <a:pt x="7803" y="1885"/>
                  <a:pt x="7803" y="1862"/>
                  <a:pt x="7780" y="1849"/>
                </a:cubicBezTo>
                <a:close/>
                <a:moveTo>
                  <a:pt x="7619" y="2306"/>
                </a:moveTo>
                <a:cubicBezTo>
                  <a:pt x="7603" y="2306"/>
                  <a:pt x="7591" y="2317"/>
                  <a:pt x="7591" y="2334"/>
                </a:cubicBezTo>
                <a:cubicBezTo>
                  <a:pt x="7567" y="2417"/>
                  <a:pt x="7556" y="2488"/>
                  <a:pt x="7543" y="2571"/>
                </a:cubicBezTo>
                <a:cubicBezTo>
                  <a:pt x="7532" y="2582"/>
                  <a:pt x="7543" y="2606"/>
                  <a:pt x="7567" y="2606"/>
                </a:cubicBezTo>
                <a:lnTo>
                  <a:pt x="7579" y="2606"/>
                </a:lnTo>
                <a:cubicBezTo>
                  <a:pt x="7591" y="2606"/>
                  <a:pt x="7603" y="2595"/>
                  <a:pt x="7614" y="2582"/>
                </a:cubicBezTo>
                <a:cubicBezTo>
                  <a:pt x="7626" y="2500"/>
                  <a:pt x="7638" y="2429"/>
                  <a:pt x="7661" y="2346"/>
                </a:cubicBezTo>
                <a:cubicBezTo>
                  <a:pt x="7661" y="2334"/>
                  <a:pt x="7650" y="2311"/>
                  <a:pt x="7638" y="2311"/>
                </a:cubicBezTo>
                <a:cubicBezTo>
                  <a:pt x="7631" y="2307"/>
                  <a:pt x="7625" y="2306"/>
                  <a:pt x="7619" y="2306"/>
                </a:cubicBezTo>
                <a:close/>
                <a:moveTo>
                  <a:pt x="5026" y="2630"/>
                </a:moveTo>
                <a:cubicBezTo>
                  <a:pt x="5013" y="2630"/>
                  <a:pt x="4990" y="2653"/>
                  <a:pt x="4990" y="2665"/>
                </a:cubicBezTo>
                <a:cubicBezTo>
                  <a:pt x="4990" y="2689"/>
                  <a:pt x="5013" y="2700"/>
                  <a:pt x="5026" y="2700"/>
                </a:cubicBezTo>
                <a:cubicBezTo>
                  <a:pt x="5108" y="2700"/>
                  <a:pt x="5191" y="2700"/>
                  <a:pt x="5262" y="2713"/>
                </a:cubicBezTo>
                <a:lnTo>
                  <a:pt x="5273" y="2713"/>
                </a:lnTo>
                <a:cubicBezTo>
                  <a:pt x="5286" y="2713"/>
                  <a:pt x="5309" y="2689"/>
                  <a:pt x="5309" y="2677"/>
                </a:cubicBezTo>
                <a:cubicBezTo>
                  <a:pt x="5309" y="2653"/>
                  <a:pt x="5286" y="2630"/>
                  <a:pt x="5273" y="2630"/>
                </a:cubicBezTo>
                <a:close/>
                <a:moveTo>
                  <a:pt x="4789" y="2642"/>
                </a:moveTo>
                <a:cubicBezTo>
                  <a:pt x="4706" y="2653"/>
                  <a:pt x="4635" y="2665"/>
                  <a:pt x="4553" y="2665"/>
                </a:cubicBezTo>
                <a:cubicBezTo>
                  <a:pt x="4529" y="2677"/>
                  <a:pt x="4517" y="2689"/>
                  <a:pt x="4517" y="2713"/>
                </a:cubicBezTo>
                <a:cubicBezTo>
                  <a:pt x="4517" y="2724"/>
                  <a:pt x="4541" y="2748"/>
                  <a:pt x="4553" y="2748"/>
                </a:cubicBezTo>
                <a:cubicBezTo>
                  <a:pt x="4553" y="2748"/>
                  <a:pt x="4564" y="2748"/>
                  <a:pt x="4564" y="2736"/>
                </a:cubicBezTo>
                <a:cubicBezTo>
                  <a:pt x="4635" y="2736"/>
                  <a:pt x="4718" y="2724"/>
                  <a:pt x="4801" y="2713"/>
                </a:cubicBezTo>
                <a:cubicBezTo>
                  <a:pt x="4813" y="2713"/>
                  <a:pt x="4824" y="2700"/>
                  <a:pt x="4824" y="2677"/>
                </a:cubicBezTo>
                <a:cubicBezTo>
                  <a:pt x="4824" y="2653"/>
                  <a:pt x="4813" y="2642"/>
                  <a:pt x="4789" y="2642"/>
                </a:cubicBezTo>
                <a:close/>
                <a:moveTo>
                  <a:pt x="5510" y="2653"/>
                </a:moveTo>
                <a:cubicBezTo>
                  <a:pt x="5486" y="2653"/>
                  <a:pt x="5475" y="2665"/>
                  <a:pt x="5475" y="2689"/>
                </a:cubicBezTo>
                <a:cubicBezTo>
                  <a:pt x="5475" y="2700"/>
                  <a:pt x="5486" y="2724"/>
                  <a:pt x="5499" y="2724"/>
                </a:cubicBezTo>
                <a:cubicBezTo>
                  <a:pt x="5581" y="2736"/>
                  <a:pt x="5664" y="2736"/>
                  <a:pt x="5735" y="2748"/>
                </a:cubicBezTo>
                <a:lnTo>
                  <a:pt x="5746" y="2748"/>
                </a:lnTo>
                <a:cubicBezTo>
                  <a:pt x="5759" y="2748"/>
                  <a:pt x="5770" y="2736"/>
                  <a:pt x="5782" y="2724"/>
                </a:cubicBezTo>
                <a:cubicBezTo>
                  <a:pt x="5782" y="2700"/>
                  <a:pt x="5770" y="2689"/>
                  <a:pt x="5746" y="2677"/>
                </a:cubicBezTo>
                <a:cubicBezTo>
                  <a:pt x="5664" y="2665"/>
                  <a:pt x="5593" y="2653"/>
                  <a:pt x="5510" y="2653"/>
                </a:cubicBezTo>
                <a:close/>
                <a:moveTo>
                  <a:pt x="4316" y="2713"/>
                </a:moveTo>
                <a:cubicBezTo>
                  <a:pt x="4233" y="2724"/>
                  <a:pt x="4162" y="2748"/>
                  <a:pt x="4080" y="2760"/>
                </a:cubicBezTo>
                <a:cubicBezTo>
                  <a:pt x="4056" y="2771"/>
                  <a:pt x="4044" y="2795"/>
                  <a:pt x="4056" y="2807"/>
                </a:cubicBezTo>
                <a:cubicBezTo>
                  <a:pt x="4056" y="2831"/>
                  <a:pt x="4068" y="2831"/>
                  <a:pt x="4091" y="2831"/>
                </a:cubicBezTo>
                <a:cubicBezTo>
                  <a:pt x="4175" y="2819"/>
                  <a:pt x="4257" y="2795"/>
                  <a:pt x="4328" y="2784"/>
                </a:cubicBezTo>
                <a:cubicBezTo>
                  <a:pt x="4351" y="2784"/>
                  <a:pt x="4364" y="2760"/>
                  <a:pt x="4351" y="2736"/>
                </a:cubicBezTo>
                <a:cubicBezTo>
                  <a:pt x="4351" y="2724"/>
                  <a:pt x="4328" y="2713"/>
                  <a:pt x="4316" y="2713"/>
                </a:cubicBezTo>
                <a:close/>
                <a:moveTo>
                  <a:pt x="5983" y="2724"/>
                </a:moveTo>
                <a:cubicBezTo>
                  <a:pt x="5971" y="2724"/>
                  <a:pt x="5948" y="2736"/>
                  <a:pt x="5948" y="2748"/>
                </a:cubicBezTo>
                <a:cubicBezTo>
                  <a:pt x="5935" y="2771"/>
                  <a:pt x="5948" y="2795"/>
                  <a:pt x="5971" y="2795"/>
                </a:cubicBezTo>
                <a:cubicBezTo>
                  <a:pt x="6042" y="2807"/>
                  <a:pt x="6125" y="2831"/>
                  <a:pt x="6196" y="2855"/>
                </a:cubicBezTo>
                <a:lnTo>
                  <a:pt x="6208" y="2855"/>
                </a:lnTo>
                <a:cubicBezTo>
                  <a:pt x="6219" y="2855"/>
                  <a:pt x="6243" y="2842"/>
                  <a:pt x="6243" y="2831"/>
                </a:cubicBezTo>
                <a:cubicBezTo>
                  <a:pt x="6255" y="2807"/>
                  <a:pt x="6243" y="2784"/>
                  <a:pt x="6219" y="2784"/>
                </a:cubicBezTo>
                <a:cubicBezTo>
                  <a:pt x="6137" y="2760"/>
                  <a:pt x="6066" y="2736"/>
                  <a:pt x="5983" y="2724"/>
                </a:cubicBezTo>
                <a:close/>
                <a:moveTo>
                  <a:pt x="3844" y="2831"/>
                </a:moveTo>
                <a:cubicBezTo>
                  <a:pt x="3773" y="2855"/>
                  <a:pt x="3702" y="2890"/>
                  <a:pt x="3618" y="2913"/>
                </a:cubicBezTo>
                <a:cubicBezTo>
                  <a:pt x="3607" y="2926"/>
                  <a:pt x="3595" y="2937"/>
                  <a:pt x="3607" y="2961"/>
                </a:cubicBezTo>
                <a:cubicBezTo>
                  <a:pt x="3607" y="2973"/>
                  <a:pt x="3618" y="2984"/>
                  <a:pt x="3631" y="2984"/>
                </a:cubicBezTo>
                <a:lnTo>
                  <a:pt x="3642" y="2984"/>
                </a:lnTo>
                <a:cubicBezTo>
                  <a:pt x="3725" y="2949"/>
                  <a:pt x="3796" y="2926"/>
                  <a:pt x="3867" y="2902"/>
                </a:cubicBezTo>
                <a:cubicBezTo>
                  <a:pt x="3891" y="2890"/>
                  <a:pt x="3902" y="2878"/>
                  <a:pt x="3891" y="2855"/>
                </a:cubicBezTo>
                <a:cubicBezTo>
                  <a:pt x="3891" y="2842"/>
                  <a:pt x="3867" y="2831"/>
                  <a:pt x="3844" y="2831"/>
                </a:cubicBezTo>
                <a:close/>
                <a:moveTo>
                  <a:pt x="6433" y="2850"/>
                </a:moveTo>
                <a:cubicBezTo>
                  <a:pt x="6421" y="2850"/>
                  <a:pt x="6408" y="2861"/>
                  <a:pt x="6408" y="2878"/>
                </a:cubicBezTo>
                <a:cubicBezTo>
                  <a:pt x="6397" y="2890"/>
                  <a:pt x="6408" y="2913"/>
                  <a:pt x="6421" y="2926"/>
                </a:cubicBezTo>
                <a:cubicBezTo>
                  <a:pt x="6503" y="2949"/>
                  <a:pt x="6574" y="2973"/>
                  <a:pt x="6645" y="3008"/>
                </a:cubicBezTo>
                <a:lnTo>
                  <a:pt x="6657" y="3008"/>
                </a:lnTo>
                <a:cubicBezTo>
                  <a:pt x="6681" y="3008"/>
                  <a:pt x="6692" y="2996"/>
                  <a:pt x="6692" y="2984"/>
                </a:cubicBezTo>
                <a:cubicBezTo>
                  <a:pt x="6704" y="2961"/>
                  <a:pt x="6692" y="2937"/>
                  <a:pt x="6681" y="2937"/>
                </a:cubicBezTo>
                <a:cubicBezTo>
                  <a:pt x="6598" y="2902"/>
                  <a:pt x="6527" y="2878"/>
                  <a:pt x="6444" y="2855"/>
                </a:cubicBezTo>
                <a:cubicBezTo>
                  <a:pt x="6441" y="2851"/>
                  <a:pt x="6437" y="2850"/>
                  <a:pt x="6433" y="2850"/>
                </a:cubicBezTo>
                <a:close/>
                <a:moveTo>
                  <a:pt x="7543" y="2771"/>
                </a:moveTo>
                <a:cubicBezTo>
                  <a:pt x="7520" y="2771"/>
                  <a:pt x="7508" y="2784"/>
                  <a:pt x="7496" y="2807"/>
                </a:cubicBezTo>
                <a:cubicBezTo>
                  <a:pt x="7496" y="2890"/>
                  <a:pt x="7485" y="2973"/>
                  <a:pt x="7472" y="3044"/>
                </a:cubicBezTo>
                <a:cubicBezTo>
                  <a:pt x="7472" y="3067"/>
                  <a:pt x="7496" y="3079"/>
                  <a:pt x="7508" y="3079"/>
                </a:cubicBezTo>
                <a:cubicBezTo>
                  <a:pt x="7532" y="3079"/>
                  <a:pt x="7543" y="3067"/>
                  <a:pt x="7556" y="3055"/>
                </a:cubicBezTo>
                <a:cubicBezTo>
                  <a:pt x="7556" y="2973"/>
                  <a:pt x="7567" y="2890"/>
                  <a:pt x="7567" y="2819"/>
                </a:cubicBezTo>
                <a:cubicBezTo>
                  <a:pt x="7579" y="2795"/>
                  <a:pt x="7567" y="2784"/>
                  <a:pt x="7543" y="2771"/>
                </a:cubicBezTo>
                <a:close/>
                <a:moveTo>
                  <a:pt x="3419" y="3003"/>
                </a:moveTo>
                <a:cubicBezTo>
                  <a:pt x="3414" y="3003"/>
                  <a:pt x="3409" y="3005"/>
                  <a:pt x="3406" y="3008"/>
                </a:cubicBezTo>
                <a:cubicBezTo>
                  <a:pt x="3323" y="3044"/>
                  <a:pt x="3252" y="3079"/>
                  <a:pt x="3181" y="3115"/>
                </a:cubicBezTo>
                <a:cubicBezTo>
                  <a:pt x="3169" y="3126"/>
                  <a:pt x="3158" y="3138"/>
                  <a:pt x="3169" y="3162"/>
                </a:cubicBezTo>
                <a:cubicBezTo>
                  <a:pt x="3169" y="3173"/>
                  <a:pt x="3193" y="3186"/>
                  <a:pt x="3205" y="3186"/>
                </a:cubicBezTo>
                <a:lnTo>
                  <a:pt x="3216" y="3173"/>
                </a:lnTo>
                <a:lnTo>
                  <a:pt x="3429" y="3067"/>
                </a:lnTo>
                <a:cubicBezTo>
                  <a:pt x="3453" y="3067"/>
                  <a:pt x="3453" y="3044"/>
                  <a:pt x="3453" y="3020"/>
                </a:cubicBezTo>
                <a:cubicBezTo>
                  <a:pt x="3445" y="3011"/>
                  <a:pt x="3431" y="3003"/>
                  <a:pt x="3419" y="3003"/>
                </a:cubicBezTo>
                <a:close/>
                <a:moveTo>
                  <a:pt x="6881" y="3027"/>
                </a:moveTo>
                <a:cubicBezTo>
                  <a:pt x="6869" y="3027"/>
                  <a:pt x="6854" y="3035"/>
                  <a:pt x="6846" y="3044"/>
                </a:cubicBezTo>
                <a:cubicBezTo>
                  <a:pt x="6834" y="3067"/>
                  <a:pt x="6846" y="3091"/>
                  <a:pt x="6870" y="3091"/>
                </a:cubicBezTo>
                <a:cubicBezTo>
                  <a:pt x="6941" y="3126"/>
                  <a:pt x="7012" y="3162"/>
                  <a:pt x="7070" y="3197"/>
                </a:cubicBezTo>
                <a:cubicBezTo>
                  <a:pt x="7083" y="3209"/>
                  <a:pt x="7083" y="3209"/>
                  <a:pt x="7094" y="3209"/>
                </a:cubicBezTo>
                <a:cubicBezTo>
                  <a:pt x="7106" y="3209"/>
                  <a:pt x="7118" y="3197"/>
                  <a:pt x="7130" y="3186"/>
                </a:cubicBezTo>
                <a:cubicBezTo>
                  <a:pt x="7130" y="3173"/>
                  <a:pt x="7130" y="3150"/>
                  <a:pt x="7106" y="3138"/>
                </a:cubicBezTo>
                <a:lnTo>
                  <a:pt x="6894" y="3031"/>
                </a:lnTo>
                <a:cubicBezTo>
                  <a:pt x="6890" y="3028"/>
                  <a:pt x="6885" y="3027"/>
                  <a:pt x="6881" y="3027"/>
                </a:cubicBezTo>
                <a:close/>
                <a:moveTo>
                  <a:pt x="2998" y="3225"/>
                </a:moveTo>
                <a:cubicBezTo>
                  <a:pt x="2989" y="3225"/>
                  <a:pt x="2979" y="3228"/>
                  <a:pt x="2969" y="3233"/>
                </a:cubicBezTo>
                <a:cubicBezTo>
                  <a:pt x="2909" y="3268"/>
                  <a:pt x="2838" y="3315"/>
                  <a:pt x="2767" y="3351"/>
                </a:cubicBezTo>
                <a:cubicBezTo>
                  <a:pt x="2756" y="3362"/>
                  <a:pt x="2744" y="3386"/>
                  <a:pt x="2756" y="3410"/>
                </a:cubicBezTo>
                <a:cubicBezTo>
                  <a:pt x="2767" y="3410"/>
                  <a:pt x="2780" y="3422"/>
                  <a:pt x="2791" y="3422"/>
                </a:cubicBezTo>
                <a:cubicBezTo>
                  <a:pt x="2791" y="3422"/>
                  <a:pt x="2803" y="3422"/>
                  <a:pt x="2815" y="3410"/>
                </a:cubicBezTo>
                <a:cubicBezTo>
                  <a:pt x="2874" y="3375"/>
                  <a:pt x="2945" y="3327"/>
                  <a:pt x="3016" y="3292"/>
                </a:cubicBezTo>
                <a:cubicBezTo>
                  <a:pt x="3027" y="3280"/>
                  <a:pt x="3027" y="3257"/>
                  <a:pt x="3027" y="3244"/>
                </a:cubicBezTo>
                <a:cubicBezTo>
                  <a:pt x="3021" y="3231"/>
                  <a:pt x="3010" y="3225"/>
                  <a:pt x="2998" y="3225"/>
                </a:cubicBezTo>
                <a:close/>
                <a:moveTo>
                  <a:pt x="7306" y="3251"/>
                </a:moveTo>
                <a:cubicBezTo>
                  <a:pt x="7294" y="3251"/>
                  <a:pt x="7280" y="3260"/>
                  <a:pt x="7272" y="3268"/>
                </a:cubicBezTo>
                <a:cubicBezTo>
                  <a:pt x="7260" y="3292"/>
                  <a:pt x="7260" y="3315"/>
                  <a:pt x="7283" y="3327"/>
                </a:cubicBezTo>
                <a:cubicBezTo>
                  <a:pt x="7343" y="3362"/>
                  <a:pt x="7414" y="3410"/>
                  <a:pt x="7472" y="3457"/>
                </a:cubicBezTo>
                <a:cubicBezTo>
                  <a:pt x="7472" y="3481"/>
                  <a:pt x="7472" y="3504"/>
                  <a:pt x="7485" y="3528"/>
                </a:cubicBezTo>
                <a:cubicBezTo>
                  <a:pt x="7485" y="3552"/>
                  <a:pt x="7496" y="3564"/>
                  <a:pt x="7520" y="3564"/>
                </a:cubicBezTo>
                <a:cubicBezTo>
                  <a:pt x="7543" y="3564"/>
                  <a:pt x="7556" y="3540"/>
                  <a:pt x="7556" y="3517"/>
                </a:cubicBezTo>
                <a:cubicBezTo>
                  <a:pt x="7543" y="3446"/>
                  <a:pt x="7543" y="3362"/>
                  <a:pt x="7543" y="3292"/>
                </a:cubicBezTo>
                <a:cubicBezTo>
                  <a:pt x="7543" y="3268"/>
                  <a:pt x="7520" y="3257"/>
                  <a:pt x="7508" y="3257"/>
                </a:cubicBezTo>
                <a:cubicBezTo>
                  <a:pt x="7485" y="3257"/>
                  <a:pt x="7472" y="3268"/>
                  <a:pt x="7472" y="3292"/>
                </a:cubicBezTo>
                <a:lnTo>
                  <a:pt x="7472" y="3362"/>
                </a:lnTo>
                <a:cubicBezTo>
                  <a:pt x="7425" y="3327"/>
                  <a:pt x="7366" y="3292"/>
                  <a:pt x="7319" y="3257"/>
                </a:cubicBezTo>
                <a:cubicBezTo>
                  <a:pt x="7315" y="3253"/>
                  <a:pt x="7311" y="3251"/>
                  <a:pt x="7306" y="3251"/>
                </a:cubicBezTo>
                <a:close/>
                <a:moveTo>
                  <a:pt x="2601" y="3484"/>
                </a:moveTo>
                <a:cubicBezTo>
                  <a:pt x="2590" y="3484"/>
                  <a:pt x="2579" y="3487"/>
                  <a:pt x="2567" y="3493"/>
                </a:cubicBezTo>
                <a:cubicBezTo>
                  <a:pt x="2507" y="3540"/>
                  <a:pt x="2449" y="3588"/>
                  <a:pt x="2378" y="3635"/>
                </a:cubicBezTo>
                <a:cubicBezTo>
                  <a:pt x="2365" y="3646"/>
                  <a:pt x="2365" y="3670"/>
                  <a:pt x="2378" y="3682"/>
                </a:cubicBezTo>
                <a:cubicBezTo>
                  <a:pt x="2378" y="3693"/>
                  <a:pt x="2389" y="3693"/>
                  <a:pt x="2401" y="3693"/>
                </a:cubicBezTo>
                <a:lnTo>
                  <a:pt x="2425" y="3693"/>
                </a:lnTo>
                <a:cubicBezTo>
                  <a:pt x="2484" y="3646"/>
                  <a:pt x="2554" y="3599"/>
                  <a:pt x="2614" y="3552"/>
                </a:cubicBezTo>
                <a:cubicBezTo>
                  <a:pt x="2625" y="3540"/>
                  <a:pt x="2638" y="3517"/>
                  <a:pt x="2625" y="3493"/>
                </a:cubicBezTo>
                <a:cubicBezTo>
                  <a:pt x="2620" y="3487"/>
                  <a:pt x="2611" y="3484"/>
                  <a:pt x="2601" y="3484"/>
                </a:cubicBezTo>
                <a:close/>
                <a:moveTo>
                  <a:pt x="7690" y="3532"/>
                </a:moveTo>
                <a:cubicBezTo>
                  <a:pt x="7680" y="3532"/>
                  <a:pt x="7669" y="3538"/>
                  <a:pt x="7661" y="3552"/>
                </a:cubicBezTo>
                <a:cubicBezTo>
                  <a:pt x="7650" y="3564"/>
                  <a:pt x="7650" y="3588"/>
                  <a:pt x="7661" y="3599"/>
                </a:cubicBezTo>
                <a:cubicBezTo>
                  <a:pt x="7721" y="3658"/>
                  <a:pt x="7780" y="3706"/>
                  <a:pt x="7827" y="3764"/>
                </a:cubicBezTo>
                <a:cubicBezTo>
                  <a:pt x="7839" y="3764"/>
                  <a:pt x="7851" y="3777"/>
                  <a:pt x="7851" y="3777"/>
                </a:cubicBezTo>
                <a:cubicBezTo>
                  <a:pt x="7863" y="3777"/>
                  <a:pt x="7874" y="3764"/>
                  <a:pt x="7887" y="3764"/>
                </a:cubicBezTo>
                <a:cubicBezTo>
                  <a:pt x="7898" y="3753"/>
                  <a:pt x="7898" y="3729"/>
                  <a:pt x="7887" y="3717"/>
                </a:cubicBezTo>
                <a:lnTo>
                  <a:pt x="7709" y="3540"/>
                </a:lnTo>
                <a:cubicBezTo>
                  <a:pt x="7704" y="3535"/>
                  <a:pt x="7697" y="3532"/>
                  <a:pt x="7690" y="3532"/>
                </a:cubicBezTo>
                <a:close/>
                <a:moveTo>
                  <a:pt x="2224" y="3780"/>
                </a:moveTo>
                <a:cubicBezTo>
                  <a:pt x="2215" y="3780"/>
                  <a:pt x="2206" y="3782"/>
                  <a:pt x="2200" y="3788"/>
                </a:cubicBezTo>
                <a:cubicBezTo>
                  <a:pt x="2129" y="3835"/>
                  <a:pt x="2070" y="3895"/>
                  <a:pt x="2011" y="3942"/>
                </a:cubicBezTo>
                <a:cubicBezTo>
                  <a:pt x="1999" y="3966"/>
                  <a:pt x="1999" y="3977"/>
                  <a:pt x="2011" y="4001"/>
                </a:cubicBezTo>
                <a:cubicBezTo>
                  <a:pt x="2023" y="4001"/>
                  <a:pt x="2034" y="4013"/>
                  <a:pt x="2034" y="4013"/>
                </a:cubicBezTo>
                <a:cubicBezTo>
                  <a:pt x="2047" y="4013"/>
                  <a:pt x="2058" y="4001"/>
                  <a:pt x="2070" y="4001"/>
                </a:cubicBezTo>
                <a:cubicBezTo>
                  <a:pt x="2118" y="3942"/>
                  <a:pt x="2176" y="3895"/>
                  <a:pt x="2247" y="3848"/>
                </a:cubicBezTo>
                <a:cubicBezTo>
                  <a:pt x="2259" y="3824"/>
                  <a:pt x="2259" y="3812"/>
                  <a:pt x="2247" y="3788"/>
                </a:cubicBezTo>
                <a:cubicBezTo>
                  <a:pt x="2241" y="3782"/>
                  <a:pt x="2233" y="3780"/>
                  <a:pt x="2224" y="3780"/>
                </a:cubicBezTo>
                <a:close/>
                <a:moveTo>
                  <a:pt x="7555" y="3725"/>
                </a:moveTo>
                <a:cubicBezTo>
                  <a:pt x="7551" y="3725"/>
                  <a:pt x="7547" y="3726"/>
                  <a:pt x="7543" y="3729"/>
                </a:cubicBezTo>
                <a:cubicBezTo>
                  <a:pt x="7520" y="3729"/>
                  <a:pt x="7508" y="3753"/>
                  <a:pt x="7508" y="3764"/>
                </a:cubicBezTo>
                <a:cubicBezTo>
                  <a:pt x="7532" y="3859"/>
                  <a:pt x="7543" y="3930"/>
                  <a:pt x="7567" y="4001"/>
                </a:cubicBezTo>
                <a:cubicBezTo>
                  <a:pt x="7579" y="4013"/>
                  <a:pt x="7591" y="4024"/>
                  <a:pt x="7603" y="4024"/>
                </a:cubicBezTo>
                <a:lnTo>
                  <a:pt x="7614" y="4024"/>
                </a:lnTo>
                <a:cubicBezTo>
                  <a:pt x="7638" y="4013"/>
                  <a:pt x="7650" y="4001"/>
                  <a:pt x="7638" y="3977"/>
                </a:cubicBezTo>
                <a:cubicBezTo>
                  <a:pt x="7614" y="3919"/>
                  <a:pt x="7603" y="3835"/>
                  <a:pt x="7579" y="3753"/>
                </a:cubicBezTo>
                <a:cubicBezTo>
                  <a:pt x="7579" y="3736"/>
                  <a:pt x="7567" y="3725"/>
                  <a:pt x="7555" y="3725"/>
                </a:cubicBezTo>
                <a:close/>
                <a:moveTo>
                  <a:pt x="8001" y="3890"/>
                </a:moveTo>
                <a:cubicBezTo>
                  <a:pt x="7995" y="3890"/>
                  <a:pt x="7988" y="3891"/>
                  <a:pt x="7981" y="3895"/>
                </a:cubicBezTo>
                <a:cubicBezTo>
                  <a:pt x="7969" y="3906"/>
                  <a:pt x="7957" y="3930"/>
                  <a:pt x="7969" y="3942"/>
                </a:cubicBezTo>
                <a:cubicBezTo>
                  <a:pt x="8016" y="4024"/>
                  <a:pt x="8040" y="4084"/>
                  <a:pt x="8040" y="4143"/>
                </a:cubicBezTo>
                <a:cubicBezTo>
                  <a:pt x="8040" y="4166"/>
                  <a:pt x="8052" y="4179"/>
                  <a:pt x="8076" y="4179"/>
                </a:cubicBezTo>
                <a:cubicBezTo>
                  <a:pt x="8099" y="4179"/>
                  <a:pt x="8111" y="4166"/>
                  <a:pt x="8111" y="4155"/>
                </a:cubicBezTo>
                <a:lnTo>
                  <a:pt x="8111" y="4143"/>
                </a:lnTo>
                <a:cubicBezTo>
                  <a:pt x="8111" y="4072"/>
                  <a:pt x="8087" y="3989"/>
                  <a:pt x="8028" y="3906"/>
                </a:cubicBezTo>
                <a:cubicBezTo>
                  <a:pt x="8028" y="3898"/>
                  <a:pt x="8017" y="3890"/>
                  <a:pt x="8001" y="3890"/>
                </a:cubicBezTo>
                <a:close/>
                <a:moveTo>
                  <a:pt x="7721" y="4169"/>
                </a:moveTo>
                <a:cubicBezTo>
                  <a:pt x="7712" y="4169"/>
                  <a:pt x="7703" y="4172"/>
                  <a:pt x="7697" y="4179"/>
                </a:cubicBezTo>
                <a:cubicBezTo>
                  <a:pt x="7685" y="4190"/>
                  <a:pt x="7674" y="4214"/>
                  <a:pt x="7685" y="4226"/>
                </a:cubicBezTo>
                <a:cubicBezTo>
                  <a:pt x="7756" y="4297"/>
                  <a:pt x="7827" y="4332"/>
                  <a:pt x="7898" y="4332"/>
                </a:cubicBezTo>
                <a:lnTo>
                  <a:pt x="7922" y="4332"/>
                </a:lnTo>
                <a:cubicBezTo>
                  <a:pt x="7945" y="4332"/>
                  <a:pt x="7957" y="4321"/>
                  <a:pt x="7957" y="4297"/>
                </a:cubicBezTo>
                <a:cubicBezTo>
                  <a:pt x="7957" y="4273"/>
                  <a:pt x="7934" y="4261"/>
                  <a:pt x="7922" y="4261"/>
                </a:cubicBezTo>
                <a:cubicBezTo>
                  <a:pt x="7912" y="4263"/>
                  <a:pt x="7903" y="4263"/>
                  <a:pt x="7895" y="4263"/>
                </a:cubicBezTo>
                <a:cubicBezTo>
                  <a:pt x="7838" y="4263"/>
                  <a:pt x="7796" y="4230"/>
                  <a:pt x="7745" y="4179"/>
                </a:cubicBezTo>
                <a:cubicBezTo>
                  <a:pt x="7739" y="4172"/>
                  <a:pt x="7730" y="4169"/>
                  <a:pt x="7721" y="4169"/>
                </a:cubicBezTo>
                <a:close/>
                <a:moveTo>
                  <a:pt x="1869" y="4098"/>
                </a:moveTo>
                <a:cubicBezTo>
                  <a:pt x="1860" y="4098"/>
                  <a:pt x="1851" y="4102"/>
                  <a:pt x="1845" y="4108"/>
                </a:cubicBezTo>
                <a:cubicBezTo>
                  <a:pt x="1787" y="4166"/>
                  <a:pt x="1727" y="4226"/>
                  <a:pt x="1680" y="4285"/>
                </a:cubicBezTo>
                <a:cubicBezTo>
                  <a:pt x="1656" y="4297"/>
                  <a:pt x="1656" y="4321"/>
                  <a:pt x="1680" y="4332"/>
                </a:cubicBezTo>
                <a:cubicBezTo>
                  <a:pt x="1680" y="4344"/>
                  <a:pt x="1692" y="4344"/>
                  <a:pt x="1703" y="4344"/>
                </a:cubicBezTo>
                <a:cubicBezTo>
                  <a:pt x="1716" y="4344"/>
                  <a:pt x="1716" y="4344"/>
                  <a:pt x="1727" y="4332"/>
                </a:cubicBezTo>
                <a:cubicBezTo>
                  <a:pt x="1774" y="4273"/>
                  <a:pt x="1834" y="4214"/>
                  <a:pt x="1892" y="4166"/>
                </a:cubicBezTo>
                <a:cubicBezTo>
                  <a:pt x="1905" y="4143"/>
                  <a:pt x="1905" y="4131"/>
                  <a:pt x="1892" y="4108"/>
                </a:cubicBezTo>
                <a:cubicBezTo>
                  <a:pt x="1887" y="4102"/>
                  <a:pt x="1878" y="4098"/>
                  <a:pt x="1869" y="4098"/>
                </a:cubicBezTo>
                <a:close/>
                <a:moveTo>
                  <a:pt x="1542" y="4449"/>
                </a:moveTo>
                <a:cubicBezTo>
                  <a:pt x="1532" y="4449"/>
                  <a:pt x="1521" y="4455"/>
                  <a:pt x="1514" y="4462"/>
                </a:cubicBezTo>
                <a:cubicBezTo>
                  <a:pt x="1456" y="4521"/>
                  <a:pt x="1408" y="4581"/>
                  <a:pt x="1361" y="4639"/>
                </a:cubicBezTo>
                <a:cubicBezTo>
                  <a:pt x="1349" y="4663"/>
                  <a:pt x="1349" y="4687"/>
                  <a:pt x="1361" y="4699"/>
                </a:cubicBezTo>
                <a:lnTo>
                  <a:pt x="1385" y="4699"/>
                </a:lnTo>
                <a:cubicBezTo>
                  <a:pt x="1396" y="4699"/>
                  <a:pt x="1408" y="4699"/>
                  <a:pt x="1420" y="4687"/>
                </a:cubicBezTo>
                <a:lnTo>
                  <a:pt x="1561" y="4510"/>
                </a:lnTo>
                <a:cubicBezTo>
                  <a:pt x="1585" y="4497"/>
                  <a:pt x="1574" y="4474"/>
                  <a:pt x="1561" y="4462"/>
                </a:cubicBezTo>
                <a:cubicBezTo>
                  <a:pt x="1557" y="4452"/>
                  <a:pt x="1550" y="4449"/>
                  <a:pt x="1542" y="4449"/>
                </a:cubicBezTo>
                <a:close/>
                <a:moveTo>
                  <a:pt x="1232" y="4820"/>
                </a:moveTo>
                <a:cubicBezTo>
                  <a:pt x="1222" y="4820"/>
                  <a:pt x="1213" y="4823"/>
                  <a:pt x="1207" y="4828"/>
                </a:cubicBezTo>
                <a:cubicBezTo>
                  <a:pt x="1160" y="4899"/>
                  <a:pt x="1112" y="4959"/>
                  <a:pt x="1077" y="5030"/>
                </a:cubicBezTo>
                <a:cubicBezTo>
                  <a:pt x="1065" y="5041"/>
                  <a:pt x="1065" y="5065"/>
                  <a:pt x="1077" y="5077"/>
                </a:cubicBezTo>
                <a:cubicBezTo>
                  <a:pt x="1089" y="5077"/>
                  <a:pt x="1089" y="5088"/>
                  <a:pt x="1101" y="5088"/>
                </a:cubicBezTo>
                <a:cubicBezTo>
                  <a:pt x="1112" y="5088"/>
                  <a:pt x="1125" y="5077"/>
                  <a:pt x="1136" y="5065"/>
                </a:cubicBezTo>
                <a:cubicBezTo>
                  <a:pt x="1172" y="5006"/>
                  <a:pt x="1219" y="4935"/>
                  <a:pt x="1266" y="4876"/>
                </a:cubicBezTo>
                <a:cubicBezTo>
                  <a:pt x="1278" y="4864"/>
                  <a:pt x="1278" y="4841"/>
                  <a:pt x="1266" y="4828"/>
                </a:cubicBezTo>
                <a:cubicBezTo>
                  <a:pt x="1255" y="4823"/>
                  <a:pt x="1243" y="4820"/>
                  <a:pt x="1232" y="4820"/>
                </a:cubicBezTo>
                <a:close/>
                <a:moveTo>
                  <a:pt x="965" y="5211"/>
                </a:moveTo>
                <a:cubicBezTo>
                  <a:pt x="953" y="5211"/>
                  <a:pt x="942" y="5217"/>
                  <a:pt x="935" y="5230"/>
                </a:cubicBezTo>
                <a:cubicBezTo>
                  <a:pt x="899" y="5290"/>
                  <a:pt x="852" y="5361"/>
                  <a:pt x="817" y="5432"/>
                </a:cubicBezTo>
                <a:cubicBezTo>
                  <a:pt x="805" y="5455"/>
                  <a:pt x="817" y="5467"/>
                  <a:pt x="828" y="5479"/>
                </a:cubicBezTo>
                <a:cubicBezTo>
                  <a:pt x="828" y="5490"/>
                  <a:pt x="841" y="5490"/>
                  <a:pt x="852" y="5490"/>
                </a:cubicBezTo>
                <a:cubicBezTo>
                  <a:pt x="864" y="5490"/>
                  <a:pt x="876" y="5479"/>
                  <a:pt x="876" y="5467"/>
                </a:cubicBezTo>
                <a:cubicBezTo>
                  <a:pt x="912" y="5396"/>
                  <a:pt x="959" y="5337"/>
                  <a:pt x="1006" y="5266"/>
                </a:cubicBezTo>
                <a:cubicBezTo>
                  <a:pt x="1006" y="5254"/>
                  <a:pt x="1006" y="5230"/>
                  <a:pt x="994" y="5219"/>
                </a:cubicBezTo>
                <a:cubicBezTo>
                  <a:pt x="984" y="5214"/>
                  <a:pt x="974" y="5211"/>
                  <a:pt x="965" y="5211"/>
                </a:cubicBezTo>
                <a:close/>
                <a:moveTo>
                  <a:pt x="727" y="5625"/>
                </a:moveTo>
                <a:cubicBezTo>
                  <a:pt x="717" y="5625"/>
                  <a:pt x="706" y="5631"/>
                  <a:pt x="699" y="5645"/>
                </a:cubicBezTo>
                <a:lnTo>
                  <a:pt x="592" y="5857"/>
                </a:lnTo>
                <a:cubicBezTo>
                  <a:pt x="581" y="5881"/>
                  <a:pt x="592" y="5892"/>
                  <a:pt x="616" y="5905"/>
                </a:cubicBezTo>
                <a:lnTo>
                  <a:pt x="628" y="5905"/>
                </a:lnTo>
                <a:cubicBezTo>
                  <a:pt x="639" y="5905"/>
                  <a:pt x="652" y="5905"/>
                  <a:pt x="663" y="5892"/>
                </a:cubicBezTo>
                <a:cubicBezTo>
                  <a:pt x="687" y="5821"/>
                  <a:pt x="723" y="5750"/>
                  <a:pt x="770" y="5680"/>
                </a:cubicBezTo>
                <a:cubicBezTo>
                  <a:pt x="770" y="5656"/>
                  <a:pt x="770" y="5632"/>
                  <a:pt x="746" y="5632"/>
                </a:cubicBezTo>
                <a:cubicBezTo>
                  <a:pt x="741" y="5628"/>
                  <a:pt x="734" y="5625"/>
                  <a:pt x="727" y="5625"/>
                </a:cubicBezTo>
                <a:close/>
                <a:moveTo>
                  <a:pt x="526" y="6053"/>
                </a:moveTo>
                <a:cubicBezTo>
                  <a:pt x="510" y="6053"/>
                  <a:pt x="497" y="6064"/>
                  <a:pt x="497" y="6081"/>
                </a:cubicBezTo>
                <a:cubicBezTo>
                  <a:pt x="462" y="6152"/>
                  <a:pt x="439" y="6223"/>
                  <a:pt x="403" y="6294"/>
                </a:cubicBezTo>
                <a:cubicBezTo>
                  <a:pt x="403" y="6318"/>
                  <a:pt x="415" y="6342"/>
                  <a:pt x="427" y="6342"/>
                </a:cubicBezTo>
                <a:cubicBezTo>
                  <a:pt x="427" y="6354"/>
                  <a:pt x="439" y="6354"/>
                  <a:pt x="439" y="6354"/>
                </a:cubicBezTo>
                <a:cubicBezTo>
                  <a:pt x="450" y="6354"/>
                  <a:pt x="474" y="6342"/>
                  <a:pt x="474" y="6330"/>
                </a:cubicBezTo>
                <a:cubicBezTo>
                  <a:pt x="497" y="6247"/>
                  <a:pt x="533" y="6176"/>
                  <a:pt x="557" y="6105"/>
                </a:cubicBezTo>
                <a:cubicBezTo>
                  <a:pt x="568" y="6081"/>
                  <a:pt x="557" y="6070"/>
                  <a:pt x="545" y="6058"/>
                </a:cubicBezTo>
                <a:cubicBezTo>
                  <a:pt x="538" y="6055"/>
                  <a:pt x="532" y="6053"/>
                  <a:pt x="526" y="6053"/>
                </a:cubicBezTo>
                <a:close/>
                <a:moveTo>
                  <a:pt x="356" y="6503"/>
                </a:moveTo>
                <a:cubicBezTo>
                  <a:pt x="345" y="6503"/>
                  <a:pt x="332" y="6513"/>
                  <a:pt x="332" y="6531"/>
                </a:cubicBezTo>
                <a:cubicBezTo>
                  <a:pt x="297" y="6602"/>
                  <a:pt x="273" y="6673"/>
                  <a:pt x="261" y="6756"/>
                </a:cubicBezTo>
                <a:cubicBezTo>
                  <a:pt x="250" y="6779"/>
                  <a:pt x="261" y="6791"/>
                  <a:pt x="285" y="6803"/>
                </a:cubicBezTo>
                <a:cubicBezTo>
                  <a:pt x="308" y="6803"/>
                  <a:pt x="321" y="6791"/>
                  <a:pt x="321" y="6779"/>
                </a:cubicBezTo>
                <a:cubicBezTo>
                  <a:pt x="344" y="6696"/>
                  <a:pt x="368" y="6625"/>
                  <a:pt x="392" y="6543"/>
                </a:cubicBezTo>
                <a:cubicBezTo>
                  <a:pt x="403" y="6531"/>
                  <a:pt x="392" y="6507"/>
                  <a:pt x="368" y="6507"/>
                </a:cubicBezTo>
                <a:cubicBezTo>
                  <a:pt x="365" y="6504"/>
                  <a:pt x="361" y="6503"/>
                  <a:pt x="356" y="6503"/>
                </a:cubicBezTo>
                <a:close/>
                <a:moveTo>
                  <a:pt x="237" y="6956"/>
                </a:moveTo>
                <a:cubicBezTo>
                  <a:pt x="214" y="6956"/>
                  <a:pt x="202" y="6969"/>
                  <a:pt x="190" y="6992"/>
                </a:cubicBezTo>
                <a:cubicBezTo>
                  <a:pt x="179" y="7063"/>
                  <a:pt x="155" y="7145"/>
                  <a:pt x="143" y="7216"/>
                </a:cubicBezTo>
                <a:cubicBezTo>
                  <a:pt x="131" y="7240"/>
                  <a:pt x="155" y="7264"/>
                  <a:pt x="166" y="7264"/>
                </a:cubicBezTo>
                <a:lnTo>
                  <a:pt x="179" y="7264"/>
                </a:lnTo>
                <a:cubicBezTo>
                  <a:pt x="190" y="7264"/>
                  <a:pt x="202" y="7252"/>
                  <a:pt x="214" y="7240"/>
                </a:cubicBezTo>
                <a:cubicBezTo>
                  <a:pt x="226" y="7158"/>
                  <a:pt x="250" y="7075"/>
                  <a:pt x="261" y="7004"/>
                </a:cubicBezTo>
                <a:cubicBezTo>
                  <a:pt x="273" y="6980"/>
                  <a:pt x="261" y="6969"/>
                  <a:pt x="237" y="6956"/>
                </a:cubicBezTo>
                <a:close/>
                <a:moveTo>
                  <a:pt x="143" y="7429"/>
                </a:moveTo>
                <a:cubicBezTo>
                  <a:pt x="119" y="7429"/>
                  <a:pt x="96" y="7441"/>
                  <a:pt x="96" y="7453"/>
                </a:cubicBezTo>
                <a:cubicBezTo>
                  <a:pt x="84" y="7536"/>
                  <a:pt x="72" y="7618"/>
                  <a:pt x="61" y="7689"/>
                </a:cubicBezTo>
                <a:cubicBezTo>
                  <a:pt x="61" y="7713"/>
                  <a:pt x="72" y="7737"/>
                  <a:pt x="96" y="7737"/>
                </a:cubicBezTo>
                <a:cubicBezTo>
                  <a:pt x="119" y="7737"/>
                  <a:pt x="131" y="7725"/>
                  <a:pt x="131" y="7702"/>
                </a:cubicBezTo>
                <a:cubicBezTo>
                  <a:pt x="143" y="7618"/>
                  <a:pt x="155" y="7547"/>
                  <a:pt x="166" y="7465"/>
                </a:cubicBezTo>
                <a:cubicBezTo>
                  <a:pt x="166" y="7453"/>
                  <a:pt x="155" y="7429"/>
                  <a:pt x="143" y="7429"/>
                </a:cubicBezTo>
                <a:close/>
                <a:moveTo>
                  <a:pt x="72" y="7902"/>
                </a:moveTo>
                <a:cubicBezTo>
                  <a:pt x="48" y="7902"/>
                  <a:pt x="37" y="7914"/>
                  <a:pt x="37" y="7938"/>
                </a:cubicBezTo>
                <a:cubicBezTo>
                  <a:pt x="25" y="8009"/>
                  <a:pt x="25" y="8091"/>
                  <a:pt x="13" y="8174"/>
                </a:cubicBezTo>
                <a:cubicBezTo>
                  <a:pt x="13" y="8186"/>
                  <a:pt x="37" y="8209"/>
                  <a:pt x="48" y="8209"/>
                </a:cubicBezTo>
                <a:cubicBezTo>
                  <a:pt x="72" y="8209"/>
                  <a:pt x="84" y="8198"/>
                  <a:pt x="84" y="8174"/>
                </a:cubicBezTo>
                <a:cubicBezTo>
                  <a:pt x="96" y="8091"/>
                  <a:pt x="96" y="8020"/>
                  <a:pt x="108" y="7938"/>
                </a:cubicBezTo>
                <a:cubicBezTo>
                  <a:pt x="108" y="7914"/>
                  <a:pt x="96" y="7902"/>
                  <a:pt x="72" y="7902"/>
                </a:cubicBezTo>
                <a:close/>
                <a:moveTo>
                  <a:pt x="48" y="8375"/>
                </a:moveTo>
                <a:cubicBezTo>
                  <a:pt x="25" y="8375"/>
                  <a:pt x="13" y="8387"/>
                  <a:pt x="1" y="8411"/>
                </a:cubicBezTo>
                <a:lnTo>
                  <a:pt x="1" y="8588"/>
                </a:lnTo>
                <a:lnTo>
                  <a:pt x="1" y="8647"/>
                </a:lnTo>
                <a:cubicBezTo>
                  <a:pt x="1" y="8671"/>
                  <a:pt x="25" y="8682"/>
                  <a:pt x="37" y="8682"/>
                </a:cubicBezTo>
                <a:cubicBezTo>
                  <a:pt x="61" y="8682"/>
                  <a:pt x="72" y="8671"/>
                  <a:pt x="72" y="8647"/>
                </a:cubicBezTo>
                <a:lnTo>
                  <a:pt x="72" y="8588"/>
                </a:lnTo>
                <a:cubicBezTo>
                  <a:pt x="72" y="8529"/>
                  <a:pt x="72" y="8469"/>
                  <a:pt x="84" y="8411"/>
                </a:cubicBezTo>
                <a:cubicBezTo>
                  <a:pt x="84" y="8387"/>
                  <a:pt x="61" y="8375"/>
                  <a:pt x="48" y="8375"/>
                </a:cubicBezTo>
                <a:close/>
                <a:moveTo>
                  <a:pt x="48" y="8848"/>
                </a:moveTo>
                <a:cubicBezTo>
                  <a:pt x="25" y="8848"/>
                  <a:pt x="13" y="8871"/>
                  <a:pt x="13" y="8895"/>
                </a:cubicBezTo>
                <a:cubicBezTo>
                  <a:pt x="13" y="8966"/>
                  <a:pt x="25" y="9049"/>
                  <a:pt x="25" y="9131"/>
                </a:cubicBezTo>
                <a:cubicBezTo>
                  <a:pt x="25" y="9144"/>
                  <a:pt x="37" y="9167"/>
                  <a:pt x="61" y="9167"/>
                </a:cubicBezTo>
                <a:cubicBezTo>
                  <a:pt x="84" y="9155"/>
                  <a:pt x="96" y="9144"/>
                  <a:pt x="96" y="9120"/>
                </a:cubicBezTo>
                <a:cubicBezTo>
                  <a:pt x="96" y="9049"/>
                  <a:pt x="84" y="8966"/>
                  <a:pt x="84" y="8884"/>
                </a:cubicBezTo>
                <a:cubicBezTo>
                  <a:pt x="84" y="8871"/>
                  <a:pt x="61" y="8848"/>
                  <a:pt x="48" y="8848"/>
                </a:cubicBezTo>
                <a:close/>
                <a:moveTo>
                  <a:pt x="92" y="9329"/>
                </a:moveTo>
                <a:cubicBezTo>
                  <a:pt x="89" y="9329"/>
                  <a:pt x="86" y="9331"/>
                  <a:pt x="84" y="9333"/>
                </a:cubicBezTo>
                <a:cubicBezTo>
                  <a:pt x="61" y="9333"/>
                  <a:pt x="48" y="9344"/>
                  <a:pt x="48" y="9368"/>
                </a:cubicBezTo>
                <a:cubicBezTo>
                  <a:pt x="61" y="9451"/>
                  <a:pt x="61" y="9533"/>
                  <a:pt x="72" y="9604"/>
                </a:cubicBezTo>
                <a:cubicBezTo>
                  <a:pt x="84" y="9628"/>
                  <a:pt x="96" y="9640"/>
                  <a:pt x="108" y="9640"/>
                </a:cubicBezTo>
                <a:lnTo>
                  <a:pt x="119" y="9640"/>
                </a:lnTo>
                <a:cubicBezTo>
                  <a:pt x="131" y="9628"/>
                  <a:pt x="155" y="9617"/>
                  <a:pt x="143" y="9593"/>
                </a:cubicBezTo>
                <a:cubicBezTo>
                  <a:pt x="131" y="9522"/>
                  <a:pt x="131" y="9439"/>
                  <a:pt x="119" y="9357"/>
                </a:cubicBezTo>
                <a:cubicBezTo>
                  <a:pt x="119" y="9347"/>
                  <a:pt x="104" y="9329"/>
                  <a:pt x="92" y="9329"/>
                </a:cubicBezTo>
                <a:close/>
                <a:moveTo>
                  <a:pt x="159" y="9801"/>
                </a:moveTo>
                <a:cubicBezTo>
                  <a:pt x="155" y="9801"/>
                  <a:pt x="149" y="9802"/>
                  <a:pt x="143" y="9806"/>
                </a:cubicBezTo>
                <a:cubicBezTo>
                  <a:pt x="119" y="9806"/>
                  <a:pt x="108" y="9817"/>
                  <a:pt x="108" y="9841"/>
                </a:cubicBezTo>
                <a:cubicBezTo>
                  <a:pt x="131" y="9924"/>
                  <a:pt x="143" y="10006"/>
                  <a:pt x="155" y="10077"/>
                </a:cubicBezTo>
                <a:cubicBezTo>
                  <a:pt x="155" y="10090"/>
                  <a:pt x="179" y="10101"/>
                  <a:pt x="190" y="10101"/>
                </a:cubicBezTo>
                <a:lnTo>
                  <a:pt x="202" y="10101"/>
                </a:lnTo>
                <a:cubicBezTo>
                  <a:pt x="214" y="10101"/>
                  <a:pt x="226" y="10077"/>
                  <a:pt x="226" y="10066"/>
                </a:cubicBezTo>
                <a:cubicBezTo>
                  <a:pt x="214" y="9995"/>
                  <a:pt x="202" y="9912"/>
                  <a:pt x="179" y="9829"/>
                </a:cubicBezTo>
                <a:cubicBezTo>
                  <a:pt x="179" y="9812"/>
                  <a:pt x="172" y="9801"/>
                  <a:pt x="159" y="980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7"/>
          <p:cNvSpPr/>
          <p:nvPr/>
        </p:nvSpPr>
        <p:spPr>
          <a:xfrm>
            <a:off x="-173746" y="4050169"/>
            <a:ext cx="1496594" cy="1483523"/>
          </a:xfrm>
          <a:custGeom>
            <a:avLst/>
            <a:gdLst/>
            <a:ahLst/>
            <a:cxnLst/>
            <a:rect l="l" t="t" r="r" b="b"/>
            <a:pathLst>
              <a:path w="8027" h="7957" extrusionOk="0">
                <a:moveTo>
                  <a:pt x="35" y="1"/>
                </a:moveTo>
                <a:cubicBezTo>
                  <a:pt x="12" y="1"/>
                  <a:pt x="0" y="12"/>
                  <a:pt x="0" y="36"/>
                </a:cubicBezTo>
                <a:cubicBezTo>
                  <a:pt x="0" y="59"/>
                  <a:pt x="12" y="72"/>
                  <a:pt x="24" y="72"/>
                </a:cubicBezTo>
                <a:cubicBezTo>
                  <a:pt x="106" y="72"/>
                  <a:pt x="189" y="83"/>
                  <a:pt x="272" y="95"/>
                </a:cubicBezTo>
                <a:cubicBezTo>
                  <a:pt x="295" y="95"/>
                  <a:pt x="308" y="72"/>
                  <a:pt x="308" y="59"/>
                </a:cubicBezTo>
                <a:cubicBezTo>
                  <a:pt x="308" y="36"/>
                  <a:pt x="295" y="24"/>
                  <a:pt x="284" y="24"/>
                </a:cubicBezTo>
                <a:cubicBezTo>
                  <a:pt x="189" y="12"/>
                  <a:pt x="106" y="1"/>
                  <a:pt x="35" y="1"/>
                </a:cubicBezTo>
                <a:close/>
                <a:moveTo>
                  <a:pt x="520" y="48"/>
                </a:moveTo>
                <a:cubicBezTo>
                  <a:pt x="497" y="48"/>
                  <a:pt x="484" y="59"/>
                  <a:pt x="484" y="72"/>
                </a:cubicBezTo>
                <a:cubicBezTo>
                  <a:pt x="484" y="95"/>
                  <a:pt x="497" y="119"/>
                  <a:pt x="508" y="119"/>
                </a:cubicBezTo>
                <a:lnTo>
                  <a:pt x="757" y="154"/>
                </a:lnTo>
                <a:cubicBezTo>
                  <a:pt x="780" y="154"/>
                  <a:pt x="792" y="143"/>
                  <a:pt x="792" y="119"/>
                </a:cubicBezTo>
                <a:cubicBezTo>
                  <a:pt x="792" y="95"/>
                  <a:pt x="780" y="83"/>
                  <a:pt x="768" y="83"/>
                </a:cubicBezTo>
                <a:cubicBezTo>
                  <a:pt x="674" y="59"/>
                  <a:pt x="603" y="59"/>
                  <a:pt x="520" y="48"/>
                </a:cubicBezTo>
                <a:close/>
                <a:moveTo>
                  <a:pt x="1005" y="119"/>
                </a:moveTo>
                <a:cubicBezTo>
                  <a:pt x="981" y="119"/>
                  <a:pt x="970" y="130"/>
                  <a:pt x="970" y="143"/>
                </a:cubicBezTo>
                <a:cubicBezTo>
                  <a:pt x="957" y="166"/>
                  <a:pt x="970" y="190"/>
                  <a:pt x="993" y="190"/>
                </a:cubicBezTo>
                <a:cubicBezTo>
                  <a:pt x="1075" y="201"/>
                  <a:pt x="1146" y="214"/>
                  <a:pt x="1230" y="237"/>
                </a:cubicBezTo>
                <a:lnTo>
                  <a:pt x="1241" y="237"/>
                </a:lnTo>
                <a:cubicBezTo>
                  <a:pt x="1253" y="237"/>
                  <a:pt x="1265" y="225"/>
                  <a:pt x="1277" y="201"/>
                </a:cubicBezTo>
                <a:cubicBezTo>
                  <a:pt x="1277" y="190"/>
                  <a:pt x="1265" y="166"/>
                  <a:pt x="1241" y="166"/>
                </a:cubicBezTo>
                <a:cubicBezTo>
                  <a:pt x="1159" y="143"/>
                  <a:pt x="1088" y="130"/>
                  <a:pt x="1005" y="119"/>
                </a:cubicBezTo>
                <a:close/>
                <a:moveTo>
                  <a:pt x="1490" y="214"/>
                </a:moveTo>
                <a:cubicBezTo>
                  <a:pt x="1466" y="214"/>
                  <a:pt x="1442" y="225"/>
                  <a:pt x="1442" y="237"/>
                </a:cubicBezTo>
                <a:cubicBezTo>
                  <a:pt x="1442" y="261"/>
                  <a:pt x="1454" y="285"/>
                  <a:pt x="1466" y="285"/>
                </a:cubicBezTo>
                <a:cubicBezTo>
                  <a:pt x="1548" y="296"/>
                  <a:pt x="1619" y="320"/>
                  <a:pt x="1703" y="343"/>
                </a:cubicBezTo>
                <a:lnTo>
                  <a:pt x="1714" y="343"/>
                </a:lnTo>
                <a:cubicBezTo>
                  <a:pt x="1726" y="343"/>
                  <a:pt x="1750" y="332"/>
                  <a:pt x="1750" y="308"/>
                </a:cubicBezTo>
                <a:cubicBezTo>
                  <a:pt x="1750" y="296"/>
                  <a:pt x="1737" y="272"/>
                  <a:pt x="1726" y="272"/>
                </a:cubicBezTo>
                <a:cubicBezTo>
                  <a:pt x="1643" y="249"/>
                  <a:pt x="1561" y="225"/>
                  <a:pt x="1490" y="214"/>
                </a:cubicBezTo>
                <a:close/>
                <a:moveTo>
                  <a:pt x="1944" y="327"/>
                </a:moveTo>
                <a:cubicBezTo>
                  <a:pt x="1928" y="327"/>
                  <a:pt x="1915" y="338"/>
                  <a:pt x="1915" y="355"/>
                </a:cubicBezTo>
                <a:cubicBezTo>
                  <a:pt x="1915" y="379"/>
                  <a:pt x="1927" y="390"/>
                  <a:pt x="1939" y="403"/>
                </a:cubicBezTo>
                <a:cubicBezTo>
                  <a:pt x="2021" y="426"/>
                  <a:pt x="2092" y="438"/>
                  <a:pt x="2175" y="461"/>
                </a:cubicBezTo>
                <a:cubicBezTo>
                  <a:pt x="2175" y="461"/>
                  <a:pt x="2175" y="474"/>
                  <a:pt x="2187" y="474"/>
                </a:cubicBezTo>
                <a:cubicBezTo>
                  <a:pt x="2199" y="474"/>
                  <a:pt x="2210" y="461"/>
                  <a:pt x="2223" y="438"/>
                </a:cubicBezTo>
                <a:cubicBezTo>
                  <a:pt x="2223" y="426"/>
                  <a:pt x="2210" y="403"/>
                  <a:pt x="2199" y="403"/>
                </a:cubicBezTo>
                <a:cubicBezTo>
                  <a:pt x="2116" y="379"/>
                  <a:pt x="2034" y="355"/>
                  <a:pt x="1963" y="332"/>
                </a:cubicBezTo>
                <a:cubicBezTo>
                  <a:pt x="1956" y="328"/>
                  <a:pt x="1950" y="327"/>
                  <a:pt x="1944" y="327"/>
                </a:cubicBezTo>
                <a:close/>
                <a:moveTo>
                  <a:pt x="2412" y="469"/>
                </a:moveTo>
                <a:cubicBezTo>
                  <a:pt x="2401" y="469"/>
                  <a:pt x="2388" y="480"/>
                  <a:pt x="2388" y="497"/>
                </a:cubicBezTo>
                <a:cubicBezTo>
                  <a:pt x="2376" y="509"/>
                  <a:pt x="2388" y="532"/>
                  <a:pt x="2400" y="532"/>
                </a:cubicBezTo>
                <a:cubicBezTo>
                  <a:pt x="2483" y="568"/>
                  <a:pt x="2554" y="592"/>
                  <a:pt x="2636" y="616"/>
                </a:cubicBezTo>
                <a:lnTo>
                  <a:pt x="2648" y="616"/>
                </a:lnTo>
                <a:cubicBezTo>
                  <a:pt x="2660" y="616"/>
                  <a:pt x="2672" y="603"/>
                  <a:pt x="2683" y="592"/>
                </a:cubicBezTo>
                <a:cubicBezTo>
                  <a:pt x="2683" y="580"/>
                  <a:pt x="2672" y="556"/>
                  <a:pt x="2660" y="545"/>
                </a:cubicBezTo>
                <a:cubicBezTo>
                  <a:pt x="2577" y="521"/>
                  <a:pt x="2506" y="497"/>
                  <a:pt x="2423" y="474"/>
                </a:cubicBezTo>
                <a:cubicBezTo>
                  <a:pt x="2420" y="470"/>
                  <a:pt x="2416" y="469"/>
                  <a:pt x="2412" y="469"/>
                </a:cubicBezTo>
                <a:close/>
                <a:moveTo>
                  <a:pt x="2885" y="627"/>
                </a:moveTo>
                <a:cubicBezTo>
                  <a:pt x="2872" y="627"/>
                  <a:pt x="2849" y="639"/>
                  <a:pt x="2837" y="651"/>
                </a:cubicBezTo>
                <a:cubicBezTo>
                  <a:pt x="2837" y="674"/>
                  <a:pt x="2849" y="686"/>
                  <a:pt x="2861" y="698"/>
                </a:cubicBezTo>
                <a:cubicBezTo>
                  <a:pt x="2943" y="721"/>
                  <a:pt x="3014" y="757"/>
                  <a:pt x="3085" y="792"/>
                </a:cubicBezTo>
                <a:lnTo>
                  <a:pt x="3097" y="792"/>
                </a:lnTo>
                <a:cubicBezTo>
                  <a:pt x="3121" y="792"/>
                  <a:pt x="3132" y="781"/>
                  <a:pt x="3132" y="769"/>
                </a:cubicBezTo>
                <a:cubicBezTo>
                  <a:pt x="3145" y="745"/>
                  <a:pt x="3132" y="734"/>
                  <a:pt x="3121" y="721"/>
                </a:cubicBezTo>
                <a:cubicBezTo>
                  <a:pt x="3038" y="686"/>
                  <a:pt x="2967" y="663"/>
                  <a:pt x="2885" y="627"/>
                </a:cubicBezTo>
                <a:close/>
                <a:moveTo>
                  <a:pt x="3325" y="811"/>
                </a:moveTo>
                <a:cubicBezTo>
                  <a:pt x="3310" y="811"/>
                  <a:pt x="3298" y="820"/>
                  <a:pt x="3298" y="828"/>
                </a:cubicBezTo>
                <a:cubicBezTo>
                  <a:pt x="3287" y="852"/>
                  <a:pt x="3298" y="876"/>
                  <a:pt x="3310" y="876"/>
                </a:cubicBezTo>
                <a:cubicBezTo>
                  <a:pt x="3381" y="911"/>
                  <a:pt x="3463" y="947"/>
                  <a:pt x="3534" y="982"/>
                </a:cubicBezTo>
                <a:lnTo>
                  <a:pt x="3547" y="982"/>
                </a:lnTo>
                <a:cubicBezTo>
                  <a:pt x="3558" y="982"/>
                  <a:pt x="3570" y="982"/>
                  <a:pt x="3582" y="958"/>
                </a:cubicBezTo>
                <a:cubicBezTo>
                  <a:pt x="3594" y="947"/>
                  <a:pt x="3582" y="923"/>
                  <a:pt x="3558" y="911"/>
                </a:cubicBezTo>
                <a:cubicBezTo>
                  <a:pt x="3487" y="876"/>
                  <a:pt x="3416" y="852"/>
                  <a:pt x="3345" y="816"/>
                </a:cubicBezTo>
                <a:cubicBezTo>
                  <a:pt x="3338" y="813"/>
                  <a:pt x="3332" y="811"/>
                  <a:pt x="3325" y="811"/>
                </a:cubicBezTo>
                <a:close/>
                <a:moveTo>
                  <a:pt x="3783" y="1017"/>
                </a:moveTo>
                <a:cubicBezTo>
                  <a:pt x="3771" y="1017"/>
                  <a:pt x="3747" y="1017"/>
                  <a:pt x="3736" y="1041"/>
                </a:cubicBezTo>
                <a:cubicBezTo>
                  <a:pt x="3724" y="1052"/>
                  <a:pt x="3736" y="1076"/>
                  <a:pt x="3747" y="1088"/>
                </a:cubicBezTo>
                <a:cubicBezTo>
                  <a:pt x="3818" y="1123"/>
                  <a:pt x="3889" y="1159"/>
                  <a:pt x="3972" y="1194"/>
                </a:cubicBezTo>
                <a:cubicBezTo>
                  <a:pt x="3972" y="1194"/>
                  <a:pt x="3972" y="1207"/>
                  <a:pt x="3984" y="1207"/>
                </a:cubicBezTo>
                <a:cubicBezTo>
                  <a:pt x="3996" y="1207"/>
                  <a:pt x="4007" y="1194"/>
                  <a:pt x="4020" y="1183"/>
                </a:cubicBezTo>
                <a:cubicBezTo>
                  <a:pt x="4020" y="1159"/>
                  <a:pt x="4020" y="1147"/>
                  <a:pt x="3996" y="1136"/>
                </a:cubicBezTo>
                <a:cubicBezTo>
                  <a:pt x="3925" y="1100"/>
                  <a:pt x="3854" y="1052"/>
                  <a:pt x="3783" y="1017"/>
                </a:cubicBezTo>
                <a:close/>
                <a:moveTo>
                  <a:pt x="4195" y="1249"/>
                </a:moveTo>
                <a:cubicBezTo>
                  <a:pt x="4184" y="1249"/>
                  <a:pt x="4169" y="1257"/>
                  <a:pt x="4161" y="1265"/>
                </a:cubicBezTo>
                <a:cubicBezTo>
                  <a:pt x="4149" y="1278"/>
                  <a:pt x="4161" y="1301"/>
                  <a:pt x="4173" y="1313"/>
                </a:cubicBezTo>
                <a:cubicBezTo>
                  <a:pt x="4244" y="1360"/>
                  <a:pt x="4315" y="1396"/>
                  <a:pt x="4386" y="1443"/>
                </a:cubicBezTo>
                <a:lnTo>
                  <a:pt x="4409" y="1443"/>
                </a:lnTo>
                <a:cubicBezTo>
                  <a:pt x="4422" y="1443"/>
                  <a:pt x="4433" y="1431"/>
                  <a:pt x="4433" y="1431"/>
                </a:cubicBezTo>
                <a:cubicBezTo>
                  <a:pt x="4445" y="1407"/>
                  <a:pt x="4445" y="1383"/>
                  <a:pt x="4422" y="1372"/>
                </a:cubicBezTo>
                <a:cubicBezTo>
                  <a:pt x="4351" y="1336"/>
                  <a:pt x="4280" y="1289"/>
                  <a:pt x="4209" y="1254"/>
                </a:cubicBezTo>
                <a:cubicBezTo>
                  <a:pt x="4205" y="1250"/>
                  <a:pt x="4200" y="1249"/>
                  <a:pt x="4195" y="1249"/>
                </a:cubicBezTo>
                <a:close/>
                <a:moveTo>
                  <a:pt x="4614" y="1497"/>
                </a:moveTo>
                <a:cubicBezTo>
                  <a:pt x="4599" y="1497"/>
                  <a:pt x="4587" y="1505"/>
                  <a:pt x="4587" y="1514"/>
                </a:cubicBezTo>
                <a:cubicBezTo>
                  <a:pt x="4575" y="1538"/>
                  <a:pt x="4575" y="1561"/>
                  <a:pt x="4587" y="1561"/>
                </a:cubicBezTo>
                <a:cubicBezTo>
                  <a:pt x="4658" y="1609"/>
                  <a:pt x="4729" y="1656"/>
                  <a:pt x="4788" y="1703"/>
                </a:cubicBezTo>
                <a:lnTo>
                  <a:pt x="4811" y="1703"/>
                </a:lnTo>
                <a:cubicBezTo>
                  <a:pt x="4823" y="1703"/>
                  <a:pt x="4835" y="1703"/>
                  <a:pt x="4847" y="1691"/>
                </a:cubicBezTo>
                <a:cubicBezTo>
                  <a:pt x="4858" y="1679"/>
                  <a:pt x="4847" y="1656"/>
                  <a:pt x="4835" y="1644"/>
                </a:cubicBezTo>
                <a:cubicBezTo>
                  <a:pt x="4764" y="1596"/>
                  <a:pt x="4693" y="1549"/>
                  <a:pt x="4634" y="1502"/>
                </a:cubicBezTo>
                <a:cubicBezTo>
                  <a:pt x="4627" y="1498"/>
                  <a:pt x="4621" y="1497"/>
                  <a:pt x="4614" y="1497"/>
                </a:cubicBezTo>
                <a:close/>
                <a:moveTo>
                  <a:pt x="5008" y="1778"/>
                </a:moveTo>
                <a:cubicBezTo>
                  <a:pt x="4995" y="1778"/>
                  <a:pt x="4984" y="1784"/>
                  <a:pt x="4977" y="1798"/>
                </a:cubicBezTo>
                <a:cubicBezTo>
                  <a:pt x="4965" y="1809"/>
                  <a:pt x="4977" y="1833"/>
                  <a:pt x="4989" y="1845"/>
                </a:cubicBezTo>
                <a:cubicBezTo>
                  <a:pt x="5048" y="1892"/>
                  <a:pt x="5119" y="1940"/>
                  <a:pt x="5178" y="1987"/>
                </a:cubicBezTo>
                <a:cubicBezTo>
                  <a:pt x="5189" y="1998"/>
                  <a:pt x="5189" y="1998"/>
                  <a:pt x="5202" y="1998"/>
                </a:cubicBezTo>
                <a:cubicBezTo>
                  <a:pt x="5213" y="1998"/>
                  <a:pt x="5225" y="1998"/>
                  <a:pt x="5237" y="1987"/>
                </a:cubicBezTo>
                <a:cubicBezTo>
                  <a:pt x="5249" y="1975"/>
                  <a:pt x="5237" y="1951"/>
                  <a:pt x="5225" y="1940"/>
                </a:cubicBezTo>
                <a:cubicBezTo>
                  <a:pt x="5166" y="1880"/>
                  <a:pt x="5095" y="1833"/>
                  <a:pt x="5036" y="1785"/>
                </a:cubicBezTo>
                <a:cubicBezTo>
                  <a:pt x="5027" y="1781"/>
                  <a:pt x="5017" y="1778"/>
                  <a:pt x="5008" y="1778"/>
                </a:cubicBezTo>
                <a:close/>
                <a:moveTo>
                  <a:pt x="5391" y="2084"/>
                </a:moveTo>
                <a:cubicBezTo>
                  <a:pt x="5382" y="2084"/>
                  <a:pt x="5373" y="2087"/>
                  <a:pt x="5367" y="2093"/>
                </a:cubicBezTo>
                <a:cubicBezTo>
                  <a:pt x="5355" y="2105"/>
                  <a:pt x="5355" y="2129"/>
                  <a:pt x="5367" y="2140"/>
                </a:cubicBezTo>
                <a:cubicBezTo>
                  <a:pt x="5426" y="2200"/>
                  <a:pt x="5485" y="2247"/>
                  <a:pt x="5544" y="2306"/>
                </a:cubicBezTo>
                <a:cubicBezTo>
                  <a:pt x="5556" y="2306"/>
                  <a:pt x="5568" y="2318"/>
                  <a:pt x="5580" y="2318"/>
                </a:cubicBezTo>
                <a:cubicBezTo>
                  <a:pt x="5580" y="2318"/>
                  <a:pt x="5591" y="2306"/>
                  <a:pt x="5604" y="2306"/>
                </a:cubicBezTo>
                <a:cubicBezTo>
                  <a:pt x="5615" y="2282"/>
                  <a:pt x="5615" y="2258"/>
                  <a:pt x="5604" y="2247"/>
                </a:cubicBezTo>
                <a:cubicBezTo>
                  <a:pt x="5533" y="2200"/>
                  <a:pt x="5473" y="2140"/>
                  <a:pt x="5415" y="2093"/>
                </a:cubicBezTo>
                <a:cubicBezTo>
                  <a:pt x="5408" y="2087"/>
                  <a:pt x="5399" y="2084"/>
                  <a:pt x="5391" y="2084"/>
                </a:cubicBezTo>
                <a:close/>
                <a:moveTo>
                  <a:pt x="5751" y="2403"/>
                </a:moveTo>
                <a:cubicBezTo>
                  <a:pt x="5742" y="2403"/>
                  <a:pt x="5734" y="2406"/>
                  <a:pt x="5722" y="2412"/>
                </a:cubicBezTo>
                <a:cubicBezTo>
                  <a:pt x="5710" y="2436"/>
                  <a:pt x="5710" y="2460"/>
                  <a:pt x="5722" y="2471"/>
                </a:cubicBezTo>
                <a:cubicBezTo>
                  <a:pt x="5781" y="2518"/>
                  <a:pt x="5840" y="2578"/>
                  <a:pt x="5899" y="2637"/>
                </a:cubicBezTo>
                <a:cubicBezTo>
                  <a:pt x="5899" y="2649"/>
                  <a:pt x="5911" y="2649"/>
                  <a:pt x="5922" y="2649"/>
                </a:cubicBezTo>
                <a:cubicBezTo>
                  <a:pt x="5935" y="2649"/>
                  <a:pt x="5946" y="2649"/>
                  <a:pt x="5946" y="2637"/>
                </a:cubicBezTo>
                <a:cubicBezTo>
                  <a:pt x="5958" y="2625"/>
                  <a:pt x="5958" y="2602"/>
                  <a:pt x="5946" y="2589"/>
                </a:cubicBezTo>
                <a:cubicBezTo>
                  <a:pt x="5899" y="2531"/>
                  <a:pt x="5840" y="2471"/>
                  <a:pt x="5781" y="2412"/>
                </a:cubicBezTo>
                <a:cubicBezTo>
                  <a:pt x="5769" y="2406"/>
                  <a:pt x="5760" y="2403"/>
                  <a:pt x="5751" y="2403"/>
                </a:cubicBezTo>
                <a:close/>
                <a:moveTo>
                  <a:pt x="6088" y="2758"/>
                </a:moveTo>
                <a:cubicBezTo>
                  <a:pt x="6079" y="2758"/>
                  <a:pt x="6070" y="2761"/>
                  <a:pt x="6064" y="2767"/>
                </a:cubicBezTo>
                <a:cubicBezTo>
                  <a:pt x="6053" y="2778"/>
                  <a:pt x="6053" y="2802"/>
                  <a:pt x="6064" y="2814"/>
                </a:cubicBezTo>
                <a:cubicBezTo>
                  <a:pt x="6112" y="2873"/>
                  <a:pt x="6171" y="2933"/>
                  <a:pt x="6218" y="3004"/>
                </a:cubicBezTo>
                <a:cubicBezTo>
                  <a:pt x="6230" y="3004"/>
                  <a:pt x="6242" y="3015"/>
                  <a:pt x="6253" y="3015"/>
                </a:cubicBezTo>
                <a:cubicBezTo>
                  <a:pt x="6253" y="3015"/>
                  <a:pt x="6266" y="3004"/>
                  <a:pt x="6277" y="3004"/>
                </a:cubicBezTo>
                <a:cubicBezTo>
                  <a:pt x="6289" y="2991"/>
                  <a:pt x="6289" y="2968"/>
                  <a:pt x="6277" y="2956"/>
                </a:cubicBezTo>
                <a:cubicBezTo>
                  <a:pt x="6218" y="2885"/>
                  <a:pt x="6171" y="2826"/>
                  <a:pt x="6112" y="2767"/>
                </a:cubicBezTo>
                <a:cubicBezTo>
                  <a:pt x="6106" y="2761"/>
                  <a:pt x="6097" y="2758"/>
                  <a:pt x="6088" y="2758"/>
                </a:cubicBezTo>
                <a:close/>
                <a:moveTo>
                  <a:pt x="6402" y="3126"/>
                </a:moveTo>
                <a:cubicBezTo>
                  <a:pt x="6395" y="3126"/>
                  <a:pt x="6389" y="3128"/>
                  <a:pt x="6384" y="3133"/>
                </a:cubicBezTo>
                <a:cubicBezTo>
                  <a:pt x="6360" y="3145"/>
                  <a:pt x="6360" y="3169"/>
                  <a:pt x="6372" y="3193"/>
                </a:cubicBezTo>
                <a:cubicBezTo>
                  <a:pt x="6419" y="3251"/>
                  <a:pt x="6466" y="3311"/>
                  <a:pt x="6513" y="3382"/>
                </a:cubicBezTo>
                <a:cubicBezTo>
                  <a:pt x="6526" y="3393"/>
                  <a:pt x="6537" y="3393"/>
                  <a:pt x="6549" y="3393"/>
                </a:cubicBezTo>
                <a:lnTo>
                  <a:pt x="6573" y="3393"/>
                </a:lnTo>
                <a:cubicBezTo>
                  <a:pt x="6584" y="3382"/>
                  <a:pt x="6584" y="3358"/>
                  <a:pt x="6573" y="3335"/>
                </a:cubicBezTo>
                <a:cubicBezTo>
                  <a:pt x="6526" y="3275"/>
                  <a:pt x="6478" y="3204"/>
                  <a:pt x="6431" y="3145"/>
                </a:cubicBezTo>
                <a:cubicBezTo>
                  <a:pt x="6424" y="3131"/>
                  <a:pt x="6413" y="3126"/>
                  <a:pt x="6402" y="3126"/>
                </a:cubicBezTo>
                <a:close/>
                <a:moveTo>
                  <a:pt x="6680" y="3519"/>
                </a:moveTo>
                <a:cubicBezTo>
                  <a:pt x="6675" y="3519"/>
                  <a:pt x="6671" y="3520"/>
                  <a:pt x="6668" y="3524"/>
                </a:cubicBezTo>
                <a:cubicBezTo>
                  <a:pt x="6655" y="3535"/>
                  <a:pt x="6644" y="3559"/>
                  <a:pt x="6655" y="3582"/>
                </a:cubicBezTo>
                <a:cubicBezTo>
                  <a:pt x="6703" y="3642"/>
                  <a:pt x="6750" y="3713"/>
                  <a:pt x="6786" y="3784"/>
                </a:cubicBezTo>
                <a:cubicBezTo>
                  <a:pt x="6797" y="3795"/>
                  <a:pt x="6810" y="3795"/>
                  <a:pt x="6821" y="3795"/>
                </a:cubicBezTo>
                <a:lnTo>
                  <a:pt x="6833" y="3795"/>
                </a:lnTo>
                <a:cubicBezTo>
                  <a:pt x="6857" y="3784"/>
                  <a:pt x="6857" y="3760"/>
                  <a:pt x="6844" y="3748"/>
                </a:cubicBezTo>
                <a:cubicBezTo>
                  <a:pt x="6810" y="3677"/>
                  <a:pt x="6762" y="3606"/>
                  <a:pt x="6715" y="3535"/>
                </a:cubicBezTo>
                <a:cubicBezTo>
                  <a:pt x="6706" y="3527"/>
                  <a:pt x="6692" y="3519"/>
                  <a:pt x="6680" y="3519"/>
                </a:cubicBezTo>
                <a:close/>
                <a:moveTo>
                  <a:pt x="6940" y="3932"/>
                </a:moveTo>
                <a:cubicBezTo>
                  <a:pt x="6935" y="3932"/>
                  <a:pt x="6931" y="3934"/>
                  <a:pt x="6928" y="3937"/>
                </a:cubicBezTo>
                <a:cubicBezTo>
                  <a:pt x="6904" y="3949"/>
                  <a:pt x="6904" y="3973"/>
                  <a:pt x="6915" y="3984"/>
                </a:cubicBezTo>
                <a:cubicBezTo>
                  <a:pt x="6951" y="4055"/>
                  <a:pt x="6986" y="4126"/>
                  <a:pt x="7034" y="4197"/>
                </a:cubicBezTo>
                <a:cubicBezTo>
                  <a:pt x="7034" y="4209"/>
                  <a:pt x="7046" y="4221"/>
                  <a:pt x="7057" y="4221"/>
                </a:cubicBezTo>
                <a:cubicBezTo>
                  <a:pt x="7070" y="4221"/>
                  <a:pt x="7070" y="4221"/>
                  <a:pt x="7081" y="4209"/>
                </a:cubicBezTo>
                <a:cubicBezTo>
                  <a:pt x="7093" y="4209"/>
                  <a:pt x="7105" y="4186"/>
                  <a:pt x="7093" y="4162"/>
                </a:cubicBezTo>
                <a:cubicBezTo>
                  <a:pt x="7057" y="4091"/>
                  <a:pt x="7010" y="4020"/>
                  <a:pt x="6975" y="3949"/>
                </a:cubicBezTo>
                <a:cubicBezTo>
                  <a:pt x="6966" y="3941"/>
                  <a:pt x="6952" y="3932"/>
                  <a:pt x="6940" y="3932"/>
                </a:cubicBezTo>
                <a:close/>
                <a:moveTo>
                  <a:pt x="7152" y="4363"/>
                </a:moveTo>
                <a:cubicBezTo>
                  <a:pt x="7141" y="4375"/>
                  <a:pt x="7128" y="4398"/>
                  <a:pt x="7141" y="4410"/>
                </a:cubicBezTo>
                <a:cubicBezTo>
                  <a:pt x="7176" y="4481"/>
                  <a:pt x="7211" y="4564"/>
                  <a:pt x="7246" y="4635"/>
                </a:cubicBezTo>
                <a:cubicBezTo>
                  <a:pt x="7246" y="4646"/>
                  <a:pt x="7259" y="4659"/>
                  <a:pt x="7270" y="4659"/>
                </a:cubicBezTo>
                <a:cubicBezTo>
                  <a:pt x="7282" y="4659"/>
                  <a:pt x="7282" y="4659"/>
                  <a:pt x="7294" y="4646"/>
                </a:cubicBezTo>
                <a:cubicBezTo>
                  <a:pt x="7306" y="4646"/>
                  <a:pt x="7317" y="4623"/>
                  <a:pt x="7306" y="4599"/>
                </a:cubicBezTo>
                <a:lnTo>
                  <a:pt x="7199" y="4386"/>
                </a:lnTo>
                <a:cubicBezTo>
                  <a:pt x="7199" y="4363"/>
                  <a:pt x="7176" y="4363"/>
                  <a:pt x="7152" y="4363"/>
                </a:cubicBezTo>
                <a:close/>
                <a:moveTo>
                  <a:pt x="7373" y="4807"/>
                </a:moveTo>
                <a:cubicBezTo>
                  <a:pt x="7367" y="4807"/>
                  <a:pt x="7360" y="4808"/>
                  <a:pt x="7353" y="4812"/>
                </a:cubicBezTo>
                <a:cubicBezTo>
                  <a:pt x="7341" y="4812"/>
                  <a:pt x="7330" y="4835"/>
                  <a:pt x="7341" y="4859"/>
                </a:cubicBezTo>
                <a:cubicBezTo>
                  <a:pt x="7365" y="4930"/>
                  <a:pt x="7401" y="5001"/>
                  <a:pt x="7424" y="5084"/>
                </a:cubicBezTo>
                <a:cubicBezTo>
                  <a:pt x="7436" y="5096"/>
                  <a:pt x="7448" y="5108"/>
                  <a:pt x="7459" y="5108"/>
                </a:cubicBezTo>
                <a:lnTo>
                  <a:pt x="7472" y="5108"/>
                </a:lnTo>
                <a:cubicBezTo>
                  <a:pt x="7495" y="5096"/>
                  <a:pt x="7495" y="5072"/>
                  <a:pt x="7495" y="5061"/>
                </a:cubicBezTo>
                <a:cubicBezTo>
                  <a:pt x="7459" y="4977"/>
                  <a:pt x="7436" y="4906"/>
                  <a:pt x="7401" y="4824"/>
                </a:cubicBezTo>
                <a:cubicBezTo>
                  <a:pt x="7401" y="4815"/>
                  <a:pt x="7389" y="4807"/>
                  <a:pt x="7373" y="4807"/>
                </a:cubicBezTo>
                <a:close/>
                <a:moveTo>
                  <a:pt x="7530" y="5261"/>
                </a:moveTo>
                <a:cubicBezTo>
                  <a:pt x="7507" y="5273"/>
                  <a:pt x="7495" y="5285"/>
                  <a:pt x="7507" y="5308"/>
                </a:cubicBezTo>
                <a:cubicBezTo>
                  <a:pt x="7530" y="5379"/>
                  <a:pt x="7554" y="5462"/>
                  <a:pt x="7577" y="5545"/>
                </a:cubicBezTo>
                <a:cubicBezTo>
                  <a:pt x="7577" y="5557"/>
                  <a:pt x="7601" y="5568"/>
                  <a:pt x="7613" y="5568"/>
                </a:cubicBezTo>
                <a:lnTo>
                  <a:pt x="7625" y="5568"/>
                </a:lnTo>
                <a:cubicBezTo>
                  <a:pt x="7637" y="5557"/>
                  <a:pt x="7648" y="5533"/>
                  <a:pt x="7648" y="5521"/>
                </a:cubicBezTo>
                <a:cubicBezTo>
                  <a:pt x="7625" y="5439"/>
                  <a:pt x="7601" y="5368"/>
                  <a:pt x="7577" y="5285"/>
                </a:cubicBezTo>
                <a:cubicBezTo>
                  <a:pt x="7566" y="5273"/>
                  <a:pt x="7542" y="5261"/>
                  <a:pt x="7530" y="5261"/>
                </a:cubicBezTo>
                <a:close/>
                <a:moveTo>
                  <a:pt x="7684" y="5729"/>
                </a:moveTo>
                <a:cubicBezTo>
                  <a:pt x="7679" y="5729"/>
                  <a:pt x="7675" y="5731"/>
                  <a:pt x="7672" y="5734"/>
                </a:cubicBezTo>
                <a:cubicBezTo>
                  <a:pt x="7648" y="5734"/>
                  <a:pt x="7637" y="5758"/>
                  <a:pt x="7648" y="5770"/>
                </a:cubicBezTo>
                <a:cubicBezTo>
                  <a:pt x="7661" y="5852"/>
                  <a:pt x="7684" y="5923"/>
                  <a:pt x="7708" y="6006"/>
                </a:cubicBezTo>
                <a:cubicBezTo>
                  <a:pt x="7708" y="6018"/>
                  <a:pt x="7719" y="6030"/>
                  <a:pt x="7743" y="6030"/>
                </a:cubicBezTo>
                <a:cubicBezTo>
                  <a:pt x="7767" y="6030"/>
                  <a:pt x="7779" y="6006"/>
                  <a:pt x="7779" y="5994"/>
                </a:cubicBezTo>
                <a:cubicBezTo>
                  <a:pt x="7755" y="5912"/>
                  <a:pt x="7732" y="5828"/>
                  <a:pt x="7719" y="5758"/>
                </a:cubicBezTo>
                <a:cubicBezTo>
                  <a:pt x="7711" y="5740"/>
                  <a:pt x="7696" y="5729"/>
                  <a:pt x="7684" y="5729"/>
                </a:cubicBezTo>
                <a:close/>
                <a:moveTo>
                  <a:pt x="7779" y="6195"/>
                </a:moveTo>
                <a:cubicBezTo>
                  <a:pt x="7767" y="6207"/>
                  <a:pt x="7755" y="6219"/>
                  <a:pt x="7755" y="6243"/>
                </a:cubicBezTo>
                <a:cubicBezTo>
                  <a:pt x="7767" y="6325"/>
                  <a:pt x="7790" y="6396"/>
                  <a:pt x="7803" y="6479"/>
                </a:cubicBezTo>
                <a:cubicBezTo>
                  <a:pt x="7803" y="6503"/>
                  <a:pt x="7826" y="6514"/>
                  <a:pt x="7838" y="6514"/>
                </a:cubicBezTo>
                <a:lnTo>
                  <a:pt x="7850" y="6514"/>
                </a:lnTo>
                <a:cubicBezTo>
                  <a:pt x="7861" y="6503"/>
                  <a:pt x="7873" y="6490"/>
                  <a:pt x="7873" y="6467"/>
                </a:cubicBezTo>
                <a:cubicBezTo>
                  <a:pt x="7861" y="6385"/>
                  <a:pt x="7838" y="6301"/>
                  <a:pt x="7826" y="6230"/>
                </a:cubicBezTo>
                <a:cubicBezTo>
                  <a:pt x="7826" y="6207"/>
                  <a:pt x="7803" y="6195"/>
                  <a:pt x="7779" y="6195"/>
                </a:cubicBezTo>
                <a:close/>
                <a:moveTo>
                  <a:pt x="7873" y="6680"/>
                </a:moveTo>
                <a:cubicBezTo>
                  <a:pt x="7850" y="6680"/>
                  <a:pt x="7838" y="6703"/>
                  <a:pt x="7838" y="6716"/>
                </a:cubicBezTo>
                <a:lnTo>
                  <a:pt x="7873" y="6963"/>
                </a:lnTo>
                <a:cubicBezTo>
                  <a:pt x="7873" y="6976"/>
                  <a:pt x="7897" y="6987"/>
                  <a:pt x="7908" y="6987"/>
                </a:cubicBezTo>
                <a:lnTo>
                  <a:pt x="7921" y="6987"/>
                </a:lnTo>
                <a:cubicBezTo>
                  <a:pt x="7932" y="6987"/>
                  <a:pt x="7944" y="6976"/>
                  <a:pt x="7944" y="6952"/>
                </a:cubicBezTo>
                <a:lnTo>
                  <a:pt x="7908" y="6703"/>
                </a:lnTo>
                <a:cubicBezTo>
                  <a:pt x="7908" y="6692"/>
                  <a:pt x="7897" y="6680"/>
                  <a:pt x="7873" y="6680"/>
                </a:cubicBezTo>
                <a:close/>
                <a:moveTo>
                  <a:pt x="7932" y="7165"/>
                </a:moveTo>
                <a:cubicBezTo>
                  <a:pt x="7921" y="7165"/>
                  <a:pt x="7897" y="7176"/>
                  <a:pt x="7897" y="7200"/>
                </a:cubicBezTo>
                <a:cubicBezTo>
                  <a:pt x="7908" y="7283"/>
                  <a:pt x="7921" y="7365"/>
                  <a:pt x="7921" y="7436"/>
                </a:cubicBezTo>
                <a:cubicBezTo>
                  <a:pt x="7921" y="7460"/>
                  <a:pt x="7944" y="7472"/>
                  <a:pt x="7956" y="7472"/>
                </a:cubicBezTo>
                <a:lnTo>
                  <a:pt x="7968" y="7472"/>
                </a:lnTo>
                <a:cubicBezTo>
                  <a:pt x="7979" y="7472"/>
                  <a:pt x="7992" y="7460"/>
                  <a:pt x="7992" y="7436"/>
                </a:cubicBezTo>
                <a:cubicBezTo>
                  <a:pt x="7992" y="7354"/>
                  <a:pt x="7979" y="7271"/>
                  <a:pt x="7979" y="7188"/>
                </a:cubicBezTo>
                <a:cubicBezTo>
                  <a:pt x="7968" y="7176"/>
                  <a:pt x="7956" y="7165"/>
                  <a:pt x="7932" y="7165"/>
                </a:cubicBezTo>
                <a:close/>
                <a:moveTo>
                  <a:pt x="7979" y="7649"/>
                </a:moveTo>
                <a:cubicBezTo>
                  <a:pt x="7956" y="7649"/>
                  <a:pt x="7944" y="7661"/>
                  <a:pt x="7944" y="7685"/>
                </a:cubicBezTo>
                <a:cubicBezTo>
                  <a:pt x="7944" y="7767"/>
                  <a:pt x="7944" y="7838"/>
                  <a:pt x="7956" y="7921"/>
                </a:cubicBezTo>
                <a:cubicBezTo>
                  <a:pt x="7956" y="7945"/>
                  <a:pt x="7968" y="7956"/>
                  <a:pt x="7992" y="7956"/>
                </a:cubicBezTo>
                <a:cubicBezTo>
                  <a:pt x="8003" y="7956"/>
                  <a:pt x="8027" y="7945"/>
                  <a:pt x="8027" y="7921"/>
                </a:cubicBezTo>
                <a:cubicBezTo>
                  <a:pt x="8015" y="7838"/>
                  <a:pt x="8015" y="7756"/>
                  <a:pt x="8015" y="7685"/>
                </a:cubicBezTo>
                <a:cubicBezTo>
                  <a:pt x="8015" y="7661"/>
                  <a:pt x="7992" y="7649"/>
                  <a:pt x="7979" y="764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7"/>
          <p:cNvSpPr/>
          <p:nvPr/>
        </p:nvSpPr>
        <p:spPr>
          <a:xfrm flipH="1">
            <a:off x="6845587" y="-327948"/>
            <a:ext cx="4069855" cy="2033060"/>
          </a:xfrm>
          <a:custGeom>
            <a:avLst/>
            <a:gdLst/>
            <a:ahLst/>
            <a:cxnLst/>
            <a:rect l="l" t="t" r="r" b="b"/>
            <a:pathLst>
              <a:path w="25063" h="12520" extrusionOk="0">
                <a:moveTo>
                  <a:pt x="25028" y="1"/>
                </a:moveTo>
                <a:cubicBezTo>
                  <a:pt x="25004" y="1"/>
                  <a:pt x="24992" y="12"/>
                  <a:pt x="24980" y="36"/>
                </a:cubicBezTo>
                <a:cubicBezTo>
                  <a:pt x="24968" y="119"/>
                  <a:pt x="24957" y="190"/>
                  <a:pt x="24945" y="272"/>
                </a:cubicBezTo>
                <a:cubicBezTo>
                  <a:pt x="24945" y="296"/>
                  <a:pt x="24957" y="308"/>
                  <a:pt x="24980" y="308"/>
                </a:cubicBezTo>
                <a:lnTo>
                  <a:pt x="24980" y="320"/>
                </a:lnTo>
                <a:cubicBezTo>
                  <a:pt x="25004" y="320"/>
                  <a:pt x="25015" y="308"/>
                  <a:pt x="25015" y="285"/>
                </a:cubicBezTo>
                <a:cubicBezTo>
                  <a:pt x="25028" y="201"/>
                  <a:pt x="25039" y="130"/>
                  <a:pt x="25051" y="48"/>
                </a:cubicBezTo>
                <a:cubicBezTo>
                  <a:pt x="25063" y="25"/>
                  <a:pt x="25039" y="12"/>
                  <a:pt x="25028" y="1"/>
                </a:cubicBezTo>
                <a:close/>
                <a:moveTo>
                  <a:pt x="24945" y="474"/>
                </a:moveTo>
                <a:cubicBezTo>
                  <a:pt x="24921" y="474"/>
                  <a:pt x="24897" y="485"/>
                  <a:pt x="24897" y="509"/>
                </a:cubicBezTo>
                <a:cubicBezTo>
                  <a:pt x="24874" y="580"/>
                  <a:pt x="24862" y="663"/>
                  <a:pt x="24839" y="734"/>
                </a:cubicBezTo>
                <a:cubicBezTo>
                  <a:pt x="24839" y="757"/>
                  <a:pt x="24850" y="769"/>
                  <a:pt x="24862" y="781"/>
                </a:cubicBezTo>
                <a:lnTo>
                  <a:pt x="24874" y="781"/>
                </a:lnTo>
                <a:cubicBezTo>
                  <a:pt x="24886" y="781"/>
                  <a:pt x="24910" y="769"/>
                  <a:pt x="24910" y="757"/>
                </a:cubicBezTo>
                <a:cubicBezTo>
                  <a:pt x="24933" y="674"/>
                  <a:pt x="24945" y="603"/>
                  <a:pt x="24968" y="521"/>
                </a:cubicBezTo>
                <a:cubicBezTo>
                  <a:pt x="24968" y="497"/>
                  <a:pt x="24957" y="485"/>
                  <a:pt x="24945" y="474"/>
                </a:cubicBezTo>
                <a:close/>
                <a:moveTo>
                  <a:pt x="24802" y="942"/>
                </a:moveTo>
                <a:cubicBezTo>
                  <a:pt x="24790" y="942"/>
                  <a:pt x="24776" y="950"/>
                  <a:pt x="24768" y="958"/>
                </a:cubicBezTo>
                <a:cubicBezTo>
                  <a:pt x="24744" y="1041"/>
                  <a:pt x="24720" y="1112"/>
                  <a:pt x="24697" y="1194"/>
                </a:cubicBezTo>
                <a:cubicBezTo>
                  <a:pt x="24684" y="1207"/>
                  <a:pt x="24697" y="1230"/>
                  <a:pt x="24720" y="1230"/>
                </a:cubicBezTo>
                <a:cubicBezTo>
                  <a:pt x="24720" y="1242"/>
                  <a:pt x="24720" y="1242"/>
                  <a:pt x="24732" y="1242"/>
                </a:cubicBezTo>
                <a:cubicBezTo>
                  <a:pt x="24744" y="1242"/>
                  <a:pt x="24755" y="1230"/>
                  <a:pt x="24768" y="1218"/>
                </a:cubicBezTo>
                <a:cubicBezTo>
                  <a:pt x="24791" y="1136"/>
                  <a:pt x="24815" y="1065"/>
                  <a:pt x="24839" y="982"/>
                </a:cubicBezTo>
                <a:cubicBezTo>
                  <a:pt x="24850" y="970"/>
                  <a:pt x="24839" y="947"/>
                  <a:pt x="24815" y="947"/>
                </a:cubicBezTo>
                <a:cubicBezTo>
                  <a:pt x="24811" y="943"/>
                  <a:pt x="24807" y="942"/>
                  <a:pt x="24802" y="942"/>
                </a:cubicBezTo>
                <a:close/>
                <a:moveTo>
                  <a:pt x="24640" y="1391"/>
                </a:moveTo>
                <a:cubicBezTo>
                  <a:pt x="24625" y="1391"/>
                  <a:pt x="24614" y="1399"/>
                  <a:pt x="24614" y="1407"/>
                </a:cubicBezTo>
                <a:cubicBezTo>
                  <a:pt x="24579" y="1490"/>
                  <a:pt x="24543" y="1561"/>
                  <a:pt x="24519" y="1632"/>
                </a:cubicBezTo>
                <a:cubicBezTo>
                  <a:pt x="24508" y="1644"/>
                  <a:pt x="24519" y="1667"/>
                  <a:pt x="24531" y="1680"/>
                </a:cubicBezTo>
                <a:lnTo>
                  <a:pt x="24543" y="1680"/>
                </a:lnTo>
                <a:cubicBezTo>
                  <a:pt x="24566" y="1680"/>
                  <a:pt x="24579" y="1680"/>
                  <a:pt x="24579" y="1656"/>
                </a:cubicBezTo>
                <a:cubicBezTo>
                  <a:pt x="24614" y="1585"/>
                  <a:pt x="24649" y="1514"/>
                  <a:pt x="24673" y="1443"/>
                </a:cubicBezTo>
                <a:cubicBezTo>
                  <a:pt x="24684" y="1419"/>
                  <a:pt x="24673" y="1396"/>
                  <a:pt x="24661" y="1396"/>
                </a:cubicBezTo>
                <a:cubicBezTo>
                  <a:pt x="24654" y="1392"/>
                  <a:pt x="24647" y="1391"/>
                  <a:pt x="24640" y="1391"/>
                </a:cubicBezTo>
                <a:close/>
                <a:moveTo>
                  <a:pt x="24447" y="1828"/>
                </a:moveTo>
                <a:cubicBezTo>
                  <a:pt x="24435" y="1828"/>
                  <a:pt x="24421" y="1836"/>
                  <a:pt x="24413" y="1845"/>
                </a:cubicBezTo>
                <a:lnTo>
                  <a:pt x="24306" y="2058"/>
                </a:lnTo>
                <a:cubicBezTo>
                  <a:pt x="24295" y="2069"/>
                  <a:pt x="24306" y="2093"/>
                  <a:pt x="24318" y="2105"/>
                </a:cubicBezTo>
                <a:lnTo>
                  <a:pt x="24330" y="2105"/>
                </a:lnTo>
                <a:cubicBezTo>
                  <a:pt x="24353" y="2105"/>
                  <a:pt x="24366" y="2105"/>
                  <a:pt x="24366" y="2093"/>
                </a:cubicBezTo>
                <a:cubicBezTo>
                  <a:pt x="24401" y="2022"/>
                  <a:pt x="24448" y="1951"/>
                  <a:pt x="24484" y="1880"/>
                </a:cubicBezTo>
                <a:cubicBezTo>
                  <a:pt x="24484" y="1856"/>
                  <a:pt x="24484" y="1833"/>
                  <a:pt x="24460" y="1833"/>
                </a:cubicBezTo>
                <a:cubicBezTo>
                  <a:pt x="24457" y="1829"/>
                  <a:pt x="24452" y="1828"/>
                  <a:pt x="24447" y="1828"/>
                </a:cubicBezTo>
                <a:close/>
                <a:moveTo>
                  <a:pt x="12733" y="2318"/>
                </a:moveTo>
                <a:cubicBezTo>
                  <a:pt x="12650" y="2318"/>
                  <a:pt x="12568" y="2342"/>
                  <a:pt x="12497" y="2377"/>
                </a:cubicBezTo>
                <a:cubicBezTo>
                  <a:pt x="12473" y="2389"/>
                  <a:pt x="12473" y="2400"/>
                  <a:pt x="12473" y="2424"/>
                </a:cubicBezTo>
                <a:cubicBezTo>
                  <a:pt x="12484" y="2436"/>
                  <a:pt x="12497" y="2448"/>
                  <a:pt x="12508" y="2448"/>
                </a:cubicBezTo>
                <a:cubicBezTo>
                  <a:pt x="12508" y="2448"/>
                  <a:pt x="12520" y="2448"/>
                  <a:pt x="12520" y="2436"/>
                </a:cubicBezTo>
                <a:cubicBezTo>
                  <a:pt x="12591" y="2413"/>
                  <a:pt x="12662" y="2389"/>
                  <a:pt x="12744" y="2389"/>
                </a:cubicBezTo>
                <a:cubicBezTo>
                  <a:pt x="12757" y="2389"/>
                  <a:pt x="12780" y="2377"/>
                  <a:pt x="12780" y="2353"/>
                </a:cubicBezTo>
                <a:cubicBezTo>
                  <a:pt x="12780" y="2329"/>
                  <a:pt x="12757" y="2318"/>
                  <a:pt x="12733" y="2318"/>
                </a:cubicBezTo>
                <a:close/>
                <a:moveTo>
                  <a:pt x="24235" y="2247"/>
                </a:moveTo>
                <a:cubicBezTo>
                  <a:pt x="24224" y="2247"/>
                  <a:pt x="24200" y="2247"/>
                  <a:pt x="24188" y="2258"/>
                </a:cubicBezTo>
                <a:cubicBezTo>
                  <a:pt x="24141" y="2329"/>
                  <a:pt x="24106" y="2400"/>
                  <a:pt x="24058" y="2471"/>
                </a:cubicBezTo>
                <a:cubicBezTo>
                  <a:pt x="24046" y="2483"/>
                  <a:pt x="24058" y="2507"/>
                  <a:pt x="24070" y="2518"/>
                </a:cubicBezTo>
                <a:lnTo>
                  <a:pt x="24093" y="2518"/>
                </a:lnTo>
                <a:cubicBezTo>
                  <a:pt x="24106" y="2518"/>
                  <a:pt x="24117" y="2518"/>
                  <a:pt x="24117" y="2507"/>
                </a:cubicBezTo>
                <a:cubicBezTo>
                  <a:pt x="24164" y="2436"/>
                  <a:pt x="24212" y="2365"/>
                  <a:pt x="24248" y="2306"/>
                </a:cubicBezTo>
                <a:cubicBezTo>
                  <a:pt x="24259" y="2282"/>
                  <a:pt x="24248" y="2258"/>
                  <a:pt x="24235" y="2247"/>
                </a:cubicBezTo>
                <a:close/>
                <a:moveTo>
                  <a:pt x="12969" y="2360"/>
                </a:moveTo>
                <a:cubicBezTo>
                  <a:pt x="12958" y="2360"/>
                  <a:pt x="12946" y="2369"/>
                  <a:pt x="12946" y="2377"/>
                </a:cubicBezTo>
                <a:cubicBezTo>
                  <a:pt x="12934" y="2400"/>
                  <a:pt x="12946" y="2424"/>
                  <a:pt x="12957" y="2424"/>
                </a:cubicBezTo>
                <a:cubicBezTo>
                  <a:pt x="13028" y="2448"/>
                  <a:pt x="13099" y="2495"/>
                  <a:pt x="13159" y="2542"/>
                </a:cubicBezTo>
                <a:cubicBezTo>
                  <a:pt x="13159" y="2554"/>
                  <a:pt x="13170" y="2554"/>
                  <a:pt x="13182" y="2554"/>
                </a:cubicBezTo>
                <a:cubicBezTo>
                  <a:pt x="13194" y="2554"/>
                  <a:pt x="13194" y="2542"/>
                  <a:pt x="13206" y="2542"/>
                </a:cubicBezTo>
                <a:cubicBezTo>
                  <a:pt x="13217" y="2518"/>
                  <a:pt x="13217" y="2507"/>
                  <a:pt x="13206" y="2483"/>
                </a:cubicBezTo>
                <a:cubicBezTo>
                  <a:pt x="13135" y="2436"/>
                  <a:pt x="13064" y="2389"/>
                  <a:pt x="12981" y="2365"/>
                </a:cubicBezTo>
                <a:cubicBezTo>
                  <a:pt x="12978" y="2362"/>
                  <a:pt x="12973" y="2360"/>
                  <a:pt x="12969" y="2360"/>
                </a:cubicBezTo>
                <a:close/>
                <a:moveTo>
                  <a:pt x="12303" y="2505"/>
                </a:moveTo>
                <a:cubicBezTo>
                  <a:pt x="12296" y="2505"/>
                  <a:pt x="12289" y="2509"/>
                  <a:pt x="12284" y="2518"/>
                </a:cubicBezTo>
                <a:cubicBezTo>
                  <a:pt x="12224" y="2566"/>
                  <a:pt x="12177" y="2637"/>
                  <a:pt x="12130" y="2708"/>
                </a:cubicBezTo>
                <a:cubicBezTo>
                  <a:pt x="12118" y="2720"/>
                  <a:pt x="12118" y="2744"/>
                  <a:pt x="12142" y="2755"/>
                </a:cubicBezTo>
                <a:lnTo>
                  <a:pt x="12153" y="2767"/>
                </a:lnTo>
                <a:cubicBezTo>
                  <a:pt x="12166" y="2767"/>
                  <a:pt x="12177" y="2755"/>
                  <a:pt x="12189" y="2744"/>
                </a:cubicBezTo>
                <a:cubicBezTo>
                  <a:pt x="12224" y="2673"/>
                  <a:pt x="12284" y="2613"/>
                  <a:pt x="12331" y="2566"/>
                </a:cubicBezTo>
                <a:cubicBezTo>
                  <a:pt x="12343" y="2554"/>
                  <a:pt x="12355" y="2531"/>
                  <a:pt x="12331" y="2518"/>
                </a:cubicBezTo>
                <a:cubicBezTo>
                  <a:pt x="12324" y="2512"/>
                  <a:pt x="12313" y="2505"/>
                  <a:pt x="12303" y="2505"/>
                </a:cubicBezTo>
                <a:close/>
                <a:moveTo>
                  <a:pt x="23952" y="2652"/>
                </a:moveTo>
                <a:cubicBezTo>
                  <a:pt x="23943" y="2652"/>
                  <a:pt x="23934" y="2655"/>
                  <a:pt x="23928" y="2660"/>
                </a:cubicBezTo>
                <a:cubicBezTo>
                  <a:pt x="23881" y="2731"/>
                  <a:pt x="23833" y="2791"/>
                  <a:pt x="23786" y="2862"/>
                </a:cubicBezTo>
                <a:cubicBezTo>
                  <a:pt x="23775" y="2873"/>
                  <a:pt x="23775" y="2897"/>
                  <a:pt x="23798" y="2909"/>
                </a:cubicBezTo>
                <a:lnTo>
                  <a:pt x="23810" y="2909"/>
                </a:lnTo>
                <a:cubicBezTo>
                  <a:pt x="23822" y="2909"/>
                  <a:pt x="23833" y="2909"/>
                  <a:pt x="23846" y="2897"/>
                </a:cubicBezTo>
                <a:cubicBezTo>
                  <a:pt x="23893" y="2838"/>
                  <a:pt x="23940" y="2767"/>
                  <a:pt x="23987" y="2708"/>
                </a:cubicBezTo>
                <a:cubicBezTo>
                  <a:pt x="23999" y="2684"/>
                  <a:pt x="23999" y="2673"/>
                  <a:pt x="23975" y="2660"/>
                </a:cubicBezTo>
                <a:cubicBezTo>
                  <a:pt x="23969" y="2655"/>
                  <a:pt x="23961" y="2652"/>
                  <a:pt x="23952" y="2652"/>
                </a:cubicBezTo>
                <a:close/>
                <a:moveTo>
                  <a:pt x="13332" y="2656"/>
                </a:moveTo>
                <a:cubicBezTo>
                  <a:pt x="13326" y="2656"/>
                  <a:pt x="13319" y="2657"/>
                  <a:pt x="13312" y="2660"/>
                </a:cubicBezTo>
                <a:cubicBezTo>
                  <a:pt x="13301" y="2673"/>
                  <a:pt x="13301" y="2696"/>
                  <a:pt x="13312" y="2708"/>
                </a:cubicBezTo>
                <a:cubicBezTo>
                  <a:pt x="13348" y="2779"/>
                  <a:pt x="13395" y="2838"/>
                  <a:pt x="13430" y="2920"/>
                </a:cubicBezTo>
                <a:cubicBezTo>
                  <a:pt x="13430" y="2933"/>
                  <a:pt x="13442" y="2933"/>
                  <a:pt x="13454" y="2933"/>
                </a:cubicBezTo>
                <a:lnTo>
                  <a:pt x="13477" y="2933"/>
                </a:lnTo>
                <a:cubicBezTo>
                  <a:pt x="13490" y="2920"/>
                  <a:pt x="13501" y="2897"/>
                  <a:pt x="13490" y="2885"/>
                </a:cubicBezTo>
                <a:cubicBezTo>
                  <a:pt x="13454" y="2802"/>
                  <a:pt x="13406" y="2731"/>
                  <a:pt x="13371" y="2673"/>
                </a:cubicBezTo>
                <a:cubicBezTo>
                  <a:pt x="13363" y="2664"/>
                  <a:pt x="13348" y="2656"/>
                  <a:pt x="13332" y="2656"/>
                </a:cubicBezTo>
                <a:close/>
                <a:moveTo>
                  <a:pt x="12071" y="2909"/>
                </a:moveTo>
                <a:cubicBezTo>
                  <a:pt x="12059" y="2909"/>
                  <a:pt x="12035" y="2920"/>
                  <a:pt x="12024" y="2933"/>
                </a:cubicBezTo>
                <a:cubicBezTo>
                  <a:pt x="12012" y="3015"/>
                  <a:pt x="11988" y="3098"/>
                  <a:pt x="11988" y="3180"/>
                </a:cubicBezTo>
                <a:cubicBezTo>
                  <a:pt x="11988" y="3204"/>
                  <a:pt x="12000" y="3216"/>
                  <a:pt x="12024" y="3216"/>
                </a:cubicBezTo>
                <a:cubicBezTo>
                  <a:pt x="12047" y="3216"/>
                  <a:pt x="12059" y="3204"/>
                  <a:pt x="12059" y="3180"/>
                </a:cubicBezTo>
                <a:cubicBezTo>
                  <a:pt x="12071" y="3110"/>
                  <a:pt x="12082" y="3027"/>
                  <a:pt x="12095" y="2956"/>
                </a:cubicBezTo>
                <a:cubicBezTo>
                  <a:pt x="12106" y="2933"/>
                  <a:pt x="12095" y="2920"/>
                  <a:pt x="12071" y="2909"/>
                </a:cubicBezTo>
                <a:close/>
                <a:moveTo>
                  <a:pt x="23668" y="3030"/>
                </a:moveTo>
                <a:cubicBezTo>
                  <a:pt x="23659" y="3030"/>
                  <a:pt x="23650" y="3033"/>
                  <a:pt x="23644" y="3039"/>
                </a:cubicBezTo>
                <a:cubicBezTo>
                  <a:pt x="23585" y="3110"/>
                  <a:pt x="23538" y="3169"/>
                  <a:pt x="23491" y="3228"/>
                </a:cubicBezTo>
                <a:cubicBezTo>
                  <a:pt x="23479" y="3240"/>
                  <a:pt x="23479" y="3264"/>
                  <a:pt x="23491" y="3275"/>
                </a:cubicBezTo>
                <a:cubicBezTo>
                  <a:pt x="23491" y="3287"/>
                  <a:pt x="23502" y="3287"/>
                  <a:pt x="23515" y="3287"/>
                </a:cubicBezTo>
                <a:cubicBezTo>
                  <a:pt x="23526" y="3287"/>
                  <a:pt x="23538" y="3287"/>
                  <a:pt x="23538" y="3275"/>
                </a:cubicBezTo>
                <a:cubicBezTo>
                  <a:pt x="23597" y="3216"/>
                  <a:pt x="23644" y="3157"/>
                  <a:pt x="23691" y="3086"/>
                </a:cubicBezTo>
                <a:cubicBezTo>
                  <a:pt x="23704" y="3075"/>
                  <a:pt x="23704" y="3051"/>
                  <a:pt x="23691" y="3039"/>
                </a:cubicBezTo>
                <a:cubicBezTo>
                  <a:pt x="23686" y="3033"/>
                  <a:pt x="23677" y="3030"/>
                  <a:pt x="23668" y="3030"/>
                </a:cubicBezTo>
                <a:close/>
                <a:moveTo>
                  <a:pt x="13537" y="3086"/>
                </a:moveTo>
                <a:cubicBezTo>
                  <a:pt x="13513" y="3098"/>
                  <a:pt x="13501" y="3110"/>
                  <a:pt x="13513" y="3133"/>
                </a:cubicBezTo>
                <a:cubicBezTo>
                  <a:pt x="13537" y="3204"/>
                  <a:pt x="13548" y="3287"/>
                  <a:pt x="13572" y="3358"/>
                </a:cubicBezTo>
                <a:cubicBezTo>
                  <a:pt x="13572" y="3382"/>
                  <a:pt x="13596" y="3393"/>
                  <a:pt x="13608" y="3393"/>
                </a:cubicBezTo>
                <a:lnTo>
                  <a:pt x="13619" y="3393"/>
                </a:lnTo>
                <a:cubicBezTo>
                  <a:pt x="13632" y="3382"/>
                  <a:pt x="13643" y="3370"/>
                  <a:pt x="13643" y="3346"/>
                </a:cubicBezTo>
                <a:cubicBezTo>
                  <a:pt x="13619" y="3264"/>
                  <a:pt x="13608" y="3180"/>
                  <a:pt x="13584" y="3110"/>
                </a:cubicBezTo>
                <a:cubicBezTo>
                  <a:pt x="13572" y="3098"/>
                  <a:pt x="13548" y="3086"/>
                  <a:pt x="13537" y="3086"/>
                </a:cubicBezTo>
                <a:close/>
                <a:moveTo>
                  <a:pt x="23353" y="3392"/>
                </a:moveTo>
                <a:cubicBezTo>
                  <a:pt x="23342" y="3392"/>
                  <a:pt x="23332" y="3399"/>
                  <a:pt x="23325" y="3406"/>
                </a:cubicBezTo>
                <a:lnTo>
                  <a:pt x="23160" y="3571"/>
                </a:lnTo>
                <a:cubicBezTo>
                  <a:pt x="23148" y="3582"/>
                  <a:pt x="23148" y="3606"/>
                  <a:pt x="23160" y="3618"/>
                </a:cubicBezTo>
                <a:cubicBezTo>
                  <a:pt x="23171" y="3630"/>
                  <a:pt x="23171" y="3630"/>
                  <a:pt x="23184" y="3630"/>
                </a:cubicBezTo>
                <a:lnTo>
                  <a:pt x="23207" y="3630"/>
                </a:lnTo>
                <a:cubicBezTo>
                  <a:pt x="23266" y="3571"/>
                  <a:pt x="23325" y="3511"/>
                  <a:pt x="23373" y="3453"/>
                </a:cubicBezTo>
                <a:cubicBezTo>
                  <a:pt x="23396" y="3441"/>
                  <a:pt x="23396" y="3417"/>
                  <a:pt x="23373" y="3406"/>
                </a:cubicBezTo>
                <a:cubicBezTo>
                  <a:pt x="23367" y="3395"/>
                  <a:pt x="23360" y="3392"/>
                  <a:pt x="23353" y="3392"/>
                </a:cubicBezTo>
                <a:close/>
                <a:moveTo>
                  <a:pt x="12035" y="3382"/>
                </a:moveTo>
                <a:cubicBezTo>
                  <a:pt x="12024" y="3382"/>
                  <a:pt x="12000" y="3406"/>
                  <a:pt x="12012" y="3429"/>
                </a:cubicBezTo>
                <a:cubicBezTo>
                  <a:pt x="12024" y="3500"/>
                  <a:pt x="12047" y="3582"/>
                  <a:pt x="12082" y="3666"/>
                </a:cubicBezTo>
                <a:cubicBezTo>
                  <a:pt x="12082" y="3677"/>
                  <a:pt x="12095" y="3689"/>
                  <a:pt x="12106" y="3689"/>
                </a:cubicBezTo>
                <a:cubicBezTo>
                  <a:pt x="12118" y="3689"/>
                  <a:pt x="12118" y="3689"/>
                  <a:pt x="12130" y="3677"/>
                </a:cubicBezTo>
                <a:cubicBezTo>
                  <a:pt x="12142" y="3677"/>
                  <a:pt x="12153" y="3653"/>
                  <a:pt x="12142" y="3630"/>
                </a:cubicBezTo>
                <a:cubicBezTo>
                  <a:pt x="12118" y="3559"/>
                  <a:pt x="12095" y="3488"/>
                  <a:pt x="12082" y="3417"/>
                </a:cubicBezTo>
                <a:cubicBezTo>
                  <a:pt x="12071" y="3393"/>
                  <a:pt x="12059" y="3382"/>
                  <a:pt x="12035" y="3382"/>
                </a:cubicBezTo>
                <a:close/>
                <a:moveTo>
                  <a:pt x="13660" y="3554"/>
                </a:moveTo>
                <a:cubicBezTo>
                  <a:pt x="13655" y="3554"/>
                  <a:pt x="13649" y="3556"/>
                  <a:pt x="13643" y="3559"/>
                </a:cubicBezTo>
                <a:cubicBezTo>
                  <a:pt x="13632" y="3559"/>
                  <a:pt x="13608" y="3571"/>
                  <a:pt x="13619" y="3595"/>
                </a:cubicBezTo>
                <a:cubicBezTo>
                  <a:pt x="13632" y="3666"/>
                  <a:pt x="13632" y="3748"/>
                  <a:pt x="13643" y="3831"/>
                </a:cubicBezTo>
                <a:cubicBezTo>
                  <a:pt x="13643" y="3855"/>
                  <a:pt x="13655" y="3866"/>
                  <a:pt x="13679" y="3866"/>
                </a:cubicBezTo>
                <a:cubicBezTo>
                  <a:pt x="13703" y="3866"/>
                  <a:pt x="13714" y="3842"/>
                  <a:pt x="13714" y="3819"/>
                </a:cubicBezTo>
                <a:cubicBezTo>
                  <a:pt x="13703" y="3737"/>
                  <a:pt x="13703" y="3666"/>
                  <a:pt x="13690" y="3582"/>
                </a:cubicBezTo>
                <a:cubicBezTo>
                  <a:pt x="13682" y="3565"/>
                  <a:pt x="13673" y="3554"/>
                  <a:pt x="13660" y="3554"/>
                </a:cubicBezTo>
                <a:close/>
                <a:moveTo>
                  <a:pt x="23016" y="3727"/>
                </a:moveTo>
                <a:cubicBezTo>
                  <a:pt x="23006" y="3727"/>
                  <a:pt x="22994" y="3730"/>
                  <a:pt x="22982" y="3737"/>
                </a:cubicBezTo>
                <a:cubicBezTo>
                  <a:pt x="22923" y="3795"/>
                  <a:pt x="22864" y="3842"/>
                  <a:pt x="22805" y="3890"/>
                </a:cubicBezTo>
                <a:cubicBezTo>
                  <a:pt x="22793" y="3902"/>
                  <a:pt x="22793" y="3926"/>
                  <a:pt x="22805" y="3949"/>
                </a:cubicBezTo>
                <a:cubicBezTo>
                  <a:pt x="22817" y="3949"/>
                  <a:pt x="22817" y="3961"/>
                  <a:pt x="22829" y="3961"/>
                </a:cubicBezTo>
                <a:cubicBezTo>
                  <a:pt x="22840" y="3961"/>
                  <a:pt x="22853" y="3961"/>
                  <a:pt x="22853" y="3949"/>
                </a:cubicBezTo>
                <a:cubicBezTo>
                  <a:pt x="22911" y="3902"/>
                  <a:pt x="22971" y="3842"/>
                  <a:pt x="23029" y="3795"/>
                </a:cubicBezTo>
                <a:cubicBezTo>
                  <a:pt x="23053" y="3772"/>
                  <a:pt x="23053" y="3748"/>
                  <a:pt x="23042" y="3737"/>
                </a:cubicBezTo>
                <a:cubicBezTo>
                  <a:pt x="23036" y="3730"/>
                  <a:pt x="23027" y="3727"/>
                  <a:pt x="23016" y="3727"/>
                </a:cubicBezTo>
                <a:close/>
                <a:moveTo>
                  <a:pt x="12214" y="3826"/>
                </a:moveTo>
                <a:cubicBezTo>
                  <a:pt x="12209" y="3826"/>
                  <a:pt x="12204" y="3828"/>
                  <a:pt x="12201" y="3831"/>
                </a:cubicBezTo>
                <a:cubicBezTo>
                  <a:pt x="12189" y="3842"/>
                  <a:pt x="12177" y="3866"/>
                  <a:pt x="12189" y="3878"/>
                </a:cubicBezTo>
                <a:cubicBezTo>
                  <a:pt x="12224" y="3949"/>
                  <a:pt x="12272" y="4020"/>
                  <a:pt x="12331" y="4079"/>
                </a:cubicBezTo>
                <a:cubicBezTo>
                  <a:pt x="12343" y="4091"/>
                  <a:pt x="12343" y="4091"/>
                  <a:pt x="12355" y="4091"/>
                </a:cubicBezTo>
                <a:cubicBezTo>
                  <a:pt x="12366" y="4091"/>
                  <a:pt x="12378" y="4091"/>
                  <a:pt x="12378" y="4079"/>
                </a:cubicBezTo>
                <a:cubicBezTo>
                  <a:pt x="12390" y="4068"/>
                  <a:pt x="12402" y="4044"/>
                  <a:pt x="12390" y="4032"/>
                </a:cubicBezTo>
                <a:cubicBezTo>
                  <a:pt x="12331" y="3973"/>
                  <a:pt x="12284" y="3902"/>
                  <a:pt x="12248" y="3842"/>
                </a:cubicBezTo>
                <a:cubicBezTo>
                  <a:pt x="12240" y="3834"/>
                  <a:pt x="12226" y="3826"/>
                  <a:pt x="12214" y="3826"/>
                </a:cubicBezTo>
                <a:close/>
                <a:moveTo>
                  <a:pt x="22647" y="4036"/>
                </a:moveTo>
                <a:cubicBezTo>
                  <a:pt x="22640" y="4036"/>
                  <a:pt x="22633" y="4039"/>
                  <a:pt x="22627" y="4044"/>
                </a:cubicBezTo>
                <a:cubicBezTo>
                  <a:pt x="22557" y="4091"/>
                  <a:pt x="22498" y="4150"/>
                  <a:pt x="22438" y="4186"/>
                </a:cubicBezTo>
                <a:cubicBezTo>
                  <a:pt x="22415" y="4197"/>
                  <a:pt x="22415" y="4221"/>
                  <a:pt x="22427" y="4244"/>
                </a:cubicBezTo>
                <a:cubicBezTo>
                  <a:pt x="22438" y="4257"/>
                  <a:pt x="22451" y="4257"/>
                  <a:pt x="22451" y="4257"/>
                </a:cubicBezTo>
                <a:cubicBezTo>
                  <a:pt x="22462" y="4257"/>
                  <a:pt x="22474" y="4257"/>
                  <a:pt x="22474" y="4244"/>
                </a:cubicBezTo>
                <a:cubicBezTo>
                  <a:pt x="22545" y="4197"/>
                  <a:pt x="22604" y="4150"/>
                  <a:pt x="22663" y="4103"/>
                </a:cubicBezTo>
                <a:cubicBezTo>
                  <a:pt x="22687" y="4091"/>
                  <a:pt x="22687" y="4068"/>
                  <a:pt x="22675" y="4055"/>
                </a:cubicBezTo>
                <a:cubicBezTo>
                  <a:pt x="22668" y="4042"/>
                  <a:pt x="22657" y="4036"/>
                  <a:pt x="22647" y="4036"/>
                </a:cubicBezTo>
                <a:close/>
                <a:moveTo>
                  <a:pt x="13690" y="4032"/>
                </a:moveTo>
                <a:cubicBezTo>
                  <a:pt x="13667" y="4032"/>
                  <a:pt x="13655" y="4044"/>
                  <a:pt x="13655" y="4068"/>
                </a:cubicBezTo>
                <a:lnTo>
                  <a:pt x="13655" y="4280"/>
                </a:lnTo>
                <a:lnTo>
                  <a:pt x="13655" y="4304"/>
                </a:lnTo>
                <a:cubicBezTo>
                  <a:pt x="13655" y="4328"/>
                  <a:pt x="13679" y="4339"/>
                  <a:pt x="13690" y="4339"/>
                </a:cubicBezTo>
                <a:cubicBezTo>
                  <a:pt x="13714" y="4339"/>
                  <a:pt x="13726" y="4328"/>
                  <a:pt x="13726" y="4304"/>
                </a:cubicBezTo>
                <a:lnTo>
                  <a:pt x="13737" y="4280"/>
                </a:lnTo>
                <a:cubicBezTo>
                  <a:pt x="13737" y="4209"/>
                  <a:pt x="13726" y="4139"/>
                  <a:pt x="13726" y="4068"/>
                </a:cubicBezTo>
                <a:cubicBezTo>
                  <a:pt x="13726" y="4044"/>
                  <a:pt x="13714" y="4032"/>
                  <a:pt x="13690" y="4032"/>
                </a:cubicBezTo>
                <a:close/>
                <a:moveTo>
                  <a:pt x="12520" y="4200"/>
                </a:moveTo>
                <a:cubicBezTo>
                  <a:pt x="12511" y="4200"/>
                  <a:pt x="12502" y="4203"/>
                  <a:pt x="12497" y="4209"/>
                </a:cubicBezTo>
                <a:cubicBezTo>
                  <a:pt x="12484" y="4221"/>
                  <a:pt x="12484" y="4244"/>
                  <a:pt x="12497" y="4257"/>
                </a:cubicBezTo>
                <a:cubicBezTo>
                  <a:pt x="12555" y="4315"/>
                  <a:pt x="12615" y="4363"/>
                  <a:pt x="12674" y="4422"/>
                </a:cubicBezTo>
                <a:lnTo>
                  <a:pt x="12697" y="4422"/>
                </a:lnTo>
                <a:cubicBezTo>
                  <a:pt x="12709" y="4422"/>
                  <a:pt x="12721" y="4422"/>
                  <a:pt x="12733" y="4410"/>
                </a:cubicBezTo>
                <a:cubicBezTo>
                  <a:pt x="12744" y="4399"/>
                  <a:pt x="12733" y="4375"/>
                  <a:pt x="12721" y="4363"/>
                </a:cubicBezTo>
                <a:cubicBezTo>
                  <a:pt x="12662" y="4315"/>
                  <a:pt x="12603" y="4257"/>
                  <a:pt x="12544" y="4209"/>
                </a:cubicBezTo>
                <a:cubicBezTo>
                  <a:pt x="12538" y="4203"/>
                  <a:pt x="12529" y="4200"/>
                  <a:pt x="12520" y="4200"/>
                </a:cubicBezTo>
                <a:close/>
                <a:moveTo>
                  <a:pt x="22258" y="4323"/>
                </a:moveTo>
                <a:cubicBezTo>
                  <a:pt x="22252" y="4323"/>
                  <a:pt x="22245" y="4324"/>
                  <a:pt x="22238" y="4328"/>
                </a:cubicBezTo>
                <a:cubicBezTo>
                  <a:pt x="22178" y="4375"/>
                  <a:pt x="22107" y="4422"/>
                  <a:pt x="22036" y="4457"/>
                </a:cubicBezTo>
                <a:cubicBezTo>
                  <a:pt x="22025" y="4470"/>
                  <a:pt x="22025" y="4493"/>
                  <a:pt x="22036" y="4505"/>
                </a:cubicBezTo>
                <a:cubicBezTo>
                  <a:pt x="22036" y="4517"/>
                  <a:pt x="22049" y="4528"/>
                  <a:pt x="22060" y="4528"/>
                </a:cubicBezTo>
                <a:cubicBezTo>
                  <a:pt x="22072" y="4528"/>
                  <a:pt x="22072" y="4528"/>
                  <a:pt x="22084" y="4517"/>
                </a:cubicBezTo>
                <a:cubicBezTo>
                  <a:pt x="22143" y="4481"/>
                  <a:pt x="22214" y="4434"/>
                  <a:pt x="22285" y="4386"/>
                </a:cubicBezTo>
                <a:cubicBezTo>
                  <a:pt x="22296" y="4375"/>
                  <a:pt x="22296" y="4351"/>
                  <a:pt x="22285" y="4339"/>
                </a:cubicBezTo>
                <a:cubicBezTo>
                  <a:pt x="22285" y="4331"/>
                  <a:pt x="22273" y="4323"/>
                  <a:pt x="22258" y="4323"/>
                </a:cubicBezTo>
                <a:close/>
                <a:moveTo>
                  <a:pt x="12891" y="4497"/>
                </a:moveTo>
                <a:cubicBezTo>
                  <a:pt x="12881" y="4497"/>
                  <a:pt x="12870" y="4503"/>
                  <a:pt x="12863" y="4517"/>
                </a:cubicBezTo>
                <a:cubicBezTo>
                  <a:pt x="12851" y="4528"/>
                  <a:pt x="12851" y="4552"/>
                  <a:pt x="12875" y="4564"/>
                </a:cubicBezTo>
                <a:cubicBezTo>
                  <a:pt x="12934" y="4611"/>
                  <a:pt x="13005" y="4646"/>
                  <a:pt x="13075" y="4694"/>
                </a:cubicBezTo>
                <a:lnTo>
                  <a:pt x="13099" y="4694"/>
                </a:lnTo>
                <a:cubicBezTo>
                  <a:pt x="13111" y="4694"/>
                  <a:pt x="13123" y="4694"/>
                  <a:pt x="13123" y="4682"/>
                </a:cubicBezTo>
                <a:cubicBezTo>
                  <a:pt x="13135" y="4659"/>
                  <a:pt x="13135" y="4646"/>
                  <a:pt x="13111" y="4635"/>
                </a:cubicBezTo>
                <a:cubicBezTo>
                  <a:pt x="13040" y="4588"/>
                  <a:pt x="12970" y="4552"/>
                  <a:pt x="12910" y="4505"/>
                </a:cubicBezTo>
                <a:cubicBezTo>
                  <a:pt x="12905" y="4500"/>
                  <a:pt x="12899" y="4497"/>
                  <a:pt x="12891" y="4497"/>
                </a:cubicBezTo>
                <a:close/>
                <a:moveTo>
                  <a:pt x="21864" y="4580"/>
                </a:moveTo>
                <a:cubicBezTo>
                  <a:pt x="21856" y="4580"/>
                  <a:pt x="21846" y="4583"/>
                  <a:pt x="21836" y="4588"/>
                </a:cubicBezTo>
                <a:cubicBezTo>
                  <a:pt x="21765" y="4623"/>
                  <a:pt x="21705" y="4659"/>
                  <a:pt x="21634" y="4706"/>
                </a:cubicBezTo>
                <a:cubicBezTo>
                  <a:pt x="21611" y="4706"/>
                  <a:pt x="21611" y="4730"/>
                  <a:pt x="21611" y="4753"/>
                </a:cubicBezTo>
                <a:cubicBezTo>
                  <a:pt x="21623" y="4765"/>
                  <a:pt x="21634" y="4765"/>
                  <a:pt x="21647" y="4765"/>
                </a:cubicBezTo>
                <a:lnTo>
                  <a:pt x="21670" y="4765"/>
                </a:lnTo>
                <a:cubicBezTo>
                  <a:pt x="21741" y="4730"/>
                  <a:pt x="21800" y="4682"/>
                  <a:pt x="21871" y="4646"/>
                </a:cubicBezTo>
                <a:cubicBezTo>
                  <a:pt x="21895" y="4635"/>
                  <a:pt x="21895" y="4611"/>
                  <a:pt x="21883" y="4599"/>
                </a:cubicBezTo>
                <a:cubicBezTo>
                  <a:pt x="21883" y="4585"/>
                  <a:pt x="21875" y="4580"/>
                  <a:pt x="21864" y="4580"/>
                </a:cubicBezTo>
                <a:close/>
                <a:moveTo>
                  <a:pt x="13690" y="4505"/>
                </a:moveTo>
                <a:cubicBezTo>
                  <a:pt x="13667" y="4505"/>
                  <a:pt x="13655" y="4528"/>
                  <a:pt x="13655" y="4540"/>
                </a:cubicBezTo>
                <a:cubicBezTo>
                  <a:pt x="13655" y="4623"/>
                  <a:pt x="13643" y="4706"/>
                  <a:pt x="13643" y="4777"/>
                </a:cubicBezTo>
                <a:cubicBezTo>
                  <a:pt x="13643" y="4801"/>
                  <a:pt x="13655" y="4824"/>
                  <a:pt x="13679" y="4824"/>
                </a:cubicBezTo>
                <a:cubicBezTo>
                  <a:pt x="13690" y="4824"/>
                  <a:pt x="13714" y="4801"/>
                  <a:pt x="13714" y="4788"/>
                </a:cubicBezTo>
                <a:cubicBezTo>
                  <a:pt x="13714" y="4706"/>
                  <a:pt x="13726" y="4623"/>
                  <a:pt x="13726" y="4552"/>
                </a:cubicBezTo>
                <a:cubicBezTo>
                  <a:pt x="13726" y="4528"/>
                  <a:pt x="13714" y="4505"/>
                  <a:pt x="13690" y="4505"/>
                </a:cubicBezTo>
                <a:close/>
                <a:moveTo>
                  <a:pt x="13324" y="4741"/>
                </a:moveTo>
                <a:cubicBezTo>
                  <a:pt x="13301" y="4741"/>
                  <a:pt x="13277" y="4741"/>
                  <a:pt x="13277" y="4765"/>
                </a:cubicBezTo>
                <a:cubicBezTo>
                  <a:pt x="13265" y="4777"/>
                  <a:pt x="13265" y="4801"/>
                  <a:pt x="13288" y="4812"/>
                </a:cubicBezTo>
                <a:lnTo>
                  <a:pt x="13501" y="4919"/>
                </a:lnTo>
                <a:lnTo>
                  <a:pt x="13525" y="4919"/>
                </a:lnTo>
                <a:cubicBezTo>
                  <a:pt x="13537" y="4919"/>
                  <a:pt x="13548" y="4906"/>
                  <a:pt x="13548" y="4895"/>
                </a:cubicBezTo>
                <a:cubicBezTo>
                  <a:pt x="13561" y="4883"/>
                  <a:pt x="13548" y="4859"/>
                  <a:pt x="13537" y="4848"/>
                </a:cubicBezTo>
                <a:cubicBezTo>
                  <a:pt x="13466" y="4812"/>
                  <a:pt x="13383" y="4777"/>
                  <a:pt x="13324" y="4741"/>
                </a:cubicBezTo>
                <a:close/>
                <a:moveTo>
                  <a:pt x="21435" y="4807"/>
                </a:moveTo>
                <a:cubicBezTo>
                  <a:pt x="21430" y="4807"/>
                  <a:pt x="21425" y="4809"/>
                  <a:pt x="21422" y="4812"/>
                </a:cubicBezTo>
                <a:lnTo>
                  <a:pt x="21209" y="4919"/>
                </a:lnTo>
                <a:cubicBezTo>
                  <a:pt x="21185" y="4919"/>
                  <a:pt x="21174" y="4942"/>
                  <a:pt x="21185" y="4966"/>
                </a:cubicBezTo>
                <a:cubicBezTo>
                  <a:pt x="21197" y="4977"/>
                  <a:pt x="21209" y="4977"/>
                  <a:pt x="21221" y="4977"/>
                </a:cubicBezTo>
                <a:lnTo>
                  <a:pt x="21232" y="4977"/>
                </a:lnTo>
                <a:cubicBezTo>
                  <a:pt x="21303" y="4942"/>
                  <a:pt x="21387" y="4906"/>
                  <a:pt x="21458" y="4871"/>
                </a:cubicBezTo>
                <a:cubicBezTo>
                  <a:pt x="21469" y="4871"/>
                  <a:pt x="21481" y="4848"/>
                  <a:pt x="21469" y="4824"/>
                </a:cubicBezTo>
                <a:cubicBezTo>
                  <a:pt x="21461" y="4815"/>
                  <a:pt x="21447" y="4807"/>
                  <a:pt x="21435" y="4807"/>
                </a:cubicBezTo>
                <a:close/>
                <a:moveTo>
                  <a:pt x="13738" y="4938"/>
                </a:moveTo>
                <a:cubicBezTo>
                  <a:pt x="13726" y="4938"/>
                  <a:pt x="13711" y="4949"/>
                  <a:pt x="13703" y="4966"/>
                </a:cubicBezTo>
                <a:cubicBezTo>
                  <a:pt x="13703" y="4977"/>
                  <a:pt x="13703" y="5001"/>
                  <a:pt x="13726" y="5013"/>
                </a:cubicBezTo>
                <a:cubicBezTo>
                  <a:pt x="13797" y="5037"/>
                  <a:pt x="13879" y="5072"/>
                  <a:pt x="13950" y="5096"/>
                </a:cubicBezTo>
                <a:lnTo>
                  <a:pt x="13963" y="5096"/>
                </a:lnTo>
                <a:cubicBezTo>
                  <a:pt x="13974" y="5096"/>
                  <a:pt x="13986" y="5084"/>
                  <a:pt x="13998" y="5072"/>
                </a:cubicBezTo>
                <a:cubicBezTo>
                  <a:pt x="13998" y="5048"/>
                  <a:pt x="13998" y="5037"/>
                  <a:pt x="13974" y="5025"/>
                </a:cubicBezTo>
                <a:cubicBezTo>
                  <a:pt x="13903" y="5001"/>
                  <a:pt x="13821" y="4966"/>
                  <a:pt x="13750" y="4942"/>
                </a:cubicBezTo>
                <a:cubicBezTo>
                  <a:pt x="13746" y="4939"/>
                  <a:pt x="13742" y="4938"/>
                  <a:pt x="13738" y="4938"/>
                </a:cubicBezTo>
                <a:close/>
                <a:moveTo>
                  <a:pt x="21005" y="5008"/>
                </a:moveTo>
                <a:cubicBezTo>
                  <a:pt x="20999" y="5008"/>
                  <a:pt x="20992" y="5010"/>
                  <a:pt x="20985" y="5013"/>
                </a:cubicBezTo>
                <a:cubicBezTo>
                  <a:pt x="20914" y="5037"/>
                  <a:pt x="20843" y="5072"/>
                  <a:pt x="20760" y="5096"/>
                </a:cubicBezTo>
                <a:cubicBezTo>
                  <a:pt x="20748" y="5108"/>
                  <a:pt x="20736" y="5132"/>
                  <a:pt x="20748" y="5143"/>
                </a:cubicBezTo>
                <a:cubicBezTo>
                  <a:pt x="20748" y="5155"/>
                  <a:pt x="20760" y="5167"/>
                  <a:pt x="20783" y="5167"/>
                </a:cubicBezTo>
                <a:lnTo>
                  <a:pt x="20796" y="5167"/>
                </a:lnTo>
                <a:cubicBezTo>
                  <a:pt x="20866" y="5143"/>
                  <a:pt x="20937" y="5108"/>
                  <a:pt x="21020" y="5072"/>
                </a:cubicBezTo>
                <a:cubicBezTo>
                  <a:pt x="21032" y="5072"/>
                  <a:pt x="21043" y="5048"/>
                  <a:pt x="21032" y="5025"/>
                </a:cubicBezTo>
                <a:cubicBezTo>
                  <a:pt x="21032" y="5017"/>
                  <a:pt x="21020" y="5008"/>
                  <a:pt x="21005" y="5008"/>
                </a:cubicBezTo>
                <a:close/>
                <a:moveTo>
                  <a:pt x="14187" y="5103"/>
                </a:moveTo>
                <a:cubicBezTo>
                  <a:pt x="14175" y="5103"/>
                  <a:pt x="14160" y="5114"/>
                  <a:pt x="14152" y="5132"/>
                </a:cubicBezTo>
                <a:cubicBezTo>
                  <a:pt x="14152" y="5143"/>
                  <a:pt x="14163" y="5167"/>
                  <a:pt x="14175" y="5167"/>
                </a:cubicBezTo>
                <a:cubicBezTo>
                  <a:pt x="14258" y="5190"/>
                  <a:pt x="14329" y="5214"/>
                  <a:pt x="14412" y="5237"/>
                </a:cubicBezTo>
                <a:cubicBezTo>
                  <a:pt x="14412" y="5237"/>
                  <a:pt x="14412" y="5250"/>
                  <a:pt x="14423" y="5250"/>
                </a:cubicBezTo>
                <a:cubicBezTo>
                  <a:pt x="14435" y="5250"/>
                  <a:pt x="14447" y="5237"/>
                  <a:pt x="14459" y="5214"/>
                </a:cubicBezTo>
                <a:cubicBezTo>
                  <a:pt x="14459" y="5202"/>
                  <a:pt x="14447" y="5179"/>
                  <a:pt x="14423" y="5179"/>
                </a:cubicBezTo>
                <a:cubicBezTo>
                  <a:pt x="14352" y="5155"/>
                  <a:pt x="14270" y="5132"/>
                  <a:pt x="14199" y="5108"/>
                </a:cubicBezTo>
                <a:cubicBezTo>
                  <a:pt x="14196" y="5105"/>
                  <a:pt x="14192" y="5103"/>
                  <a:pt x="14187" y="5103"/>
                </a:cubicBezTo>
                <a:close/>
                <a:moveTo>
                  <a:pt x="13655" y="4990"/>
                </a:moveTo>
                <a:cubicBezTo>
                  <a:pt x="13643" y="4990"/>
                  <a:pt x="13619" y="5001"/>
                  <a:pt x="13619" y="5025"/>
                </a:cubicBezTo>
                <a:cubicBezTo>
                  <a:pt x="13608" y="5096"/>
                  <a:pt x="13608" y="5179"/>
                  <a:pt x="13596" y="5261"/>
                </a:cubicBezTo>
                <a:cubicBezTo>
                  <a:pt x="13596" y="5273"/>
                  <a:pt x="13608" y="5297"/>
                  <a:pt x="13632" y="5297"/>
                </a:cubicBezTo>
                <a:cubicBezTo>
                  <a:pt x="13643" y="5297"/>
                  <a:pt x="13667" y="5285"/>
                  <a:pt x="13667" y="5261"/>
                </a:cubicBezTo>
                <a:cubicBezTo>
                  <a:pt x="13679" y="5179"/>
                  <a:pt x="13690" y="5108"/>
                  <a:pt x="13690" y="5025"/>
                </a:cubicBezTo>
                <a:cubicBezTo>
                  <a:pt x="13690" y="5001"/>
                  <a:pt x="13679" y="4990"/>
                  <a:pt x="13655" y="4990"/>
                </a:cubicBezTo>
                <a:close/>
                <a:moveTo>
                  <a:pt x="20547" y="5179"/>
                </a:moveTo>
                <a:cubicBezTo>
                  <a:pt x="20465" y="5202"/>
                  <a:pt x="20394" y="5226"/>
                  <a:pt x="20310" y="5261"/>
                </a:cubicBezTo>
                <a:cubicBezTo>
                  <a:pt x="20299" y="5261"/>
                  <a:pt x="20287" y="5285"/>
                  <a:pt x="20287" y="5297"/>
                </a:cubicBezTo>
                <a:cubicBezTo>
                  <a:pt x="20299" y="5321"/>
                  <a:pt x="20310" y="5321"/>
                  <a:pt x="20323" y="5321"/>
                </a:cubicBezTo>
                <a:lnTo>
                  <a:pt x="20334" y="5321"/>
                </a:lnTo>
                <a:cubicBezTo>
                  <a:pt x="20417" y="5297"/>
                  <a:pt x="20488" y="5273"/>
                  <a:pt x="20570" y="5250"/>
                </a:cubicBezTo>
                <a:cubicBezTo>
                  <a:pt x="20583" y="5237"/>
                  <a:pt x="20594" y="5226"/>
                  <a:pt x="20583" y="5202"/>
                </a:cubicBezTo>
                <a:cubicBezTo>
                  <a:pt x="20583" y="5190"/>
                  <a:pt x="20559" y="5179"/>
                  <a:pt x="20547" y="5179"/>
                </a:cubicBezTo>
                <a:close/>
                <a:moveTo>
                  <a:pt x="14643" y="5233"/>
                </a:moveTo>
                <a:cubicBezTo>
                  <a:pt x="14630" y="5233"/>
                  <a:pt x="14621" y="5244"/>
                  <a:pt x="14612" y="5261"/>
                </a:cubicBezTo>
                <a:cubicBezTo>
                  <a:pt x="14612" y="5285"/>
                  <a:pt x="14625" y="5297"/>
                  <a:pt x="14636" y="5308"/>
                </a:cubicBezTo>
                <a:cubicBezTo>
                  <a:pt x="14707" y="5321"/>
                  <a:pt x="14778" y="5344"/>
                  <a:pt x="14849" y="5356"/>
                </a:cubicBezTo>
                <a:lnTo>
                  <a:pt x="14872" y="5368"/>
                </a:lnTo>
                <a:lnTo>
                  <a:pt x="14885" y="5368"/>
                </a:lnTo>
                <a:cubicBezTo>
                  <a:pt x="14896" y="5368"/>
                  <a:pt x="14908" y="5356"/>
                  <a:pt x="14920" y="5332"/>
                </a:cubicBezTo>
                <a:cubicBezTo>
                  <a:pt x="14920" y="5321"/>
                  <a:pt x="14908" y="5297"/>
                  <a:pt x="14896" y="5297"/>
                </a:cubicBezTo>
                <a:lnTo>
                  <a:pt x="14861" y="5285"/>
                </a:lnTo>
                <a:cubicBezTo>
                  <a:pt x="14790" y="5273"/>
                  <a:pt x="14731" y="5250"/>
                  <a:pt x="14660" y="5237"/>
                </a:cubicBezTo>
                <a:cubicBezTo>
                  <a:pt x="14653" y="5234"/>
                  <a:pt x="14648" y="5233"/>
                  <a:pt x="14643" y="5233"/>
                </a:cubicBezTo>
                <a:close/>
                <a:moveTo>
                  <a:pt x="20086" y="5321"/>
                </a:moveTo>
                <a:cubicBezTo>
                  <a:pt x="20015" y="5344"/>
                  <a:pt x="19932" y="5368"/>
                  <a:pt x="19861" y="5379"/>
                </a:cubicBezTo>
                <a:cubicBezTo>
                  <a:pt x="19838" y="5392"/>
                  <a:pt x="19826" y="5403"/>
                  <a:pt x="19826" y="5427"/>
                </a:cubicBezTo>
                <a:cubicBezTo>
                  <a:pt x="19838" y="5439"/>
                  <a:pt x="19850" y="5450"/>
                  <a:pt x="19861" y="5450"/>
                </a:cubicBezTo>
                <a:lnTo>
                  <a:pt x="19873" y="5450"/>
                </a:lnTo>
                <a:cubicBezTo>
                  <a:pt x="19956" y="5439"/>
                  <a:pt x="20027" y="5415"/>
                  <a:pt x="20110" y="5392"/>
                </a:cubicBezTo>
                <a:cubicBezTo>
                  <a:pt x="20121" y="5392"/>
                  <a:pt x="20134" y="5368"/>
                  <a:pt x="20134" y="5344"/>
                </a:cubicBezTo>
                <a:cubicBezTo>
                  <a:pt x="20121" y="5332"/>
                  <a:pt x="20110" y="5321"/>
                  <a:pt x="20086" y="5321"/>
                </a:cubicBezTo>
                <a:close/>
                <a:moveTo>
                  <a:pt x="15121" y="5344"/>
                </a:moveTo>
                <a:cubicBezTo>
                  <a:pt x="15109" y="5344"/>
                  <a:pt x="15085" y="5356"/>
                  <a:pt x="15085" y="5379"/>
                </a:cubicBezTo>
                <a:cubicBezTo>
                  <a:pt x="15074" y="5392"/>
                  <a:pt x="15085" y="5415"/>
                  <a:pt x="15109" y="5415"/>
                </a:cubicBezTo>
                <a:cubicBezTo>
                  <a:pt x="15192" y="5439"/>
                  <a:pt x="15263" y="5450"/>
                  <a:pt x="15345" y="5463"/>
                </a:cubicBezTo>
                <a:cubicBezTo>
                  <a:pt x="15369" y="5463"/>
                  <a:pt x="15381" y="5450"/>
                  <a:pt x="15381" y="5439"/>
                </a:cubicBezTo>
                <a:cubicBezTo>
                  <a:pt x="15393" y="5415"/>
                  <a:pt x="15381" y="5403"/>
                  <a:pt x="15358" y="5392"/>
                </a:cubicBezTo>
                <a:cubicBezTo>
                  <a:pt x="15274" y="5379"/>
                  <a:pt x="15203" y="5368"/>
                  <a:pt x="15121" y="5344"/>
                </a:cubicBezTo>
                <a:close/>
                <a:moveTo>
                  <a:pt x="15594" y="5439"/>
                </a:moveTo>
                <a:cubicBezTo>
                  <a:pt x="15570" y="5439"/>
                  <a:pt x="15558" y="5450"/>
                  <a:pt x="15547" y="5474"/>
                </a:cubicBezTo>
                <a:cubicBezTo>
                  <a:pt x="15547" y="5486"/>
                  <a:pt x="15558" y="5510"/>
                  <a:pt x="15582" y="5510"/>
                </a:cubicBezTo>
                <a:cubicBezTo>
                  <a:pt x="15653" y="5521"/>
                  <a:pt x="15736" y="5533"/>
                  <a:pt x="15818" y="5557"/>
                </a:cubicBezTo>
                <a:cubicBezTo>
                  <a:pt x="15842" y="5557"/>
                  <a:pt x="15854" y="5545"/>
                  <a:pt x="15854" y="5521"/>
                </a:cubicBezTo>
                <a:cubicBezTo>
                  <a:pt x="15865" y="5498"/>
                  <a:pt x="15842" y="5486"/>
                  <a:pt x="15830" y="5486"/>
                </a:cubicBezTo>
                <a:cubicBezTo>
                  <a:pt x="15747" y="5463"/>
                  <a:pt x="15676" y="5450"/>
                  <a:pt x="15594" y="5439"/>
                </a:cubicBezTo>
                <a:close/>
                <a:moveTo>
                  <a:pt x="19625" y="5439"/>
                </a:moveTo>
                <a:cubicBezTo>
                  <a:pt x="19542" y="5450"/>
                  <a:pt x="19472" y="5474"/>
                  <a:pt x="19388" y="5486"/>
                </a:cubicBezTo>
                <a:cubicBezTo>
                  <a:pt x="19365" y="5486"/>
                  <a:pt x="19353" y="5510"/>
                  <a:pt x="19365" y="5521"/>
                </a:cubicBezTo>
                <a:cubicBezTo>
                  <a:pt x="19365" y="5545"/>
                  <a:pt x="19377" y="5557"/>
                  <a:pt x="19401" y="5557"/>
                </a:cubicBezTo>
                <a:cubicBezTo>
                  <a:pt x="19483" y="5545"/>
                  <a:pt x="19566" y="5521"/>
                  <a:pt x="19637" y="5510"/>
                </a:cubicBezTo>
                <a:cubicBezTo>
                  <a:pt x="19661" y="5498"/>
                  <a:pt x="19672" y="5486"/>
                  <a:pt x="19672" y="5463"/>
                </a:cubicBezTo>
                <a:cubicBezTo>
                  <a:pt x="19661" y="5450"/>
                  <a:pt x="19648" y="5439"/>
                  <a:pt x="19625" y="5439"/>
                </a:cubicBezTo>
                <a:close/>
                <a:moveTo>
                  <a:pt x="16055" y="5518"/>
                </a:moveTo>
                <a:cubicBezTo>
                  <a:pt x="16039" y="5518"/>
                  <a:pt x="16029" y="5536"/>
                  <a:pt x="16020" y="5545"/>
                </a:cubicBezTo>
                <a:cubicBezTo>
                  <a:pt x="16020" y="5568"/>
                  <a:pt x="16031" y="5581"/>
                  <a:pt x="16055" y="5592"/>
                </a:cubicBezTo>
                <a:cubicBezTo>
                  <a:pt x="16138" y="5604"/>
                  <a:pt x="16209" y="5616"/>
                  <a:pt x="16291" y="5616"/>
                </a:cubicBezTo>
                <a:cubicBezTo>
                  <a:pt x="16315" y="5616"/>
                  <a:pt x="16327" y="5604"/>
                  <a:pt x="16327" y="5592"/>
                </a:cubicBezTo>
                <a:cubicBezTo>
                  <a:pt x="16338" y="5568"/>
                  <a:pt x="16315" y="5557"/>
                  <a:pt x="16303" y="5545"/>
                </a:cubicBezTo>
                <a:cubicBezTo>
                  <a:pt x="16220" y="5545"/>
                  <a:pt x="16138" y="5533"/>
                  <a:pt x="16067" y="5521"/>
                </a:cubicBezTo>
                <a:cubicBezTo>
                  <a:pt x="16062" y="5519"/>
                  <a:pt x="16058" y="5518"/>
                  <a:pt x="16055" y="5518"/>
                </a:cubicBezTo>
                <a:close/>
                <a:moveTo>
                  <a:pt x="19152" y="5521"/>
                </a:moveTo>
                <a:cubicBezTo>
                  <a:pt x="19081" y="5533"/>
                  <a:pt x="18999" y="5545"/>
                  <a:pt x="18915" y="5557"/>
                </a:cubicBezTo>
                <a:cubicBezTo>
                  <a:pt x="18904" y="5557"/>
                  <a:pt x="18880" y="5581"/>
                  <a:pt x="18892" y="5604"/>
                </a:cubicBezTo>
                <a:cubicBezTo>
                  <a:pt x="18892" y="5616"/>
                  <a:pt x="18904" y="5628"/>
                  <a:pt x="18928" y="5628"/>
                </a:cubicBezTo>
                <a:cubicBezTo>
                  <a:pt x="19010" y="5616"/>
                  <a:pt x="19093" y="5604"/>
                  <a:pt x="19164" y="5592"/>
                </a:cubicBezTo>
                <a:cubicBezTo>
                  <a:pt x="19188" y="5592"/>
                  <a:pt x="19199" y="5581"/>
                  <a:pt x="19199" y="5557"/>
                </a:cubicBezTo>
                <a:cubicBezTo>
                  <a:pt x="19188" y="5533"/>
                  <a:pt x="19175" y="5521"/>
                  <a:pt x="19152" y="5521"/>
                </a:cubicBezTo>
                <a:close/>
                <a:moveTo>
                  <a:pt x="16527" y="5577"/>
                </a:moveTo>
                <a:cubicBezTo>
                  <a:pt x="16512" y="5577"/>
                  <a:pt x="16504" y="5595"/>
                  <a:pt x="16504" y="5604"/>
                </a:cubicBezTo>
                <a:cubicBezTo>
                  <a:pt x="16492" y="5628"/>
                  <a:pt x="16516" y="5652"/>
                  <a:pt x="16527" y="5652"/>
                </a:cubicBezTo>
                <a:cubicBezTo>
                  <a:pt x="16611" y="5652"/>
                  <a:pt x="16693" y="5663"/>
                  <a:pt x="16764" y="5675"/>
                </a:cubicBezTo>
                <a:lnTo>
                  <a:pt x="16776" y="5675"/>
                </a:lnTo>
                <a:cubicBezTo>
                  <a:pt x="16788" y="5675"/>
                  <a:pt x="16811" y="5652"/>
                  <a:pt x="16811" y="5639"/>
                </a:cubicBezTo>
                <a:cubicBezTo>
                  <a:pt x="16811" y="5616"/>
                  <a:pt x="16800" y="5604"/>
                  <a:pt x="16776" y="5604"/>
                </a:cubicBezTo>
                <a:cubicBezTo>
                  <a:pt x="16693" y="5592"/>
                  <a:pt x="16622" y="5581"/>
                  <a:pt x="16540" y="5581"/>
                </a:cubicBezTo>
                <a:cubicBezTo>
                  <a:pt x="16535" y="5578"/>
                  <a:pt x="16531" y="5577"/>
                  <a:pt x="16527" y="5577"/>
                </a:cubicBezTo>
                <a:close/>
                <a:moveTo>
                  <a:pt x="18691" y="5589"/>
                </a:moveTo>
                <a:cubicBezTo>
                  <a:pt x="18687" y="5589"/>
                  <a:pt x="18683" y="5590"/>
                  <a:pt x="18679" y="5592"/>
                </a:cubicBezTo>
                <a:cubicBezTo>
                  <a:pt x="18608" y="5592"/>
                  <a:pt x="18526" y="5604"/>
                  <a:pt x="18443" y="5604"/>
                </a:cubicBezTo>
                <a:cubicBezTo>
                  <a:pt x="18419" y="5604"/>
                  <a:pt x="18408" y="5628"/>
                  <a:pt x="18408" y="5652"/>
                </a:cubicBezTo>
                <a:cubicBezTo>
                  <a:pt x="18408" y="5663"/>
                  <a:pt x="18431" y="5675"/>
                  <a:pt x="18443" y="5675"/>
                </a:cubicBezTo>
                <a:lnTo>
                  <a:pt x="18455" y="5675"/>
                </a:lnTo>
                <a:cubicBezTo>
                  <a:pt x="18526" y="5675"/>
                  <a:pt x="18608" y="5663"/>
                  <a:pt x="18691" y="5663"/>
                </a:cubicBezTo>
                <a:cubicBezTo>
                  <a:pt x="18715" y="5652"/>
                  <a:pt x="18726" y="5639"/>
                  <a:pt x="18726" y="5616"/>
                </a:cubicBezTo>
                <a:cubicBezTo>
                  <a:pt x="18717" y="5607"/>
                  <a:pt x="18707" y="5589"/>
                  <a:pt x="18691" y="5589"/>
                </a:cubicBezTo>
                <a:close/>
                <a:moveTo>
                  <a:pt x="17013" y="5616"/>
                </a:moveTo>
                <a:cubicBezTo>
                  <a:pt x="16989" y="5616"/>
                  <a:pt x="16977" y="5628"/>
                  <a:pt x="16977" y="5652"/>
                </a:cubicBezTo>
                <a:cubicBezTo>
                  <a:pt x="16977" y="5675"/>
                  <a:pt x="16989" y="5687"/>
                  <a:pt x="17013" y="5687"/>
                </a:cubicBezTo>
                <a:cubicBezTo>
                  <a:pt x="17095" y="5687"/>
                  <a:pt x="17166" y="5699"/>
                  <a:pt x="17249" y="5699"/>
                </a:cubicBezTo>
                <a:cubicBezTo>
                  <a:pt x="17273" y="5699"/>
                  <a:pt x="17284" y="5687"/>
                  <a:pt x="17284" y="5663"/>
                </a:cubicBezTo>
                <a:cubicBezTo>
                  <a:pt x="17284" y="5652"/>
                  <a:pt x="17273" y="5628"/>
                  <a:pt x="17249" y="5628"/>
                </a:cubicBezTo>
                <a:cubicBezTo>
                  <a:pt x="17178" y="5628"/>
                  <a:pt x="17095" y="5616"/>
                  <a:pt x="17013" y="5616"/>
                </a:cubicBezTo>
                <a:close/>
                <a:moveTo>
                  <a:pt x="17485" y="5639"/>
                </a:moveTo>
                <a:cubicBezTo>
                  <a:pt x="17473" y="5639"/>
                  <a:pt x="17450" y="5652"/>
                  <a:pt x="17450" y="5675"/>
                </a:cubicBezTo>
                <a:cubicBezTo>
                  <a:pt x="17450" y="5687"/>
                  <a:pt x="17473" y="5710"/>
                  <a:pt x="17485" y="5710"/>
                </a:cubicBezTo>
                <a:lnTo>
                  <a:pt x="17733" y="5710"/>
                </a:lnTo>
                <a:cubicBezTo>
                  <a:pt x="17746" y="5710"/>
                  <a:pt x="17769" y="5699"/>
                  <a:pt x="17769" y="5675"/>
                </a:cubicBezTo>
                <a:cubicBezTo>
                  <a:pt x="17769" y="5652"/>
                  <a:pt x="17746" y="5639"/>
                  <a:pt x="17733" y="5639"/>
                </a:cubicBezTo>
                <a:close/>
                <a:moveTo>
                  <a:pt x="17970" y="5628"/>
                </a:moveTo>
                <a:cubicBezTo>
                  <a:pt x="17946" y="5639"/>
                  <a:pt x="17935" y="5652"/>
                  <a:pt x="17935" y="5675"/>
                </a:cubicBezTo>
                <a:cubicBezTo>
                  <a:pt x="17935" y="5687"/>
                  <a:pt x="17946" y="5710"/>
                  <a:pt x="17970" y="5710"/>
                </a:cubicBezTo>
                <a:cubicBezTo>
                  <a:pt x="18053" y="5699"/>
                  <a:pt x="18135" y="5699"/>
                  <a:pt x="18206" y="5699"/>
                </a:cubicBezTo>
                <a:cubicBezTo>
                  <a:pt x="18230" y="5699"/>
                  <a:pt x="18242" y="5675"/>
                  <a:pt x="18242" y="5663"/>
                </a:cubicBezTo>
                <a:cubicBezTo>
                  <a:pt x="18242" y="5639"/>
                  <a:pt x="18230" y="5628"/>
                  <a:pt x="18206" y="5628"/>
                </a:cubicBezTo>
                <a:close/>
                <a:moveTo>
                  <a:pt x="13608" y="5463"/>
                </a:moveTo>
                <a:cubicBezTo>
                  <a:pt x="13584" y="5463"/>
                  <a:pt x="13561" y="5474"/>
                  <a:pt x="13561" y="5498"/>
                </a:cubicBezTo>
                <a:cubicBezTo>
                  <a:pt x="13548" y="5568"/>
                  <a:pt x="13537" y="5652"/>
                  <a:pt x="13525" y="5734"/>
                </a:cubicBezTo>
                <a:cubicBezTo>
                  <a:pt x="13525" y="5746"/>
                  <a:pt x="13537" y="5770"/>
                  <a:pt x="13561" y="5770"/>
                </a:cubicBezTo>
                <a:cubicBezTo>
                  <a:pt x="13584" y="5770"/>
                  <a:pt x="13596" y="5758"/>
                  <a:pt x="13596" y="5746"/>
                </a:cubicBezTo>
                <a:lnTo>
                  <a:pt x="13632" y="5498"/>
                </a:lnTo>
                <a:cubicBezTo>
                  <a:pt x="13632" y="5486"/>
                  <a:pt x="13619" y="5463"/>
                  <a:pt x="13608" y="5463"/>
                </a:cubicBezTo>
                <a:close/>
                <a:moveTo>
                  <a:pt x="13525" y="5935"/>
                </a:moveTo>
                <a:cubicBezTo>
                  <a:pt x="13513" y="5935"/>
                  <a:pt x="13490" y="5947"/>
                  <a:pt x="13490" y="5970"/>
                </a:cubicBezTo>
                <a:cubicBezTo>
                  <a:pt x="13466" y="6041"/>
                  <a:pt x="13454" y="6125"/>
                  <a:pt x="13442" y="6195"/>
                </a:cubicBezTo>
                <a:cubicBezTo>
                  <a:pt x="13442" y="6219"/>
                  <a:pt x="13454" y="6243"/>
                  <a:pt x="13466" y="6243"/>
                </a:cubicBezTo>
                <a:lnTo>
                  <a:pt x="13477" y="6243"/>
                </a:lnTo>
                <a:cubicBezTo>
                  <a:pt x="13490" y="6243"/>
                  <a:pt x="13513" y="6230"/>
                  <a:pt x="13513" y="6219"/>
                </a:cubicBezTo>
                <a:cubicBezTo>
                  <a:pt x="13525" y="6136"/>
                  <a:pt x="13537" y="6054"/>
                  <a:pt x="13561" y="5983"/>
                </a:cubicBezTo>
                <a:cubicBezTo>
                  <a:pt x="13561" y="5959"/>
                  <a:pt x="13548" y="5935"/>
                  <a:pt x="13525" y="5935"/>
                </a:cubicBezTo>
                <a:close/>
                <a:moveTo>
                  <a:pt x="13419" y="6403"/>
                </a:moveTo>
                <a:cubicBezTo>
                  <a:pt x="13408" y="6403"/>
                  <a:pt x="13395" y="6415"/>
                  <a:pt x="13395" y="6432"/>
                </a:cubicBezTo>
                <a:cubicBezTo>
                  <a:pt x="13371" y="6514"/>
                  <a:pt x="13359" y="6585"/>
                  <a:pt x="13336" y="6668"/>
                </a:cubicBezTo>
                <a:cubicBezTo>
                  <a:pt x="13336" y="6680"/>
                  <a:pt x="13348" y="6703"/>
                  <a:pt x="13359" y="6703"/>
                </a:cubicBezTo>
                <a:lnTo>
                  <a:pt x="13371" y="6716"/>
                </a:lnTo>
                <a:cubicBezTo>
                  <a:pt x="13383" y="6716"/>
                  <a:pt x="13406" y="6703"/>
                  <a:pt x="13406" y="6680"/>
                </a:cubicBezTo>
                <a:cubicBezTo>
                  <a:pt x="13430" y="6609"/>
                  <a:pt x="13442" y="6527"/>
                  <a:pt x="13466" y="6443"/>
                </a:cubicBezTo>
                <a:cubicBezTo>
                  <a:pt x="13466" y="6432"/>
                  <a:pt x="13454" y="6408"/>
                  <a:pt x="13430" y="6408"/>
                </a:cubicBezTo>
                <a:cubicBezTo>
                  <a:pt x="13427" y="6405"/>
                  <a:pt x="13423" y="6403"/>
                  <a:pt x="13419" y="6403"/>
                </a:cubicBezTo>
                <a:close/>
                <a:moveTo>
                  <a:pt x="13312" y="6869"/>
                </a:moveTo>
                <a:cubicBezTo>
                  <a:pt x="13301" y="6869"/>
                  <a:pt x="13277" y="6881"/>
                  <a:pt x="13277" y="6893"/>
                </a:cubicBezTo>
                <a:cubicBezTo>
                  <a:pt x="13253" y="6976"/>
                  <a:pt x="13230" y="7047"/>
                  <a:pt x="13206" y="7118"/>
                </a:cubicBezTo>
                <a:cubicBezTo>
                  <a:pt x="13194" y="7141"/>
                  <a:pt x="13206" y="7165"/>
                  <a:pt x="13230" y="7165"/>
                </a:cubicBezTo>
                <a:lnTo>
                  <a:pt x="13241" y="7165"/>
                </a:lnTo>
                <a:cubicBezTo>
                  <a:pt x="13253" y="7165"/>
                  <a:pt x="13265" y="7165"/>
                  <a:pt x="13265" y="7141"/>
                </a:cubicBezTo>
                <a:cubicBezTo>
                  <a:pt x="13301" y="7070"/>
                  <a:pt x="13324" y="6987"/>
                  <a:pt x="13348" y="6916"/>
                </a:cubicBezTo>
                <a:cubicBezTo>
                  <a:pt x="13348" y="6893"/>
                  <a:pt x="13336" y="6881"/>
                  <a:pt x="13312" y="6869"/>
                </a:cubicBezTo>
                <a:close/>
                <a:moveTo>
                  <a:pt x="13152" y="7325"/>
                </a:moveTo>
                <a:cubicBezTo>
                  <a:pt x="13140" y="7325"/>
                  <a:pt x="13131" y="7334"/>
                  <a:pt x="13123" y="7342"/>
                </a:cubicBezTo>
                <a:cubicBezTo>
                  <a:pt x="13099" y="7425"/>
                  <a:pt x="13064" y="7496"/>
                  <a:pt x="13040" y="7567"/>
                </a:cubicBezTo>
                <a:cubicBezTo>
                  <a:pt x="13028" y="7590"/>
                  <a:pt x="13040" y="7614"/>
                  <a:pt x="13052" y="7614"/>
                </a:cubicBezTo>
                <a:lnTo>
                  <a:pt x="13075" y="7614"/>
                </a:lnTo>
                <a:cubicBezTo>
                  <a:pt x="13088" y="7614"/>
                  <a:pt x="13099" y="7614"/>
                  <a:pt x="13099" y="7590"/>
                </a:cubicBezTo>
                <a:cubicBezTo>
                  <a:pt x="13135" y="7520"/>
                  <a:pt x="13159" y="7449"/>
                  <a:pt x="13194" y="7378"/>
                </a:cubicBezTo>
                <a:cubicBezTo>
                  <a:pt x="13194" y="7354"/>
                  <a:pt x="13194" y="7330"/>
                  <a:pt x="13170" y="7330"/>
                </a:cubicBezTo>
                <a:cubicBezTo>
                  <a:pt x="13163" y="7327"/>
                  <a:pt x="13157" y="7325"/>
                  <a:pt x="13152" y="7325"/>
                </a:cubicBezTo>
                <a:close/>
                <a:moveTo>
                  <a:pt x="12977" y="7763"/>
                </a:moveTo>
                <a:cubicBezTo>
                  <a:pt x="12963" y="7763"/>
                  <a:pt x="12954" y="7774"/>
                  <a:pt x="12946" y="7791"/>
                </a:cubicBezTo>
                <a:lnTo>
                  <a:pt x="12839" y="8004"/>
                </a:lnTo>
                <a:cubicBezTo>
                  <a:pt x="12828" y="8016"/>
                  <a:pt x="12839" y="8040"/>
                  <a:pt x="12863" y="8051"/>
                </a:cubicBezTo>
                <a:lnTo>
                  <a:pt x="12875" y="8051"/>
                </a:lnTo>
                <a:cubicBezTo>
                  <a:pt x="12886" y="8051"/>
                  <a:pt x="12899" y="8051"/>
                  <a:pt x="12910" y="8040"/>
                </a:cubicBezTo>
                <a:cubicBezTo>
                  <a:pt x="12946" y="7969"/>
                  <a:pt x="12981" y="7886"/>
                  <a:pt x="13005" y="7815"/>
                </a:cubicBezTo>
                <a:cubicBezTo>
                  <a:pt x="13017" y="7803"/>
                  <a:pt x="13005" y="7780"/>
                  <a:pt x="12993" y="7767"/>
                </a:cubicBezTo>
                <a:cubicBezTo>
                  <a:pt x="12987" y="7764"/>
                  <a:pt x="12981" y="7763"/>
                  <a:pt x="12977" y="7763"/>
                </a:cubicBezTo>
                <a:close/>
                <a:moveTo>
                  <a:pt x="12761" y="8197"/>
                </a:moveTo>
                <a:cubicBezTo>
                  <a:pt x="12750" y="8197"/>
                  <a:pt x="12740" y="8203"/>
                  <a:pt x="12733" y="8217"/>
                </a:cubicBezTo>
                <a:cubicBezTo>
                  <a:pt x="12697" y="8287"/>
                  <a:pt x="12650" y="8358"/>
                  <a:pt x="12615" y="8418"/>
                </a:cubicBezTo>
                <a:cubicBezTo>
                  <a:pt x="12603" y="8442"/>
                  <a:pt x="12615" y="8465"/>
                  <a:pt x="12626" y="8465"/>
                </a:cubicBezTo>
                <a:cubicBezTo>
                  <a:pt x="12639" y="8477"/>
                  <a:pt x="12639" y="8477"/>
                  <a:pt x="12650" y="8477"/>
                </a:cubicBezTo>
                <a:cubicBezTo>
                  <a:pt x="12662" y="8477"/>
                  <a:pt x="12674" y="8465"/>
                  <a:pt x="12674" y="8453"/>
                </a:cubicBezTo>
                <a:cubicBezTo>
                  <a:pt x="12721" y="8394"/>
                  <a:pt x="12757" y="8323"/>
                  <a:pt x="12792" y="8252"/>
                </a:cubicBezTo>
                <a:cubicBezTo>
                  <a:pt x="12804" y="8229"/>
                  <a:pt x="12804" y="8205"/>
                  <a:pt x="12780" y="8205"/>
                </a:cubicBezTo>
                <a:cubicBezTo>
                  <a:pt x="12775" y="8200"/>
                  <a:pt x="12768" y="8197"/>
                  <a:pt x="12761" y="8197"/>
                </a:cubicBezTo>
                <a:close/>
                <a:moveTo>
                  <a:pt x="12544" y="8607"/>
                </a:moveTo>
                <a:cubicBezTo>
                  <a:pt x="12520" y="8607"/>
                  <a:pt x="12497" y="8607"/>
                  <a:pt x="12484" y="8618"/>
                </a:cubicBezTo>
                <a:cubicBezTo>
                  <a:pt x="12449" y="8689"/>
                  <a:pt x="12402" y="8760"/>
                  <a:pt x="12355" y="8820"/>
                </a:cubicBezTo>
                <a:cubicBezTo>
                  <a:pt x="12343" y="8831"/>
                  <a:pt x="12355" y="8855"/>
                  <a:pt x="12366" y="8867"/>
                </a:cubicBezTo>
                <a:cubicBezTo>
                  <a:pt x="12366" y="8879"/>
                  <a:pt x="12378" y="8879"/>
                  <a:pt x="12390" y="8879"/>
                </a:cubicBezTo>
                <a:cubicBezTo>
                  <a:pt x="12402" y="8879"/>
                  <a:pt x="12413" y="8867"/>
                  <a:pt x="12413" y="8867"/>
                </a:cubicBezTo>
                <a:cubicBezTo>
                  <a:pt x="12461" y="8796"/>
                  <a:pt x="12508" y="8725"/>
                  <a:pt x="12555" y="8666"/>
                </a:cubicBezTo>
                <a:cubicBezTo>
                  <a:pt x="12555" y="8642"/>
                  <a:pt x="12555" y="8618"/>
                  <a:pt x="12544" y="8607"/>
                </a:cubicBezTo>
                <a:close/>
                <a:moveTo>
                  <a:pt x="12238" y="9000"/>
                </a:moveTo>
                <a:cubicBezTo>
                  <a:pt x="12227" y="9000"/>
                  <a:pt x="12219" y="9003"/>
                  <a:pt x="12213" y="9009"/>
                </a:cubicBezTo>
                <a:cubicBezTo>
                  <a:pt x="12166" y="9080"/>
                  <a:pt x="12118" y="9139"/>
                  <a:pt x="12071" y="9198"/>
                </a:cubicBezTo>
                <a:cubicBezTo>
                  <a:pt x="12059" y="9210"/>
                  <a:pt x="12059" y="9233"/>
                  <a:pt x="12071" y="9246"/>
                </a:cubicBezTo>
                <a:cubicBezTo>
                  <a:pt x="12082" y="9257"/>
                  <a:pt x="12095" y="9257"/>
                  <a:pt x="12095" y="9257"/>
                </a:cubicBezTo>
                <a:cubicBezTo>
                  <a:pt x="12106" y="9257"/>
                  <a:pt x="12118" y="9257"/>
                  <a:pt x="12130" y="9246"/>
                </a:cubicBezTo>
                <a:cubicBezTo>
                  <a:pt x="12177" y="9186"/>
                  <a:pt x="12224" y="9115"/>
                  <a:pt x="12272" y="9056"/>
                </a:cubicBezTo>
                <a:cubicBezTo>
                  <a:pt x="12284" y="9044"/>
                  <a:pt x="12284" y="9020"/>
                  <a:pt x="12272" y="9009"/>
                </a:cubicBezTo>
                <a:cubicBezTo>
                  <a:pt x="12260" y="9003"/>
                  <a:pt x="12248" y="9000"/>
                  <a:pt x="12238" y="9000"/>
                </a:cubicBezTo>
                <a:close/>
                <a:moveTo>
                  <a:pt x="11946" y="9368"/>
                </a:moveTo>
                <a:cubicBezTo>
                  <a:pt x="11935" y="9368"/>
                  <a:pt x="11924" y="9373"/>
                  <a:pt x="11917" y="9387"/>
                </a:cubicBezTo>
                <a:cubicBezTo>
                  <a:pt x="11858" y="9446"/>
                  <a:pt x="11811" y="9506"/>
                  <a:pt x="11751" y="9553"/>
                </a:cubicBezTo>
                <a:cubicBezTo>
                  <a:pt x="11740" y="9577"/>
                  <a:pt x="11740" y="9600"/>
                  <a:pt x="11751" y="9612"/>
                </a:cubicBezTo>
                <a:lnTo>
                  <a:pt x="11811" y="9612"/>
                </a:lnTo>
                <a:cubicBezTo>
                  <a:pt x="11858" y="9553"/>
                  <a:pt x="11917" y="9493"/>
                  <a:pt x="11964" y="9435"/>
                </a:cubicBezTo>
                <a:cubicBezTo>
                  <a:pt x="11988" y="9411"/>
                  <a:pt x="11977" y="9387"/>
                  <a:pt x="11964" y="9375"/>
                </a:cubicBezTo>
                <a:cubicBezTo>
                  <a:pt x="11960" y="9370"/>
                  <a:pt x="11953" y="9368"/>
                  <a:pt x="11946" y="9368"/>
                </a:cubicBezTo>
                <a:close/>
                <a:moveTo>
                  <a:pt x="11610" y="9721"/>
                </a:moveTo>
                <a:cubicBezTo>
                  <a:pt x="11601" y="9721"/>
                  <a:pt x="11592" y="9724"/>
                  <a:pt x="11586" y="9730"/>
                </a:cubicBezTo>
                <a:cubicBezTo>
                  <a:pt x="11527" y="9777"/>
                  <a:pt x="11468" y="9837"/>
                  <a:pt x="11409" y="9895"/>
                </a:cubicBezTo>
                <a:cubicBezTo>
                  <a:pt x="11397" y="9908"/>
                  <a:pt x="11397" y="9931"/>
                  <a:pt x="11409" y="9943"/>
                </a:cubicBezTo>
                <a:cubicBezTo>
                  <a:pt x="11420" y="9955"/>
                  <a:pt x="11433" y="9955"/>
                  <a:pt x="11444" y="9955"/>
                </a:cubicBezTo>
                <a:cubicBezTo>
                  <a:pt x="11444" y="9955"/>
                  <a:pt x="11456" y="9955"/>
                  <a:pt x="11468" y="9943"/>
                </a:cubicBezTo>
                <a:cubicBezTo>
                  <a:pt x="11527" y="9884"/>
                  <a:pt x="11586" y="9837"/>
                  <a:pt x="11633" y="9777"/>
                </a:cubicBezTo>
                <a:cubicBezTo>
                  <a:pt x="11657" y="9766"/>
                  <a:pt x="11657" y="9742"/>
                  <a:pt x="11633" y="9730"/>
                </a:cubicBezTo>
                <a:cubicBezTo>
                  <a:pt x="11628" y="9724"/>
                  <a:pt x="11619" y="9721"/>
                  <a:pt x="11610" y="9721"/>
                </a:cubicBezTo>
                <a:close/>
                <a:moveTo>
                  <a:pt x="11265" y="10040"/>
                </a:moveTo>
                <a:cubicBezTo>
                  <a:pt x="11255" y="10040"/>
                  <a:pt x="11243" y="10043"/>
                  <a:pt x="11231" y="10049"/>
                </a:cubicBezTo>
                <a:cubicBezTo>
                  <a:pt x="11173" y="10097"/>
                  <a:pt x="11113" y="10144"/>
                  <a:pt x="11054" y="10203"/>
                </a:cubicBezTo>
                <a:cubicBezTo>
                  <a:pt x="11042" y="10215"/>
                  <a:pt x="11031" y="10239"/>
                  <a:pt x="11042" y="10250"/>
                </a:cubicBezTo>
                <a:cubicBezTo>
                  <a:pt x="11054" y="10262"/>
                  <a:pt x="11066" y="10262"/>
                  <a:pt x="11078" y="10262"/>
                </a:cubicBezTo>
                <a:cubicBezTo>
                  <a:pt x="11078" y="10262"/>
                  <a:pt x="11089" y="10262"/>
                  <a:pt x="11102" y="10250"/>
                </a:cubicBezTo>
                <a:lnTo>
                  <a:pt x="11279" y="10108"/>
                </a:lnTo>
                <a:cubicBezTo>
                  <a:pt x="11302" y="10084"/>
                  <a:pt x="11302" y="10061"/>
                  <a:pt x="11291" y="10049"/>
                </a:cubicBezTo>
                <a:cubicBezTo>
                  <a:pt x="11285" y="10043"/>
                  <a:pt x="11276" y="10040"/>
                  <a:pt x="11265" y="10040"/>
                </a:cubicBezTo>
                <a:close/>
                <a:moveTo>
                  <a:pt x="10884" y="10337"/>
                </a:moveTo>
                <a:cubicBezTo>
                  <a:pt x="10877" y="10337"/>
                  <a:pt x="10870" y="10340"/>
                  <a:pt x="10865" y="10344"/>
                </a:cubicBezTo>
                <a:cubicBezTo>
                  <a:pt x="10806" y="10392"/>
                  <a:pt x="10735" y="10439"/>
                  <a:pt x="10676" y="10486"/>
                </a:cubicBezTo>
                <a:cubicBezTo>
                  <a:pt x="10652" y="10499"/>
                  <a:pt x="10652" y="10522"/>
                  <a:pt x="10664" y="10534"/>
                </a:cubicBezTo>
                <a:cubicBezTo>
                  <a:pt x="10664" y="10546"/>
                  <a:pt x="10676" y="10546"/>
                  <a:pt x="10687" y="10546"/>
                </a:cubicBezTo>
                <a:lnTo>
                  <a:pt x="10711" y="10546"/>
                </a:lnTo>
                <a:cubicBezTo>
                  <a:pt x="10782" y="10499"/>
                  <a:pt x="10842" y="10451"/>
                  <a:pt x="10913" y="10404"/>
                </a:cubicBezTo>
                <a:cubicBezTo>
                  <a:pt x="10924" y="10392"/>
                  <a:pt x="10924" y="10368"/>
                  <a:pt x="10913" y="10357"/>
                </a:cubicBezTo>
                <a:cubicBezTo>
                  <a:pt x="10905" y="10343"/>
                  <a:pt x="10894" y="10337"/>
                  <a:pt x="10884" y="10337"/>
                </a:cubicBezTo>
                <a:close/>
                <a:moveTo>
                  <a:pt x="10494" y="10609"/>
                </a:moveTo>
                <a:cubicBezTo>
                  <a:pt x="10487" y="10609"/>
                  <a:pt x="10480" y="10612"/>
                  <a:pt x="10475" y="10617"/>
                </a:cubicBezTo>
                <a:cubicBezTo>
                  <a:pt x="10404" y="10664"/>
                  <a:pt x="10345" y="10699"/>
                  <a:pt x="10274" y="10746"/>
                </a:cubicBezTo>
                <a:cubicBezTo>
                  <a:pt x="10251" y="10759"/>
                  <a:pt x="10251" y="10770"/>
                  <a:pt x="10262" y="10794"/>
                </a:cubicBezTo>
                <a:cubicBezTo>
                  <a:pt x="10262" y="10806"/>
                  <a:pt x="10274" y="10806"/>
                  <a:pt x="10286" y="10806"/>
                </a:cubicBezTo>
                <a:lnTo>
                  <a:pt x="10309" y="10806"/>
                </a:lnTo>
                <a:cubicBezTo>
                  <a:pt x="10380" y="10759"/>
                  <a:pt x="10440" y="10723"/>
                  <a:pt x="10511" y="10675"/>
                </a:cubicBezTo>
                <a:cubicBezTo>
                  <a:pt x="10534" y="10664"/>
                  <a:pt x="10534" y="10640"/>
                  <a:pt x="10522" y="10628"/>
                </a:cubicBezTo>
                <a:cubicBezTo>
                  <a:pt x="10515" y="10614"/>
                  <a:pt x="10505" y="10609"/>
                  <a:pt x="10494" y="10609"/>
                </a:cubicBezTo>
                <a:close/>
                <a:moveTo>
                  <a:pt x="10082" y="10860"/>
                </a:moveTo>
                <a:cubicBezTo>
                  <a:pt x="10075" y="10860"/>
                  <a:pt x="10068" y="10861"/>
                  <a:pt x="10061" y="10865"/>
                </a:cubicBezTo>
                <a:cubicBezTo>
                  <a:pt x="10002" y="10901"/>
                  <a:pt x="9931" y="10948"/>
                  <a:pt x="9860" y="10983"/>
                </a:cubicBezTo>
                <a:cubicBezTo>
                  <a:pt x="9836" y="10995"/>
                  <a:pt x="9836" y="11006"/>
                  <a:pt x="9836" y="11030"/>
                </a:cubicBezTo>
                <a:cubicBezTo>
                  <a:pt x="9849" y="11042"/>
                  <a:pt x="9860" y="11042"/>
                  <a:pt x="9872" y="11042"/>
                </a:cubicBezTo>
                <a:lnTo>
                  <a:pt x="9896" y="11042"/>
                </a:lnTo>
                <a:cubicBezTo>
                  <a:pt x="9967" y="11006"/>
                  <a:pt x="10038" y="10971"/>
                  <a:pt x="10096" y="10924"/>
                </a:cubicBezTo>
                <a:cubicBezTo>
                  <a:pt x="10120" y="10912"/>
                  <a:pt x="10120" y="10901"/>
                  <a:pt x="10120" y="10877"/>
                </a:cubicBezTo>
                <a:cubicBezTo>
                  <a:pt x="10112" y="10868"/>
                  <a:pt x="10098" y="10860"/>
                  <a:pt x="10082" y="10860"/>
                </a:cubicBezTo>
                <a:close/>
                <a:moveTo>
                  <a:pt x="9660" y="11085"/>
                </a:moveTo>
                <a:cubicBezTo>
                  <a:pt x="9655" y="11085"/>
                  <a:pt x="9651" y="11086"/>
                  <a:pt x="9647" y="11090"/>
                </a:cubicBezTo>
                <a:lnTo>
                  <a:pt x="9434" y="11196"/>
                </a:lnTo>
                <a:cubicBezTo>
                  <a:pt x="9411" y="11208"/>
                  <a:pt x="9399" y="11219"/>
                  <a:pt x="9411" y="11243"/>
                </a:cubicBezTo>
                <a:cubicBezTo>
                  <a:pt x="9423" y="11255"/>
                  <a:pt x="9434" y="11267"/>
                  <a:pt x="9447" y="11267"/>
                </a:cubicBezTo>
                <a:cubicBezTo>
                  <a:pt x="9447" y="11267"/>
                  <a:pt x="9458" y="11267"/>
                  <a:pt x="9458" y="11255"/>
                </a:cubicBezTo>
                <a:cubicBezTo>
                  <a:pt x="9529" y="11232"/>
                  <a:pt x="9600" y="11196"/>
                  <a:pt x="9683" y="11161"/>
                </a:cubicBezTo>
                <a:cubicBezTo>
                  <a:pt x="9694" y="11148"/>
                  <a:pt x="9707" y="11125"/>
                  <a:pt x="9694" y="11101"/>
                </a:cubicBezTo>
                <a:cubicBezTo>
                  <a:pt x="9686" y="11093"/>
                  <a:pt x="9672" y="11085"/>
                  <a:pt x="9660" y="11085"/>
                </a:cubicBezTo>
                <a:close/>
                <a:moveTo>
                  <a:pt x="9210" y="11290"/>
                </a:moveTo>
                <a:cubicBezTo>
                  <a:pt x="9139" y="11326"/>
                  <a:pt x="9068" y="11361"/>
                  <a:pt x="8997" y="11385"/>
                </a:cubicBezTo>
                <a:cubicBezTo>
                  <a:pt x="8974" y="11397"/>
                  <a:pt x="8962" y="11421"/>
                  <a:pt x="8974" y="11432"/>
                </a:cubicBezTo>
                <a:cubicBezTo>
                  <a:pt x="8974" y="11444"/>
                  <a:pt x="8997" y="11456"/>
                  <a:pt x="9009" y="11456"/>
                </a:cubicBezTo>
                <a:lnTo>
                  <a:pt x="9021" y="11456"/>
                </a:lnTo>
                <a:cubicBezTo>
                  <a:pt x="9092" y="11421"/>
                  <a:pt x="9163" y="11397"/>
                  <a:pt x="9245" y="11361"/>
                </a:cubicBezTo>
                <a:cubicBezTo>
                  <a:pt x="9258" y="11350"/>
                  <a:pt x="9269" y="11326"/>
                  <a:pt x="9258" y="11314"/>
                </a:cubicBezTo>
                <a:cubicBezTo>
                  <a:pt x="9258" y="11290"/>
                  <a:pt x="9234" y="11290"/>
                  <a:pt x="9210" y="11290"/>
                </a:cubicBezTo>
                <a:close/>
                <a:moveTo>
                  <a:pt x="8784" y="11475"/>
                </a:moveTo>
                <a:cubicBezTo>
                  <a:pt x="8780" y="11475"/>
                  <a:pt x="8776" y="11476"/>
                  <a:pt x="8772" y="11479"/>
                </a:cubicBezTo>
                <a:cubicBezTo>
                  <a:pt x="8701" y="11503"/>
                  <a:pt x="8619" y="11539"/>
                  <a:pt x="8548" y="11563"/>
                </a:cubicBezTo>
                <a:cubicBezTo>
                  <a:pt x="8525" y="11563"/>
                  <a:pt x="8525" y="11586"/>
                  <a:pt x="8525" y="11610"/>
                </a:cubicBezTo>
                <a:cubicBezTo>
                  <a:pt x="8536" y="11621"/>
                  <a:pt x="8548" y="11634"/>
                  <a:pt x="8560" y="11634"/>
                </a:cubicBezTo>
                <a:lnTo>
                  <a:pt x="8572" y="11634"/>
                </a:lnTo>
                <a:cubicBezTo>
                  <a:pt x="8643" y="11598"/>
                  <a:pt x="8725" y="11574"/>
                  <a:pt x="8796" y="11539"/>
                </a:cubicBezTo>
                <a:cubicBezTo>
                  <a:pt x="8820" y="11539"/>
                  <a:pt x="8820" y="11515"/>
                  <a:pt x="8820" y="11503"/>
                </a:cubicBezTo>
                <a:cubicBezTo>
                  <a:pt x="8811" y="11486"/>
                  <a:pt x="8796" y="11475"/>
                  <a:pt x="8784" y="11475"/>
                </a:cubicBezTo>
                <a:close/>
                <a:moveTo>
                  <a:pt x="8335" y="11640"/>
                </a:moveTo>
                <a:cubicBezTo>
                  <a:pt x="8330" y="11640"/>
                  <a:pt x="8326" y="11642"/>
                  <a:pt x="8323" y="11645"/>
                </a:cubicBezTo>
                <a:cubicBezTo>
                  <a:pt x="8241" y="11669"/>
                  <a:pt x="8170" y="11692"/>
                  <a:pt x="8099" y="11716"/>
                </a:cubicBezTo>
                <a:cubicBezTo>
                  <a:pt x="8075" y="11716"/>
                  <a:pt x="8063" y="11739"/>
                  <a:pt x="8075" y="11763"/>
                </a:cubicBezTo>
                <a:cubicBezTo>
                  <a:pt x="8075" y="11775"/>
                  <a:pt x="8087" y="11787"/>
                  <a:pt x="8110" y="11787"/>
                </a:cubicBezTo>
                <a:cubicBezTo>
                  <a:pt x="8194" y="11763"/>
                  <a:pt x="8264" y="11739"/>
                  <a:pt x="8347" y="11704"/>
                </a:cubicBezTo>
                <a:cubicBezTo>
                  <a:pt x="8359" y="11704"/>
                  <a:pt x="8370" y="11681"/>
                  <a:pt x="8370" y="11669"/>
                </a:cubicBezTo>
                <a:cubicBezTo>
                  <a:pt x="8362" y="11651"/>
                  <a:pt x="8347" y="11640"/>
                  <a:pt x="8335" y="11640"/>
                </a:cubicBezTo>
                <a:close/>
                <a:moveTo>
                  <a:pt x="7881" y="11782"/>
                </a:moveTo>
                <a:cubicBezTo>
                  <a:pt x="7875" y="11782"/>
                  <a:pt x="7869" y="11784"/>
                  <a:pt x="7863" y="11787"/>
                </a:cubicBezTo>
                <a:cubicBezTo>
                  <a:pt x="7792" y="11810"/>
                  <a:pt x="7708" y="11834"/>
                  <a:pt x="7637" y="11846"/>
                </a:cubicBezTo>
                <a:cubicBezTo>
                  <a:pt x="7614" y="11858"/>
                  <a:pt x="7602" y="11881"/>
                  <a:pt x="7614" y="11894"/>
                </a:cubicBezTo>
                <a:cubicBezTo>
                  <a:pt x="7614" y="11917"/>
                  <a:pt x="7626" y="11917"/>
                  <a:pt x="7650" y="11917"/>
                </a:cubicBezTo>
                <a:lnTo>
                  <a:pt x="7661" y="11917"/>
                </a:lnTo>
                <a:cubicBezTo>
                  <a:pt x="7732" y="11905"/>
                  <a:pt x="7815" y="11881"/>
                  <a:pt x="7886" y="11858"/>
                </a:cubicBezTo>
                <a:cubicBezTo>
                  <a:pt x="7910" y="11846"/>
                  <a:pt x="7921" y="11834"/>
                  <a:pt x="7910" y="11810"/>
                </a:cubicBezTo>
                <a:cubicBezTo>
                  <a:pt x="7910" y="11793"/>
                  <a:pt x="7897" y="11782"/>
                  <a:pt x="7881" y="11782"/>
                </a:cubicBezTo>
                <a:close/>
                <a:moveTo>
                  <a:pt x="7420" y="11912"/>
                </a:moveTo>
                <a:cubicBezTo>
                  <a:pt x="7414" y="11912"/>
                  <a:pt x="7407" y="11914"/>
                  <a:pt x="7401" y="11917"/>
                </a:cubicBezTo>
                <a:cubicBezTo>
                  <a:pt x="7330" y="11929"/>
                  <a:pt x="7248" y="11952"/>
                  <a:pt x="7177" y="11976"/>
                </a:cubicBezTo>
                <a:cubicBezTo>
                  <a:pt x="7153" y="11976"/>
                  <a:pt x="7141" y="12000"/>
                  <a:pt x="7153" y="12012"/>
                </a:cubicBezTo>
                <a:cubicBezTo>
                  <a:pt x="7153" y="12035"/>
                  <a:pt x="7165" y="12047"/>
                  <a:pt x="7188" y="12047"/>
                </a:cubicBezTo>
                <a:lnTo>
                  <a:pt x="7188" y="12035"/>
                </a:lnTo>
                <a:cubicBezTo>
                  <a:pt x="7271" y="12023"/>
                  <a:pt x="7342" y="12000"/>
                  <a:pt x="7425" y="11988"/>
                </a:cubicBezTo>
                <a:cubicBezTo>
                  <a:pt x="7448" y="11976"/>
                  <a:pt x="7461" y="11952"/>
                  <a:pt x="7448" y="11941"/>
                </a:cubicBezTo>
                <a:cubicBezTo>
                  <a:pt x="7448" y="11924"/>
                  <a:pt x="7436" y="11912"/>
                  <a:pt x="7420" y="11912"/>
                </a:cubicBezTo>
                <a:close/>
                <a:moveTo>
                  <a:pt x="6940" y="12023"/>
                </a:moveTo>
                <a:cubicBezTo>
                  <a:pt x="6870" y="12047"/>
                  <a:pt x="6786" y="12059"/>
                  <a:pt x="6704" y="12070"/>
                </a:cubicBezTo>
                <a:cubicBezTo>
                  <a:pt x="6692" y="12083"/>
                  <a:pt x="6680" y="12094"/>
                  <a:pt x="6680" y="12118"/>
                </a:cubicBezTo>
                <a:cubicBezTo>
                  <a:pt x="6680" y="12130"/>
                  <a:pt x="6704" y="12141"/>
                  <a:pt x="6715" y="12141"/>
                </a:cubicBezTo>
                <a:lnTo>
                  <a:pt x="6728" y="12141"/>
                </a:lnTo>
                <a:cubicBezTo>
                  <a:pt x="6799" y="12130"/>
                  <a:pt x="6881" y="12106"/>
                  <a:pt x="6952" y="12094"/>
                </a:cubicBezTo>
                <a:cubicBezTo>
                  <a:pt x="6975" y="12094"/>
                  <a:pt x="6988" y="12070"/>
                  <a:pt x="6988" y="12047"/>
                </a:cubicBezTo>
                <a:cubicBezTo>
                  <a:pt x="6975" y="12035"/>
                  <a:pt x="6964" y="12023"/>
                  <a:pt x="6940" y="12023"/>
                </a:cubicBezTo>
                <a:close/>
                <a:moveTo>
                  <a:pt x="6479" y="12118"/>
                </a:moveTo>
                <a:cubicBezTo>
                  <a:pt x="6397" y="12130"/>
                  <a:pt x="6313" y="12154"/>
                  <a:pt x="6243" y="12165"/>
                </a:cubicBezTo>
                <a:cubicBezTo>
                  <a:pt x="6219" y="12165"/>
                  <a:pt x="6208" y="12189"/>
                  <a:pt x="6208" y="12201"/>
                </a:cubicBezTo>
                <a:cubicBezTo>
                  <a:pt x="6208" y="12225"/>
                  <a:pt x="6231" y="12236"/>
                  <a:pt x="6243" y="12236"/>
                </a:cubicBezTo>
                <a:lnTo>
                  <a:pt x="6255" y="12236"/>
                </a:lnTo>
                <a:cubicBezTo>
                  <a:pt x="6326" y="12225"/>
                  <a:pt x="6408" y="12201"/>
                  <a:pt x="6491" y="12189"/>
                </a:cubicBezTo>
                <a:cubicBezTo>
                  <a:pt x="6503" y="12189"/>
                  <a:pt x="6515" y="12165"/>
                  <a:pt x="6515" y="12154"/>
                </a:cubicBezTo>
                <a:cubicBezTo>
                  <a:pt x="6515" y="12130"/>
                  <a:pt x="6491" y="12118"/>
                  <a:pt x="6479" y="12118"/>
                </a:cubicBezTo>
                <a:close/>
                <a:moveTo>
                  <a:pt x="6006" y="12201"/>
                </a:moveTo>
                <a:cubicBezTo>
                  <a:pt x="5924" y="12212"/>
                  <a:pt x="5841" y="12225"/>
                  <a:pt x="5770" y="12236"/>
                </a:cubicBezTo>
                <a:cubicBezTo>
                  <a:pt x="5746" y="12236"/>
                  <a:pt x="5735" y="12260"/>
                  <a:pt x="5735" y="12283"/>
                </a:cubicBezTo>
                <a:cubicBezTo>
                  <a:pt x="5735" y="12296"/>
                  <a:pt x="5758" y="12307"/>
                  <a:pt x="5770" y="12307"/>
                </a:cubicBezTo>
                <a:lnTo>
                  <a:pt x="5782" y="12307"/>
                </a:lnTo>
                <a:cubicBezTo>
                  <a:pt x="5853" y="12296"/>
                  <a:pt x="5935" y="12283"/>
                  <a:pt x="6018" y="12272"/>
                </a:cubicBezTo>
                <a:cubicBezTo>
                  <a:pt x="6030" y="12272"/>
                  <a:pt x="6042" y="12248"/>
                  <a:pt x="6042" y="12236"/>
                </a:cubicBezTo>
                <a:cubicBezTo>
                  <a:pt x="6042" y="12212"/>
                  <a:pt x="6018" y="12201"/>
                  <a:pt x="6006" y="12201"/>
                </a:cubicBezTo>
                <a:close/>
                <a:moveTo>
                  <a:pt x="37" y="12272"/>
                </a:moveTo>
                <a:cubicBezTo>
                  <a:pt x="24" y="12272"/>
                  <a:pt x="1" y="12283"/>
                  <a:pt x="1" y="12307"/>
                </a:cubicBezTo>
                <a:cubicBezTo>
                  <a:pt x="1" y="12319"/>
                  <a:pt x="13" y="12343"/>
                  <a:pt x="24" y="12343"/>
                </a:cubicBezTo>
                <a:cubicBezTo>
                  <a:pt x="24" y="12343"/>
                  <a:pt x="119" y="12354"/>
                  <a:pt x="273" y="12378"/>
                </a:cubicBezTo>
                <a:cubicBezTo>
                  <a:pt x="297" y="12378"/>
                  <a:pt x="308" y="12366"/>
                  <a:pt x="308" y="12343"/>
                </a:cubicBezTo>
                <a:cubicBezTo>
                  <a:pt x="308" y="12331"/>
                  <a:pt x="297" y="12307"/>
                  <a:pt x="273" y="12307"/>
                </a:cubicBezTo>
                <a:cubicBezTo>
                  <a:pt x="119" y="12283"/>
                  <a:pt x="37" y="12272"/>
                  <a:pt x="37" y="12272"/>
                </a:cubicBezTo>
                <a:close/>
                <a:moveTo>
                  <a:pt x="5533" y="12272"/>
                </a:moveTo>
                <a:cubicBezTo>
                  <a:pt x="5451" y="12283"/>
                  <a:pt x="5368" y="12296"/>
                  <a:pt x="5297" y="12307"/>
                </a:cubicBezTo>
                <a:cubicBezTo>
                  <a:pt x="5273" y="12307"/>
                  <a:pt x="5262" y="12319"/>
                  <a:pt x="5262" y="12343"/>
                </a:cubicBezTo>
                <a:cubicBezTo>
                  <a:pt x="5262" y="12354"/>
                  <a:pt x="5273" y="12378"/>
                  <a:pt x="5297" y="12378"/>
                </a:cubicBezTo>
                <a:cubicBezTo>
                  <a:pt x="5380" y="12366"/>
                  <a:pt x="5462" y="12354"/>
                  <a:pt x="5533" y="12343"/>
                </a:cubicBezTo>
                <a:cubicBezTo>
                  <a:pt x="5557" y="12343"/>
                  <a:pt x="5569" y="12319"/>
                  <a:pt x="5569" y="12307"/>
                </a:cubicBezTo>
                <a:cubicBezTo>
                  <a:pt x="5569" y="12283"/>
                  <a:pt x="5545" y="12272"/>
                  <a:pt x="5533" y="12272"/>
                </a:cubicBezTo>
                <a:close/>
                <a:moveTo>
                  <a:pt x="521" y="12331"/>
                </a:moveTo>
                <a:cubicBezTo>
                  <a:pt x="497" y="12331"/>
                  <a:pt x="473" y="12343"/>
                  <a:pt x="473" y="12366"/>
                </a:cubicBezTo>
                <a:cubicBezTo>
                  <a:pt x="473" y="12378"/>
                  <a:pt x="486" y="12401"/>
                  <a:pt x="509" y="12401"/>
                </a:cubicBezTo>
                <a:cubicBezTo>
                  <a:pt x="580" y="12414"/>
                  <a:pt x="663" y="12414"/>
                  <a:pt x="746" y="12425"/>
                </a:cubicBezTo>
                <a:cubicBezTo>
                  <a:pt x="770" y="12425"/>
                  <a:pt x="781" y="12414"/>
                  <a:pt x="781" y="12390"/>
                </a:cubicBezTo>
                <a:cubicBezTo>
                  <a:pt x="793" y="12378"/>
                  <a:pt x="770" y="12354"/>
                  <a:pt x="757" y="12354"/>
                </a:cubicBezTo>
                <a:cubicBezTo>
                  <a:pt x="663" y="12343"/>
                  <a:pt x="592" y="12343"/>
                  <a:pt x="521" y="12331"/>
                </a:cubicBezTo>
                <a:close/>
                <a:moveTo>
                  <a:pt x="5049" y="12331"/>
                </a:moveTo>
                <a:cubicBezTo>
                  <a:pt x="4978" y="12343"/>
                  <a:pt x="4895" y="12343"/>
                  <a:pt x="4813" y="12354"/>
                </a:cubicBezTo>
                <a:cubicBezTo>
                  <a:pt x="4800" y="12354"/>
                  <a:pt x="4777" y="12366"/>
                  <a:pt x="4789" y="12390"/>
                </a:cubicBezTo>
                <a:cubicBezTo>
                  <a:pt x="4789" y="12414"/>
                  <a:pt x="4800" y="12425"/>
                  <a:pt x="4824" y="12425"/>
                </a:cubicBezTo>
                <a:cubicBezTo>
                  <a:pt x="4907" y="12414"/>
                  <a:pt x="4978" y="12414"/>
                  <a:pt x="5060" y="12401"/>
                </a:cubicBezTo>
                <a:cubicBezTo>
                  <a:pt x="5084" y="12401"/>
                  <a:pt x="5096" y="12378"/>
                  <a:pt x="5096" y="12366"/>
                </a:cubicBezTo>
                <a:cubicBezTo>
                  <a:pt x="5096" y="12343"/>
                  <a:pt x="5073" y="12331"/>
                  <a:pt x="5049" y="12331"/>
                </a:cubicBezTo>
                <a:close/>
                <a:moveTo>
                  <a:pt x="994" y="12378"/>
                </a:moveTo>
                <a:cubicBezTo>
                  <a:pt x="970" y="12378"/>
                  <a:pt x="959" y="12390"/>
                  <a:pt x="959" y="12401"/>
                </a:cubicBezTo>
                <a:cubicBezTo>
                  <a:pt x="946" y="12425"/>
                  <a:pt x="970" y="12449"/>
                  <a:pt x="982" y="12449"/>
                </a:cubicBezTo>
                <a:cubicBezTo>
                  <a:pt x="1065" y="12449"/>
                  <a:pt x="1148" y="12461"/>
                  <a:pt x="1230" y="12461"/>
                </a:cubicBezTo>
                <a:cubicBezTo>
                  <a:pt x="1242" y="12461"/>
                  <a:pt x="1266" y="12449"/>
                  <a:pt x="1266" y="12425"/>
                </a:cubicBezTo>
                <a:cubicBezTo>
                  <a:pt x="1266" y="12414"/>
                  <a:pt x="1254" y="12390"/>
                  <a:pt x="1230" y="12390"/>
                </a:cubicBezTo>
                <a:cubicBezTo>
                  <a:pt x="1148" y="12390"/>
                  <a:pt x="1065" y="12378"/>
                  <a:pt x="994" y="12378"/>
                </a:cubicBezTo>
                <a:close/>
                <a:moveTo>
                  <a:pt x="4588" y="12375"/>
                </a:moveTo>
                <a:cubicBezTo>
                  <a:pt x="4584" y="12375"/>
                  <a:pt x="4580" y="12376"/>
                  <a:pt x="4576" y="12378"/>
                </a:cubicBezTo>
                <a:cubicBezTo>
                  <a:pt x="4493" y="12378"/>
                  <a:pt x="4422" y="12390"/>
                  <a:pt x="4340" y="12390"/>
                </a:cubicBezTo>
                <a:cubicBezTo>
                  <a:pt x="4316" y="12390"/>
                  <a:pt x="4304" y="12414"/>
                  <a:pt x="4304" y="12425"/>
                </a:cubicBezTo>
                <a:cubicBezTo>
                  <a:pt x="4304" y="12449"/>
                  <a:pt x="4327" y="12461"/>
                  <a:pt x="4340" y="12461"/>
                </a:cubicBezTo>
                <a:cubicBezTo>
                  <a:pt x="4422" y="12461"/>
                  <a:pt x="4505" y="12449"/>
                  <a:pt x="4587" y="12449"/>
                </a:cubicBezTo>
                <a:cubicBezTo>
                  <a:pt x="4600" y="12449"/>
                  <a:pt x="4623" y="12425"/>
                  <a:pt x="4611" y="12401"/>
                </a:cubicBezTo>
                <a:cubicBezTo>
                  <a:pt x="4611" y="12392"/>
                  <a:pt x="4604" y="12375"/>
                  <a:pt x="4588" y="12375"/>
                </a:cubicBezTo>
                <a:close/>
                <a:moveTo>
                  <a:pt x="1467" y="12401"/>
                </a:moveTo>
                <a:cubicBezTo>
                  <a:pt x="1443" y="12401"/>
                  <a:pt x="1432" y="12425"/>
                  <a:pt x="1432" y="12437"/>
                </a:cubicBezTo>
                <a:cubicBezTo>
                  <a:pt x="1432" y="12461"/>
                  <a:pt x="1443" y="12472"/>
                  <a:pt x="1467" y="12472"/>
                </a:cubicBezTo>
                <a:cubicBezTo>
                  <a:pt x="1537" y="12485"/>
                  <a:pt x="1621" y="12485"/>
                  <a:pt x="1703" y="12485"/>
                </a:cubicBezTo>
                <a:cubicBezTo>
                  <a:pt x="1727" y="12485"/>
                  <a:pt x="1739" y="12472"/>
                  <a:pt x="1739" y="12461"/>
                </a:cubicBezTo>
                <a:cubicBezTo>
                  <a:pt x="1739" y="12437"/>
                  <a:pt x="1727" y="12414"/>
                  <a:pt x="1703" y="12414"/>
                </a:cubicBezTo>
                <a:cubicBezTo>
                  <a:pt x="1621" y="12414"/>
                  <a:pt x="1550" y="12414"/>
                  <a:pt x="1467" y="12401"/>
                </a:cubicBezTo>
                <a:close/>
                <a:moveTo>
                  <a:pt x="4103" y="12401"/>
                </a:moveTo>
                <a:cubicBezTo>
                  <a:pt x="4020" y="12414"/>
                  <a:pt x="3938" y="12414"/>
                  <a:pt x="3867" y="12414"/>
                </a:cubicBezTo>
                <a:cubicBezTo>
                  <a:pt x="3843" y="12425"/>
                  <a:pt x="3831" y="12437"/>
                  <a:pt x="3831" y="12461"/>
                </a:cubicBezTo>
                <a:cubicBezTo>
                  <a:pt x="3831" y="12472"/>
                  <a:pt x="3843" y="12496"/>
                  <a:pt x="3867" y="12496"/>
                </a:cubicBezTo>
                <a:cubicBezTo>
                  <a:pt x="3949" y="12485"/>
                  <a:pt x="4020" y="12485"/>
                  <a:pt x="4103" y="12472"/>
                </a:cubicBezTo>
                <a:cubicBezTo>
                  <a:pt x="4127" y="12472"/>
                  <a:pt x="4138" y="12461"/>
                  <a:pt x="4138" y="12437"/>
                </a:cubicBezTo>
                <a:cubicBezTo>
                  <a:pt x="4138" y="12425"/>
                  <a:pt x="4115" y="12401"/>
                  <a:pt x="4103" y="12401"/>
                </a:cubicBezTo>
                <a:close/>
                <a:moveTo>
                  <a:pt x="1952" y="12425"/>
                </a:moveTo>
                <a:cubicBezTo>
                  <a:pt x="1928" y="12425"/>
                  <a:pt x="1916" y="12437"/>
                  <a:pt x="1916" y="12461"/>
                </a:cubicBezTo>
                <a:cubicBezTo>
                  <a:pt x="1904" y="12485"/>
                  <a:pt x="1928" y="12496"/>
                  <a:pt x="1939" y="12496"/>
                </a:cubicBezTo>
                <a:cubicBezTo>
                  <a:pt x="2023" y="12508"/>
                  <a:pt x="2105" y="12508"/>
                  <a:pt x="2188" y="12508"/>
                </a:cubicBezTo>
                <a:cubicBezTo>
                  <a:pt x="2199" y="12508"/>
                  <a:pt x="2223" y="12496"/>
                  <a:pt x="2223" y="12472"/>
                </a:cubicBezTo>
                <a:cubicBezTo>
                  <a:pt x="2223" y="12449"/>
                  <a:pt x="2212" y="12437"/>
                  <a:pt x="2188" y="12437"/>
                </a:cubicBezTo>
                <a:cubicBezTo>
                  <a:pt x="2105" y="12437"/>
                  <a:pt x="2023" y="12425"/>
                  <a:pt x="1952" y="12425"/>
                </a:cubicBezTo>
                <a:close/>
                <a:moveTo>
                  <a:pt x="3618" y="12425"/>
                </a:moveTo>
                <a:cubicBezTo>
                  <a:pt x="3547" y="12437"/>
                  <a:pt x="3465" y="12437"/>
                  <a:pt x="3382" y="12437"/>
                </a:cubicBezTo>
                <a:cubicBezTo>
                  <a:pt x="3358" y="12437"/>
                  <a:pt x="3347" y="12449"/>
                  <a:pt x="3347" y="12472"/>
                </a:cubicBezTo>
                <a:cubicBezTo>
                  <a:pt x="3347" y="12496"/>
                  <a:pt x="3370" y="12508"/>
                  <a:pt x="3382" y="12508"/>
                </a:cubicBezTo>
                <a:cubicBezTo>
                  <a:pt x="3465" y="12508"/>
                  <a:pt x="3547" y="12508"/>
                  <a:pt x="3630" y="12496"/>
                </a:cubicBezTo>
                <a:cubicBezTo>
                  <a:pt x="3642" y="12496"/>
                  <a:pt x="3665" y="12485"/>
                  <a:pt x="3654" y="12461"/>
                </a:cubicBezTo>
                <a:cubicBezTo>
                  <a:pt x="3654" y="12449"/>
                  <a:pt x="3642" y="12425"/>
                  <a:pt x="3618" y="12425"/>
                </a:cubicBezTo>
                <a:close/>
                <a:moveTo>
                  <a:pt x="2425" y="12437"/>
                </a:moveTo>
                <a:cubicBezTo>
                  <a:pt x="2401" y="12437"/>
                  <a:pt x="2389" y="12461"/>
                  <a:pt x="2389" y="12472"/>
                </a:cubicBezTo>
                <a:cubicBezTo>
                  <a:pt x="2389" y="12496"/>
                  <a:pt x="2401" y="12508"/>
                  <a:pt x="2425" y="12508"/>
                </a:cubicBezTo>
                <a:cubicBezTo>
                  <a:pt x="2507" y="12508"/>
                  <a:pt x="2578" y="12520"/>
                  <a:pt x="2661" y="12520"/>
                </a:cubicBezTo>
                <a:cubicBezTo>
                  <a:pt x="2685" y="12520"/>
                  <a:pt x="2696" y="12496"/>
                  <a:pt x="2696" y="12485"/>
                </a:cubicBezTo>
                <a:cubicBezTo>
                  <a:pt x="2696" y="12461"/>
                  <a:pt x="2685" y="12449"/>
                  <a:pt x="2661" y="12437"/>
                </a:cubicBezTo>
                <a:close/>
                <a:moveTo>
                  <a:pt x="3145" y="12437"/>
                </a:moveTo>
                <a:cubicBezTo>
                  <a:pt x="3063" y="12437"/>
                  <a:pt x="2980" y="12437"/>
                  <a:pt x="2909" y="12449"/>
                </a:cubicBezTo>
                <a:cubicBezTo>
                  <a:pt x="2885" y="12449"/>
                  <a:pt x="2874" y="12461"/>
                  <a:pt x="2874" y="12485"/>
                </a:cubicBezTo>
                <a:cubicBezTo>
                  <a:pt x="2874" y="12496"/>
                  <a:pt x="2885" y="12520"/>
                  <a:pt x="2909" y="12520"/>
                </a:cubicBezTo>
                <a:cubicBezTo>
                  <a:pt x="2980" y="12520"/>
                  <a:pt x="3063" y="12508"/>
                  <a:pt x="3145" y="12508"/>
                </a:cubicBezTo>
                <a:cubicBezTo>
                  <a:pt x="3169" y="12508"/>
                  <a:pt x="3181" y="12496"/>
                  <a:pt x="3181" y="12472"/>
                </a:cubicBezTo>
                <a:cubicBezTo>
                  <a:pt x="3181" y="12461"/>
                  <a:pt x="3169" y="12437"/>
                  <a:pt x="3145" y="1243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 name="Google Shape;98;p7"/>
          <p:cNvGrpSpPr/>
          <p:nvPr/>
        </p:nvGrpSpPr>
        <p:grpSpPr>
          <a:xfrm>
            <a:off x="8639764" y="1722311"/>
            <a:ext cx="355461" cy="607971"/>
            <a:chOff x="-8272361" y="3329436"/>
            <a:chExt cx="355461" cy="607971"/>
          </a:xfrm>
        </p:grpSpPr>
        <p:sp>
          <p:nvSpPr>
            <p:cNvPr id="99" name="Google Shape;99;p7"/>
            <p:cNvSpPr/>
            <p:nvPr/>
          </p:nvSpPr>
          <p:spPr>
            <a:xfrm>
              <a:off x="-8272361" y="3447815"/>
              <a:ext cx="328505" cy="420577"/>
            </a:xfrm>
            <a:custGeom>
              <a:avLst/>
              <a:gdLst/>
              <a:ahLst/>
              <a:cxnLst/>
              <a:rect l="l" t="t" r="r" b="b"/>
              <a:pathLst>
                <a:path w="2023" h="2590" extrusionOk="0">
                  <a:moveTo>
                    <a:pt x="1172" y="0"/>
                  </a:moveTo>
                  <a:lnTo>
                    <a:pt x="1" y="533"/>
                  </a:lnTo>
                  <a:lnTo>
                    <a:pt x="25" y="591"/>
                  </a:lnTo>
                  <a:lnTo>
                    <a:pt x="899" y="2590"/>
                  </a:lnTo>
                  <a:lnTo>
                    <a:pt x="2023" y="2081"/>
                  </a:lnTo>
                  <a:lnTo>
                    <a:pt x="11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7"/>
            <p:cNvSpPr/>
            <p:nvPr/>
          </p:nvSpPr>
          <p:spPr>
            <a:xfrm>
              <a:off x="-8126377" y="3785577"/>
              <a:ext cx="209477" cy="151830"/>
            </a:xfrm>
            <a:custGeom>
              <a:avLst/>
              <a:gdLst/>
              <a:ahLst/>
              <a:cxnLst/>
              <a:rect l="l" t="t" r="r" b="b"/>
              <a:pathLst>
                <a:path w="1290" h="935" extrusionOk="0">
                  <a:moveTo>
                    <a:pt x="1124" y="1"/>
                  </a:moveTo>
                  <a:lnTo>
                    <a:pt x="0" y="510"/>
                  </a:lnTo>
                  <a:lnTo>
                    <a:pt x="131" y="805"/>
                  </a:lnTo>
                  <a:cubicBezTo>
                    <a:pt x="165" y="883"/>
                    <a:pt x="243" y="935"/>
                    <a:pt x="325" y="935"/>
                  </a:cubicBezTo>
                  <a:cubicBezTo>
                    <a:pt x="355" y="935"/>
                    <a:pt x="386" y="928"/>
                    <a:pt x="415" y="912"/>
                  </a:cubicBezTo>
                  <a:lnTo>
                    <a:pt x="1135" y="604"/>
                  </a:lnTo>
                  <a:cubicBezTo>
                    <a:pt x="1242" y="557"/>
                    <a:pt x="1289" y="427"/>
                    <a:pt x="1254" y="321"/>
                  </a:cubicBezTo>
                  <a:lnTo>
                    <a:pt x="11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7"/>
            <p:cNvSpPr/>
            <p:nvPr/>
          </p:nvSpPr>
          <p:spPr>
            <a:xfrm>
              <a:off x="-8143589" y="3771449"/>
              <a:ext cx="213212" cy="113020"/>
            </a:xfrm>
            <a:custGeom>
              <a:avLst/>
              <a:gdLst/>
              <a:ahLst/>
              <a:cxnLst/>
              <a:rect l="l" t="t" r="r" b="b"/>
              <a:pathLst>
                <a:path w="1313" h="696" extrusionOk="0">
                  <a:moveTo>
                    <a:pt x="1189" y="1"/>
                  </a:moveTo>
                  <a:cubicBezTo>
                    <a:pt x="1168" y="1"/>
                    <a:pt x="1146" y="6"/>
                    <a:pt x="1123" y="17"/>
                  </a:cubicBezTo>
                  <a:lnTo>
                    <a:pt x="95" y="479"/>
                  </a:lnTo>
                  <a:cubicBezTo>
                    <a:pt x="24" y="502"/>
                    <a:pt x="1" y="573"/>
                    <a:pt x="24" y="632"/>
                  </a:cubicBezTo>
                  <a:cubicBezTo>
                    <a:pt x="40" y="672"/>
                    <a:pt x="78" y="696"/>
                    <a:pt x="123" y="696"/>
                  </a:cubicBezTo>
                  <a:cubicBezTo>
                    <a:pt x="144" y="696"/>
                    <a:pt x="167" y="691"/>
                    <a:pt x="190" y="679"/>
                  </a:cubicBezTo>
                  <a:lnTo>
                    <a:pt x="1218" y="218"/>
                  </a:lnTo>
                  <a:cubicBezTo>
                    <a:pt x="1289" y="183"/>
                    <a:pt x="1312" y="124"/>
                    <a:pt x="1289" y="64"/>
                  </a:cubicBezTo>
                  <a:cubicBezTo>
                    <a:pt x="1273" y="24"/>
                    <a:pt x="1234" y="1"/>
                    <a:pt x="11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7"/>
            <p:cNvSpPr/>
            <p:nvPr/>
          </p:nvSpPr>
          <p:spPr>
            <a:xfrm>
              <a:off x="-8272361" y="3329436"/>
              <a:ext cx="190315" cy="241304"/>
            </a:xfrm>
            <a:custGeom>
              <a:avLst/>
              <a:gdLst/>
              <a:ahLst/>
              <a:cxnLst/>
              <a:rect l="l" t="t" r="r" b="b"/>
              <a:pathLst>
                <a:path w="1172" h="1486" extrusionOk="0">
                  <a:moveTo>
                    <a:pt x="257" y="1"/>
                  </a:moveTo>
                  <a:cubicBezTo>
                    <a:pt x="172" y="1"/>
                    <a:pt x="92" y="65"/>
                    <a:pt x="84" y="162"/>
                  </a:cubicBezTo>
                  <a:lnTo>
                    <a:pt x="1" y="1262"/>
                  </a:lnTo>
                  <a:lnTo>
                    <a:pt x="463" y="1486"/>
                  </a:lnTo>
                  <a:lnTo>
                    <a:pt x="723" y="1084"/>
                  </a:lnTo>
                  <a:lnTo>
                    <a:pt x="1030" y="1226"/>
                  </a:lnTo>
                  <a:lnTo>
                    <a:pt x="1172" y="729"/>
                  </a:lnTo>
                  <a:lnTo>
                    <a:pt x="368" y="44"/>
                  </a:lnTo>
                  <a:cubicBezTo>
                    <a:pt x="334" y="14"/>
                    <a:pt x="295" y="1"/>
                    <a:pt x="2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7"/>
            <p:cNvSpPr/>
            <p:nvPr/>
          </p:nvSpPr>
          <p:spPr>
            <a:xfrm>
              <a:off x="-8264566" y="3329436"/>
              <a:ext cx="105713" cy="97431"/>
            </a:xfrm>
            <a:custGeom>
              <a:avLst/>
              <a:gdLst/>
              <a:ahLst/>
              <a:cxnLst/>
              <a:rect l="l" t="t" r="r" b="b"/>
              <a:pathLst>
                <a:path w="651" h="600" extrusionOk="0">
                  <a:moveTo>
                    <a:pt x="209" y="1"/>
                  </a:moveTo>
                  <a:cubicBezTo>
                    <a:pt x="124" y="1"/>
                    <a:pt x="44" y="65"/>
                    <a:pt x="36" y="162"/>
                  </a:cubicBezTo>
                  <a:lnTo>
                    <a:pt x="0" y="600"/>
                  </a:lnTo>
                  <a:lnTo>
                    <a:pt x="651" y="316"/>
                  </a:lnTo>
                  <a:lnTo>
                    <a:pt x="320" y="44"/>
                  </a:lnTo>
                  <a:cubicBezTo>
                    <a:pt x="286" y="14"/>
                    <a:pt x="247" y="1"/>
                    <a:pt x="2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 name="Google Shape;104;p7"/>
          <p:cNvSpPr/>
          <p:nvPr/>
        </p:nvSpPr>
        <p:spPr>
          <a:xfrm>
            <a:off x="155725" y="4134630"/>
            <a:ext cx="564276" cy="581893"/>
          </a:xfrm>
          <a:custGeom>
            <a:avLst/>
            <a:gdLst/>
            <a:ahLst/>
            <a:cxnLst/>
            <a:rect l="l" t="t" r="r" b="b"/>
            <a:pathLst>
              <a:path w="3429" h="3536" extrusionOk="0">
                <a:moveTo>
                  <a:pt x="1479" y="1"/>
                </a:moveTo>
                <a:lnTo>
                  <a:pt x="1384" y="1076"/>
                </a:lnTo>
                <a:lnTo>
                  <a:pt x="237" y="674"/>
                </a:lnTo>
                <a:lnTo>
                  <a:pt x="946" y="1538"/>
                </a:lnTo>
                <a:lnTo>
                  <a:pt x="1" y="2022"/>
                </a:lnTo>
                <a:lnTo>
                  <a:pt x="1136" y="2058"/>
                </a:lnTo>
                <a:lnTo>
                  <a:pt x="840" y="3062"/>
                </a:lnTo>
                <a:lnTo>
                  <a:pt x="840" y="3062"/>
                </a:lnTo>
                <a:lnTo>
                  <a:pt x="1597" y="2271"/>
                </a:lnTo>
                <a:lnTo>
                  <a:pt x="2176" y="3535"/>
                </a:lnTo>
                <a:lnTo>
                  <a:pt x="2188" y="2034"/>
                </a:lnTo>
                <a:lnTo>
                  <a:pt x="3429" y="1927"/>
                </a:lnTo>
                <a:lnTo>
                  <a:pt x="2235" y="1336"/>
                </a:lnTo>
                <a:lnTo>
                  <a:pt x="2909" y="343"/>
                </a:lnTo>
                <a:lnTo>
                  <a:pt x="2909" y="343"/>
                </a:lnTo>
                <a:lnTo>
                  <a:pt x="1857" y="1029"/>
                </a:lnTo>
                <a:lnTo>
                  <a:pt x="14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7"/>
          <p:cNvSpPr/>
          <p:nvPr/>
        </p:nvSpPr>
        <p:spPr>
          <a:xfrm>
            <a:off x="784166" y="4767614"/>
            <a:ext cx="344589" cy="294073"/>
          </a:xfrm>
          <a:custGeom>
            <a:avLst/>
            <a:gdLst/>
            <a:ahLst/>
            <a:cxnLst/>
            <a:rect l="l" t="t" r="r" b="b"/>
            <a:pathLst>
              <a:path w="2094" h="1787" extrusionOk="0">
                <a:moveTo>
                  <a:pt x="1077" y="1"/>
                </a:moveTo>
                <a:lnTo>
                  <a:pt x="947" y="734"/>
                </a:lnTo>
                <a:lnTo>
                  <a:pt x="368" y="332"/>
                </a:lnTo>
                <a:lnTo>
                  <a:pt x="805" y="899"/>
                </a:lnTo>
                <a:lnTo>
                  <a:pt x="1" y="1159"/>
                </a:lnTo>
                <a:lnTo>
                  <a:pt x="828" y="1207"/>
                </a:lnTo>
                <a:lnTo>
                  <a:pt x="734" y="1739"/>
                </a:lnTo>
                <a:lnTo>
                  <a:pt x="1065" y="1266"/>
                </a:lnTo>
                <a:lnTo>
                  <a:pt x="1621" y="1786"/>
                </a:lnTo>
                <a:lnTo>
                  <a:pt x="1348" y="1124"/>
                </a:lnTo>
                <a:lnTo>
                  <a:pt x="2094" y="1124"/>
                </a:lnTo>
                <a:lnTo>
                  <a:pt x="1419" y="876"/>
                </a:lnTo>
                <a:lnTo>
                  <a:pt x="1715" y="426"/>
                </a:lnTo>
                <a:lnTo>
                  <a:pt x="1243" y="687"/>
                </a:lnTo>
                <a:lnTo>
                  <a:pt x="10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7"/>
          <p:cNvSpPr/>
          <p:nvPr/>
        </p:nvSpPr>
        <p:spPr>
          <a:xfrm>
            <a:off x="265566" y="609164"/>
            <a:ext cx="344589" cy="294073"/>
          </a:xfrm>
          <a:custGeom>
            <a:avLst/>
            <a:gdLst/>
            <a:ahLst/>
            <a:cxnLst/>
            <a:rect l="l" t="t" r="r" b="b"/>
            <a:pathLst>
              <a:path w="2094" h="1787" extrusionOk="0">
                <a:moveTo>
                  <a:pt x="1077" y="1"/>
                </a:moveTo>
                <a:lnTo>
                  <a:pt x="947" y="734"/>
                </a:lnTo>
                <a:lnTo>
                  <a:pt x="368" y="332"/>
                </a:lnTo>
                <a:lnTo>
                  <a:pt x="805" y="899"/>
                </a:lnTo>
                <a:lnTo>
                  <a:pt x="1" y="1159"/>
                </a:lnTo>
                <a:lnTo>
                  <a:pt x="828" y="1207"/>
                </a:lnTo>
                <a:lnTo>
                  <a:pt x="734" y="1739"/>
                </a:lnTo>
                <a:lnTo>
                  <a:pt x="1065" y="1266"/>
                </a:lnTo>
                <a:lnTo>
                  <a:pt x="1621" y="1786"/>
                </a:lnTo>
                <a:lnTo>
                  <a:pt x="1348" y="1124"/>
                </a:lnTo>
                <a:lnTo>
                  <a:pt x="2094" y="1124"/>
                </a:lnTo>
                <a:lnTo>
                  <a:pt x="1419" y="876"/>
                </a:lnTo>
                <a:lnTo>
                  <a:pt x="1715" y="426"/>
                </a:lnTo>
                <a:lnTo>
                  <a:pt x="1243" y="687"/>
                </a:lnTo>
                <a:lnTo>
                  <a:pt x="10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1"/>
        </a:solidFill>
        <a:effectLst/>
      </p:bgPr>
    </p:bg>
    <p:spTree>
      <p:nvGrpSpPr>
        <p:cNvPr id="1" name="Shape 116"/>
        <p:cNvGrpSpPr/>
        <p:nvPr/>
      </p:nvGrpSpPr>
      <p:grpSpPr>
        <a:xfrm>
          <a:off x="0" y="0"/>
          <a:ext cx="0" cy="0"/>
          <a:chOff x="0" y="0"/>
          <a:chExt cx="0" cy="0"/>
        </a:xfrm>
      </p:grpSpPr>
      <p:sp>
        <p:nvSpPr>
          <p:cNvPr id="117" name="Google Shape;117;p9"/>
          <p:cNvSpPr txBox="1">
            <a:spLocks noGrp="1"/>
          </p:cNvSpPr>
          <p:nvPr>
            <p:ph type="title"/>
          </p:nvPr>
        </p:nvSpPr>
        <p:spPr>
          <a:xfrm>
            <a:off x="4305734" y="2295198"/>
            <a:ext cx="4045200" cy="1482300"/>
          </a:xfrm>
          <a:prstGeom prst="rect">
            <a:avLst/>
          </a:prstGeom>
        </p:spPr>
        <p:txBody>
          <a:bodyPr spcFirstLastPara="1" wrap="square" lIns="91425" tIns="0" rIns="91425" bIns="0" anchor="b" anchorCtr="0">
            <a:noAutofit/>
          </a:bodyPr>
          <a:lstStyle>
            <a:lvl1pPr lvl="0" algn="r">
              <a:spcBef>
                <a:spcPts val="0"/>
              </a:spcBef>
              <a:spcAft>
                <a:spcPts val="0"/>
              </a:spcAft>
              <a:buSzPts val="4200"/>
              <a:buNone/>
              <a:defRPr sz="8600">
                <a:solidFill>
                  <a:schemeClr val="lt1"/>
                </a:solidFill>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18" name="Google Shape;118;p9"/>
          <p:cNvSpPr txBox="1">
            <a:spLocks noGrp="1"/>
          </p:cNvSpPr>
          <p:nvPr>
            <p:ph type="subTitle" idx="1"/>
          </p:nvPr>
        </p:nvSpPr>
        <p:spPr>
          <a:xfrm>
            <a:off x="4867634" y="3828908"/>
            <a:ext cx="3483300" cy="774600"/>
          </a:xfrm>
          <a:prstGeom prst="rect">
            <a:avLst/>
          </a:prstGeom>
        </p:spPr>
        <p:txBody>
          <a:bodyPr spcFirstLastPara="1" wrap="square" lIns="91425" tIns="0" rIns="91425" bIns="0" anchor="t" anchorCtr="0">
            <a:noAutofit/>
          </a:bodyPr>
          <a:lstStyle>
            <a:lvl1pPr lvl="0" algn="r">
              <a:lnSpc>
                <a:spcPct val="100000"/>
              </a:lnSpc>
              <a:spcBef>
                <a:spcPts val="0"/>
              </a:spcBef>
              <a:spcAft>
                <a:spcPts val="0"/>
              </a:spcAft>
              <a:buSzPts val="2100"/>
              <a:buNone/>
              <a:defRPr>
                <a:solidFill>
                  <a:schemeClr val="lt1"/>
                </a:solidFil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19" name="Google Shape;119;p9"/>
          <p:cNvSpPr/>
          <p:nvPr/>
        </p:nvSpPr>
        <p:spPr>
          <a:xfrm flipH="1">
            <a:off x="6464587" y="-99348"/>
            <a:ext cx="4069855" cy="2033060"/>
          </a:xfrm>
          <a:custGeom>
            <a:avLst/>
            <a:gdLst/>
            <a:ahLst/>
            <a:cxnLst/>
            <a:rect l="l" t="t" r="r" b="b"/>
            <a:pathLst>
              <a:path w="25063" h="12520" extrusionOk="0">
                <a:moveTo>
                  <a:pt x="25028" y="1"/>
                </a:moveTo>
                <a:cubicBezTo>
                  <a:pt x="25004" y="1"/>
                  <a:pt x="24992" y="12"/>
                  <a:pt x="24980" y="36"/>
                </a:cubicBezTo>
                <a:cubicBezTo>
                  <a:pt x="24968" y="119"/>
                  <a:pt x="24957" y="190"/>
                  <a:pt x="24945" y="272"/>
                </a:cubicBezTo>
                <a:cubicBezTo>
                  <a:pt x="24945" y="296"/>
                  <a:pt x="24957" y="308"/>
                  <a:pt x="24980" y="308"/>
                </a:cubicBezTo>
                <a:lnTo>
                  <a:pt x="24980" y="320"/>
                </a:lnTo>
                <a:cubicBezTo>
                  <a:pt x="25004" y="320"/>
                  <a:pt x="25015" y="308"/>
                  <a:pt x="25015" y="285"/>
                </a:cubicBezTo>
                <a:cubicBezTo>
                  <a:pt x="25028" y="201"/>
                  <a:pt x="25039" y="130"/>
                  <a:pt x="25051" y="48"/>
                </a:cubicBezTo>
                <a:cubicBezTo>
                  <a:pt x="25063" y="25"/>
                  <a:pt x="25039" y="12"/>
                  <a:pt x="25028" y="1"/>
                </a:cubicBezTo>
                <a:close/>
                <a:moveTo>
                  <a:pt x="24945" y="474"/>
                </a:moveTo>
                <a:cubicBezTo>
                  <a:pt x="24921" y="474"/>
                  <a:pt x="24897" y="485"/>
                  <a:pt x="24897" y="509"/>
                </a:cubicBezTo>
                <a:cubicBezTo>
                  <a:pt x="24874" y="580"/>
                  <a:pt x="24862" y="663"/>
                  <a:pt x="24839" y="734"/>
                </a:cubicBezTo>
                <a:cubicBezTo>
                  <a:pt x="24839" y="757"/>
                  <a:pt x="24850" y="769"/>
                  <a:pt x="24862" y="781"/>
                </a:cubicBezTo>
                <a:lnTo>
                  <a:pt x="24874" y="781"/>
                </a:lnTo>
                <a:cubicBezTo>
                  <a:pt x="24886" y="781"/>
                  <a:pt x="24910" y="769"/>
                  <a:pt x="24910" y="757"/>
                </a:cubicBezTo>
                <a:cubicBezTo>
                  <a:pt x="24933" y="674"/>
                  <a:pt x="24945" y="603"/>
                  <a:pt x="24968" y="521"/>
                </a:cubicBezTo>
                <a:cubicBezTo>
                  <a:pt x="24968" y="497"/>
                  <a:pt x="24957" y="485"/>
                  <a:pt x="24945" y="474"/>
                </a:cubicBezTo>
                <a:close/>
                <a:moveTo>
                  <a:pt x="24802" y="942"/>
                </a:moveTo>
                <a:cubicBezTo>
                  <a:pt x="24790" y="942"/>
                  <a:pt x="24776" y="950"/>
                  <a:pt x="24768" y="958"/>
                </a:cubicBezTo>
                <a:cubicBezTo>
                  <a:pt x="24744" y="1041"/>
                  <a:pt x="24720" y="1112"/>
                  <a:pt x="24697" y="1194"/>
                </a:cubicBezTo>
                <a:cubicBezTo>
                  <a:pt x="24684" y="1207"/>
                  <a:pt x="24697" y="1230"/>
                  <a:pt x="24720" y="1230"/>
                </a:cubicBezTo>
                <a:cubicBezTo>
                  <a:pt x="24720" y="1242"/>
                  <a:pt x="24720" y="1242"/>
                  <a:pt x="24732" y="1242"/>
                </a:cubicBezTo>
                <a:cubicBezTo>
                  <a:pt x="24744" y="1242"/>
                  <a:pt x="24755" y="1230"/>
                  <a:pt x="24768" y="1218"/>
                </a:cubicBezTo>
                <a:cubicBezTo>
                  <a:pt x="24791" y="1136"/>
                  <a:pt x="24815" y="1065"/>
                  <a:pt x="24839" y="982"/>
                </a:cubicBezTo>
                <a:cubicBezTo>
                  <a:pt x="24850" y="970"/>
                  <a:pt x="24839" y="947"/>
                  <a:pt x="24815" y="947"/>
                </a:cubicBezTo>
                <a:cubicBezTo>
                  <a:pt x="24811" y="943"/>
                  <a:pt x="24807" y="942"/>
                  <a:pt x="24802" y="942"/>
                </a:cubicBezTo>
                <a:close/>
                <a:moveTo>
                  <a:pt x="24640" y="1391"/>
                </a:moveTo>
                <a:cubicBezTo>
                  <a:pt x="24625" y="1391"/>
                  <a:pt x="24614" y="1399"/>
                  <a:pt x="24614" y="1407"/>
                </a:cubicBezTo>
                <a:cubicBezTo>
                  <a:pt x="24579" y="1490"/>
                  <a:pt x="24543" y="1561"/>
                  <a:pt x="24519" y="1632"/>
                </a:cubicBezTo>
                <a:cubicBezTo>
                  <a:pt x="24508" y="1644"/>
                  <a:pt x="24519" y="1667"/>
                  <a:pt x="24531" y="1680"/>
                </a:cubicBezTo>
                <a:lnTo>
                  <a:pt x="24543" y="1680"/>
                </a:lnTo>
                <a:cubicBezTo>
                  <a:pt x="24566" y="1680"/>
                  <a:pt x="24579" y="1680"/>
                  <a:pt x="24579" y="1656"/>
                </a:cubicBezTo>
                <a:cubicBezTo>
                  <a:pt x="24614" y="1585"/>
                  <a:pt x="24649" y="1514"/>
                  <a:pt x="24673" y="1443"/>
                </a:cubicBezTo>
                <a:cubicBezTo>
                  <a:pt x="24684" y="1419"/>
                  <a:pt x="24673" y="1396"/>
                  <a:pt x="24661" y="1396"/>
                </a:cubicBezTo>
                <a:cubicBezTo>
                  <a:pt x="24654" y="1392"/>
                  <a:pt x="24647" y="1391"/>
                  <a:pt x="24640" y="1391"/>
                </a:cubicBezTo>
                <a:close/>
                <a:moveTo>
                  <a:pt x="24447" y="1828"/>
                </a:moveTo>
                <a:cubicBezTo>
                  <a:pt x="24435" y="1828"/>
                  <a:pt x="24421" y="1836"/>
                  <a:pt x="24413" y="1845"/>
                </a:cubicBezTo>
                <a:lnTo>
                  <a:pt x="24306" y="2058"/>
                </a:lnTo>
                <a:cubicBezTo>
                  <a:pt x="24295" y="2069"/>
                  <a:pt x="24306" y="2093"/>
                  <a:pt x="24318" y="2105"/>
                </a:cubicBezTo>
                <a:lnTo>
                  <a:pt x="24330" y="2105"/>
                </a:lnTo>
                <a:cubicBezTo>
                  <a:pt x="24353" y="2105"/>
                  <a:pt x="24366" y="2105"/>
                  <a:pt x="24366" y="2093"/>
                </a:cubicBezTo>
                <a:cubicBezTo>
                  <a:pt x="24401" y="2022"/>
                  <a:pt x="24448" y="1951"/>
                  <a:pt x="24484" y="1880"/>
                </a:cubicBezTo>
                <a:cubicBezTo>
                  <a:pt x="24484" y="1856"/>
                  <a:pt x="24484" y="1833"/>
                  <a:pt x="24460" y="1833"/>
                </a:cubicBezTo>
                <a:cubicBezTo>
                  <a:pt x="24457" y="1829"/>
                  <a:pt x="24452" y="1828"/>
                  <a:pt x="24447" y="1828"/>
                </a:cubicBezTo>
                <a:close/>
                <a:moveTo>
                  <a:pt x="12733" y="2318"/>
                </a:moveTo>
                <a:cubicBezTo>
                  <a:pt x="12650" y="2318"/>
                  <a:pt x="12568" y="2342"/>
                  <a:pt x="12497" y="2377"/>
                </a:cubicBezTo>
                <a:cubicBezTo>
                  <a:pt x="12473" y="2389"/>
                  <a:pt x="12473" y="2400"/>
                  <a:pt x="12473" y="2424"/>
                </a:cubicBezTo>
                <a:cubicBezTo>
                  <a:pt x="12484" y="2436"/>
                  <a:pt x="12497" y="2448"/>
                  <a:pt x="12508" y="2448"/>
                </a:cubicBezTo>
                <a:cubicBezTo>
                  <a:pt x="12508" y="2448"/>
                  <a:pt x="12520" y="2448"/>
                  <a:pt x="12520" y="2436"/>
                </a:cubicBezTo>
                <a:cubicBezTo>
                  <a:pt x="12591" y="2413"/>
                  <a:pt x="12662" y="2389"/>
                  <a:pt x="12744" y="2389"/>
                </a:cubicBezTo>
                <a:cubicBezTo>
                  <a:pt x="12757" y="2389"/>
                  <a:pt x="12780" y="2377"/>
                  <a:pt x="12780" y="2353"/>
                </a:cubicBezTo>
                <a:cubicBezTo>
                  <a:pt x="12780" y="2329"/>
                  <a:pt x="12757" y="2318"/>
                  <a:pt x="12733" y="2318"/>
                </a:cubicBezTo>
                <a:close/>
                <a:moveTo>
                  <a:pt x="24235" y="2247"/>
                </a:moveTo>
                <a:cubicBezTo>
                  <a:pt x="24224" y="2247"/>
                  <a:pt x="24200" y="2247"/>
                  <a:pt x="24188" y="2258"/>
                </a:cubicBezTo>
                <a:cubicBezTo>
                  <a:pt x="24141" y="2329"/>
                  <a:pt x="24106" y="2400"/>
                  <a:pt x="24058" y="2471"/>
                </a:cubicBezTo>
                <a:cubicBezTo>
                  <a:pt x="24046" y="2483"/>
                  <a:pt x="24058" y="2507"/>
                  <a:pt x="24070" y="2518"/>
                </a:cubicBezTo>
                <a:lnTo>
                  <a:pt x="24093" y="2518"/>
                </a:lnTo>
                <a:cubicBezTo>
                  <a:pt x="24106" y="2518"/>
                  <a:pt x="24117" y="2518"/>
                  <a:pt x="24117" y="2507"/>
                </a:cubicBezTo>
                <a:cubicBezTo>
                  <a:pt x="24164" y="2436"/>
                  <a:pt x="24212" y="2365"/>
                  <a:pt x="24248" y="2306"/>
                </a:cubicBezTo>
                <a:cubicBezTo>
                  <a:pt x="24259" y="2282"/>
                  <a:pt x="24248" y="2258"/>
                  <a:pt x="24235" y="2247"/>
                </a:cubicBezTo>
                <a:close/>
                <a:moveTo>
                  <a:pt x="12969" y="2360"/>
                </a:moveTo>
                <a:cubicBezTo>
                  <a:pt x="12958" y="2360"/>
                  <a:pt x="12946" y="2369"/>
                  <a:pt x="12946" y="2377"/>
                </a:cubicBezTo>
                <a:cubicBezTo>
                  <a:pt x="12934" y="2400"/>
                  <a:pt x="12946" y="2424"/>
                  <a:pt x="12957" y="2424"/>
                </a:cubicBezTo>
                <a:cubicBezTo>
                  <a:pt x="13028" y="2448"/>
                  <a:pt x="13099" y="2495"/>
                  <a:pt x="13159" y="2542"/>
                </a:cubicBezTo>
                <a:cubicBezTo>
                  <a:pt x="13159" y="2554"/>
                  <a:pt x="13170" y="2554"/>
                  <a:pt x="13182" y="2554"/>
                </a:cubicBezTo>
                <a:cubicBezTo>
                  <a:pt x="13194" y="2554"/>
                  <a:pt x="13194" y="2542"/>
                  <a:pt x="13206" y="2542"/>
                </a:cubicBezTo>
                <a:cubicBezTo>
                  <a:pt x="13217" y="2518"/>
                  <a:pt x="13217" y="2507"/>
                  <a:pt x="13206" y="2483"/>
                </a:cubicBezTo>
                <a:cubicBezTo>
                  <a:pt x="13135" y="2436"/>
                  <a:pt x="13064" y="2389"/>
                  <a:pt x="12981" y="2365"/>
                </a:cubicBezTo>
                <a:cubicBezTo>
                  <a:pt x="12978" y="2362"/>
                  <a:pt x="12973" y="2360"/>
                  <a:pt x="12969" y="2360"/>
                </a:cubicBezTo>
                <a:close/>
                <a:moveTo>
                  <a:pt x="12303" y="2505"/>
                </a:moveTo>
                <a:cubicBezTo>
                  <a:pt x="12296" y="2505"/>
                  <a:pt x="12289" y="2509"/>
                  <a:pt x="12284" y="2518"/>
                </a:cubicBezTo>
                <a:cubicBezTo>
                  <a:pt x="12224" y="2566"/>
                  <a:pt x="12177" y="2637"/>
                  <a:pt x="12130" y="2708"/>
                </a:cubicBezTo>
                <a:cubicBezTo>
                  <a:pt x="12118" y="2720"/>
                  <a:pt x="12118" y="2744"/>
                  <a:pt x="12142" y="2755"/>
                </a:cubicBezTo>
                <a:lnTo>
                  <a:pt x="12153" y="2767"/>
                </a:lnTo>
                <a:cubicBezTo>
                  <a:pt x="12166" y="2767"/>
                  <a:pt x="12177" y="2755"/>
                  <a:pt x="12189" y="2744"/>
                </a:cubicBezTo>
                <a:cubicBezTo>
                  <a:pt x="12224" y="2673"/>
                  <a:pt x="12284" y="2613"/>
                  <a:pt x="12331" y="2566"/>
                </a:cubicBezTo>
                <a:cubicBezTo>
                  <a:pt x="12343" y="2554"/>
                  <a:pt x="12355" y="2531"/>
                  <a:pt x="12331" y="2518"/>
                </a:cubicBezTo>
                <a:cubicBezTo>
                  <a:pt x="12324" y="2512"/>
                  <a:pt x="12313" y="2505"/>
                  <a:pt x="12303" y="2505"/>
                </a:cubicBezTo>
                <a:close/>
                <a:moveTo>
                  <a:pt x="23952" y="2652"/>
                </a:moveTo>
                <a:cubicBezTo>
                  <a:pt x="23943" y="2652"/>
                  <a:pt x="23934" y="2655"/>
                  <a:pt x="23928" y="2660"/>
                </a:cubicBezTo>
                <a:cubicBezTo>
                  <a:pt x="23881" y="2731"/>
                  <a:pt x="23833" y="2791"/>
                  <a:pt x="23786" y="2862"/>
                </a:cubicBezTo>
                <a:cubicBezTo>
                  <a:pt x="23775" y="2873"/>
                  <a:pt x="23775" y="2897"/>
                  <a:pt x="23798" y="2909"/>
                </a:cubicBezTo>
                <a:lnTo>
                  <a:pt x="23810" y="2909"/>
                </a:lnTo>
                <a:cubicBezTo>
                  <a:pt x="23822" y="2909"/>
                  <a:pt x="23833" y="2909"/>
                  <a:pt x="23846" y="2897"/>
                </a:cubicBezTo>
                <a:cubicBezTo>
                  <a:pt x="23893" y="2838"/>
                  <a:pt x="23940" y="2767"/>
                  <a:pt x="23987" y="2708"/>
                </a:cubicBezTo>
                <a:cubicBezTo>
                  <a:pt x="23999" y="2684"/>
                  <a:pt x="23999" y="2673"/>
                  <a:pt x="23975" y="2660"/>
                </a:cubicBezTo>
                <a:cubicBezTo>
                  <a:pt x="23969" y="2655"/>
                  <a:pt x="23961" y="2652"/>
                  <a:pt x="23952" y="2652"/>
                </a:cubicBezTo>
                <a:close/>
                <a:moveTo>
                  <a:pt x="13332" y="2656"/>
                </a:moveTo>
                <a:cubicBezTo>
                  <a:pt x="13326" y="2656"/>
                  <a:pt x="13319" y="2657"/>
                  <a:pt x="13312" y="2660"/>
                </a:cubicBezTo>
                <a:cubicBezTo>
                  <a:pt x="13301" y="2673"/>
                  <a:pt x="13301" y="2696"/>
                  <a:pt x="13312" y="2708"/>
                </a:cubicBezTo>
                <a:cubicBezTo>
                  <a:pt x="13348" y="2779"/>
                  <a:pt x="13395" y="2838"/>
                  <a:pt x="13430" y="2920"/>
                </a:cubicBezTo>
                <a:cubicBezTo>
                  <a:pt x="13430" y="2933"/>
                  <a:pt x="13442" y="2933"/>
                  <a:pt x="13454" y="2933"/>
                </a:cubicBezTo>
                <a:lnTo>
                  <a:pt x="13477" y="2933"/>
                </a:lnTo>
                <a:cubicBezTo>
                  <a:pt x="13490" y="2920"/>
                  <a:pt x="13501" y="2897"/>
                  <a:pt x="13490" y="2885"/>
                </a:cubicBezTo>
                <a:cubicBezTo>
                  <a:pt x="13454" y="2802"/>
                  <a:pt x="13406" y="2731"/>
                  <a:pt x="13371" y="2673"/>
                </a:cubicBezTo>
                <a:cubicBezTo>
                  <a:pt x="13363" y="2664"/>
                  <a:pt x="13348" y="2656"/>
                  <a:pt x="13332" y="2656"/>
                </a:cubicBezTo>
                <a:close/>
                <a:moveTo>
                  <a:pt x="12071" y="2909"/>
                </a:moveTo>
                <a:cubicBezTo>
                  <a:pt x="12059" y="2909"/>
                  <a:pt x="12035" y="2920"/>
                  <a:pt x="12024" y="2933"/>
                </a:cubicBezTo>
                <a:cubicBezTo>
                  <a:pt x="12012" y="3015"/>
                  <a:pt x="11988" y="3098"/>
                  <a:pt x="11988" y="3180"/>
                </a:cubicBezTo>
                <a:cubicBezTo>
                  <a:pt x="11988" y="3204"/>
                  <a:pt x="12000" y="3216"/>
                  <a:pt x="12024" y="3216"/>
                </a:cubicBezTo>
                <a:cubicBezTo>
                  <a:pt x="12047" y="3216"/>
                  <a:pt x="12059" y="3204"/>
                  <a:pt x="12059" y="3180"/>
                </a:cubicBezTo>
                <a:cubicBezTo>
                  <a:pt x="12071" y="3110"/>
                  <a:pt x="12082" y="3027"/>
                  <a:pt x="12095" y="2956"/>
                </a:cubicBezTo>
                <a:cubicBezTo>
                  <a:pt x="12106" y="2933"/>
                  <a:pt x="12095" y="2920"/>
                  <a:pt x="12071" y="2909"/>
                </a:cubicBezTo>
                <a:close/>
                <a:moveTo>
                  <a:pt x="23668" y="3030"/>
                </a:moveTo>
                <a:cubicBezTo>
                  <a:pt x="23659" y="3030"/>
                  <a:pt x="23650" y="3033"/>
                  <a:pt x="23644" y="3039"/>
                </a:cubicBezTo>
                <a:cubicBezTo>
                  <a:pt x="23585" y="3110"/>
                  <a:pt x="23538" y="3169"/>
                  <a:pt x="23491" y="3228"/>
                </a:cubicBezTo>
                <a:cubicBezTo>
                  <a:pt x="23479" y="3240"/>
                  <a:pt x="23479" y="3264"/>
                  <a:pt x="23491" y="3275"/>
                </a:cubicBezTo>
                <a:cubicBezTo>
                  <a:pt x="23491" y="3287"/>
                  <a:pt x="23502" y="3287"/>
                  <a:pt x="23515" y="3287"/>
                </a:cubicBezTo>
                <a:cubicBezTo>
                  <a:pt x="23526" y="3287"/>
                  <a:pt x="23538" y="3287"/>
                  <a:pt x="23538" y="3275"/>
                </a:cubicBezTo>
                <a:cubicBezTo>
                  <a:pt x="23597" y="3216"/>
                  <a:pt x="23644" y="3157"/>
                  <a:pt x="23691" y="3086"/>
                </a:cubicBezTo>
                <a:cubicBezTo>
                  <a:pt x="23704" y="3075"/>
                  <a:pt x="23704" y="3051"/>
                  <a:pt x="23691" y="3039"/>
                </a:cubicBezTo>
                <a:cubicBezTo>
                  <a:pt x="23686" y="3033"/>
                  <a:pt x="23677" y="3030"/>
                  <a:pt x="23668" y="3030"/>
                </a:cubicBezTo>
                <a:close/>
                <a:moveTo>
                  <a:pt x="13537" y="3086"/>
                </a:moveTo>
                <a:cubicBezTo>
                  <a:pt x="13513" y="3098"/>
                  <a:pt x="13501" y="3110"/>
                  <a:pt x="13513" y="3133"/>
                </a:cubicBezTo>
                <a:cubicBezTo>
                  <a:pt x="13537" y="3204"/>
                  <a:pt x="13548" y="3287"/>
                  <a:pt x="13572" y="3358"/>
                </a:cubicBezTo>
                <a:cubicBezTo>
                  <a:pt x="13572" y="3382"/>
                  <a:pt x="13596" y="3393"/>
                  <a:pt x="13608" y="3393"/>
                </a:cubicBezTo>
                <a:lnTo>
                  <a:pt x="13619" y="3393"/>
                </a:lnTo>
                <a:cubicBezTo>
                  <a:pt x="13632" y="3382"/>
                  <a:pt x="13643" y="3370"/>
                  <a:pt x="13643" y="3346"/>
                </a:cubicBezTo>
                <a:cubicBezTo>
                  <a:pt x="13619" y="3264"/>
                  <a:pt x="13608" y="3180"/>
                  <a:pt x="13584" y="3110"/>
                </a:cubicBezTo>
                <a:cubicBezTo>
                  <a:pt x="13572" y="3098"/>
                  <a:pt x="13548" y="3086"/>
                  <a:pt x="13537" y="3086"/>
                </a:cubicBezTo>
                <a:close/>
                <a:moveTo>
                  <a:pt x="23353" y="3392"/>
                </a:moveTo>
                <a:cubicBezTo>
                  <a:pt x="23342" y="3392"/>
                  <a:pt x="23332" y="3399"/>
                  <a:pt x="23325" y="3406"/>
                </a:cubicBezTo>
                <a:lnTo>
                  <a:pt x="23160" y="3571"/>
                </a:lnTo>
                <a:cubicBezTo>
                  <a:pt x="23148" y="3582"/>
                  <a:pt x="23148" y="3606"/>
                  <a:pt x="23160" y="3618"/>
                </a:cubicBezTo>
                <a:cubicBezTo>
                  <a:pt x="23171" y="3630"/>
                  <a:pt x="23171" y="3630"/>
                  <a:pt x="23184" y="3630"/>
                </a:cubicBezTo>
                <a:lnTo>
                  <a:pt x="23207" y="3630"/>
                </a:lnTo>
                <a:cubicBezTo>
                  <a:pt x="23266" y="3571"/>
                  <a:pt x="23325" y="3511"/>
                  <a:pt x="23373" y="3453"/>
                </a:cubicBezTo>
                <a:cubicBezTo>
                  <a:pt x="23396" y="3441"/>
                  <a:pt x="23396" y="3417"/>
                  <a:pt x="23373" y="3406"/>
                </a:cubicBezTo>
                <a:cubicBezTo>
                  <a:pt x="23367" y="3395"/>
                  <a:pt x="23360" y="3392"/>
                  <a:pt x="23353" y="3392"/>
                </a:cubicBezTo>
                <a:close/>
                <a:moveTo>
                  <a:pt x="12035" y="3382"/>
                </a:moveTo>
                <a:cubicBezTo>
                  <a:pt x="12024" y="3382"/>
                  <a:pt x="12000" y="3406"/>
                  <a:pt x="12012" y="3429"/>
                </a:cubicBezTo>
                <a:cubicBezTo>
                  <a:pt x="12024" y="3500"/>
                  <a:pt x="12047" y="3582"/>
                  <a:pt x="12082" y="3666"/>
                </a:cubicBezTo>
                <a:cubicBezTo>
                  <a:pt x="12082" y="3677"/>
                  <a:pt x="12095" y="3689"/>
                  <a:pt x="12106" y="3689"/>
                </a:cubicBezTo>
                <a:cubicBezTo>
                  <a:pt x="12118" y="3689"/>
                  <a:pt x="12118" y="3689"/>
                  <a:pt x="12130" y="3677"/>
                </a:cubicBezTo>
                <a:cubicBezTo>
                  <a:pt x="12142" y="3677"/>
                  <a:pt x="12153" y="3653"/>
                  <a:pt x="12142" y="3630"/>
                </a:cubicBezTo>
                <a:cubicBezTo>
                  <a:pt x="12118" y="3559"/>
                  <a:pt x="12095" y="3488"/>
                  <a:pt x="12082" y="3417"/>
                </a:cubicBezTo>
                <a:cubicBezTo>
                  <a:pt x="12071" y="3393"/>
                  <a:pt x="12059" y="3382"/>
                  <a:pt x="12035" y="3382"/>
                </a:cubicBezTo>
                <a:close/>
                <a:moveTo>
                  <a:pt x="13660" y="3554"/>
                </a:moveTo>
                <a:cubicBezTo>
                  <a:pt x="13655" y="3554"/>
                  <a:pt x="13649" y="3556"/>
                  <a:pt x="13643" y="3559"/>
                </a:cubicBezTo>
                <a:cubicBezTo>
                  <a:pt x="13632" y="3559"/>
                  <a:pt x="13608" y="3571"/>
                  <a:pt x="13619" y="3595"/>
                </a:cubicBezTo>
                <a:cubicBezTo>
                  <a:pt x="13632" y="3666"/>
                  <a:pt x="13632" y="3748"/>
                  <a:pt x="13643" y="3831"/>
                </a:cubicBezTo>
                <a:cubicBezTo>
                  <a:pt x="13643" y="3855"/>
                  <a:pt x="13655" y="3866"/>
                  <a:pt x="13679" y="3866"/>
                </a:cubicBezTo>
                <a:cubicBezTo>
                  <a:pt x="13703" y="3866"/>
                  <a:pt x="13714" y="3842"/>
                  <a:pt x="13714" y="3819"/>
                </a:cubicBezTo>
                <a:cubicBezTo>
                  <a:pt x="13703" y="3737"/>
                  <a:pt x="13703" y="3666"/>
                  <a:pt x="13690" y="3582"/>
                </a:cubicBezTo>
                <a:cubicBezTo>
                  <a:pt x="13682" y="3565"/>
                  <a:pt x="13673" y="3554"/>
                  <a:pt x="13660" y="3554"/>
                </a:cubicBezTo>
                <a:close/>
                <a:moveTo>
                  <a:pt x="23016" y="3727"/>
                </a:moveTo>
                <a:cubicBezTo>
                  <a:pt x="23006" y="3727"/>
                  <a:pt x="22994" y="3730"/>
                  <a:pt x="22982" y="3737"/>
                </a:cubicBezTo>
                <a:cubicBezTo>
                  <a:pt x="22923" y="3795"/>
                  <a:pt x="22864" y="3842"/>
                  <a:pt x="22805" y="3890"/>
                </a:cubicBezTo>
                <a:cubicBezTo>
                  <a:pt x="22793" y="3902"/>
                  <a:pt x="22793" y="3926"/>
                  <a:pt x="22805" y="3949"/>
                </a:cubicBezTo>
                <a:cubicBezTo>
                  <a:pt x="22817" y="3949"/>
                  <a:pt x="22817" y="3961"/>
                  <a:pt x="22829" y="3961"/>
                </a:cubicBezTo>
                <a:cubicBezTo>
                  <a:pt x="22840" y="3961"/>
                  <a:pt x="22853" y="3961"/>
                  <a:pt x="22853" y="3949"/>
                </a:cubicBezTo>
                <a:cubicBezTo>
                  <a:pt x="22911" y="3902"/>
                  <a:pt x="22971" y="3842"/>
                  <a:pt x="23029" y="3795"/>
                </a:cubicBezTo>
                <a:cubicBezTo>
                  <a:pt x="23053" y="3772"/>
                  <a:pt x="23053" y="3748"/>
                  <a:pt x="23042" y="3737"/>
                </a:cubicBezTo>
                <a:cubicBezTo>
                  <a:pt x="23036" y="3730"/>
                  <a:pt x="23027" y="3727"/>
                  <a:pt x="23016" y="3727"/>
                </a:cubicBezTo>
                <a:close/>
                <a:moveTo>
                  <a:pt x="12214" y="3826"/>
                </a:moveTo>
                <a:cubicBezTo>
                  <a:pt x="12209" y="3826"/>
                  <a:pt x="12204" y="3828"/>
                  <a:pt x="12201" y="3831"/>
                </a:cubicBezTo>
                <a:cubicBezTo>
                  <a:pt x="12189" y="3842"/>
                  <a:pt x="12177" y="3866"/>
                  <a:pt x="12189" y="3878"/>
                </a:cubicBezTo>
                <a:cubicBezTo>
                  <a:pt x="12224" y="3949"/>
                  <a:pt x="12272" y="4020"/>
                  <a:pt x="12331" y="4079"/>
                </a:cubicBezTo>
                <a:cubicBezTo>
                  <a:pt x="12343" y="4091"/>
                  <a:pt x="12343" y="4091"/>
                  <a:pt x="12355" y="4091"/>
                </a:cubicBezTo>
                <a:cubicBezTo>
                  <a:pt x="12366" y="4091"/>
                  <a:pt x="12378" y="4091"/>
                  <a:pt x="12378" y="4079"/>
                </a:cubicBezTo>
                <a:cubicBezTo>
                  <a:pt x="12390" y="4068"/>
                  <a:pt x="12402" y="4044"/>
                  <a:pt x="12390" y="4032"/>
                </a:cubicBezTo>
                <a:cubicBezTo>
                  <a:pt x="12331" y="3973"/>
                  <a:pt x="12284" y="3902"/>
                  <a:pt x="12248" y="3842"/>
                </a:cubicBezTo>
                <a:cubicBezTo>
                  <a:pt x="12240" y="3834"/>
                  <a:pt x="12226" y="3826"/>
                  <a:pt x="12214" y="3826"/>
                </a:cubicBezTo>
                <a:close/>
                <a:moveTo>
                  <a:pt x="22647" y="4036"/>
                </a:moveTo>
                <a:cubicBezTo>
                  <a:pt x="22640" y="4036"/>
                  <a:pt x="22633" y="4039"/>
                  <a:pt x="22627" y="4044"/>
                </a:cubicBezTo>
                <a:cubicBezTo>
                  <a:pt x="22557" y="4091"/>
                  <a:pt x="22498" y="4150"/>
                  <a:pt x="22438" y="4186"/>
                </a:cubicBezTo>
                <a:cubicBezTo>
                  <a:pt x="22415" y="4197"/>
                  <a:pt x="22415" y="4221"/>
                  <a:pt x="22427" y="4244"/>
                </a:cubicBezTo>
                <a:cubicBezTo>
                  <a:pt x="22438" y="4257"/>
                  <a:pt x="22451" y="4257"/>
                  <a:pt x="22451" y="4257"/>
                </a:cubicBezTo>
                <a:cubicBezTo>
                  <a:pt x="22462" y="4257"/>
                  <a:pt x="22474" y="4257"/>
                  <a:pt x="22474" y="4244"/>
                </a:cubicBezTo>
                <a:cubicBezTo>
                  <a:pt x="22545" y="4197"/>
                  <a:pt x="22604" y="4150"/>
                  <a:pt x="22663" y="4103"/>
                </a:cubicBezTo>
                <a:cubicBezTo>
                  <a:pt x="22687" y="4091"/>
                  <a:pt x="22687" y="4068"/>
                  <a:pt x="22675" y="4055"/>
                </a:cubicBezTo>
                <a:cubicBezTo>
                  <a:pt x="22668" y="4042"/>
                  <a:pt x="22657" y="4036"/>
                  <a:pt x="22647" y="4036"/>
                </a:cubicBezTo>
                <a:close/>
                <a:moveTo>
                  <a:pt x="13690" y="4032"/>
                </a:moveTo>
                <a:cubicBezTo>
                  <a:pt x="13667" y="4032"/>
                  <a:pt x="13655" y="4044"/>
                  <a:pt x="13655" y="4068"/>
                </a:cubicBezTo>
                <a:lnTo>
                  <a:pt x="13655" y="4280"/>
                </a:lnTo>
                <a:lnTo>
                  <a:pt x="13655" y="4304"/>
                </a:lnTo>
                <a:cubicBezTo>
                  <a:pt x="13655" y="4328"/>
                  <a:pt x="13679" y="4339"/>
                  <a:pt x="13690" y="4339"/>
                </a:cubicBezTo>
                <a:cubicBezTo>
                  <a:pt x="13714" y="4339"/>
                  <a:pt x="13726" y="4328"/>
                  <a:pt x="13726" y="4304"/>
                </a:cubicBezTo>
                <a:lnTo>
                  <a:pt x="13737" y="4280"/>
                </a:lnTo>
                <a:cubicBezTo>
                  <a:pt x="13737" y="4209"/>
                  <a:pt x="13726" y="4139"/>
                  <a:pt x="13726" y="4068"/>
                </a:cubicBezTo>
                <a:cubicBezTo>
                  <a:pt x="13726" y="4044"/>
                  <a:pt x="13714" y="4032"/>
                  <a:pt x="13690" y="4032"/>
                </a:cubicBezTo>
                <a:close/>
                <a:moveTo>
                  <a:pt x="12520" y="4200"/>
                </a:moveTo>
                <a:cubicBezTo>
                  <a:pt x="12511" y="4200"/>
                  <a:pt x="12502" y="4203"/>
                  <a:pt x="12497" y="4209"/>
                </a:cubicBezTo>
                <a:cubicBezTo>
                  <a:pt x="12484" y="4221"/>
                  <a:pt x="12484" y="4244"/>
                  <a:pt x="12497" y="4257"/>
                </a:cubicBezTo>
                <a:cubicBezTo>
                  <a:pt x="12555" y="4315"/>
                  <a:pt x="12615" y="4363"/>
                  <a:pt x="12674" y="4422"/>
                </a:cubicBezTo>
                <a:lnTo>
                  <a:pt x="12697" y="4422"/>
                </a:lnTo>
                <a:cubicBezTo>
                  <a:pt x="12709" y="4422"/>
                  <a:pt x="12721" y="4422"/>
                  <a:pt x="12733" y="4410"/>
                </a:cubicBezTo>
                <a:cubicBezTo>
                  <a:pt x="12744" y="4399"/>
                  <a:pt x="12733" y="4375"/>
                  <a:pt x="12721" y="4363"/>
                </a:cubicBezTo>
                <a:cubicBezTo>
                  <a:pt x="12662" y="4315"/>
                  <a:pt x="12603" y="4257"/>
                  <a:pt x="12544" y="4209"/>
                </a:cubicBezTo>
                <a:cubicBezTo>
                  <a:pt x="12538" y="4203"/>
                  <a:pt x="12529" y="4200"/>
                  <a:pt x="12520" y="4200"/>
                </a:cubicBezTo>
                <a:close/>
                <a:moveTo>
                  <a:pt x="22258" y="4323"/>
                </a:moveTo>
                <a:cubicBezTo>
                  <a:pt x="22252" y="4323"/>
                  <a:pt x="22245" y="4324"/>
                  <a:pt x="22238" y="4328"/>
                </a:cubicBezTo>
                <a:cubicBezTo>
                  <a:pt x="22178" y="4375"/>
                  <a:pt x="22107" y="4422"/>
                  <a:pt x="22036" y="4457"/>
                </a:cubicBezTo>
                <a:cubicBezTo>
                  <a:pt x="22025" y="4470"/>
                  <a:pt x="22025" y="4493"/>
                  <a:pt x="22036" y="4505"/>
                </a:cubicBezTo>
                <a:cubicBezTo>
                  <a:pt x="22036" y="4517"/>
                  <a:pt x="22049" y="4528"/>
                  <a:pt x="22060" y="4528"/>
                </a:cubicBezTo>
                <a:cubicBezTo>
                  <a:pt x="22072" y="4528"/>
                  <a:pt x="22072" y="4528"/>
                  <a:pt x="22084" y="4517"/>
                </a:cubicBezTo>
                <a:cubicBezTo>
                  <a:pt x="22143" y="4481"/>
                  <a:pt x="22214" y="4434"/>
                  <a:pt x="22285" y="4386"/>
                </a:cubicBezTo>
                <a:cubicBezTo>
                  <a:pt x="22296" y="4375"/>
                  <a:pt x="22296" y="4351"/>
                  <a:pt x="22285" y="4339"/>
                </a:cubicBezTo>
                <a:cubicBezTo>
                  <a:pt x="22285" y="4331"/>
                  <a:pt x="22273" y="4323"/>
                  <a:pt x="22258" y="4323"/>
                </a:cubicBezTo>
                <a:close/>
                <a:moveTo>
                  <a:pt x="12891" y="4497"/>
                </a:moveTo>
                <a:cubicBezTo>
                  <a:pt x="12881" y="4497"/>
                  <a:pt x="12870" y="4503"/>
                  <a:pt x="12863" y="4517"/>
                </a:cubicBezTo>
                <a:cubicBezTo>
                  <a:pt x="12851" y="4528"/>
                  <a:pt x="12851" y="4552"/>
                  <a:pt x="12875" y="4564"/>
                </a:cubicBezTo>
                <a:cubicBezTo>
                  <a:pt x="12934" y="4611"/>
                  <a:pt x="13005" y="4646"/>
                  <a:pt x="13075" y="4694"/>
                </a:cubicBezTo>
                <a:lnTo>
                  <a:pt x="13099" y="4694"/>
                </a:lnTo>
                <a:cubicBezTo>
                  <a:pt x="13111" y="4694"/>
                  <a:pt x="13123" y="4694"/>
                  <a:pt x="13123" y="4682"/>
                </a:cubicBezTo>
                <a:cubicBezTo>
                  <a:pt x="13135" y="4659"/>
                  <a:pt x="13135" y="4646"/>
                  <a:pt x="13111" y="4635"/>
                </a:cubicBezTo>
                <a:cubicBezTo>
                  <a:pt x="13040" y="4588"/>
                  <a:pt x="12970" y="4552"/>
                  <a:pt x="12910" y="4505"/>
                </a:cubicBezTo>
                <a:cubicBezTo>
                  <a:pt x="12905" y="4500"/>
                  <a:pt x="12899" y="4497"/>
                  <a:pt x="12891" y="4497"/>
                </a:cubicBezTo>
                <a:close/>
                <a:moveTo>
                  <a:pt x="21864" y="4580"/>
                </a:moveTo>
                <a:cubicBezTo>
                  <a:pt x="21856" y="4580"/>
                  <a:pt x="21846" y="4583"/>
                  <a:pt x="21836" y="4588"/>
                </a:cubicBezTo>
                <a:cubicBezTo>
                  <a:pt x="21765" y="4623"/>
                  <a:pt x="21705" y="4659"/>
                  <a:pt x="21634" y="4706"/>
                </a:cubicBezTo>
                <a:cubicBezTo>
                  <a:pt x="21611" y="4706"/>
                  <a:pt x="21611" y="4730"/>
                  <a:pt x="21611" y="4753"/>
                </a:cubicBezTo>
                <a:cubicBezTo>
                  <a:pt x="21623" y="4765"/>
                  <a:pt x="21634" y="4765"/>
                  <a:pt x="21647" y="4765"/>
                </a:cubicBezTo>
                <a:lnTo>
                  <a:pt x="21670" y="4765"/>
                </a:lnTo>
                <a:cubicBezTo>
                  <a:pt x="21741" y="4730"/>
                  <a:pt x="21800" y="4682"/>
                  <a:pt x="21871" y="4646"/>
                </a:cubicBezTo>
                <a:cubicBezTo>
                  <a:pt x="21895" y="4635"/>
                  <a:pt x="21895" y="4611"/>
                  <a:pt x="21883" y="4599"/>
                </a:cubicBezTo>
                <a:cubicBezTo>
                  <a:pt x="21883" y="4585"/>
                  <a:pt x="21875" y="4580"/>
                  <a:pt x="21864" y="4580"/>
                </a:cubicBezTo>
                <a:close/>
                <a:moveTo>
                  <a:pt x="13690" y="4505"/>
                </a:moveTo>
                <a:cubicBezTo>
                  <a:pt x="13667" y="4505"/>
                  <a:pt x="13655" y="4528"/>
                  <a:pt x="13655" y="4540"/>
                </a:cubicBezTo>
                <a:cubicBezTo>
                  <a:pt x="13655" y="4623"/>
                  <a:pt x="13643" y="4706"/>
                  <a:pt x="13643" y="4777"/>
                </a:cubicBezTo>
                <a:cubicBezTo>
                  <a:pt x="13643" y="4801"/>
                  <a:pt x="13655" y="4824"/>
                  <a:pt x="13679" y="4824"/>
                </a:cubicBezTo>
                <a:cubicBezTo>
                  <a:pt x="13690" y="4824"/>
                  <a:pt x="13714" y="4801"/>
                  <a:pt x="13714" y="4788"/>
                </a:cubicBezTo>
                <a:cubicBezTo>
                  <a:pt x="13714" y="4706"/>
                  <a:pt x="13726" y="4623"/>
                  <a:pt x="13726" y="4552"/>
                </a:cubicBezTo>
                <a:cubicBezTo>
                  <a:pt x="13726" y="4528"/>
                  <a:pt x="13714" y="4505"/>
                  <a:pt x="13690" y="4505"/>
                </a:cubicBezTo>
                <a:close/>
                <a:moveTo>
                  <a:pt x="13324" y="4741"/>
                </a:moveTo>
                <a:cubicBezTo>
                  <a:pt x="13301" y="4741"/>
                  <a:pt x="13277" y="4741"/>
                  <a:pt x="13277" y="4765"/>
                </a:cubicBezTo>
                <a:cubicBezTo>
                  <a:pt x="13265" y="4777"/>
                  <a:pt x="13265" y="4801"/>
                  <a:pt x="13288" y="4812"/>
                </a:cubicBezTo>
                <a:lnTo>
                  <a:pt x="13501" y="4919"/>
                </a:lnTo>
                <a:lnTo>
                  <a:pt x="13525" y="4919"/>
                </a:lnTo>
                <a:cubicBezTo>
                  <a:pt x="13537" y="4919"/>
                  <a:pt x="13548" y="4906"/>
                  <a:pt x="13548" y="4895"/>
                </a:cubicBezTo>
                <a:cubicBezTo>
                  <a:pt x="13561" y="4883"/>
                  <a:pt x="13548" y="4859"/>
                  <a:pt x="13537" y="4848"/>
                </a:cubicBezTo>
                <a:cubicBezTo>
                  <a:pt x="13466" y="4812"/>
                  <a:pt x="13383" y="4777"/>
                  <a:pt x="13324" y="4741"/>
                </a:cubicBezTo>
                <a:close/>
                <a:moveTo>
                  <a:pt x="21435" y="4807"/>
                </a:moveTo>
                <a:cubicBezTo>
                  <a:pt x="21430" y="4807"/>
                  <a:pt x="21425" y="4809"/>
                  <a:pt x="21422" y="4812"/>
                </a:cubicBezTo>
                <a:lnTo>
                  <a:pt x="21209" y="4919"/>
                </a:lnTo>
                <a:cubicBezTo>
                  <a:pt x="21185" y="4919"/>
                  <a:pt x="21174" y="4942"/>
                  <a:pt x="21185" y="4966"/>
                </a:cubicBezTo>
                <a:cubicBezTo>
                  <a:pt x="21197" y="4977"/>
                  <a:pt x="21209" y="4977"/>
                  <a:pt x="21221" y="4977"/>
                </a:cubicBezTo>
                <a:lnTo>
                  <a:pt x="21232" y="4977"/>
                </a:lnTo>
                <a:cubicBezTo>
                  <a:pt x="21303" y="4942"/>
                  <a:pt x="21387" y="4906"/>
                  <a:pt x="21458" y="4871"/>
                </a:cubicBezTo>
                <a:cubicBezTo>
                  <a:pt x="21469" y="4871"/>
                  <a:pt x="21481" y="4848"/>
                  <a:pt x="21469" y="4824"/>
                </a:cubicBezTo>
                <a:cubicBezTo>
                  <a:pt x="21461" y="4815"/>
                  <a:pt x="21447" y="4807"/>
                  <a:pt x="21435" y="4807"/>
                </a:cubicBezTo>
                <a:close/>
                <a:moveTo>
                  <a:pt x="13738" y="4938"/>
                </a:moveTo>
                <a:cubicBezTo>
                  <a:pt x="13726" y="4938"/>
                  <a:pt x="13711" y="4949"/>
                  <a:pt x="13703" y="4966"/>
                </a:cubicBezTo>
                <a:cubicBezTo>
                  <a:pt x="13703" y="4977"/>
                  <a:pt x="13703" y="5001"/>
                  <a:pt x="13726" y="5013"/>
                </a:cubicBezTo>
                <a:cubicBezTo>
                  <a:pt x="13797" y="5037"/>
                  <a:pt x="13879" y="5072"/>
                  <a:pt x="13950" y="5096"/>
                </a:cubicBezTo>
                <a:lnTo>
                  <a:pt x="13963" y="5096"/>
                </a:lnTo>
                <a:cubicBezTo>
                  <a:pt x="13974" y="5096"/>
                  <a:pt x="13986" y="5084"/>
                  <a:pt x="13998" y="5072"/>
                </a:cubicBezTo>
                <a:cubicBezTo>
                  <a:pt x="13998" y="5048"/>
                  <a:pt x="13998" y="5037"/>
                  <a:pt x="13974" y="5025"/>
                </a:cubicBezTo>
                <a:cubicBezTo>
                  <a:pt x="13903" y="5001"/>
                  <a:pt x="13821" y="4966"/>
                  <a:pt x="13750" y="4942"/>
                </a:cubicBezTo>
                <a:cubicBezTo>
                  <a:pt x="13746" y="4939"/>
                  <a:pt x="13742" y="4938"/>
                  <a:pt x="13738" y="4938"/>
                </a:cubicBezTo>
                <a:close/>
                <a:moveTo>
                  <a:pt x="21005" y="5008"/>
                </a:moveTo>
                <a:cubicBezTo>
                  <a:pt x="20999" y="5008"/>
                  <a:pt x="20992" y="5010"/>
                  <a:pt x="20985" y="5013"/>
                </a:cubicBezTo>
                <a:cubicBezTo>
                  <a:pt x="20914" y="5037"/>
                  <a:pt x="20843" y="5072"/>
                  <a:pt x="20760" y="5096"/>
                </a:cubicBezTo>
                <a:cubicBezTo>
                  <a:pt x="20748" y="5108"/>
                  <a:pt x="20736" y="5132"/>
                  <a:pt x="20748" y="5143"/>
                </a:cubicBezTo>
                <a:cubicBezTo>
                  <a:pt x="20748" y="5155"/>
                  <a:pt x="20760" y="5167"/>
                  <a:pt x="20783" y="5167"/>
                </a:cubicBezTo>
                <a:lnTo>
                  <a:pt x="20796" y="5167"/>
                </a:lnTo>
                <a:cubicBezTo>
                  <a:pt x="20866" y="5143"/>
                  <a:pt x="20937" y="5108"/>
                  <a:pt x="21020" y="5072"/>
                </a:cubicBezTo>
                <a:cubicBezTo>
                  <a:pt x="21032" y="5072"/>
                  <a:pt x="21043" y="5048"/>
                  <a:pt x="21032" y="5025"/>
                </a:cubicBezTo>
                <a:cubicBezTo>
                  <a:pt x="21032" y="5017"/>
                  <a:pt x="21020" y="5008"/>
                  <a:pt x="21005" y="5008"/>
                </a:cubicBezTo>
                <a:close/>
                <a:moveTo>
                  <a:pt x="14187" y="5103"/>
                </a:moveTo>
                <a:cubicBezTo>
                  <a:pt x="14175" y="5103"/>
                  <a:pt x="14160" y="5114"/>
                  <a:pt x="14152" y="5132"/>
                </a:cubicBezTo>
                <a:cubicBezTo>
                  <a:pt x="14152" y="5143"/>
                  <a:pt x="14163" y="5167"/>
                  <a:pt x="14175" y="5167"/>
                </a:cubicBezTo>
                <a:cubicBezTo>
                  <a:pt x="14258" y="5190"/>
                  <a:pt x="14329" y="5214"/>
                  <a:pt x="14412" y="5237"/>
                </a:cubicBezTo>
                <a:cubicBezTo>
                  <a:pt x="14412" y="5237"/>
                  <a:pt x="14412" y="5250"/>
                  <a:pt x="14423" y="5250"/>
                </a:cubicBezTo>
                <a:cubicBezTo>
                  <a:pt x="14435" y="5250"/>
                  <a:pt x="14447" y="5237"/>
                  <a:pt x="14459" y="5214"/>
                </a:cubicBezTo>
                <a:cubicBezTo>
                  <a:pt x="14459" y="5202"/>
                  <a:pt x="14447" y="5179"/>
                  <a:pt x="14423" y="5179"/>
                </a:cubicBezTo>
                <a:cubicBezTo>
                  <a:pt x="14352" y="5155"/>
                  <a:pt x="14270" y="5132"/>
                  <a:pt x="14199" y="5108"/>
                </a:cubicBezTo>
                <a:cubicBezTo>
                  <a:pt x="14196" y="5105"/>
                  <a:pt x="14192" y="5103"/>
                  <a:pt x="14187" y="5103"/>
                </a:cubicBezTo>
                <a:close/>
                <a:moveTo>
                  <a:pt x="13655" y="4990"/>
                </a:moveTo>
                <a:cubicBezTo>
                  <a:pt x="13643" y="4990"/>
                  <a:pt x="13619" y="5001"/>
                  <a:pt x="13619" y="5025"/>
                </a:cubicBezTo>
                <a:cubicBezTo>
                  <a:pt x="13608" y="5096"/>
                  <a:pt x="13608" y="5179"/>
                  <a:pt x="13596" y="5261"/>
                </a:cubicBezTo>
                <a:cubicBezTo>
                  <a:pt x="13596" y="5273"/>
                  <a:pt x="13608" y="5297"/>
                  <a:pt x="13632" y="5297"/>
                </a:cubicBezTo>
                <a:cubicBezTo>
                  <a:pt x="13643" y="5297"/>
                  <a:pt x="13667" y="5285"/>
                  <a:pt x="13667" y="5261"/>
                </a:cubicBezTo>
                <a:cubicBezTo>
                  <a:pt x="13679" y="5179"/>
                  <a:pt x="13690" y="5108"/>
                  <a:pt x="13690" y="5025"/>
                </a:cubicBezTo>
                <a:cubicBezTo>
                  <a:pt x="13690" y="5001"/>
                  <a:pt x="13679" y="4990"/>
                  <a:pt x="13655" y="4990"/>
                </a:cubicBezTo>
                <a:close/>
                <a:moveTo>
                  <a:pt x="20547" y="5179"/>
                </a:moveTo>
                <a:cubicBezTo>
                  <a:pt x="20465" y="5202"/>
                  <a:pt x="20394" y="5226"/>
                  <a:pt x="20310" y="5261"/>
                </a:cubicBezTo>
                <a:cubicBezTo>
                  <a:pt x="20299" y="5261"/>
                  <a:pt x="20287" y="5285"/>
                  <a:pt x="20287" y="5297"/>
                </a:cubicBezTo>
                <a:cubicBezTo>
                  <a:pt x="20299" y="5321"/>
                  <a:pt x="20310" y="5321"/>
                  <a:pt x="20323" y="5321"/>
                </a:cubicBezTo>
                <a:lnTo>
                  <a:pt x="20334" y="5321"/>
                </a:lnTo>
                <a:cubicBezTo>
                  <a:pt x="20417" y="5297"/>
                  <a:pt x="20488" y="5273"/>
                  <a:pt x="20570" y="5250"/>
                </a:cubicBezTo>
                <a:cubicBezTo>
                  <a:pt x="20583" y="5237"/>
                  <a:pt x="20594" y="5226"/>
                  <a:pt x="20583" y="5202"/>
                </a:cubicBezTo>
                <a:cubicBezTo>
                  <a:pt x="20583" y="5190"/>
                  <a:pt x="20559" y="5179"/>
                  <a:pt x="20547" y="5179"/>
                </a:cubicBezTo>
                <a:close/>
                <a:moveTo>
                  <a:pt x="14643" y="5233"/>
                </a:moveTo>
                <a:cubicBezTo>
                  <a:pt x="14630" y="5233"/>
                  <a:pt x="14621" y="5244"/>
                  <a:pt x="14612" y="5261"/>
                </a:cubicBezTo>
                <a:cubicBezTo>
                  <a:pt x="14612" y="5285"/>
                  <a:pt x="14625" y="5297"/>
                  <a:pt x="14636" y="5308"/>
                </a:cubicBezTo>
                <a:cubicBezTo>
                  <a:pt x="14707" y="5321"/>
                  <a:pt x="14778" y="5344"/>
                  <a:pt x="14849" y="5356"/>
                </a:cubicBezTo>
                <a:lnTo>
                  <a:pt x="14872" y="5368"/>
                </a:lnTo>
                <a:lnTo>
                  <a:pt x="14885" y="5368"/>
                </a:lnTo>
                <a:cubicBezTo>
                  <a:pt x="14896" y="5368"/>
                  <a:pt x="14908" y="5356"/>
                  <a:pt x="14920" y="5332"/>
                </a:cubicBezTo>
                <a:cubicBezTo>
                  <a:pt x="14920" y="5321"/>
                  <a:pt x="14908" y="5297"/>
                  <a:pt x="14896" y="5297"/>
                </a:cubicBezTo>
                <a:lnTo>
                  <a:pt x="14861" y="5285"/>
                </a:lnTo>
                <a:cubicBezTo>
                  <a:pt x="14790" y="5273"/>
                  <a:pt x="14731" y="5250"/>
                  <a:pt x="14660" y="5237"/>
                </a:cubicBezTo>
                <a:cubicBezTo>
                  <a:pt x="14653" y="5234"/>
                  <a:pt x="14648" y="5233"/>
                  <a:pt x="14643" y="5233"/>
                </a:cubicBezTo>
                <a:close/>
                <a:moveTo>
                  <a:pt x="20086" y="5321"/>
                </a:moveTo>
                <a:cubicBezTo>
                  <a:pt x="20015" y="5344"/>
                  <a:pt x="19932" y="5368"/>
                  <a:pt x="19861" y="5379"/>
                </a:cubicBezTo>
                <a:cubicBezTo>
                  <a:pt x="19838" y="5392"/>
                  <a:pt x="19826" y="5403"/>
                  <a:pt x="19826" y="5427"/>
                </a:cubicBezTo>
                <a:cubicBezTo>
                  <a:pt x="19838" y="5439"/>
                  <a:pt x="19850" y="5450"/>
                  <a:pt x="19861" y="5450"/>
                </a:cubicBezTo>
                <a:lnTo>
                  <a:pt x="19873" y="5450"/>
                </a:lnTo>
                <a:cubicBezTo>
                  <a:pt x="19956" y="5439"/>
                  <a:pt x="20027" y="5415"/>
                  <a:pt x="20110" y="5392"/>
                </a:cubicBezTo>
                <a:cubicBezTo>
                  <a:pt x="20121" y="5392"/>
                  <a:pt x="20134" y="5368"/>
                  <a:pt x="20134" y="5344"/>
                </a:cubicBezTo>
                <a:cubicBezTo>
                  <a:pt x="20121" y="5332"/>
                  <a:pt x="20110" y="5321"/>
                  <a:pt x="20086" y="5321"/>
                </a:cubicBezTo>
                <a:close/>
                <a:moveTo>
                  <a:pt x="15121" y="5344"/>
                </a:moveTo>
                <a:cubicBezTo>
                  <a:pt x="15109" y="5344"/>
                  <a:pt x="15085" y="5356"/>
                  <a:pt x="15085" y="5379"/>
                </a:cubicBezTo>
                <a:cubicBezTo>
                  <a:pt x="15074" y="5392"/>
                  <a:pt x="15085" y="5415"/>
                  <a:pt x="15109" y="5415"/>
                </a:cubicBezTo>
                <a:cubicBezTo>
                  <a:pt x="15192" y="5439"/>
                  <a:pt x="15263" y="5450"/>
                  <a:pt x="15345" y="5463"/>
                </a:cubicBezTo>
                <a:cubicBezTo>
                  <a:pt x="15369" y="5463"/>
                  <a:pt x="15381" y="5450"/>
                  <a:pt x="15381" y="5439"/>
                </a:cubicBezTo>
                <a:cubicBezTo>
                  <a:pt x="15393" y="5415"/>
                  <a:pt x="15381" y="5403"/>
                  <a:pt x="15358" y="5392"/>
                </a:cubicBezTo>
                <a:cubicBezTo>
                  <a:pt x="15274" y="5379"/>
                  <a:pt x="15203" y="5368"/>
                  <a:pt x="15121" y="5344"/>
                </a:cubicBezTo>
                <a:close/>
                <a:moveTo>
                  <a:pt x="15594" y="5439"/>
                </a:moveTo>
                <a:cubicBezTo>
                  <a:pt x="15570" y="5439"/>
                  <a:pt x="15558" y="5450"/>
                  <a:pt x="15547" y="5474"/>
                </a:cubicBezTo>
                <a:cubicBezTo>
                  <a:pt x="15547" y="5486"/>
                  <a:pt x="15558" y="5510"/>
                  <a:pt x="15582" y="5510"/>
                </a:cubicBezTo>
                <a:cubicBezTo>
                  <a:pt x="15653" y="5521"/>
                  <a:pt x="15736" y="5533"/>
                  <a:pt x="15818" y="5557"/>
                </a:cubicBezTo>
                <a:cubicBezTo>
                  <a:pt x="15842" y="5557"/>
                  <a:pt x="15854" y="5545"/>
                  <a:pt x="15854" y="5521"/>
                </a:cubicBezTo>
                <a:cubicBezTo>
                  <a:pt x="15865" y="5498"/>
                  <a:pt x="15842" y="5486"/>
                  <a:pt x="15830" y="5486"/>
                </a:cubicBezTo>
                <a:cubicBezTo>
                  <a:pt x="15747" y="5463"/>
                  <a:pt x="15676" y="5450"/>
                  <a:pt x="15594" y="5439"/>
                </a:cubicBezTo>
                <a:close/>
                <a:moveTo>
                  <a:pt x="19625" y="5439"/>
                </a:moveTo>
                <a:cubicBezTo>
                  <a:pt x="19542" y="5450"/>
                  <a:pt x="19472" y="5474"/>
                  <a:pt x="19388" y="5486"/>
                </a:cubicBezTo>
                <a:cubicBezTo>
                  <a:pt x="19365" y="5486"/>
                  <a:pt x="19353" y="5510"/>
                  <a:pt x="19365" y="5521"/>
                </a:cubicBezTo>
                <a:cubicBezTo>
                  <a:pt x="19365" y="5545"/>
                  <a:pt x="19377" y="5557"/>
                  <a:pt x="19401" y="5557"/>
                </a:cubicBezTo>
                <a:cubicBezTo>
                  <a:pt x="19483" y="5545"/>
                  <a:pt x="19566" y="5521"/>
                  <a:pt x="19637" y="5510"/>
                </a:cubicBezTo>
                <a:cubicBezTo>
                  <a:pt x="19661" y="5498"/>
                  <a:pt x="19672" y="5486"/>
                  <a:pt x="19672" y="5463"/>
                </a:cubicBezTo>
                <a:cubicBezTo>
                  <a:pt x="19661" y="5450"/>
                  <a:pt x="19648" y="5439"/>
                  <a:pt x="19625" y="5439"/>
                </a:cubicBezTo>
                <a:close/>
                <a:moveTo>
                  <a:pt x="16055" y="5518"/>
                </a:moveTo>
                <a:cubicBezTo>
                  <a:pt x="16039" y="5518"/>
                  <a:pt x="16029" y="5536"/>
                  <a:pt x="16020" y="5545"/>
                </a:cubicBezTo>
                <a:cubicBezTo>
                  <a:pt x="16020" y="5568"/>
                  <a:pt x="16031" y="5581"/>
                  <a:pt x="16055" y="5592"/>
                </a:cubicBezTo>
                <a:cubicBezTo>
                  <a:pt x="16138" y="5604"/>
                  <a:pt x="16209" y="5616"/>
                  <a:pt x="16291" y="5616"/>
                </a:cubicBezTo>
                <a:cubicBezTo>
                  <a:pt x="16315" y="5616"/>
                  <a:pt x="16327" y="5604"/>
                  <a:pt x="16327" y="5592"/>
                </a:cubicBezTo>
                <a:cubicBezTo>
                  <a:pt x="16338" y="5568"/>
                  <a:pt x="16315" y="5557"/>
                  <a:pt x="16303" y="5545"/>
                </a:cubicBezTo>
                <a:cubicBezTo>
                  <a:pt x="16220" y="5545"/>
                  <a:pt x="16138" y="5533"/>
                  <a:pt x="16067" y="5521"/>
                </a:cubicBezTo>
                <a:cubicBezTo>
                  <a:pt x="16062" y="5519"/>
                  <a:pt x="16058" y="5518"/>
                  <a:pt x="16055" y="5518"/>
                </a:cubicBezTo>
                <a:close/>
                <a:moveTo>
                  <a:pt x="19152" y="5521"/>
                </a:moveTo>
                <a:cubicBezTo>
                  <a:pt x="19081" y="5533"/>
                  <a:pt x="18999" y="5545"/>
                  <a:pt x="18915" y="5557"/>
                </a:cubicBezTo>
                <a:cubicBezTo>
                  <a:pt x="18904" y="5557"/>
                  <a:pt x="18880" y="5581"/>
                  <a:pt x="18892" y="5604"/>
                </a:cubicBezTo>
                <a:cubicBezTo>
                  <a:pt x="18892" y="5616"/>
                  <a:pt x="18904" y="5628"/>
                  <a:pt x="18928" y="5628"/>
                </a:cubicBezTo>
                <a:cubicBezTo>
                  <a:pt x="19010" y="5616"/>
                  <a:pt x="19093" y="5604"/>
                  <a:pt x="19164" y="5592"/>
                </a:cubicBezTo>
                <a:cubicBezTo>
                  <a:pt x="19188" y="5592"/>
                  <a:pt x="19199" y="5581"/>
                  <a:pt x="19199" y="5557"/>
                </a:cubicBezTo>
                <a:cubicBezTo>
                  <a:pt x="19188" y="5533"/>
                  <a:pt x="19175" y="5521"/>
                  <a:pt x="19152" y="5521"/>
                </a:cubicBezTo>
                <a:close/>
                <a:moveTo>
                  <a:pt x="16527" y="5577"/>
                </a:moveTo>
                <a:cubicBezTo>
                  <a:pt x="16512" y="5577"/>
                  <a:pt x="16504" y="5595"/>
                  <a:pt x="16504" y="5604"/>
                </a:cubicBezTo>
                <a:cubicBezTo>
                  <a:pt x="16492" y="5628"/>
                  <a:pt x="16516" y="5652"/>
                  <a:pt x="16527" y="5652"/>
                </a:cubicBezTo>
                <a:cubicBezTo>
                  <a:pt x="16611" y="5652"/>
                  <a:pt x="16693" y="5663"/>
                  <a:pt x="16764" y="5675"/>
                </a:cubicBezTo>
                <a:lnTo>
                  <a:pt x="16776" y="5675"/>
                </a:lnTo>
                <a:cubicBezTo>
                  <a:pt x="16788" y="5675"/>
                  <a:pt x="16811" y="5652"/>
                  <a:pt x="16811" y="5639"/>
                </a:cubicBezTo>
                <a:cubicBezTo>
                  <a:pt x="16811" y="5616"/>
                  <a:pt x="16800" y="5604"/>
                  <a:pt x="16776" y="5604"/>
                </a:cubicBezTo>
                <a:cubicBezTo>
                  <a:pt x="16693" y="5592"/>
                  <a:pt x="16622" y="5581"/>
                  <a:pt x="16540" y="5581"/>
                </a:cubicBezTo>
                <a:cubicBezTo>
                  <a:pt x="16535" y="5578"/>
                  <a:pt x="16531" y="5577"/>
                  <a:pt x="16527" y="5577"/>
                </a:cubicBezTo>
                <a:close/>
                <a:moveTo>
                  <a:pt x="18691" y="5589"/>
                </a:moveTo>
                <a:cubicBezTo>
                  <a:pt x="18687" y="5589"/>
                  <a:pt x="18683" y="5590"/>
                  <a:pt x="18679" y="5592"/>
                </a:cubicBezTo>
                <a:cubicBezTo>
                  <a:pt x="18608" y="5592"/>
                  <a:pt x="18526" y="5604"/>
                  <a:pt x="18443" y="5604"/>
                </a:cubicBezTo>
                <a:cubicBezTo>
                  <a:pt x="18419" y="5604"/>
                  <a:pt x="18408" y="5628"/>
                  <a:pt x="18408" y="5652"/>
                </a:cubicBezTo>
                <a:cubicBezTo>
                  <a:pt x="18408" y="5663"/>
                  <a:pt x="18431" y="5675"/>
                  <a:pt x="18443" y="5675"/>
                </a:cubicBezTo>
                <a:lnTo>
                  <a:pt x="18455" y="5675"/>
                </a:lnTo>
                <a:cubicBezTo>
                  <a:pt x="18526" y="5675"/>
                  <a:pt x="18608" y="5663"/>
                  <a:pt x="18691" y="5663"/>
                </a:cubicBezTo>
                <a:cubicBezTo>
                  <a:pt x="18715" y="5652"/>
                  <a:pt x="18726" y="5639"/>
                  <a:pt x="18726" y="5616"/>
                </a:cubicBezTo>
                <a:cubicBezTo>
                  <a:pt x="18717" y="5607"/>
                  <a:pt x="18707" y="5589"/>
                  <a:pt x="18691" y="5589"/>
                </a:cubicBezTo>
                <a:close/>
                <a:moveTo>
                  <a:pt x="17013" y="5616"/>
                </a:moveTo>
                <a:cubicBezTo>
                  <a:pt x="16989" y="5616"/>
                  <a:pt x="16977" y="5628"/>
                  <a:pt x="16977" y="5652"/>
                </a:cubicBezTo>
                <a:cubicBezTo>
                  <a:pt x="16977" y="5675"/>
                  <a:pt x="16989" y="5687"/>
                  <a:pt x="17013" y="5687"/>
                </a:cubicBezTo>
                <a:cubicBezTo>
                  <a:pt x="17095" y="5687"/>
                  <a:pt x="17166" y="5699"/>
                  <a:pt x="17249" y="5699"/>
                </a:cubicBezTo>
                <a:cubicBezTo>
                  <a:pt x="17273" y="5699"/>
                  <a:pt x="17284" y="5687"/>
                  <a:pt x="17284" y="5663"/>
                </a:cubicBezTo>
                <a:cubicBezTo>
                  <a:pt x="17284" y="5652"/>
                  <a:pt x="17273" y="5628"/>
                  <a:pt x="17249" y="5628"/>
                </a:cubicBezTo>
                <a:cubicBezTo>
                  <a:pt x="17178" y="5628"/>
                  <a:pt x="17095" y="5616"/>
                  <a:pt x="17013" y="5616"/>
                </a:cubicBezTo>
                <a:close/>
                <a:moveTo>
                  <a:pt x="17485" y="5639"/>
                </a:moveTo>
                <a:cubicBezTo>
                  <a:pt x="17473" y="5639"/>
                  <a:pt x="17450" y="5652"/>
                  <a:pt x="17450" y="5675"/>
                </a:cubicBezTo>
                <a:cubicBezTo>
                  <a:pt x="17450" y="5687"/>
                  <a:pt x="17473" y="5710"/>
                  <a:pt x="17485" y="5710"/>
                </a:cubicBezTo>
                <a:lnTo>
                  <a:pt x="17733" y="5710"/>
                </a:lnTo>
                <a:cubicBezTo>
                  <a:pt x="17746" y="5710"/>
                  <a:pt x="17769" y="5699"/>
                  <a:pt x="17769" y="5675"/>
                </a:cubicBezTo>
                <a:cubicBezTo>
                  <a:pt x="17769" y="5652"/>
                  <a:pt x="17746" y="5639"/>
                  <a:pt x="17733" y="5639"/>
                </a:cubicBezTo>
                <a:close/>
                <a:moveTo>
                  <a:pt x="17970" y="5628"/>
                </a:moveTo>
                <a:cubicBezTo>
                  <a:pt x="17946" y="5639"/>
                  <a:pt x="17935" y="5652"/>
                  <a:pt x="17935" y="5675"/>
                </a:cubicBezTo>
                <a:cubicBezTo>
                  <a:pt x="17935" y="5687"/>
                  <a:pt x="17946" y="5710"/>
                  <a:pt x="17970" y="5710"/>
                </a:cubicBezTo>
                <a:cubicBezTo>
                  <a:pt x="18053" y="5699"/>
                  <a:pt x="18135" y="5699"/>
                  <a:pt x="18206" y="5699"/>
                </a:cubicBezTo>
                <a:cubicBezTo>
                  <a:pt x="18230" y="5699"/>
                  <a:pt x="18242" y="5675"/>
                  <a:pt x="18242" y="5663"/>
                </a:cubicBezTo>
                <a:cubicBezTo>
                  <a:pt x="18242" y="5639"/>
                  <a:pt x="18230" y="5628"/>
                  <a:pt x="18206" y="5628"/>
                </a:cubicBezTo>
                <a:close/>
                <a:moveTo>
                  <a:pt x="13608" y="5463"/>
                </a:moveTo>
                <a:cubicBezTo>
                  <a:pt x="13584" y="5463"/>
                  <a:pt x="13561" y="5474"/>
                  <a:pt x="13561" y="5498"/>
                </a:cubicBezTo>
                <a:cubicBezTo>
                  <a:pt x="13548" y="5568"/>
                  <a:pt x="13537" y="5652"/>
                  <a:pt x="13525" y="5734"/>
                </a:cubicBezTo>
                <a:cubicBezTo>
                  <a:pt x="13525" y="5746"/>
                  <a:pt x="13537" y="5770"/>
                  <a:pt x="13561" y="5770"/>
                </a:cubicBezTo>
                <a:cubicBezTo>
                  <a:pt x="13584" y="5770"/>
                  <a:pt x="13596" y="5758"/>
                  <a:pt x="13596" y="5746"/>
                </a:cubicBezTo>
                <a:lnTo>
                  <a:pt x="13632" y="5498"/>
                </a:lnTo>
                <a:cubicBezTo>
                  <a:pt x="13632" y="5486"/>
                  <a:pt x="13619" y="5463"/>
                  <a:pt x="13608" y="5463"/>
                </a:cubicBezTo>
                <a:close/>
                <a:moveTo>
                  <a:pt x="13525" y="5935"/>
                </a:moveTo>
                <a:cubicBezTo>
                  <a:pt x="13513" y="5935"/>
                  <a:pt x="13490" y="5947"/>
                  <a:pt x="13490" y="5970"/>
                </a:cubicBezTo>
                <a:cubicBezTo>
                  <a:pt x="13466" y="6041"/>
                  <a:pt x="13454" y="6125"/>
                  <a:pt x="13442" y="6195"/>
                </a:cubicBezTo>
                <a:cubicBezTo>
                  <a:pt x="13442" y="6219"/>
                  <a:pt x="13454" y="6243"/>
                  <a:pt x="13466" y="6243"/>
                </a:cubicBezTo>
                <a:lnTo>
                  <a:pt x="13477" y="6243"/>
                </a:lnTo>
                <a:cubicBezTo>
                  <a:pt x="13490" y="6243"/>
                  <a:pt x="13513" y="6230"/>
                  <a:pt x="13513" y="6219"/>
                </a:cubicBezTo>
                <a:cubicBezTo>
                  <a:pt x="13525" y="6136"/>
                  <a:pt x="13537" y="6054"/>
                  <a:pt x="13561" y="5983"/>
                </a:cubicBezTo>
                <a:cubicBezTo>
                  <a:pt x="13561" y="5959"/>
                  <a:pt x="13548" y="5935"/>
                  <a:pt x="13525" y="5935"/>
                </a:cubicBezTo>
                <a:close/>
                <a:moveTo>
                  <a:pt x="13419" y="6403"/>
                </a:moveTo>
                <a:cubicBezTo>
                  <a:pt x="13408" y="6403"/>
                  <a:pt x="13395" y="6415"/>
                  <a:pt x="13395" y="6432"/>
                </a:cubicBezTo>
                <a:cubicBezTo>
                  <a:pt x="13371" y="6514"/>
                  <a:pt x="13359" y="6585"/>
                  <a:pt x="13336" y="6668"/>
                </a:cubicBezTo>
                <a:cubicBezTo>
                  <a:pt x="13336" y="6680"/>
                  <a:pt x="13348" y="6703"/>
                  <a:pt x="13359" y="6703"/>
                </a:cubicBezTo>
                <a:lnTo>
                  <a:pt x="13371" y="6716"/>
                </a:lnTo>
                <a:cubicBezTo>
                  <a:pt x="13383" y="6716"/>
                  <a:pt x="13406" y="6703"/>
                  <a:pt x="13406" y="6680"/>
                </a:cubicBezTo>
                <a:cubicBezTo>
                  <a:pt x="13430" y="6609"/>
                  <a:pt x="13442" y="6527"/>
                  <a:pt x="13466" y="6443"/>
                </a:cubicBezTo>
                <a:cubicBezTo>
                  <a:pt x="13466" y="6432"/>
                  <a:pt x="13454" y="6408"/>
                  <a:pt x="13430" y="6408"/>
                </a:cubicBezTo>
                <a:cubicBezTo>
                  <a:pt x="13427" y="6405"/>
                  <a:pt x="13423" y="6403"/>
                  <a:pt x="13419" y="6403"/>
                </a:cubicBezTo>
                <a:close/>
                <a:moveTo>
                  <a:pt x="13312" y="6869"/>
                </a:moveTo>
                <a:cubicBezTo>
                  <a:pt x="13301" y="6869"/>
                  <a:pt x="13277" y="6881"/>
                  <a:pt x="13277" y="6893"/>
                </a:cubicBezTo>
                <a:cubicBezTo>
                  <a:pt x="13253" y="6976"/>
                  <a:pt x="13230" y="7047"/>
                  <a:pt x="13206" y="7118"/>
                </a:cubicBezTo>
                <a:cubicBezTo>
                  <a:pt x="13194" y="7141"/>
                  <a:pt x="13206" y="7165"/>
                  <a:pt x="13230" y="7165"/>
                </a:cubicBezTo>
                <a:lnTo>
                  <a:pt x="13241" y="7165"/>
                </a:lnTo>
                <a:cubicBezTo>
                  <a:pt x="13253" y="7165"/>
                  <a:pt x="13265" y="7165"/>
                  <a:pt x="13265" y="7141"/>
                </a:cubicBezTo>
                <a:cubicBezTo>
                  <a:pt x="13301" y="7070"/>
                  <a:pt x="13324" y="6987"/>
                  <a:pt x="13348" y="6916"/>
                </a:cubicBezTo>
                <a:cubicBezTo>
                  <a:pt x="13348" y="6893"/>
                  <a:pt x="13336" y="6881"/>
                  <a:pt x="13312" y="6869"/>
                </a:cubicBezTo>
                <a:close/>
                <a:moveTo>
                  <a:pt x="13152" y="7325"/>
                </a:moveTo>
                <a:cubicBezTo>
                  <a:pt x="13140" y="7325"/>
                  <a:pt x="13131" y="7334"/>
                  <a:pt x="13123" y="7342"/>
                </a:cubicBezTo>
                <a:cubicBezTo>
                  <a:pt x="13099" y="7425"/>
                  <a:pt x="13064" y="7496"/>
                  <a:pt x="13040" y="7567"/>
                </a:cubicBezTo>
                <a:cubicBezTo>
                  <a:pt x="13028" y="7590"/>
                  <a:pt x="13040" y="7614"/>
                  <a:pt x="13052" y="7614"/>
                </a:cubicBezTo>
                <a:lnTo>
                  <a:pt x="13075" y="7614"/>
                </a:lnTo>
                <a:cubicBezTo>
                  <a:pt x="13088" y="7614"/>
                  <a:pt x="13099" y="7614"/>
                  <a:pt x="13099" y="7590"/>
                </a:cubicBezTo>
                <a:cubicBezTo>
                  <a:pt x="13135" y="7520"/>
                  <a:pt x="13159" y="7449"/>
                  <a:pt x="13194" y="7378"/>
                </a:cubicBezTo>
                <a:cubicBezTo>
                  <a:pt x="13194" y="7354"/>
                  <a:pt x="13194" y="7330"/>
                  <a:pt x="13170" y="7330"/>
                </a:cubicBezTo>
                <a:cubicBezTo>
                  <a:pt x="13163" y="7327"/>
                  <a:pt x="13157" y="7325"/>
                  <a:pt x="13152" y="7325"/>
                </a:cubicBezTo>
                <a:close/>
                <a:moveTo>
                  <a:pt x="12977" y="7763"/>
                </a:moveTo>
                <a:cubicBezTo>
                  <a:pt x="12963" y="7763"/>
                  <a:pt x="12954" y="7774"/>
                  <a:pt x="12946" y="7791"/>
                </a:cubicBezTo>
                <a:lnTo>
                  <a:pt x="12839" y="8004"/>
                </a:lnTo>
                <a:cubicBezTo>
                  <a:pt x="12828" y="8016"/>
                  <a:pt x="12839" y="8040"/>
                  <a:pt x="12863" y="8051"/>
                </a:cubicBezTo>
                <a:lnTo>
                  <a:pt x="12875" y="8051"/>
                </a:lnTo>
                <a:cubicBezTo>
                  <a:pt x="12886" y="8051"/>
                  <a:pt x="12899" y="8051"/>
                  <a:pt x="12910" y="8040"/>
                </a:cubicBezTo>
                <a:cubicBezTo>
                  <a:pt x="12946" y="7969"/>
                  <a:pt x="12981" y="7886"/>
                  <a:pt x="13005" y="7815"/>
                </a:cubicBezTo>
                <a:cubicBezTo>
                  <a:pt x="13017" y="7803"/>
                  <a:pt x="13005" y="7780"/>
                  <a:pt x="12993" y="7767"/>
                </a:cubicBezTo>
                <a:cubicBezTo>
                  <a:pt x="12987" y="7764"/>
                  <a:pt x="12981" y="7763"/>
                  <a:pt x="12977" y="7763"/>
                </a:cubicBezTo>
                <a:close/>
                <a:moveTo>
                  <a:pt x="12761" y="8197"/>
                </a:moveTo>
                <a:cubicBezTo>
                  <a:pt x="12750" y="8197"/>
                  <a:pt x="12740" y="8203"/>
                  <a:pt x="12733" y="8217"/>
                </a:cubicBezTo>
                <a:cubicBezTo>
                  <a:pt x="12697" y="8287"/>
                  <a:pt x="12650" y="8358"/>
                  <a:pt x="12615" y="8418"/>
                </a:cubicBezTo>
                <a:cubicBezTo>
                  <a:pt x="12603" y="8442"/>
                  <a:pt x="12615" y="8465"/>
                  <a:pt x="12626" y="8465"/>
                </a:cubicBezTo>
                <a:cubicBezTo>
                  <a:pt x="12639" y="8477"/>
                  <a:pt x="12639" y="8477"/>
                  <a:pt x="12650" y="8477"/>
                </a:cubicBezTo>
                <a:cubicBezTo>
                  <a:pt x="12662" y="8477"/>
                  <a:pt x="12674" y="8465"/>
                  <a:pt x="12674" y="8453"/>
                </a:cubicBezTo>
                <a:cubicBezTo>
                  <a:pt x="12721" y="8394"/>
                  <a:pt x="12757" y="8323"/>
                  <a:pt x="12792" y="8252"/>
                </a:cubicBezTo>
                <a:cubicBezTo>
                  <a:pt x="12804" y="8229"/>
                  <a:pt x="12804" y="8205"/>
                  <a:pt x="12780" y="8205"/>
                </a:cubicBezTo>
                <a:cubicBezTo>
                  <a:pt x="12775" y="8200"/>
                  <a:pt x="12768" y="8197"/>
                  <a:pt x="12761" y="8197"/>
                </a:cubicBezTo>
                <a:close/>
                <a:moveTo>
                  <a:pt x="12544" y="8607"/>
                </a:moveTo>
                <a:cubicBezTo>
                  <a:pt x="12520" y="8607"/>
                  <a:pt x="12497" y="8607"/>
                  <a:pt x="12484" y="8618"/>
                </a:cubicBezTo>
                <a:cubicBezTo>
                  <a:pt x="12449" y="8689"/>
                  <a:pt x="12402" y="8760"/>
                  <a:pt x="12355" y="8820"/>
                </a:cubicBezTo>
                <a:cubicBezTo>
                  <a:pt x="12343" y="8831"/>
                  <a:pt x="12355" y="8855"/>
                  <a:pt x="12366" y="8867"/>
                </a:cubicBezTo>
                <a:cubicBezTo>
                  <a:pt x="12366" y="8879"/>
                  <a:pt x="12378" y="8879"/>
                  <a:pt x="12390" y="8879"/>
                </a:cubicBezTo>
                <a:cubicBezTo>
                  <a:pt x="12402" y="8879"/>
                  <a:pt x="12413" y="8867"/>
                  <a:pt x="12413" y="8867"/>
                </a:cubicBezTo>
                <a:cubicBezTo>
                  <a:pt x="12461" y="8796"/>
                  <a:pt x="12508" y="8725"/>
                  <a:pt x="12555" y="8666"/>
                </a:cubicBezTo>
                <a:cubicBezTo>
                  <a:pt x="12555" y="8642"/>
                  <a:pt x="12555" y="8618"/>
                  <a:pt x="12544" y="8607"/>
                </a:cubicBezTo>
                <a:close/>
                <a:moveTo>
                  <a:pt x="12238" y="9000"/>
                </a:moveTo>
                <a:cubicBezTo>
                  <a:pt x="12227" y="9000"/>
                  <a:pt x="12219" y="9003"/>
                  <a:pt x="12213" y="9009"/>
                </a:cubicBezTo>
                <a:cubicBezTo>
                  <a:pt x="12166" y="9080"/>
                  <a:pt x="12118" y="9139"/>
                  <a:pt x="12071" y="9198"/>
                </a:cubicBezTo>
                <a:cubicBezTo>
                  <a:pt x="12059" y="9210"/>
                  <a:pt x="12059" y="9233"/>
                  <a:pt x="12071" y="9246"/>
                </a:cubicBezTo>
                <a:cubicBezTo>
                  <a:pt x="12082" y="9257"/>
                  <a:pt x="12095" y="9257"/>
                  <a:pt x="12095" y="9257"/>
                </a:cubicBezTo>
                <a:cubicBezTo>
                  <a:pt x="12106" y="9257"/>
                  <a:pt x="12118" y="9257"/>
                  <a:pt x="12130" y="9246"/>
                </a:cubicBezTo>
                <a:cubicBezTo>
                  <a:pt x="12177" y="9186"/>
                  <a:pt x="12224" y="9115"/>
                  <a:pt x="12272" y="9056"/>
                </a:cubicBezTo>
                <a:cubicBezTo>
                  <a:pt x="12284" y="9044"/>
                  <a:pt x="12284" y="9020"/>
                  <a:pt x="12272" y="9009"/>
                </a:cubicBezTo>
                <a:cubicBezTo>
                  <a:pt x="12260" y="9003"/>
                  <a:pt x="12248" y="9000"/>
                  <a:pt x="12238" y="9000"/>
                </a:cubicBezTo>
                <a:close/>
                <a:moveTo>
                  <a:pt x="11946" y="9368"/>
                </a:moveTo>
                <a:cubicBezTo>
                  <a:pt x="11935" y="9368"/>
                  <a:pt x="11924" y="9373"/>
                  <a:pt x="11917" y="9387"/>
                </a:cubicBezTo>
                <a:cubicBezTo>
                  <a:pt x="11858" y="9446"/>
                  <a:pt x="11811" y="9506"/>
                  <a:pt x="11751" y="9553"/>
                </a:cubicBezTo>
                <a:cubicBezTo>
                  <a:pt x="11740" y="9577"/>
                  <a:pt x="11740" y="9600"/>
                  <a:pt x="11751" y="9612"/>
                </a:cubicBezTo>
                <a:lnTo>
                  <a:pt x="11811" y="9612"/>
                </a:lnTo>
                <a:cubicBezTo>
                  <a:pt x="11858" y="9553"/>
                  <a:pt x="11917" y="9493"/>
                  <a:pt x="11964" y="9435"/>
                </a:cubicBezTo>
                <a:cubicBezTo>
                  <a:pt x="11988" y="9411"/>
                  <a:pt x="11977" y="9387"/>
                  <a:pt x="11964" y="9375"/>
                </a:cubicBezTo>
                <a:cubicBezTo>
                  <a:pt x="11960" y="9370"/>
                  <a:pt x="11953" y="9368"/>
                  <a:pt x="11946" y="9368"/>
                </a:cubicBezTo>
                <a:close/>
                <a:moveTo>
                  <a:pt x="11610" y="9721"/>
                </a:moveTo>
                <a:cubicBezTo>
                  <a:pt x="11601" y="9721"/>
                  <a:pt x="11592" y="9724"/>
                  <a:pt x="11586" y="9730"/>
                </a:cubicBezTo>
                <a:cubicBezTo>
                  <a:pt x="11527" y="9777"/>
                  <a:pt x="11468" y="9837"/>
                  <a:pt x="11409" y="9895"/>
                </a:cubicBezTo>
                <a:cubicBezTo>
                  <a:pt x="11397" y="9908"/>
                  <a:pt x="11397" y="9931"/>
                  <a:pt x="11409" y="9943"/>
                </a:cubicBezTo>
                <a:cubicBezTo>
                  <a:pt x="11420" y="9955"/>
                  <a:pt x="11433" y="9955"/>
                  <a:pt x="11444" y="9955"/>
                </a:cubicBezTo>
                <a:cubicBezTo>
                  <a:pt x="11444" y="9955"/>
                  <a:pt x="11456" y="9955"/>
                  <a:pt x="11468" y="9943"/>
                </a:cubicBezTo>
                <a:cubicBezTo>
                  <a:pt x="11527" y="9884"/>
                  <a:pt x="11586" y="9837"/>
                  <a:pt x="11633" y="9777"/>
                </a:cubicBezTo>
                <a:cubicBezTo>
                  <a:pt x="11657" y="9766"/>
                  <a:pt x="11657" y="9742"/>
                  <a:pt x="11633" y="9730"/>
                </a:cubicBezTo>
                <a:cubicBezTo>
                  <a:pt x="11628" y="9724"/>
                  <a:pt x="11619" y="9721"/>
                  <a:pt x="11610" y="9721"/>
                </a:cubicBezTo>
                <a:close/>
                <a:moveTo>
                  <a:pt x="11265" y="10040"/>
                </a:moveTo>
                <a:cubicBezTo>
                  <a:pt x="11255" y="10040"/>
                  <a:pt x="11243" y="10043"/>
                  <a:pt x="11231" y="10049"/>
                </a:cubicBezTo>
                <a:cubicBezTo>
                  <a:pt x="11173" y="10097"/>
                  <a:pt x="11113" y="10144"/>
                  <a:pt x="11054" y="10203"/>
                </a:cubicBezTo>
                <a:cubicBezTo>
                  <a:pt x="11042" y="10215"/>
                  <a:pt x="11031" y="10239"/>
                  <a:pt x="11042" y="10250"/>
                </a:cubicBezTo>
                <a:cubicBezTo>
                  <a:pt x="11054" y="10262"/>
                  <a:pt x="11066" y="10262"/>
                  <a:pt x="11078" y="10262"/>
                </a:cubicBezTo>
                <a:cubicBezTo>
                  <a:pt x="11078" y="10262"/>
                  <a:pt x="11089" y="10262"/>
                  <a:pt x="11102" y="10250"/>
                </a:cubicBezTo>
                <a:lnTo>
                  <a:pt x="11279" y="10108"/>
                </a:lnTo>
                <a:cubicBezTo>
                  <a:pt x="11302" y="10084"/>
                  <a:pt x="11302" y="10061"/>
                  <a:pt x="11291" y="10049"/>
                </a:cubicBezTo>
                <a:cubicBezTo>
                  <a:pt x="11285" y="10043"/>
                  <a:pt x="11276" y="10040"/>
                  <a:pt x="11265" y="10040"/>
                </a:cubicBezTo>
                <a:close/>
                <a:moveTo>
                  <a:pt x="10884" y="10337"/>
                </a:moveTo>
                <a:cubicBezTo>
                  <a:pt x="10877" y="10337"/>
                  <a:pt x="10870" y="10340"/>
                  <a:pt x="10865" y="10344"/>
                </a:cubicBezTo>
                <a:cubicBezTo>
                  <a:pt x="10806" y="10392"/>
                  <a:pt x="10735" y="10439"/>
                  <a:pt x="10676" y="10486"/>
                </a:cubicBezTo>
                <a:cubicBezTo>
                  <a:pt x="10652" y="10499"/>
                  <a:pt x="10652" y="10522"/>
                  <a:pt x="10664" y="10534"/>
                </a:cubicBezTo>
                <a:cubicBezTo>
                  <a:pt x="10664" y="10546"/>
                  <a:pt x="10676" y="10546"/>
                  <a:pt x="10687" y="10546"/>
                </a:cubicBezTo>
                <a:lnTo>
                  <a:pt x="10711" y="10546"/>
                </a:lnTo>
                <a:cubicBezTo>
                  <a:pt x="10782" y="10499"/>
                  <a:pt x="10842" y="10451"/>
                  <a:pt x="10913" y="10404"/>
                </a:cubicBezTo>
                <a:cubicBezTo>
                  <a:pt x="10924" y="10392"/>
                  <a:pt x="10924" y="10368"/>
                  <a:pt x="10913" y="10357"/>
                </a:cubicBezTo>
                <a:cubicBezTo>
                  <a:pt x="10905" y="10343"/>
                  <a:pt x="10894" y="10337"/>
                  <a:pt x="10884" y="10337"/>
                </a:cubicBezTo>
                <a:close/>
                <a:moveTo>
                  <a:pt x="10494" y="10609"/>
                </a:moveTo>
                <a:cubicBezTo>
                  <a:pt x="10487" y="10609"/>
                  <a:pt x="10480" y="10612"/>
                  <a:pt x="10475" y="10617"/>
                </a:cubicBezTo>
                <a:cubicBezTo>
                  <a:pt x="10404" y="10664"/>
                  <a:pt x="10345" y="10699"/>
                  <a:pt x="10274" y="10746"/>
                </a:cubicBezTo>
                <a:cubicBezTo>
                  <a:pt x="10251" y="10759"/>
                  <a:pt x="10251" y="10770"/>
                  <a:pt x="10262" y="10794"/>
                </a:cubicBezTo>
                <a:cubicBezTo>
                  <a:pt x="10262" y="10806"/>
                  <a:pt x="10274" y="10806"/>
                  <a:pt x="10286" y="10806"/>
                </a:cubicBezTo>
                <a:lnTo>
                  <a:pt x="10309" y="10806"/>
                </a:lnTo>
                <a:cubicBezTo>
                  <a:pt x="10380" y="10759"/>
                  <a:pt x="10440" y="10723"/>
                  <a:pt x="10511" y="10675"/>
                </a:cubicBezTo>
                <a:cubicBezTo>
                  <a:pt x="10534" y="10664"/>
                  <a:pt x="10534" y="10640"/>
                  <a:pt x="10522" y="10628"/>
                </a:cubicBezTo>
                <a:cubicBezTo>
                  <a:pt x="10515" y="10614"/>
                  <a:pt x="10505" y="10609"/>
                  <a:pt x="10494" y="10609"/>
                </a:cubicBezTo>
                <a:close/>
                <a:moveTo>
                  <a:pt x="10082" y="10860"/>
                </a:moveTo>
                <a:cubicBezTo>
                  <a:pt x="10075" y="10860"/>
                  <a:pt x="10068" y="10861"/>
                  <a:pt x="10061" y="10865"/>
                </a:cubicBezTo>
                <a:cubicBezTo>
                  <a:pt x="10002" y="10901"/>
                  <a:pt x="9931" y="10948"/>
                  <a:pt x="9860" y="10983"/>
                </a:cubicBezTo>
                <a:cubicBezTo>
                  <a:pt x="9836" y="10995"/>
                  <a:pt x="9836" y="11006"/>
                  <a:pt x="9836" y="11030"/>
                </a:cubicBezTo>
                <a:cubicBezTo>
                  <a:pt x="9849" y="11042"/>
                  <a:pt x="9860" y="11042"/>
                  <a:pt x="9872" y="11042"/>
                </a:cubicBezTo>
                <a:lnTo>
                  <a:pt x="9896" y="11042"/>
                </a:lnTo>
                <a:cubicBezTo>
                  <a:pt x="9967" y="11006"/>
                  <a:pt x="10038" y="10971"/>
                  <a:pt x="10096" y="10924"/>
                </a:cubicBezTo>
                <a:cubicBezTo>
                  <a:pt x="10120" y="10912"/>
                  <a:pt x="10120" y="10901"/>
                  <a:pt x="10120" y="10877"/>
                </a:cubicBezTo>
                <a:cubicBezTo>
                  <a:pt x="10112" y="10868"/>
                  <a:pt x="10098" y="10860"/>
                  <a:pt x="10082" y="10860"/>
                </a:cubicBezTo>
                <a:close/>
                <a:moveTo>
                  <a:pt x="9660" y="11085"/>
                </a:moveTo>
                <a:cubicBezTo>
                  <a:pt x="9655" y="11085"/>
                  <a:pt x="9651" y="11086"/>
                  <a:pt x="9647" y="11090"/>
                </a:cubicBezTo>
                <a:lnTo>
                  <a:pt x="9434" y="11196"/>
                </a:lnTo>
                <a:cubicBezTo>
                  <a:pt x="9411" y="11208"/>
                  <a:pt x="9399" y="11219"/>
                  <a:pt x="9411" y="11243"/>
                </a:cubicBezTo>
                <a:cubicBezTo>
                  <a:pt x="9423" y="11255"/>
                  <a:pt x="9434" y="11267"/>
                  <a:pt x="9447" y="11267"/>
                </a:cubicBezTo>
                <a:cubicBezTo>
                  <a:pt x="9447" y="11267"/>
                  <a:pt x="9458" y="11267"/>
                  <a:pt x="9458" y="11255"/>
                </a:cubicBezTo>
                <a:cubicBezTo>
                  <a:pt x="9529" y="11232"/>
                  <a:pt x="9600" y="11196"/>
                  <a:pt x="9683" y="11161"/>
                </a:cubicBezTo>
                <a:cubicBezTo>
                  <a:pt x="9694" y="11148"/>
                  <a:pt x="9707" y="11125"/>
                  <a:pt x="9694" y="11101"/>
                </a:cubicBezTo>
                <a:cubicBezTo>
                  <a:pt x="9686" y="11093"/>
                  <a:pt x="9672" y="11085"/>
                  <a:pt x="9660" y="11085"/>
                </a:cubicBezTo>
                <a:close/>
                <a:moveTo>
                  <a:pt x="9210" y="11290"/>
                </a:moveTo>
                <a:cubicBezTo>
                  <a:pt x="9139" y="11326"/>
                  <a:pt x="9068" y="11361"/>
                  <a:pt x="8997" y="11385"/>
                </a:cubicBezTo>
                <a:cubicBezTo>
                  <a:pt x="8974" y="11397"/>
                  <a:pt x="8962" y="11421"/>
                  <a:pt x="8974" y="11432"/>
                </a:cubicBezTo>
                <a:cubicBezTo>
                  <a:pt x="8974" y="11444"/>
                  <a:pt x="8997" y="11456"/>
                  <a:pt x="9009" y="11456"/>
                </a:cubicBezTo>
                <a:lnTo>
                  <a:pt x="9021" y="11456"/>
                </a:lnTo>
                <a:cubicBezTo>
                  <a:pt x="9092" y="11421"/>
                  <a:pt x="9163" y="11397"/>
                  <a:pt x="9245" y="11361"/>
                </a:cubicBezTo>
                <a:cubicBezTo>
                  <a:pt x="9258" y="11350"/>
                  <a:pt x="9269" y="11326"/>
                  <a:pt x="9258" y="11314"/>
                </a:cubicBezTo>
                <a:cubicBezTo>
                  <a:pt x="9258" y="11290"/>
                  <a:pt x="9234" y="11290"/>
                  <a:pt x="9210" y="11290"/>
                </a:cubicBezTo>
                <a:close/>
                <a:moveTo>
                  <a:pt x="8784" y="11475"/>
                </a:moveTo>
                <a:cubicBezTo>
                  <a:pt x="8780" y="11475"/>
                  <a:pt x="8776" y="11476"/>
                  <a:pt x="8772" y="11479"/>
                </a:cubicBezTo>
                <a:cubicBezTo>
                  <a:pt x="8701" y="11503"/>
                  <a:pt x="8619" y="11539"/>
                  <a:pt x="8548" y="11563"/>
                </a:cubicBezTo>
                <a:cubicBezTo>
                  <a:pt x="8525" y="11563"/>
                  <a:pt x="8525" y="11586"/>
                  <a:pt x="8525" y="11610"/>
                </a:cubicBezTo>
                <a:cubicBezTo>
                  <a:pt x="8536" y="11621"/>
                  <a:pt x="8548" y="11634"/>
                  <a:pt x="8560" y="11634"/>
                </a:cubicBezTo>
                <a:lnTo>
                  <a:pt x="8572" y="11634"/>
                </a:lnTo>
                <a:cubicBezTo>
                  <a:pt x="8643" y="11598"/>
                  <a:pt x="8725" y="11574"/>
                  <a:pt x="8796" y="11539"/>
                </a:cubicBezTo>
                <a:cubicBezTo>
                  <a:pt x="8820" y="11539"/>
                  <a:pt x="8820" y="11515"/>
                  <a:pt x="8820" y="11503"/>
                </a:cubicBezTo>
                <a:cubicBezTo>
                  <a:pt x="8811" y="11486"/>
                  <a:pt x="8796" y="11475"/>
                  <a:pt x="8784" y="11475"/>
                </a:cubicBezTo>
                <a:close/>
                <a:moveTo>
                  <a:pt x="8335" y="11640"/>
                </a:moveTo>
                <a:cubicBezTo>
                  <a:pt x="8330" y="11640"/>
                  <a:pt x="8326" y="11642"/>
                  <a:pt x="8323" y="11645"/>
                </a:cubicBezTo>
                <a:cubicBezTo>
                  <a:pt x="8241" y="11669"/>
                  <a:pt x="8170" y="11692"/>
                  <a:pt x="8099" y="11716"/>
                </a:cubicBezTo>
                <a:cubicBezTo>
                  <a:pt x="8075" y="11716"/>
                  <a:pt x="8063" y="11739"/>
                  <a:pt x="8075" y="11763"/>
                </a:cubicBezTo>
                <a:cubicBezTo>
                  <a:pt x="8075" y="11775"/>
                  <a:pt x="8087" y="11787"/>
                  <a:pt x="8110" y="11787"/>
                </a:cubicBezTo>
                <a:cubicBezTo>
                  <a:pt x="8194" y="11763"/>
                  <a:pt x="8264" y="11739"/>
                  <a:pt x="8347" y="11704"/>
                </a:cubicBezTo>
                <a:cubicBezTo>
                  <a:pt x="8359" y="11704"/>
                  <a:pt x="8370" y="11681"/>
                  <a:pt x="8370" y="11669"/>
                </a:cubicBezTo>
                <a:cubicBezTo>
                  <a:pt x="8362" y="11651"/>
                  <a:pt x="8347" y="11640"/>
                  <a:pt x="8335" y="11640"/>
                </a:cubicBezTo>
                <a:close/>
                <a:moveTo>
                  <a:pt x="7881" y="11782"/>
                </a:moveTo>
                <a:cubicBezTo>
                  <a:pt x="7875" y="11782"/>
                  <a:pt x="7869" y="11784"/>
                  <a:pt x="7863" y="11787"/>
                </a:cubicBezTo>
                <a:cubicBezTo>
                  <a:pt x="7792" y="11810"/>
                  <a:pt x="7708" y="11834"/>
                  <a:pt x="7637" y="11846"/>
                </a:cubicBezTo>
                <a:cubicBezTo>
                  <a:pt x="7614" y="11858"/>
                  <a:pt x="7602" y="11881"/>
                  <a:pt x="7614" y="11894"/>
                </a:cubicBezTo>
                <a:cubicBezTo>
                  <a:pt x="7614" y="11917"/>
                  <a:pt x="7626" y="11917"/>
                  <a:pt x="7650" y="11917"/>
                </a:cubicBezTo>
                <a:lnTo>
                  <a:pt x="7661" y="11917"/>
                </a:lnTo>
                <a:cubicBezTo>
                  <a:pt x="7732" y="11905"/>
                  <a:pt x="7815" y="11881"/>
                  <a:pt x="7886" y="11858"/>
                </a:cubicBezTo>
                <a:cubicBezTo>
                  <a:pt x="7910" y="11846"/>
                  <a:pt x="7921" y="11834"/>
                  <a:pt x="7910" y="11810"/>
                </a:cubicBezTo>
                <a:cubicBezTo>
                  <a:pt x="7910" y="11793"/>
                  <a:pt x="7897" y="11782"/>
                  <a:pt x="7881" y="11782"/>
                </a:cubicBezTo>
                <a:close/>
                <a:moveTo>
                  <a:pt x="7420" y="11912"/>
                </a:moveTo>
                <a:cubicBezTo>
                  <a:pt x="7414" y="11912"/>
                  <a:pt x="7407" y="11914"/>
                  <a:pt x="7401" y="11917"/>
                </a:cubicBezTo>
                <a:cubicBezTo>
                  <a:pt x="7330" y="11929"/>
                  <a:pt x="7248" y="11952"/>
                  <a:pt x="7177" y="11976"/>
                </a:cubicBezTo>
                <a:cubicBezTo>
                  <a:pt x="7153" y="11976"/>
                  <a:pt x="7141" y="12000"/>
                  <a:pt x="7153" y="12012"/>
                </a:cubicBezTo>
                <a:cubicBezTo>
                  <a:pt x="7153" y="12035"/>
                  <a:pt x="7165" y="12047"/>
                  <a:pt x="7188" y="12047"/>
                </a:cubicBezTo>
                <a:lnTo>
                  <a:pt x="7188" y="12035"/>
                </a:lnTo>
                <a:cubicBezTo>
                  <a:pt x="7271" y="12023"/>
                  <a:pt x="7342" y="12000"/>
                  <a:pt x="7425" y="11988"/>
                </a:cubicBezTo>
                <a:cubicBezTo>
                  <a:pt x="7448" y="11976"/>
                  <a:pt x="7461" y="11952"/>
                  <a:pt x="7448" y="11941"/>
                </a:cubicBezTo>
                <a:cubicBezTo>
                  <a:pt x="7448" y="11924"/>
                  <a:pt x="7436" y="11912"/>
                  <a:pt x="7420" y="11912"/>
                </a:cubicBezTo>
                <a:close/>
                <a:moveTo>
                  <a:pt x="6940" y="12023"/>
                </a:moveTo>
                <a:cubicBezTo>
                  <a:pt x="6870" y="12047"/>
                  <a:pt x="6786" y="12059"/>
                  <a:pt x="6704" y="12070"/>
                </a:cubicBezTo>
                <a:cubicBezTo>
                  <a:pt x="6692" y="12083"/>
                  <a:pt x="6680" y="12094"/>
                  <a:pt x="6680" y="12118"/>
                </a:cubicBezTo>
                <a:cubicBezTo>
                  <a:pt x="6680" y="12130"/>
                  <a:pt x="6704" y="12141"/>
                  <a:pt x="6715" y="12141"/>
                </a:cubicBezTo>
                <a:lnTo>
                  <a:pt x="6728" y="12141"/>
                </a:lnTo>
                <a:cubicBezTo>
                  <a:pt x="6799" y="12130"/>
                  <a:pt x="6881" y="12106"/>
                  <a:pt x="6952" y="12094"/>
                </a:cubicBezTo>
                <a:cubicBezTo>
                  <a:pt x="6975" y="12094"/>
                  <a:pt x="6988" y="12070"/>
                  <a:pt x="6988" y="12047"/>
                </a:cubicBezTo>
                <a:cubicBezTo>
                  <a:pt x="6975" y="12035"/>
                  <a:pt x="6964" y="12023"/>
                  <a:pt x="6940" y="12023"/>
                </a:cubicBezTo>
                <a:close/>
                <a:moveTo>
                  <a:pt x="6479" y="12118"/>
                </a:moveTo>
                <a:cubicBezTo>
                  <a:pt x="6397" y="12130"/>
                  <a:pt x="6313" y="12154"/>
                  <a:pt x="6243" y="12165"/>
                </a:cubicBezTo>
                <a:cubicBezTo>
                  <a:pt x="6219" y="12165"/>
                  <a:pt x="6208" y="12189"/>
                  <a:pt x="6208" y="12201"/>
                </a:cubicBezTo>
                <a:cubicBezTo>
                  <a:pt x="6208" y="12225"/>
                  <a:pt x="6231" y="12236"/>
                  <a:pt x="6243" y="12236"/>
                </a:cubicBezTo>
                <a:lnTo>
                  <a:pt x="6255" y="12236"/>
                </a:lnTo>
                <a:cubicBezTo>
                  <a:pt x="6326" y="12225"/>
                  <a:pt x="6408" y="12201"/>
                  <a:pt x="6491" y="12189"/>
                </a:cubicBezTo>
                <a:cubicBezTo>
                  <a:pt x="6503" y="12189"/>
                  <a:pt x="6515" y="12165"/>
                  <a:pt x="6515" y="12154"/>
                </a:cubicBezTo>
                <a:cubicBezTo>
                  <a:pt x="6515" y="12130"/>
                  <a:pt x="6491" y="12118"/>
                  <a:pt x="6479" y="12118"/>
                </a:cubicBezTo>
                <a:close/>
                <a:moveTo>
                  <a:pt x="6006" y="12201"/>
                </a:moveTo>
                <a:cubicBezTo>
                  <a:pt x="5924" y="12212"/>
                  <a:pt x="5841" y="12225"/>
                  <a:pt x="5770" y="12236"/>
                </a:cubicBezTo>
                <a:cubicBezTo>
                  <a:pt x="5746" y="12236"/>
                  <a:pt x="5735" y="12260"/>
                  <a:pt x="5735" y="12283"/>
                </a:cubicBezTo>
                <a:cubicBezTo>
                  <a:pt x="5735" y="12296"/>
                  <a:pt x="5758" y="12307"/>
                  <a:pt x="5770" y="12307"/>
                </a:cubicBezTo>
                <a:lnTo>
                  <a:pt x="5782" y="12307"/>
                </a:lnTo>
                <a:cubicBezTo>
                  <a:pt x="5853" y="12296"/>
                  <a:pt x="5935" y="12283"/>
                  <a:pt x="6018" y="12272"/>
                </a:cubicBezTo>
                <a:cubicBezTo>
                  <a:pt x="6030" y="12272"/>
                  <a:pt x="6042" y="12248"/>
                  <a:pt x="6042" y="12236"/>
                </a:cubicBezTo>
                <a:cubicBezTo>
                  <a:pt x="6042" y="12212"/>
                  <a:pt x="6018" y="12201"/>
                  <a:pt x="6006" y="12201"/>
                </a:cubicBezTo>
                <a:close/>
                <a:moveTo>
                  <a:pt x="37" y="12272"/>
                </a:moveTo>
                <a:cubicBezTo>
                  <a:pt x="24" y="12272"/>
                  <a:pt x="1" y="12283"/>
                  <a:pt x="1" y="12307"/>
                </a:cubicBezTo>
                <a:cubicBezTo>
                  <a:pt x="1" y="12319"/>
                  <a:pt x="13" y="12343"/>
                  <a:pt x="24" y="12343"/>
                </a:cubicBezTo>
                <a:cubicBezTo>
                  <a:pt x="24" y="12343"/>
                  <a:pt x="119" y="12354"/>
                  <a:pt x="273" y="12378"/>
                </a:cubicBezTo>
                <a:cubicBezTo>
                  <a:pt x="297" y="12378"/>
                  <a:pt x="308" y="12366"/>
                  <a:pt x="308" y="12343"/>
                </a:cubicBezTo>
                <a:cubicBezTo>
                  <a:pt x="308" y="12331"/>
                  <a:pt x="297" y="12307"/>
                  <a:pt x="273" y="12307"/>
                </a:cubicBezTo>
                <a:cubicBezTo>
                  <a:pt x="119" y="12283"/>
                  <a:pt x="37" y="12272"/>
                  <a:pt x="37" y="12272"/>
                </a:cubicBezTo>
                <a:close/>
                <a:moveTo>
                  <a:pt x="5533" y="12272"/>
                </a:moveTo>
                <a:cubicBezTo>
                  <a:pt x="5451" y="12283"/>
                  <a:pt x="5368" y="12296"/>
                  <a:pt x="5297" y="12307"/>
                </a:cubicBezTo>
                <a:cubicBezTo>
                  <a:pt x="5273" y="12307"/>
                  <a:pt x="5262" y="12319"/>
                  <a:pt x="5262" y="12343"/>
                </a:cubicBezTo>
                <a:cubicBezTo>
                  <a:pt x="5262" y="12354"/>
                  <a:pt x="5273" y="12378"/>
                  <a:pt x="5297" y="12378"/>
                </a:cubicBezTo>
                <a:cubicBezTo>
                  <a:pt x="5380" y="12366"/>
                  <a:pt x="5462" y="12354"/>
                  <a:pt x="5533" y="12343"/>
                </a:cubicBezTo>
                <a:cubicBezTo>
                  <a:pt x="5557" y="12343"/>
                  <a:pt x="5569" y="12319"/>
                  <a:pt x="5569" y="12307"/>
                </a:cubicBezTo>
                <a:cubicBezTo>
                  <a:pt x="5569" y="12283"/>
                  <a:pt x="5545" y="12272"/>
                  <a:pt x="5533" y="12272"/>
                </a:cubicBezTo>
                <a:close/>
                <a:moveTo>
                  <a:pt x="521" y="12331"/>
                </a:moveTo>
                <a:cubicBezTo>
                  <a:pt x="497" y="12331"/>
                  <a:pt x="473" y="12343"/>
                  <a:pt x="473" y="12366"/>
                </a:cubicBezTo>
                <a:cubicBezTo>
                  <a:pt x="473" y="12378"/>
                  <a:pt x="486" y="12401"/>
                  <a:pt x="509" y="12401"/>
                </a:cubicBezTo>
                <a:cubicBezTo>
                  <a:pt x="580" y="12414"/>
                  <a:pt x="663" y="12414"/>
                  <a:pt x="746" y="12425"/>
                </a:cubicBezTo>
                <a:cubicBezTo>
                  <a:pt x="770" y="12425"/>
                  <a:pt x="781" y="12414"/>
                  <a:pt x="781" y="12390"/>
                </a:cubicBezTo>
                <a:cubicBezTo>
                  <a:pt x="793" y="12378"/>
                  <a:pt x="770" y="12354"/>
                  <a:pt x="757" y="12354"/>
                </a:cubicBezTo>
                <a:cubicBezTo>
                  <a:pt x="663" y="12343"/>
                  <a:pt x="592" y="12343"/>
                  <a:pt x="521" y="12331"/>
                </a:cubicBezTo>
                <a:close/>
                <a:moveTo>
                  <a:pt x="5049" y="12331"/>
                </a:moveTo>
                <a:cubicBezTo>
                  <a:pt x="4978" y="12343"/>
                  <a:pt x="4895" y="12343"/>
                  <a:pt x="4813" y="12354"/>
                </a:cubicBezTo>
                <a:cubicBezTo>
                  <a:pt x="4800" y="12354"/>
                  <a:pt x="4777" y="12366"/>
                  <a:pt x="4789" y="12390"/>
                </a:cubicBezTo>
                <a:cubicBezTo>
                  <a:pt x="4789" y="12414"/>
                  <a:pt x="4800" y="12425"/>
                  <a:pt x="4824" y="12425"/>
                </a:cubicBezTo>
                <a:cubicBezTo>
                  <a:pt x="4907" y="12414"/>
                  <a:pt x="4978" y="12414"/>
                  <a:pt x="5060" y="12401"/>
                </a:cubicBezTo>
                <a:cubicBezTo>
                  <a:pt x="5084" y="12401"/>
                  <a:pt x="5096" y="12378"/>
                  <a:pt x="5096" y="12366"/>
                </a:cubicBezTo>
                <a:cubicBezTo>
                  <a:pt x="5096" y="12343"/>
                  <a:pt x="5073" y="12331"/>
                  <a:pt x="5049" y="12331"/>
                </a:cubicBezTo>
                <a:close/>
                <a:moveTo>
                  <a:pt x="994" y="12378"/>
                </a:moveTo>
                <a:cubicBezTo>
                  <a:pt x="970" y="12378"/>
                  <a:pt x="959" y="12390"/>
                  <a:pt x="959" y="12401"/>
                </a:cubicBezTo>
                <a:cubicBezTo>
                  <a:pt x="946" y="12425"/>
                  <a:pt x="970" y="12449"/>
                  <a:pt x="982" y="12449"/>
                </a:cubicBezTo>
                <a:cubicBezTo>
                  <a:pt x="1065" y="12449"/>
                  <a:pt x="1148" y="12461"/>
                  <a:pt x="1230" y="12461"/>
                </a:cubicBezTo>
                <a:cubicBezTo>
                  <a:pt x="1242" y="12461"/>
                  <a:pt x="1266" y="12449"/>
                  <a:pt x="1266" y="12425"/>
                </a:cubicBezTo>
                <a:cubicBezTo>
                  <a:pt x="1266" y="12414"/>
                  <a:pt x="1254" y="12390"/>
                  <a:pt x="1230" y="12390"/>
                </a:cubicBezTo>
                <a:cubicBezTo>
                  <a:pt x="1148" y="12390"/>
                  <a:pt x="1065" y="12378"/>
                  <a:pt x="994" y="12378"/>
                </a:cubicBezTo>
                <a:close/>
                <a:moveTo>
                  <a:pt x="4588" y="12375"/>
                </a:moveTo>
                <a:cubicBezTo>
                  <a:pt x="4584" y="12375"/>
                  <a:pt x="4580" y="12376"/>
                  <a:pt x="4576" y="12378"/>
                </a:cubicBezTo>
                <a:cubicBezTo>
                  <a:pt x="4493" y="12378"/>
                  <a:pt x="4422" y="12390"/>
                  <a:pt x="4340" y="12390"/>
                </a:cubicBezTo>
                <a:cubicBezTo>
                  <a:pt x="4316" y="12390"/>
                  <a:pt x="4304" y="12414"/>
                  <a:pt x="4304" y="12425"/>
                </a:cubicBezTo>
                <a:cubicBezTo>
                  <a:pt x="4304" y="12449"/>
                  <a:pt x="4327" y="12461"/>
                  <a:pt x="4340" y="12461"/>
                </a:cubicBezTo>
                <a:cubicBezTo>
                  <a:pt x="4422" y="12461"/>
                  <a:pt x="4505" y="12449"/>
                  <a:pt x="4587" y="12449"/>
                </a:cubicBezTo>
                <a:cubicBezTo>
                  <a:pt x="4600" y="12449"/>
                  <a:pt x="4623" y="12425"/>
                  <a:pt x="4611" y="12401"/>
                </a:cubicBezTo>
                <a:cubicBezTo>
                  <a:pt x="4611" y="12392"/>
                  <a:pt x="4604" y="12375"/>
                  <a:pt x="4588" y="12375"/>
                </a:cubicBezTo>
                <a:close/>
                <a:moveTo>
                  <a:pt x="1467" y="12401"/>
                </a:moveTo>
                <a:cubicBezTo>
                  <a:pt x="1443" y="12401"/>
                  <a:pt x="1432" y="12425"/>
                  <a:pt x="1432" y="12437"/>
                </a:cubicBezTo>
                <a:cubicBezTo>
                  <a:pt x="1432" y="12461"/>
                  <a:pt x="1443" y="12472"/>
                  <a:pt x="1467" y="12472"/>
                </a:cubicBezTo>
                <a:cubicBezTo>
                  <a:pt x="1537" y="12485"/>
                  <a:pt x="1621" y="12485"/>
                  <a:pt x="1703" y="12485"/>
                </a:cubicBezTo>
                <a:cubicBezTo>
                  <a:pt x="1727" y="12485"/>
                  <a:pt x="1739" y="12472"/>
                  <a:pt x="1739" y="12461"/>
                </a:cubicBezTo>
                <a:cubicBezTo>
                  <a:pt x="1739" y="12437"/>
                  <a:pt x="1727" y="12414"/>
                  <a:pt x="1703" y="12414"/>
                </a:cubicBezTo>
                <a:cubicBezTo>
                  <a:pt x="1621" y="12414"/>
                  <a:pt x="1550" y="12414"/>
                  <a:pt x="1467" y="12401"/>
                </a:cubicBezTo>
                <a:close/>
                <a:moveTo>
                  <a:pt x="4103" y="12401"/>
                </a:moveTo>
                <a:cubicBezTo>
                  <a:pt x="4020" y="12414"/>
                  <a:pt x="3938" y="12414"/>
                  <a:pt x="3867" y="12414"/>
                </a:cubicBezTo>
                <a:cubicBezTo>
                  <a:pt x="3843" y="12425"/>
                  <a:pt x="3831" y="12437"/>
                  <a:pt x="3831" y="12461"/>
                </a:cubicBezTo>
                <a:cubicBezTo>
                  <a:pt x="3831" y="12472"/>
                  <a:pt x="3843" y="12496"/>
                  <a:pt x="3867" y="12496"/>
                </a:cubicBezTo>
                <a:cubicBezTo>
                  <a:pt x="3949" y="12485"/>
                  <a:pt x="4020" y="12485"/>
                  <a:pt x="4103" y="12472"/>
                </a:cubicBezTo>
                <a:cubicBezTo>
                  <a:pt x="4127" y="12472"/>
                  <a:pt x="4138" y="12461"/>
                  <a:pt x="4138" y="12437"/>
                </a:cubicBezTo>
                <a:cubicBezTo>
                  <a:pt x="4138" y="12425"/>
                  <a:pt x="4115" y="12401"/>
                  <a:pt x="4103" y="12401"/>
                </a:cubicBezTo>
                <a:close/>
                <a:moveTo>
                  <a:pt x="1952" y="12425"/>
                </a:moveTo>
                <a:cubicBezTo>
                  <a:pt x="1928" y="12425"/>
                  <a:pt x="1916" y="12437"/>
                  <a:pt x="1916" y="12461"/>
                </a:cubicBezTo>
                <a:cubicBezTo>
                  <a:pt x="1904" y="12485"/>
                  <a:pt x="1928" y="12496"/>
                  <a:pt x="1939" y="12496"/>
                </a:cubicBezTo>
                <a:cubicBezTo>
                  <a:pt x="2023" y="12508"/>
                  <a:pt x="2105" y="12508"/>
                  <a:pt x="2188" y="12508"/>
                </a:cubicBezTo>
                <a:cubicBezTo>
                  <a:pt x="2199" y="12508"/>
                  <a:pt x="2223" y="12496"/>
                  <a:pt x="2223" y="12472"/>
                </a:cubicBezTo>
                <a:cubicBezTo>
                  <a:pt x="2223" y="12449"/>
                  <a:pt x="2212" y="12437"/>
                  <a:pt x="2188" y="12437"/>
                </a:cubicBezTo>
                <a:cubicBezTo>
                  <a:pt x="2105" y="12437"/>
                  <a:pt x="2023" y="12425"/>
                  <a:pt x="1952" y="12425"/>
                </a:cubicBezTo>
                <a:close/>
                <a:moveTo>
                  <a:pt x="3618" y="12425"/>
                </a:moveTo>
                <a:cubicBezTo>
                  <a:pt x="3547" y="12437"/>
                  <a:pt x="3465" y="12437"/>
                  <a:pt x="3382" y="12437"/>
                </a:cubicBezTo>
                <a:cubicBezTo>
                  <a:pt x="3358" y="12437"/>
                  <a:pt x="3347" y="12449"/>
                  <a:pt x="3347" y="12472"/>
                </a:cubicBezTo>
                <a:cubicBezTo>
                  <a:pt x="3347" y="12496"/>
                  <a:pt x="3370" y="12508"/>
                  <a:pt x="3382" y="12508"/>
                </a:cubicBezTo>
                <a:cubicBezTo>
                  <a:pt x="3465" y="12508"/>
                  <a:pt x="3547" y="12508"/>
                  <a:pt x="3630" y="12496"/>
                </a:cubicBezTo>
                <a:cubicBezTo>
                  <a:pt x="3642" y="12496"/>
                  <a:pt x="3665" y="12485"/>
                  <a:pt x="3654" y="12461"/>
                </a:cubicBezTo>
                <a:cubicBezTo>
                  <a:pt x="3654" y="12449"/>
                  <a:pt x="3642" y="12425"/>
                  <a:pt x="3618" y="12425"/>
                </a:cubicBezTo>
                <a:close/>
                <a:moveTo>
                  <a:pt x="2425" y="12437"/>
                </a:moveTo>
                <a:cubicBezTo>
                  <a:pt x="2401" y="12437"/>
                  <a:pt x="2389" y="12461"/>
                  <a:pt x="2389" y="12472"/>
                </a:cubicBezTo>
                <a:cubicBezTo>
                  <a:pt x="2389" y="12496"/>
                  <a:pt x="2401" y="12508"/>
                  <a:pt x="2425" y="12508"/>
                </a:cubicBezTo>
                <a:cubicBezTo>
                  <a:pt x="2507" y="12508"/>
                  <a:pt x="2578" y="12520"/>
                  <a:pt x="2661" y="12520"/>
                </a:cubicBezTo>
                <a:cubicBezTo>
                  <a:pt x="2685" y="12520"/>
                  <a:pt x="2696" y="12496"/>
                  <a:pt x="2696" y="12485"/>
                </a:cubicBezTo>
                <a:cubicBezTo>
                  <a:pt x="2696" y="12461"/>
                  <a:pt x="2685" y="12449"/>
                  <a:pt x="2661" y="12437"/>
                </a:cubicBezTo>
                <a:close/>
                <a:moveTo>
                  <a:pt x="3145" y="12437"/>
                </a:moveTo>
                <a:cubicBezTo>
                  <a:pt x="3063" y="12437"/>
                  <a:pt x="2980" y="12437"/>
                  <a:pt x="2909" y="12449"/>
                </a:cubicBezTo>
                <a:cubicBezTo>
                  <a:pt x="2885" y="12449"/>
                  <a:pt x="2874" y="12461"/>
                  <a:pt x="2874" y="12485"/>
                </a:cubicBezTo>
                <a:cubicBezTo>
                  <a:pt x="2874" y="12496"/>
                  <a:pt x="2885" y="12520"/>
                  <a:pt x="2909" y="12520"/>
                </a:cubicBezTo>
                <a:cubicBezTo>
                  <a:pt x="2980" y="12520"/>
                  <a:pt x="3063" y="12508"/>
                  <a:pt x="3145" y="12508"/>
                </a:cubicBezTo>
                <a:cubicBezTo>
                  <a:pt x="3169" y="12508"/>
                  <a:pt x="3181" y="12496"/>
                  <a:pt x="3181" y="12472"/>
                </a:cubicBezTo>
                <a:cubicBezTo>
                  <a:pt x="3181" y="12461"/>
                  <a:pt x="3169" y="12437"/>
                  <a:pt x="3145" y="1243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9"/>
          <p:cNvSpPr/>
          <p:nvPr/>
        </p:nvSpPr>
        <p:spPr>
          <a:xfrm rot="10800000" flipH="1">
            <a:off x="-910523" y="3704326"/>
            <a:ext cx="3484196" cy="1740499"/>
          </a:xfrm>
          <a:custGeom>
            <a:avLst/>
            <a:gdLst/>
            <a:ahLst/>
            <a:cxnLst/>
            <a:rect l="l" t="t" r="r" b="b"/>
            <a:pathLst>
              <a:path w="25063" h="12520" extrusionOk="0">
                <a:moveTo>
                  <a:pt x="25028" y="1"/>
                </a:moveTo>
                <a:cubicBezTo>
                  <a:pt x="25004" y="1"/>
                  <a:pt x="24992" y="12"/>
                  <a:pt x="24980" y="36"/>
                </a:cubicBezTo>
                <a:cubicBezTo>
                  <a:pt x="24968" y="119"/>
                  <a:pt x="24957" y="190"/>
                  <a:pt x="24945" y="272"/>
                </a:cubicBezTo>
                <a:cubicBezTo>
                  <a:pt x="24945" y="296"/>
                  <a:pt x="24957" y="308"/>
                  <a:pt x="24980" y="308"/>
                </a:cubicBezTo>
                <a:lnTo>
                  <a:pt x="24980" y="320"/>
                </a:lnTo>
                <a:cubicBezTo>
                  <a:pt x="25004" y="320"/>
                  <a:pt x="25015" y="308"/>
                  <a:pt x="25015" y="285"/>
                </a:cubicBezTo>
                <a:cubicBezTo>
                  <a:pt x="25028" y="201"/>
                  <a:pt x="25039" y="130"/>
                  <a:pt x="25051" y="48"/>
                </a:cubicBezTo>
                <a:cubicBezTo>
                  <a:pt x="25063" y="25"/>
                  <a:pt x="25039" y="12"/>
                  <a:pt x="25028" y="1"/>
                </a:cubicBezTo>
                <a:close/>
                <a:moveTo>
                  <a:pt x="24945" y="474"/>
                </a:moveTo>
                <a:cubicBezTo>
                  <a:pt x="24921" y="474"/>
                  <a:pt x="24897" y="485"/>
                  <a:pt x="24897" y="509"/>
                </a:cubicBezTo>
                <a:cubicBezTo>
                  <a:pt x="24874" y="580"/>
                  <a:pt x="24862" y="663"/>
                  <a:pt x="24839" y="734"/>
                </a:cubicBezTo>
                <a:cubicBezTo>
                  <a:pt x="24839" y="757"/>
                  <a:pt x="24850" y="769"/>
                  <a:pt x="24862" y="781"/>
                </a:cubicBezTo>
                <a:lnTo>
                  <a:pt x="24874" y="781"/>
                </a:lnTo>
                <a:cubicBezTo>
                  <a:pt x="24886" y="781"/>
                  <a:pt x="24910" y="769"/>
                  <a:pt x="24910" y="757"/>
                </a:cubicBezTo>
                <a:cubicBezTo>
                  <a:pt x="24933" y="674"/>
                  <a:pt x="24945" y="603"/>
                  <a:pt x="24968" y="521"/>
                </a:cubicBezTo>
                <a:cubicBezTo>
                  <a:pt x="24968" y="497"/>
                  <a:pt x="24957" y="485"/>
                  <a:pt x="24945" y="474"/>
                </a:cubicBezTo>
                <a:close/>
                <a:moveTo>
                  <a:pt x="24802" y="942"/>
                </a:moveTo>
                <a:cubicBezTo>
                  <a:pt x="24790" y="942"/>
                  <a:pt x="24776" y="950"/>
                  <a:pt x="24768" y="958"/>
                </a:cubicBezTo>
                <a:cubicBezTo>
                  <a:pt x="24744" y="1041"/>
                  <a:pt x="24720" y="1112"/>
                  <a:pt x="24697" y="1194"/>
                </a:cubicBezTo>
                <a:cubicBezTo>
                  <a:pt x="24684" y="1207"/>
                  <a:pt x="24697" y="1230"/>
                  <a:pt x="24720" y="1230"/>
                </a:cubicBezTo>
                <a:cubicBezTo>
                  <a:pt x="24720" y="1242"/>
                  <a:pt x="24720" y="1242"/>
                  <a:pt x="24732" y="1242"/>
                </a:cubicBezTo>
                <a:cubicBezTo>
                  <a:pt x="24744" y="1242"/>
                  <a:pt x="24755" y="1230"/>
                  <a:pt x="24768" y="1218"/>
                </a:cubicBezTo>
                <a:cubicBezTo>
                  <a:pt x="24791" y="1136"/>
                  <a:pt x="24815" y="1065"/>
                  <a:pt x="24839" y="982"/>
                </a:cubicBezTo>
                <a:cubicBezTo>
                  <a:pt x="24850" y="970"/>
                  <a:pt x="24839" y="947"/>
                  <a:pt x="24815" y="947"/>
                </a:cubicBezTo>
                <a:cubicBezTo>
                  <a:pt x="24811" y="943"/>
                  <a:pt x="24807" y="942"/>
                  <a:pt x="24802" y="942"/>
                </a:cubicBezTo>
                <a:close/>
                <a:moveTo>
                  <a:pt x="24640" y="1391"/>
                </a:moveTo>
                <a:cubicBezTo>
                  <a:pt x="24625" y="1391"/>
                  <a:pt x="24614" y="1399"/>
                  <a:pt x="24614" y="1407"/>
                </a:cubicBezTo>
                <a:cubicBezTo>
                  <a:pt x="24579" y="1490"/>
                  <a:pt x="24543" y="1561"/>
                  <a:pt x="24519" y="1632"/>
                </a:cubicBezTo>
                <a:cubicBezTo>
                  <a:pt x="24508" y="1644"/>
                  <a:pt x="24519" y="1667"/>
                  <a:pt x="24531" y="1680"/>
                </a:cubicBezTo>
                <a:lnTo>
                  <a:pt x="24543" y="1680"/>
                </a:lnTo>
                <a:cubicBezTo>
                  <a:pt x="24566" y="1680"/>
                  <a:pt x="24579" y="1680"/>
                  <a:pt x="24579" y="1656"/>
                </a:cubicBezTo>
                <a:cubicBezTo>
                  <a:pt x="24614" y="1585"/>
                  <a:pt x="24649" y="1514"/>
                  <a:pt x="24673" y="1443"/>
                </a:cubicBezTo>
                <a:cubicBezTo>
                  <a:pt x="24684" y="1419"/>
                  <a:pt x="24673" y="1396"/>
                  <a:pt x="24661" y="1396"/>
                </a:cubicBezTo>
                <a:cubicBezTo>
                  <a:pt x="24654" y="1392"/>
                  <a:pt x="24647" y="1391"/>
                  <a:pt x="24640" y="1391"/>
                </a:cubicBezTo>
                <a:close/>
                <a:moveTo>
                  <a:pt x="24447" y="1828"/>
                </a:moveTo>
                <a:cubicBezTo>
                  <a:pt x="24435" y="1828"/>
                  <a:pt x="24421" y="1836"/>
                  <a:pt x="24413" y="1845"/>
                </a:cubicBezTo>
                <a:lnTo>
                  <a:pt x="24306" y="2058"/>
                </a:lnTo>
                <a:cubicBezTo>
                  <a:pt x="24295" y="2069"/>
                  <a:pt x="24306" y="2093"/>
                  <a:pt x="24318" y="2105"/>
                </a:cubicBezTo>
                <a:lnTo>
                  <a:pt x="24330" y="2105"/>
                </a:lnTo>
                <a:cubicBezTo>
                  <a:pt x="24353" y="2105"/>
                  <a:pt x="24366" y="2105"/>
                  <a:pt x="24366" y="2093"/>
                </a:cubicBezTo>
                <a:cubicBezTo>
                  <a:pt x="24401" y="2022"/>
                  <a:pt x="24448" y="1951"/>
                  <a:pt x="24484" y="1880"/>
                </a:cubicBezTo>
                <a:cubicBezTo>
                  <a:pt x="24484" y="1856"/>
                  <a:pt x="24484" y="1833"/>
                  <a:pt x="24460" y="1833"/>
                </a:cubicBezTo>
                <a:cubicBezTo>
                  <a:pt x="24457" y="1829"/>
                  <a:pt x="24452" y="1828"/>
                  <a:pt x="24447" y="1828"/>
                </a:cubicBezTo>
                <a:close/>
                <a:moveTo>
                  <a:pt x="12733" y="2318"/>
                </a:moveTo>
                <a:cubicBezTo>
                  <a:pt x="12650" y="2318"/>
                  <a:pt x="12568" y="2342"/>
                  <a:pt x="12497" y="2377"/>
                </a:cubicBezTo>
                <a:cubicBezTo>
                  <a:pt x="12473" y="2389"/>
                  <a:pt x="12473" y="2400"/>
                  <a:pt x="12473" y="2424"/>
                </a:cubicBezTo>
                <a:cubicBezTo>
                  <a:pt x="12484" y="2436"/>
                  <a:pt x="12497" y="2448"/>
                  <a:pt x="12508" y="2448"/>
                </a:cubicBezTo>
                <a:cubicBezTo>
                  <a:pt x="12508" y="2448"/>
                  <a:pt x="12520" y="2448"/>
                  <a:pt x="12520" y="2436"/>
                </a:cubicBezTo>
                <a:cubicBezTo>
                  <a:pt x="12591" y="2413"/>
                  <a:pt x="12662" y="2389"/>
                  <a:pt x="12744" y="2389"/>
                </a:cubicBezTo>
                <a:cubicBezTo>
                  <a:pt x="12757" y="2389"/>
                  <a:pt x="12780" y="2377"/>
                  <a:pt x="12780" y="2353"/>
                </a:cubicBezTo>
                <a:cubicBezTo>
                  <a:pt x="12780" y="2329"/>
                  <a:pt x="12757" y="2318"/>
                  <a:pt x="12733" y="2318"/>
                </a:cubicBezTo>
                <a:close/>
                <a:moveTo>
                  <a:pt x="24235" y="2247"/>
                </a:moveTo>
                <a:cubicBezTo>
                  <a:pt x="24224" y="2247"/>
                  <a:pt x="24200" y="2247"/>
                  <a:pt x="24188" y="2258"/>
                </a:cubicBezTo>
                <a:cubicBezTo>
                  <a:pt x="24141" y="2329"/>
                  <a:pt x="24106" y="2400"/>
                  <a:pt x="24058" y="2471"/>
                </a:cubicBezTo>
                <a:cubicBezTo>
                  <a:pt x="24046" y="2483"/>
                  <a:pt x="24058" y="2507"/>
                  <a:pt x="24070" y="2518"/>
                </a:cubicBezTo>
                <a:lnTo>
                  <a:pt x="24093" y="2518"/>
                </a:lnTo>
                <a:cubicBezTo>
                  <a:pt x="24106" y="2518"/>
                  <a:pt x="24117" y="2518"/>
                  <a:pt x="24117" y="2507"/>
                </a:cubicBezTo>
                <a:cubicBezTo>
                  <a:pt x="24164" y="2436"/>
                  <a:pt x="24212" y="2365"/>
                  <a:pt x="24248" y="2306"/>
                </a:cubicBezTo>
                <a:cubicBezTo>
                  <a:pt x="24259" y="2282"/>
                  <a:pt x="24248" y="2258"/>
                  <a:pt x="24235" y="2247"/>
                </a:cubicBezTo>
                <a:close/>
                <a:moveTo>
                  <a:pt x="12969" y="2360"/>
                </a:moveTo>
                <a:cubicBezTo>
                  <a:pt x="12958" y="2360"/>
                  <a:pt x="12946" y="2369"/>
                  <a:pt x="12946" y="2377"/>
                </a:cubicBezTo>
                <a:cubicBezTo>
                  <a:pt x="12934" y="2400"/>
                  <a:pt x="12946" y="2424"/>
                  <a:pt x="12957" y="2424"/>
                </a:cubicBezTo>
                <a:cubicBezTo>
                  <a:pt x="13028" y="2448"/>
                  <a:pt x="13099" y="2495"/>
                  <a:pt x="13159" y="2542"/>
                </a:cubicBezTo>
                <a:cubicBezTo>
                  <a:pt x="13159" y="2554"/>
                  <a:pt x="13170" y="2554"/>
                  <a:pt x="13182" y="2554"/>
                </a:cubicBezTo>
                <a:cubicBezTo>
                  <a:pt x="13194" y="2554"/>
                  <a:pt x="13194" y="2542"/>
                  <a:pt x="13206" y="2542"/>
                </a:cubicBezTo>
                <a:cubicBezTo>
                  <a:pt x="13217" y="2518"/>
                  <a:pt x="13217" y="2507"/>
                  <a:pt x="13206" y="2483"/>
                </a:cubicBezTo>
                <a:cubicBezTo>
                  <a:pt x="13135" y="2436"/>
                  <a:pt x="13064" y="2389"/>
                  <a:pt x="12981" y="2365"/>
                </a:cubicBezTo>
                <a:cubicBezTo>
                  <a:pt x="12978" y="2362"/>
                  <a:pt x="12973" y="2360"/>
                  <a:pt x="12969" y="2360"/>
                </a:cubicBezTo>
                <a:close/>
                <a:moveTo>
                  <a:pt x="12303" y="2505"/>
                </a:moveTo>
                <a:cubicBezTo>
                  <a:pt x="12296" y="2505"/>
                  <a:pt x="12289" y="2509"/>
                  <a:pt x="12284" y="2518"/>
                </a:cubicBezTo>
                <a:cubicBezTo>
                  <a:pt x="12224" y="2566"/>
                  <a:pt x="12177" y="2637"/>
                  <a:pt x="12130" y="2708"/>
                </a:cubicBezTo>
                <a:cubicBezTo>
                  <a:pt x="12118" y="2720"/>
                  <a:pt x="12118" y="2744"/>
                  <a:pt x="12142" y="2755"/>
                </a:cubicBezTo>
                <a:lnTo>
                  <a:pt x="12153" y="2767"/>
                </a:lnTo>
                <a:cubicBezTo>
                  <a:pt x="12166" y="2767"/>
                  <a:pt x="12177" y="2755"/>
                  <a:pt x="12189" y="2744"/>
                </a:cubicBezTo>
                <a:cubicBezTo>
                  <a:pt x="12224" y="2673"/>
                  <a:pt x="12284" y="2613"/>
                  <a:pt x="12331" y="2566"/>
                </a:cubicBezTo>
                <a:cubicBezTo>
                  <a:pt x="12343" y="2554"/>
                  <a:pt x="12355" y="2531"/>
                  <a:pt x="12331" y="2518"/>
                </a:cubicBezTo>
                <a:cubicBezTo>
                  <a:pt x="12324" y="2512"/>
                  <a:pt x="12313" y="2505"/>
                  <a:pt x="12303" y="2505"/>
                </a:cubicBezTo>
                <a:close/>
                <a:moveTo>
                  <a:pt x="23952" y="2652"/>
                </a:moveTo>
                <a:cubicBezTo>
                  <a:pt x="23943" y="2652"/>
                  <a:pt x="23934" y="2655"/>
                  <a:pt x="23928" y="2660"/>
                </a:cubicBezTo>
                <a:cubicBezTo>
                  <a:pt x="23881" y="2731"/>
                  <a:pt x="23833" y="2791"/>
                  <a:pt x="23786" y="2862"/>
                </a:cubicBezTo>
                <a:cubicBezTo>
                  <a:pt x="23775" y="2873"/>
                  <a:pt x="23775" y="2897"/>
                  <a:pt x="23798" y="2909"/>
                </a:cubicBezTo>
                <a:lnTo>
                  <a:pt x="23810" y="2909"/>
                </a:lnTo>
                <a:cubicBezTo>
                  <a:pt x="23822" y="2909"/>
                  <a:pt x="23833" y="2909"/>
                  <a:pt x="23846" y="2897"/>
                </a:cubicBezTo>
                <a:cubicBezTo>
                  <a:pt x="23893" y="2838"/>
                  <a:pt x="23940" y="2767"/>
                  <a:pt x="23987" y="2708"/>
                </a:cubicBezTo>
                <a:cubicBezTo>
                  <a:pt x="23999" y="2684"/>
                  <a:pt x="23999" y="2673"/>
                  <a:pt x="23975" y="2660"/>
                </a:cubicBezTo>
                <a:cubicBezTo>
                  <a:pt x="23969" y="2655"/>
                  <a:pt x="23961" y="2652"/>
                  <a:pt x="23952" y="2652"/>
                </a:cubicBezTo>
                <a:close/>
                <a:moveTo>
                  <a:pt x="13332" y="2656"/>
                </a:moveTo>
                <a:cubicBezTo>
                  <a:pt x="13326" y="2656"/>
                  <a:pt x="13319" y="2657"/>
                  <a:pt x="13312" y="2660"/>
                </a:cubicBezTo>
                <a:cubicBezTo>
                  <a:pt x="13301" y="2673"/>
                  <a:pt x="13301" y="2696"/>
                  <a:pt x="13312" y="2708"/>
                </a:cubicBezTo>
                <a:cubicBezTo>
                  <a:pt x="13348" y="2779"/>
                  <a:pt x="13395" y="2838"/>
                  <a:pt x="13430" y="2920"/>
                </a:cubicBezTo>
                <a:cubicBezTo>
                  <a:pt x="13430" y="2933"/>
                  <a:pt x="13442" y="2933"/>
                  <a:pt x="13454" y="2933"/>
                </a:cubicBezTo>
                <a:lnTo>
                  <a:pt x="13477" y="2933"/>
                </a:lnTo>
                <a:cubicBezTo>
                  <a:pt x="13490" y="2920"/>
                  <a:pt x="13501" y="2897"/>
                  <a:pt x="13490" y="2885"/>
                </a:cubicBezTo>
                <a:cubicBezTo>
                  <a:pt x="13454" y="2802"/>
                  <a:pt x="13406" y="2731"/>
                  <a:pt x="13371" y="2673"/>
                </a:cubicBezTo>
                <a:cubicBezTo>
                  <a:pt x="13363" y="2664"/>
                  <a:pt x="13348" y="2656"/>
                  <a:pt x="13332" y="2656"/>
                </a:cubicBezTo>
                <a:close/>
                <a:moveTo>
                  <a:pt x="12071" y="2909"/>
                </a:moveTo>
                <a:cubicBezTo>
                  <a:pt x="12059" y="2909"/>
                  <a:pt x="12035" y="2920"/>
                  <a:pt x="12024" y="2933"/>
                </a:cubicBezTo>
                <a:cubicBezTo>
                  <a:pt x="12012" y="3015"/>
                  <a:pt x="11988" y="3098"/>
                  <a:pt x="11988" y="3180"/>
                </a:cubicBezTo>
                <a:cubicBezTo>
                  <a:pt x="11988" y="3204"/>
                  <a:pt x="12000" y="3216"/>
                  <a:pt x="12024" y="3216"/>
                </a:cubicBezTo>
                <a:cubicBezTo>
                  <a:pt x="12047" y="3216"/>
                  <a:pt x="12059" y="3204"/>
                  <a:pt x="12059" y="3180"/>
                </a:cubicBezTo>
                <a:cubicBezTo>
                  <a:pt x="12071" y="3110"/>
                  <a:pt x="12082" y="3027"/>
                  <a:pt x="12095" y="2956"/>
                </a:cubicBezTo>
                <a:cubicBezTo>
                  <a:pt x="12106" y="2933"/>
                  <a:pt x="12095" y="2920"/>
                  <a:pt x="12071" y="2909"/>
                </a:cubicBezTo>
                <a:close/>
                <a:moveTo>
                  <a:pt x="23668" y="3030"/>
                </a:moveTo>
                <a:cubicBezTo>
                  <a:pt x="23659" y="3030"/>
                  <a:pt x="23650" y="3033"/>
                  <a:pt x="23644" y="3039"/>
                </a:cubicBezTo>
                <a:cubicBezTo>
                  <a:pt x="23585" y="3110"/>
                  <a:pt x="23538" y="3169"/>
                  <a:pt x="23491" y="3228"/>
                </a:cubicBezTo>
                <a:cubicBezTo>
                  <a:pt x="23479" y="3240"/>
                  <a:pt x="23479" y="3264"/>
                  <a:pt x="23491" y="3275"/>
                </a:cubicBezTo>
                <a:cubicBezTo>
                  <a:pt x="23491" y="3287"/>
                  <a:pt x="23502" y="3287"/>
                  <a:pt x="23515" y="3287"/>
                </a:cubicBezTo>
                <a:cubicBezTo>
                  <a:pt x="23526" y="3287"/>
                  <a:pt x="23538" y="3287"/>
                  <a:pt x="23538" y="3275"/>
                </a:cubicBezTo>
                <a:cubicBezTo>
                  <a:pt x="23597" y="3216"/>
                  <a:pt x="23644" y="3157"/>
                  <a:pt x="23691" y="3086"/>
                </a:cubicBezTo>
                <a:cubicBezTo>
                  <a:pt x="23704" y="3075"/>
                  <a:pt x="23704" y="3051"/>
                  <a:pt x="23691" y="3039"/>
                </a:cubicBezTo>
                <a:cubicBezTo>
                  <a:pt x="23686" y="3033"/>
                  <a:pt x="23677" y="3030"/>
                  <a:pt x="23668" y="3030"/>
                </a:cubicBezTo>
                <a:close/>
                <a:moveTo>
                  <a:pt x="13537" y="3086"/>
                </a:moveTo>
                <a:cubicBezTo>
                  <a:pt x="13513" y="3098"/>
                  <a:pt x="13501" y="3110"/>
                  <a:pt x="13513" y="3133"/>
                </a:cubicBezTo>
                <a:cubicBezTo>
                  <a:pt x="13537" y="3204"/>
                  <a:pt x="13548" y="3287"/>
                  <a:pt x="13572" y="3358"/>
                </a:cubicBezTo>
                <a:cubicBezTo>
                  <a:pt x="13572" y="3382"/>
                  <a:pt x="13596" y="3393"/>
                  <a:pt x="13608" y="3393"/>
                </a:cubicBezTo>
                <a:lnTo>
                  <a:pt x="13619" y="3393"/>
                </a:lnTo>
                <a:cubicBezTo>
                  <a:pt x="13632" y="3382"/>
                  <a:pt x="13643" y="3370"/>
                  <a:pt x="13643" y="3346"/>
                </a:cubicBezTo>
                <a:cubicBezTo>
                  <a:pt x="13619" y="3264"/>
                  <a:pt x="13608" y="3180"/>
                  <a:pt x="13584" y="3110"/>
                </a:cubicBezTo>
                <a:cubicBezTo>
                  <a:pt x="13572" y="3098"/>
                  <a:pt x="13548" y="3086"/>
                  <a:pt x="13537" y="3086"/>
                </a:cubicBezTo>
                <a:close/>
                <a:moveTo>
                  <a:pt x="23353" y="3392"/>
                </a:moveTo>
                <a:cubicBezTo>
                  <a:pt x="23342" y="3392"/>
                  <a:pt x="23332" y="3399"/>
                  <a:pt x="23325" y="3406"/>
                </a:cubicBezTo>
                <a:lnTo>
                  <a:pt x="23160" y="3571"/>
                </a:lnTo>
                <a:cubicBezTo>
                  <a:pt x="23148" y="3582"/>
                  <a:pt x="23148" y="3606"/>
                  <a:pt x="23160" y="3618"/>
                </a:cubicBezTo>
                <a:cubicBezTo>
                  <a:pt x="23171" y="3630"/>
                  <a:pt x="23171" y="3630"/>
                  <a:pt x="23184" y="3630"/>
                </a:cubicBezTo>
                <a:lnTo>
                  <a:pt x="23207" y="3630"/>
                </a:lnTo>
                <a:cubicBezTo>
                  <a:pt x="23266" y="3571"/>
                  <a:pt x="23325" y="3511"/>
                  <a:pt x="23373" y="3453"/>
                </a:cubicBezTo>
                <a:cubicBezTo>
                  <a:pt x="23396" y="3441"/>
                  <a:pt x="23396" y="3417"/>
                  <a:pt x="23373" y="3406"/>
                </a:cubicBezTo>
                <a:cubicBezTo>
                  <a:pt x="23367" y="3395"/>
                  <a:pt x="23360" y="3392"/>
                  <a:pt x="23353" y="3392"/>
                </a:cubicBezTo>
                <a:close/>
                <a:moveTo>
                  <a:pt x="12035" y="3382"/>
                </a:moveTo>
                <a:cubicBezTo>
                  <a:pt x="12024" y="3382"/>
                  <a:pt x="12000" y="3406"/>
                  <a:pt x="12012" y="3429"/>
                </a:cubicBezTo>
                <a:cubicBezTo>
                  <a:pt x="12024" y="3500"/>
                  <a:pt x="12047" y="3582"/>
                  <a:pt x="12082" y="3666"/>
                </a:cubicBezTo>
                <a:cubicBezTo>
                  <a:pt x="12082" y="3677"/>
                  <a:pt x="12095" y="3689"/>
                  <a:pt x="12106" y="3689"/>
                </a:cubicBezTo>
                <a:cubicBezTo>
                  <a:pt x="12118" y="3689"/>
                  <a:pt x="12118" y="3689"/>
                  <a:pt x="12130" y="3677"/>
                </a:cubicBezTo>
                <a:cubicBezTo>
                  <a:pt x="12142" y="3677"/>
                  <a:pt x="12153" y="3653"/>
                  <a:pt x="12142" y="3630"/>
                </a:cubicBezTo>
                <a:cubicBezTo>
                  <a:pt x="12118" y="3559"/>
                  <a:pt x="12095" y="3488"/>
                  <a:pt x="12082" y="3417"/>
                </a:cubicBezTo>
                <a:cubicBezTo>
                  <a:pt x="12071" y="3393"/>
                  <a:pt x="12059" y="3382"/>
                  <a:pt x="12035" y="3382"/>
                </a:cubicBezTo>
                <a:close/>
                <a:moveTo>
                  <a:pt x="13660" y="3554"/>
                </a:moveTo>
                <a:cubicBezTo>
                  <a:pt x="13655" y="3554"/>
                  <a:pt x="13649" y="3556"/>
                  <a:pt x="13643" y="3559"/>
                </a:cubicBezTo>
                <a:cubicBezTo>
                  <a:pt x="13632" y="3559"/>
                  <a:pt x="13608" y="3571"/>
                  <a:pt x="13619" y="3595"/>
                </a:cubicBezTo>
                <a:cubicBezTo>
                  <a:pt x="13632" y="3666"/>
                  <a:pt x="13632" y="3748"/>
                  <a:pt x="13643" y="3831"/>
                </a:cubicBezTo>
                <a:cubicBezTo>
                  <a:pt x="13643" y="3855"/>
                  <a:pt x="13655" y="3866"/>
                  <a:pt x="13679" y="3866"/>
                </a:cubicBezTo>
                <a:cubicBezTo>
                  <a:pt x="13703" y="3866"/>
                  <a:pt x="13714" y="3842"/>
                  <a:pt x="13714" y="3819"/>
                </a:cubicBezTo>
                <a:cubicBezTo>
                  <a:pt x="13703" y="3737"/>
                  <a:pt x="13703" y="3666"/>
                  <a:pt x="13690" y="3582"/>
                </a:cubicBezTo>
                <a:cubicBezTo>
                  <a:pt x="13682" y="3565"/>
                  <a:pt x="13673" y="3554"/>
                  <a:pt x="13660" y="3554"/>
                </a:cubicBezTo>
                <a:close/>
                <a:moveTo>
                  <a:pt x="23016" y="3727"/>
                </a:moveTo>
                <a:cubicBezTo>
                  <a:pt x="23006" y="3727"/>
                  <a:pt x="22994" y="3730"/>
                  <a:pt x="22982" y="3737"/>
                </a:cubicBezTo>
                <a:cubicBezTo>
                  <a:pt x="22923" y="3795"/>
                  <a:pt x="22864" y="3842"/>
                  <a:pt x="22805" y="3890"/>
                </a:cubicBezTo>
                <a:cubicBezTo>
                  <a:pt x="22793" y="3902"/>
                  <a:pt x="22793" y="3926"/>
                  <a:pt x="22805" y="3949"/>
                </a:cubicBezTo>
                <a:cubicBezTo>
                  <a:pt x="22817" y="3949"/>
                  <a:pt x="22817" y="3961"/>
                  <a:pt x="22829" y="3961"/>
                </a:cubicBezTo>
                <a:cubicBezTo>
                  <a:pt x="22840" y="3961"/>
                  <a:pt x="22853" y="3961"/>
                  <a:pt x="22853" y="3949"/>
                </a:cubicBezTo>
                <a:cubicBezTo>
                  <a:pt x="22911" y="3902"/>
                  <a:pt x="22971" y="3842"/>
                  <a:pt x="23029" y="3795"/>
                </a:cubicBezTo>
                <a:cubicBezTo>
                  <a:pt x="23053" y="3772"/>
                  <a:pt x="23053" y="3748"/>
                  <a:pt x="23042" y="3737"/>
                </a:cubicBezTo>
                <a:cubicBezTo>
                  <a:pt x="23036" y="3730"/>
                  <a:pt x="23027" y="3727"/>
                  <a:pt x="23016" y="3727"/>
                </a:cubicBezTo>
                <a:close/>
                <a:moveTo>
                  <a:pt x="12214" y="3826"/>
                </a:moveTo>
                <a:cubicBezTo>
                  <a:pt x="12209" y="3826"/>
                  <a:pt x="12204" y="3828"/>
                  <a:pt x="12201" y="3831"/>
                </a:cubicBezTo>
                <a:cubicBezTo>
                  <a:pt x="12189" y="3842"/>
                  <a:pt x="12177" y="3866"/>
                  <a:pt x="12189" y="3878"/>
                </a:cubicBezTo>
                <a:cubicBezTo>
                  <a:pt x="12224" y="3949"/>
                  <a:pt x="12272" y="4020"/>
                  <a:pt x="12331" y="4079"/>
                </a:cubicBezTo>
                <a:cubicBezTo>
                  <a:pt x="12343" y="4091"/>
                  <a:pt x="12343" y="4091"/>
                  <a:pt x="12355" y="4091"/>
                </a:cubicBezTo>
                <a:cubicBezTo>
                  <a:pt x="12366" y="4091"/>
                  <a:pt x="12378" y="4091"/>
                  <a:pt x="12378" y="4079"/>
                </a:cubicBezTo>
                <a:cubicBezTo>
                  <a:pt x="12390" y="4068"/>
                  <a:pt x="12402" y="4044"/>
                  <a:pt x="12390" y="4032"/>
                </a:cubicBezTo>
                <a:cubicBezTo>
                  <a:pt x="12331" y="3973"/>
                  <a:pt x="12284" y="3902"/>
                  <a:pt x="12248" y="3842"/>
                </a:cubicBezTo>
                <a:cubicBezTo>
                  <a:pt x="12240" y="3834"/>
                  <a:pt x="12226" y="3826"/>
                  <a:pt x="12214" y="3826"/>
                </a:cubicBezTo>
                <a:close/>
                <a:moveTo>
                  <a:pt x="22647" y="4036"/>
                </a:moveTo>
                <a:cubicBezTo>
                  <a:pt x="22640" y="4036"/>
                  <a:pt x="22633" y="4039"/>
                  <a:pt x="22627" y="4044"/>
                </a:cubicBezTo>
                <a:cubicBezTo>
                  <a:pt x="22557" y="4091"/>
                  <a:pt x="22498" y="4150"/>
                  <a:pt x="22438" y="4186"/>
                </a:cubicBezTo>
                <a:cubicBezTo>
                  <a:pt x="22415" y="4197"/>
                  <a:pt x="22415" y="4221"/>
                  <a:pt x="22427" y="4244"/>
                </a:cubicBezTo>
                <a:cubicBezTo>
                  <a:pt x="22438" y="4257"/>
                  <a:pt x="22451" y="4257"/>
                  <a:pt x="22451" y="4257"/>
                </a:cubicBezTo>
                <a:cubicBezTo>
                  <a:pt x="22462" y="4257"/>
                  <a:pt x="22474" y="4257"/>
                  <a:pt x="22474" y="4244"/>
                </a:cubicBezTo>
                <a:cubicBezTo>
                  <a:pt x="22545" y="4197"/>
                  <a:pt x="22604" y="4150"/>
                  <a:pt x="22663" y="4103"/>
                </a:cubicBezTo>
                <a:cubicBezTo>
                  <a:pt x="22687" y="4091"/>
                  <a:pt x="22687" y="4068"/>
                  <a:pt x="22675" y="4055"/>
                </a:cubicBezTo>
                <a:cubicBezTo>
                  <a:pt x="22668" y="4042"/>
                  <a:pt x="22657" y="4036"/>
                  <a:pt x="22647" y="4036"/>
                </a:cubicBezTo>
                <a:close/>
                <a:moveTo>
                  <a:pt x="13690" y="4032"/>
                </a:moveTo>
                <a:cubicBezTo>
                  <a:pt x="13667" y="4032"/>
                  <a:pt x="13655" y="4044"/>
                  <a:pt x="13655" y="4068"/>
                </a:cubicBezTo>
                <a:lnTo>
                  <a:pt x="13655" y="4280"/>
                </a:lnTo>
                <a:lnTo>
                  <a:pt x="13655" y="4304"/>
                </a:lnTo>
                <a:cubicBezTo>
                  <a:pt x="13655" y="4328"/>
                  <a:pt x="13679" y="4339"/>
                  <a:pt x="13690" y="4339"/>
                </a:cubicBezTo>
                <a:cubicBezTo>
                  <a:pt x="13714" y="4339"/>
                  <a:pt x="13726" y="4328"/>
                  <a:pt x="13726" y="4304"/>
                </a:cubicBezTo>
                <a:lnTo>
                  <a:pt x="13737" y="4280"/>
                </a:lnTo>
                <a:cubicBezTo>
                  <a:pt x="13737" y="4209"/>
                  <a:pt x="13726" y="4139"/>
                  <a:pt x="13726" y="4068"/>
                </a:cubicBezTo>
                <a:cubicBezTo>
                  <a:pt x="13726" y="4044"/>
                  <a:pt x="13714" y="4032"/>
                  <a:pt x="13690" y="4032"/>
                </a:cubicBezTo>
                <a:close/>
                <a:moveTo>
                  <a:pt x="12520" y="4200"/>
                </a:moveTo>
                <a:cubicBezTo>
                  <a:pt x="12511" y="4200"/>
                  <a:pt x="12502" y="4203"/>
                  <a:pt x="12497" y="4209"/>
                </a:cubicBezTo>
                <a:cubicBezTo>
                  <a:pt x="12484" y="4221"/>
                  <a:pt x="12484" y="4244"/>
                  <a:pt x="12497" y="4257"/>
                </a:cubicBezTo>
                <a:cubicBezTo>
                  <a:pt x="12555" y="4315"/>
                  <a:pt x="12615" y="4363"/>
                  <a:pt x="12674" y="4422"/>
                </a:cubicBezTo>
                <a:lnTo>
                  <a:pt x="12697" y="4422"/>
                </a:lnTo>
                <a:cubicBezTo>
                  <a:pt x="12709" y="4422"/>
                  <a:pt x="12721" y="4422"/>
                  <a:pt x="12733" y="4410"/>
                </a:cubicBezTo>
                <a:cubicBezTo>
                  <a:pt x="12744" y="4399"/>
                  <a:pt x="12733" y="4375"/>
                  <a:pt x="12721" y="4363"/>
                </a:cubicBezTo>
                <a:cubicBezTo>
                  <a:pt x="12662" y="4315"/>
                  <a:pt x="12603" y="4257"/>
                  <a:pt x="12544" y="4209"/>
                </a:cubicBezTo>
                <a:cubicBezTo>
                  <a:pt x="12538" y="4203"/>
                  <a:pt x="12529" y="4200"/>
                  <a:pt x="12520" y="4200"/>
                </a:cubicBezTo>
                <a:close/>
                <a:moveTo>
                  <a:pt x="22258" y="4323"/>
                </a:moveTo>
                <a:cubicBezTo>
                  <a:pt x="22252" y="4323"/>
                  <a:pt x="22245" y="4324"/>
                  <a:pt x="22238" y="4328"/>
                </a:cubicBezTo>
                <a:cubicBezTo>
                  <a:pt x="22178" y="4375"/>
                  <a:pt x="22107" y="4422"/>
                  <a:pt x="22036" y="4457"/>
                </a:cubicBezTo>
                <a:cubicBezTo>
                  <a:pt x="22025" y="4470"/>
                  <a:pt x="22025" y="4493"/>
                  <a:pt x="22036" y="4505"/>
                </a:cubicBezTo>
                <a:cubicBezTo>
                  <a:pt x="22036" y="4517"/>
                  <a:pt x="22049" y="4528"/>
                  <a:pt x="22060" y="4528"/>
                </a:cubicBezTo>
                <a:cubicBezTo>
                  <a:pt x="22072" y="4528"/>
                  <a:pt x="22072" y="4528"/>
                  <a:pt x="22084" y="4517"/>
                </a:cubicBezTo>
                <a:cubicBezTo>
                  <a:pt x="22143" y="4481"/>
                  <a:pt x="22214" y="4434"/>
                  <a:pt x="22285" y="4386"/>
                </a:cubicBezTo>
                <a:cubicBezTo>
                  <a:pt x="22296" y="4375"/>
                  <a:pt x="22296" y="4351"/>
                  <a:pt x="22285" y="4339"/>
                </a:cubicBezTo>
                <a:cubicBezTo>
                  <a:pt x="22285" y="4331"/>
                  <a:pt x="22273" y="4323"/>
                  <a:pt x="22258" y="4323"/>
                </a:cubicBezTo>
                <a:close/>
                <a:moveTo>
                  <a:pt x="12891" y="4497"/>
                </a:moveTo>
                <a:cubicBezTo>
                  <a:pt x="12881" y="4497"/>
                  <a:pt x="12870" y="4503"/>
                  <a:pt x="12863" y="4517"/>
                </a:cubicBezTo>
                <a:cubicBezTo>
                  <a:pt x="12851" y="4528"/>
                  <a:pt x="12851" y="4552"/>
                  <a:pt x="12875" y="4564"/>
                </a:cubicBezTo>
                <a:cubicBezTo>
                  <a:pt x="12934" y="4611"/>
                  <a:pt x="13005" y="4646"/>
                  <a:pt x="13075" y="4694"/>
                </a:cubicBezTo>
                <a:lnTo>
                  <a:pt x="13099" y="4694"/>
                </a:lnTo>
                <a:cubicBezTo>
                  <a:pt x="13111" y="4694"/>
                  <a:pt x="13123" y="4694"/>
                  <a:pt x="13123" y="4682"/>
                </a:cubicBezTo>
                <a:cubicBezTo>
                  <a:pt x="13135" y="4659"/>
                  <a:pt x="13135" y="4646"/>
                  <a:pt x="13111" y="4635"/>
                </a:cubicBezTo>
                <a:cubicBezTo>
                  <a:pt x="13040" y="4588"/>
                  <a:pt x="12970" y="4552"/>
                  <a:pt x="12910" y="4505"/>
                </a:cubicBezTo>
                <a:cubicBezTo>
                  <a:pt x="12905" y="4500"/>
                  <a:pt x="12899" y="4497"/>
                  <a:pt x="12891" y="4497"/>
                </a:cubicBezTo>
                <a:close/>
                <a:moveTo>
                  <a:pt x="21864" y="4580"/>
                </a:moveTo>
                <a:cubicBezTo>
                  <a:pt x="21856" y="4580"/>
                  <a:pt x="21846" y="4583"/>
                  <a:pt x="21836" y="4588"/>
                </a:cubicBezTo>
                <a:cubicBezTo>
                  <a:pt x="21765" y="4623"/>
                  <a:pt x="21705" y="4659"/>
                  <a:pt x="21634" y="4706"/>
                </a:cubicBezTo>
                <a:cubicBezTo>
                  <a:pt x="21611" y="4706"/>
                  <a:pt x="21611" y="4730"/>
                  <a:pt x="21611" y="4753"/>
                </a:cubicBezTo>
                <a:cubicBezTo>
                  <a:pt x="21623" y="4765"/>
                  <a:pt x="21634" y="4765"/>
                  <a:pt x="21647" y="4765"/>
                </a:cubicBezTo>
                <a:lnTo>
                  <a:pt x="21670" y="4765"/>
                </a:lnTo>
                <a:cubicBezTo>
                  <a:pt x="21741" y="4730"/>
                  <a:pt x="21800" y="4682"/>
                  <a:pt x="21871" y="4646"/>
                </a:cubicBezTo>
                <a:cubicBezTo>
                  <a:pt x="21895" y="4635"/>
                  <a:pt x="21895" y="4611"/>
                  <a:pt x="21883" y="4599"/>
                </a:cubicBezTo>
                <a:cubicBezTo>
                  <a:pt x="21883" y="4585"/>
                  <a:pt x="21875" y="4580"/>
                  <a:pt x="21864" y="4580"/>
                </a:cubicBezTo>
                <a:close/>
                <a:moveTo>
                  <a:pt x="13690" y="4505"/>
                </a:moveTo>
                <a:cubicBezTo>
                  <a:pt x="13667" y="4505"/>
                  <a:pt x="13655" y="4528"/>
                  <a:pt x="13655" y="4540"/>
                </a:cubicBezTo>
                <a:cubicBezTo>
                  <a:pt x="13655" y="4623"/>
                  <a:pt x="13643" y="4706"/>
                  <a:pt x="13643" y="4777"/>
                </a:cubicBezTo>
                <a:cubicBezTo>
                  <a:pt x="13643" y="4801"/>
                  <a:pt x="13655" y="4824"/>
                  <a:pt x="13679" y="4824"/>
                </a:cubicBezTo>
                <a:cubicBezTo>
                  <a:pt x="13690" y="4824"/>
                  <a:pt x="13714" y="4801"/>
                  <a:pt x="13714" y="4788"/>
                </a:cubicBezTo>
                <a:cubicBezTo>
                  <a:pt x="13714" y="4706"/>
                  <a:pt x="13726" y="4623"/>
                  <a:pt x="13726" y="4552"/>
                </a:cubicBezTo>
                <a:cubicBezTo>
                  <a:pt x="13726" y="4528"/>
                  <a:pt x="13714" y="4505"/>
                  <a:pt x="13690" y="4505"/>
                </a:cubicBezTo>
                <a:close/>
                <a:moveTo>
                  <a:pt x="13324" y="4741"/>
                </a:moveTo>
                <a:cubicBezTo>
                  <a:pt x="13301" y="4741"/>
                  <a:pt x="13277" y="4741"/>
                  <a:pt x="13277" y="4765"/>
                </a:cubicBezTo>
                <a:cubicBezTo>
                  <a:pt x="13265" y="4777"/>
                  <a:pt x="13265" y="4801"/>
                  <a:pt x="13288" y="4812"/>
                </a:cubicBezTo>
                <a:lnTo>
                  <a:pt x="13501" y="4919"/>
                </a:lnTo>
                <a:lnTo>
                  <a:pt x="13525" y="4919"/>
                </a:lnTo>
                <a:cubicBezTo>
                  <a:pt x="13537" y="4919"/>
                  <a:pt x="13548" y="4906"/>
                  <a:pt x="13548" y="4895"/>
                </a:cubicBezTo>
                <a:cubicBezTo>
                  <a:pt x="13561" y="4883"/>
                  <a:pt x="13548" y="4859"/>
                  <a:pt x="13537" y="4848"/>
                </a:cubicBezTo>
                <a:cubicBezTo>
                  <a:pt x="13466" y="4812"/>
                  <a:pt x="13383" y="4777"/>
                  <a:pt x="13324" y="4741"/>
                </a:cubicBezTo>
                <a:close/>
                <a:moveTo>
                  <a:pt x="21435" y="4807"/>
                </a:moveTo>
                <a:cubicBezTo>
                  <a:pt x="21430" y="4807"/>
                  <a:pt x="21425" y="4809"/>
                  <a:pt x="21422" y="4812"/>
                </a:cubicBezTo>
                <a:lnTo>
                  <a:pt x="21209" y="4919"/>
                </a:lnTo>
                <a:cubicBezTo>
                  <a:pt x="21185" y="4919"/>
                  <a:pt x="21174" y="4942"/>
                  <a:pt x="21185" y="4966"/>
                </a:cubicBezTo>
                <a:cubicBezTo>
                  <a:pt x="21197" y="4977"/>
                  <a:pt x="21209" y="4977"/>
                  <a:pt x="21221" y="4977"/>
                </a:cubicBezTo>
                <a:lnTo>
                  <a:pt x="21232" y="4977"/>
                </a:lnTo>
                <a:cubicBezTo>
                  <a:pt x="21303" y="4942"/>
                  <a:pt x="21387" y="4906"/>
                  <a:pt x="21458" y="4871"/>
                </a:cubicBezTo>
                <a:cubicBezTo>
                  <a:pt x="21469" y="4871"/>
                  <a:pt x="21481" y="4848"/>
                  <a:pt x="21469" y="4824"/>
                </a:cubicBezTo>
                <a:cubicBezTo>
                  <a:pt x="21461" y="4815"/>
                  <a:pt x="21447" y="4807"/>
                  <a:pt x="21435" y="4807"/>
                </a:cubicBezTo>
                <a:close/>
                <a:moveTo>
                  <a:pt x="13738" y="4938"/>
                </a:moveTo>
                <a:cubicBezTo>
                  <a:pt x="13726" y="4938"/>
                  <a:pt x="13711" y="4949"/>
                  <a:pt x="13703" y="4966"/>
                </a:cubicBezTo>
                <a:cubicBezTo>
                  <a:pt x="13703" y="4977"/>
                  <a:pt x="13703" y="5001"/>
                  <a:pt x="13726" y="5013"/>
                </a:cubicBezTo>
                <a:cubicBezTo>
                  <a:pt x="13797" y="5037"/>
                  <a:pt x="13879" y="5072"/>
                  <a:pt x="13950" y="5096"/>
                </a:cubicBezTo>
                <a:lnTo>
                  <a:pt x="13963" y="5096"/>
                </a:lnTo>
                <a:cubicBezTo>
                  <a:pt x="13974" y="5096"/>
                  <a:pt x="13986" y="5084"/>
                  <a:pt x="13998" y="5072"/>
                </a:cubicBezTo>
                <a:cubicBezTo>
                  <a:pt x="13998" y="5048"/>
                  <a:pt x="13998" y="5037"/>
                  <a:pt x="13974" y="5025"/>
                </a:cubicBezTo>
                <a:cubicBezTo>
                  <a:pt x="13903" y="5001"/>
                  <a:pt x="13821" y="4966"/>
                  <a:pt x="13750" y="4942"/>
                </a:cubicBezTo>
                <a:cubicBezTo>
                  <a:pt x="13746" y="4939"/>
                  <a:pt x="13742" y="4938"/>
                  <a:pt x="13738" y="4938"/>
                </a:cubicBezTo>
                <a:close/>
                <a:moveTo>
                  <a:pt x="21005" y="5008"/>
                </a:moveTo>
                <a:cubicBezTo>
                  <a:pt x="20999" y="5008"/>
                  <a:pt x="20992" y="5010"/>
                  <a:pt x="20985" y="5013"/>
                </a:cubicBezTo>
                <a:cubicBezTo>
                  <a:pt x="20914" y="5037"/>
                  <a:pt x="20843" y="5072"/>
                  <a:pt x="20760" y="5096"/>
                </a:cubicBezTo>
                <a:cubicBezTo>
                  <a:pt x="20748" y="5108"/>
                  <a:pt x="20736" y="5132"/>
                  <a:pt x="20748" y="5143"/>
                </a:cubicBezTo>
                <a:cubicBezTo>
                  <a:pt x="20748" y="5155"/>
                  <a:pt x="20760" y="5167"/>
                  <a:pt x="20783" y="5167"/>
                </a:cubicBezTo>
                <a:lnTo>
                  <a:pt x="20796" y="5167"/>
                </a:lnTo>
                <a:cubicBezTo>
                  <a:pt x="20866" y="5143"/>
                  <a:pt x="20937" y="5108"/>
                  <a:pt x="21020" y="5072"/>
                </a:cubicBezTo>
                <a:cubicBezTo>
                  <a:pt x="21032" y="5072"/>
                  <a:pt x="21043" y="5048"/>
                  <a:pt x="21032" y="5025"/>
                </a:cubicBezTo>
                <a:cubicBezTo>
                  <a:pt x="21032" y="5017"/>
                  <a:pt x="21020" y="5008"/>
                  <a:pt x="21005" y="5008"/>
                </a:cubicBezTo>
                <a:close/>
                <a:moveTo>
                  <a:pt x="14187" y="5103"/>
                </a:moveTo>
                <a:cubicBezTo>
                  <a:pt x="14175" y="5103"/>
                  <a:pt x="14160" y="5114"/>
                  <a:pt x="14152" y="5132"/>
                </a:cubicBezTo>
                <a:cubicBezTo>
                  <a:pt x="14152" y="5143"/>
                  <a:pt x="14163" y="5167"/>
                  <a:pt x="14175" y="5167"/>
                </a:cubicBezTo>
                <a:cubicBezTo>
                  <a:pt x="14258" y="5190"/>
                  <a:pt x="14329" y="5214"/>
                  <a:pt x="14412" y="5237"/>
                </a:cubicBezTo>
                <a:cubicBezTo>
                  <a:pt x="14412" y="5237"/>
                  <a:pt x="14412" y="5250"/>
                  <a:pt x="14423" y="5250"/>
                </a:cubicBezTo>
                <a:cubicBezTo>
                  <a:pt x="14435" y="5250"/>
                  <a:pt x="14447" y="5237"/>
                  <a:pt x="14459" y="5214"/>
                </a:cubicBezTo>
                <a:cubicBezTo>
                  <a:pt x="14459" y="5202"/>
                  <a:pt x="14447" y="5179"/>
                  <a:pt x="14423" y="5179"/>
                </a:cubicBezTo>
                <a:cubicBezTo>
                  <a:pt x="14352" y="5155"/>
                  <a:pt x="14270" y="5132"/>
                  <a:pt x="14199" y="5108"/>
                </a:cubicBezTo>
                <a:cubicBezTo>
                  <a:pt x="14196" y="5105"/>
                  <a:pt x="14192" y="5103"/>
                  <a:pt x="14187" y="5103"/>
                </a:cubicBezTo>
                <a:close/>
                <a:moveTo>
                  <a:pt x="13655" y="4990"/>
                </a:moveTo>
                <a:cubicBezTo>
                  <a:pt x="13643" y="4990"/>
                  <a:pt x="13619" y="5001"/>
                  <a:pt x="13619" y="5025"/>
                </a:cubicBezTo>
                <a:cubicBezTo>
                  <a:pt x="13608" y="5096"/>
                  <a:pt x="13608" y="5179"/>
                  <a:pt x="13596" y="5261"/>
                </a:cubicBezTo>
                <a:cubicBezTo>
                  <a:pt x="13596" y="5273"/>
                  <a:pt x="13608" y="5297"/>
                  <a:pt x="13632" y="5297"/>
                </a:cubicBezTo>
                <a:cubicBezTo>
                  <a:pt x="13643" y="5297"/>
                  <a:pt x="13667" y="5285"/>
                  <a:pt x="13667" y="5261"/>
                </a:cubicBezTo>
                <a:cubicBezTo>
                  <a:pt x="13679" y="5179"/>
                  <a:pt x="13690" y="5108"/>
                  <a:pt x="13690" y="5025"/>
                </a:cubicBezTo>
                <a:cubicBezTo>
                  <a:pt x="13690" y="5001"/>
                  <a:pt x="13679" y="4990"/>
                  <a:pt x="13655" y="4990"/>
                </a:cubicBezTo>
                <a:close/>
                <a:moveTo>
                  <a:pt x="20547" y="5179"/>
                </a:moveTo>
                <a:cubicBezTo>
                  <a:pt x="20465" y="5202"/>
                  <a:pt x="20394" y="5226"/>
                  <a:pt x="20310" y="5261"/>
                </a:cubicBezTo>
                <a:cubicBezTo>
                  <a:pt x="20299" y="5261"/>
                  <a:pt x="20287" y="5285"/>
                  <a:pt x="20287" y="5297"/>
                </a:cubicBezTo>
                <a:cubicBezTo>
                  <a:pt x="20299" y="5321"/>
                  <a:pt x="20310" y="5321"/>
                  <a:pt x="20323" y="5321"/>
                </a:cubicBezTo>
                <a:lnTo>
                  <a:pt x="20334" y="5321"/>
                </a:lnTo>
                <a:cubicBezTo>
                  <a:pt x="20417" y="5297"/>
                  <a:pt x="20488" y="5273"/>
                  <a:pt x="20570" y="5250"/>
                </a:cubicBezTo>
                <a:cubicBezTo>
                  <a:pt x="20583" y="5237"/>
                  <a:pt x="20594" y="5226"/>
                  <a:pt x="20583" y="5202"/>
                </a:cubicBezTo>
                <a:cubicBezTo>
                  <a:pt x="20583" y="5190"/>
                  <a:pt x="20559" y="5179"/>
                  <a:pt x="20547" y="5179"/>
                </a:cubicBezTo>
                <a:close/>
                <a:moveTo>
                  <a:pt x="14643" y="5233"/>
                </a:moveTo>
                <a:cubicBezTo>
                  <a:pt x="14630" y="5233"/>
                  <a:pt x="14621" y="5244"/>
                  <a:pt x="14612" y="5261"/>
                </a:cubicBezTo>
                <a:cubicBezTo>
                  <a:pt x="14612" y="5285"/>
                  <a:pt x="14625" y="5297"/>
                  <a:pt x="14636" y="5308"/>
                </a:cubicBezTo>
                <a:cubicBezTo>
                  <a:pt x="14707" y="5321"/>
                  <a:pt x="14778" y="5344"/>
                  <a:pt x="14849" y="5356"/>
                </a:cubicBezTo>
                <a:lnTo>
                  <a:pt x="14872" y="5368"/>
                </a:lnTo>
                <a:lnTo>
                  <a:pt x="14885" y="5368"/>
                </a:lnTo>
                <a:cubicBezTo>
                  <a:pt x="14896" y="5368"/>
                  <a:pt x="14908" y="5356"/>
                  <a:pt x="14920" y="5332"/>
                </a:cubicBezTo>
                <a:cubicBezTo>
                  <a:pt x="14920" y="5321"/>
                  <a:pt x="14908" y="5297"/>
                  <a:pt x="14896" y="5297"/>
                </a:cubicBezTo>
                <a:lnTo>
                  <a:pt x="14861" y="5285"/>
                </a:lnTo>
                <a:cubicBezTo>
                  <a:pt x="14790" y="5273"/>
                  <a:pt x="14731" y="5250"/>
                  <a:pt x="14660" y="5237"/>
                </a:cubicBezTo>
                <a:cubicBezTo>
                  <a:pt x="14653" y="5234"/>
                  <a:pt x="14648" y="5233"/>
                  <a:pt x="14643" y="5233"/>
                </a:cubicBezTo>
                <a:close/>
                <a:moveTo>
                  <a:pt x="20086" y="5321"/>
                </a:moveTo>
                <a:cubicBezTo>
                  <a:pt x="20015" y="5344"/>
                  <a:pt x="19932" y="5368"/>
                  <a:pt x="19861" y="5379"/>
                </a:cubicBezTo>
                <a:cubicBezTo>
                  <a:pt x="19838" y="5392"/>
                  <a:pt x="19826" y="5403"/>
                  <a:pt x="19826" y="5427"/>
                </a:cubicBezTo>
                <a:cubicBezTo>
                  <a:pt x="19838" y="5439"/>
                  <a:pt x="19850" y="5450"/>
                  <a:pt x="19861" y="5450"/>
                </a:cubicBezTo>
                <a:lnTo>
                  <a:pt x="19873" y="5450"/>
                </a:lnTo>
                <a:cubicBezTo>
                  <a:pt x="19956" y="5439"/>
                  <a:pt x="20027" y="5415"/>
                  <a:pt x="20110" y="5392"/>
                </a:cubicBezTo>
                <a:cubicBezTo>
                  <a:pt x="20121" y="5392"/>
                  <a:pt x="20134" y="5368"/>
                  <a:pt x="20134" y="5344"/>
                </a:cubicBezTo>
                <a:cubicBezTo>
                  <a:pt x="20121" y="5332"/>
                  <a:pt x="20110" y="5321"/>
                  <a:pt x="20086" y="5321"/>
                </a:cubicBezTo>
                <a:close/>
                <a:moveTo>
                  <a:pt x="15121" y="5344"/>
                </a:moveTo>
                <a:cubicBezTo>
                  <a:pt x="15109" y="5344"/>
                  <a:pt x="15085" y="5356"/>
                  <a:pt x="15085" y="5379"/>
                </a:cubicBezTo>
                <a:cubicBezTo>
                  <a:pt x="15074" y="5392"/>
                  <a:pt x="15085" y="5415"/>
                  <a:pt x="15109" y="5415"/>
                </a:cubicBezTo>
                <a:cubicBezTo>
                  <a:pt x="15192" y="5439"/>
                  <a:pt x="15263" y="5450"/>
                  <a:pt x="15345" y="5463"/>
                </a:cubicBezTo>
                <a:cubicBezTo>
                  <a:pt x="15369" y="5463"/>
                  <a:pt x="15381" y="5450"/>
                  <a:pt x="15381" y="5439"/>
                </a:cubicBezTo>
                <a:cubicBezTo>
                  <a:pt x="15393" y="5415"/>
                  <a:pt x="15381" y="5403"/>
                  <a:pt x="15358" y="5392"/>
                </a:cubicBezTo>
                <a:cubicBezTo>
                  <a:pt x="15274" y="5379"/>
                  <a:pt x="15203" y="5368"/>
                  <a:pt x="15121" y="5344"/>
                </a:cubicBezTo>
                <a:close/>
                <a:moveTo>
                  <a:pt x="15594" y="5439"/>
                </a:moveTo>
                <a:cubicBezTo>
                  <a:pt x="15570" y="5439"/>
                  <a:pt x="15558" y="5450"/>
                  <a:pt x="15547" y="5474"/>
                </a:cubicBezTo>
                <a:cubicBezTo>
                  <a:pt x="15547" y="5486"/>
                  <a:pt x="15558" y="5510"/>
                  <a:pt x="15582" y="5510"/>
                </a:cubicBezTo>
                <a:cubicBezTo>
                  <a:pt x="15653" y="5521"/>
                  <a:pt x="15736" y="5533"/>
                  <a:pt x="15818" y="5557"/>
                </a:cubicBezTo>
                <a:cubicBezTo>
                  <a:pt x="15842" y="5557"/>
                  <a:pt x="15854" y="5545"/>
                  <a:pt x="15854" y="5521"/>
                </a:cubicBezTo>
                <a:cubicBezTo>
                  <a:pt x="15865" y="5498"/>
                  <a:pt x="15842" y="5486"/>
                  <a:pt x="15830" y="5486"/>
                </a:cubicBezTo>
                <a:cubicBezTo>
                  <a:pt x="15747" y="5463"/>
                  <a:pt x="15676" y="5450"/>
                  <a:pt x="15594" y="5439"/>
                </a:cubicBezTo>
                <a:close/>
                <a:moveTo>
                  <a:pt x="19625" y="5439"/>
                </a:moveTo>
                <a:cubicBezTo>
                  <a:pt x="19542" y="5450"/>
                  <a:pt x="19472" y="5474"/>
                  <a:pt x="19388" y="5486"/>
                </a:cubicBezTo>
                <a:cubicBezTo>
                  <a:pt x="19365" y="5486"/>
                  <a:pt x="19353" y="5510"/>
                  <a:pt x="19365" y="5521"/>
                </a:cubicBezTo>
                <a:cubicBezTo>
                  <a:pt x="19365" y="5545"/>
                  <a:pt x="19377" y="5557"/>
                  <a:pt x="19401" y="5557"/>
                </a:cubicBezTo>
                <a:cubicBezTo>
                  <a:pt x="19483" y="5545"/>
                  <a:pt x="19566" y="5521"/>
                  <a:pt x="19637" y="5510"/>
                </a:cubicBezTo>
                <a:cubicBezTo>
                  <a:pt x="19661" y="5498"/>
                  <a:pt x="19672" y="5486"/>
                  <a:pt x="19672" y="5463"/>
                </a:cubicBezTo>
                <a:cubicBezTo>
                  <a:pt x="19661" y="5450"/>
                  <a:pt x="19648" y="5439"/>
                  <a:pt x="19625" y="5439"/>
                </a:cubicBezTo>
                <a:close/>
                <a:moveTo>
                  <a:pt x="16055" y="5518"/>
                </a:moveTo>
                <a:cubicBezTo>
                  <a:pt x="16039" y="5518"/>
                  <a:pt x="16029" y="5536"/>
                  <a:pt x="16020" y="5545"/>
                </a:cubicBezTo>
                <a:cubicBezTo>
                  <a:pt x="16020" y="5568"/>
                  <a:pt x="16031" y="5581"/>
                  <a:pt x="16055" y="5592"/>
                </a:cubicBezTo>
                <a:cubicBezTo>
                  <a:pt x="16138" y="5604"/>
                  <a:pt x="16209" y="5616"/>
                  <a:pt x="16291" y="5616"/>
                </a:cubicBezTo>
                <a:cubicBezTo>
                  <a:pt x="16315" y="5616"/>
                  <a:pt x="16327" y="5604"/>
                  <a:pt x="16327" y="5592"/>
                </a:cubicBezTo>
                <a:cubicBezTo>
                  <a:pt x="16338" y="5568"/>
                  <a:pt x="16315" y="5557"/>
                  <a:pt x="16303" y="5545"/>
                </a:cubicBezTo>
                <a:cubicBezTo>
                  <a:pt x="16220" y="5545"/>
                  <a:pt x="16138" y="5533"/>
                  <a:pt x="16067" y="5521"/>
                </a:cubicBezTo>
                <a:cubicBezTo>
                  <a:pt x="16062" y="5519"/>
                  <a:pt x="16058" y="5518"/>
                  <a:pt x="16055" y="5518"/>
                </a:cubicBezTo>
                <a:close/>
                <a:moveTo>
                  <a:pt x="19152" y="5521"/>
                </a:moveTo>
                <a:cubicBezTo>
                  <a:pt x="19081" y="5533"/>
                  <a:pt x="18999" y="5545"/>
                  <a:pt x="18915" y="5557"/>
                </a:cubicBezTo>
                <a:cubicBezTo>
                  <a:pt x="18904" y="5557"/>
                  <a:pt x="18880" y="5581"/>
                  <a:pt x="18892" y="5604"/>
                </a:cubicBezTo>
                <a:cubicBezTo>
                  <a:pt x="18892" y="5616"/>
                  <a:pt x="18904" y="5628"/>
                  <a:pt x="18928" y="5628"/>
                </a:cubicBezTo>
                <a:cubicBezTo>
                  <a:pt x="19010" y="5616"/>
                  <a:pt x="19093" y="5604"/>
                  <a:pt x="19164" y="5592"/>
                </a:cubicBezTo>
                <a:cubicBezTo>
                  <a:pt x="19188" y="5592"/>
                  <a:pt x="19199" y="5581"/>
                  <a:pt x="19199" y="5557"/>
                </a:cubicBezTo>
                <a:cubicBezTo>
                  <a:pt x="19188" y="5533"/>
                  <a:pt x="19175" y="5521"/>
                  <a:pt x="19152" y="5521"/>
                </a:cubicBezTo>
                <a:close/>
                <a:moveTo>
                  <a:pt x="16527" y="5577"/>
                </a:moveTo>
                <a:cubicBezTo>
                  <a:pt x="16512" y="5577"/>
                  <a:pt x="16504" y="5595"/>
                  <a:pt x="16504" y="5604"/>
                </a:cubicBezTo>
                <a:cubicBezTo>
                  <a:pt x="16492" y="5628"/>
                  <a:pt x="16516" y="5652"/>
                  <a:pt x="16527" y="5652"/>
                </a:cubicBezTo>
                <a:cubicBezTo>
                  <a:pt x="16611" y="5652"/>
                  <a:pt x="16693" y="5663"/>
                  <a:pt x="16764" y="5675"/>
                </a:cubicBezTo>
                <a:lnTo>
                  <a:pt x="16776" y="5675"/>
                </a:lnTo>
                <a:cubicBezTo>
                  <a:pt x="16788" y="5675"/>
                  <a:pt x="16811" y="5652"/>
                  <a:pt x="16811" y="5639"/>
                </a:cubicBezTo>
                <a:cubicBezTo>
                  <a:pt x="16811" y="5616"/>
                  <a:pt x="16800" y="5604"/>
                  <a:pt x="16776" y="5604"/>
                </a:cubicBezTo>
                <a:cubicBezTo>
                  <a:pt x="16693" y="5592"/>
                  <a:pt x="16622" y="5581"/>
                  <a:pt x="16540" y="5581"/>
                </a:cubicBezTo>
                <a:cubicBezTo>
                  <a:pt x="16535" y="5578"/>
                  <a:pt x="16531" y="5577"/>
                  <a:pt x="16527" y="5577"/>
                </a:cubicBezTo>
                <a:close/>
                <a:moveTo>
                  <a:pt x="18691" y="5589"/>
                </a:moveTo>
                <a:cubicBezTo>
                  <a:pt x="18687" y="5589"/>
                  <a:pt x="18683" y="5590"/>
                  <a:pt x="18679" y="5592"/>
                </a:cubicBezTo>
                <a:cubicBezTo>
                  <a:pt x="18608" y="5592"/>
                  <a:pt x="18526" y="5604"/>
                  <a:pt x="18443" y="5604"/>
                </a:cubicBezTo>
                <a:cubicBezTo>
                  <a:pt x="18419" y="5604"/>
                  <a:pt x="18408" y="5628"/>
                  <a:pt x="18408" y="5652"/>
                </a:cubicBezTo>
                <a:cubicBezTo>
                  <a:pt x="18408" y="5663"/>
                  <a:pt x="18431" y="5675"/>
                  <a:pt x="18443" y="5675"/>
                </a:cubicBezTo>
                <a:lnTo>
                  <a:pt x="18455" y="5675"/>
                </a:lnTo>
                <a:cubicBezTo>
                  <a:pt x="18526" y="5675"/>
                  <a:pt x="18608" y="5663"/>
                  <a:pt x="18691" y="5663"/>
                </a:cubicBezTo>
                <a:cubicBezTo>
                  <a:pt x="18715" y="5652"/>
                  <a:pt x="18726" y="5639"/>
                  <a:pt x="18726" y="5616"/>
                </a:cubicBezTo>
                <a:cubicBezTo>
                  <a:pt x="18717" y="5607"/>
                  <a:pt x="18707" y="5589"/>
                  <a:pt x="18691" y="5589"/>
                </a:cubicBezTo>
                <a:close/>
                <a:moveTo>
                  <a:pt x="17013" y="5616"/>
                </a:moveTo>
                <a:cubicBezTo>
                  <a:pt x="16989" y="5616"/>
                  <a:pt x="16977" y="5628"/>
                  <a:pt x="16977" y="5652"/>
                </a:cubicBezTo>
                <a:cubicBezTo>
                  <a:pt x="16977" y="5675"/>
                  <a:pt x="16989" y="5687"/>
                  <a:pt x="17013" y="5687"/>
                </a:cubicBezTo>
                <a:cubicBezTo>
                  <a:pt x="17095" y="5687"/>
                  <a:pt x="17166" y="5699"/>
                  <a:pt x="17249" y="5699"/>
                </a:cubicBezTo>
                <a:cubicBezTo>
                  <a:pt x="17273" y="5699"/>
                  <a:pt x="17284" y="5687"/>
                  <a:pt x="17284" y="5663"/>
                </a:cubicBezTo>
                <a:cubicBezTo>
                  <a:pt x="17284" y="5652"/>
                  <a:pt x="17273" y="5628"/>
                  <a:pt x="17249" y="5628"/>
                </a:cubicBezTo>
                <a:cubicBezTo>
                  <a:pt x="17178" y="5628"/>
                  <a:pt x="17095" y="5616"/>
                  <a:pt x="17013" y="5616"/>
                </a:cubicBezTo>
                <a:close/>
                <a:moveTo>
                  <a:pt x="17485" y="5639"/>
                </a:moveTo>
                <a:cubicBezTo>
                  <a:pt x="17473" y="5639"/>
                  <a:pt x="17450" y="5652"/>
                  <a:pt x="17450" y="5675"/>
                </a:cubicBezTo>
                <a:cubicBezTo>
                  <a:pt x="17450" y="5687"/>
                  <a:pt x="17473" y="5710"/>
                  <a:pt x="17485" y="5710"/>
                </a:cubicBezTo>
                <a:lnTo>
                  <a:pt x="17733" y="5710"/>
                </a:lnTo>
                <a:cubicBezTo>
                  <a:pt x="17746" y="5710"/>
                  <a:pt x="17769" y="5699"/>
                  <a:pt x="17769" y="5675"/>
                </a:cubicBezTo>
                <a:cubicBezTo>
                  <a:pt x="17769" y="5652"/>
                  <a:pt x="17746" y="5639"/>
                  <a:pt x="17733" y="5639"/>
                </a:cubicBezTo>
                <a:close/>
                <a:moveTo>
                  <a:pt x="17970" y="5628"/>
                </a:moveTo>
                <a:cubicBezTo>
                  <a:pt x="17946" y="5639"/>
                  <a:pt x="17935" y="5652"/>
                  <a:pt x="17935" y="5675"/>
                </a:cubicBezTo>
                <a:cubicBezTo>
                  <a:pt x="17935" y="5687"/>
                  <a:pt x="17946" y="5710"/>
                  <a:pt x="17970" y="5710"/>
                </a:cubicBezTo>
                <a:cubicBezTo>
                  <a:pt x="18053" y="5699"/>
                  <a:pt x="18135" y="5699"/>
                  <a:pt x="18206" y="5699"/>
                </a:cubicBezTo>
                <a:cubicBezTo>
                  <a:pt x="18230" y="5699"/>
                  <a:pt x="18242" y="5675"/>
                  <a:pt x="18242" y="5663"/>
                </a:cubicBezTo>
                <a:cubicBezTo>
                  <a:pt x="18242" y="5639"/>
                  <a:pt x="18230" y="5628"/>
                  <a:pt x="18206" y="5628"/>
                </a:cubicBezTo>
                <a:close/>
                <a:moveTo>
                  <a:pt x="13608" y="5463"/>
                </a:moveTo>
                <a:cubicBezTo>
                  <a:pt x="13584" y="5463"/>
                  <a:pt x="13561" y="5474"/>
                  <a:pt x="13561" y="5498"/>
                </a:cubicBezTo>
                <a:cubicBezTo>
                  <a:pt x="13548" y="5568"/>
                  <a:pt x="13537" y="5652"/>
                  <a:pt x="13525" y="5734"/>
                </a:cubicBezTo>
                <a:cubicBezTo>
                  <a:pt x="13525" y="5746"/>
                  <a:pt x="13537" y="5770"/>
                  <a:pt x="13561" y="5770"/>
                </a:cubicBezTo>
                <a:cubicBezTo>
                  <a:pt x="13584" y="5770"/>
                  <a:pt x="13596" y="5758"/>
                  <a:pt x="13596" y="5746"/>
                </a:cubicBezTo>
                <a:lnTo>
                  <a:pt x="13632" y="5498"/>
                </a:lnTo>
                <a:cubicBezTo>
                  <a:pt x="13632" y="5486"/>
                  <a:pt x="13619" y="5463"/>
                  <a:pt x="13608" y="5463"/>
                </a:cubicBezTo>
                <a:close/>
                <a:moveTo>
                  <a:pt x="13525" y="5935"/>
                </a:moveTo>
                <a:cubicBezTo>
                  <a:pt x="13513" y="5935"/>
                  <a:pt x="13490" y="5947"/>
                  <a:pt x="13490" y="5970"/>
                </a:cubicBezTo>
                <a:cubicBezTo>
                  <a:pt x="13466" y="6041"/>
                  <a:pt x="13454" y="6125"/>
                  <a:pt x="13442" y="6195"/>
                </a:cubicBezTo>
                <a:cubicBezTo>
                  <a:pt x="13442" y="6219"/>
                  <a:pt x="13454" y="6243"/>
                  <a:pt x="13466" y="6243"/>
                </a:cubicBezTo>
                <a:lnTo>
                  <a:pt x="13477" y="6243"/>
                </a:lnTo>
                <a:cubicBezTo>
                  <a:pt x="13490" y="6243"/>
                  <a:pt x="13513" y="6230"/>
                  <a:pt x="13513" y="6219"/>
                </a:cubicBezTo>
                <a:cubicBezTo>
                  <a:pt x="13525" y="6136"/>
                  <a:pt x="13537" y="6054"/>
                  <a:pt x="13561" y="5983"/>
                </a:cubicBezTo>
                <a:cubicBezTo>
                  <a:pt x="13561" y="5959"/>
                  <a:pt x="13548" y="5935"/>
                  <a:pt x="13525" y="5935"/>
                </a:cubicBezTo>
                <a:close/>
                <a:moveTo>
                  <a:pt x="13419" y="6403"/>
                </a:moveTo>
                <a:cubicBezTo>
                  <a:pt x="13408" y="6403"/>
                  <a:pt x="13395" y="6415"/>
                  <a:pt x="13395" y="6432"/>
                </a:cubicBezTo>
                <a:cubicBezTo>
                  <a:pt x="13371" y="6514"/>
                  <a:pt x="13359" y="6585"/>
                  <a:pt x="13336" y="6668"/>
                </a:cubicBezTo>
                <a:cubicBezTo>
                  <a:pt x="13336" y="6680"/>
                  <a:pt x="13348" y="6703"/>
                  <a:pt x="13359" y="6703"/>
                </a:cubicBezTo>
                <a:lnTo>
                  <a:pt x="13371" y="6716"/>
                </a:lnTo>
                <a:cubicBezTo>
                  <a:pt x="13383" y="6716"/>
                  <a:pt x="13406" y="6703"/>
                  <a:pt x="13406" y="6680"/>
                </a:cubicBezTo>
                <a:cubicBezTo>
                  <a:pt x="13430" y="6609"/>
                  <a:pt x="13442" y="6527"/>
                  <a:pt x="13466" y="6443"/>
                </a:cubicBezTo>
                <a:cubicBezTo>
                  <a:pt x="13466" y="6432"/>
                  <a:pt x="13454" y="6408"/>
                  <a:pt x="13430" y="6408"/>
                </a:cubicBezTo>
                <a:cubicBezTo>
                  <a:pt x="13427" y="6405"/>
                  <a:pt x="13423" y="6403"/>
                  <a:pt x="13419" y="6403"/>
                </a:cubicBezTo>
                <a:close/>
                <a:moveTo>
                  <a:pt x="13312" y="6869"/>
                </a:moveTo>
                <a:cubicBezTo>
                  <a:pt x="13301" y="6869"/>
                  <a:pt x="13277" y="6881"/>
                  <a:pt x="13277" y="6893"/>
                </a:cubicBezTo>
                <a:cubicBezTo>
                  <a:pt x="13253" y="6976"/>
                  <a:pt x="13230" y="7047"/>
                  <a:pt x="13206" y="7118"/>
                </a:cubicBezTo>
                <a:cubicBezTo>
                  <a:pt x="13194" y="7141"/>
                  <a:pt x="13206" y="7165"/>
                  <a:pt x="13230" y="7165"/>
                </a:cubicBezTo>
                <a:lnTo>
                  <a:pt x="13241" y="7165"/>
                </a:lnTo>
                <a:cubicBezTo>
                  <a:pt x="13253" y="7165"/>
                  <a:pt x="13265" y="7165"/>
                  <a:pt x="13265" y="7141"/>
                </a:cubicBezTo>
                <a:cubicBezTo>
                  <a:pt x="13301" y="7070"/>
                  <a:pt x="13324" y="6987"/>
                  <a:pt x="13348" y="6916"/>
                </a:cubicBezTo>
                <a:cubicBezTo>
                  <a:pt x="13348" y="6893"/>
                  <a:pt x="13336" y="6881"/>
                  <a:pt x="13312" y="6869"/>
                </a:cubicBezTo>
                <a:close/>
                <a:moveTo>
                  <a:pt x="13152" y="7325"/>
                </a:moveTo>
                <a:cubicBezTo>
                  <a:pt x="13140" y="7325"/>
                  <a:pt x="13131" y="7334"/>
                  <a:pt x="13123" y="7342"/>
                </a:cubicBezTo>
                <a:cubicBezTo>
                  <a:pt x="13099" y="7425"/>
                  <a:pt x="13064" y="7496"/>
                  <a:pt x="13040" y="7567"/>
                </a:cubicBezTo>
                <a:cubicBezTo>
                  <a:pt x="13028" y="7590"/>
                  <a:pt x="13040" y="7614"/>
                  <a:pt x="13052" y="7614"/>
                </a:cubicBezTo>
                <a:lnTo>
                  <a:pt x="13075" y="7614"/>
                </a:lnTo>
                <a:cubicBezTo>
                  <a:pt x="13088" y="7614"/>
                  <a:pt x="13099" y="7614"/>
                  <a:pt x="13099" y="7590"/>
                </a:cubicBezTo>
                <a:cubicBezTo>
                  <a:pt x="13135" y="7520"/>
                  <a:pt x="13159" y="7449"/>
                  <a:pt x="13194" y="7378"/>
                </a:cubicBezTo>
                <a:cubicBezTo>
                  <a:pt x="13194" y="7354"/>
                  <a:pt x="13194" y="7330"/>
                  <a:pt x="13170" y="7330"/>
                </a:cubicBezTo>
                <a:cubicBezTo>
                  <a:pt x="13163" y="7327"/>
                  <a:pt x="13157" y="7325"/>
                  <a:pt x="13152" y="7325"/>
                </a:cubicBezTo>
                <a:close/>
                <a:moveTo>
                  <a:pt x="12977" y="7763"/>
                </a:moveTo>
                <a:cubicBezTo>
                  <a:pt x="12963" y="7763"/>
                  <a:pt x="12954" y="7774"/>
                  <a:pt x="12946" y="7791"/>
                </a:cubicBezTo>
                <a:lnTo>
                  <a:pt x="12839" y="8004"/>
                </a:lnTo>
                <a:cubicBezTo>
                  <a:pt x="12828" y="8016"/>
                  <a:pt x="12839" y="8040"/>
                  <a:pt x="12863" y="8051"/>
                </a:cubicBezTo>
                <a:lnTo>
                  <a:pt x="12875" y="8051"/>
                </a:lnTo>
                <a:cubicBezTo>
                  <a:pt x="12886" y="8051"/>
                  <a:pt x="12899" y="8051"/>
                  <a:pt x="12910" y="8040"/>
                </a:cubicBezTo>
                <a:cubicBezTo>
                  <a:pt x="12946" y="7969"/>
                  <a:pt x="12981" y="7886"/>
                  <a:pt x="13005" y="7815"/>
                </a:cubicBezTo>
                <a:cubicBezTo>
                  <a:pt x="13017" y="7803"/>
                  <a:pt x="13005" y="7780"/>
                  <a:pt x="12993" y="7767"/>
                </a:cubicBezTo>
                <a:cubicBezTo>
                  <a:pt x="12987" y="7764"/>
                  <a:pt x="12981" y="7763"/>
                  <a:pt x="12977" y="7763"/>
                </a:cubicBezTo>
                <a:close/>
                <a:moveTo>
                  <a:pt x="12761" y="8197"/>
                </a:moveTo>
                <a:cubicBezTo>
                  <a:pt x="12750" y="8197"/>
                  <a:pt x="12740" y="8203"/>
                  <a:pt x="12733" y="8217"/>
                </a:cubicBezTo>
                <a:cubicBezTo>
                  <a:pt x="12697" y="8287"/>
                  <a:pt x="12650" y="8358"/>
                  <a:pt x="12615" y="8418"/>
                </a:cubicBezTo>
                <a:cubicBezTo>
                  <a:pt x="12603" y="8442"/>
                  <a:pt x="12615" y="8465"/>
                  <a:pt x="12626" y="8465"/>
                </a:cubicBezTo>
                <a:cubicBezTo>
                  <a:pt x="12639" y="8477"/>
                  <a:pt x="12639" y="8477"/>
                  <a:pt x="12650" y="8477"/>
                </a:cubicBezTo>
                <a:cubicBezTo>
                  <a:pt x="12662" y="8477"/>
                  <a:pt x="12674" y="8465"/>
                  <a:pt x="12674" y="8453"/>
                </a:cubicBezTo>
                <a:cubicBezTo>
                  <a:pt x="12721" y="8394"/>
                  <a:pt x="12757" y="8323"/>
                  <a:pt x="12792" y="8252"/>
                </a:cubicBezTo>
                <a:cubicBezTo>
                  <a:pt x="12804" y="8229"/>
                  <a:pt x="12804" y="8205"/>
                  <a:pt x="12780" y="8205"/>
                </a:cubicBezTo>
                <a:cubicBezTo>
                  <a:pt x="12775" y="8200"/>
                  <a:pt x="12768" y="8197"/>
                  <a:pt x="12761" y="8197"/>
                </a:cubicBezTo>
                <a:close/>
                <a:moveTo>
                  <a:pt x="12544" y="8607"/>
                </a:moveTo>
                <a:cubicBezTo>
                  <a:pt x="12520" y="8607"/>
                  <a:pt x="12497" y="8607"/>
                  <a:pt x="12484" y="8618"/>
                </a:cubicBezTo>
                <a:cubicBezTo>
                  <a:pt x="12449" y="8689"/>
                  <a:pt x="12402" y="8760"/>
                  <a:pt x="12355" y="8820"/>
                </a:cubicBezTo>
                <a:cubicBezTo>
                  <a:pt x="12343" y="8831"/>
                  <a:pt x="12355" y="8855"/>
                  <a:pt x="12366" y="8867"/>
                </a:cubicBezTo>
                <a:cubicBezTo>
                  <a:pt x="12366" y="8879"/>
                  <a:pt x="12378" y="8879"/>
                  <a:pt x="12390" y="8879"/>
                </a:cubicBezTo>
                <a:cubicBezTo>
                  <a:pt x="12402" y="8879"/>
                  <a:pt x="12413" y="8867"/>
                  <a:pt x="12413" y="8867"/>
                </a:cubicBezTo>
                <a:cubicBezTo>
                  <a:pt x="12461" y="8796"/>
                  <a:pt x="12508" y="8725"/>
                  <a:pt x="12555" y="8666"/>
                </a:cubicBezTo>
                <a:cubicBezTo>
                  <a:pt x="12555" y="8642"/>
                  <a:pt x="12555" y="8618"/>
                  <a:pt x="12544" y="8607"/>
                </a:cubicBezTo>
                <a:close/>
                <a:moveTo>
                  <a:pt x="12238" y="9000"/>
                </a:moveTo>
                <a:cubicBezTo>
                  <a:pt x="12227" y="9000"/>
                  <a:pt x="12219" y="9003"/>
                  <a:pt x="12213" y="9009"/>
                </a:cubicBezTo>
                <a:cubicBezTo>
                  <a:pt x="12166" y="9080"/>
                  <a:pt x="12118" y="9139"/>
                  <a:pt x="12071" y="9198"/>
                </a:cubicBezTo>
                <a:cubicBezTo>
                  <a:pt x="12059" y="9210"/>
                  <a:pt x="12059" y="9233"/>
                  <a:pt x="12071" y="9246"/>
                </a:cubicBezTo>
                <a:cubicBezTo>
                  <a:pt x="12082" y="9257"/>
                  <a:pt x="12095" y="9257"/>
                  <a:pt x="12095" y="9257"/>
                </a:cubicBezTo>
                <a:cubicBezTo>
                  <a:pt x="12106" y="9257"/>
                  <a:pt x="12118" y="9257"/>
                  <a:pt x="12130" y="9246"/>
                </a:cubicBezTo>
                <a:cubicBezTo>
                  <a:pt x="12177" y="9186"/>
                  <a:pt x="12224" y="9115"/>
                  <a:pt x="12272" y="9056"/>
                </a:cubicBezTo>
                <a:cubicBezTo>
                  <a:pt x="12284" y="9044"/>
                  <a:pt x="12284" y="9020"/>
                  <a:pt x="12272" y="9009"/>
                </a:cubicBezTo>
                <a:cubicBezTo>
                  <a:pt x="12260" y="9003"/>
                  <a:pt x="12248" y="9000"/>
                  <a:pt x="12238" y="9000"/>
                </a:cubicBezTo>
                <a:close/>
                <a:moveTo>
                  <a:pt x="11946" y="9368"/>
                </a:moveTo>
                <a:cubicBezTo>
                  <a:pt x="11935" y="9368"/>
                  <a:pt x="11924" y="9373"/>
                  <a:pt x="11917" y="9387"/>
                </a:cubicBezTo>
                <a:cubicBezTo>
                  <a:pt x="11858" y="9446"/>
                  <a:pt x="11811" y="9506"/>
                  <a:pt x="11751" y="9553"/>
                </a:cubicBezTo>
                <a:cubicBezTo>
                  <a:pt x="11740" y="9577"/>
                  <a:pt x="11740" y="9600"/>
                  <a:pt x="11751" y="9612"/>
                </a:cubicBezTo>
                <a:lnTo>
                  <a:pt x="11811" y="9612"/>
                </a:lnTo>
                <a:cubicBezTo>
                  <a:pt x="11858" y="9553"/>
                  <a:pt x="11917" y="9493"/>
                  <a:pt x="11964" y="9435"/>
                </a:cubicBezTo>
                <a:cubicBezTo>
                  <a:pt x="11988" y="9411"/>
                  <a:pt x="11977" y="9387"/>
                  <a:pt x="11964" y="9375"/>
                </a:cubicBezTo>
                <a:cubicBezTo>
                  <a:pt x="11960" y="9370"/>
                  <a:pt x="11953" y="9368"/>
                  <a:pt x="11946" y="9368"/>
                </a:cubicBezTo>
                <a:close/>
                <a:moveTo>
                  <a:pt x="11610" y="9721"/>
                </a:moveTo>
                <a:cubicBezTo>
                  <a:pt x="11601" y="9721"/>
                  <a:pt x="11592" y="9724"/>
                  <a:pt x="11586" y="9730"/>
                </a:cubicBezTo>
                <a:cubicBezTo>
                  <a:pt x="11527" y="9777"/>
                  <a:pt x="11468" y="9837"/>
                  <a:pt x="11409" y="9895"/>
                </a:cubicBezTo>
                <a:cubicBezTo>
                  <a:pt x="11397" y="9908"/>
                  <a:pt x="11397" y="9931"/>
                  <a:pt x="11409" y="9943"/>
                </a:cubicBezTo>
                <a:cubicBezTo>
                  <a:pt x="11420" y="9955"/>
                  <a:pt x="11433" y="9955"/>
                  <a:pt x="11444" y="9955"/>
                </a:cubicBezTo>
                <a:cubicBezTo>
                  <a:pt x="11444" y="9955"/>
                  <a:pt x="11456" y="9955"/>
                  <a:pt x="11468" y="9943"/>
                </a:cubicBezTo>
                <a:cubicBezTo>
                  <a:pt x="11527" y="9884"/>
                  <a:pt x="11586" y="9837"/>
                  <a:pt x="11633" y="9777"/>
                </a:cubicBezTo>
                <a:cubicBezTo>
                  <a:pt x="11657" y="9766"/>
                  <a:pt x="11657" y="9742"/>
                  <a:pt x="11633" y="9730"/>
                </a:cubicBezTo>
                <a:cubicBezTo>
                  <a:pt x="11628" y="9724"/>
                  <a:pt x="11619" y="9721"/>
                  <a:pt x="11610" y="9721"/>
                </a:cubicBezTo>
                <a:close/>
                <a:moveTo>
                  <a:pt x="11265" y="10040"/>
                </a:moveTo>
                <a:cubicBezTo>
                  <a:pt x="11255" y="10040"/>
                  <a:pt x="11243" y="10043"/>
                  <a:pt x="11231" y="10049"/>
                </a:cubicBezTo>
                <a:cubicBezTo>
                  <a:pt x="11173" y="10097"/>
                  <a:pt x="11113" y="10144"/>
                  <a:pt x="11054" y="10203"/>
                </a:cubicBezTo>
                <a:cubicBezTo>
                  <a:pt x="11042" y="10215"/>
                  <a:pt x="11031" y="10239"/>
                  <a:pt x="11042" y="10250"/>
                </a:cubicBezTo>
                <a:cubicBezTo>
                  <a:pt x="11054" y="10262"/>
                  <a:pt x="11066" y="10262"/>
                  <a:pt x="11078" y="10262"/>
                </a:cubicBezTo>
                <a:cubicBezTo>
                  <a:pt x="11078" y="10262"/>
                  <a:pt x="11089" y="10262"/>
                  <a:pt x="11102" y="10250"/>
                </a:cubicBezTo>
                <a:lnTo>
                  <a:pt x="11279" y="10108"/>
                </a:lnTo>
                <a:cubicBezTo>
                  <a:pt x="11302" y="10084"/>
                  <a:pt x="11302" y="10061"/>
                  <a:pt x="11291" y="10049"/>
                </a:cubicBezTo>
                <a:cubicBezTo>
                  <a:pt x="11285" y="10043"/>
                  <a:pt x="11276" y="10040"/>
                  <a:pt x="11265" y="10040"/>
                </a:cubicBezTo>
                <a:close/>
                <a:moveTo>
                  <a:pt x="10884" y="10337"/>
                </a:moveTo>
                <a:cubicBezTo>
                  <a:pt x="10877" y="10337"/>
                  <a:pt x="10870" y="10340"/>
                  <a:pt x="10865" y="10344"/>
                </a:cubicBezTo>
                <a:cubicBezTo>
                  <a:pt x="10806" y="10392"/>
                  <a:pt x="10735" y="10439"/>
                  <a:pt x="10676" y="10486"/>
                </a:cubicBezTo>
                <a:cubicBezTo>
                  <a:pt x="10652" y="10499"/>
                  <a:pt x="10652" y="10522"/>
                  <a:pt x="10664" y="10534"/>
                </a:cubicBezTo>
                <a:cubicBezTo>
                  <a:pt x="10664" y="10546"/>
                  <a:pt x="10676" y="10546"/>
                  <a:pt x="10687" y="10546"/>
                </a:cubicBezTo>
                <a:lnTo>
                  <a:pt x="10711" y="10546"/>
                </a:lnTo>
                <a:cubicBezTo>
                  <a:pt x="10782" y="10499"/>
                  <a:pt x="10842" y="10451"/>
                  <a:pt x="10913" y="10404"/>
                </a:cubicBezTo>
                <a:cubicBezTo>
                  <a:pt x="10924" y="10392"/>
                  <a:pt x="10924" y="10368"/>
                  <a:pt x="10913" y="10357"/>
                </a:cubicBezTo>
                <a:cubicBezTo>
                  <a:pt x="10905" y="10343"/>
                  <a:pt x="10894" y="10337"/>
                  <a:pt x="10884" y="10337"/>
                </a:cubicBezTo>
                <a:close/>
                <a:moveTo>
                  <a:pt x="10494" y="10609"/>
                </a:moveTo>
                <a:cubicBezTo>
                  <a:pt x="10487" y="10609"/>
                  <a:pt x="10480" y="10612"/>
                  <a:pt x="10475" y="10617"/>
                </a:cubicBezTo>
                <a:cubicBezTo>
                  <a:pt x="10404" y="10664"/>
                  <a:pt x="10345" y="10699"/>
                  <a:pt x="10274" y="10746"/>
                </a:cubicBezTo>
                <a:cubicBezTo>
                  <a:pt x="10251" y="10759"/>
                  <a:pt x="10251" y="10770"/>
                  <a:pt x="10262" y="10794"/>
                </a:cubicBezTo>
                <a:cubicBezTo>
                  <a:pt x="10262" y="10806"/>
                  <a:pt x="10274" y="10806"/>
                  <a:pt x="10286" y="10806"/>
                </a:cubicBezTo>
                <a:lnTo>
                  <a:pt x="10309" y="10806"/>
                </a:lnTo>
                <a:cubicBezTo>
                  <a:pt x="10380" y="10759"/>
                  <a:pt x="10440" y="10723"/>
                  <a:pt x="10511" y="10675"/>
                </a:cubicBezTo>
                <a:cubicBezTo>
                  <a:pt x="10534" y="10664"/>
                  <a:pt x="10534" y="10640"/>
                  <a:pt x="10522" y="10628"/>
                </a:cubicBezTo>
                <a:cubicBezTo>
                  <a:pt x="10515" y="10614"/>
                  <a:pt x="10505" y="10609"/>
                  <a:pt x="10494" y="10609"/>
                </a:cubicBezTo>
                <a:close/>
                <a:moveTo>
                  <a:pt x="10082" y="10860"/>
                </a:moveTo>
                <a:cubicBezTo>
                  <a:pt x="10075" y="10860"/>
                  <a:pt x="10068" y="10861"/>
                  <a:pt x="10061" y="10865"/>
                </a:cubicBezTo>
                <a:cubicBezTo>
                  <a:pt x="10002" y="10901"/>
                  <a:pt x="9931" y="10948"/>
                  <a:pt x="9860" y="10983"/>
                </a:cubicBezTo>
                <a:cubicBezTo>
                  <a:pt x="9836" y="10995"/>
                  <a:pt x="9836" y="11006"/>
                  <a:pt x="9836" y="11030"/>
                </a:cubicBezTo>
                <a:cubicBezTo>
                  <a:pt x="9849" y="11042"/>
                  <a:pt x="9860" y="11042"/>
                  <a:pt x="9872" y="11042"/>
                </a:cubicBezTo>
                <a:lnTo>
                  <a:pt x="9896" y="11042"/>
                </a:lnTo>
                <a:cubicBezTo>
                  <a:pt x="9967" y="11006"/>
                  <a:pt x="10038" y="10971"/>
                  <a:pt x="10096" y="10924"/>
                </a:cubicBezTo>
                <a:cubicBezTo>
                  <a:pt x="10120" y="10912"/>
                  <a:pt x="10120" y="10901"/>
                  <a:pt x="10120" y="10877"/>
                </a:cubicBezTo>
                <a:cubicBezTo>
                  <a:pt x="10112" y="10868"/>
                  <a:pt x="10098" y="10860"/>
                  <a:pt x="10082" y="10860"/>
                </a:cubicBezTo>
                <a:close/>
                <a:moveTo>
                  <a:pt x="9660" y="11085"/>
                </a:moveTo>
                <a:cubicBezTo>
                  <a:pt x="9655" y="11085"/>
                  <a:pt x="9651" y="11086"/>
                  <a:pt x="9647" y="11090"/>
                </a:cubicBezTo>
                <a:lnTo>
                  <a:pt x="9434" y="11196"/>
                </a:lnTo>
                <a:cubicBezTo>
                  <a:pt x="9411" y="11208"/>
                  <a:pt x="9399" y="11219"/>
                  <a:pt x="9411" y="11243"/>
                </a:cubicBezTo>
                <a:cubicBezTo>
                  <a:pt x="9423" y="11255"/>
                  <a:pt x="9434" y="11267"/>
                  <a:pt x="9447" y="11267"/>
                </a:cubicBezTo>
                <a:cubicBezTo>
                  <a:pt x="9447" y="11267"/>
                  <a:pt x="9458" y="11267"/>
                  <a:pt x="9458" y="11255"/>
                </a:cubicBezTo>
                <a:cubicBezTo>
                  <a:pt x="9529" y="11232"/>
                  <a:pt x="9600" y="11196"/>
                  <a:pt x="9683" y="11161"/>
                </a:cubicBezTo>
                <a:cubicBezTo>
                  <a:pt x="9694" y="11148"/>
                  <a:pt x="9707" y="11125"/>
                  <a:pt x="9694" y="11101"/>
                </a:cubicBezTo>
                <a:cubicBezTo>
                  <a:pt x="9686" y="11093"/>
                  <a:pt x="9672" y="11085"/>
                  <a:pt x="9660" y="11085"/>
                </a:cubicBezTo>
                <a:close/>
                <a:moveTo>
                  <a:pt x="9210" y="11290"/>
                </a:moveTo>
                <a:cubicBezTo>
                  <a:pt x="9139" y="11326"/>
                  <a:pt x="9068" y="11361"/>
                  <a:pt x="8997" y="11385"/>
                </a:cubicBezTo>
                <a:cubicBezTo>
                  <a:pt x="8974" y="11397"/>
                  <a:pt x="8962" y="11421"/>
                  <a:pt x="8974" y="11432"/>
                </a:cubicBezTo>
                <a:cubicBezTo>
                  <a:pt x="8974" y="11444"/>
                  <a:pt x="8997" y="11456"/>
                  <a:pt x="9009" y="11456"/>
                </a:cubicBezTo>
                <a:lnTo>
                  <a:pt x="9021" y="11456"/>
                </a:lnTo>
                <a:cubicBezTo>
                  <a:pt x="9092" y="11421"/>
                  <a:pt x="9163" y="11397"/>
                  <a:pt x="9245" y="11361"/>
                </a:cubicBezTo>
                <a:cubicBezTo>
                  <a:pt x="9258" y="11350"/>
                  <a:pt x="9269" y="11326"/>
                  <a:pt x="9258" y="11314"/>
                </a:cubicBezTo>
                <a:cubicBezTo>
                  <a:pt x="9258" y="11290"/>
                  <a:pt x="9234" y="11290"/>
                  <a:pt x="9210" y="11290"/>
                </a:cubicBezTo>
                <a:close/>
                <a:moveTo>
                  <a:pt x="8784" y="11475"/>
                </a:moveTo>
                <a:cubicBezTo>
                  <a:pt x="8780" y="11475"/>
                  <a:pt x="8776" y="11476"/>
                  <a:pt x="8772" y="11479"/>
                </a:cubicBezTo>
                <a:cubicBezTo>
                  <a:pt x="8701" y="11503"/>
                  <a:pt x="8619" y="11539"/>
                  <a:pt x="8548" y="11563"/>
                </a:cubicBezTo>
                <a:cubicBezTo>
                  <a:pt x="8525" y="11563"/>
                  <a:pt x="8525" y="11586"/>
                  <a:pt x="8525" y="11610"/>
                </a:cubicBezTo>
                <a:cubicBezTo>
                  <a:pt x="8536" y="11621"/>
                  <a:pt x="8548" y="11634"/>
                  <a:pt x="8560" y="11634"/>
                </a:cubicBezTo>
                <a:lnTo>
                  <a:pt x="8572" y="11634"/>
                </a:lnTo>
                <a:cubicBezTo>
                  <a:pt x="8643" y="11598"/>
                  <a:pt x="8725" y="11574"/>
                  <a:pt x="8796" y="11539"/>
                </a:cubicBezTo>
                <a:cubicBezTo>
                  <a:pt x="8820" y="11539"/>
                  <a:pt x="8820" y="11515"/>
                  <a:pt x="8820" y="11503"/>
                </a:cubicBezTo>
                <a:cubicBezTo>
                  <a:pt x="8811" y="11486"/>
                  <a:pt x="8796" y="11475"/>
                  <a:pt x="8784" y="11475"/>
                </a:cubicBezTo>
                <a:close/>
                <a:moveTo>
                  <a:pt x="8335" y="11640"/>
                </a:moveTo>
                <a:cubicBezTo>
                  <a:pt x="8330" y="11640"/>
                  <a:pt x="8326" y="11642"/>
                  <a:pt x="8323" y="11645"/>
                </a:cubicBezTo>
                <a:cubicBezTo>
                  <a:pt x="8241" y="11669"/>
                  <a:pt x="8170" y="11692"/>
                  <a:pt x="8099" y="11716"/>
                </a:cubicBezTo>
                <a:cubicBezTo>
                  <a:pt x="8075" y="11716"/>
                  <a:pt x="8063" y="11739"/>
                  <a:pt x="8075" y="11763"/>
                </a:cubicBezTo>
                <a:cubicBezTo>
                  <a:pt x="8075" y="11775"/>
                  <a:pt x="8087" y="11787"/>
                  <a:pt x="8110" y="11787"/>
                </a:cubicBezTo>
                <a:cubicBezTo>
                  <a:pt x="8194" y="11763"/>
                  <a:pt x="8264" y="11739"/>
                  <a:pt x="8347" y="11704"/>
                </a:cubicBezTo>
                <a:cubicBezTo>
                  <a:pt x="8359" y="11704"/>
                  <a:pt x="8370" y="11681"/>
                  <a:pt x="8370" y="11669"/>
                </a:cubicBezTo>
                <a:cubicBezTo>
                  <a:pt x="8362" y="11651"/>
                  <a:pt x="8347" y="11640"/>
                  <a:pt x="8335" y="11640"/>
                </a:cubicBezTo>
                <a:close/>
                <a:moveTo>
                  <a:pt x="7881" y="11782"/>
                </a:moveTo>
                <a:cubicBezTo>
                  <a:pt x="7875" y="11782"/>
                  <a:pt x="7869" y="11784"/>
                  <a:pt x="7863" y="11787"/>
                </a:cubicBezTo>
                <a:cubicBezTo>
                  <a:pt x="7792" y="11810"/>
                  <a:pt x="7708" y="11834"/>
                  <a:pt x="7637" y="11846"/>
                </a:cubicBezTo>
                <a:cubicBezTo>
                  <a:pt x="7614" y="11858"/>
                  <a:pt x="7602" y="11881"/>
                  <a:pt x="7614" y="11894"/>
                </a:cubicBezTo>
                <a:cubicBezTo>
                  <a:pt x="7614" y="11917"/>
                  <a:pt x="7626" y="11917"/>
                  <a:pt x="7650" y="11917"/>
                </a:cubicBezTo>
                <a:lnTo>
                  <a:pt x="7661" y="11917"/>
                </a:lnTo>
                <a:cubicBezTo>
                  <a:pt x="7732" y="11905"/>
                  <a:pt x="7815" y="11881"/>
                  <a:pt x="7886" y="11858"/>
                </a:cubicBezTo>
                <a:cubicBezTo>
                  <a:pt x="7910" y="11846"/>
                  <a:pt x="7921" y="11834"/>
                  <a:pt x="7910" y="11810"/>
                </a:cubicBezTo>
                <a:cubicBezTo>
                  <a:pt x="7910" y="11793"/>
                  <a:pt x="7897" y="11782"/>
                  <a:pt x="7881" y="11782"/>
                </a:cubicBezTo>
                <a:close/>
                <a:moveTo>
                  <a:pt x="7420" y="11912"/>
                </a:moveTo>
                <a:cubicBezTo>
                  <a:pt x="7414" y="11912"/>
                  <a:pt x="7407" y="11914"/>
                  <a:pt x="7401" y="11917"/>
                </a:cubicBezTo>
                <a:cubicBezTo>
                  <a:pt x="7330" y="11929"/>
                  <a:pt x="7248" y="11952"/>
                  <a:pt x="7177" y="11976"/>
                </a:cubicBezTo>
                <a:cubicBezTo>
                  <a:pt x="7153" y="11976"/>
                  <a:pt x="7141" y="12000"/>
                  <a:pt x="7153" y="12012"/>
                </a:cubicBezTo>
                <a:cubicBezTo>
                  <a:pt x="7153" y="12035"/>
                  <a:pt x="7165" y="12047"/>
                  <a:pt x="7188" y="12047"/>
                </a:cubicBezTo>
                <a:lnTo>
                  <a:pt x="7188" y="12035"/>
                </a:lnTo>
                <a:cubicBezTo>
                  <a:pt x="7271" y="12023"/>
                  <a:pt x="7342" y="12000"/>
                  <a:pt x="7425" y="11988"/>
                </a:cubicBezTo>
                <a:cubicBezTo>
                  <a:pt x="7448" y="11976"/>
                  <a:pt x="7461" y="11952"/>
                  <a:pt x="7448" y="11941"/>
                </a:cubicBezTo>
                <a:cubicBezTo>
                  <a:pt x="7448" y="11924"/>
                  <a:pt x="7436" y="11912"/>
                  <a:pt x="7420" y="11912"/>
                </a:cubicBezTo>
                <a:close/>
                <a:moveTo>
                  <a:pt x="6940" y="12023"/>
                </a:moveTo>
                <a:cubicBezTo>
                  <a:pt x="6870" y="12047"/>
                  <a:pt x="6786" y="12059"/>
                  <a:pt x="6704" y="12070"/>
                </a:cubicBezTo>
                <a:cubicBezTo>
                  <a:pt x="6692" y="12083"/>
                  <a:pt x="6680" y="12094"/>
                  <a:pt x="6680" y="12118"/>
                </a:cubicBezTo>
                <a:cubicBezTo>
                  <a:pt x="6680" y="12130"/>
                  <a:pt x="6704" y="12141"/>
                  <a:pt x="6715" y="12141"/>
                </a:cubicBezTo>
                <a:lnTo>
                  <a:pt x="6728" y="12141"/>
                </a:lnTo>
                <a:cubicBezTo>
                  <a:pt x="6799" y="12130"/>
                  <a:pt x="6881" y="12106"/>
                  <a:pt x="6952" y="12094"/>
                </a:cubicBezTo>
                <a:cubicBezTo>
                  <a:pt x="6975" y="12094"/>
                  <a:pt x="6988" y="12070"/>
                  <a:pt x="6988" y="12047"/>
                </a:cubicBezTo>
                <a:cubicBezTo>
                  <a:pt x="6975" y="12035"/>
                  <a:pt x="6964" y="12023"/>
                  <a:pt x="6940" y="12023"/>
                </a:cubicBezTo>
                <a:close/>
                <a:moveTo>
                  <a:pt x="6479" y="12118"/>
                </a:moveTo>
                <a:cubicBezTo>
                  <a:pt x="6397" y="12130"/>
                  <a:pt x="6313" y="12154"/>
                  <a:pt x="6243" y="12165"/>
                </a:cubicBezTo>
                <a:cubicBezTo>
                  <a:pt x="6219" y="12165"/>
                  <a:pt x="6208" y="12189"/>
                  <a:pt x="6208" y="12201"/>
                </a:cubicBezTo>
                <a:cubicBezTo>
                  <a:pt x="6208" y="12225"/>
                  <a:pt x="6231" y="12236"/>
                  <a:pt x="6243" y="12236"/>
                </a:cubicBezTo>
                <a:lnTo>
                  <a:pt x="6255" y="12236"/>
                </a:lnTo>
                <a:cubicBezTo>
                  <a:pt x="6326" y="12225"/>
                  <a:pt x="6408" y="12201"/>
                  <a:pt x="6491" y="12189"/>
                </a:cubicBezTo>
                <a:cubicBezTo>
                  <a:pt x="6503" y="12189"/>
                  <a:pt x="6515" y="12165"/>
                  <a:pt x="6515" y="12154"/>
                </a:cubicBezTo>
                <a:cubicBezTo>
                  <a:pt x="6515" y="12130"/>
                  <a:pt x="6491" y="12118"/>
                  <a:pt x="6479" y="12118"/>
                </a:cubicBezTo>
                <a:close/>
                <a:moveTo>
                  <a:pt x="6006" y="12201"/>
                </a:moveTo>
                <a:cubicBezTo>
                  <a:pt x="5924" y="12212"/>
                  <a:pt x="5841" y="12225"/>
                  <a:pt x="5770" y="12236"/>
                </a:cubicBezTo>
                <a:cubicBezTo>
                  <a:pt x="5746" y="12236"/>
                  <a:pt x="5735" y="12260"/>
                  <a:pt x="5735" y="12283"/>
                </a:cubicBezTo>
                <a:cubicBezTo>
                  <a:pt x="5735" y="12296"/>
                  <a:pt x="5758" y="12307"/>
                  <a:pt x="5770" y="12307"/>
                </a:cubicBezTo>
                <a:lnTo>
                  <a:pt x="5782" y="12307"/>
                </a:lnTo>
                <a:cubicBezTo>
                  <a:pt x="5853" y="12296"/>
                  <a:pt x="5935" y="12283"/>
                  <a:pt x="6018" y="12272"/>
                </a:cubicBezTo>
                <a:cubicBezTo>
                  <a:pt x="6030" y="12272"/>
                  <a:pt x="6042" y="12248"/>
                  <a:pt x="6042" y="12236"/>
                </a:cubicBezTo>
                <a:cubicBezTo>
                  <a:pt x="6042" y="12212"/>
                  <a:pt x="6018" y="12201"/>
                  <a:pt x="6006" y="12201"/>
                </a:cubicBezTo>
                <a:close/>
                <a:moveTo>
                  <a:pt x="37" y="12272"/>
                </a:moveTo>
                <a:cubicBezTo>
                  <a:pt x="24" y="12272"/>
                  <a:pt x="1" y="12283"/>
                  <a:pt x="1" y="12307"/>
                </a:cubicBezTo>
                <a:cubicBezTo>
                  <a:pt x="1" y="12319"/>
                  <a:pt x="13" y="12343"/>
                  <a:pt x="24" y="12343"/>
                </a:cubicBezTo>
                <a:cubicBezTo>
                  <a:pt x="24" y="12343"/>
                  <a:pt x="119" y="12354"/>
                  <a:pt x="273" y="12378"/>
                </a:cubicBezTo>
                <a:cubicBezTo>
                  <a:pt x="297" y="12378"/>
                  <a:pt x="308" y="12366"/>
                  <a:pt x="308" y="12343"/>
                </a:cubicBezTo>
                <a:cubicBezTo>
                  <a:pt x="308" y="12331"/>
                  <a:pt x="297" y="12307"/>
                  <a:pt x="273" y="12307"/>
                </a:cubicBezTo>
                <a:cubicBezTo>
                  <a:pt x="119" y="12283"/>
                  <a:pt x="37" y="12272"/>
                  <a:pt x="37" y="12272"/>
                </a:cubicBezTo>
                <a:close/>
                <a:moveTo>
                  <a:pt x="5533" y="12272"/>
                </a:moveTo>
                <a:cubicBezTo>
                  <a:pt x="5451" y="12283"/>
                  <a:pt x="5368" y="12296"/>
                  <a:pt x="5297" y="12307"/>
                </a:cubicBezTo>
                <a:cubicBezTo>
                  <a:pt x="5273" y="12307"/>
                  <a:pt x="5262" y="12319"/>
                  <a:pt x="5262" y="12343"/>
                </a:cubicBezTo>
                <a:cubicBezTo>
                  <a:pt x="5262" y="12354"/>
                  <a:pt x="5273" y="12378"/>
                  <a:pt x="5297" y="12378"/>
                </a:cubicBezTo>
                <a:cubicBezTo>
                  <a:pt x="5380" y="12366"/>
                  <a:pt x="5462" y="12354"/>
                  <a:pt x="5533" y="12343"/>
                </a:cubicBezTo>
                <a:cubicBezTo>
                  <a:pt x="5557" y="12343"/>
                  <a:pt x="5569" y="12319"/>
                  <a:pt x="5569" y="12307"/>
                </a:cubicBezTo>
                <a:cubicBezTo>
                  <a:pt x="5569" y="12283"/>
                  <a:pt x="5545" y="12272"/>
                  <a:pt x="5533" y="12272"/>
                </a:cubicBezTo>
                <a:close/>
                <a:moveTo>
                  <a:pt x="521" y="12331"/>
                </a:moveTo>
                <a:cubicBezTo>
                  <a:pt x="497" y="12331"/>
                  <a:pt x="473" y="12343"/>
                  <a:pt x="473" y="12366"/>
                </a:cubicBezTo>
                <a:cubicBezTo>
                  <a:pt x="473" y="12378"/>
                  <a:pt x="486" y="12401"/>
                  <a:pt x="509" y="12401"/>
                </a:cubicBezTo>
                <a:cubicBezTo>
                  <a:pt x="580" y="12414"/>
                  <a:pt x="663" y="12414"/>
                  <a:pt x="746" y="12425"/>
                </a:cubicBezTo>
                <a:cubicBezTo>
                  <a:pt x="770" y="12425"/>
                  <a:pt x="781" y="12414"/>
                  <a:pt x="781" y="12390"/>
                </a:cubicBezTo>
                <a:cubicBezTo>
                  <a:pt x="793" y="12378"/>
                  <a:pt x="770" y="12354"/>
                  <a:pt x="757" y="12354"/>
                </a:cubicBezTo>
                <a:cubicBezTo>
                  <a:pt x="663" y="12343"/>
                  <a:pt x="592" y="12343"/>
                  <a:pt x="521" y="12331"/>
                </a:cubicBezTo>
                <a:close/>
                <a:moveTo>
                  <a:pt x="5049" y="12331"/>
                </a:moveTo>
                <a:cubicBezTo>
                  <a:pt x="4978" y="12343"/>
                  <a:pt x="4895" y="12343"/>
                  <a:pt x="4813" y="12354"/>
                </a:cubicBezTo>
                <a:cubicBezTo>
                  <a:pt x="4800" y="12354"/>
                  <a:pt x="4777" y="12366"/>
                  <a:pt x="4789" y="12390"/>
                </a:cubicBezTo>
                <a:cubicBezTo>
                  <a:pt x="4789" y="12414"/>
                  <a:pt x="4800" y="12425"/>
                  <a:pt x="4824" y="12425"/>
                </a:cubicBezTo>
                <a:cubicBezTo>
                  <a:pt x="4907" y="12414"/>
                  <a:pt x="4978" y="12414"/>
                  <a:pt x="5060" y="12401"/>
                </a:cubicBezTo>
                <a:cubicBezTo>
                  <a:pt x="5084" y="12401"/>
                  <a:pt x="5096" y="12378"/>
                  <a:pt x="5096" y="12366"/>
                </a:cubicBezTo>
                <a:cubicBezTo>
                  <a:pt x="5096" y="12343"/>
                  <a:pt x="5073" y="12331"/>
                  <a:pt x="5049" y="12331"/>
                </a:cubicBezTo>
                <a:close/>
                <a:moveTo>
                  <a:pt x="994" y="12378"/>
                </a:moveTo>
                <a:cubicBezTo>
                  <a:pt x="970" y="12378"/>
                  <a:pt x="959" y="12390"/>
                  <a:pt x="959" y="12401"/>
                </a:cubicBezTo>
                <a:cubicBezTo>
                  <a:pt x="946" y="12425"/>
                  <a:pt x="970" y="12449"/>
                  <a:pt x="982" y="12449"/>
                </a:cubicBezTo>
                <a:cubicBezTo>
                  <a:pt x="1065" y="12449"/>
                  <a:pt x="1148" y="12461"/>
                  <a:pt x="1230" y="12461"/>
                </a:cubicBezTo>
                <a:cubicBezTo>
                  <a:pt x="1242" y="12461"/>
                  <a:pt x="1266" y="12449"/>
                  <a:pt x="1266" y="12425"/>
                </a:cubicBezTo>
                <a:cubicBezTo>
                  <a:pt x="1266" y="12414"/>
                  <a:pt x="1254" y="12390"/>
                  <a:pt x="1230" y="12390"/>
                </a:cubicBezTo>
                <a:cubicBezTo>
                  <a:pt x="1148" y="12390"/>
                  <a:pt x="1065" y="12378"/>
                  <a:pt x="994" y="12378"/>
                </a:cubicBezTo>
                <a:close/>
                <a:moveTo>
                  <a:pt x="4588" y="12375"/>
                </a:moveTo>
                <a:cubicBezTo>
                  <a:pt x="4584" y="12375"/>
                  <a:pt x="4580" y="12376"/>
                  <a:pt x="4576" y="12378"/>
                </a:cubicBezTo>
                <a:cubicBezTo>
                  <a:pt x="4493" y="12378"/>
                  <a:pt x="4422" y="12390"/>
                  <a:pt x="4340" y="12390"/>
                </a:cubicBezTo>
                <a:cubicBezTo>
                  <a:pt x="4316" y="12390"/>
                  <a:pt x="4304" y="12414"/>
                  <a:pt x="4304" y="12425"/>
                </a:cubicBezTo>
                <a:cubicBezTo>
                  <a:pt x="4304" y="12449"/>
                  <a:pt x="4327" y="12461"/>
                  <a:pt x="4340" y="12461"/>
                </a:cubicBezTo>
                <a:cubicBezTo>
                  <a:pt x="4422" y="12461"/>
                  <a:pt x="4505" y="12449"/>
                  <a:pt x="4587" y="12449"/>
                </a:cubicBezTo>
                <a:cubicBezTo>
                  <a:pt x="4600" y="12449"/>
                  <a:pt x="4623" y="12425"/>
                  <a:pt x="4611" y="12401"/>
                </a:cubicBezTo>
                <a:cubicBezTo>
                  <a:pt x="4611" y="12392"/>
                  <a:pt x="4604" y="12375"/>
                  <a:pt x="4588" y="12375"/>
                </a:cubicBezTo>
                <a:close/>
                <a:moveTo>
                  <a:pt x="1467" y="12401"/>
                </a:moveTo>
                <a:cubicBezTo>
                  <a:pt x="1443" y="12401"/>
                  <a:pt x="1432" y="12425"/>
                  <a:pt x="1432" y="12437"/>
                </a:cubicBezTo>
                <a:cubicBezTo>
                  <a:pt x="1432" y="12461"/>
                  <a:pt x="1443" y="12472"/>
                  <a:pt x="1467" y="12472"/>
                </a:cubicBezTo>
                <a:cubicBezTo>
                  <a:pt x="1537" y="12485"/>
                  <a:pt x="1621" y="12485"/>
                  <a:pt x="1703" y="12485"/>
                </a:cubicBezTo>
                <a:cubicBezTo>
                  <a:pt x="1727" y="12485"/>
                  <a:pt x="1739" y="12472"/>
                  <a:pt x="1739" y="12461"/>
                </a:cubicBezTo>
                <a:cubicBezTo>
                  <a:pt x="1739" y="12437"/>
                  <a:pt x="1727" y="12414"/>
                  <a:pt x="1703" y="12414"/>
                </a:cubicBezTo>
                <a:cubicBezTo>
                  <a:pt x="1621" y="12414"/>
                  <a:pt x="1550" y="12414"/>
                  <a:pt x="1467" y="12401"/>
                </a:cubicBezTo>
                <a:close/>
                <a:moveTo>
                  <a:pt x="4103" y="12401"/>
                </a:moveTo>
                <a:cubicBezTo>
                  <a:pt x="4020" y="12414"/>
                  <a:pt x="3938" y="12414"/>
                  <a:pt x="3867" y="12414"/>
                </a:cubicBezTo>
                <a:cubicBezTo>
                  <a:pt x="3843" y="12425"/>
                  <a:pt x="3831" y="12437"/>
                  <a:pt x="3831" y="12461"/>
                </a:cubicBezTo>
                <a:cubicBezTo>
                  <a:pt x="3831" y="12472"/>
                  <a:pt x="3843" y="12496"/>
                  <a:pt x="3867" y="12496"/>
                </a:cubicBezTo>
                <a:cubicBezTo>
                  <a:pt x="3949" y="12485"/>
                  <a:pt x="4020" y="12485"/>
                  <a:pt x="4103" y="12472"/>
                </a:cubicBezTo>
                <a:cubicBezTo>
                  <a:pt x="4127" y="12472"/>
                  <a:pt x="4138" y="12461"/>
                  <a:pt x="4138" y="12437"/>
                </a:cubicBezTo>
                <a:cubicBezTo>
                  <a:pt x="4138" y="12425"/>
                  <a:pt x="4115" y="12401"/>
                  <a:pt x="4103" y="12401"/>
                </a:cubicBezTo>
                <a:close/>
                <a:moveTo>
                  <a:pt x="1952" y="12425"/>
                </a:moveTo>
                <a:cubicBezTo>
                  <a:pt x="1928" y="12425"/>
                  <a:pt x="1916" y="12437"/>
                  <a:pt x="1916" y="12461"/>
                </a:cubicBezTo>
                <a:cubicBezTo>
                  <a:pt x="1904" y="12485"/>
                  <a:pt x="1928" y="12496"/>
                  <a:pt x="1939" y="12496"/>
                </a:cubicBezTo>
                <a:cubicBezTo>
                  <a:pt x="2023" y="12508"/>
                  <a:pt x="2105" y="12508"/>
                  <a:pt x="2188" y="12508"/>
                </a:cubicBezTo>
                <a:cubicBezTo>
                  <a:pt x="2199" y="12508"/>
                  <a:pt x="2223" y="12496"/>
                  <a:pt x="2223" y="12472"/>
                </a:cubicBezTo>
                <a:cubicBezTo>
                  <a:pt x="2223" y="12449"/>
                  <a:pt x="2212" y="12437"/>
                  <a:pt x="2188" y="12437"/>
                </a:cubicBezTo>
                <a:cubicBezTo>
                  <a:pt x="2105" y="12437"/>
                  <a:pt x="2023" y="12425"/>
                  <a:pt x="1952" y="12425"/>
                </a:cubicBezTo>
                <a:close/>
                <a:moveTo>
                  <a:pt x="3618" y="12425"/>
                </a:moveTo>
                <a:cubicBezTo>
                  <a:pt x="3547" y="12437"/>
                  <a:pt x="3465" y="12437"/>
                  <a:pt x="3382" y="12437"/>
                </a:cubicBezTo>
                <a:cubicBezTo>
                  <a:pt x="3358" y="12437"/>
                  <a:pt x="3347" y="12449"/>
                  <a:pt x="3347" y="12472"/>
                </a:cubicBezTo>
                <a:cubicBezTo>
                  <a:pt x="3347" y="12496"/>
                  <a:pt x="3370" y="12508"/>
                  <a:pt x="3382" y="12508"/>
                </a:cubicBezTo>
                <a:cubicBezTo>
                  <a:pt x="3465" y="12508"/>
                  <a:pt x="3547" y="12508"/>
                  <a:pt x="3630" y="12496"/>
                </a:cubicBezTo>
                <a:cubicBezTo>
                  <a:pt x="3642" y="12496"/>
                  <a:pt x="3665" y="12485"/>
                  <a:pt x="3654" y="12461"/>
                </a:cubicBezTo>
                <a:cubicBezTo>
                  <a:pt x="3654" y="12449"/>
                  <a:pt x="3642" y="12425"/>
                  <a:pt x="3618" y="12425"/>
                </a:cubicBezTo>
                <a:close/>
                <a:moveTo>
                  <a:pt x="2425" y="12437"/>
                </a:moveTo>
                <a:cubicBezTo>
                  <a:pt x="2401" y="12437"/>
                  <a:pt x="2389" y="12461"/>
                  <a:pt x="2389" y="12472"/>
                </a:cubicBezTo>
                <a:cubicBezTo>
                  <a:pt x="2389" y="12496"/>
                  <a:pt x="2401" y="12508"/>
                  <a:pt x="2425" y="12508"/>
                </a:cubicBezTo>
                <a:cubicBezTo>
                  <a:pt x="2507" y="12508"/>
                  <a:pt x="2578" y="12520"/>
                  <a:pt x="2661" y="12520"/>
                </a:cubicBezTo>
                <a:cubicBezTo>
                  <a:pt x="2685" y="12520"/>
                  <a:pt x="2696" y="12496"/>
                  <a:pt x="2696" y="12485"/>
                </a:cubicBezTo>
                <a:cubicBezTo>
                  <a:pt x="2696" y="12461"/>
                  <a:pt x="2685" y="12449"/>
                  <a:pt x="2661" y="12437"/>
                </a:cubicBezTo>
                <a:close/>
                <a:moveTo>
                  <a:pt x="3145" y="12437"/>
                </a:moveTo>
                <a:cubicBezTo>
                  <a:pt x="3063" y="12437"/>
                  <a:pt x="2980" y="12437"/>
                  <a:pt x="2909" y="12449"/>
                </a:cubicBezTo>
                <a:cubicBezTo>
                  <a:pt x="2885" y="12449"/>
                  <a:pt x="2874" y="12461"/>
                  <a:pt x="2874" y="12485"/>
                </a:cubicBezTo>
                <a:cubicBezTo>
                  <a:pt x="2874" y="12496"/>
                  <a:pt x="2885" y="12520"/>
                  <a:pt x="2909" y="12520"/>
                </a:cubicBezTo>
                <a:cubicBezTo>
                  <a:pt x="2980" y="12520"/>
                  <a:pt x="3063" y="12508"/>
                  <a:pt x="3145" y="12508"/>
                </a:cubicBezTo>
                <a:cubicBezTo>
                  <a:pt x="3169" y="12508"/>
                  <a:pt x="3181" y="12496"/>
                  <a:pt x="3181" y="12472"/>
                </a:cubicBezTo>
                <a:cubicBezTo>
                  <a:pt x="3181" y="12461"/>
                  <a:pt x="3169" y="12437"/>
                  <a:pt x="3145" y="1243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ONE_COLUMN_TEXT_1">
    <p:spTree>
      <p:nvGrpSpPr>
        <p:cNvPr id="1" name="Shape 154"/>
        <p:cNvGrpSpPr/>
        <p:nvPr/>
      </p:nvGrpSpPr>
      <p:grpSpPr>
        <a:xfrm>
          <a:off x="0" y="0"/>
          <a:ext cx="0" cy="0"/>
          <a:chOff x="0" y="0"/>
          <a:chExt cx="0" cy="0"/>
        </a:xfrm>
      </p:grpSpPr>
      <p:sp>
        <p:nvSpPr>
          <p:cNvPr id="155" name="Google Shape;155;p13"/>
          <p:cNvSpPr txBox="1">
            <a:spLocks noGrp="1"/>
          </p:cNvSpPr>
          <p:nvPr>
            <p:ph type="title"/>
          </p:nvPr>
        </p:nvSpPr>
        <p:spPr>
          <a:xfrm>
            <a:off x="720000" y="521225"/>
            <a:ext cx="7704000" cy="572700"/>
          </a:xfrm>
          <a:prstGeom prst="rect">
            <a:avLst/>
          </a:prstGeom>
        </p:spPr>
        <p:txBody>
          <a:bodyPr spcFirstLastPara="1" wrap="square" lIns="91425" tIns="0" rIns="91425" bIns="0"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56" name="Google Shape;156;p13"/>
          <p:cNvSpPr txBox="1">
            <a:spLocks noGrp="1"/>
          </p:cNvSpPr>
          <p:nvPr>
            <p:ph type="title" idx="2" hasCustomPrompt="1"/>
          </p:nvPr>
        </p:nvSpPr>
        <p:spPr>
          <a:xfrm>
            <a:off x="720000" y="1778475"/>
            <a:ext cx="1351500" cy="900300"/>
          </a:xfrm>
          <a:prstGeom prst="rect">
            <a:avLst/>
          </a:prstGeom>
        </p:spPr>
        <p:txBody>
          <a:bodyPr spcFirstLastPara="1" wrap="square" lIns="91425" tIns="0" rIns="91425" bIns="0" anchor="b" anchorCtr="0">
            <a:noAutofit/>
          </a:bodyPr>
          <a:lstStyle>
            <a:lvl1pPr lvl="0" algn="ctr" rtl="0">
              <a:spcBef>
                <a:spcPts val="0"/>
              </a:spcBef>
              <a:spcAft>
                <a:spcPts val="0"/>
              </a:spcAft>
              <a:buSzPts val="6000"/>
              <a:buNone/>
              <a:defRPr sz="6000">
                <a:solidFill>
                  <a:schemeClr val="accen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57" name="Google Shape;157;p13"/>
          <p:cNvSpPr txBox="1">
            <a:spLocks noGrp="1"/>
          </p:cNvSpPr>
          <p:nvPr>
            <p:ph type="subTitle" idx="1"/>
          </p:nvPr>
        </p:nvSpPr>
        <p:spPr>
          <a:xfrm>
            <a:off x="2258550" y="1919237"/>
            <a:ext cx="2244000" cy="249900"/>
          </a:xfrm>
          <a:prstGeom prst="rect">
            <a:avLst/>
          </a:prstGeom>
        </p:spPr>
        <p:txBody>
          <a:bodyPr spcFirstLastPara="1" wrap="square" lIns="91425" tIns="0" rIns="91425" bIns="0" anchor="ctr" anchorCtr="0">
            <a:noAutofit/>
          </a:bodyPr>
          <a:lstStyle>
            <a:lvl1pPr lvl="0">
              <a:spcBef>
                <a:spcPts val="0"/>
              </a:spcBef>
              <a:spcAft>
                <a:spcPts val="0"/>
              </a:spcAft>
              <a:buSzPts val="2000"/>
              <a:buFont typeface="Titan One"/>
              <a:buNone/>
              <a:defRPr sz="2000">
                <a:solidFill>
                  <a:schemeClr val="lt1"/>
                </a:solidFill>
                <a:latin typeface="Titan One"/>
                <a:ea typeface="Titan One"/>
                <a:cs typeface="Titan One"/>
                <a:sym typeface="Titan One"/>
              </a:defRPr>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158" name="Google Shape;158;p13"/>
          <p:cNvSpPr txBox="1">
            <a:spLocks noGrp="1"/>
          </p:cNvSpPr>
          <p:nvPr>
            <p:ph type="subTitle" idx="3"/>
          </p:nvPr>
        </p:nvSpPr>
        <p:spPr>
          <a:xfrm>
            <a:off x="2258550" y="2273175"/>
            <a:ext cx="2244000" cy="5727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59" name="Google Shape;159;p13"/>
          <p:cNvSpPr txBox="1">
            <a:spLocks noGrp="1"/>
          </p:cNvSpPr>
          <p:nvPr>
            <p:ph type="title" idx="4" hasCustomPrompt="1"/>
          </p:nvPr>
        </p:nvSpPr>
        <p:spPr>
          <a:xfrm>
            <a:off x="4633050" y="1778475"/>
            <a:ext cx="1351500" cy="900300"/>
          </a:xfrm>
          <a:prstGeom prst="rect">
            <a:avLst/>
          </a:prstGeom>
        </p:spPr>
        <p:txBody>
          <a:bodyPr spcFirstLastPara="1" wrap="square" lIns="91425" tIns="0" rIns="91425" bIns="0" anchor="b" anchorCtr="0">
            <a:noAutofit/>
          </a:bodyPr>
          <a:lstStyle>
            <a:lvl1pPr lvl="0" algn="ctr" rtl="0">
              <a:spcBef>
                <a:spcPts val="0"/>
              </a:spcBef>
              <a:spcAft>
                <a:spcPts val="0"/>
              </a:spcAft>
              <a:buSzPts val="6000"/>
              <a:buNone/>
              <a:defRPr sz="6000">
                <a:solidFill>
                  <a:schemeClr val="accen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60" name="Google Shape;160;p13"/>
          <p:cNvSpPr txBox="1">
            <a:spLocks noGrp="1"/>
          </p:cNvSpPr>
          <p:nvPr>
            <p:ph type="subTitle" idx="5"/>
          </p:nvPr>
        </p:nvSpPr>
        <p:spPr>
          <a:xfrm>
            <a:off x="6171600" y="1919237"/>
            <a:ext cx="2244000" cy="249900"/>
          </a:xfrm>
          <a:prstGeom prst="rect">
            <a:avLst/>
          </a:prstGeom>
        </p:spPr>
        <p:txBody>
          <a:bodyPr spcFirstLastPara="1" wrap="square" lIns="91425" tIns="0" rIns="91425" bIns="0" anchor="ctr" anchorCtr="0">
            <a:noAutofit/>
          </a:bodyPr>
          <a:lstStyle>
            <a:lvl1pPr lvl="0" rtl="0">
              <a:spcBef>
                <a:spcPts val="0"/>
              </a:spcBef>
              <a:spcAft>
                <a:spcPts val="0"/>
              </a:spcAft>
              <a:buSzPts val="2000"/>
              <a:buFont typeface="Titan One"/>
              <a:buNone/>
              <a:defRPr sz="2000">
                <a:solidFill>
                  <a:schemeClr val="lt1"/>
                </a:solidFill>
                <a:latin typeface="Titan One"/>
                <a:ea typeface="Titan One"/>
                <a:cs typeface="Titan One"/>
                <a:sym typeface="Titan One"/>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161" name="Google Shape;161;p13"/>
          <p:cNvSpPr txBox="1">
            <a:spLocks noGrp="1"/>
          </p:cNvSpPr>
          <p:nvPr>
            <p:ph type="subTitle" idx="6"/>
          </p:nvPr>
        </p:nvSpPr>
        <p:spPr>
          <a:xfrm>
            <a:off x="6171600" y="2273175"/>
            <a:ext cx="2244000" cy="5727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62" name="Google Shape;162;p13"/>
          <p:cNvSpPr txBox="1">
            <a:spLocks noGrp="1"/>
          </p:cNvSpPr>
          <p:nvPr>
            <p:ph type="title" idx="7" hasCustomPrompt="1"/>
          </p:nvPr>
        </p:nvSpPr>
        <p:spPr>
          <a:xfrm>
            <a:off x="720000" y="3189131"/>
            <a:ext cx="1351500" cy="900300"/>
          </a:xfrm>
          <a:prstGeom prst="rect">
            <a:avLst/>
          </a:prstGeom>
        </p:spPr>
        <p:txBody>
          <a:bodyPr spcFirstLastPara="1" wrap="square" lIns="91425" tIns="0" rIns="91425" bIns="0" anchor="b" anchorCtr="0">
            <a:noAutofit/>
          </a:bodyPr>
          <a:lstStyle>
            <a:lvl1pPr lvl="0" algn="ctr" rtl="0">
              <a:spcBef>
                <a:spcPts val="0"/>
              </a:spcBef>
              <a:spcAft>
                <a:spcPts val="0"/>
              </a:spcAft>
              <a:buSzPts val="6000"/>
              <a:buNone/>
              <a:defRPr sz="6000">
                <a:solidFill>
                  <a:schemeClr val="accen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63" name="Google Shape;163;p13"/>
          <p:cNvSpPr txBox="1">
            <a:spLocks noGrp="1"/>
          </p:cNvSpPr>
          <p:nvPr>
            <p:ph type="subTitle" idx="8"/>
          </p:nvPr>
        </p:nvSpPr>
        <p:spPr>
          <a:xfrm>
            <a:off x="2258550" y="3292734"/>
            <a:ext cx="2244000" cy="249900"/>
          </a:xfrm>
          <a:prstGeom prst="rect">
            <a:avLst/>
          </a:prstGeom>
        </p:spPr>
        <p:txBody>
          <a:bodyPr spcFirstLastPara="1" wrap="square" lIns="91425" tIns="0" rIns="91425" bIns="0" anchor="ctr" anchorCtr="0">
            <a:noAutofit/>
          </a:bodyPr>
          <a:lstStyle>
            <a:lvl1pPr lvl="0" rtl="0">
              <a:spcBef>
                <a:spcPts val="0"/>
              </a:spcBef>
              <a:spcAft>
                <a:spcPts val="0"/>
              </a:spcAft>
              <a:buSzPts val="2000"/>
              <a:buFont typeface="Titan One"/>
              <a:buNone/>
              <a:defRPr sz="2000">
                <a:solidFill>
                  <a:schemeClr val="lt1"/>
                </a:solidFill>
                <a:latin typeface="Titan One"/>
                <a:ea typeface="Titan One"/>
                <a:cs typeface="Titan One"/>
                <a:sym typeface="Titan One"/>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164" name="Google Shape;164;p13"/>
          <p:cNvSpPr txBox="1">
            <a:spLocks noGrp="1"/>
          </p:cNvSpPr>
          <p:nvPr>
            <p:ph type="subTitle" idx="9"/>
          </p:nvPr>
        </p:nvSpPr>
        <p:spPr>
          <a:xfrm>
            <a:off x="2258550" y="3650775"/>
            <a:ext cx="2244000" cy="5727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65" name="Google Shape;165;p13"/>
          <p:cNvSpPr txBox="1">
            <a:spLocks noGrp="1"/>
          </p:cNvSpPr>
          <p:nvPr>
            <p:ph type="title" idx="13" hasCustomPrompt="1"/>
          </p:nvPr>
        </p:nvSpPr>
        <p:spPr>
          <a:xfrm>
            <a:off x="4633050" y="3189131"/>
            <a:ext cx="1351500" cy="900300"/>
          </a:xfrm>
          <a:prstGeom prst="rect">
            <a:avLst/>
          </a:prstGeom>
        </p:spPr>
        <p:txBody>
          <a:bodyPr spcFirstLastPara="1" wrap="square" lIns="91425" tIns="0" rIns="91425" bIns="0" anchor="b" anchorCtr="0">
            <a:noAutofit/>
          </a:bodyPr>
          <a:lstStyle>
            <a:lvl1pPr lvl="0" algn="ctr" rtl="0">
              <a:spcBef>
                <a:spcPts val="0"/>
              </a:spcBef>
              <a:spcAft>
                <a:spcPts val="0"/>
              </a:spcAft>
              <a:buSzPts val="6000"/>
              <a:buNone/>
              <a:defRPr sz="6000">
                <a:solidFill>
                  <a:schemeClr val="accen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66" name="Google Shape;166;p13"/>
          <p:cNvSpPr txBox="1">
            <a:spLocks noGrp="1"/>
          </p:cNvSpPr>
          <p:nvPr>
            <p:ph type="subTitle" idx="14"/>
          </p:nvPr>
        </p:nvSpPr>
        <p:spPr>
          <a:xfrm>
            <a:off x="6171600" y="3292734"/>
            <a:ext cx="2244000" cy="249900"/>
          </a:xfrm>
          <a:prstGeom prst="rect">
            <a:avLst/>
          </a:prstGeom>
        </p:spPr>
        <p:txBody>
          <a:bodyPr spcFirstLastPara="1" wrap="square" lIns="91425" tIns="0" rIns="91425" bIns="0" anchor="ctr" anchorCtr="0">
            <a:noAutofit/>
          </a:bodyPr>
          <a:lstStyle>
            <a:lvl1pPr lvl="0" rtl="0">
              <a:spcBef>
                <a:spcPts val="0"/>
              </a:spcBef>
              <a:spcAft>
                <a:spcPts val="0"/>
              </a:spcAft>
              <a:buSzPts val="2000"/>
              <a:buFont typeface="Titan One"/>
              <a:buNone/>
              <a:defRPr sz="2000">
                <a:solidFill>
                  <a:schemeClr val="lt1"/>
                </a:solidFill>
                <a:latin typeface="Titan One"/>
                <a:ea typeface="Titan One"/>
                <a:cs typeface="Titan One"/>
                <a:sym typeface="Titan One"/>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167" name="Google Shape;167;p13"/>
          <p:cNvSpPr txBox="1">
            <a:spLocks noGrp="1"/>
          </p:cNvSpPr>
          <p:nvPr>
            <p:ph type="subTitle" idx="15"/>
          </p:nvPr>
        </p:nvSpPr>
        <p:spPr>
          <a:xfrm>
            <a:off x="6171600" y="3650775"/>
            <a:ext cx="2244000" cy="5727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68" name="Google Shape;168;p13"/>
          <p:cNvSpPr/>
          <p:nvPr/>
        </p:nvSpPr>
        <p:spPr>
          <a:xfrm>
            <a:off x="-1264317" y="4372853"/>
            <a:ext cx="3348216" cy="1599167"/>
          </a:xfrm>
          <a:custGeom>
            <a:avLst/>
            <a:gdLst/>
            <a:ahLst/>
            <a:cxnLst/>
            <a:rect l="l" t="t" r="r" b="b"/>
            <a:pathLst>
              <a:path w="20619" h="9848" extrusionOk="0">
                <a:moveTo>
                  <a:pt x="4788" y="1"/>
                </a:moveTo>
                <a:cubicBezTo>
                  <a:pt x="4765" y="1"/>
                  <a:pt x="4753" y="25"/>
                  <a:pt x="4753" y="36"/>
                </a:cubicBezTo>
                <a:cubicBezTo>
                  <a:pt x="4753" y="60"/>
                  <a:pt x="4765" y="72"/>
                  <a:pt x="4788" y="72"/>
                </a:cubicBezTo>
                <a:lnTo>
                  <a:pt x="5025" y="72"/>
                </a:lnTo>
                <a:cubicBezTo>
                  <a:pt x="5048" y="72"/>
                  <a:pt x="5061" y="48"/>
                  <a:pt x="5061" y="36"/>
                </a:cubicBezTo>
                <a:cubicBezTo>
                  <a:pt x="5061" y="12"/>
                  <a:pt x="5048" y="1"/>
                  <a:pt x="5025" y="1"/>
                </a:cubicBezTo>
                <a:close/>
                <a:moveTo>
                  <a:pt x="5273" y="1"/>
                </a:moveTo>
                <a:cubicBezTo>
                  <a:pt x="5250" y="1"/>
                  <a:pt x="5238" y="12"/>
                  <a:pt x="5238" y="36"/>
                </a:cubicBezTo>
                <a:cubicBezTo>
                  <a:pt x="5238" y="48"/>
                  <a:pt x="5250" y="72"/>
                  <a:pt x="5273" y="72"/>
                </a:cubicBezTo>
                <a:lnTo>
                  <a:pt x="5510" y="72"/>
                </a:lnTo>
                <a:cubicBezTo>
                  <a:pt x="5534" y="72"/>
                  <a:pt x="5545" y="48"/>
                  <a:pt x="5545" y="36"/>
                </a:cubicBezTo>
                <a:cubicBezTo>
                  <a:pt x="5545" y="12"/>
                  <a:pt x="5534" y="1"/>
                  <a:pt x="5510" y="1"/>
                </a:cubicBezTo>
                <a:close/>
                <a:moveTo>
                  <a:pt x="5746" y="1"/>
                </a:moveTo>
                <a:cubicBezTo>
                  <a:pt x="5734" y="1"/>
                  <a:pt x="5710" y="12"/>
                  <a:pt x="5710" y="36"/>
                </a:cubicBezTo>
                <a:cubicBezTo>
                  <a:pt x="5710" y="48"/>
                  <a:pt x="5723" y="72"/>
                  <a:pt x="5746" y="72"/>
                </a:cubicBezTo>
                <a:lnTo>
                  <a:pt x="5983" y="72"/>
                </a:lnTo>
                <a:cubicBezTo>
                  <a:pt x="6006" y="72"/>
                  <a:pt x="6018" y="60"/>
                  <a:pt x="6018" y="36"/>
                </a:cubicBezTo>
                <a:cubicBezTo>
                  <a:pt x="6030" y="25"/>
                  <a:pt x="6006" y="1"/>
                  <a:pt x="5994" y="1"/>
                </a:cubicBezTo>
                <a:close/>
                <a:moveTo>
                  <a:pt x="4552" y="12"/>
                </a:moveTo>
                <a:cubicBezTo>
                  <a:pt x="4470" y="12"/>
                  <a:pt x="4386" y="12"/>
                  <a:pt x="4304" y="25"/>
                </a:cubicBezTo>
                <a:cubicBezTo>
                  <a:pt x="4292" y="25"/>
                  <a:pt x="4268" y="36"/>
                  <a:pt x="4280" y="60"/>
                </a:cubicBezTo>
                <a:cubicBezTo>
                  <a:pt x="4280" y="72"/>
                  <a:pt x="4292" y="96"/>
                  <a:pt x="4315" y="96"/>
                </a:cubicBezTo>
                <a:cubicBezTo>
                  <a:pt x="4386" y="83"/>
                  <a:pt x="4470" y="83"/>
                  <a:pt x="4552" y="83"/>
                </a:cubicBezTo>
                <a:cubicBezTo>
                  <a:pt x="4575" y="83"/>
                  <a:pt x="4588" y="60"/>
                  <a:pt x="4588" y="48"/>
                </a:cubicBezTo>
                <a:cubicBezTo>
                  <a:pt x="4588" y="25"/>
                  <a:pt x="4564" y="12"/>
                  <a:pt x="4552" y="12"/>
                </a:cubicBezTo>
                <a:close/>
                <a:moveTo>
                  <a:pt x="6231" y="12"/>
                </a:moveTo>
                <a:cubicBezTo>
                  <a:pt x="6207" y="12"/>
                  <a:pt x="6196" y="25"/>
                  <a:pt x="6196" y="48"/>
                </a:cubicBezTo>
                <a:cubicBezTo>
                  <a:pt x="6196" y="72"/>
                  <a:pt x="6207" y="83"/>
                  <a:pt x="6231" y="83"/>
                </a:cubicBezTo>
                <a:cubicBezTo>
                  <a:pt x="6301" y="83"/>
                  <a:pt x="6385" y="96"/>
                  <a:pt x="6467" y="96"/>
                </a:cubicBezTo>
                <a:cubicBezTo>
                  <a:pt x="6491" y="96"/>
                  <a:pt x="6503" y="83"/>
                  <a:pt x="6503" y="60"/>
                </a:cubicBezTo>
                <a:cubicBezTo>
                  <a:pt x="6503" y="36"/>
                  <a:pt x="6491" y="25"/>
                  <a:pt x="6467" y="25"/>
                </a:cubicBezTo>
                <a:cubicBezTo>
                  <a:pt x="6385" y="25"/>
                  <a:pt x="6314" y="12"/>
                  <a:pt x="6231" y="12"/>
                </a:cubicBezTo>
                <a:close/>
                <a:moveTo>
                  <a:pt x="4080" y="33"/>
                </a:moveTo>
                <a:cubicBezTo>
                  <a:pt x="4076" y="33"/>
                  <a:pt x="4072" y="34"/>
                  <a:pt x="4068" y="36"/>
                </a:cubicBezTo>
                <a:cubicBezTo>
                  <a:pt x="3984" y="36"/>
                  <a:pt x="3913" y="36"/>
                  <a:pt x="3831" y="48"/>
                </a:cubicBezTo>
                <a:cubicBezTo>
                  <a:pt x="3808" y="48"/>
                  <a:pt x="3795" y="60"/>
                  <a:pt x="3795" y="83"/>
                </a:cubicBezTo>
                <a:cubicBezTo>
                  <a:pt x="3795" y="107"/>
                  <a:pt x="3819" y="119"/>
                  <a:pt x="3831" y="119"/>
                </a:cubicBezTo>
                <a:cubicBezTo>
                  <a:pt x="3913" y="107"/>
                  <a:pt x="3997" y="107"/>
                  <a:pt x="4079" y="107"/>
                </a:cubicBezTo>
                <a:cubicBezTo>
                  <a:pt x="4091" y="107"/>
                  <a:pt x="4103" y="83"/>
                  <a:pt x="4103" y="60"/>
                </a:cubicBezTo>
                <a:cubicBezTo>
                  <a:pt x="4103" y="50"/>
                  <a:pt x="4095" y="33"/>
                  <a:pt x="4080" y="33"/>
                </a:cubicBezTo>
                <a:close/>
                <a:moveTo>
                  <a:pt x="6703" y="36"/>
                </a:moveTo>
                <a:cubicBezTo>
                  <a:pt x="6692" y="36"/>
                  <a:pt x="6668" y="48"/>
                  <a:pt x="6668" y="72"/>
                </a:cubicBezTo>
                <a:cubicBezTo>
                  <a:pt x="6668" y="96"/>
                  <a:pt x="6680" y="107"/>
                  <a:pt x="6703" y="107"/>
                </a:cubicBezTo>
                <a:cubicBezTo>
                  <a:pt x="6787" y="107"/>
                  <a:pt x="6858" y="119"/>
                  <a:pt x="6940" y="119"/>
                </a:cubicBezTo>
                <a:cubicBezTo>
                  <a:pt x="6963" y="119"/>
                  <a:pt x="6976" y="107"/>
                  <a:pt x="6976" y="96"/>
                </a:cubicBezTo>
                <a:cubicBezTo>
                  <a:pt x="6987" y="72"/>
                  <a:pt x="6963" y="48"/>
                  <a:pt x="6952" y="48"/>
                </a:cubicBezTo>
                <a:cubicBezTo>
                  <a:pt x="6869" y="48"/>
                  <a:pt x="6787" y="36"/>
                  <a:pt x="6703" y="36"/>
                </a:cubicBezTo>
                <a:close/>
                <a:moveTo>
                  <a:pt x="3595" y="60"/>
                </a:moveTo>
                <a:cubicBezTo>
                  <a:pt x="3512" y="72"/>
                  <a:pt x="3429" y="72"/>
                  <a:pt x="3346" y="83"/>
                </a:cubicBezTo>
                <a:cubicBezTo>
                  <a:pt x="3335" y="83"/>
                  <a:pt x="3322" y="107"/>
                  <a:pt x="3322" y="119"/>
                </a:cubicBezTo>
                <a:cubicBezTo>
                  <a:pt x="3322" y="143"/>
                  <a:pt x="3335" y="154"/>
                  <a:pt x="3358" y="154"/>
                </a:cubicBezTo>
                <a:cubicBezTo>
                  <a:pt x="3441" y="143"/>
                  <a:pt x="3512" y="143"/>
                  <a:pt x="3595" y="131"/>
                </a:cubicBezTo>
                <a:cubicBezTo>
                  <a:pt x="3618" y="131"/>
                  <a:pt x="3630" y="119"/>
                  <a:pt x="3630" y="96"/>
                </a:cubicBezTo>
                <a:cubicBezTo>
                  <a:pt x="3630" y="72"/>
                  <a:pt x="3606" y="60"/>
                  <a:pt x="3595" y="60"/>
                </a:cubicBezTo>
                <a:close/>
                <a:moveTo>
                  <a:pt x="7189" y="72"/>
                </a:moveTo>
                <a:cubicBezTo>
                  <a:pt x="7165" y="72"/>
                  <a:pt x="7153" y="83"/>
                  <a:pt x="7153" y="107"/>
                </a:cubicBezTo>
                <a:cubicBezTo>
                  <a:pt x="7141" y="119"/>
                  <a:pt x="7165" y="143"/>
                  <a:pt x="7176" y="143"/>
                </a:cubicBezTo>
                <a:cubicBezTo>
                  <a:pt x="7259" y="154"/>
                  <a:pt x="7342" y="154"/>
                  <a:pt x="7425" y="166"/>
                </a:cubicBezTo>
                <a:cubicBezTo>
                  <a:pt x="7436" y="166"/>
                  <a:pt x="7460" y="154"/>
                  <a:pt x="7460" y="131"/>
                </a:cubicBezTo>
                <a:cubicBezTo>
                  <a:pt x="7460" y="107"/>
                  <a:pt x="7449" y="96"/>
                  <a:pt x="7425" y="96"/>
                </a:cubicBezTo>
                <a:cubicBezTo>
                  <a:pt x="7342" y="83"/>
                  <a:pt x="7271" y="83"/>
                  <a:pt x="7189" y="72"/>
                </a:cubicBezTo>
                <a:close/>
                <a:moveTo>
                  <a:pt x="3110" y="107"/>
                </a:moveTo>
                <a:cubicBezTo>
                  <a:pt x="3027" y="107"/>
                  <a:pt x="2956" y="119"/>
                  <a:pt x="2873" y="131"/>
                </a:cubicBezTo>
                <a:cubicBezTo>
                  <a:pt x="2850" y="131"/>
                  <a:pt x="2838" y="154"/>
                  <a:pt x="2838" y="166"/>
                </a:cubicBezTo>
                <a:cubicBezTo>
                  <a:pt x="2838" y="190"/>
                  <a:pt x="2862" y="201"/>
                  <a:pt x="2873" y="201"/>
                </a:cubicBezTo>
                <a:lnTo>
                  <a:pt x="2885" y="201"/>
                </a:lnTo>
                <a:cubicBezTo>
                  <a:pt x="2956" y="190"/>
                  <a:pt x="3039" y="190"/>
                  <a:pt x="3122" y="178"/>
                </a:cubicBezTo>
                <a:cubicBezTo>
                  <a:pt x="3133" y="178"/>
                  <a:pt x="3157" y="154"/>
                  <a:pt x="3157" y="143"/>
                </a:cubicBezTo>
                <a:cubicBezTo>
                  <a:pt x="3146" y="119"/>
                  <a:pt x="3133" y="107"/>
                  <a:pt x="3110" y="107"/>
                </a:cubicBezTo>
                <a:close/>
                <a:moveTo>
                  <a:pt x="7661" y="119"/>
                </a:moveTo>
                <a:cubicBezTo>
                  <a:pt x="7649" y="119"/>
                  <a:pt x="7625" y="131"/>
                  <a:pt x="7625" y="154"/>
                </a:cubicBezTo>
                <a:cubicBezTo>
                  <a:pt x="7625" y="166"/>
                  <a:pt x="7638" y="190"/>
                  <a:pt x="7661" y="190"/>
                </a:cubicBezTo>
                <a:cubicBezTo>
                  <a:pt x="7732" y="201"/>
                  <a:pt x="7815" y="201"/>
                  <a:pt x="7898" y="214"/>
                </a:cubicBezTo>
                <a:cubicBezTo>
                  <a:pt x="7922" y="214"/>
                  <a:pt x="7933" y="201"/>
                  <a:pt x="7933" y="190"/>
                </a:cubicBezTo>
                <a:cubicBezTo>
                  <a:pt x="7933" y="166"/>
                  <a:pt x="7922" y="143"/>
                  <a:pt x="7898" y="143"/>
                </a:cubicBezTo>
                <a:cubicBezTo>
                  <a:pt x="7827" y="131"/>
                  <a:pt x="7744" y="131"/>
                  <a:pt x="7661" y="119"/>
                </a:cubicBezTo>
                <a:close/>
                <a:moveTo>
                  <a:pt x="2637" y="154"/>
                </a:moveTo>
                <a:cubicBezTo>
                  <a:pt x="2554" y="166"/>
                  <a:pt x="2471" y="178"/>
                  <a:pt x="2400" y="190"/>
                </a:cubicBezTo>
                <a:cubicBezTo>
                  <a:pt x="2377" y="190"/>
                  <a:pt x="2365" y="201"/>
                  <a:pt x="2365" y="225"/>
                </a:cubicBezTo>
                <a:cubicBezTo>
                  <a:pt x="2365" y="249"/>
                  <a:pt x="2389" y="261"/>
                  <a:pt x="2400" y="261"/>
                </a:cubicBezTo>
                <a:lnTo>
                  <a:pt x="2649" y="225"/>
                </a:lnTo>
                <a:cubicBezTo>
                  <a:pt x="2660" y="225"/>
                  <a:pt x="2673" y="201"/>
                  <a:pt x="2673" y="190"/>
                </a:cubicBezTo>
                <a:cubicBezTo>
                  <a:pt x="2673" y="166"/>
                  <a:pt x="2649" y="154"/>
                  <a:pt x="2637" y="154"/>
                </a:cubicBezTo>
                <a:close/>
                <a:moveTo>
                  <a:pt x="8146" y="178"/>
                </a:moveTo>
                <a:cubicBezTo>
                  <a:pt x="8122" y="178"/>
                  <a:pt x="8098" y="190"/>
                  <a:pt x="8098" y="201"/>
                </a:cubicBezTo>
                <a:cubicBezTo>
                  <a:pt x="8098" y="225"/>
                  <a:pt x="8111" y="249"/>
                  <a:pt x="8134" y="249"/>
                </a:cubicBezTo>
                <a:cubicBezTo>
                  <a:pt x="8205" y="261"/>
                  <a:pt x="8288" y="272"/>
                  <a:pt x="8371" y="285"/>
                </a:cubicBezTo>
                <a:cubicBezTo>
                  <a:pt x="8394" y="285"/>
                  <a:pt x="8406" y="272"/>
                  <a:pt x="8406" y="249"/>
                </a:cubicBezTo>
                <a:cubicBezTo>
                  <a:pt x="8418" y="225"/>
                  <a:pt x="8394" y="214"/>
                  <a:pt x="8382" y="214"/>
                </a:cubicBezTo>
                <a:cubicBezTo>
                  <a:pt x="8300" y="201"/>
                  <a:pt x="8217" y="190"/>
                  <a:pt x="8146" y="178"/>
                </a:cubicBezTo>
                <a:close/>
                <a:moveTo>
                  <a:pt x="2164" y="214"/>
                </a:moveTo>
                <a:lnTo>
                  <a:pt x="1916" y="249"/>
                </a:lnTo>
                <a:cubicBezTo>
                  <a:pt x="1904" y="249"/>
                  <a:pt x="1892" y="272"/>
                  <a:pt x="1892" y="296"/>
                </a:cubicBezTo>
                <a:cubicBezTo>
                  <a:pt x="1892" y="308"/>
                  <a:pt x="1904" y="320"/>
                  <a:pt x="1927" y="320"/>
                </a:cubicBezTo>
                <a:cubicBezTo>
                  <a:pt x="2011" y="308"/>
                  <a:pt x="2093" y="296"/>
                  <a:pt x="2164" y="285"/>
                </a:cubicBezTo>
                <a:cubicBezTo>
                  <a:pt x="2187" y="285"/>
                  <a:pt x="2200" y="272"/>
                  <a:pt x="2200" y="249"/>
                </a:cubicBezTo>
                <a:cubicBezTo>
                  <a:pt x="2200" y="225"/>
                  <a:pt x="2176" y="214"/>
                  <a:pt x="2164" y="214"/>
                </a:cubicBezTo>
                <a:close/>
                <a:moveTo>
                  <a:pt x="8607" y="246"/>
                </a:moveTo>
                <a:cubicBezTo>
                  <a:pt x="8591" y="246"/>
                  <a:pt x="8581" y="263"/>
                  <a:pt x="8571" y="272"/>
                </a:cubicBezTo>
                <a:cubicBezTo>
                  <a:pt x="8571" y="296"/>
                  <a:pt x="8584" y="308"/>
                  <a:pt x="8607" y="320"/>
                </a:cubicBezTo>
                <a:cubicBezTo>
                  <a:pt x="8689" y="332"/>
                  <a:pt x="8760" y="343"/>
                  <a:pt x="8844" y="356"/>
                </a:cubicBezTo>
                <a:cubicBezTo>
                  <a:pt x="8867" y="356"/>
                  <a:pt x="8879" y="343"/>
                  <a:pt x="8879" y="332"/>
                </a:cubicBezTo>
                <a:cubicBezTo>
                  <a:pt x="8891" y="308"/>
                  <a:pt x="8879" y="285"/>
                  <a:pt x="8855" y="285"/>
                </a:cubicBezTo>
                <a:cubicBezTo>
                  <a:pt x="8773" y="272"/>
                  <a:pt x="8689" y="261"/>
                  <a:pt x="8619" y="249"/>
                </a:cubicBezTo>
                <a:cubicBezTo>
                  <a:pt x="8614" y="247"/>
                  <a:pt x="8610" y="246"/>
                  <a:pt x="8607" y="246"/>
                </a:cubicBezTo>
                <a:close/>
                <a:moveTo>
                  <a:pt x="1680" y="285"/>
                </a:moveTo>
                <a:cubicBezTo>
                  <a:pt x="1596" y="296"/>
                  <a:pt x="1525" y="320"/>
                  <a:pt x="1443" y="332"/>
                </a:cubicBezTo>
                <a:cubicBezTo>
                  <a:pt x="1431" y="332"/>
                  <a:pt x="1420" y="343"/>
                  <a:pt x="1420" y="367"/>
                </a:cubicBezTo>
                <a:cubicBezTo>
                  <a:pt x="1420" y="391"/>
                  <a:pt x="1431" y="403"/>
                  <a:pt x="1455" y="403"/>
                </a:cubicBezTo>
                <a:cubicBezTo>
                  <a:pt x="1538" y="391"/>
                  <a:pt x="1609" y="367"/>
                  <a:pt x="1691" y="356"/>
                </a:cubicBezTo>
                <a:cubicBezTo>
                  <a:pt x="1715" y="356"/>
                  <a:pt x="1727" y="332"/>
                  <a:pt x="1727" y="320"/>
                </a:cubicBezTo>
                <a:cubicBezTo>
                  <a:pt x="1727" y="296"/>
                  <a:pt x="1703" y="285"/>
                  <a:pt x="1680" y="285"/>
                </a:cubicBezTo>
                <a:close/>
                <a:moveTo>
                  <a:pt x="9075" y="327"/>
                </a:moveTo>
                <a:cubicBezTo>
                  <a:pt x="9062" y="327"/>
                  <a:pt x="9053" y="338"/>
                  <a:pt x="9044" y="356"/>
                </a:cubicBezTo>
                <a:cubicBezTo>
                  <a:pt x="9044" y="379"/>
                  <a:pt x="9056" y="391"/>
                  <a:pt x="9080" y="403"/>
                </a:cubicBezTo>
                <a:cubicBezTo>
                  <a:pt x="9151" y="414"/>
                  <a:pt x="9233" y="427"/>
                  <a:pt x="9316" y="438"/>
                </a:cubicBezTo>
                <a:cubicBezTo>
                  <a:pt x="9340" y="438"/>
                  <a:pt x="9351" y="427"/>
                  <a:pt x="9351" y="414"/>
                </a:cubicBezTo>
                <a:cubicBezTo>
                  <a:pt x="9351" y="391"/>
                  <a:pt x="9340" y="379"/>
                  <a:pt x="9328" y="367"/>
                </a:cubicBezTo>
                <a:cubicBezTo>
                  <a:pt x="9246" y="356"/>
                  <a:pt x="9162" y="343"/>
                  <a:pt x="9091" y="332"/>
                </a:cubicBezTo>
                <a:cubicBezTo>
                  <a:pt x="9085" y="329"/>
                  <a:pt x="9080" y="327"/>
                  <a:pt x="9075" y="327"/>
                </a:cubicBezTo>
                <a:close/>
                <a:moveTo>
                  <a:pt x="1207" y="367"/>
                </a:moveTo>
                <a:cubicBezTo>
                  <a:pt x="1124" y="379"/>
                  <a:pt x="1053" y="403"/>
                  <a:pt x="970" y="414"/>
                </a:cubicBezTo>
                <a:cubicBezTo>
                  <a:pt x="958" y="414"/>
                  <a:pt x="947" y="438"/>
                  <a:pt x="947" y="462"/>
                </a:cubicBezTo>
                <a:cubicBezTo>
                  <a:pt x="947" y="474"/>
                  <a:pt x="970" y="485"/>
                  <a:pt x="982" y="485"/>
                </a:cubicBezTo>
                <a:lnTo>
                  <a:pt x="994" y="485"/>
                </a:lnTo>
                <a:cubicBezTo>
                  <a:pt x="1065" y="474"/>
                  <a:pt x="1136" y="450"/>
                  <a:pt x="1218" y="438"/>
                </a:cubicBezTo>
                <a:cubicBezTo>
                  <a:pt x="1242" y="438"/>
                  <a:pt x="1254" y="414"/>
                  <a:pt x="1254" y="403"/>
                </a:cubicBezTo>
                <a:cubicBezTo>
                  <a:pt x="1254" y="379"/>
                  <a:pt x="1230" y="367"/>
                  <a:pt x="1207" y="367"/>
                </a:cubicBezTo>
                <a:close/>
                <a:moveTo>
                  <a:pt x="9546" y="422"/>
                </a:moveTo>
                <a:cubicBezTo>
                  <a:pt x="9530" y="422"/>
                  <a:pt x="9517" y="433"/>
                  <a:pt x="9517" y="450"/>
                </a:cubicBezTo>
                <a:cubicBezTo>
                  <a:pt x="9517" y="462"/>
                  <a:pt x="9529" y="485"/>
                  <a:pt x="9541" y="485"/>
                </a:cubicBezTo>
                <a:cubicBezTo>
                  <a:pt x="9624" y="509"/>
                  <a:pt x="9706" y="521"/>
                  <a:pt x="9777" y="545"/>
                </a:cubicBezTo>
                <a:lnTo>
                  <a:pt x="9789" y="545"/>
                </a:lnTo>
                <a:cubicBezTo>
                  <a:pt x="9801" y="545"/>
                  <a:pt x="9813" y="532"/>
                  <a:pt x="9824" y="521"/>
                </a:cubicBezTo>
                <a:cubicBezTo>
                  <a:pt x="9824" y="497"/>
                  <a:pt x="9813" y="474"/>
                  <a:pt x="9801" y="474"/>
                </a:cubicBezTo>
                <a:cubicBezTo>
                  <a:pt x="9718" y="450"/>
                  <a:pt x="9635" y="438"/>
                  <a:pt x="9564" y="427"/>
                </a:cubicBezTo>
                <a:cubicBezTo>
                  <a:pt x="9558" y="423"/>
                  <a:pt x="9552" y="422"/>
                  <a:pt x="9546" y="422"/>
                </a:cubicBezTo>
                <a:close/>
                <a:moveTo>
                  <a:pt x="734" y="462"/>
                </a:moveTo>
                <a:cubicBezTo>
                  <a:pt x="651" y="485"/>
                  <a:pt x="580" y="497"/>
                  <a:pt x="509" y="509"/>
                </a:cubicBezTo>
                <a:cubicBezTo>
                  <a:pt x="485" y="521"/>
                  <a:pt x="474" y="532"/>
                  <a:pt x="474" y="556"/>
                </a:cubicBezTo>
                <a:cubicBezTo>
                  <a:pt x="485" y="568"/>
                  <a:pt x="497" y="580"/>
                  <a:pt x="509" y="580"/>
                </a:cubicBezTo>
                <a:lnTo>
                  <a:pt x="521" y="580"/>
                </a:lnTo>
                <a:cubicBezTo>
                  <a:pt x="592" y="568"/>
                  <a:pt x="663" y="545"/>
                  <a:pt x="758" y="532"/>
                </a:cubicBezTo>
                <a:cubicBezTo>
                  <a:pt x="769" y="532"/>
                  <a:pt x="781" y="509"/>
                  <a:pt x="781" y="485"/>
                </a:cubicBezTo>
                <a:cubicBezTo>
                  <a:pt x="781" y="474"/>
                  <a:pt x="758" y="462"/>
                  <a:pt x="734" y="462"/>
                </a:cubicBezTo>
                <a:close/>
                <a:moveTo>
                  <a:pt x="10014" y="528"/>
                </a:moveTo>
                <a:cubicBezTo>
                  <a:pt x="10003" y="528"/>
                  <a:pt x="9990" y="539"/>
                  <a:pt x="9990" y="556"/>
                </a:cubicBezTo>
                <a:cubicBezTo>
                  <a:pt x="9978" y="568"/>
                  <a:pt x="9990" y="592"/>
                  <a:pt x="10013" y="592"/>
                </a:cubicBezTo>
                <a:cubicBezTo>
                  <a:pt x="10084" y="616"/>
                  <a:pt x="10168" y="639"/>
                  <a:pt x="10239" y="651"/>
                </a:cubicBezTo>
                <a:lnTo>
                  <a:pt x="10250" y="651"/>
                </a:lnTo>
                <a:cubicBezTo>
                  <a:pt x="10274" y="651"/>
                  <a:pt x="10286" y="639"/>
                  <a:pt x="10286" y="627"/>
                </a:cubicBezTo>
                <a:cubicBezTo>
                  <a:pt x="10297" y="603"/>
                  <a:pt x="10286" y="592"/>
                  <a:pt x="10262" y="580"/>
                </a:cubicBezTo>
                <a:cubicBezTo>
                  <a:pt x="10179" y="568"/>
                  <a:pt x="10108" y="545"/>
                  <a:pt x="10026" y="532"/>
                </a:cubicBezTo>
                <a:cubicBezTo>
                  <a:pt x="10023" y="529"/>
                  <a:pt x="10018" y="528"/>
                  <a:pt x="10014" y="528"/>
                </a:cubicBezTo>
                <a:close/>
                <a:moveTo>
                  <a:pt x="281" y="565"/>
                </a:moveTo>
                <a:cubicBezTo>
                  <a:pt x="278" y="565"/>
                  <a:pt x="275" y="566"/>
                  <a:pt x="272" y="568"/>
                </a:cubicBezTo>
                <a:cubicBezTo>
                  <a:pt x="119" y="603"/>
                  <a:pt x="36" y="627"/>
                  <a:pt x="36" y="627"/>
                </a:cubicBezTo>
                <a:cubicBezTo>
                  <a:pt x="12" y="627"/>
                  <a:pt x="1" y="651"/>
                  <a:pt x="12" y="674"/>
                </a:cubicBezTo>
                <a:cubicBezTo>
                  <a:pt x="12" y="687"/>
                  <a:pt x="25" y="698"/>
                  <a:pt x="48" y="698"/>
                </a:cubicBezTo>
                <a:lnTo>
                  <a:pt x="60" y="698"/>
                </a:lnTo>
                <a:cubicBezTo>
                  <a:pt x="60" y="698"/>
                  <a:pt x="143" y="674"/>
                  <a:pt x="285" y="639"/>
                </a:cubicBezTo>
                <a:cubicBezTo>
                  <a:pt x="308" y="627"/>
                  <a:pt x="320" y="616"/>
                  <a:pt x="308" y="592"/>
                </a:cubicBezTo>
                <a:cubicBezTo>
                  <a:pt x="308" y="582"/>
                  <a:pt x="293" y="565"/>
                  <a:pt x="281" y="565"/>
                </a:cubicBezTo>
                <a:close/>
                <a:moveTo>
                  <a:pt x="10480" y="646"/>
                </a:moveTo>
                <a:cubicBezTo>
                  <a:pt x="10464" y="646"/>
                  <a:pt x="10451" y="657"/>
                  <a:pt x="10451" y="674"/>
                </a:cubicBezTo>
                <a:cubicBezTo>
                  <a:pt x="10439" y="687"/>
                  <a:pt x="10451" y="710"/>
                  <a:pt x="10475" y="710"/>
                </a:cubicBezTo>
                <a:cubicBezTo>
                  <a:pt x="10557" y="734"/>
                  <a:pt x="10628" y="758"/>
                  <a:pt x="10711" y="781"/>
                </a:cubicBezTo>
                <a:cubicBezTo>
                  <a:pt x="10735" y="781"/>
                  <a:pt x="10746" y="769"/>
                  <a:pt x="10746" y="758"/>
                </a:cubicBezTo>
                <a:cubicBezTo>
                  <a:pt x="10759" y="734"/>
                  <a:pt x="10746" y="722"/>
                  <a:pt x="10723" y="710"/>
                </a:cubicBezTo>
                <a:cubicBezTo>
                  <a:pt x="10652" y="687"/>
                  <a:pt x="10570" y="663"/>
                  <a:pt x="10499" y="651"/>
                </a:cubicBezTo>
                <a:cubicBezTo>
                  <a:pt x="10492" y="648"/>
                  <a:pt x="10486" y="646"/>
                  <a:pt x="10480" y="646"/>
                </a:cubicBezTo>
                <a:close/>
                <a:moveTo>
                  <a:pt x="10941" y="776"/>
                </a:moveTo>
                <a:cubicBezTo>
                  <a:pt x="10925" y="776"/>
                  <a:pt x="10912" y="788"/>
                  <a:pt x="10912" y="805"/>
                </a:cubicBezTo>
                <a:cubicBezTo>
                  <a:pt x="10901" y="816"/>
                  <a:pt x="10912" y="840"/>
                  <a:pt x="10936" y="852"/>
                </a:cubicBezTo>
                <a:cubicBezTo>
                  <a:pt x="11007" y="876"/>
                  <a:pt x="11090" y="899"/>
                  <a:pt x="11161" y="923"/>
                </a:cubicBezTo>
                <a:lnTo>
                  <a:pt x="11172" y="923"/>
                </a:lnTo>
                <a:cubicBezTo>
                  <a:pt x="11184" y="923"/>
                  <a:pt x="11208" y="911"/>
                  <a:pt x="11208" y="899"/>
                </a:cubicBezTo>
                <a:cubicBezTo>
                  <a:pt x="11219" y="876"/>
                  <a:pt x="11208" y="852"/>
                  <a:pt x="11184" y="852"/>
                </a:cubicBezTo>
                <a:cubicBezTo>
                  <a:pt x="11113" y="828"/>
                  <a:pt x="11030" y="805"/>
                  <a:pt x="10959" y="781"/>
                </a:cubicBezTo>
                <a:cubicBezTo>
                  <a:pt x="10953" y="778"/>
                  <a:pt x="10946" y="776"/>
                  <a:pt x="10941" y="776"/>
                </a:cubicBezTo>
                <a:close/>
                <a:moveTo>
                  <a:pt x="11408" y="923"/>
                </a:moveTo>
                <a:cubicBezTo>
                  <a:pt x="11397" y="923"/>
                  <a:pt x="11373" y="923"/>
                  <a:pt x="11373" y="947"/>
                </a:cubicBezTo>
                <a:cubicBezTo>
                  <a:pt x="11361" y="970"/>
                  <a:pt x="11373" y="982"/>
                  <a:pt x="11385" y="994"/>
                </a:cubicBezTo>
                <a:cubicBezTo>
                  <a:pt x="11468" y="1018"/>
                  <a:pt x="11539" y="1041"/>
                  <a:pt x="11621" y="1065"/>
                </a:cubicBezTo>
                <a:cubicBezTo>
                  <a:pt x="11621" y="1076"/>
                  <a:pt x="11621" y="1076"/>
                  <a:pt x="11634" y="1076"/>
                </a:cubicBezTo>
                <a:cubicBezTo>
                  <a:pt x="11645" y="1076"/>
                  <a:pt x="11657" y="1065"/>
                  <a:pt x="11657" y="1053"/>
                </a:cubicBezTo>
                <a:cubicBezTo>
                  <a:pt x="11669" y="1029"/>
                  <a:pt x="11657" y="1005"/>
                  <a:pt x="11645" y="1005"/>
                </a:cubicBezTo>
                <a:cubicBezTo>
                  <a:pt x="11563" y="970"/>
                  <a:pt x="11492" y="947"/>
                  <a:pt x="11408" y="923"/>
                </a:cubicBezTo>
                <a:close/>
                <a:moveTo>
                  <a:pt x="11850" y="1083"/>
                </a:moveTo>
                <a:cubicBezTo>
                  <a:pt x="11834" y="1083"/>
                  <a:pt x="11823" y="1092"/>
                  <a:pt x="11823" y="1100"/>
                </a:cubicBezTo>
                <a:cubicBezTo>
                  <a:pt x="11810" y="1124"/>
                  <a:pt x="11823" y="1147"/>
                  <a:pt x="11846" y="1147"/>
                </a:cubicBezTo>
                <a:cubicBezTo>
                  <a:pt x="11917" y="1183"/>
                  <a:pt x="11988" y="1207"/>
                  <a:pt x="12070" y="1230"/>
                </a:cubicBezTo>
                <a:cubicBezTo>
                  <a:pt x="12070" y="1242"/>
                  <a:pt x="12070" y="1242"/>
                  <a:pt x="12083" y="1242"/>
                </a:cubicBezTo>
                <a:cubicBezTo>
                  <a:pt x="12094" y="1242"/>
                  <a:pt x="12106" y="1230"/>
                  <a:pt x="12106" y="1218"/>
                </a:cubicBezTo>
                <a:cubicBezTo>
                  <a:pt x="12118" y="1194"/>
                  <a:pt x="12106" y="1171"/>
                  <a:pt x="12094" y="1171"/>
                </a:cubicBezTo>
                <a:cubicBezTo>
                  <a:pt x="12012" y="1136"/>
                  <a:pt x="11941" y="1112"/>
                  <a:pt x="11870" y="1089"/>
                </a:cubicBezTo>
                <a:cubicBezTo>
                  <a:pt x="11863" y="1085"/>
                  <a:pt x="11856" y="1083"/>
                  <a:pt x="11850" y="1083"/>
                </a:cubicBezTo>
                <a:close/>
                <a:moveTo>
                  <a:pt x="12319" y="1254"/>
                </a:moveTo>
                <a:cubicBezTo>
                  <a:pt x="12296" y="1254"/>
                  <a:pt x="12272" y="1254"/>
                  <a:pt x="12272" y="1278"/>
                </a:cubicBezTo>
                <a:cubicBezTo>
                  <a:pt x="12260" y="1289"/>
                  <a:pt x="12272" y="1313"/>
                  <a:pt x="12283" y="1325"/>
                </a:cubicBezTo>
                <a:cubicBezTo>
                  <a:pt x="12366" y="1349"/>
                  <a:pt x="12437" y="1384"/>
                  <a:pt x="12508" y="1420"/>
                </a:cubicBezTo>
                <a:lnTo>
                  <a:pt x="12520" y="1420"/>
                </a:lnTo>
                <a:cubicBezTo>
                  <a:pt x="12532" y="1420"/>
                  <a:pt x="12543" y="1407"/>
                  <a:pt x="12556" y="1396"/>
                </a:cubicBezTo>
                <a:cubicBezTo>
                  <a:pt x="12567" y="1372"/>
                  <a:pt x="12556" y="1360"/>
                  <a:pt x="12532" y="1349"/>
                </a:cubicBezTo>
                <a:cubicBezTo>
                  <a:pt x="12461" y="1313"/>
                  <a:pt x="12390" y="1289"/>
                  <a:pt x="12319" y="1254"/>
                </a:cubicBezTo>
                <a:close/>
                <a:moveTo>
                  <a:pt x="12739" y="1438"/>
                </a:moveTo>
                <a:cubicBezTo>
                  <a:pt x="12726" y="1438"/>
                  <a:pt x="12718" y="1450"/>
                  <a:pt x="12709" y="1467"/>
                </a:cubicBezTo>
                <a:cubicBezTo>
                  <a:pt x="12698" y="1478"/>
                  <a:pt x="12709" y="1502"/>
                  <a:pt x="12732" y="1514"/>
                </a:cubicBezTo>
                <a:cubicBezTo>
                  <a:pt x="12803" y="1538"/>
                  <a:pt x="12874" y="1573"/>
                  <a:pt x="12945" y="1609"/>
                </a:cubicBezTo>
                <a:lnTo>
                  <a:pt x="12958" y="1609"/>
                </a:lnTo>
                <a:cubicBezTo>
                  <a:pt x="12969" y="1609"/>
                  <a:pt x="12981" y="1609"/>
                  <a:pt x="12993" y="1585"/>
                </a:cubicBezTo>
                <a:cubicBezTo>
                  <a:pt x="13005" y="1573"/>
                  <a:pt x="12993" y="1549"/>
                  <a:pt x="12981" y="1538"/>
                </a:cubicBezTo>
                <a:cubicBezTo>
                  <a:pt x="12898" y="1514"/>
                  <a:pt x="12827" y="1478"/>
                  <a:pt x="12756" y="1443"/>
                </a:cubicBezTo>
                <a:cubicBezTo>
                  <a:pt x="12750" y="1440"/>
                  <a:pt x="12744" y="1438"/>
                  <a:pt x="12739" y="1438"/>
                </a:cubicBezTo>
                <a:close/>
                <a:moveTo>
                  <a:pt x="13176" y="1639"/>
                </a:moveTo>
                <a:cubicBezTo>
                  <a:pt x="13163" y="1639"/>
                  <a:pt x="13155" y="1647"/>
                  <a:pt x="13147" y="1656"/>
                </a:cubicBezTo>
                <a:cubicBezTo>
                  <a:pt x="13134" y="1680"/>
                  <a:pt x="13147" y="1703"/>
                  <a:pt x="13158" y="1715"/>
                </a:cubicBezTo>
                <a:cubicBezTo>
                  <a:pt x="13229" y="1738"/>
                  <a:pt x="13300" y="1774"/>
                  <a:pt x="13371" y="1809"/>
                </a:cubicBezTo>
                <a:cubicBezTo>
                  <a:pt x="13383" y="1821"/>
                  <a:pt x="13383" y="1821"/>
                  <a:pt x="13395" y="1821"/>
                </a:cubicBezTo>
                <a:cubicBezTo>
                  <a:pt x="13407" y="1821"/>
                  <a:pt x="13418" y="1809"/>
                  <a:pt x="13418" y="1798"/>
                </a:cubicBezTo>
                <a:cubicBezTo>
                  <a:pt x="13430" y="1786"/>
                  <a:pt x="13430" y="1762"/>
                  <a:pt x="13407" y="1751"/>
                </a:cubicBezTo>
                <a:lnTo>
                  <a:pt x="13194" y="1644"/>
                </a:lnTo>
                <a:cubicBezTo>
                  <a:pt x="13187" y="1640"/>
                  <a:pt x="13181" y="1639"/>
                  <a:pt x="13176" y="1639"/>
                </a:cubicBezTo>
                <a:close/>
                <a:moveTo>
                  <a:pt x="13608" y="1852"/>
                </a:moveTo>
                <a:cubicBezTo>
                  <a:pt x="13596" y="1852"/>
                  <a:pt x="13581" y="1863"/>
                  <a:pt x="13572" y="1880"/>
                </a:cubicBezTo>
                <a:cubicBezTo>
                  <a:pt x="13560" y="1892"/>
                  <a:pt x="13572" y="1916"/>
                  <a:pt x="13584" y="1927"/>
                </a:cubicBezTo>
                <a:lnTo>
                  <a:pt x="13796" y="2034"/>
                </a:lnTo>
                <a:lnTo>
                  <a:pt x="13820" y="2034"/>
                </a:lnTo>
                <a:cubicBezTo>
                  <a:pt x="13832" y="2034"/>
                  <a:pt x="13844" y="2034"/>
                  <a:pt x="13844" y="2022"/>
                </a:cubicBezTo>
                <a:cubicBezTo>
                  <a:pt x="13856" y="1998"/>
                  <a:pt x="13856" y="1987"/>
                  <a:pt x="13832" y="1975"/>
                </a:cubicBezTo>
                <a:cubicBezTo>
                  <a:pt x="13761" y="1940"/>
                  <a:pt x="13691" y="1892"/>
                  <a:pt x="13620" y="1856"/>
                </a:cubicBezTo>
                <a:cubicBezTo>
                  <a:pt x="13616" y="1853"/>
                  <a:pt x="13612" y="1852"/>
                  <a:pt x="13608" y="1852"/>
                </a:cubicBezTo>
                <a:close/>
                <a:moveTo>
                  <a:pt x="14021" y="2086"/>
                </a:moveTo>
                <a:cubicBezTo>
                  <a:pt x="14012" y="2086"/>
                  <a:pt x="14005" y="2091"/>
                  <a:pt x="13998" y="2105"/>
                </a:cubicBezTo>
                <a:cubicBezTo>
                  <a:pt x="13986" y="2117"/>
                  <a:pt x="13986" y="2140"/>
                  <a:pt x="14009" y="2153"/>
                </a:cubicBezTo>
                <a:cubicBezTo>
                  <a:pt x="14080" y="2187"/>
                  <a:pt x="14151" y="2235"/>
                  <a:pt x="14211" y="2271"/>
                </a:cubicBezTo>
                <a:lnTo>
                  <a:pt x="14234" y="2271"/>
                </a:lnTo>
                <a:cubicBezTo>
                  <a:pt x="14246" y="2271"/>
                  <a:pt x="14258" y="2271"/>
                  <a:pt x="14269" y="2258"/>
                </a:cubicBezTo>
                <a:cubicBezTo>
                  <a:pt x="14269" y="2235"/>
                  <a:pt x="14269" y="2223"/>
                  <a:pt x="14258" y="2211"/>
                </a:cubicBezTo>
                <a:cubicBezTo>
                  <a:pt x="14187" y="2164"/>
                  <a:pt x="14116" y="2129"/>
                  <a:pt x="14045" y="2093"/>
                </a:cubicBezTo>
                <a:cubicBezTo>
                  <a:pt x="14036" y="2088"/>
                  <a:pt x="14028" y="2086"/>
                  <a:pt x="14021" y="2086"/>
                </a:cubicBezTo>
                <a:close/>
                <a:moveTo>
                  <a:pt x="14446" y="2325"/>
                </a:moveTo>
                <a:cubicBezTo>
                  <a:pt x="14434" y="2325"/>
                  <a:pt x="14420" y="2333"/>
                  <a:pt x="14411" y="2342"/>
                </a:cubicBezTo>
                <a:cubicBezTo>
                  <a:pt x="14400" y="2365"/>
                  <a:pt x="14400" y="2377"/>
                  <a:pt x="14423" y="2389"/>
                </a:cubicBezTo>
                <a:cubicBezTo>
                  <a:pt x="14494" y="2436"/>
                  <a:pt x="14553" y="2471"/>
                  <a:pt x="14624" y="2519"/>
                </a:cubicBezTo>
                <a:lnTo>
                  <a:pt x="14648" y="2519"/>
                </a:lnTo>
                <a:cubicBezTo>
                  <a:pt x="14660" y="2519"/>
                  <a:pt x="14671" y="2519"/>
                  <a:pt x="14671" y="2507"/>
                </a:cubicBezTo>
                <a:cubicBezTo>
                  <a:pt x="14684" y="2495"/>
                  <a:pt x="14684" y="2471"/>
                  <a:pt x="14660" y="2460"/>
                </a:cubicBezTo>
                <a:cubicBezTo>
                  <a:pt x="14589" y="2413"/>
                  <a:pt x="14529" y="2377"/>
                  <a:pt x="14458" y="2329"/>
                </a:cubicBezTo>
                <a:cubicBezTo>
                  <a:pt x="14455" y="2326"/>
                  <a:pt x="14451" y="2325"/>
                  <a:pt x="14446" y="2325"/>
                </a:cubicBezTo>
                <a:close/>
                <a:moveTo>
                  <a:pt x="14842" y="2582"/>
                </a:moveTo>
                <a:cubicBezTo>
                  <a:pt x="14832" y="2582"/>
                  <a:pt x="14820" y="2588"/>
                  <a:pt x="14813" y="2602"/>
                </a:cubicBezTo>
                <a:cubicBezTo>
                  <a:pt x="14802" y="2613"/>
                  <a:pt x="14813" y="2637"/>
                  <a:pt x="14825" y="2649"/>
                </a:cubicBezTo>
                <a:cubicBezTo>
                  <a:pt x="14896" y="2696"/>
                  <a:pt x="14955" y="2731"/>
                  <a:pt x="15026" y="2779"/>
                </a:cubicBezTo>
                <a:cubicBezTo>
                  <a:pt x="15026" y="2791"/>
                  <a:pt x="15038" y="2791"/>
                  <a:pt x="15038" y="2791"/>
                </a:cubicBezTo>
                <a:cubicBezTo>
                  <a:pt x="15050" y="2791"/>
                  <a:pt x="15062" y="2779"/>
                  <a:pt x="15073" y="2767"/>
                </a:cubicBezTo>
                <a:cubicBezTo>
                  <a:pt x="15085" y="2755"/>
                  <a:pt x="15085" y="2731"/>
                  <a:pt x="15062" y="2720"/>
                </a:cubicBezTo>
                <a:cubicBezTo>
                  <a:pt x="15002" y="2673"/>
                  <a:pt x="14931" y="2637"/>
                  <a:pt x="14860" y="2589"/>
                </a:cubicBezTo>
                <a:cubicBezTo>
                  <a:pt x="14856" y="2585"/>
                  <a:pt x="14849" y="2582"/>
                  <a:pt x="14842" y="2582"/>
                </a:cubicBezTo>
                <a:close/>
                <a:moveTo>
                  <a:pt x="15239" y="2853"/>
                </a:moveTo>
                <a:cubicBezTo>
                  <a:pt x="15230" y="2853"/>
                  <a:pt x="15221" y="2856"/>
                  <a:pt x="15215" y="2862"/>
                </a:cubicBezTo>
                <a:cubicBezTo>
                  <a:pt x="15204" y="2885"/>
                  <a:pt x="15204" y="2909"/>
                  <a:pt x="15215" y="2920"/>
                </a:cubicBezTo>
                <a:cubicBezTo>
                  <a:pt x="15286" y="2968"/>
                  <a:pt x="15346" y="3015"/>
                  <a:pt x="15417" y="3062"/>
                </a:cubicBezTo>
                <a:lnTo>
                  <a:pt x="15440" y="3062"/>
                </a:lnTo>
                <a:cubicBezTo>
                  <a:pt x="15451" y="3062"/>
                  <a:pt x="15451" y="3062"/>
                  <a:pt x="15464" y="3051"/>
                </a:cubicBezTo>
                <a:cubicBezTo>
                  <a:pt x="15475" y="3027"/>
                  <a:pt x="15475" y="3015"/>
                  <a:pt x="15451" y="3004"/>
                </a:cubicBezTo>
                <a:cubicBezTo>
                  <a:pt x="15393" y="2956"/>
                  <a:pt x="15322" y="2909"/>
                  <a:pt x="15262" y="2862"/>
                </a:cubicBezTo>
                <a:cubicBezTo>
                  <a:pt x="15257" y="2856"/>
                  <a:pt x="15248" y="2853"/>
                  <a:pt x="15239" y="2853"/>
                </a:cubicBezTo>
                <a:close/>
                <a:moveTo>
                  <a:pt x="15619" y="3136"/>
                </a:moveTo>
                <a:cubicBezTo>
                  <a:pt x="15608" y="3136"/>
                  <a:pt x="15600" y="3139"/>
                  <a:pt x="15593" y="3146"/>
                </a:cubicBezTo>
                <a:cubicBezTo>
                  <a:pt x="15582" y="3169"/>
                  <a:pt x="15593" y="3193"/>
                  <a:pt x="15606" y="3204"/>
                </a:cubicBezTo>
                <a:cubicBezTo>
                  <a:pt x="15664" y="3251"/>
                  <a:pt x="15735" y="3299"/>
                  <a:pt x="15795" y="3346"/>
                </a:cubicBezTo>
                <a:cubicBezTo>
                  <a:pt x="15806" y="3346"/>
                  <a:pt x="15806" y="3358"/>
                  <a:pt x="15818" y="3358"/>
                </a:cubicBezTo>
                <a:cubicBezTo>
                  <a:pt x="15830" y="3358"/>
                  <a:pt x="15842" y="3346"/>
                  <a:pt x="15842" y="3335"/>
                </a:cubicBezTo>
                <a:cubicBezTo>
                  <a:pt x="15853" y="3322"/>
                  <a:pt x="15853" y="3299"/>
                  <a:pt x="15842" y="3287"/>
                </a:cubicBezTo>
                <a:cubicBezTo>
                  <a:pt x="15771" y="3240"/>
                  <a:pt x="15712" y="3193"/>
                  <a:pt x="15653" y="3146"/>
                </a:cubicBezTo>
                <a:cubicBezTo>
                  <a:pt x="15641" y="3139"/>
                  <a:pt x="15629" y="3136"/>
                  <a:pt x="15619" y="3136"/>
                </a:cubicBezTo>
                <a:close/>
                <a:moveTo>
                  <a:pt x="15997" y="3432"/>
                </a:moveTo>
                <a:cubicBezTo>
                  <a:pt x="15987" y="3432"/>
                  <a:pt x="15978" y="3435"/>
                  <a:pt x="15972" y="3441"/>
                </a:cubicBezTo>
                <a:cubicBezTo>
                  <a:pt x="15960" y="3464"/>
                  <a:pt x="15960" y="3488"/>
                  <a:pt x="15984" y="3500"/>
                </a:cubicBezTo>
                <a:lnTo>
                  <a:pt x="16161" y="3642"/>
                </a:lnTo>
                <a:cubicBezTo>
                  <a:pt x="16173" y="3653"/>
                  <a:pt x="16184" y="3653"/>
                  <a:pt x="16184" y="3653"/>
                </a:cubicBezTo>
                <a:cubicBezTo>
                  <a:pt x="16197" y="3653"/>
                  <a:pt x="16208" y="3653"/>
                  <a:pt x="16220" y="3642"/>
                </a:cubicBezTo>
                <a:cubicBezTo>
                  <a:pt x="16232" y="3630"/>
                  <a:pt x="16220" y="3606"/>
                  <a:pt x="16208" y="3595"/>
                </a:cubicBezTo>
                <a:cubicBezTo>
                  <a:pt x="16149" y="3535"/>
                  <a:pt x="16090" y="3488"/>
                  <a:pt x="16031" y="3441"/>
                </a:cubicBezTo>
                <a:cubicBezTo>
                  <a:pt x="16019" y="3435"/>
                  <a:pt x="16008" y="3432"/>
                  <a:pt x="15997" y="3432"/>
                </a:cubicBezTo>
                <a:close/>
                <a:moveTo>
                  <a:pt x="16363" y="3739"/>
                </a:moveTo>
                <a:cubicBezTo>
                  <a:pt x="16353" y="3739"/>
                  <a:pt x="16344" y="3742"/>
                  <a:pt x="16339" y="3748"/>
                </a:cubicBezTo>
                <a:cubicBezTo>
                  <a:pt x="16326" y="3772"/>
                  <a:pt x="16326" y="3795"/>
                  <a:pt x="16350" y="3808"/>
                </a:cubicBezTo>
                <a:cubicBezTo>
                  <a:pt x="16410" y="3855"/>
                  <a:pt x="16468" y="3913"/>
                  <a:pt x="16528" y="3961"/>
                </a:cubicBezTo>
                <a:cubicBezTo>
                  <a:pt x="16528" y="3973"/>
                  <a:pt x="16539" y="3973"/>
                  <a:pt x="16551" y="3973"/>
                </a:cubicBezTo>
                <a:cubicBezTo>
                  <a:pt x="16563" y="3973"/>
                  <a:pt x="16563" y="3973"/>
                  <a:pt x="16575" y="3961"/>
                </a:cubicBezTo>
                <a:cubicBezTo>
                  <a:pt x="16586" y="3949"/>
                  <a:pt x="16586" y="3926"/>
                  <a:pt x="16575" y="3913"/>
                </a:cubicBezTo>
                <a:cubicBezTo>
                  <a:pt x="16515" y="3855"/>
                  <a:pt x="16457" y="3808"/>
                  <a:pt x="16397" y="3748"/>
                </a:cubicBezTo>
                <a:cubicBezTo>
                  <a:pt x="16385" y="3742"/>
                  <a:pt x="16374" y="3739"/>
                  <a:pt x="16363" y="3739"/>
                </a:cubicBezTo>
                <a:close/>
                <a:moveTo>
                  <a:pt x="16727" y="4058"/>
                </a:moveTo>
                <a:cubicBezTo>
                  <a:pt x="16717" y="4058"/>
                  <a:pt x="16705" y="4061"/>
                  <a:pt x="16693" y="4068"/>
                </a:cubicBezTo>
                <a:cubicBezTo>
                  <a:pt x="16681" y="4091"/>
                  <a:pt x="16681" y="4115"/>
                  <a:pt x="16705" y="4126"/>
                </a:cubicBezTo>
                <a:cubicBezTo>
                  <a:pt x="16764" y="4174"/>
                  <a:pt x="16811" y="4233"/>
                  <a:pt x="16870" y="4292"/>
                </a:cubicBezTo>
                <a:cubicBezTo>
                  <a:pt x="16882" y="4292"/>
                  <a:pt x="16894" y="4304"/>
                  <a:pt x="16894" y="4304"/>
                </a:cubicBezTo>
                <a:cubicBezTo>
                  <a:pt x="16906" y="4304"/>
                  <a:pt x="16917" y="4292"/>
                  <a:pt x="16930" y="4292"/>
                </a:cubicBezTo>
                <a:cubicBezTo>
                  <a:pt x="16941" y="4268"/>
                  <a:pt x="16941" y="4244"/>
                  <a:pt x="16917" y="4233"/>
                </a:cubicBezTo>
                <a:lnTo>
                  <a:pt x="16752" y="4068"/>
                </a:lnTo>
                <a:cubicBezTo>
                  <a:pt x="16746" y="4061"/>
                  <a:pt x="16737" y="4058"/>
                  <a:pt x="16727" y="4058"/>
                </a:cubicBezTo>
                <a:close/>
                <a:moveTo>
                  <a:pt x="17071" y="4392"/>
                </a:moveTo>
                <a:cubicBezTo>
                  <a:pt x="17062" y="4392"/>
                  <a:pt x="17054" y="4398"/>
                  <a:pt x="17048" y="4410"/>
                </a:cubicBezTo>
                <a:cubicBezTo>
                  <a:pt x="17024" y="4422"/>
                  <a:pt x="17024" y="4446"/>
                  <a:pt x="17048" y="4457"/>
                </a:cubicBezTo>
                <a:cubicBezTo>
                  <a:pt x="17095" y="4517"/>
                  <a:pt x="17154" y="4564"/>
                  <a:pt x="17213" y="4623"/>
                </a:cubicBezTo>
                <a:cubicBezTo>
                  <a:pt x="17213" y="4635"/>
                  <a:pt x="17225" y="4635"/>
                  <a:pt x="17237" y="4635"/>
                </a:cubicBezTo>
                <a:cubicBezTo>
                  <a:pt x="17248" y="4635"/>
                  <a:pt x="17261" y="4635"/>
                  <a:pt x="17261" y="4623"/>
                </a:cubicBezTo>
                <a:cubicBezTo>
                  <a:pt x="17272" y="4611"/>
                  <a:pt x="17272" y="4588"/>
                  <a:pt x="17261" y="4575"/>
                </a:cubicBezTo>
                <a:cubicBezTo>
                  <a:pt x="17201" y="4517"/>
                  <a:pt x="17154" y="4457"/>
                  <a:pt x="17095" y="4410"/>
                </a:cubicBezTo>
                <a:cubicBezTo>
                  <a:pt x="17089" y="4398"/>
                  <a:pt x="17080" y="4392"/>
                  <a:pt x="17071" y="4392"/>
                </a:cubicBezTo>
                <a:close/>
                <a:moveTo>
                  <a:pt x="17398" y="4739"/>
                </a:moveTo>
                <a:cubicBezTo>
                  <a:pt x="17391" y="4739"/>
                  <a:pt x="17384" y="4743"/>
                  <a:pt x="17379" y="4753"/>
                </a:cubicBezTo>
                <a:cubicBezTo>
                  <a:pt x="17367" y="4765"/>
                  <a:pt x="17367" y="4788"/>
                  <a:pt x="17379" y="4801"/>
                </a:cubicBezTo>
                <a:cubicBezTo>
                  <a:pt x="17426" y="4859"/>
                  <a:pt x="17485" y="4919"/>
                  <a:pt x="17532" y="4977"/>
                </a:cubicBezTo>
                <a:cubicBezTo>
                  <a:pt x="17544" y="4977"/>
                  <a:pt x="17556" y="4990"/>
                  <a:pt x="17568" y="4990"/>
                </a:cubicBezTo>
                <a:cubicBezTo>
                  <a:pt x="17568" y="4990"/>
                  <a:pt x="17579" y="4990"/>
                  <a:pt x="17592" y="4977"/>
                </a:cubicBezTo>
                <a:cubicBezTo>
                  <a:pt x="17603" y="4966"/>
                  <a:pt x="17603" y="4942"/>
                  <a:pt x="17592" y="4930"/>
                </a:cubicBezTo>
                <a:cubicBezTo>
                  <a:pt x="17532" y="4872"/>
                  <a:pt x="17485" y="4812"/>
                  <a:pt x="17426" y="4753"/>
                </a:cubicBezTo>
                <a:cubicBezTo>
                  <a:pt x="17419" y="4746"/>
                  <a:pt x="17408" y="4739"/>
                  <a:pt x="17398" y="4739"/>
                </a:cubicBezTo>
                <a:close/>
                <a:moveTo>
                  <a:pt x="17722" y="5099"/>
                </a:moveTo>
                <a:cubicBezTo>
                  <a:pt x="17713" y="5099"/>
                  <a:pt x="17704" y="5102"/>
                  <a:pt x="17698" y="5108"/>
                </a:cubicBezTo>
                <a:cubicBezTo>
                  <a:pt x="17686" y="5119"/>
                  <a:pt x="17686" y="5143"/>
                  <a:pt x="17698" y="5155"/>
                </a:cubicBezTo>
                <a:cubicBezTo>
                  <a:pt x="17745" y="5214"/>
                  <a:pt x="17804" y="5273"/>
                  <a:pt x="17852" y="5332"/>
                </a:cubicBezTo>
                <a:cubicBezTo>
                  <a:pt x="17863" y="5344"/>
                  <a:pt x="17863" y="5344"/>
                  <a:pt x="17875" y="5344"/>
                </a:cubicBezTo>
                <a:lnTo>
                  <a:pt x="17899" y="5344"/>
                </a:lnTo>
                <a:cubicBezTo>
                  <a:pt x="17923" y="5321"/>
                  <a:pt x="17923" y="5308"/>
                  <a:pt x="17910" y="5285"/>
                </a:cubicBezTo>
                <a:cubicBezTo>
                  <a:pt x="17852" y="5226"/>
                  <a:pt x="17804" y="5167"/>
                  <a:pt x="17745" y="5108"/>
                </a:cubicBezTo>
                <a:cubicBezTo>
                  <a:pt x="17739" y="5102"/>
                  <a:pt x="17730" y="5099"/>
                  <a:pt x="17722" y="5099"/>
                </a:cubicBezTo>
                <a:close/>
                <a:moveTo>
                  <a:pt x="18026" y="5457"/>
                </a:moveTo>
                <a:cubicBezTo>
                  <a:pt x="18019" y="5457"/>
                  <a:pt x="18012" y="5459"/>
                  <a:pt x="18005" y="5463"/>
                </a:cubicBezTo>
                <a:cubicBezTo>
                  <a:pt x="17994" y="5486"/>
                  <a:pt x="17994" y="5498"/>
                  <a:pt x="18005" y="5521"/>
                </a:cubicBezTo>
                <a:cubicBezTo>
                  <a:pt x="18052" y="5581"/>
                  <a:pt x="18100" y="5639"/>
                  <a:pt x="18159" y="5699"/>
                </a:cubicBezTo>
                <a:cubicBezTo>
                  <a:pt x="18159" y="5710"/>
                  <a:pt x="18170" y="5723"/>
                  <a:pt x="18183" y="5723"/>
                </a:cubicBezTo>
                <a:cubicBezTo>
                  <a:pt x="18194" y="5723"/>
                  <a:pt x="18194" y="5710"/>
                  <a:pt x="18206" y="5710"/>
                </a:cubicBezTo>
                <a:cubicBezTo>
                  <a:pt x="18218" y="5699"/>
                  <a:pt x="18218" y="5675"/>
                  <a:pt x="18206" y="5663"/>
                </a:cubicBezTo>
                <a:cubicBezTo>
                  <a:pt x="18159" y="5592"/>
                  <a:pt x="18112" y="5534"/>
                  <a:pt x="18065" y="5474"/>
                </a:cubicBezTo>
                <a:cubicBezTo>
                  <a:pt x="18056" y="5466"/>
                  <a:pt x="18042" y="5457"/>
                  <a:pt x="18026" y="5457"/>
                </a:cubicBezTo>
                <a:close/>
                <a:moveTo>
                  <a:pt x="18332" y="5833"/>
                </a:moveTo>
                <a:cubicBezTo>
                  <a:pt x="18325" y="5833"/>
                  <a:pt x="18318" y="5836"/>
                  <a:pt x="18312" y="5841"/>
                </a:cubicBezTo>
                <a:cubicBezTo>
                  <a:pt x="18289" y="5852"/>
                  <a:pt x="18289" y="5876"/>
                  <a:pt x="18301" y="5888"/>
                </a:cubicBezTo>
                <a:cubicBezTo>
                  <a:pt x="18348" y="5959"/>
                  <a:pt x="18396" y="6018"/>
                  <a:pt x="18443" y="6089"/>
                </a:cubicBezTo>
                <a:cubicBezTo>
                  <a:pt x="18454" y="6089"/>
                  <a:pt x="18467" y="6101"/>
                  <a:pt x="18478" y="6101"/>
                </a:cubicBezTo>
                <a:cubicBezTo>
                  <a:pt x="18478" y="6101"/>
                  <a:pt x="18490" y="6101"/>
                  <a:pt x="18490" y="6089"/>
                </a:cubicBezTo>
                <a:cubicBezTo>
                  <a:pt x="18514" y="6077"/>
                  <a:pt x="18514" y="6054"/>
                  <a:pt x="18502" y="6041"/>
                </a:cubicBezTo>
                <a:cubicBezTo>
                  <a:pt x="18454" y="5970"/>
                  <a:pt x="18407" y="5912"/>
                  <a:pt x="18360" y="5852"/>
                </a:cubicBezTo>
                <a:cubicBezTo>
                  <a:pt x="18353" y="5839"/>
                  <a:pt x="18342" y="5833"/>
                  <a:pt x="18332" y="5833"/>
                </a:cubicBezTo>
                <a:close/>
                <a:moveTo>
                  <a:pt x="18620" y="6222"/>
                </a:moveTo>
                <a:cubicBezTo>
                  <a:pt x="18611" y="6222"/>
                  <a:pt x="18602" y="6225"/>
                  <a:pt x="18596" y="6231"/>
                </a:cubicBezTo>
                <a:cubicBezTo>
                  <a:pt x="18572" y="6243"/>
                  <a:pt x="18572" y="6266"/>
                  <a:pt x="18585" y="6278"/>
                </a:cubicBezTo>
                <a:cubicBezTo>
                  <a:pt x="18632" y="6337"/>
                  <a:pt x="18679" y="6408"/>
                  <a:pt x="18727" y="6467"/>
                </a:cubicBezTo>
                <a:cubicBezTo>
                  <a:pt x="18727" y="6479"/>
                  <a:pt x="18738" y="6491"/>
                  <a:pt x="18750" y="6491"/>
                </a:cubicBezTo>
                <a:cubicBezTo>
                  <a:pt x="18762" y="6491"/>
                  <a:pt x="18774" y="6491"/>
                  <a:pt x="18774" y="6479"/>
                </a:cubicBezTo>
                <a:cubicBezTo>
                  <a:pt x="18785" y="6467"/>
                  <a:pt x="18798" y="6443"/>
                  <a:pt x="18785" y="6432"/>
                </a:cubicBezTo>
                <a:cubicBezTo>
                  <a:pt x="18738" y="6361"/>
                  <a:pt x="18691" y="6301"/>
                  <a:pt x="18643" y="6231"/>
                </a:cubicBezTo>
                <a:cubicBezTo>
                  <a:pt x="18638" y="6225"/>
                  <a:pt x="18629" y="6222"/>
                  <a:pt x="18620" y="6222"/>
                </a:cubicBezTo>
                <a:close/>
                <a:moveTo>
                  <a:pt x="18887" y="6613"/>
                </a:moveTo>
                <a:cubicBezTo>
                  <a:pt x="18880" y="6613"/>
                  <a:pt x="18873" y="6616"/>
                  <a:pt x="18868" y="6621"/>
                </a:cubicBezTo>
                <a:cubicBezTo>
                  <a:pt x="18856" y="6632"/>
                  <a:pt x="18845" y="6656"/>
                  <a:pt x="18856" y="6668"/>
                </a:cubicBezTo>
                <a:cubicBezTo>
                  <a:pt x="18903" y="6739"/>
                  <a:pt x="18951" y="6798"/>
                  <a:pt x="18987" y="6869"/>
                </a:cubicBezTo>
                <a:cubicBezTo>
                  <a:pt x="18998" y="6881"/>
                  <a:pt x="19010" y="6881"/>
                  <a:pt x="19022" y="6881"/>
                </a:cubicBezTo>
                <a:lnTo>
                  <a:pt x="19045" y="6881"/>
                </a:lnTo>
                <a:cubicBezTo>
                  <a:pt x="19058" y="6869"/>
                  <a:pt x="19058" y="6845"/>
                  <a:pt x="19045" y="6834"/>
                </a:cubicBezTo>
                <a:cubicBezTo>
                  <a:pt x="19010" y="6763"/>
                  <a:pt x="18963" y="6692"/>
                  <a:pt x="18916" y="6632"/>
                </a:cubicBezTo>
                <a:cubicBezTo>
                  <a:pt x="18909" y="6619"/>
                  <a:pt x="18898" y="6613"/>
                  <a:pt x="18887" y="6613"/>
                </a:cubicBezTo>
                <a:close/>
                <a:moveTo>
                  <a:pt x="19157" y="7015"/>
                </a:moveTo>
                <a:cubicBezTo>
                  <a:pt x="19148" y="7015"/>
                  <a:pt x="19138" y="7018"/>
                  <a:pt x="19129" y="7023"/>
                </a:cubicBezTo>
                <a:cubicBezTo>
                  <a:pt x="19116" y="7034"/>
                  <a:pt x="19105" y="7047"/>
                  <a:pt x="19116" y="7070"/>
                </a:cubicBezTo>
                <a:cubicBezTo>
                  <a:pt x="19164" y="7141"/>
                  <a:pt x="19199" y="7200"/>
                  <a:pt x="19247" y="7271"/>
                </a:cubicBezTo>
                <a:cubicBezTo>
                  <a:pt x="19258" y="7283"/>
                  <a:pt x="19270" y="7295"/>
                  <a:pt x="19282" y="7295"/>
                </a:cubicBezTo>
                <a:lnTo>
                  <a:pt x="19294" y="7283"/>
                </a:lnTo>
                <a:cubicBezTo>
                  <a:pt x="19318" y="7271"/>
                  <a:pt x="19318" y="7247"/>
                  <a:pt x="19305" y="7236"/>
                </a:cubicBezTo>
                <a:cubicBezTo>
                  <a:pt x="19270" y="7165"/>
                  <a:pt x="19223" y="7094"/>
                  <a:pt x="19176" y="7034"/>
                </a:cubicBezTo>
                <a:cubicBezTo>
                  <a:pt x="19176" y="7021"/>
                  <a:pt x="19168" y="7015"/>
                  <a:pt x="19157" y="7015"/>
                </a:cubicBezTo>
                <a:close/>
                <a:moveTo>
                  <a:pt x="19397" y="7420"/>
                </a:moveTo>
                <a:cubicBezTo>
                  <a:pt x="19390" y="7420"/>
                  <a:pt x="19383" y="7421"/>
                  <a:pt x="19376" y="7425"/>
                </a:cubicBezTo>
                <a:cubicBezTo>
                  <a:pt x="19365" y="7436"/>
                  <a:pt x="19365" y="7460"/>
                  <a:pt x="19365" y="7472"/>
                </a:cubicBezTo>
                <a:cubicBezTo>
                  <a:pt x="19412" y="7543"/>
                  <a:pt x="19447" y="7614"/>
                  <a:pt x="19495" y="7685"/>
                </a:cubicBezTo>
                <a:cubicBezTo>
                  <a:pt x="19495" y="7696"/>
                  <a:pt x="19507" y="7696"/>
                  <a:pt x="19518" y="7696"/>
                </a:cubicBezTo>
                <a:lnTo>
                  <a:pt x="19542" y="7696"/>
                </a:lnTo>
                <a:cubicBezTo>
                  <a:pt x="19554" y="7685"/>
                  <a:pt x="19565" y="7661"/>
                  <a:pt x="19554" y="7649"/>
                </a:cubicBezTo>
                <a:cubicBezTo>
                  <a:pt x="19507" y="7578"/>
                  <a:pt x="19471" y="7507"/>
                  <a:pt x="19436" y="7436"/>
                </a:cubicBezTo>
                <a:cubicBezTo>
                  <a:pt x="19427" y="7428"/>
                  <a:pt x="19413" y="7420"/>
                  <a:pt x="19397" y="7420"/>
                </a:cubicBezTo>
                <a:close/>
                <a:moveTo>
                  <a:pt x="19625" y="7838"/>
                </a:moveTo>
                <a:cubicBezTo>
                  <a:pt x="19601" y="7851"/>
                  <a:pt x="19601" y="7874"/>
                  <a:pt x="19613" y="7886"/>
                </a:cubicBezTo>
                <a:lnTo>
                  <a:pt x="19720" y="8098"/>
                </a:lnTo>
                <a:cubicBezTo>
                  <a:pt x="19731" y="8111"/>
                  <a:pt x="19743" y="8122"/>
                  <a:pt x="19755" y="8122"/>
                </a:cubicBezTo>
                <a:cubicBezTo>
                  <a:pt x="19755" y="8122"/>
                  <a:pt x="19767" y="8122"/>
                  <a:pt x="19767" y="8111"/>
                </a:cubicBezTo>
                <a:cubicBezTo>
                  <a:pt x="19791" y="8111"/>
                  <a:pt x="19791" y="8087"/>
                  <a:pt x="19791" y="8063"/>
                </a:cubicBezTo>
                <a:cubicBezTo>
                  <a:pt x="19743" y="7992"/>
                  <a:pt x="19707" y="7922"/>
                  <a:pt x="19672" y="7862"/>
                </a:cubicBezTo>
                <a:cubicBezTo>
                  <a:pt x="19660" y="7838"/>
                  <a:pt x="19636" y="7838"/>
                  <a:pt x="19625" y="7838"/>
                </a:cubicBezTo>
                <a:close/>
                <a:moveTo>
                  <a:pt x="19862" y="8259"/>
                </a:moveTo>
                <a:cubicBezTo>
                  <a:pt x="19857" y="8259"/>
                  <a:pt x="19853" y="8261"/>
                  <a:pt x="19849" y="8264"/>
                </a:cubicBezTo>
                <a:cubicBezTo>
                  <a:pt x="19826" y="8276"/>
                  <a:pt x="19826" y="8300"/>
                  <a:pt x="19838" y="8311"/>
                </a:cubicBezTo>
                <a:lnTo>
                  <a:pt x="19944" y="8524"/>
                </a:lnTo>
                <a:cubicBezTo>
                  <a:pt x="19944" y="8536"/>
                  <a:pt x="19956" y="8548"/>
                  <a:pt x="19980" y="8548"/>
                </a:cubicBezTo>
                <a:cubicBezTo>
                  <a:pt x="19980" y="8548"/>
                  <a:pt x="19991" y="8548"/>
                  <a:pt x="19991" y="8536"/>
                </a:cubicBezTo>
                <a:cubicBezTo>
                  <a:pt x="20003" y="8536"/>
                  <a:pt x="20015" y="8513"/>
                  <a:pt x="20003" y="8489"/>
                </a:cubicBezTo>
                <a:lnTo>
                  <a:pt x="19896" y="8276"/>
                </a:lnTo>
                <a:cubicBezTo>
                  <a:pt x="19888" y="8267"/>
                  <a:pt x="19874" y="8259"/>
                  <a:pt x="19862" y="8259"/>
                </a:cubicBezTo>
                <a:close/>
                <a:moveTo>
                  <a:pt x="20080" y="8685"/>
                </a:moveTo>
                <a:cubicBezTo>
                  <a:pt x="20075" y="8685"/>
                  <a:pt x="20068" y="8686"/>
                  <a:pt x="20062" y="8689"/>
                </a:cubicBezTo>
                <a:cubicBezTo>
                  <a:pt x="20051" y="8702"/>
                  <a:pt x="20038" y="8725"/>
                  <a:pt x="20051" y="8737"/>
                </a:cubicBezTo>
                <a:lnTo>
                  <a:pt x="20157" y="8950"/>
                </a:lnTo>
                <a:cubicBezTo>
                  <a:pt x="20157" y="8973"/>
                  <a:pt x="20169" y="8973"/>
                  <a:pt x="20180" y="8973"/>
                </a:cubicBezTo>
                <a:lnTo>
                  <a:pt x="20204" y="8973"/>
                </a:lnTo>
                <a:cubicBezTo>
                  <a:pt x="20216" y="8962"/>
                  <a:pt x="20227" y="8938"/>
                  <a:pt x="20216" y="8926"/>
                </a:cubicBezTo>
                <a:lnTo>
                  <a:pt x="20109" y="8713"/>
                </a:lnTo>
                <a:cubicBezTo>
                  <a:pt x="20109" y="8696"/>
                  <a:pt x="20097" y="8685"/>
                  <a:pt x="20080" y="8685"/>
                </a:cubicBezTo>
                <a:close/>
                <a:moveTo>
                  <a:pt x="20288" y="9122"/>
                </a:moveTo>
                <a:cubicBezTo>
                  <a:pt x="20283" y="9122"/>
                  <a:pt x="20278" y="9124"/>
                  <a:pt x="20275" y="9127"/>
                </a:cubicBezTo>
                <a:cubicBezTo>
                  <a:pt x="20251" y="9127"/>
                  <a:pt x="20240" y="9151"/>
                  <a:pt x="20251" y="9175"/>
                </a:cubicBezTo>
                <a:cubicBezTo>
                  <a:pt x="20287" y="9246"/>
                  <a:pt x="20322" y="9317"/>
                  <a:pt x="20346" y="9387"/>
                </a:cubicBezTo>
                <a:cubicBezTo>
                  <a:pt x="20358" y="9399"/>
                  <a:pt x="20369" y="9411"/>
                  <a:pt x="20382" y="9411"/>
                </a:cubicBezTo>
                <a:lnTo>
                  <a:pt x="20393" y="9411"/>
                </a:lnTo>
                <a:cubicBezTo>
                  <a:pt x="20417" y="9399"/>
                  <a:pt x="20429" y="9375"/>
                  <a:pt x="20417" y="9364"/>
                </a:cubicBezTo>
                <a:cubicBezTo>
                  <a:pt x="20382" y="9293"/>
                  <a:pt x="20346" y="9210"/>
                  <a:pt x="20322" y="9139"/>
                </a:cubicBezTo>
                <a:cubicBezTo>
                  <a:pt x="20314" y="9131"/>
                  <a:pt x="20300" y="9122"/>
                  <a:pt x="20288" y="9122"/>
                </a:cubicBezTo>
                <a:close/>
                <a:moveTo>
                  <a:pt x="20482" y="9560"/>
                </a:moveTo>
                <a:cubicBezTo>
                  <a:pt x="20477" y="9560"/>
                  <a:pt x="20471" y="9561"/>
                  <a:pt x="20464" y="9564"/>
                </a:cubicBezTo>
                <a:cubicBezTo>
                  <a:pt x="20440" y="9564"/>
                  <a:pt x="20440" y="9588"/>
                  <a:pt x="20440" y="9612"/>
                </a:cubicBezTo>
                <a:cubicBezTo>
                  <a:pt x="20476" y="9683"/>
                  <a:pt x="20511" y="9753"/>
                  <a:pt x="20535" y="9824"/>
                </a:cubicBezTo>
                <a:cubicBezTo>
                  <a:pt x="20547" y="9848"/>
                  <a:pt x="20558" y="9848"/>
                  <a:pt x="20571" y="9848"/>
                </a:cubicBezTo>
                <a:lnTo>
                  <a:pt x="20582" y="9848"/>
                </a:lnTo>
                <a:cubicBezTo>
                  <a:pt x="20606" y="9837"/>
                  <a:pt x="20618" y="9824"/>
                  <a:pt x="20606" y="9801"/>
                </a:cubicBezTo>
                <a:cubicBezTo>
                  <a:pt x="20571" y="9730"/>
                  <a:pt x="20547" y="9659"/>
                  <a:pt x="20511" y="9577"/>
                </a:cubicBezTo>
                <a:cubicBezTo>
                  <a:pt x="20503" y="9568"/>
                  <a:pt x="20495" y="9560"/>
                  <a:pt x="20482" y="956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3"/>
          <p:cNvSpPr/>
          <p:nvPr/>
        </p:nvSpPr>
        <p:spPr>
          <a:xfrm rot="-8100000">
            <a:off x="5171240" y="-343317"/>
            <a:ext cx="4244706" cy="2301787"/>
          </a:xfrm>
          <a:custGeom>
            <a:avLst/>
            <a:gdLst/>
            <a:ahLst/>
            <a:cxnLst/>
            <a:rect l="l" t="t" r="r" b="b"/>
            <a:pathLst>
              <a:path w="26140" h="14175" extrusionOk="0">
                <a:moveTo>
                  <a:pt x="19377" y="0"/>
                </a:moveTo>
                <a:cubicBezTo>
                  <a:pt x="19365" y="0"/>
                  <a:pt x="19341" y="24"/>
                  <a:pt x="19341" y="35"/>
                </a:cubicBezTo>
                <a:cubicBezTo>
                  <a:pt x="19341" y="59"/>
                  <a:pt x="19365" y="71"/>
                  <a:pt x="19377" y="71"/>
                </a:cubicBezTo>
                <a:lnTo>
                  <a:pt x="19625" y="71"/>
                </a:lnTo>
                <a:cubicBezTo>
                  <a:pt x="19637" y="71"/>
                  <a:pt x="19661" y="59"/>
                  <a:pt x="19661" y="35"/>
                </a:cubicBezTo>
                <a:cubicBezTo>
                  <a:pt x="19661" y="24"/>
                  <a:pt x="19637" y="0"/>
                  <a:pt x="19625" y="0"/>
                </a:cubicBezTo>
                <a:close/>
                <a:moveTo>
                  <a:pt x="19861" y="0"/>
                </a:moveTo>
                <a:cubicBezTo>
                  <a:pt x="19838" y="0"/>
                  <a:pt x="19826" y="24"/>
                  <a:pt x="19826" y="35"/>
                </a:cubicBezTo>
                <a:cubicBezTo>
                  <a:pt x="19826" y="59"/>
                  <a:pt x="19838" y="71"/>
                  <a:pt x="19861" y="83"/>
                </a:cubicBezTo>
                <a:lnTo>
                  <a:pt x="20098" y="83"/>
                </a:lnTo>
                <a:cubicBezTo>
                  <a:pt x="20121" y="83"/>
                  <a:pt x="20134" y="71"/>
                  <a:pt x="20134" y="48"/>
                </a:cubicBezTo>
                <a:cubicBezTo>
                  <a:pt x="20134" y="35"/>
                  <a:pt x="20121" y="12"/>
                  <a:pt x="20098" y="12"/>
                </a:cubicBezTo>
                <a:cubicBezTo>
                  <a:pt x="20016" y="12"/>
                  <a:pt x="19945" y="12"/>
                  <a:pt x="19861" y="0"/>
                </a:cubicBezTo>
                <a:close/>
                <a:moveTo>
                  <a:pt x="19141" y="12"/>
                </a:moveTo>
                <a:cubicBezTo>
                  <a:pt x="19057" y="12"/>
                  <a:pt x="18975" y="24"/>
                  <a:pt x="18904" y="24"/>
                </a:cubicBezTo>
                <a:cubicBezTo>
                  <a:pt x="18881" y="24"/>
                  <a:pt x="18868" y="48"/>
                  <a:pt x="18868" y="59"/>
                </a:cubicBezTo>
                <a:cubicBezTo>
                  <a:pt x="18868" y="83"/>
                  <a:pt x="18881" y="95"/>
                  <a:pt x="18904" y="95"/>
                </a:cubicBezTo>
                <a:cubicBezTo>
                  <a:pt x="18987" y="95"/>
                  <a:pt x="19057" y="83"/>
                  <a:pt x="19141" y="83"/>
                </a:cubicBezTo>
                <a:cubicBezTo>
                  <a:pt x="19164" y="83"/>
                  <a:pt x="19176" y="71"/>
                  <a:pt x="19176" y="48"/>
                </a:cubicBezTo>
                <a:cubicBezTo>
                  <a:pt x="19176" y="24"/>
                  <a:pt x="19164" y="12"/>
                  <a:pt x="19141" y="12"/>
                </a:cubicBezTo>
                <a:close/>
                <a:moveTo>
                  <a:pt x="20347" y="24"/>
                </a:moveTo>
                <a:cubicBezTo>
                  <a:pt x="20323" y="24"/>
                  <a:pt x="20299" y="35"/>
                  <a:pt x="20299" y="59"/>
                </a:cubicBezTo>
                <a:cubicBezTo>
                  <a:pt x="20299" y="83"/>
                  <a:pt x="20323" y="95"/>
                  <a:pt x="20334" y="95"/>
                </a:cubicBezTo>
                <a:cubicBezTo>
                  <a:pt x="20417" y="106"/>
                  <a:pt x="20500" y="106"/>
                  <a:pt x="20571" y="119"/>
                </a:cubicBezTo>
                <a:lnTo>
                  <a:pt x="20583" y="119"/>
                </a:lnTo>
                <a:cubicBezTo>
                  <a:pt x="20594" y="119"/>
                  <a:pt x="20607" y="106"/>
                  <a:pt x="20618" y="83"/>
                </a:cubicBezTo>
                <a:cubicBezTo>
                  <a:pt x="20618" y="71"/>
                  <a:pt x="20607" y="48"/>
                  <a:pt x="20583" y="48"/>
                </a:cubicBezTo>
                <a:cubicBezTo>
                  <a:pt x="20500" y="35"/>
                  <a:pt x="20417" y="35"/>
                  <a:pt x="20347" y="24"/>
                </a:cubicBezTo>
                <a:close/>
                <a:moveTo>
                  <a:pt x="18656" y="48"/>
                </a:moveTo>
                <a:cubicBezTo>
                  <a:pt x="18585" y="48"/>
                  <a:pt x="18502" y="59"/>
                  <a:pt x="18419" y="71"/>
                </a:cubicBezTo>
                <a:cubicBezTo>
                  <a:pt x="18408" y="71"/>
                  <a:pt x="18384" y="95"/>
                  <a:pt x="18395" y="106"/>
                </a:cubicBezTo>
                <a:cubicBezTo>
                  <a:pt x="18395" y="130"/>
                  <a:pt x="18408" y="142"/>
                  <a:pt x="18431" y="142"/>
                </a:cubicBezTo>
                <a:cubicBezTo>
                  <a:pt x="18514" y="130"/>
                  <a:pt x="18585" y="119"/>
                  <a:pt x="18668" y="119"/>
                </a:cubicBezTo>
                <a:cubicBezTo>
                  <a:pt x="18691" y="119"/>
                  <a:pt x="18703" y="95"/>
                  <a:pt x="18703" y="71"/>
                </a:cubicBezTo>
                <a:cubicBezTo>
                  <a:pt x="18703" y="59"/>
                  <a:pt x="18679" y="48"/>
                  <a:pt x="18656" y="48"/>
                </a:cubicBezTo>
                <a:close/>
                <a:moveTo>
                  <a:pt x="20819" y="71"/>
                </a:moveTo>
                <a:cubicBezTo>
                  <a:pt x="20796" y="71"/>
                  <a:pt x="20783" y="83"/>
                  <a:pt x="20783" y="106"/>
                </a:cubicBezTo>
                <a:cubicBezTo>
                  <a:pt x="20783" y="119"/>
                  <a:pt x="20796" y="142"/>
                  <a:pt x="20807" y="142"/>
                </a:cubicBezTo>
                <a:cubicBezTo>
                  <a:pt x="20890" y="154"/>
                  <a:pt x="20973" y="154"/>
                  <a:pt x="21056" y="166"/>
                </a:cubicBezTo>
                <a:cubicBezTo>
                  <a:pt x="21067" y="166"/>
                  <a:pt x="21091" y="154"/>
                  <a:pt x="21091" y="142"/>
                </a:cubicBezTo>
                <a:cubicBezTo>
                  <a:pt x="21091" y="119"/>
                  <a:pt x="21079" y="95"/>
                  <a:pt x="21056" y="95"/>
                </a:cubicBezTo>
                <a:cubicBezTo>
                  <a:pt x="20973" y="83"/>
                  <a:pt x="20902" y="83"/>
                  <a:pt x="20819" y="71"/>
                </a:cubicBezTo>
                <a:close/>
                <a:moveTo>
                  <a:pt x="18199" y="102"/>
                </a:moveTo>
                <a:cubicBezTo>
                  <a:pt x="18194" y="102"/>
                  <a:pt x="18189" y="103"/>
                  <a:pt x="18183" y="106"/>
                </a:cubicBezTo>
                <a:cubicBezTo>
                  <a:pt x="18100" y="119"/>
                  <a:pt x="18029" y="130"/>
                  <a:pt x="17946" y="142"/>
                </a:cubicBezTo>
                <a:cubicBezTo>
                  <a:pt x="17923" y="142"/>
                  <a:pt x="17911" y="166"/>
                  <a:pt x="17923" y="177"/>
                </a:cubicBezTo>
                <a:cubicBezTo>
                  <a:pt x="17923" y="201"/>
                  <a:pt x="17935" y="213"/>
                  <a:pt x="17959" y="213"/>
                </a:cubicBezTo>
                <a:cubicBezTo>
                  <a:pt x="18041" y="201"/>
                  <a:pt x="18112" y="190"/>
                  <a:pt x="18195" y="177"/>
                </a:cubicBezTo>
                <a:cubicBezTo>
                  <a:pt x="18219" y="166"/>
                  <a:pt x="18230" y="154"/>
                  <a:pt x="18230" y="130"/>
                </a:cubicBezTo>
                <a:cubicBezTo>
                  <a:pt x="18222" y="113"/>
                  <a:pt x="18213" y="102"/>
                  <a:pt x="18199" y="102"/>
                </a:cubicBezTo>
                <a:close/>
                <a:moveTo>
                  <a:pt x="21292" y="130"/>
                </a:moveTo>
                <a:cubicBezTo>
                  <a:pt x="21280" y="130"/>
                  <a:pt x="21256" y="142"/>
                  <a:pt x="21256" y="166"/>
                </a:cubicBezTo>
                <a:cubicBezTo>
                  <a:pt x="21256" y="177"/>
                  <a:pt x="21269" y="201"/>
                  <a:pt x="21292" y="201"/>
                </a:cubicBezTo>
                <a:cubicBezTo>
                  <a:pt x="21363" y="213"/>
                  <a:pt x="21445" y="225"/>
                  <a:pt x="21529" y="237"/>
                </a:cubicBezTo>
                <a:cubicBezTo>
                  <a:pt x="21540" y="237"/>
                  <a:pt x="21564" y="225"/>
                  <a:pt x="21564" y="201"/>
                </a:cubicBezTo>
                <a:cubicBezTo>
                  <a:pt x="21564" y="190"/>
                  <a:pt x="21552" y="166"/>
                  <a:pt x="21529" y="166"/>
                </a:cubicBezTo>
                <a:cubicBezTo>
                  <a:pt x="21458" y="154"/>
                  <a:pt x="21375" y="142"/>
                  <a:pt x="21292" y="130"/>
                </a:cubicBezTo>
                <a:close/>
                <a:moveTo>
                  <a:pt x="17727" y="185"/>
                </a:moveTo>
                <a:cubicBezTo>
                  <a:pt x="17722" y="185"/>
                  <a:pt x="17716" y="186"/>
                  <a:pt x="17710" y="190"/>
                </a:cubicBezTo>
                <a:cubicBezTo>
                  <a:pt x="17628" y="201"/>
                  <a:pt x="17557" y="213"/>
                  <a:pt x="17473" y="237"/>
                </a:cubicBezTo>
                <a:cubicBezTo>
                  <a:pt x="17462" y="237"/>
                  <a:pt x="17450" y="261"/>
                  <a:pt x="17450" y="284"/>
                </a:cubicBezTo>
                <a:cubicBezTo>
                  <a:pt x="17450" y="296"/>
                  <a:pt x="17462" y="308"/>
                  <a:pt x="17486" y="308"/>
                </a:cubicBezTo>
                <a:lnTo>
                  <a:pt x="17497" y="308"/>
                </a:lnTo>
                <a:cubicBezTo>
                  <a:pt x="17568" y="284"/>
                  <a:pt x="17651" y="272"/>
                  <a:pt x="17722" y="248"/>
                </a:cubicBezTo>
                <a:cubicBezTo>
                  <a:pt x="17746" y="248"/>
                  <a:pt x="17757" y="237"/>
                  <a:pt x="17757" y="213"/>
                </a:cubicBezTo>
                <a:cubicBezTo>
                  <a:pt x="17749" y="196"/>
                  <a:pt x="17740" y="185"/>
                  <a:pt x="17727" y="185"/>
                </a:cubicBezTo>
                <a:close/>
                <a:moveTo>
                  <a:pt x="21776" y="201"/>
                </a:moveTo>
                <a:cubicBezTo>
                  <a:pt x="21753" y="201"/>
                  <a:pt x="21729" y="213"/>
                  <a:pt x="21729" y="237"/>
                </a:cubicBezTo>
                <a:cubicBezTo>
                  <a:pt x="21729" y="261"/>
                  <a:pt x="21742" y="272"/>
                  <a:pt x="21753" y="272"/>
                </a:cubicBezTo>
                <a:cubicBezTo>
                  <a:pt x="21836" y="296"/>
                  <a:pt x="21918" y="308"/>
                  <a:pt x="21989" y="319"/>
                </a:cubicBezTo>
                <a:lnTo>
                  <a:pt x="22002" y="319"/>
                </a:lnTo>
                <a:cubicBezTo>
                  <a:pt x="22013" y="319"/>
                  <a:pt x="22037" y="308"/>
                  <a:pt x="22037" y="296"/>
                </a:cubicBezTo>
                <a:cubicBezTo>
                  <a:pt x="22037" y="272"/>
                  <a:pt x="22025" y="248"/>
                  <a:pt x="22002" y="248"/>
                </a:cubicBezTo>
                <a:cubicBezTo>
                  <a:pt x="21931" y="237"/>
                  <a:pt x="21847" y="225"/>
                  <a:pt x="21776" y="201"/>
                </a:cubicBezTo>
                <a:close/>
                <a:moveTo>
                  <a:pt x="17255" y="291"/>
                </a:moveTo>
                <a:cubicBezTo>
                  <a:pt x="17250" y="291"/>
                  <a:pt x="17243" y="293"/>
                  <a:pt x="17237" y="296"/>
                </a:cubicBezTo>
                <a:cubicBezTo>
                  <a:pt x="17166" y="319"/>
                  <a:pt x="17084" y="332"/>
                  <a:pt x="17013" y="355"/>
                </a:cubicBezTo>
                <a:cubicBezTo>
                  <a:pt x="16989" y="367"/>
                  <a:pt x="16977" y="390"/>
                  <a:pt x="16989" y="402"/>
                </a:cubicBezTo>
                <a:cubicBezTo>
                  <a:pt x="16989" y="426"/>
                  <a:pt x="17001" y="426"/>
                  <a:pt x="17024" y="426"/>
                </a:cubicBezTo>
                <a:lnTo>
                  <a:pt x="17036" y="426"/>
                </a:lnTo>
                <a:cubicBezTo>
                  <a:pt x="17107" y="402"/>
                  <a:pt x="17178" y="379"/>
                  <a:pt x="17261" y="367"/>
                </a:cubicBezTo>
                <a:cubicBezTo>
                  <a:pt x="17284" y="355"/>
                  <a:pt x="17297" y="343"/>
                  <a:pt x="17284" y="319"/>
                </a:cubicBezTo>
                <a:cubicBezTo>
                  <a:pt x="17284" y="302"/>
                  <a:pt x="17271" y="291"/>
                  <a:pt x="17255" y="291"/>
                </a:cubicBezTo>
                <a:close/>
                <a:moveTo>
                  <a:pt x="22238" y="296"/>
                </a:moveTo>
                <a:cubicBezTo>
                  <a:pt x="22226" y="296"/>
                  <a:pt x="22202" y="308"/>
                  <a:pt x="22202" y="332"/>
                </a:cubicBezTo>
                <a:cubicBezTo>
                  <a:pt x="22191" y="343"/>
                  <a:pt x="22202" y="367"/>
                  <a:pt x="22226" y="367"/>
                </a:cubicBezTo>
                <a:cubicBezTo>
                  <a:pt x="22309" y="390"/>
                  <a:pt x="22380" y="402"/>
                  <a:pt x="22462" y="426"/>
                </a:cubicBezTo>
                <a:lnTo>
                  <a:pt x="22474" y="426"/>
                </a:lnTo>
                <a:cubicBezTo>
                  <a:pt x="22486" y="426"/>
                  <a:pt x="22498" y="414"/>
                  <a:pt x="22509" y="390"/>
                </a:cubicBezTo>
                <a:cubicBezTo>
                  <a:pt x="22509" y="379"/>
                  <a:pt x="22498" y="355"/>
                  <a:pt x="22474" y="355"/>
                </a:cubicBezTo>
                <a:cubicBezTo>
                  <a:pt x="22404" y="332"/>
                  <a:pt x="22320" y="319"/>
                  <a:pt x="22238" y="296"/>
                </a:cubicBezTo>
                <a:close/>
                <a:moveTo>
                  <a:pt x="22711" y="402"/>
                </a:moveTo>
                <a:cubicBezTo>
                  <a:pt x="22687" y="402"/>
                  <a:pt x="22675" y="414"/>
                  <a:pt x="22664" y="426"/>
                </a:cubicBezTo>
                <a:cubicBezTo>
                  <a:pt x="22664" y="450"/>
                  <a:pt x="22675" y="473"/>
                  <a:pt x="22699" y="473"/>
                </a:cubicBezTo>
                <a:cubicBezTo>
                  <a:pt x="22770" y="497"/>
                  <a:pt x="22853" y="508"/>
                  <a:pt x="22924" y="532"/>
                </a:cubicBezTo>
                <a:lnTo>
                  <a:pt x="22935" y="532"/>
                </a:lnTo>
                <a:cubicBezTo>
                  <a:pt x="22947" y="532"/>
                  <a:pt x="22971" y="521"/>
                  <a:pt x="22971" y="508"/>
                </a:cubicBezTo>
                <a:cubicBezTo>
                  <a:pt x="22971" y="485"/>
                  <a:pt x="22959" y="473"/>
                  <a:pt x="22947" y="461"/>
                </a:cubicBezTo>
                <a:cubicBezTo>
                  <a:pt x="22864" y="437"/>
                  <a:pt x="22793" y="426"/>
                  <a:pt x="22711" y="402"/>
                </a:cubicBezTo>
                <a:close/>
                <a:moveTo>
                  <a:pt x="16796" y="433"/>
                </a:moveTo>
                <a:cubicBezTo>
                  <a:pt x="16790" y="433"/>
                  <a:pt x="16783" y="434"/>
                  <a:pt x="16776" y="437"/>
                </a:cubicBezTo>
                <a:cubicBezTo>
                  <a:pt x="16705" y="461"/>
                  <a:pt x="16635" y="485"/>
                  <a:pt x="16551" y="508"/>
                </a:cubicBezTo>
                <a:cubicBezTo>
                  <a:pt x="16540" y="521"/>
                  <a:pt x="16528" y="544"/>
                  <a:pt x="16528" y="556"/>
                </a:cubicBezTo>
                <a:cubicBezTo>
                  <a:pt x="16540" y="568"/>
                  <a:pt x="16551" y="579"/>
                  <a:pt x="16564" y="579"/>
                </a:cubicBezTo>
                <a:lnTo>
                  <a:pt x="16575" y="579"/>
                </a:lnTo>
                <a:cubicBezTo>
                  <a:pt x="16658" y="556"/>
                  <a:pt x="16729" y="521"/>
                  <a:pt x="16800" y="497"/>
                </a:cubicBezTo>
                <a:cubicBezTo>
                  <a:pt x="16824" y="497"/>
                  <a:pt x="16835" y="473"/>
                  <a:pt x="16824" y="450"/>
                </a:cubicBezTo>
                <a:cubicBezTo>
                  <a:pt x="16824" y="441"/>
                  <a:pt x="16812" y="433"/>
                  <a:pt x="16796" y="433"/>
                </a:cubicBezTo>
                <a:close/>
                <a:moveTo>
                  <a:pt x="23171" y="521"/>
                </a:moveTo>
                <a:cubicBezTo>
                  <a:pt x="23160" y="521"/>
                  <a:pt x="23136" y="532"/>
                  <a:pt x="23136" y="544"/>
                </a:cubicBezTo>
                <a:cubicBezTo>
                  <a:pt x="23124" y="568"/>
                  <a:pt x="23136" y="592"/>
                  <a:pt x="23160" y="592"/>
                </a:cubicBezTo>
                <a:cubicBezTo>
                  <a:pt x="23231" y="615"/>
                  <a:pt x="23313" y="639"/>
                  <a:pt x="23384" y="663"/>
                </a:cubicBezTo>
                <a:lnTo>
                  <a:pt x="23397" y="663"/>
                </a:lnTo>
                <a:cubicBezTo>
                  <a:pt x="23408" y="663"/>
                  <a:pt x="23432" y="650"/>
                  <a:pt x="23432" y="639"/>
                </a:cubicBezTo>
                <a:cubicBezTo>
                  <a:pt x="23432" y="615"/>
                  <a:pt x="23420" y="592"/>
                  <a:pt x="23408" y="592"/>
                </a:cubicBezTo>
                <a:cubicBezTo>
                  <a:pt x="23326" y="568"/>
                  <a:pt x="23255" y="544"/>
                  <a:pt x="23171" y="521"/>
                </a:cubicBezTo>
                <a:close/>
                <a:moveTo>
                  <a:pt x="16347" y="598"/>
                </a:moveTo>
                <a:cubicBezTo>
                  <a:pt x="16341" y="598"/>
                  <a:pt x="16334" y="600"/>
                  <a:pt x="16327" y="603"/>
                </a:cubicBezTo>
                <a:cubicBezTo>
                  <a:pt x="16256" y="627"/>
                  <a:pt x="16185" y="663"/>
                  <a:pt x="16114" y="698"/>
                </a:cubicBezTo>
                <a:cubicBezTo>
                  <a:pt x="16091" y="698"/>
                  <a:pt x="16078" y="721"/>
                  <a:pt x="16091" y="745"/>
                </a:cubicBezTo>
                <a:cubicBezTo>
                  <a:pt x="16102" y="757"/>
                  <a:pt x="16114" y="757"/>
                  <a:pt x="16126" y="757"/>
                </a:cubicBezTo>
                <a:lnTo>
                  <a:pt x="16138" y="757"/>
                </a:lnTo>
                <a:cubicBezTo>
                  <a:pt x="16209" y="721"/>
                  <a:pt x="16280" y="698"/>
                  <a:pt x="16362" y="663"/>
                </a:cubicBezTo>
                <a:cubicBezTo>
                  <a:pt x="16374" y="663"/>
                  <a:pt x="16386" y="639"/>
                  <a:pt x="16374" y="615"/>
                </a:cubicBezTo>
                <a:cubicBezTo>
                  <a:pt x="16374" y="607"/>
                  <a:pt x="16363" y="598"/>
                  <a:pt x="16347" y="598"/>
                </a:cubicBezTo>
                <a:close/>
                <a:moveTo>
                  <a:pt x="23621" y="658"/>
                </a:moveTo>
                <a:cubicBezTo>
                  <a:pt x="23610" y="658"/>
                  <a:pt x="23597" y="669"/>
                  <a:pt x="23597" y="686"/>
                </a:cubicBezTo>
                <a:cubicBezTo>
                  <a:pt x="23586" y="698"/>
                  <a:pt x="23597" y="721"/>
                  <a:pt x="23621" y="721"/>
                </a:cubicBezTo>
                <a:cubicBezTo>
                  <a:pt x="23692" y="745"/>
                  <a:pt x="23763" y="768"/>
                  <a:pt x="23846" y="792"/>
                </a:cubicBezTo>
                <a:lnTo>
                  <a:pt x="23857" y="792"/>
                </a:lnTo>
                <a:cubicBezTo>
                  <a:pt x="23869" y="792"/>
                  <a:pt x="23881" y="792"/>
                  <a:pt x="23893" y="768"/>
                </a:cubicBezTo>
                <a:cubicBezTo>
                  <a:pt x="23893" y="757"/>
                  <a:pt x="23881" y="733"/>
                  <a:pt x="23869" y="721"/>
                </a:cubicBezTo>
                <a:cubicBezTo>
                  <a:pt x="23786" y="698"/>
                  <a:pt x="23715" y="674"/>
                  <a:pt x="23633" y="663"/>
                </a:cubicBezTo>
                <a:cubicBezTo>
                  <a:pt x="23630" y="659"/>
                  <a:pt x="23626" y="658"/>
                  <a:pt x="23621" y="658"/>
                </a:cubicBezTo>
                <a:close/>
                <a:moveTo>
                  <a:pt x="24082" y="800"/>
                </a:moveTo>
                <a:cubicBezTo>
                  <a:pt x="24070" y="800"/>
                  <a:pt x="24055" y="811"/>
                  <a:pt x="24046" y="828"/>
                </a:cubicBezTo>
                <a:cubicBezTo>
                  <a:pt x="24046" y="839"/>
                  <a:pt x="24059" y="863"/>
                  <a:pt x="24070" y="863"/>
                </a:cubicBezTo>
                <a:cubicBezTo>
                  <a:pt x="24153" y="899"/>
                  <a:pt x="24224" y="923"/>
                  <a:pt x="24295" y="946"/>
                </a:cubicBezTo>
                <a:lnTo>
                  <a:pt x="24306" y="946"/>
                </a:lnTo>
                <a:cubicBezTo>
                  <a:pt x="24330" y="946"/>
                  <a:pt x="24342" y="934"/>
                  <a:pt x="24342" y="923"/>
                </a:cubicBezTo>
                <a:cubicBezTo>
                  <a:pt x="24354" y="899"/>
                  <a:pt x="24342" y="887"/>
                  <a:pt x="24319" y="875"/>
                </a:cubicBezTo>
                <a:cubicBezTo>
                  <a:pt x="24248" y="852"/>
                  <a:pt x="24164" y="828"/>
                  <a:pt x="24094" y="804"/>
                </a:cubicBezTo>
                <a:cubicBezTo>
                  <a:pt x="24090" y="801"/>
                  <a:pt x="24087" y="800"/>
                  <a:pt x="24082" y="800"/>
                </a:cubicBezTo>
                <a:close/>
                <a:moveTo>
                  <a:pt x="15889" y="792"/>
                </a:moveTo>
                <a:lnTo>
                  <a:pt x="15676" y="899"/>
                </a:lnTo>
                <a:cubicBezTo>
                  <a:pt x="15665" y="910"/>
                  <a:pt x="15653" y="934"/>
                  <a:pt x="15665" y="958"/>
                </a:cubicBezTo>
                <a:cubicBezTo>
                  <a:pt x="15665" y="970"/>
                  <a:pt x="15676" y="970"/>
                  <a:pt x="15689" y="970"/>
                </a:cubicBezTo>
                <a:lnTo>
                  <a:pt x="15712" y="970"/>
                </a:lnTo>
                <a:lnTo>
                  <a:pt x="15925" y="863"/>
                </a:lnTo>
                <a:cubicBezTo>
                  <a:pt x="15937" y="852"/>
                  <a:pt x="15949" y="828"/>
                  <a:pt x="15937" y="816"/>
                </a:cubicBezTo>
                <a:cubicBezTo>
                  <a:pt x="15925" y="792"/>
                  <a:pt x="15913" y="792"/>
                  <a:pt x="15889" y="792"/>
                </a:cubicBezTo>
                <a:close/>
                <a:moveTo>
                  <a:pt x="24537" y="953"/>
                </a:moveTo>
                <a:cubicBezTo>
                  <a:pt x="24521" y="953"/>
                  <a:pt x="24508" y="964"/>
                  <a:pt x="24508" y="981"/>
                </a:cubicBezTo>
                <a:cubicBezTo>
                  <a:pt x="24495" y="994"/>
                  <a:pt x="24508" y="1017"/>
                  <a:pt x="24531" y="1017"/>
                </a:cubicBezTo>
                <a:cubicBezTo>
                  <a:pt x="24602" y="1052"/>
                  <a:pt x="24673" y="1076"/>
                  <a:pt x="24756" y="1099"/>
                </a:cubicBezTo>
                <a:lnTo>
                  <a:pt x="24768" y="1099"/>
                </a:lnTo>
                <a:cubicBezTo>
                  <a:pt x="24779" y="1099"/>
                  <a:pt x="24792" y="1099"/>
                  <a:pt x="24792" y="1076"/>
                </a:cubicBezTo>
                <a:cubicBezTo>
                  <a:pt x="24803" y="1064"/>
                  <a:pt x="24792" y="1041"/>
                  <a:pt x="24779" y="1041"/>
                </a:cubicBezTo>
                <a:cubicBezTo>
                  <a:pt x="24697" y="1005"/>
                  <a:pt x="24626" y="981"/>
                  <a:pt x="24555" y="958"/>
                </a:cubicBezTo>
                <a:cubicBezTo>
                  <a:pt x="24549" y="955"/>
                  <a:pt x="24542" y="953"/>
                  <a:pt x="24537" y="953"/>
                </a:cubicBezTo>
                <a:close/>
                <a:moveTo>
                  <a:pt x="15482" y="1012"/>
                </a:moveTo>
                <a:cubicBezTo>
                  <a:pt x="15477" y="1012"/>
                  <a:pt x="15471" y="1014"/>
                  <a:pt x="15464" y="1017"/>
                </a:cubicBezTo>
                <a:cubicBezTo>
                  <a:pt x="15393" y="1064"/>
                  <a:pt x="15322" y="1099"/>
                  <a:pt x="15263" y="1147"/>
                </a:cubicBezTo>
                <a:cubicBezTo>
                  <a:pt x="15240" y="1159"/>
                  <a:pt x="15240" y="1170"/>
                  <a:pt x="15251" y="1194"/>
                </a:cubicBezTo>
                <a:cubicBezTo>
                  <a:pt x="15251" y="1206"/>
                  <a:pt x="15263" y="1206"/>
                  <a:pt x="15275" y="1206"/>
                </a:cubicBezTo>
                <a:lnTo>
                  <a:pt x="15298" y="1206"/>
                </a:lnTo>
                <a:cubicBezTo>
                  <a:pt x="15369" y="1159"/>
                  <a:pt x="15429" y="1123"/>
                  <a:pt x="15500" y="1088"/>
                </a:cubicBezTo>
                <a:cubicBezTo>
                  <a:pt x="15523" y="1076"/>
                  <a:pt x="15523" y="1052"/>
                  <a:pt x="15511" y="1029"/>
                </a:cubicBezTo>
                <a:cubicBezTo>
                  <a:pt x="15503" y="1021"/>
                  <a:pt x="15495" y="1012"/>
                  <a:pt x="15482" y="1012"/>
                </a:cubicBezTo>
                <a:close/>
                <a:moveTo>
                  <a:pt x="24984" y="1118"/>
                </a:moveTo>
                <a:cubicBezTo>
                  <a:pt x="24969" y="1118"/>
                  <a:pt x="24957" y="1127"/>
                  <a:pt x="24957" y="1135"/>
                </a:cubicBezTo>
                <a:cubicBezTo>
                  <a:pt x="24945" y="1159"/>
                  <a:pt x="24957" y="1183"/>
                  <a:pt x="24981" y="1183"/>
                </a:cubicBezTo>
                <a:cubicBezTo>
                  <a:pt x="25052" y="1218"/>
                  <a:pt x="25123" y="1241"/>
                  <a:pt x="25193" y="1265"/>
                </a:cubicBezTo>
                <a:cubicBezTo>
                  <a:pt x="25205" y="1277"/>
                  <a:pt x="25205" y="1277"/>
                  <a:pt x="25217" y="1277"/>
                </a:cubicBezTo>
                <a:cubicBezTo>
                  <a:pt x="25228" y="1277"/>
                  <a:pt x="25241" y="1265"/>
                  <a:pt x="25241" y="1254"/>
                </a:cubicBezTo>
                <a:cubicBezTo>
                  <a:pt x="25252" y="1230"/>
                  <a:pt x="25241" y="1206"/>
                  <a:pt x="25228" y="1206"/>
                </a:cubicBezTo>
                <a:cubicBezTo>
                  <a:pt x="25146" y="1170"/>
                  <a:pt x="25075" y="1147"/>
                  <a:pt x="25004" y="1123"/>
                </a:cubicBezTo>
                <a:cubicBezTo>
                  <a:pt x="24997" y="1120"/>
                  <a:pt x="24991" y="1118"/>
                  <a:pt x="24984" y="1118"/>
                </a:cubicBezTo>
                <a:close/>
                <a:moveTo>
                  <a:pt x="25454" y="1289"/>
                </a:moveTo>
                <a:cubicBezTo>
                  <a:pt x="25430" y="1289"/>
                  <a:pt x="25406" y="1289"/>
                  <a:pt x="25406" y="1312"/>
                </a:cubicBezTo>
                <a:cubicBezTo>
                  <a:pt x="25394" y="1336"/>
                  <a:pt x="25406" y="1348"/>
                  <a:pt x="25418" y="1360"/>
                </a:cubicBezTo>
                <a:cubicBezTo>
                  <a:pt x="25501" y="1383"/>
                  <a:pt x="25572" y="1419"/>
                  <a:pt x="25643" y="1443"/>
                </a:cubicBezTo>
                <a:cubicBezTo>
                  <a:pt x="25643" y="1454"/>
                  <a:pt x="25654" y="1454"/>
                  <a:pt x="25654" y="1454"/>
                </a:cubicBezTo>
                <a:cubicBezTo>
                  <a:pt x="25666" y="1454"/>
                  <a:pt x="25690" y="1443"/>
                  <a:pt x="25690" y="1430"/>
                </a:cubicBezTo>
                <a:cubicBezTo>
                  <a:pt x="25701" y="1407"/>
                  <a:pt x="25690" y="1383"/>
                  <a:pt x="25666" y="1383"/>
                </a:cubicBezTo>
                <a:cubicBezTo>
                  <a:pt x="25595" y="1348"/>
                  <a:pt x="25524" y="1325"/>
                  <a:pt x="25454" y="1289"/>
                </a:cubicBezTo>
                <a:close/>
                <a:moveTo>
                  <a:pt x="15086" y="1268"/>
                </a:moveTo>
                <a:cubicBezTo>
                  <a:pt x="15077" y="1268"/>
                  <a:pt x="15068" y="1271"/>
                  <a:pt x="15062" y="1277"/>
                </a:cubicBezTo>
                <a:cubicBezTo>
                  <a:pt x="14991" y="1312"/>
                  <a:pt x="14920" y="1360"/>
                  <a:pt x="14861" y="1407"/>
                </a:cubicBezTo>
                <a:cubicBezTo>
                  <a:pt x="14838" y="1419"/>
                  <a:pt x="14838" y="1443"/>
                  <a:pt x="14849" y="1454"/>
                </a:cubicBezTo>
                <a:cubicBezTo>
                  <a:pt x="14861" y="1466"/>
                  <a:pt x="14873" y="1478"/>
                  <a:pt x="14885" y="1478"/>
                </a:cubicBezTo>
                <a:lnTo>
                  <a:pt x="14896" y="1466"/>
                </a:lnTo>
                <a:cubicBezTo>
                  <a:pt x="14967" y="1419"/>
                  <a:pt x="15027" y="1372"/>
                  <a:pt x="15098" y="1336"/>
                </a:cubicBezTo>
                <a:cubicBezTo>
                  <a:pt x="15109" y="1325"/>
                  <a:pt x="15121" y="1301"/>
                  <a:pt x="15109" y="1277"/>
                </a:cubicBezTo>
                <a:cubicBezTo>
                  <a:pt x="15103" y="1271"/>
                  <a:pt x="15095" y="1268"/>
                  <a:pt x="15086" y="1268"/>
                </a:cubicBezTo>
                <a:close/>
                <a:moveTo>
                  <a:pt x="25878" y="1473"/>
                </a:moveTo>
                <a:cubicBezTo>
                  <a:pt x="25866" y="1473"/>
                  <a:pt x="25852" y="1481"/>
                  <a:pt x="25843" y="1490"/>
                </a:cubicBezTo>
                <a:cubicBezTo>
                  <a:pt x="25832" y="1514"/>
                  <a:pt x="25843" y="1537"/>
                  <a:pt x="25867" y="1537"/>
                </a:cubicBezTo>
                <a:cubicBezTo>
                  <a:pt x="25938" y="1572"/>
                  <a:pt x="26009" y="1596"/>
                  <a:pt x="26080" y="1632"/>
                </a:cubicBezTo>
                <a:lnTo>
                  <a:pt x="26103" y="1632"/>
                </a:lnTo>
                <a:cubicBezTo>
                  <a:pt x="26116" y="1632"/>
                  <a:pt x="26127" y="1632"/>
                  <a:pt x="26127" y="1620"/>
                </a:cubicBezTo>
                <a:cubicBezTo>
                  <a:pt x="26139" y="1596"/>
                  <a:pt x="26127" y="1572"/>
                  <a:pt x="26116" y="1572"/>
                </a:cubicBezTo>
                <a:cubicBezTo>
                  <a:pt x="26045" y="1537"/>
                  <a:pt x="25961" y="1501"/>
                  <a:pt x="25890" y="1478"/>
                </a:cubicBezTo>
                <a:cubicBezTo>
                  <a:pt x="25887" y="1474"/>
                  <a:pt x="25883" y="1473"/>
                  <a:pt x="25878" y="1473"/>
                </a:cubicBezTo>
                <a:close/>
                <a:moveTo>
                  <a:pt x="14688" y="1541"/>
                </a:moveTo>
                <a:cubicBezTo>
                  <a:pt x="14679" y="1541"/>
                  <a:pt x="14669" y="1544"/>
                  <a:pt x="14660" y="1549"/>
                </a:cubicBezTo>
                <a:cubicBezTo>
                  <a:pt x="14601" y="1596"/>
                  <a:pt x="14542" y="1656"/>
                  <a:pt x="14471" y="1703"/>
                </a:cubicBezTo>
                <a:cubicBezTo>
                  <a:pt x="14459" y="1714"/>
                  <a:pt x="14459" y="1738"/>
                  <a:pt x="14471" y="1750"/>
                </a:cubicBezTo>
                <a:cubicBezTo>
                  <a:pt x="14483" y="1761"/>
                  <a:pt x="14483" y="1761"/>
                  <a:pt x="14494" y="1761"/>
                </a:cubicBezTo>
                <a:lnTo>
                  <a:pt x="14518" y="1761"/>
                </a:lnTo>
                <a:cubicBezTo>
                  <a:pt x="14578" y="1703"/>
                  <a:pt x="14648" y="1656"/>
                  <a:pt x="14707" y="1608"/>
                </a:cubicBezTo>
                <a:cubicBezTo>
                  <a:pt x="14719" y="1596"/>
                  <a:pt x="14731" y="1572"/>
                  <a:pt x="14719" y="1561"/>
                </a:cubicBezTo>
                <a:cubicBezTo>
                  <a:pt x="14712" y="1547"/>
                  <a:pt x="14701" y="1541"/>
                  <a:pt x="14688" y="1541"/>
                </a:cubicBezTo>
                <a:close/>
                <a:moveTo>
                  <a:pt x="14317" y="1848"/>
                </a:moveTo>
                <a:cubicBezTo>
                  <a:pt x="14308" y="1848"/>
                  <a:pt x="14299" y="1850"/>
                  <a:pt x="14294" y="1856"/>
                </a:cubicBezTo>
                <a:cubicBezTo>
                  <a:pt x="14234" y="1903"/>
                  <a:pt x="14176" y="1963"/>
                  <a:pt x="14116" y="2022"/>
                </a:cubicBezTo>
                <a:cubicBezTo>
                  <a:pt x="14105" y="2034"/>
                  <a:pt x="14092" y="2057"/>
                  <a:pt x="14116" y="2069"/>
                </a:cubicBezTo>
                <a:cubicBezTo>
                  <a:pt x="14116" y="2081"/>
                  <a:pt x="14128" y="2081"/>
                  <a:pt x="14140" y="2081"/>
                </a:cubicBezTo>
                <a:cubicBezTo>
                  <a:pt x="14152" y="2081"/>
                  <a:pt x="14152" y="2081"/>
                  <a:pt x="14163" y="2069"/>
                </a:cubicBezTo>
                <a:cubicBezTo>
                  <a:pt x="14223" y="2022"/>
                  <a:pt x="14282" y="1963"/>
                  <a:pt x="14341" y="1916"/>
                </a:cubicBezTo>
                <a:cubicBezTo>
                  <a:pt x="14352" y="1892"/>
                  <a:pt x="14352" y="1880"/>
                  <a:pt x="14341" y="1856"/>
                </a:cubicBezTo>
                <a:cubicBezTo>
                  <a:pt x="14335" y="1850"/>
                  <a:pt x="14326" y="1848"/>
                  <a:pt x="14317" y="1848"/>
                </a:cubicBezTo>
                <a:close/>
                <a:moveTo>
                  <a:pt x="13962" y="2179"/>
                </a:moveTo>
                <a:cubicBezTo>
                  <a:pt x="13954" y="2179"/>
                  <a:pt x="13945" y="2181"/>
                  <a:pt x="13939" y="2187"/>
                </a:cubicBezTo>
                <a:lnTo>
                  <a:pt x="13774" y="2353"/>
                </a:lnTo>
                <a:cubicBezTo>
                  <a:pt x="13761" y="2376"/>
                  <a:pt x="13761" y="2400"/>
                  <a:pt x="13774" y="2412"/>
                </a:cubicBezTo>
                <a:lnTo>
                  <a:pt x="13821" y="2412"/>
                </a:lnTo>
                <a:cubicBezTo>
                  <a:pt x="13880" y="2353"/>
                  <a:pt x="13939" y="2294"/>
                  <a:pt x="13986" y="2234"/>
                </a:cubicBezTo>
                <a:cubicBezTo>
                  <a:pt x="14010" y="2223"/>
                  <a:pt x="14010" y="2199"/>
                  <a:pt x="13986" y="2187"/>
                </a:cubicBezTo>
                <a:cubicBezTo>
                  <a:pt x="13980" y="2181"/>
                  <a:pt x="13971" y="2179"/>
                  <a:pt x="13962" y="2179"/>
                </a:cubicBezTo>
                <a:close/>
                <a:moveTo>
                  <a:pt x="13631" y="2521"/>
                </a:moveTo>
                <a:cubicBezTo>
                  <a:pt x="13623" y="2521"/>
                  <a:pt x="13614" y="2524"/>
                  <a:pt x="13608" y="2530"/>
                </a:cubicBezTo>
                <a:cubicBezTo>
                  <a:pt x="13561" y="2589"/>
                  <a:pt x="13501" y="2660"/>
                  <a:pt x="13454" y="2720"/>
                </a:cubicBezTo>
                <a:cubicBezTo>
                  <a:pt x="13443" y="2731"/>
                  <a:pt x="13443" y="2755"/>
                  <a:pt x="13454" y="2767"/>
                </a:cubicBezTo>
                <a:cubicBezTo>
                  <a:pt x="13466" y="2778"/>
                  <a:pt x="13478" y="2778"/>
                  <a:pt x="13478" y="2778"/>
                </a:cubicBezTo>
                <a:cubicBezTo>
                  <a:pt x="13490" y="2778"/>
                  <a:pt x="13501" y="2767"/>
                  <a:pt x="13514" y="2767"/>
                </a:cubicBezTo>
                <a:cubicBezTo>
                  <a:pt x="13561" y="2707"/>
                  <a:pt x="13608" y="2636"/>
                  <a:pt x="13667" y="2578"/>
                </a:cubicBezTo>
                <a:cubicBezTo>
                  <a:pt x="13679" y="2565"/>
                  <a:pt x="13679" y="2542"/>
                  <a:pt x="13655" y="2530"/>
                </a:cubicBezTo>
                <a:cubicBezTo>
                  <a:pt x="13649" y="2524"/>
                  <a:pt x="13640" y="2521"/>
                  <a:pt x="13631" y="2521"/>
                </a:cubicBezTo>
                <a:close/>
                <a:moveTo>
                  <a:pt x="13329" y="2889"/>
                </a:moveTo>
                <a:cubicBezTo>
                  <a:pt x="13318" y="2889"/>
                  <a:pt x="13307" y="2895"/>
                  <a:pt x="13301" y="2909"/>
                </a:cubicBezTo>
                <a:cubicBezTo>
                  <a:pt x="13253" y="2967"/>
                  <a:pt x="13206" y="3027"/>
                  <a:pt x="13159" y="3098"/>
                </a:cubicBezTo>
                <a:cubicBezTo>
                  <a:pt x="13147" y="3109"/>
                  <a:pt x="13147" y="3133"/>
                  <a:pt x="13159" y="3145"/>
                </a:cubicBezTo>
                <a:cubicBezTo>
                  <a:pt x="13170" y="3156"/>
                  <a:pt x="13183" y="3156"/>
                  <a:pt x="13183" y="3156"/>
                </a:cubicBezTo>
                <a:cubicBezTo>
                  <a:pt x="13194" y="3156"/>
                  <a:pt x="13206" y="3145"/>
                  <a:pt x="13218" y="3133"/>
                </a:cubicBezTo>
                <a:cubicBezTo>
                  <a:pt x="13265" y="3074"/>
                  <a:pt x="13312" y="3015"/>
                  <a:pt x="13359" y="2944"/>
                </a:cubicBezTo>
                <a:cubicBezTo>
                  <a:pt x="13372" y="2932"/>
                  <a:pt x="13372" y="2909"/>
                  <a:pt x="13348" y="2896"/>
                </a:cubicBezTo>
                <a:cubicBezTo>
                  <a:pt x="13343" y="2892"/>
                  <a:pt x="13336" y="2889"/>
                  <a:pt x="13329" y="2889"/>
                </a:cubicBezTo>
                <a:close/>
                <a:moveTo>
                  <a:pt x="13040" y="3278"/>
                </a:moveTo>
                <a:cubicBezTo>
                  <a:pt x="13031" y="3278"/>
                  <a:pt x="13023" y="3281"/>
                  <a:pt x="13017" y="3287"/>
                </a:cubicBezTo>
                <a:cubicBezTo>
                  <a:pt x="12970" y="3358"/>
                  <a:pt x="12922" y="3429"/>
                  <a:pt x="12887" y="3487"/>
                </a:cubicBezTo>
                <a:cubicBezTo>
                  <a:pt x="12875" y="3511"/>
                  <a:pt x="12875" y="3535"/>
                  <a:pt x="12899" y="3547"/>
                </a:cubicBezTo>
                <a:lnTo>
                  <a:pt x="12910" y="3547"/>
                </a:lnTo>
                <a:cubicBezTo>
                  <a:pt x="12922" y="3547"/>
                  <a:pt x="12934" y="3547"/>
                  <a:pt x="12946" y="3535"/>
                </a:cubicBezTo>
                <a:cubicBezTo>
                  <a:pt x="12981" y="3464"/>
                  <a:pt x="13028" y="3393"/>
                  <a:pt x="13076" y="3334"/>
                </a:cubicBezTo>
                <a:cubicBezTo>
                  <a:pt x="13088" y="3322"/>
                  <a:pt x="13088" y="3298"/>
                  <a:pt x="13064" y="3287"/>
                </a:cubicBezTo>
                <a:cubicBezTo>
                  <a:pt x="13058" y="3281"/>
                  <a:pt x="13049" y="3278"/>
                  <a:pt x="13040" y="3278"/>
                </a:cubicBezTo>
                <a:close/>
                <a:moveTo>
                  <a:pt x="12804" y="3677"/>
                </a:moveTo>
                <a:cubicBezTo>
                  <a:pt x="12781" y="3677"/>
                  <a:pt x="12768" y="3677"/>
                  <a:pt x="12757" y="3689"/>
                </a:cubicBezTo>
                <a:cubicBezTo>
                  <a:pt x="12710" y="3760"/>
                  <a:pt x="12674" y="3831"/>
                  <a:pt x="12626" y="3902"/>
                </a:cubicBezTo>
                <a:cubicBezTo>
                  <a:pt x="12615" y="3913"/>
                  <a:pt x="12626" y="3937"/>
                  <a:pt x="12639" y="3949"/>
                </a:cubicBezTo>
                <a:cubicBezTo>
                  <a:pt x="12650" y="3949"/>
                  <a:pt x="12650" y="3960"/>
                  <a:pt x="12662" y="3960"/>
                </a:cubicBezTo>
                <a:cubicBezTo>
                  <a:pt x="12674" y="3960"/>
                  <a:pt x="12686" y="3949"/>
                  <a:pt x="12697" y="3937"/>
                </a:cubicBezTo>
                <a:cubicBezTo>
                  <a:pt x="12733" y="3866"/>
                  <a:pt x="12768" y="3795"/>
                  <a:pt x="12816" y="3736"/>
                </a:cubicBezTo>
                <a:cubicBezTo>
                  <a:pt x="12828" y="3713"/>
                  <a:pt x="12816" y="3689"/>
                  <a:pt x="12804" y="3677"/>
                </a:cubicBezTo>
                <a:close/>
                <a:moveTo>
                  <a:pt x="12556" y="4091"/>
                </a:moveTo>
                <a:cubicBezTo>
                  <a:pt x="12544" y="4091"/>
                  <a:pt x="12521" y="4091"/>
                  <a:pt x="12508" y="4114"/>
                </a:cubicBezTo>
                <a:lnTo>
                  <a:pt x="12402" y="4327"/>
                </a:lnTo>
                <a:cubicBezTo>
                  <a:pt x="12390" y="4339"/>
                  <a:pt x="12402" y="4362"/>
                  <a:pt x="12414" y="4375"/>
                </a:cubicBezTo>
                <a:lnTo>
                  <a:pt x="12437" y="4375"/>
                </a:lnTo>
                <a:cubicBezTo>
                  <a:pt x="12450" y="4375"/>
                  <a:pt x="12461" y="4375"/>
                  <a:pt x="12461" y="4351"/>
                </a:cubicBezTo>
                <a:cubicBezTo>
                  <a:pt x="12497" y="4280"/>
                  <a:pt x="12532" y="4220"/>
                  <a:pt x="12579" y="4149"/>
                </a:cubicBezTo>
                <a:cubicBezTo>
                  <a:pt x="12591" y="4126"/>
                  <a:pt x="12579" y="4102"/>
                  <a:pt x="12556" y="4091"/>
                </a:cubicBezTo>
                <a:close/>
                <a:moveTo>
                  <a:pt x="12319" y="4520"/>
                </a:moveTo>
                <a:cubicBezTo>
                  <a:pt x="12310" y="4520"/>
                  <a:pt x="12303" y="4526"/>
                  <a:pt x="12295" y="4540"/>
                </a:cubicBezTo>
                <a:lnTo>
                  <a:pt x="12190" y="4753"/>
                </a:lnTo>
                <a:cubicBezTo>
                  <a:pt x="12190" y="4776"/>
                  <a:pt x="12190" y="4800"/>
                  <a:pt x="12213" y="4800"/>
                </a:cubicBezTo>
                <a:cubicBezTo>
                  <a:pt x="12213" y="4811"/>
                  <a:pt x="12225" y="4811"/>
                  <a:pt x="12225" y="4811"/>
                </a:cubicBezTo>
                <a:cubicBezTo>
                  <a:pt x="12237" y="4811"/>
                  <a:pt x="12248" y="4800"/>
                  <a:pt x="12260" y="4788"/>
                </a:cubicBezTo>
                <a:cubicBezTo>
                  <a:pt x="12295" y="4717"/>
                  <a:pt x="12319" y="4646"/>
                  <a:pt x="12355" y="4575"/>
                </a:cubicBezTo>
                <a:cubicBezTo>
                  <a:pt x="12366" y="4551"/>
                  <a:pt x="12355" y="4528"/>
                  <a:pt x="12343" y="4528"/>
                </a:cubicBezTo>
                <a:cubicBezTo>
                  <a:pt x="12333" y="4523"/>
                  <a:pt x="12325" y="4520"/>
                  <a:pt x="12319" y="4520"/>
                </a:cubicBezTo>
                <a:close/>
                <a:moveTo>
                  <a:pt x="12142" y="4953"/>
                </a:moveTo>
                <a:cubicBezTo>
                  <a:pt x="12130" y="4953"/>
                  <a:pt x="12106" y="4966"/>
                  <a:pt x="12095" y="4977"/>
                </a:cubicBezTo>
                <a:cubicBezTo>
                  <a:pt x="12071" y="5048"/>
                  <a:pt x="12035" y="5131"/>
                  <a:pt x="12012" y="5202"/>
                </a:cubicBezTo>
                <a:cubicBezTo>
                  <a:pt x="12000" y="5213"/>
                  <a:pt x="12012" y="5237"/>
                  <a:pt x="12024" y="5249"/>
                </a:cubicBezTo>
                <a:lnTo>
                  <a:pt x="12035" y="5249"/>
                </a:lnTo>
                <a:cubicBezTo>
                  <a:pt x="12059" y="5249"/>
                  <a:pt x="12071" y="5237"/>
                  <a:pt x="12071" y="5226"/>
                </a:cubicBezTo>
                <a:cubicBezTo>
                  <a:pt x="12106" y="5155"/>
                  <a:pt x="12130" y="5084"/>
                  <a:pt x="12166" y="5001"/>
                </a:cubicBezTo>
                <a:cubicBezTo>
                  <a:pt x="12166" y="4989"/>
                  <a:pt x="12166" y="4966"/>
                  <a:pt x="12142" y="4953"/>
                </a:cubicBezTo>
                <a:close/>
                <a:moveTo>
                  <a:pt x="11964" y="5403"/>
                </a:moveTo>
                <a:cubicBezTo>
                  <a:pt x="11953" y="5403"/>
                  <a:pt x="11929" y="5403"/>
                  <a:pt x="11917" y="5426"/>
                </a:cubicBezTo>
                <a:cubicBezTo>
                  <a:pt x="11894" y="5497"/>
                  <a:pt x="11870" y="5580"/>
                  <a:pt x="11846" y="5651"/>
                </a:cubicBezTo>
                <a:cubicBezTo>
                  <a:pt x="11835" y="5675"/>
                  <a:pt x="11846" y="5686"/>
                  <a:pt x="11859" y="5699"/>
                </a:cubicBezTo>
                <a:lnTo>
                  <a:pt x="11870" y="5699"/>
                </a:lnTo>
                <a:cubicBezTo>
                  <a:pt x="11894" y="5699"/>
                  <a:pt x="11906" y="5686"/>
                  <a:pt x="11906" y="5675"/>
                </a:cubicBezTo>
                <a:cubicBezTo>
                  <a:pt x="11941" y="5604"/>
                  <a:pt x="11964" y="5521"/>
                  <a:pt x="11988" y="5450"/>
                </a:cubicBezTo>
                <a:cubicBezTo>
                  <a:pt x="12000" y="5426"/>
                  <a:pt x="11988" y="5415"/>
                  <a:pt x="11964" y="5403"/>
                </a:cubicBezTo>
                <a:close/>
                <a:moveTo>
                  <a:pt x="11811" y="5852"/>
                </a:moveTo>
                <a:cubicBezTo>
                  <a:pt x="11799" y="5852"/>
                  <a:pt x="11775" y="5864"/>
                  <a:pt x="11764" y="5875"/>
                </a:cubicBezTo>
                <a:cubicBezTo>
                  <a:pt x="11740" y="5959"/>
                  <a:pt x="11717" y="6030"/>
                  <a:pt x="11693" y="6112"/>
                </a:cubicBezTo>
                <a:cubicBezTo>
                  <a:pt x="11693" y="6136"/>
                  <a:pt x="11704" y="6148"/>
                  <a:pt x="11728" y="6159"/>
                </a:cubicBezTo>
                <a:cubicBezTo>
                  <a:pt x="11752" y="6159"/>
                  <a:pt x="11764" y="6148"/>
                  <a:pt x="11764" y="6136"/>
                </a:cubicBezTo>
                <a:cubicBezTo>
                  <a:pt x="11788" y="6053"/>
                  <a:pt x="11811" y="5982"/>
                  <a:pt x="11835" y="5899"/>
                </a:cubicBezTo>
                <a:cubicBezTo>
                  <a:pt x="11846" y="5888"/>
                  <a:pt x="11835" y="5864"/>
                  <a:pt x="11811" y="5852"/>
                </a:cubicBezTo>
                <a:close/>
                <a:moveTo>
                  <a:pt x="11681" y="6313"/>
                </a:moveTo>
                <a:cubicBezTo>
                  <a:pt x="11657" y="6313"/>
                  <a:pt x="11633" y="6325"/>
                  <a:pt x="11633" y="6348"/>
                </a:cubicBezTo>
                <a:cubicBezTo>
                  <a:pt x="11610" y="6419"/>
                  <a:pt x="11598" y="6502"/>
                  <a:pt x="11575" y="6573"/>
                </a:cubicBezTo>
                <a:cubicBezTo>
                  <a:pt x="11575" y="6597"/>
                  <a:pt x="11586" y="6621"/>
                  <a:pt x="11598" y="6621"/>
                </a:cubicBezTo>
                <a:lnTo>
                  <a:pt x="11610" y="6621"/>
                </a:lnTo>
                <a:cubicBezTo>
                  <a:pt x="11622" y="6621"/>
                  <a:pt x="11646" y="6608"/>
                  <a:pt x="11646" y="6597"/>
                </a:cubicBezTo>
                <a:cubicBezTo>
                  <a:pt x="11669" y="6514"/>
                  <a:pt x="11681" y="6443"/>
                  <a:pt x="11704" y="6361"/>
                </a:cubicBezTo>
                <a:cubicBezTo>
                  <a:pt x="11704" y="6348"/>
                  <a:pt x="11693" y="6325"/>
                  <a:pt x="11681" y="6313"/>
                </a:cubicBezTo>
                <a:close/>
                <a:moveTo>
                  <a:pt x="11555" y="6783"/>
                </a:moveTo>
                <a:cubicBezTo>
                  <a:pt x="11543" y="6783"/>
                  <a:pt x="11528" y="6800"/>
                  <a:pt x="11528" y="6810"/>
                </a:cubicBezTo>
                <a:cubicBezTo>
                  <a:pt x="11504" y="6892"/>
                  <a:pt x="11492" y="6975"/>
                  <a:pt x="11480" y="7046"/>
                </a:cubicBezTo>
                <a:cubicBezTo>
                  <a:pt x="11468" y="7070"/>
                  <a:pt x="11480" y="7081"/>
                  <a:pt x="11504" y="7094"/>
                </a:cubicBezTo>
                <a:lnTo>
                  <a:pt x="11515" y="7094"/>
                </a:lnTo>
                <a:cubicBezTo>
                  <a:pt x="11528" y="7094"/>
                  <a:pt x="11539" y="7081"/>
                  <a:pt x="11551" y="7058"/>
                </a:cubicBezTo>
                <a:cubicBezTo>
                  <a:pt x="11563" y="6987"/>
                  <a:pt x="11575" y="6904"/>
                  <a:pt x="11598" y="6821"/>
                </a:cubicBezTo>
                <a:cubicBezTo>
                  <a:pt x="11598" y="6810"/>
                  <a:pt x="11586" y="6786"/>
                  <a:pt x="11563" y="6786"/>
                </a:cubicBezTo>
                <a:cubicBezTo>
                  <a:pt x="11560" y="6784"/>
                  <a:pt x="11558" y="6783"/>
                  <a:pt x="11555" y="6783"/>
                </a:cubicBezTo>
                <a:close/>
                <a:moveTo>
                  <a:pt x="11457" y="7254"/>
                </a:moveTo>
                <a:cubicBezTo>
                  <a:pt x="11446" y="7254"/>
                  <a:pt x="11433" y="7265"/>
                  <a:pt x="11433" y="7283"/>
                </a:cubicBezTo>
                <a:cubicBezTo>
                  <a:pt x="11421" y="7365"/>
                  <a:pt x="11409" y="7448"/>
                  <a:pt x="11397" y="7519"/>
                </a:cubicBezTo>
                <a:cubicBezTo>
                  <a:pt x="11397" y="7543"/>
                  <a:pt x="11409" y="7554"/>
                  <a:pt x="11421" y="7566"/>
                </a:cubicBezTo>
                <a:lnTo>
                  <a:pt x="11433" y="7566"/>
                </a:lnTo>
                <a:cubicBezTo>
                  <a:pt x="11444" y="7566"/>
                  <a:pt x="11468" y="7554"/>
                  <a:pt x="11468" y="7530"/>
                </a:cubicBezTo>
                <a:cubicBezTo>
                  <a:pt x="11480" y="7460"/>
                  <a:pt x="11492" y="7377"/>
                  <a:pt x="11504" y="7294"/>
                </a:cubicBezTo>
                <a:cubicBezTo>
                  <a:pt x="11504" y="7270"/>
                  <a:pt x="11492" y="7259"/>
                  <a:pt x="11468" y="7259"/>
                </a:cubicBezTo>
                <a:cubicBezTo>
                  <a:pt x="11465" y="7256"/>
                  <a:pt x="11461" y="7254"/>
                  <a:pt x="11457" y="7254"/>
                </a:cubicBezTo>
                <a:close/>
                <a:moveTo>
                  <a:pt x="11409" y="7732"/>
                </a:moveTo>
                <a:cubicBezTo>
                  <a:pt x="11386" y="7732"/>
                  <a:pt x="11373" y="7743"/>
                  <a:pt x="11362" y="7756"/>
                </a:cubicBezTo>
                <a:cubicBezTo>
                  <a:pt x="11362" y="7838"/>
                  <a:pt x="11350" y="7921"/>
                  <a:pt x="11338" y="8003"/>
                </a:cubicBezTo>
                <a:cubicBezTo>
                  <a:pt x="11338" y="8016"/>
                  <a:pt x="11350" y="8039"/>
                  <a:pt x="11373" y="8039"/>
                </a:cubicBezTo>
                <a:cubicBezTo>
                  <a:pt x="11397" y="8039"/>
                  <a:pt x="11409" y="8027"/>
                  <a:pt x="11409" y="8003"/>
                </a:cubicBezTo>
                <a:cubicBezTo>
                  <a:pt x="11421" y="7932"/>
                  <a:pt x="11433" y="7850"/>
                  <a:pt x="11433" y="7767"/>
                </a:cubicBezTo>
                <a:cubicBezTo>
                  <a:pt x="11444" y="7743"/>
                  <a:pt x="11421" y="7732"/>
                  <a:pt x="11409" y="7732"/>
                </a:cubicBezTo>
                <a:close/>
                <a:moveTo>
                  <a:pt x="9612" y="8158"/>
                </a:moveTo>
                <a:cubicBezTo>
                  <a:pt x="9589" y="8169"/>
                  <a:pt x="9576" y="8181"/>
                  <a:pt x="9576" y="8205"/>
                </a:cubicBezTo>
                <a:cubicBezTo>
                  <a:pt x="9576" y="8216"/>
                  <a:pt x="9589" y="8240"/>
                  <a:pt x="9612" y="8240"/>
                </a:cubicBezTo>
                <a:cubicBezTo>
                  <a:pt x="9695" y="8228"/>
                  <a:pt x="9766" y="8228"/>
                  <a:pt x="9849" y="8228"/>
                </a:cubicBezTo>
                <a:cubicBezTo>
                  <a:pt x="9872" y="8228"/>
                  <a:pt x="9884" y="8216"/>
                  <a:pt x="9884" y="8193"/>
                </a:cubicBezTo>
                <a:cubicBezTo>
                  <a:pt x="9884" y="8169"/>
                  <a:pt x="9872" y="8158"/>
                  <a:pt x="9849" y="8158"/>
                </a:cubicBezTo>
                <a:close/>
                <a:moveTo>
                  <a:pt x="10085" y="8158"/>
                </a:moveTo>
                <a:cubicBezTo>
                  <a:pt x="10073" y="8158"/>
                  <a:pt x="10049" y="8169"/>
                  <a:pt x="10049" y="8193"/>
                </a:cubicBezTo>
                <a:cubicBezTo>
                  <a:pt x="10049" y="8216"/>
                  <a:pt x="10062" y="8228"/>
                  <a:pt x="10085" y="8228"/>
                </a:cubicBezTo>
                <a:cubicBezTo>
                  <a:pt x="10168" y="8240"/>
                  <a:pt x="10251" y="8240"/>
                  <a:pt x="10322" y="8240"/>
                </a:cubicBezTo>
                <a:lnTo>
                  <a:pt x="10322" y="8252"/>
                </a:lnTo>
                <a:cubicBezTo>
                  <a:pt x="10345" y="8252"/>
                  <a:pt x="10357" y="8228"/>
                  <a:pt x="10357" y="8216"/>
                </a:cubicBezTo>
                <a:cubicBezTo>
                  <a:pt x="10369" y="8193"/>
                  <a:pt x="10345" y="8181"/>
                  <a:pt x="10333" y="8169"/>
                </a:cubicBezTo>
                <a:cubicBezTo>
                  <a:pt x="10251" y="8169"/>
                  <a:pt x="10168" y="8158"/>
                  <a:pt x="10085" y="8158"/>
                </a:cubicBezTo>
                <a:close/>
                <a:moveTo>
                  <a:pt x="9364" y="8181"/>
                </a:moveTo>
                <a:cubicBezTo>
                  <a:pt x="9281" y="8181"/>
                  <a:pt x="9210" y="8193"/>
                  <a:pt x="9127" y="8205"/>
                </a:cubicBezTo>
                <a:cubicBezTo>
                  <a:pt x="9104" y="8205"/>
                  <a:pt x="9092" y="8228"/>
                  <a:pt x="9092" y="8240"/>
                </a:cubicBezTo>
                <a:cubicBezTo>
                  <a:pt x="9092" y="8263"/>
                  <a:pt x="9116" y="8276"/>
                  <a:pt x="9127" y="8276"/>
                </a:cubicBezTo>
                <a:lnTo>
                  <a:pt x="9140" y="8276"/>
                </a:lnTo>
                <a:cubicBezTo>
                  <a:pt x="9210" y="8263"/>
                  <a:pt x="9293" y="8252"/>
                  <a:pt x="9376" y="8252"/>
                </a:cubicBezTo>
                <a:cubicBezTo>
                  <a:pt x="9387" y="8252"/>
                  <a:pt x="9411" y="8228"/>
                  <a:pt x="9400" y="8216"/>
                </a:cubicBezTo>
                <a:cubicBezTo>
                  <a:pt x="9400" y="8193"/>
                  <a:pt x="9387" y="8181"/>
                  <a:pt x="9364" y="8181"/>
                </a:cubicBezTo>
                <a:close/>
                <a:moveTo>
                  <a:pt x="10557" y="8201"/>
                </a:moveTo>
                <a:cubicBezTo>
                  <a:pt x="10542" y="8201"/>
                  <a:pt x="10534" y="8219"/>
                  <a:pt x="10534" y="8228"/>
                </a:cubicBezTo>
                <a:cubicBezTo>
                  <a:pt x="10522" y="8252"/>
                  <a:pt x="10546" y="8263"/>
                  <a:pt x="10558" y="8276"/>
                </a:cubicBezTo>
                <a:cubicBezTo>
                  <a:pt x="10640" y="8276"/>
                  <a:pt x="10724" y="8287"/>
                  <a:pt x="10795" y="8311"/>
                </a:cubicBezTo>
                <a:lnTo>
                  <a:pt x="10806" y="8311"/>
                </a:lnTo>
                <a:cubicBezTo>
                  <a:pt x="10818" y="8311"/>
                  <a:pt x="10830" y="8299"/>
                  <a:pt x="10842" y="8276"/>
                </a:cubicBezTo>
                <a:cubicBezTo>
                  <a:pt x="10842" y="8252"/>
                  <a:pt x="10830" y="8240"/>
                  <a:pt x="10806" y="8240"/>
                </a:cubicBezTo>
                <a:cubicBezTo>
                  <a:pt x="10735" y="8216"/>
                  <a:pt x="10653" y="8205"/>
                  <a:pt x="10569" y="8205"/>
                </a:cubicBezTo>
                <a:cubicBezTo>
                  <a:pt x="10565" y="8202"/>
                  <a:pt x="10561" y="8201"/>
                  <a:pt x="10557" y="8201"/>
                </a:cubicBezTo>
                <a:close/>
                <a:moveTo>
                  <a:pt x="8891" y="8240"/>
                </a:moveTo>
                <a:cubicBezTo>
                  <a:pt x="8809" y="8252"/>
                  <a:pt x="8725" y="8263"/>
                  <a:pt x="8654" y="8276"/>
                </a:cubicBezTo>
                <a:cubicBezTo>
                  <a:pt x="8631" y="8287"/>
                  <a:pt x="8619" y="8299"/>
                  <a:pt x="8619" y="8323"/>
                </a:cubicBezTo>
                <a:cubicBezTo>
                  <a:pt x="8631" y="8334"/>
                  <a:pt x="8643" y="8347"/>
                  <a:pt x="8654" y="8347"/>
                </a:cubicBezTo>
                <a:lnTo>
                  <a:pt x="8667" y="8347"/>
                </a:lnTo>
                <a:cubicBezTo>
                  <a:pt x="8738" y="8334"/>
                  <a:pt x="8820" y="8323"/>
                  <a:pt x="8903" y="8311"/>
                </a:cubicBezTo>
                <a:cubicBezTo>
                  <a:pt x="8914" y="8311"/>
                  <a:pt x="8938" y="8287"/>
                  <a:pt x="8927" y="8263"/>
                </a:cubicBezTo>
                <a:cubicBezTo>
                  <a:pt x="8927" y="8252"/>
                  <a:pt x="8903" y="8240"/>
                  <a:pt x="8891" y="8240"/>
                </a:cubicBezTo>
                <a:close/>
                <a:moveTo>
                  <a:pt x="11031" y="8283"/>
                </a:moveTo>
                <a:cubicBezTo>
                  <a:pt x="11020" y="8283"/>
                  <a:pt x="11007" y="8293"/>
                  <a:pt x="11007" y="8311"/>
                </a:cubicBezTo>
                <a:cubicBezTo>
                  <a:pt x="10995" y="8334"/>
                  <a:pt x="11007" y="8347"/>
                  <a:pt x="11031" y="8347"/>
                </a:cubicBezTo>
                <a:lnTo>
                  <a:pt x="11090" y="8370"/>
                </a:lnTo>
                <a:cubicBezTo>
                  <a:pt x="11149" y="8382"/>
                  <a:pt x="11208" y="8394"/>
                  <a:pt x="11255" y="8405"/>
                </a:cubicBezTo>
                <a:lnTo>
                  <a:pt x="11267" y="8405"/>
                </a:lnTo>
                <a:cubicBezTo>
                  <a:pt x="11291" y="8405"/>
                  <a:pt x="11302" y="8394"/>
                  <a:pt x="11302" y="8382"/>
                </a:cubicBezTo>
                <a:cubicBezTo>
                  <a:pt x="11315" y="8370"/>
                  <a:pt x="11302" y="8347"/>
                  <a:pt x="11279" y="8334"/>
                </a:cubicBezTo>
                <a:lnTo>
                  <a:pt x="11102" y="8299"/>
                </a:lnTo>
                <a:lnTo>
                  <a:pt x="11042" y="8287"/>
                </a:lnTo>
                <a:cubicBezTo>
                  <a:pt x="11039" y="8284"/>
                  <a:pt x="11035" y="8283"/>
                  <a:pt x="11031" y="8283"/>
                </a:cubicBezTo>
                <a:close/>
                <a:moveTo>
                  <a:pt x="8429" y="8330"/>
                </a:moveTo>
                <a:cubicBezTo>
                  <a:pt x="8425" y="8330"/>
                  <a:pt x="8421" y="8331"/>
                  <a:pt x="8418" y="8334"/>
                </a:cubicBezTo>
                <a:cubicBezTo>
                  <a:pt x="8336" y="8347"/>
                  <a:pt x="8265" y="8370"/>
                  <a:pt x="8181" y="8382"/>
                </a:cubicBezTo>
                <a:cubicBezTo>
                  <a:pt x="8158" y="8394"/>
                  <a:pt x="8146" y="8405"/>
                  <a:pt x="8158" y="8429"/>
                </a:cubicBezTo>
                <a:cubicBezTo>
                  <a:pt x="8158" y="8441"/>
                  <a:pt x="8170" y="8453"/>
                  <a:pt x="8194" y="8453"/>
                </a:cubicBezTo>
                <a:lnTo>
                  <a:pt x="8205" y="8453"/>
                </a:lnTo>
                <a:cubicBezTo>
                  <a:pt x="8276" y="8441"/>
                  <a:pt x="8359" y="8418"/>
                  <a:pt x="8430" y="8394"/>
                </a:cubicBezTo>
                <a:cubicBezTo>
                  <a:pt x="8454" y="8394"/>
                  <a:pt x="8465" y="8370"/>
                  <a:pt x="8454" y="8358"/>
                </a:cubicBezTo>
                <a:cubicBezTo>
                  <a:pt x="8454" y="8341"/>
                  <a:pt x="8441" y="8330"/>
                  <a:pt x="8429" y="8330"/>
                </a:cubicBezTo>
                <a:close/>
                <a:moveTo>
                  <a:pt x="11362" y="8205"/>
                </a:moveTo>
                <a:cubicBezTo>
                  <a:pt x="11338" y="8205"/>
                  <a:pt x="11326" y="8216"/>
                  <a:pt x="11326" y="8240"/>
                </a:cubicBezTo>
                <a:cubicBezTo>
                  <a:pt x="11315" y="8323"/>
                  <a:pt x="11315" y="8405"/>
                  <a:pt x="11315" y="8476"/>
                </a:cubicBezTo>
                <a:cubicBezTo>
                  <a:pt x="11315" y="8500"/>
                  <a:pt x="11326" y="8512"/>
                  <a:pt x="11350" y="8524"/>
                </a:cubicBezTo>
                <a:cubicBezTo>
                  <a:pt x="11362" y="8524"/>
                  <a:pt x="11386" y="8500"/>
                  <a:pt x="11386" y="8489"/>
                </a:cubicBezTo>
                <a:cubicBezTo>
                  <a:pt x="11386" y="8405"/>
                  <a:pt x="11386" y="8323"/>
                  <a:pt x="11397" y="8240"/>
                </a:cubicBezTo>
                <a:cubicBezTo>
                  <a:pt x="11397" y="8228"/>
                  <a:pt x="11386" y="8205"/>
                  <a:pt x="11362" y="8205"/>
                </a:cubicBezTo>
                <a:close/>
                <a:moveTo>
                  <a:pt x="11497" y="8401"/>
                </a:moveTo>
                <a:cubicBezTo>
                  <a:pt x="11481" y="8401"/>
                  <a:pt x="11468" y="8412"/>
                  <a:pt x="11468" y="8429"/>
                </a:cubicBezTo>
                <a:cubicBezTo>
                  <a:pt x="11457" y="8453"/>
                  <a:pt x="11468" y="8465"/>
                  <a:pt x="11492" y="8476"/>
                </a:cubicBezTo>
                <a:cubicBezTo>
                  <a:pt x="11563" y="8500"/>
                  <a:pt x="11646" y="8524"/>
                  <a:pt x="11717" y="8547"/>
                </a:cubicBezTo>
                <a:lnTo>
                  <a:pt x="11728" y="8547"/>
                </a:lnTo>
                <a:cubicBezTo>
                  <a:pt x="11740" y="8547"/>
                  <a:pt x="11752" y="8536"/>
                  <a:pt x="11764" y="8524"/>
                </a:cubicBezTo>
                <a:cubicBezTo>
                  <a:pt x="11764" y="8512"/>
                  <a:pt x="11764" y="8489"/>
                  <a:pt x="11740" y="8476"/>
                </a:cubicBezTo>
                <a:cubicBezTo>
                  <a:pt x="11669" y="8453"/>
                  <a:pt x="11586" y="8429"/>
                  <a:pt x="11515" y="8405"/>
                </a:cubicBezTo>
                <a:cubicBezTo>
                  <a:pt x="11509" y="8402"/>
                  <a:pt x="11503" y="8401"/>
                  <a:pt x="11497" y="8401"/>
                </a:cubicBezTo>
                <a:close/>
                <a:moveTo>
                  <a:pt x="7963" y="8448"/>
                </a:moveTo>
                <a:cubicBezTo>
                  <a:pt x="7958" y="8448"/>
                  <a:pt x="7951" y="8450"/>
                  <a:pt x="7945" y="8453"/>
                </a:cubicBezTo>
                <a:cubicBezTo>
                  <a:pt x="7874" y="8476"/>
                  <a:pt x="7792" y="8500"/>
                  <a:pt x="7721" y="8524"/>
                </a:cubicBezTo>
                <a:cubicBezTo>
                  <a:pt x="7697" y="8524"/>
                  <a:pt x="7685" y="8547"/>
                  <a:pt x="7697" y="8571"/>
                </a:cubicBezTo>
                <a:cubicBezTo>
                  <a:pt x="7697" y="8583"/>
                  <a:pt x="7721" y="8594"/>
                  <a:pt x="7732" y="8594"/>
                </a:cubicBezTo>
                <a:lnTo>
                  <a:pt x="7745" y="8594"/>
                </a:lnTo>
                <a:cubicBezTo>
                  <a:pt x="7815" y="8559"/>
                  <a:pt x="7898" y="8536"/>
                  <a:pt x="7969" y="8524"/>
                </a:cubicBezTo>
                <a:cubicBezTo>
                  <a:pt x="7992" y="8512"/>
                  <a:pt x="8005" y="8489"/>
                  <a:pt x="7992" y="8476"/>
                </a:cubicBezTo>
                <a:cubicBezTo>
                  <a:pt x="7992" y="8459"/>
                  <a:pt x="7980" y="8448"/>
                  <a:pt x="7963" y="8448"/>
                </a:cubicBezTo>
                <a:close/>
                <a:moveTo>
                  <a:pt x="11947" y="8566"/>
                </a:moveTo>
                <a:cubicBezTo>
                  <a:pt x="11934" y="8566"/>
                  <a:pt x="11926" y="8574"/>
                  <a:pt x="11917" y="8583"/>
                </a:cubicBezTo>
                <a:cubicBezTo>
                  <a:pt x="11906" y="8607"/>
                  <a:pt x="11917" y="8630"/>
                  <a:pt x="11941" y="8630"/>
                </a:cubicBezTo>
                <a:cubicBezTo>
                  <a:pt x="12012" y="8665"/>
                  <a:pt x="12083" y="8689"/>
                  <a:pt x="12154" y="8725"/>
                </a:cubicBezTo>
                <a:lnTo>
                  <a:pt x="12166" y="8725"/>
                </a:lnTo>
                <a:cubicBezTo>
                  <a:pt x="12190" y="8725"/>
                  <a:pt x="12201" y="8725"/>
                  <a:pt x="12201" y="8713"/>
                </a:cubicBezTo>
                <a:cubicBezTo>
                  <a:pt x="12213" y="8689"/>
                  <a:pt x="12201" y="8665"/>
                  <a:pt x="12190" y="8665"/>
                </a:cubicBezTo>
                <a:cubicBezTo>
                  <a:pt x="12119" y="8630"/>
                  <a:pt x="12035" y="8594"/>
                  <a:pt x="11964" y="8571"/>
                </a:cubicBezTo>
                <a:cubicBezTo>
                  <a:pt x="11958" y="8568"/>
                  <a:pt x="11952" y="8566"/>
                  <a:pt x="11947" y="8566"/>
                </a:cubicBezTo>
                <a:close/>
                <a:moveTo>
                  <a:pt x="7496" y="8594"/>
                </a:moveTo>
                <a:cubicBezTo>
                  <a:pt x="7414" y="8618"/>
                  <a:pt x="7343" y="8654"/>
                  <a:pt x="7272" y="8678"/>
                </a:cubicBezTo>
                <a:cubicBezTo>
                  <a:pt x="7248" y="8689"/>
                  <a:pt x="7236" y="8701"/>
                  <a:pt x="7248" y="8725"/>
                </a:cubicBezTo>
                <a:cubicBezTo>
                  <a:pt x="7248" y="8736"/>
                  <a:pt x="7259" y="8749"/>
                  <a:pt x="7283" y="8749"/>
                </a:cubicBezTo>
                <a:lnTo>
                  <a:pt x="7295" y="8749"/>
                </a:lnTo>
                <a:cubicBezTo>
                  <a:pt x="7366" y="8713"/>
                  <a:pt x="7437" y="8689"/>
                  <a:pt x="7519" y="8665"/>
                </a:cubicBezTo>
                <a:cubicBezTo>
                  <a:pt x="7532" y="8654"/>
                  <a:pt x="7543" y="8642"/>
                  <a:pt x="7543" y="8618"/>
                </a:cubicBezTo>
                <a:cubicBezTo>
                  <a:pt x="7532" y="8594"/>
                  <a:pt x="7508" y="8594"/>
                  <a:pt x="7496" y="8594"/>
                </a:cubicBezTo>
                <a:close/>
                <a:moveTo>
                  <a:pt x="7060" y="8767"/>
                </a:moveTo>
                <a:cubicBezTo>
                  <a:pt x="7055" y="8767"/>
                  <a:pt x="7050" y="8769"/>
                  <a:pt x="7047" y="8772"/>
                </a:cubicBezTo>
                <a:cubicBezTo>
                  <a:pt x="6964" y="8796"/>
                  <a:pt x="6893" y="8831"/>
                  <a:pt x="6822" y="8855"/>
                </a:cubicBezTo>
                <a:cubicBezTo>
                  <a:pt x="6799" y="8867"/>
                  <a:pt x="6799" y="8890"/>
                  <a:pt x="6799" y="8902"/>
                </a:cubicBezTo>
                <a:cubicBezTo>
                  <a:pt x="6810" y="8914"/>
                  <a:pt x="6822" y="8925"/>
                  <a:pt x="6834" y="8925"/>
                </a:cubicBezTo>
                <a:lnTo>
                  <a:pt x="6846" y="8925"/>
                </a:lnTo>
                <a:cubicBezTo>
                  <a:pt x="6917" y="8890"/>
                  <a:pt x="6999" y="8867"/>
                  <a:pt x="7070" y="8831"/>
                </a:cubicBezTo>
                <a:cubicBezTo>
                  <a:pt x="7083" y="8831"/>
                  <a:pt x="7094" y="8807"/>
                  <a:pt x="7094" y="8784"/>
                </a:cubicBezTo>
                <a:cubicBezTo>
                  <a:pt x="7086" y="8776"/>
                  <a:pt x="7072" y="8767"/>
                  <a:pt x="7060" y="8767"/>
                </a:cubicBezTo>
                <a:close/>
                <a:moveTo>
                  <a:pt x="12384" y="8767"/>
                </a:moveTo>
                <a:cubicBezTo>
                  <a:pt x="12371" y="8767"/>
                  <a:pt x="12363" y="8776"/>
                  <a:pt x="12355" y="8784"/>
                </a:cubicBezTo>
                <a:cubicBezTo>
                  <a:pt x="12343" y="8807"/>
                  <a:pt x="12355" y="8820"/>
                  <a:pt x="12366" y="8831"/>
                </a:cubicBezTo>
                <a:cubicBezTo>
                  <a:pt x="12437" y="8878"/>
                  <a:pt x="12508" y="8914"/>
                  <a:pt x="12568" y="8961"/>
                </a:cubicBezTo>
                <a:lnTo>
                  <a:pt x="12591" y="8961"/>
                </a:lnTo>
                <a:cubicBezTo>
                  <a:pt x="12603" y="8961"/>
                  <a:pt x="12615" y="8961"/>
                  <a:pt x="12615" y="8949"/>
                </a:cubicBezTo>
                <a:cubicBezTo>
                  <a:pt x="12626" y="8925"/>
                  <a:pt x="12626" y="8902"/>
                  <a:pt x="12615" y="8890"/>
                </a:cubicBezTo>
                <a:cubicBezTo>
                  <a:pt x="12544" y="8855"/>
                  <a:pt x="12473" y="8807"/>
                  <a:pt x="12402" y="8772"/>
                </a:cubicBezTo>
                <a:cubicBezTo>
                  <a:pt x="12395" y="8769"/>
                  <a:pt x="12389" y="8767"/>
                  <a:pt x="12384" y="8767"/>
                </a:cubicBezTo>
                <a:close/>
                <a:moveTo>
                  <a:pt x="11338" y="8689"/>
                </a:moveTo>
                <a:cubicBezTo>
                  <a:pt x="11326" y="8689"/>
                  <a:pt x="11302" y="8701"/>
                  <a:pt x="11302" y="8725"/>
                </a:cubicBezTo>
                <a:lnTo>
                  <a:pt x="11302" y="8749"/>
                </a:lnTo>
                <a:cubicBezTo>
                  <a:pt x="11302" y="8820"/>
                  <a:pt x="11302" y="8890"/>
                  <a:pt x="11315" y="8961"/>
                </a:cubicBezTo>
                <a:cubicBezTo>
                  <a:pt x="11315" y="8985"/>
                  <a:pt x="11326" y="8996"/>
                  <a:pt x="11350" y="8996"/>
                </a:cubicBezTo>
                <a:cubicBezTo>
                  <a:pt x="11362" y="8996"/>
                  <a:pt x="11386" y="8985"/>
                  <a:pt x="11386" y="8961"/>
                </a:cubicBezTo>
                <a:cubicBezTo>
                  <a:pt x="11373" y="8890"/>
                  <a:pt x="11373" y="8820"/>
                  <a:pt x="11373" y="8749"/>
                </a:cubicBezTo>
                <a:lnTo>
                  <a:pt x="11373" y="8725"/>
                </a:lnTo>
                <a:cubicBezTo>
                  <a:pt x="11373" y="8701"/>
                  <a:pt x="11362" y="8689"/>
                  <a:pt x="11338" y="8689"/>
                </a:cubicBezTo>
                <a:close/>
                <a:moveTo>
                  <a:pt x="6618" y="8956"/>
                </a:moveTo>
                <a:cubicBezTo>
                  <a:pt x="6611" y="8956"/>
                  <a:pt x="6604" y="8958"/>
                  <a:pt x="6597" y="8961"/>
                </a:cubicBezTo>
                <a:cubicBezTo>
                  <a:pt x="6526" y="8985"/>
                  <a:pt x="6456" y="9020"/>
                  <a:pt x="6385" y="9056"/>
                </a:cubicBezTo>
                <a:cubicBezTo>
                  <a:pt x="6361" y="9067"/>
                  <a:pt x="6361" y="9091"/>
                  <a:pt x="6361" y="9103"/>
                </a:cubicBezTo>
                <a:cubicBezTo>
                  <a:pt x="6373" y="9115"/>
                  <a:pt x="6385" y="9127"/>
                  <a:pt x="6397" y="9127"/>
                </a:cubicBezTo>
                <a:lnTo>
                  <a:pt x="6408" y="9127"/>
                </a:lnTo>
                <a:cubicBezTo>
                  <a:pt x="6479" y="9091"/>
                  <a:pt x="6562" y="9056"/>
                  <a:pt x="6633" y="9020"/>
                </a:cubicBezTo>
                <a:cubicBezTo>
                  <a:pt x="6645" y="9009"/>
                  <a:pt x="6657" y="8996"/>
                  <a:pt x="6645" y="8973"/>
                </a:cubicBezTo>
                <a:cubicBezTo>
                  <a:pt x="6645" y="8965"/>
                  <a:pt x="6633" y="8956"/>
                  <a:pt x="6618" y="8956"/>
                </a:cubicBezTo>
                <a:close/>
                <a:moveTo>
                  <a:pt x="12791" y="9027"/>
                </a:moveTo>
                <a:cubicBezTo>
                  <a:pt x="12779" y="9027"/>
                  <a:pt x="12765" y="9036"/>
                  <a:pt x="12757" y="9044"/>
                </a:cubicBezTo>
                <a:cubicBezTo>
                  <a:pt x="12745" y="9056"/>
                  <a:pt x="12745" y="9080"/>
                  <a:pt x="12757" y="9091"/>
                </a:cubicBezTo>
                <a:cubicBezTo>
                  <a:pt x="12828" y="9138"/>
                  <a:pt x="12887" y="9198"/>
                  <a:pt x="12946" y="9245"/>
                </a:cubicBezTo>
                <a:cubicBezTo>
                  <a:pt x="12946" y="9256"/>
                  <a:pt x="12957" y="9256"/>
                  <a:pt x="12970" y="9256"/>
                </a:cubicBezTo>
                <a:cubicBezTo>
                  <a:pt x="12970" y="9256"/>
                  <a:pt x="12981" y="9256"/>
                  <a:pt x="12993" y="9245"/>
                </a:cubicBezTo>
                <a:cubicBezTo>
                  <a:pt x="13005" y="9233"/>
                  <a:pt x="13005" y="9209"/>
                  <a:pt x="12993" y="9198"/>
                </a:cubicBezTo>
                <a:cubicBezTo>
                  <a:pt x="12934" y="9138"/>
                  <a:pt x="12875" y="9091"/>
                  <a:pt x="12804" y="9032"/>
                </a:cubicBezTo>
                <a:cubicBezTo>
                  <a:pt x="12801" y="9029"/>
                  <a:pt x="12796" y="9027"/>
                  <a:pt x="12791" y="9027"/>
                </a:cubicBezTo>
                <a:close/>
                <a:moveTo>
                  <a:pt x="6184" y="9157"/>
                </a:moveTo>
                <a:cubicBezTo>
                  <a:pt x="6179" y="9157"/>
                  <a:pt x="6175" y="9159"/>
                  <a:pt x="6172" y="9162"/>
                </a:cubicBezTo>
                <a:cubicBezTo>
                  <a:pt x="6090" y="9198"/>
                  <a:pt x="6019" y="9233"/>
                  <a:pt x="5948" y="9269"/>
                </a:cubicBezTo>
                <a:cubicBezTo>
                  <a:pt x="5935" y="9280"/>
                  <a:pt x="5924" y="9304"/>
                  <a:pt x="5935" y="9327"/>
                </a:cubicBezTo>
                <a:cubicBezTo>
                  <a:pt x="5948" y="9340"/>
                  <a:pt x="5959" y="9340"/>
                  <a:pt x="5971" y="9340"/>
                </a:cubicBezTo>
                <a:lnTo>
                  <a:pt x="5983" y="9340"/>
                </a:lnTo>
                <a:lnTo>
                  <a:pt x="6195" y="9233"/>
                </a:lnTo>
                <a:cubicBezTo>
                  <a:pt x="6219" y="9221"/>
                  <a:pt x="6219" y="9198"/>
                  <a:pt x="6219" y="9186"/>
                </a:cubicBezTo>
                <a:cubicBezTo>
                  <a:pt x="6211" y="9168"/>
                  <a:pt x="6196" y="9157"/>
                  <a:pt x="6184" y="9157"/>
                </a:cubicBezTo>
                <a:close/>
                <a:moveTo>
                  <a:pt x="11350" y="9162"/>
                </a:moveTo>
                <a:cubicBezTo>
                  <a:pt x="11338" y="9162"/>
                  <a:pt x="11315" y="9186"/>
                  <a:pt x="11326" y="9198"/>
                </a:cubicBezTo>
                <a:cubicBezTo>
                  <a:pt x="11326" y="9280"/>
                  <a:pt x="11338" y="9363"/>
                  <a:pt x="11338" y="9446"/>
                </a:cubicBezTo>
                <a:cubicBezTo>
                  <a:pt x="11350" y="9458"/>
                  <a:pt x="11362" y="9469"/>
                  <a:pt x="11373" y="9469"/>
                </a:cubicBezTo>
                <a:lnTo>
                  <a:pt x="11386" y="9469"/>
                </a:lnTo>
                <a:cubicBezTo>
                  <a:pt x="11397" y="9469"/>
                  <a:pt x="11421" y="9458"/>
                  <a:pt x="11409" y="9434"/>
                </a:cubicBezTo>
                <a:cubicBezTo>
                  <a:pt x="11409" y="9363"/>
                  <a:pt x="11397" y="9280"/>
                  <a:pt x="11397" y="9198"/>
                </a:cubicBezTo>
                <a:cubicBezTo>
                  <a:pt x="11397" y="9174"/>
                  <a:pt x="11373" y="9162"/>
                  <a:pt x="11350" y="9162"/>
                </a:cubicBezTo>
                <a:close/>
                <a:moveTo>
                  <a:pt x="5755" y="9382"/>
                </a:moveTo>
                <a:cubicBezTo>
                  <a:pt x="5749" y="9382"/>
                  <a:pt x="5742" y="9383"/>
                  <a:pt x="5735" y="9387"/>
                </a:cubicBezTo>
                <a:cubicBezTo>
                  <a:pt x="5664" y="9422"/>
                  <a:pt x="5604" y="9469"/>
                  <a:pt x="5533" y="9505"/>
                </a:cubicBezTo>
                <a:cubicBezTo>
                  <a:pt x="5510" y="9517"/>
                  <a:pt x="5510" y="9540"/>
                  <a:pt x="5522" y="9552"/>
                </a:cubicBezTo>
                <a:cubicBezTo>
                  <a:pt x="5522" y="9564"/>
                  <a:pt x="5533" y="9576"/>
                  <a:pt x="5546" y="9576"/>
                </a:cubicBezTo>
                <a:cubicBezTo>
                  <a:pt x="5557" y="9576"/>
                  <a:pt x="5557" y="9576"/>
                  <a:pt x="5569" y="9564"/>
                </a:cubicBezTo>
                <a:cubicBezTo>
                  <a:pt x="5640" y="9529"/>
                  <a:pt x="5699" y="9493"/>
                  <a:pt x="5770" y="9446"/>
                </a:cubicBezTo>
                <a:cubicBezTo>
                  <a:pt x="5793" y="9446"/>
                  <a:pt x="5793" y="9422"/>
                  <a:pt x="5793" y="9398"/>
                </a:cubicBezTo>
                <a:cubicBezTo>
                  <a:pt x="5785" y="9390"/>
                  <a:pt x="5771" y="9382"/>
                  <a:pt x="5755" y="9382"/>
                </a:cubicBezTo>
                <a:close/>
                <a:moveTo>
                  <a:pt x="13128" y="9361"/>
                </a:moveTo>
                <a:cubicBezTo>
                  <a:pt x="13119" y="9361"/>
                  <a:pt x="13109" y="9365"/>
                  <a:pt x="13099" y="9375"/>
                </a:cubicBezTo>
                <a:cubicBezTo>
                  <a:pt x="13088" y="9387"/>
                  <a:pt x="13088" y="9411"/>
                  <a:pt x="13099" y="9422"/>
                </a:cubicBezTo>
                <a:cubicBezTo>
                  <a:pt x="13147" y="9482"/>
                  <a:pt x="13194" y="9552"/>
                  <a:pt x="13230" y="9611"/>
                </a:cubicBezTo>
                <a:cubicBezTo>
                  <a:pt x="13241" y="9623"/>
                  <a:pt x="13253" y="9635"/>
                  <a:pt x="13265" y="9635"/>
                </a:cubicBezTo>
                <a:lnTo>
                  <a:pt x="13277" y="9623"/>
                </a:lnTo>
                <a:cubicBezTo>
                  <a:pt x="13301" y="9611"/>
                  <a:pt x="13301" y="9587"/>
                  <a:pt x="13301" y="9576"/>
                </a:cubicBezTo>
                <a:cubicBezTo>
                  <a:pt x="13253" y="9505"/>
                  <a:pt x="13206" y="9446"/>
                  <a:pt x="13159" y="9375"/>
                </a:cubicBezTo>
                <a:cubicBezTo>
                  <a:pt x="13152" y="9368"/>
                  <a:pt x="13141" y="9361"/>
                  <a:pt x="13128" y="9361"/>
                </a:cubicBezTo>
                <a:close/>
                <a:moveTo>
                  <a:pt x="5339" y="9618"/>
                </a:moveTo>
                <a:cubicBezTo>
                  <a:pt x="5334" y="9618"/>
                  <a:pt x="5328" y="9620"/>
                  <a:pt x="5321" y="9623"/>
                </a:cubicBezTo>
                <a:cubicBezTo>
                  <a:pt x="5250" y="9671"/>
                  <a:pt x="5179" y="9706"/>
                  <a:pt x="5120" y="9753"/>
                </a:cubicBezTo>
                <a:cubicBezTo>
                  <a:pt x="5096" y="9765"/>
                  <a:pt x="5096" y="9789"/>
                  <a:pt x="5108" y="9800"/>
                </a:cubicBezTo>
                <a:cubicBezTo>
                  <a:pt x="5108" y="9813"/>
                  <a:pt x="5120" y="9813"/>
                  <a:pt x="5131" y="9813"/>
                </a:cubicBezTo>
                <a:lnTo>
                  <a:pt x="5155" y="9813"/>
                </a:lnTo>
                <a:cubicBezTo>
                  <a:pt x="5226" y="9765"/>
                  <a:pt x="5286" y="9729"/>
                  <a:pt x="5357" y="9694"/>
                </a:cubicBezTo>
                <a:cubicBezTo>
                  <a:pt x="5380" y="9682"/>
                  <a:pt x="5380" y="9658"/>
                  <a:pt x="5368" y="9635"/>
                </a:cubicBezTo>
                <a:cubicBezTo>
                  <a:pt x="5360" y="9627"/>
                  <a:pt x="5351" y="9618"/>
                  <a:pt x="5339" y="9618"/>
                </a:cubicBezTo>
                <a:close/>
                <a:moveTo>
                  <a:pt x="11420" y="9642"/>
                </a:moveTo>
                <a:cubicBezTo>
                  <a:pt x="11416" y="9642"/>
                  <a:pt x="11412" y="9644"/>
                  <a:pt x="11409" y="9647"/>
                </a:cubicBezTo>
                <a:cubicBezTo>
                  <a:pt x="11386" y="9647"/>
                  <a:pt x="11373" y="9658"/>
                  <a:pt x="11373" y="9682"/>
                </a:cubicBezTo>
                <a:cubicBezTo>
                  <a:pt x="11386" y="9765"/>
                  <a:pt x="11409" y="9848"/>
                  <a:pt x="11421" y="9918"/>
                </a:cubicBezTo>
                <a:cubicBezTo>
                  <a:pt x="11433" y="9931"/>
                  <a:pt x="11444" y="9942"/>
                  <a:pt x="11457" y="9942"/>
                </a:cubicBezTo>
                <a:lnTo>
                  <a:pt x="11468" y="9942"/>
                </a:lnTo>
                <a:cubicBezTo>
                  <a:pt x="11492" y="9942"/>
                  <a:pt x="11504" y="9918"/>
                  <a:pt x="11492" y="9907"/>
                </a:cubicBezTo>
                <a:cubicBezTo>
                  <a:pt x="11480" y="9836"/>
                  <a:pt x="11457" y="9753"/>
                  <a:pt x="11444" y="9671"/>
                </a:cubicBezTo>
                <a:cubicBezTo>
                  <a:pt x="11444" y="9653"/>
                  <a:pt x="11432" y="9642"/>
                  <a:pt x="11420" y="9642"/>
                </a:cubicBezTo>
                <a:close/>
                <a:moveTo>
                  <a:pt x="4907" y="9871"/>
                </a:moveTo>
                <a:cubicBezTo>
                  <a:pt x="4848" y="9918"/>
                  <a:pt x="4777" y="9966"/>
                  <a:pt x="4706" y="10002"/>
                </a:cubicBezTo>
                <a:cubicBezTo>
                  <a:pt x="4695" y="10013"/>
                  <a:pt x="4695" y="10037"/>
                  <a:pt x="4695" y="10060"/>
                </a:cubicBezTo>
                <a:cubicBezTo>
                  <a:pt x="4706" y="10073"/>
                  <a:pt x="4718" y="10073"/>
                  <a:pt x="4730" y="10073"/>
                </a:cubicBezTo>
                <a:lnTo>
                  <a:pt x="4753" y="10073"/>
                </a:lnTo>
                <a:cubicBezTo>
                  <a:pt x="4813" y="10025"/>
                  <a:pt x="4884" y="9978"/>
                  <a:pt x="4955" y="9942"/>
                </a:cubicBezTo>
                <a:cubicBezTo>
                  <a:pt x="4966" y="9931"/>
                  <a:pt x="4978" y="9907"/>
                  <a:pt x="4966" y="9884"/>
                </a:cubicBezTo>
                <a:cubicBezTo>
                  <a:pt x="4955" y="9871"/>
                  <a:pt x="4931" y="9871"/>
                  <a:pt x="4907" y="9871"/>
                </a:cubicBezTo>
                <a:close/>
                <a:moveTo>
                  <a:pt x="13366" y="9772"/>
                </a:moveTo>
                <a:cubicBezTo>
                  <a:pt x="13361" y="9772"/>
                  <a:pt x="13354" y="9774"/>
                  <a:pt x="13348" y="9777"/>
                </a:cubicBezTo>
                <a:cubicBezTo>
                  <a:pt x="13336" y="9789"/>
                  <a:pt x="13324" y="9800"/>
                  <a:pt x="13336" y="9824"/>
                </a:cubicBezTo>
                <a:cubicBezTo>
                  <a:pt x="13359" y="9895"/>
                  <a:pt x="13372" y="9978"/>
                  <a:pt x="13383" y="10049"/>
                </a:cubicBezTo>
                <a:cubicBezTo>
                  <a:pt x="13383" y="10060"/>
                  <a:pt x="13407" y="10084"/>
                  <a:pt x="13419" y="10084"/>
                </a:cubicBezTo>
                <a:lnTo>
                  <a:pt x="13430" y="10084"/>
                </a:lnTo>
                <a:cubicBezTo>
                  <a:pt x="13443" y="10073"/>
                  <a:pt x="13454" y="10060"/>
                  <a:pt x="13454" y="10037"/>
                </a:cubicBezTo>
                <a:cubicBezTo>
                  <a:pt x="13443" y="9954"/>
                  <a:pt x="13430" y="9884"/>
                  <a:pt x="13395" y="9800"/>
                </a:cubicBezTo>
                <a:cubicBezTo>
                  <a:pt x="13395" y="9783"/>
                  <a:pt x="13383" y="9772"/>
                  <a:pt x="13366" y="9772"/>
                </a:cubicBezTo>
                <a:close/>
                <a:moveTo>
                  <a:pt x="4539" y="10134"/>
                </a:moveTo>
                <a:cubicBezTo>
                  <a:pt x="4529" y="10134"/>
                  <a:pt x="4517" y="10137"/>
                  <a:pt x="4505" y="10144"/>
                </a:cubicBezTo>
                <a:cubicBezTo>
                  <a:pt x="4446" y="10179"/>
                  <a:pt x="4375" y="10226"/>
                  <a:pt x="4316" y="10273"/>
                </a:cubicBezTo>
                <a:cubicBezTo>
                  <a:pt x="4293" y="10285"/>
                  <a:pt x="4293" y="10309"/>
                  <a:pt x="4304" y="10320"/>
                </a:cubicBezTo>
                <a:cubicBezTo>
                  <a:pt x="4304" y="10333"/>
                  <a:pt x="4316" y="10344"/>
                  <a:pt x="4328" y="10344"/>
                </a:cubicBezTo>
                <a:cubicBezTo>
                  <a:pt x="4340" y="10344"/>
                  <a:pt x="4351" y="10333"/>
                  <a:pt x="4351" y="10333"/>
                </a:cubicBezTo>
                <a:cubicBezTo>
                  <a:pt x="4422" y="10285"/>
                  <a:pt x="4482" y="10238"/>
                  <a:pt x="4553" y="10202"/>
                </a:cubicBezTo>
                <a:cubicBezTo>
                  <a:pt x="4564" y="10191"/>
                  <a:pt x="4576" y="10167"/>
                  <a:pt x="4564" y="10144"/>
                </a:cubicBezTo>
                <a:cubicBezTo>
                  <a:pt x="4558" y="10137"/>
                  <a:pt x="4550" y="10134"/>
                  <a:pt x="4539" y="10134"/>
                </a:cubicBezTo>
                <a:close/>
                <a:moveTo>
                  <a:pt x="11527" y="10103"/>
                </a:moveTo>
                <a:cubicBezTo>
                  <a:pt x="11523" y="10103"/>
                  <a:pt x="11518" y="10105"/>
                  <a:pt x="11515" y="10108"/>
                </a:cubicBezTo>
                <a:cubicBezTo>
                  <a:pt x="11492" y="10120"/>
                  <a:pt x="11480" y="10131"/>
                  <a:pt x="11492" y="10155"/>
                </a:cubicBezTo>
                <a:cubicBezTo>
                  <a:pt x="11515" y="10238"/>
                  <a:pt x="11551" y="10309"/>
                  <a:pt x="11586" y="10380"/>
                </a:cubicBezTo>
                <a:cubicBezTo>
                  <a:pt x="11586" y="10391"/>
                  <a:pt x="11598" y="10404"/>
                  <a:pt x="11610" y="10404"/>
                </a:cubicBezTo>
                <a:cubicBezTo>
                  <a:pt x="11622" y="10404"/>
                  <a:pt x="11622" y="10404"/>
                  <a:pt x="11633" y="10391"/>
                </a:cubicBezTo>
                <a:cubicBezTo>
                  <a:pt x="11646" y="10391"/>
                  <a:pt x="11657" y="10368"/>
                  <a:pt x="11646" y="10344"/>
                </a:cubicBezTo>
                <a:cubicBezTo>
                  <a:pt x="11610" y="10285"/>
                  <a:pt x="11586" y="10215"/>
                  <a:pt x="11563" y="10131"/>
                </a:cubicBezTo>
                <a:cubicBezTo>
                  <a:pt x="11554" y="10114"/>
                  <a:pt x="11539" y="10103"/>
                  <a:pt x="11527" y="10103"/>
                </a:cubicBezTo>
                <a:close/>
                <a:moveTo>
                  <a:pt x="13417" y="10247"/>
                </a:moveTo>
                <a:cubicBezTo>
                  <a:pt x="13399" y="10247"/>
                  <a:pt x="13383" y="10264"/>
                  <a:pt x="13383" y="10273"/>
                </a:cubicBezTo>
                <a:cubicBezTo>
                  <a:pt x="13372" y="10356"/>
                  <a:pt x="13359" y="10427"/>
                  <a:pt x="13324" y="10498"/>
                </a:cubicBezTo>
                <a:cubicBezTo>
                  <a:pt x="13312" y="10510"/>
                  <a:pt x="13324" y="10533"/>
                  <a:pt x="13348" y="10546"/>
                </a:cubicBezTo>
                <a:lnTo>
                  <a:pt x="13359" y="10546"/>
                </a:lnTo>
                <a:cubicBezTo>
                  <a:pt x="13372" y="10546"/>
                  <a:pt x="13383" y="10546"/>
                  <a:pt x="13395" y="10522"/>
                </a:cubicBezTo>
                <a:cubicBezTo>
                  <a:pt x="13419" y="10451"/>
                  <a:pt x="13443" y="10368"/>
                  <a:pt x="13454" y="10285"/>
                </a:cubicBezTo>
                <a:cubicBezTo>
                  <a:pt x="13454" y="10262"/>
                  <a:pt x="13443" y="10250"/>
                  <a:pt x="13430" y="10250"/>
                </a:cubicBezTo>
                <a:cubicBezTo>
                  <a:pt x="13426" y="10247"/>
                  <a:pt x="13422" y="10247"/>
                  <a:pt x="13417" y="10247"/>
                </a:cubicBezTo>
                <a:close/>
                <a:moveTo>
                  <a:pt x="4139" y="10407"/>
                </a:moveTo>
                <a:cubicBezTo>
                  <a:pt x="4130" y="10407"/>
                  <a:pt x="4121" y="10409"/>
                  <a:pt x="4115" y="10415"/>
                </a:cubicBezTo>
                <a:cubicBezTo>
                  <a:pt x="4044" y="10462"/>
                  <a:pt x="3985" y="10510"/>
                  <a:pt x="3914" y="10557"/>
                </a:cubicBezTo>
                <a:cubicBezTo>
                  <a:pt x="3902" y="10569"/>
                  <a:pt x="3902" y="10581"/>
                  <a:pt x="3914" y="10604"/>
                </a:cubicBezTo>
                <a:cubicBezTo>
                  <a:pt x="3914" y="10616"/>
                  <a:pt x="3926" y="10616"/>
                  <a:pt x="3938" y="10616"/>
                </a:cubicBezTo>
                <a:cubicBezTo>
                  <a:pt x="3949" y="10616"/>
                  <a:pt x="3962" y="10616"/>
                  <a:pt x="3962" y="10604"/>
                </a:cubicBezTo>
                <a:cubicBezTo>
                  <a:pt x="4020" y="10569"/>
                  <a:pt x="4091" y="10522"/>
                  <a:pt x="4151" y="10475"/>
                </a:cubicBezTo>
                <a:cubicBezTo>
                  <a:pt x="4174" y="10462"/>
                  <a:pt x="4174" y="10439"/>
                  <a:pt x="4162" y="10415"/>
                </a:cubicBezTo>
                <a:cubicBezTo>
                  <a:pt x="4156" y="10409"/>
                  <a:pt x="4148" y="10407"/>
                  <a:pt x="4139" y="10407"/>
                </a:cubicBezTo>
                <a:close/>
                <a:moveTo>
                  <a:pt x="11745" y="10526"/>
                </a:moveTo>
                <a:cubicBezTo>
                  <a:pt x="11736" y="10526"/>
                  <a:pt x="11726" y="10529"/>
                  <a:pt x="11717" y="10533"/>
                </a:cubicBezTo>
                <a:cubicBezTo>
                  <a:pt x="11704" y="10546"/>
                  <a:pt x="11704" y="10569"/>
                  <a:pt x="11717" y="10593"/>
                </a:cubicBezTo>
                <a:lnTo>
                  <a:pt x="11788" y="10664"/>
                </a:lnTo>
                <a:cubicBezTo>
                  <a:pt x="11823" y="10687"/>
                  <a:pt x="11870" y="10722"/>
                  <a:pt x="11906" y="10746"/>
                </a:cubicBezTo>
                <a:cubicBezTo>
                  <a:pt x="11906" y="10758"/>
                  <a:pt x="11917" y="10758"/>
                  <a:pt x="11929" y="10758"/>
                </a:cubicBezTo>
                <a:cubicBezTo>
                  <a:pt x="11941" y="10758"/>
                  <a:pt x="11953" y="10746"/>
                  <a:pt x="11953" y="10746"/>
                </a:cubicBezTo>
                <a:cubicBezTo>
                  <a:pt x="11964" y="10722"/>
                  <a:pt x="11964" y="10699"/>
                  <a:pt x="11941" y="10687"/>
                </a:cubicBezTo>
                <a:cubicBezTo>
                  <a:pt x="11906" y="10664"/>
                  <a:pt x="11870" y="10640"/>
                  <a:pt x="11835" y="10604"/>
                </a:cubicBezTo>
                <a:cubicBezTo>
                  <a:pt x="11811" y="10581"/>
                  <a:pt x="11788" y="10569"/>
                  <a:pt x="11775" y="10546"/>
                </a:cubicBezTo>
                <a:cubicBezTo>
                  <a:pt x="11769" y="10532"/>
                  <a:pt x="11758" y="10526"/>
                  <a:pt x="11745" y="10526"/>
                </a:cubicBezTo>
                <a:close/>
                <a:moveTo>
                  <a:pt x="3748" y="10690"/>
                </a:moveTo>
                <a:cubicBezTo>
                  <a:pt x="3740" y="10690"/>
                  <a:pt x="3731" y="10693"/>
                  <a:pt x="3725" y="10699"/>
                </a:cubicBezTo>
                <a:cubicBezTo>
                  <a:pt x="3666" y="10746"/>
                  <a:pt x="3595" y="10793"/>
                  <a:pt x="3536" y="10841"/>
                </a:cubicBezTo>
                <a:cubicBezTo>
                  <a:pt x="3524" y="10853"/>
                  <a:pt x="3512" y="10877"/>
                  <a:pt x="3524" y="10888"/>
                </a:cubicBezTo>
                <a:cubicBezTo>
                  <a:pt x="3536" y="10900"/>
                  <a:pt x="3547" y="10900"/>
                  <a:pt x="3560" y="10900"/>
                </a:cubicBezTo>
                <a:lnTo>
                  <a:pt x="3583" y="10900"/>
                </a:lnTo>
                <a:cubicBezTo>
                  <a:pt x="3642" y="10853"/>
                  <a:pt x="3702" y="10806"/>
                  <a:pt x="3772" y="10746"/>
                </a:cubicBezTo>
                <a:cubicBezTo>
                  <a:pt x="3784" y="10735"/>
                  <a:pt x="3784" y="10722"/>
                  <a:pt x="3772" y="10699"/>
                </a:cubicBezTo>
                <a:cubicBezTo>
                  <a:pt x="3766" y="10693"/>
                  <a:pt x="3757" y="10690"/>
                  <a:pt x="3748" y="10690"/>
                </a:cubicBezTo>
                <a:close/>
                <a:moveTo>
                  <a:pt x="13229" y="10678"/>
                </a:moveTo>
                <a:cubicBezTo>
                  <a:pt x="13221" y="10678"/>
                  <a:pt x="13212" y="10681"/>
                  <a:pt x="13206" y="10687"/>
                </a:cubicBezTo>
                <a:cubicBezTo>
                  <a:pt x="13147" y="10746"/>
                  <a:pt x="13088" y="10793"/>
                  <a:pt x="13028" y="10829"/>
                </a:cubicBezTo>
                <a:cubicBezTo>
                  <a:pt x="13017" y="10841"/>
                  <a:pt x="13005" y="10864"/>
                  <a:pt x="13017" y="10888"/>
                </a:cubicBezTo>
                <a:cubicBezTo>
                  <a:pt x="13017" y="10900"/>
                  <a:pt x="13028" y="10900"/>
                  <a:pt x="13052" y="10900"/>
                </a:cubicBezTo>
                <a:lnTo>
                  <a:pt x="13064" y="10900"/>
                </a:lnTo>
                <a:cubicBezTo>
                  <a:pt x="13135" y="10853"/>
                  <a:pt x="13206" y="10806"/>
                  <a:pt x="13253" y="10735"/>
                </a:cubicBezTo>
                <a:cubicBezTo>
                  <a:pt x="13265" y="10722"/>
                  <a:pt x="13265" y="10699"/>
                  <a:pt x="13253" y="10687"/>
                </a:cubicBezTo>
                <a:cubicBezTo>
                  <a:pt x="13247" y="10681"/>
                  <a:pt x="13238" y="10678"/>
                  <a:pt x="13229" y="10678"/>
                </a:cubicBezTo>
                <a:close/>
                <a:moveTo>
                  <a:pt x="12129" y="10812"/>
                </a:moveTo>
                <a:cubicBezTo>
                  <a:pt x="12117" y="10812"/>
                  <a:pt x="12103" y="10821"/>
                  <a:pt x="12095" y="10829"/>
                </a:cubicBezTo>
                <a:cubicBezTo>
                  <a:pt x="12083" y="10853"/>
                  <a:pt x="12095" y="10864"/>
                  <a:pt x="12119" y="10877"/>
                </a:cubicBezTo>
                <a:cubicBezTo>
                  <a:pt x="12190" y="10912"/>
                  <a:pt x="12260" y="10947"/>
                  <a:pt x="12343" y="10971"/>
                </a:cubicBezTo>
                <a:lnTo>
                  <a:pt x="12355" y="10971"/>
                </a:lnTo>
                <a:cubicBezTo>
                  <a:pt x="12366" y="10971"/>
                  <a:pt x="12379" y="10959"/>
                  <a:pt x="12390" y="10947"/>
                </a:cubicBezTo>
                <a:cubicBezTo>
                  <a:pt x="12390" y="10924"/>
                  <a:pt x="12379" y="10912"/>
                  <a:pt x="12366" y="10900"/>
                </a:cubicBezTo>
                <a:cubicBezTo>
                  <a:pt x="12295" y="10877"/>
                  <a:pt x="12213" y="10853"/>
                  <a:pt x="12142" y="10817"/>
                </a:cubicBezTo>
                <a:cubicBezTo>
                  <a:pt x="12139" y="10814"/>
                  <a:pt x="12134" y="10812"/>
                  <a:pt x="12129" y="10812"/>
                </a:cubicBezTo>
                <a:close/>
                <a:moveTo>
                  <a:pt x="12832" y="10919"/>
                </a:moveTo>
                <a:cubicBezTo>
                  <a:pt x="12828" y="10919"/>
                  <a:pt x="12822" y="10921"/>
                  <a:pt x="12816" y="10924"/>
                </a:cubicBezTo>
                <a:cubicBezTo>
                  <a:pt x="12766" y="10932"/>
                  <a:pt x="12710" y="10940"/>
                  <a:pt x="12657" y="10940"/>
                </a:cubicBezTo>
                <a:cubicBezTo>
                  <a:pt x="12634" y="10940"/>
                  <a:pt x="12612" y="10939"/>
                  <a:pt x="12591" y="10935"/>
                </a:cubicBezTo>
                <a:cubicBezTo>
                  <a:pt x="12568" y="10935"/>
                  <a:pt x="12556" y="10959"/>
                  <a:pt x="12556" y="10971"/>
                </a:cubicBezTo>
                <a:cubicBezTo>
                  <a:pt x="12556" y="10995"/>
                  <a:pt x="12568" y="11006"/>
                  <a:pt x="12591" y="11006"/>
                </a:cubicBezTo>
                <a:lnTo>
                  <a:pt x="12626" y="11006"/>
                </a:lnTo>
                <a:cubicBezTo>
                  <a:pt x="12697" y="11006"/>
                  <a:pt x="12768" y="11006"/>
                  <a:pt x="12828" y="10995"/>
                </a:cubicBezTo>
                <a:cubicBezTo>
                  <a:pt x="12852" y="10982"/>
                  <a:pt x="12863" y="10971"/>
                  <a:pt x="12863" y="10947"/>
                </a:cubicBezTo>
                <a:cubicBezTo>
                  <a:pt x="12855" y="10930"/>
                  <a:pt x="12846" y="10919"/>
                  <a:pt x="12832" y="10919"/>
                </a:cubicBezTo>
                <a:close/>
                <a:moveTo>
                  <a:pt x="3365" y="10975"/>
                </a:moveTo>
                <a:cubicBezTo>
                  <a:pt x="3358" y="10975"/>
                  <a:pt x="3352" y="10978"/>
                  <a:pt x="3347" y="10982"/>
                </a:cubicBezTo>
                <a:cubicBezTo>
                  <a:pt x="3276" y="11030"/>
                  <a:pt x="3216" y="11089"/>
                  <a:pt x="3158" y="11137"/>
                </a:cubicBezTo>
                <a:cubicBezTo>
                  <a:pt x="3145" y="11148"/>
                  <a:pt x="3134" y="11172"/>
                  <a:pt x="3145" y="11184"/>
                </a:cubicBezTo>
                <a:cubicBezTo>
                  <a:pt x="3158" y="11195"/>
                  <a:pt x="3169" y="11195"/>
                  <a:pt x="3181" y="11195"/>
                </a:cubicBezTo>
                <a:lnTo>
                  <a:pt x="3205" y="11195"/>
                </a:lnTo>
                <a:cubicBezTo>
                  <a:pt x="3264" y="11137"/>
                  <a:pt x="3323" y="11089"/>
                  <a:pt x="3394" y="11042"/>
                </a:cubicBezTo>
                <a:cubicBezTo>
                  <a:pt x="3405" y="11030"/>
                  <a:pt x="3405" y="11006"/>
                  <a:pt x="3394" y="10995"/>
                </a:cubicBezTo>
                <a:cubicBezTo>
                  <a:pt x="3387" y="10981"/>
                  <a:pt x="3376" y="10975"/>
                  <a:pt x="3365" y="10975"/>
                </a:cubicBezTo>
                <a:close/>
                <a:moveTo>
                  <a:pt x="2988" y="11276"/>
                </a:moveTo>
                <a:cubicBezTo>
                  <a:pt x="2980" y="11276"/>
                  <a:pt x="2973" y="11280"/>
                  <a:pt x="2969" y="11290"/>
                </a:cubicBezTo>
                <a:cubicBezTo>
                  <a:pt x="2909" y="11337"/>
                  <a:pt x="2838" y="11384"/>
                  <a:pt x="2779" y="11432"/>
                </a:cubicBezTo>
                <a:cubicBezTo>
                  <a:pt x="2767" y="11455"/>
                  <a:pt x="2767" y="11468"/>
                  <a:pt x="2779" y="11491"/>
                </a:cubicBezTo>
                <a:cubicBezTo>
                  <a:pt x="2791" y="11491"/>
                  <a:pt x="2791" y="11503"/>
                  <a:pt x="2803" y="11503"/>
                </a:cubicBezTo>
                <a:cubicBezTo>
                  <a:pt x="2814" y="11503"/>
                  <a:pt x="2827" y="11503"/>
                  <a:pt x="2827" y="11491"/>
                </a:cubicBezTo>
                <a:cubicBezTo>
                  <a:pt x="2885" y="11444"/>
                  <a:pt x="2956" y="11397"/>
                  <a:pt x="3016" y="11337"/>
                </a:cubicBezTo>
                <a:cubicBezTo>
                  <a:pt x="3027" y="11326"/>
                  <a:pt x="3027" y="11302"/>
                  <a:pt x="3016" y="11290"/>
                </a:cubicBezTo>
                <a:cubicBezTo>
                  <a:pt x="3009" y="11283"/>
                  <a:pt x="2998" y="11276"/>
                  <a:pt x="2988" y="11276"/>
                </a:cubicBezTo>
                <a:close/>
                <a:moveTo>
                  <a:pt x="2621" y="11584"/>
                </a:moveTo>
                <a:cubicBezTo>
                  <a:pt x="2614" y="11584"/>
                  <a:pt x="2607" y="11587"/>
                  <a:pt x="2602" y="11597"/>
                </a:cubicBezTo>
                <a:cubicBezTo>
                  <a:pt x="2543" y="11644"/>
                  <a:pt x="2472" y="11692"/>
                  <a:pt x="2412" y="11751"/>
                </a:cubicBezTo>
                <a:cubicBezTo>
                  <a:pt x="2401" y="11763"/>
                  <a:pt x="2401" y="11786"/>
                  <a:pt x="2412" y="11799"/>
                </a:cubicBezTo>
                <a:cubicBezTo>
                  <a:pt x="2425" y="11810"/>
                  <a:pt x="2425" y="11810"/>
                  <a:pt x="2436" y="11810"/>
                </a:cubicBezTo>
                <a:cubicBezTo>
                  <a:pt x="2448" y="11810"/>
                  <a:pt x="2460" y="11810"/>
                  <a:pt x="2460" y="11799"/>
                </a:cubicBezTo>
                <a:cubicBezTo>
                  <a:pt x="2519" y="11751"/>
                  <a:pt x="2578" y="11704"/>
                  <a:pt x="2649" y="11644"/>
                </a:cubicBezTo>
                <a:cubicBezTo>
                  <a:pt x="2661" y="11633"/>
                  <a:pt x="2661" y="11609"/>
                  <a:pt x="2649" y="11597"/>
                </a:cubicBezTo>
                <a:cubicBezTo>
                  <a:pt x="2642" y="11591"/>
                  <a:pt x="2632" y="11584"/>
                  <a:pt x="2621" y="11584"/>
                </a:cubicBezTo>
                <a:close/>
                <a:moveTo>
                  <a:pt x="2259" y="11896"/>
                </a:moveTo>
                <a:cubicBezTo>
                  <a:pt x="2250" y="11896"/>
                  <a:pt x="2241" y="11899"/>
                  <a:pt x="2236" y="11905"/>
                </a:cubicBezTo>
                <a:cubicBezTo>
                  <a:pt x="2176" y="11964"/>
                  <a:pt x="2117" y="12011"/>
                  <a:pt x="2058" y="12070"/>
                </a:cubicBezTo>
                <a:cubicBezTo>
                  <a:pt x="2046" y="12082"/>
                  <a:pt x="2034" y="12106"/>
                  <a:pt x="2058" y="12117"/>
                </a:cubicBezTo>
                <a:cubicBezTo>
                  <a:pt x="2058" y="12130"/>
                  <a:pt x="2070" y="12130"/>
                  <a:pt x="2081" y="12130"/>
                </a:cubicBezTo>
                <a:cubicBezTo>
                  <a:pt x="2094" y="12130"/>
                  <a:pt x="2094" y="12130"/>
                  <a:pt x="2105" y="12117"/>
                </a:cubicBezTo>
                <a:cubicBezTo>
                  <a:pt x="2165" y="12070"/>
                  <a:pt x="2223" y="12011"/>
                  <a:pt x="2283" y="11964"/>
                </a:cubicBezTo>
                <a:cubicBezTo>
                  <a:pt x="2294" y="11952"/>
                  <a:pt x="2294" y="11928"/>
                  <a:pt x="2283" y="11905"/>
                </a:cubicBezTo>
                <a:cubicBezTo>
                  <a:pt x="2277" y="11899"/>
                  <a:pt x="2268" y="11896"/>
                  <a:pt x="2259" y="11896"/>
                </a:cubicBezTo>
                <a:close/>
                <a:moveTo>
                  <a:pt x="1904" y="12215"/>
                </a:moveTo>
                <a:cubicBezTo>
                  <a:pt x="1895" y="12215"/>
                  <a:pt x="1887" y="12218"/>
                  <a:pt x="1881" y="12224"/>
                </a:cubicBezTo>
                <a:cubicBezTo>
                  <a:pt x="1821" y="12283"/>
                  <a:pt x="1763" y="12330"/>
                  <a:pt x="1703" y="12390"/>
                </a:cubicBezTo>
                <a:cubicBezTo>
                  <a:pt x="1692" y="12401"/>
                  <a:pt x="1692" y="12425"/>
                  <a:pt x="1703" y="12437"/>
                </a:cubicBezTo>
                <a:cubicBezTo>
                  <a:pt x="1703" y="12448"/>
                  <a:pt x="1715" y="12448"/>
                  <a:pt x="1727" y="12448"/>
                </a:cubicBezTo>
                <a:cubicBezTo>
                  <a:pt x="1739" y="12448"/>
                  <a:pt x="1739" y="12448"/>
                  <a:pt x="1750" y="12437"/>
                </a:cubicBezTo>
                <a:cubicBezTo>
                  <a:pt x="1810" y="12390"/>
                  <a:pt x="1869" y="12330"/>
                  <a:pt x="1928" y="12283"/>
                </a:cubicBezTo>
                <a:cubicBezTo>
                  <a:pt x="1940" y="12272"/>
                  <a:pt x="1940" y="12248"/>
                  <a:pt x="1928" y="12224"/>
                </a:cubicBezTo>
                <a:cubicBezTo>
                  <a:pt x="1922" y="12218"/>
                  <a:pt x="1913" y="12215"/>
                  <a:pt x="1904" y="12215"/>
                </a:cubicBezTo>
                <a:close/>
                <a:moveTo>
                  <a:pt x="1550" y="12546"/>
                </a:moveTo>
                <a:cubicBezTo>
                  <a:pt x="1541" y="12546"/>
                  <a:pt x="1532" y="12549"/>
                  <a:pt x="1526" y="12555"/>
                </a:cubicBezTo>
                <a:cubicBezTo>
                  <a:pt x="1467" y="12614"/>
                  <a:pt x="1408" y="12661"/>
                  <a:pt x="1349" y="12721"/>
                </a:cubicBezTo>
                <a:cubicBezTo>
                  <a:pt x="1337" y="12732"/>
                  <a:pt x="1337" y="12756"/>
                  <a:pt x="1349" y="12768"/>
                </a:cubicBezTo>
                <a:cubicBezTo>
                  <a:pt x="1361" y="12779"/>
                  <a:pt x="1372" y="12779"/>
                  <a:pt x="1372" y="12779"/>
                </a:cubicBezTo>
                <a:cubicBezTo>
                  <a:pt x="1384" y="12779"/>
                  <a:pt x="1396" y="12779"/>
                  <a:pt x="1408" y="12768"/>
                </a:cubicBezTo>
                <a:lnTo>
                  <a:pt x="1574" y="12603"/>
                </a:lnTo>
                <a:cubicBezTo>
                  <a:pt x="1585" y="12590"/>
                  <a:pt x="1585" y="12567"/>
                  <a:pt x="1574" y="12555"/>
                </a:cubicBezTo>
                <a:cubicBezTo>
                  <a:pt x="1567" y="12549"/>
                  <a:pt x="1558" y="12546"/>
                  <a:pt x="1550" y="12546"/>
                </a:cubicBezTo>
                <a:close/>
                <a:moveTo>
                  <a:pt x="1207" y="12877"/>
                </a:moveTo>
                <a:cubicBezTo>
                  <a:pt x="1198" y="12877"/>
                  <a:pt x="1189" y="12880"/>
                  <a:pt x="1183" y="12886"/>
                </a:cubicBezTo>
                <a:cubicBezTo>
                  <a:pt x="1124" y="12945"/>
                  <a:pt x="1065" y="13004"/>
                  <a:pt x="1006" y="13052"/>
                </a:cubicBezTo>
                <a:cubicBezTo>
                  <a:pt x="994" y="13075"/>
                  <a:pt x="994" y="13099"/>
                  <a:pt x="1006" y="13110"/>
                </a:cubicBezTo>
                <a:cubicBezTo>
                  <a:pt x="1017" y="13110"/>
                  <a:pt x="1030" y="13123"/>
                  <a:pt x="1030" y="13123"/>
                </a:cubicBezTo>
                <a:cubicBezTo>
                  <a:pt x="1041" y="13123"/>
                  <a:pt x="1053" y="13110"/>
                  <a:pt x="1065" y="13110"/>
                </a:cubicBezTo>
                <a:cubicBezTo>
                  <a:pt x="1112" y="13052"/>
                  <a:pt x="1172" y="12992"/>
                  <a:pt x="1230" y="12934"/>
                </a:cubicBezTo>
                <a:cubicBezTo>
                  <a:pt x="1243" y="12921"/>
                  <a:pt x="1243" y="12898"/>
                  <a:pt x="1230" y="12886"/>
                </a:cubicBezTo>
                <a:cubicBezTo>
                  <a:pt x="1225" y="12880"/>
                  <a:pt x="1216" y="12877"/>
                  <a:pt x="1207" y="12877"/>
                </a:cubicBezTo>
                <a:close/>
                <a:moveTo>
                  <a:pt x="864" y="13220"/>
                </a:moveTo>
                <a:cubicBezTo>
                  <a:pt x="855" y="13220"/>
                  <a:pt x="846" y="13223"/>
                  <a:pt x="841" y="13229"/>
                </a:cubicBezTo>
                <a:lnTo>
                  <a:pt x="675" y="13394"/>
                </a:lnTo>
                <a:cubicBezTo>
                  <a:pt x="663" y="13418"/>
                  <a:pt x="663" y="13441"/>
                  <a:pt x="675" y="13454"/>
                </a:cubicBezTo>
                <a:cubicBezTo>
                  <a:pt x="675" y="13454"/>
                  <a:pt x="686" y="13465"/>
                  <a:pt x="699" y="13465"/>
                </a:cubicBezTo>
                <a:cubicBezTo>
                  <a:pt x="710" y="13465"/>
                  <a:pt x="722" y="13454"/>
                  <a:pt x="722" y="13454"/>
                </a:cubicBezTo>
                <a:cubicBezTo>
                  <a:pt x="781" y="13394"/>
                  <a:pt x="828" y="13335"/>
                  <a:pt x="888" y="13276"/>
                </a:cubicBezTo>
                <a:cubicBezTo>
                  <a:pt x="899" y="13265"/>
                  <a:pt x="899" y="13241"/>
                  <a:pt x="888" y="13229"/>
                </a:cubicBezTo>
                <a:cubicBezTo>
                  <a:pt x="882" y="13223"/>
                  <a:pt x="873" y="13220"/>
                  <a:pt x="864" y="13220"/>
                </a:cubicBezTo>
                <a:close/>
                <a:moveTo>
                  <a:pt x="533" y="13563"/>
                </a:moveTo>
                <a:cubicBezTo>
                  <a:pt x="524" y="13563"/>
                  <a:pt x="515" y="13566"/>
                  <a:pt x="510" y="13572"/>
                </a:cubicBezTo>
                <a:cubicBezTo>
                  <a:pt x="450" y="13643"/>
                  <a:pt x="391" y="13690"/>
                  <a:pt x="344" y="13749"/>
                </a:cubicBezTo>
                <a:cubicBezTo>
                  <a:pt x="332" y="13761"/>
                  <a:pt x="332" y="13785"/>
                  <a:pt x="344" y="13796"/>
                </a:cubicBezTo>
                <a:cubicBezTo>
                  <a:pt x="355" y="13808"/>
                  <a:pt x="355" y="13808"/>
                  <a:pt x="368" y="13808"/>
                </a:cubicBezTo>
                <a:cubicBezTo>
                  <a:pt x="379" y="13808"/>
                  <a:pt x="391" y="13808"/>
                  <a:pt x="391" y="13796"/>
                </a:cubicBezTo>
                <a:cubicBezTo>
                  <a:pt x="439" y="13749"/>
                  <a:pt x="497" y="13690"/>
                  <a:pt x="557" y="13619"/>
                </a:cubicBezTo>
                <a:cubicBezTo>
                  <a:pt x="568" y="13607"/>
                  <a:pt x="568" y="13583"/>
                  <a:pt x="557" y="13572"/>
                </a:cubicBezTo>
                <a:cubicBezTo>
                  <a:pt x="551" y="13566"/>
                  <a:pt x="542" y="13563"/>
                  <a:pt x="533" y="13563"/>
                </a:cubicBezTo>
                <a:close/>
                <a:moveTo>
                  <a:pt x="202" y="13917"/>
                </a:moveTo>
                <a:cubicBezTo>
                  <a:pt x="193" y="13917"/>
                  <a:pt x="184" y="13920"/>
                  <a:pt x="179" y="13927"/>
                </a:cubicBezTo>
                <a:cubicBezTo>
                  <a:pt x="72" y="14045"/>
                  <a:pt x="13" y="14116"/>
                  <a:pt x="13" y="14116"/>
                </a:cubicBezTo>
                <a:cubicBezTo>
                  <a:pt x="1" y="14127"/>
                  <a:pt x="1" y="14151"/>
                  <a:pt x="24" y="14163"/>
                </a:cubicBezTo>
                <a:cubicBezTo>
                  <a:pt x="24" y="14163"/>
                  <a:pt x="37" y="14174"/>
                  <a:pt x="48" y="14174"/>
                </a:cubicBezTo>
                <a:cubicBezTo>
                  <a:pt x="60" y="14174"/>
                  <a:pt x="60" y="14163"/>
                  <a:pt x="72" y="14151"/>
                </a:cubicBezTo>
                <a:cubicBezTo>
                  <a:pt x="72" y="14151"/>
                  <a:pt x="131" y="14092"/>
                  <a:pt x="237" y="13974"/>
                </a:cubicBezTo>
                <a:cubicBezTo>
                  <a:pt x="250" y="13962"/>
                  <a:pt x="250" y="13938"/>
                  <a:pt x="226" y="13927"/>
                </a:cubicBezTo>
                <a:cubicBezTo>
                  <a:pt x="220" y="13920"/>
                  <a:pt x="211" y="13917"/>
                  <a:pt x="202" y="1391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0" name="Google Shape;170;p13"/>
          <p:cNvGrpSpPr/>
          <p:nvPr/>
        </p:nvGrpSpPr>
        <p:grpSpPr>
          <a:xfrm>
            <a:off x="542264" y="4372861"/>
            <a:ext cx="355461" cy="607971"/>
            <a:chOff x="-8272361" y="3329436"/>
            <a:chExt cx="355461" cy="607971"/>
          </a:xfrm>
        </p:grpSpPr>
        <p:sp>
          <p:nvSpPr>
            <p:cNvPr id="171" name="Google Shape;171;p13"/>
            <p:cNvSpPr/>
            <p:nvPr/>
          </p:nvSpPr>
          <p:spPr>
            <a:xfrm>
              <a:off x="-8272361" y="3447815"/>
              <a:ext cx="328505" cy="420577"/>
            </a:xfrm>
            <a:custGeom>
              <a:avLst/>
              <a:gdLst/>
              <a:ahLst/>
              <a:cxnLst/>
              <a:rect l="l" t="t" r="r" b="b"/>
              <a:pathLst>
                <a:path w="2023" h="2590" extrusionOk="0">
                  <a:moveTo>
                    <a:pt x="1172" y="0"/>
                  </a:moveTo>
                  <a:lnTo>
                    <a:pt x="1" y="533"/>
                  </a:lnTo>
                  <a:lnTo>
                    <a:pt x="25" y="591"/>
                  </a:lnTo>
                  <a:lnTo>
                    <a:pt x="899" y="2590"/>
                  </a:lnTo>
                  <a:lnTo>
                    <a:pt x="2023" y="2081"/>
                  </a:lnTo>
                  <a:lnTo>
                    <a:pt x="11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3"/>
            <p:cNvSpPr/>
            <p:nvPr/>
          </p:nvSpPr>
          <p:spPr>
            <a:xfrm>
              <a:off x="-8126377" y="3785577"/>
              <a:ext cx="209477" cy="151830"/>
            </a:xfrm>
            <a:custGeom>
              <a:avLst/>
              <a:gdLst/>
              <a:ahLst/>
              <a:cxnLst/>
              <a:rect l="l" t="t" r="r" b="b"/>
              <a:pathLst>
                <a:path w="1290" h="935" extrusionOk="0">
                  <a:moveTo>
                    <a:pt x="1124" y="1"/>
                  </a:moveTo>
                  <a:lnTo>
                    <a:pt x="0" y="510"/>
                  </a:lnTo>
                  <a:lnTo>
                    <a:pt x="131" y="805"/>
                  </a:lnTo>
                  <a:cubicBezTo>
                    <a:pt x="165" y="883"/>
                    <a:pt x="243" y="935"/>
                    <a:pt x="325" y="935"/>
                  </a:cubicBezTo>
                  <a:cubicBezTo>
                    <a:pt x="355" y="935"/>
                    <a:pt x="386" y="928"/>
                    <a:pt x="415" y="912"/>
                  </a:cubicBezTo>
                  <a:lnTo>
                    <a:pt x="1135" y="604"/>
                  </a:lnTo>
                  <a:cubicBezTo>
                    <a:pt x="1242" y="557"/>
                    <a:pt x="1289" y="427"/>
                    <a:pt x="1254" y="321"/>
                  </a:cubicBezTo>
                  <a:lnTo>
                    <a:pt x="11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3"/>
            <p:cNvSpPr/>
            <p:nvPr/>
          </p:nvSpPr>
          <p:spPr>
            <a:xfrm>
              <a:off x="-8143589" y="3771449"/>
              <a:ext cx="213212" cy="113020"/>
            </a:xfrm>
            <a:custGeom>
              <a:avLst/>
              <a:gdLst/>
              <a:ahLst/>
              <a:cxnLst/>
              <a:rect l="l" t="t" r="r" b="b"/>
              <a:pathLst>
                <a:path w="1313" h="696" extrusionOk="0">
                  <a:moveTo>
                    <a:pt x="1189" y="1"/>
                  </a:moveTo>
                  <a:cubicBezTo>
                    <a:pt x="1168" y="1"/>
                    <a:pt x="1146" y="6"/>
                    <a:pt x="1123" y="17"/>
                  </a:cubicBezTo>
                  <a:lnTo>
                    <a:pt x="95" y="479"/>
                  </a:lnTo>
                  <a:cubicBezTo>
                    <a:pt x="24" y="502"/>
                    <a:pt x="1" y="573"/>
                    <a:pt x="24" y="632"/>
                  </a:cubicBezTo>
                  <a:cubicBezTo>
                    <a:pt x="40" y="672"/>
                    <a:pt x="78" y="696"/>
                    <a:pt x="123" y="696"/>
                  </a:cubicBezTo>
                  <a:cubicBezTo>
                    <a:pt x="144" y="696"/>
                    <a:pt x="167" y="691"/>
                    <a:pt x="190" y="679"/>
                  </a:cubicBezTo>
                  <a:lnTo>
                    <a:pt x="1218" y="218"/>
                  </a:lnTo>
                  <a:cubicBezTo>
                    <a:pt x="1289" y="183"/>
                    <a:pt x="1312" y="124"/>
                    <a:pt x="1289" y="64"/>
                  </a:cubicBezTo>
                  <a:cubicBezTo>
                    <a:pt x="1273" y="24"/>
                    <a:pt x="1234" y="1"/>
                    <a:pt x="11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3"/>
            <p:cNvSpPr/>
            <p:nvPr/>
          </p:nvSpPr>
          <p:spPr>
            <a:xfrm>
              <a:off x="-8272361" y="3329436"/>
              <a:ext cx="190315" cy="241304"/>
            </a:xfrm>
            <a:custGeom>
              <a:avLst/>
              <a:gdLst/>
              <a:ahLst/>
              <a:cxnLst/>
              <a:rect l="l" t="t" r="r" b="b"/>
              <a:pathLst>
                <a:path w="1172" h="1486" extrusionOk="0">
                  <a:moveTo>
                    <a:pt x="257" y="1"/>
                  </a:moveTo>
                  <a:cubicBezTo>
                    <a:pt x="172" y="1"/>
                    <a:pt x="92" y="65"/>
                    <a:pt x="84" y="162"/>
                  </a:cubicBezTo>
                  <a:lnTo>
                    <a:pt x="1" y="1262"/>
                  </a:lnTo>
                  <a:lnTo>
                    <a:pt x="463" y="1486"/>
                  </a:lnTo>
                  <a:lnTo>
                    <a:pt x="723" y="1084"/>
                  </a:lnTo>
                  <a:lnTo>
                    <a:pt x="1030" y="1226"/>
                  </a:lnTo>
                  <a:lnTo>
                    <a:pt x="1172" y="729"/>
                  </a:lnTo>
                  <a:lnTo>
                    <a:pt x="368" y="44"/>
                  </a:lnTo>
                  <a:cubicBezTo>
                    <a:pt x="334" y="14"/>
                    <a:pt x="295" y="1"/>
                    <a:pt x="2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3"/>
            <p:cNvSpPr/>
            <p:nvPr/>
          </p:nvSpPr>
          <p:spPr>
            <a:xfrm>
              <a:off x="-8264566" y="3329436"/>
              <a:ext cx="105713" cy="97431"/>
            </a:xfrm>
            <a:custGeom>
              <a:avLst/>
              <a:gdLst/>
              <a:ahLst/>
              <a:cxnLst/>
              <a:rect l="l" t="t" r="r" b="b"/>
              <a:pathLst>
                <a:path w="651" h="600" extrusionOk="0">
                  <a:moveTo>
                    <a:pt x="209" y="1"/>
                  </a:moveTo>
                  <a:cubicBezTo>
                    <a:pt x="124" y="1"/>
                    <a:pt x="44" y="65"/>
                    <a:pt x="36" y="162"/>
                  </a:cubicBezTo>
                  <a:lnTo>
                    <a:pt x="0" y="600"/>
                  </a:lnTo>
                  <a:lnTo>
                    <a:pt x="651" y="316"/>
                  </a:lnTo>
                  <a:lnTo>
                    <a:pt x="320" y="44"/>
                  </a:lnTo>
                  <a:cubicBezTo>
                    <a:pt x="286" y="14"/>
                    <a:pt x="247" y="1"/>
                    <a:pt x="2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 name="Google Shape;176;p13"/>
          <p:cNvSpPr/>
          <p:nvPr/>
        </p:nvSpPr>
        <p:spPr>
          <a:xfrm>
            <a:off x="8415588" y="1167417"/>
            <a:ext cx="564276" cy="581893"/>
          </a:xfrm>
          <a:custGeom>
            <a:avLst/>
            <a:gdLst/>
            <a:ahLst/>
            <a:cxnLst/>
            <a:rect l="l" t="t" r="r" b="b"/>
            <a:pathLst>
              <a:path w="3429" h="3536" extrusionOk="0">
                <a:moveTo>
                  <a:pt x="1479" y="1"/>
                </a:moveTo>
                <a:lnTo>
                  <a:pt x="1384" y="1076"/>
                </a:lnTo>
                <a:lnTo>
                  <a:pt x="237" y="674"/>
                </a:lnTo>
                <a:lnTo>
                  <a:pt x="946" y="1538"/>
                </a:lnTo>
                <a:lnTo>
                  <a:pt x="1" y="2022"/>
                </a:lnTo>
                <a:lnTo>
                  <a:pt x="1136" y="2058"/>
                </a:lnTo>
                <a:lnTo>
                  <a:pt x="840" y="3062"/>
                </a:lnTo>
                <a:lnTo>
                  <a:pt x="840" y="3062"/>
                </a:lnTo>
                <a:lnTo>
                  <a:pt x="1597" y="2271"/>
                </a:lnTo>
                <a:lnTo>
                  <a:pt x="2176" y="3535"/>
                </a:lnTo>
                <a:lnTo>
                  <a:pt x="2188" y="2034"/>
                </a:lnTo>
                <a:lnTo>
                  <a:pt x="3429" y="1927"/>
                </a:lnTo>
                <a:lnTo>
                  <a:pt x="2235" y="1336"/>
                </a:lnTo>
                <a:lnTo>
                  <a:pt x="2909" y="343"/>
                </a:lnTo>
                <a:lnTo>
                  <a:pt x="2909" y="343"/>
                </a:lnTo>
                <a:lnTo>
                  <a:pt x="1857" y="1029"/>
                </a:lnTo>
                <a:lnTo>
                  <a:pt x="14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3"/>
          <p:cNvSpPr/>
          <p:nvPr/>
        </p:nvSpPr>
        <p:spPr>
          <a:xfrm>
            <a:off x="103966" y="3884064"/>
            <a:ext cx="344589" cy="294073"/>
          </a:xfrm>
          <a:custGeom>
            <a:avLst/>
            <a:gdLst/>
            <a:ahLst/>
            <a:cxnLst/>
            <a:rect l="l" t="t" r="r" b="b"/>
            <a:pathLst>
              <a:path w="2094" h="1787" extrusionOk="0">
                <a:moveTo>
                  <a:pt x="1077" y="1"/>
                </a:moveTo>
                <a:lnTo>
                  <a:pt x="947" y="734"/>
                </a:lnTo>
                <a:lnTo>
                  <a:pt x="368" y="332"/>
                </a:lnTo>
                <a:lnTo>
                  <a:pt x="805" y="899"/>
                </a:lnTo>
                <a:lnTo>
                  <a:pt x="1" y="1159"/>
                </a:lnTo>
                <a:lnTo>
                  <a:pt x="828" y="1207"/>
                </a:lnTo>
                <a:lnTo>
                  <a:pt x="734" y="1739"/>
                </a:lnTo>
                <a:lnTo>
                  <a:pt x="1065" y="1266"/>
                </a:lnTo>
                <a:lnTo>
                  <a:pt x="1621" y="1786"/>
                </a:lnTo>
                <a:lnTo>
                  <a:pt x="1348" y="1124"/>
                </a:lnTo>
                <a:lnTo>
                  <a:pt x="2094" y="1124"/>
                </a:lnTo>
                <a:lnTo>
                  <a:pt x="1419" y="876"/>
                </a:lnTo>
                <a:lnTo>
                  <a:pt x="1715" y="426"/>
                </a:lnTo>
                <a:lnTo>
                  <a:pt x="1243" y="687"/>
                </a:lnTo>
                <a:lnTo>
                  <a:pt x="10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3"/>
          <p:cNvSpPr/>
          <p:nvPr/>
        </p:nvSpPr>
        <p:spPr>
          <a:xfrm rot="8100000">
            <a:off x="265564" y="609167"/>
            <a:ext cx="344592" cy="294071"/>
          </a:xfrm>
          <a:custGeom>
            <a:avLst/>
            <a:gdLst/>
            <a:ahLst/>
            <a:cxnLst/>
            <a:rect l="l" t="t" r="r" b="b"/>
            <a:pathLst>
              <a:path w="2094" h="1787" extrusionOk="0">
                <a:moveTo>
                  <a:pt x="1077" y="1"/>
                </a:moveTo>
                <a:lnTo>
                  <a:pt x="947" y="734"/>
                </a:lnTo>
                <a:lnTo>
                  <a:pt x="368" y="332"/>
                </a:lnTo>
                <a:lnTo>
                  <a:pt x="805" y="899"/>
                </a:lnTo>
                <a:lnTo>
                  <a:pt x="1" y="1159"/>
                </a:lnTo>
                <a:lnTo>
                  <a:pt x="828" y="1207"/>
                </a:lnTo>
                <a:lnTo>
                  <a:pt x="734" y="1739"/>
                </a:lnTo>
                <a:lnTo>
                  <a:pt x="1065" y="1266"/>
                </a:lnTo>
                <a:lnTo>
                  <a:pt x="1621" y="1786"/>
                </a:lnTo>
                <a:lnTo>
                  <a:pt x="1348" y="1124"/>
                </a:lnTo>
                <a:lnTo>
                  <a:pt x="2094" y="1124"/>
                </a:lnTo>
                <a:lnTo>
                  <a:pt x="1419" y="876"/>
                </a:lnTo>
                <a:lnTo>
                  <a:pt x="1715" y="426"/>
                </a:lnTo>
                <a:lnTo>
                  <a:pt x="1243" y="687"/>
                </a:lnTo>
                <a:lnTo>
                  <a:pt x="10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CUSTOM">
    <p:spTree>
      <p:nvGrpSpPr>
        <p:cNvPr id="1" name="Shape 179"/>
        <p:cNvGrpSpPr/>
        <p:nvPr/>
      </p:nvGrpSpPr>
      <p:grpSpPr>
        <a:xfrm>
          <a:off x="0" y="0"/>
          <a:ext cx="0" cy="0"/>
          <a:chOff x="0" y="0"/>
          <a:chExt cx="0" cy="0"/>
        </a:xfrm>
      </p:grpSpPr>
      <p:sp>
        <p:nvSpPr>
          <p:cNvPr id="180" name="Google Shape;180;p14"/>
          <p:cNvSpPr txBox="1">
            <a:spLocks noGrp="1"/>
          </p:cNvSpPr>
          <p:nvPr>
            <p:ph type="subTitle" idx="1"/>
          </p:nvPr>
        </p:nvSpPr>
        <p:spPr>
          <a:xfrm>
            <a:off x="2424450" y="722900"/>
            <a:ext cx="5923200" cy="2245500"/>
          </a:xfrm>
          <a:prstGeom prst="rect">
            <a:avLst/>
          </a:prstGeom>
        </p:spPr>
        <p:txBody>
          <a:bodyPr spcFirstLastPara="1" wrap="square" lIns="91425" tIns="0" rIns="91425" bIns="0" anchor="t" anchorCtr="0">
            <a:noAutofit/>
          </a:bodyPr>
          <a:lstStyle>
            <a:lvl1pPr lvl="0" algn="r">
              <a:spcBef>
                <a:spcPts val="0"/>
              </a:spcBef>
              <a:spcAft>
                <a:spcPts val="0"/>
              </a:spcAft>
              <a:buSzPts val="3000"/>
              <a:buNone/>
              <a:defRPr sz="3500"/>
            </a:lvl1pPr>
            <a:lvl2pPr lvl="1" algn="ctr">
              <a:spcBef>
                <a:spcPts val="0"/>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a:endParaRPr/>
          </a:p>
        </p:txBody>
      </p:sp>
      <p:sp>
        <p:nvSpPr>
          <p:cNvPr id="181" name="Google Shape;181;p14"/>
          <p:cNvSpPr txBox="1">
            <a:spLocks noGrp="1"/>
          </p:cNvSpPr>
          <p:nvPr>
            <p:ph type="subTitle" idx="2"/>
          </p:nvPr>
        </p:nvSpPr>
        <p:spPr>
          <a:xfrm>
            <a:off x="5462100" y="3157913"/>
            <a:ext cx="2885700" cy="317400"/>
          </a:xfrm>
          <a:prstGeom prst="rect">
            <a:avLst/>
          </a:prstGeom>
        </p:spPr>
        <p:txBody>
          <a:bodyPr spcFirstLastPara="1" wrap="square" lIns="91425" tIns="0" rIns="91425" bIns="0" anchor="t" anchorCtr="0">
            <a:noAutofit/>
          </a:bodyPr>
          <a:lstStyle>
            <a:lvl1pPr lvl="0" algn="ctr">
              <a:spcBef>
                <a:spcPts val="0"/>
              </a:spcBef>
              <a:spcAft>
                <a:spcPts val="0"/>
              </a:spcAft>
              <a:buSzPts val="2000"/>
              <a:buFont typeface="Titan One"/>
              <a:buNone/>
              <a:defRPr sz="2000">
                <a:solidFill>
                  <a:schemeClr val="lt1"/>
                </a:solidFill>
                <a:latin typeface="Titan One"/>
                <a:ea typeface="Titan One"/>
                <a:cs typeface="Titan One"/>
                <a:sym typeface="Titan One"/>
              </a:defRPr>
            </a:lvl1pPr>
            <a:lvl2pPr lvl="1">
              <a:spcBef>
                <a:spcPts val="0"/>
              </a:spcBef>
              <a:spcAft>
                <a:spcPts val="0"/>
              </a:spcAft>
              <a:buSzPts val="2000"/>
              <a:buFont typeface="Titan One"/>
              <a:buNone/>
              <a:defRPr sz="2000">
                <a:latin typeface="Titan One"/>
                <a:ea typeface="Titan One"/>
                <a:cs typeface="Titan One"/>
                <a:sym typeface="Titan One"/>
              </a:defRPr>
            </a:lvl2pPr>
            <a:lvl3pPr lvl="2">
              <a:spcBef>
                <a:spcPts val="0"/>
              </a:spcBef>
              <a:spcAft>
                <a:spcPts val="0"/>
              </a:spcAft>
              <a:buSzPts val="2000"/>
              <a:buFont typeface="Titan One"/>
              <a:buNone/>
              <a:defRPr sz="2000">
                <a:latin typeface="Titan One"/>
                <a:ea typeface="Titan One"/>
                <a:cs typeface="Titan One"/>
                <a:sym typeface="Titan One"/>
              </a:defRPr>
            </a:lvl3pPr>
            <a:lvl4pPr lvl="3">
              <a:spcBef>
                <a:spcPts val="0"/>
              </a:spcBef>
              <a:spcAft>
                <a:spcPts val="0"/>
              </a:spcAft>
              <a:buSzPts val="2000"/>
              <a:buFont typeface="Titan One"/>
              <a:buNone/>
              <a:defRPr sz="2000">
                <a:latin typeface="Titan One"/>
                <a:ea typeface="Titan One"/>
                <a:cs typeface="Titan One"/>
                <a:sym typeface="Titan One"/>
              </a:defRPr>
            </a:lvl4pPr>
            <a:lvl5pPr lvl="4">
              <a:spcBef>
                <a:spcPts val="0"/>
              </a:spcBef>
              <a:spcAft>
                <a:spcPts val="0"/>
              </a:spcAft>
              <a:buSzPts val="2000"/>
              <a:buFont typeface="Titan One"/>
              <a:buNone/>
              <a:defRPr sz="2000">
                <a:latin typeface="Titan One"/>
                <a:ea typeface="Titan One"/>
                <a:cs typeface="Titan One"/>
                <a:sym typeface="Titan One"/>
              </a:defRPr>
            </a:lvl5pPr>
            <a:lvl6pPr lvl="5">
              <a:spcBef>
                <a:spcPts val="0"/>
              </a:spcBef>
              <a:spcAft>
                <a:spcPts val="0"/>
              </a:spcAft>
              <a:buSzPts val="2000"/>
              <a:buFont typeface="Titan One"/>
              <a:buNone/>
              <a:defRPr sz="2000">
                <a:latin typeface="Titan One"/>
                <a:ea typeface="Titan One"/>
                <a:cs typeface="Titan One"/>
                <a:sym typeface="Titan One"/>
              </a:defRPr>
            </a:lvl6pPr>
            <a:lvl7pPr lvl="6">
              <a:spcBef>
                <a:spcPts val="0"/>
              </a:spcBef>
              <a:spcAft>
                <a:spcPts val="0"/>
              </a:spcAft>
              <a:buSzPts val="2000"/>
              <a:buFont typeface="Titan One"/>
              <a:buNone/>
              <a:defRPr sz="2000">
                <a:latin typeface="Titan One"/>
                <a:ea typeface="Titan One"/>
                <a:cs typeface="Titan One"/>
                <a:sym typeface="Titan One"/>
              </a:defRPr>
            </a:lvl7pPr>
            <a:lvl8pPr lvl="7">
              <a:spcBef>
                <a:spcPts val="0"/>
              </a:spcBef>
              <a:spcAft>
                <a:spcPts val="0"/>
              </a:spcAft>
              <a:buSzPts val="2000"/>
              <a:buFont typeface="Titan One"/>
              <a:buNone/>
              <a:defRPr sz="2000">
                <a:latin typeface="Titan One"/>
                <a:ea typeface="Titan One"/>
                <a:cs typeface="Titan One"/>
                <a:sym typeface="Titan One"/>
              </a:defRPr>
            </a:lvl8pPr>
            <a:lvl9pPr lvl="8">
              <a:spcBef>
                <a:spcPts val="0"/>
              </a:spcBef>
              <a:spcAft>
                <a:spcPts val="0"/>
              </a:spcAft>
              <a:buSzPts val="2000"/>
              <a:buFont typeface="Titan One"/>
              <a:buNone/>
              <a:defRPr sz="2000">
                <a:latin typeface="Titan One"/>
                <a:ea typeface="Titan One"/>
                <a:cs typeface="Titan One"/>
                <a:sym typeface="Titan One"/>
              </a:defRPr>
            </a:lvl9pPr>
          </a:lstStyle>
          <a:p>
            <a:endParaRPr/>
          </a:p>
        </p:txBody>
      </p:sp>
      <p:sp>
        <p:nvSpPr>
          <p:cNvPr id="182" name="Google Shape;182;p14"/>
          <p:cNvSpPr/>
          <p:nvPr/>
        </p:nvSpPr>
        <p:spPr>
          <a:xfrm rot="-4355903">
            <a:off x="-167985" y="-524369"/>
            <a:ext cx="2526694" cy="2602786"/>
          </a:xfrm>
          <a:custGeom>
            <a:avLst/>
            <a:gdLst/>
            <a:ahLst/>
            <a:cxnLst/>
            <a:rect l="l" t="t" r="r" b="b"/>
            <a:pathLst>
              <a:path w="13253" h="13652" extrusionOk="0">
                <a:moveTo>
                  <a:pt x="58" y="0"/>
                </a:moveTo>
                <a:cubicBezTo>
                  <a:pt x="47" y="0"/>
                  <a:pt x="23" y="12"/>
                  <a:pt x="23" y="36"/>
                </a:cubicBezTo>
                <a:cubicBezTo>
                  <a:pt x="23" y="36"/>
                  <a:pt x="11" y="117"/>
                  <a:pt x="11" y="270"/>
                </a:cubicBezTo>
                <a:cubicBezTo>
                  <a:pt x="11" y="293"/>
                  <a:pt x="23" y="304"/>
                  <a:pt x="47" y="304"/>
                </a:cubicBezTo>
                <a:cubicBezTo>
                  <a:pt x="58" y="304"/>
                  <a:pt x="81" y="293"/>
                  <a:pt x="81" y="281"/>
                </a:cubicBezTo>
                <a:cubicBezTo>
                  <a:pt x="81" y="129"/>
                  <a:pt x="94" y="47"/>
                  <a:pt x="94" y="36"/>
                </a:cubicBezTo>
                <a:cubicBezTo>
                  <a:pt x="94" y="23"/>
                  <a:pt x="81" y="0"/>
                  <a:pt x="58" y="0"/>
                </a:cubicBezTo>
                <a:close/>
                <a:moveTo>
                  <a:pt x="23" y="477"/>
                </a:moveTo>
                <a:cubicBezTo>
                  <a:pt x="7" y="477"/>
                  <a:pt x="0" y="496"/>
                  <a:pt x="0" y="515"/>
                </a:cubicBezTo>
                <a:lnTo>
                  <a:pt x="0" y="749"/>
                </a:lnTo>
                <a:cubicBezTo>
                  <a:pt x="0" y="772"/>
                  <a:pt x="11" y="784"/>
                  <a:pt x="35" y="784"/>
                </a:cubicBezTo>
                <a:cubicBezTo>
                  <a:pt x="47" y="784"/>
                  <a:pt x="70" y="772"/>
                  <a:pt x="70" y="749"/>
                </a:cubicBezTo>
                <a:lnTo>
                  <a:pt x="70" y="515"/>
                </a:lnTo>
                <a:cubicBezTo>
                  <a:pt x="70" y="491"/>
                  <a:pt x="58" y="480"/>
                  <a:pt x="35" y="480"/>
                </a:cubicBezTo>
                <a:cubicBezTo>
                  <a:pt x="30" y="478"/>
                  <a:pt x="26" y="477"/>
                  <a:pt x="23" y="477"/>
                </a:cubicBezTo>
                <a:close/>
                <a:moveTo>
                  <a:pt x="35" y="948"/>
                </a:moveTo>
                <a:cubicBezTo>
                  <a:pt x="11" y="948"/>
                  <a:pt x="0" y="971"/>
                  <a:pt x="0" y="983"/>
                </a:cubicBezTo>
                <a:lnTo>
                  <a:pt x="0" y="1229"/>
                </a:lnTo>
                <a:cubicBezTo>
                  <a:pt x="11" y="1240"/>
                  <a:pt x="23" y="1263"/>
                  <a:pt x="47" y="1263"/>
                </a:cubicBezTo>
                <a:cubicBezTo>
                  <a:pt x="58" y="1263"/>
                  <a:pt x="81" y="1240"/>
                  <a:pt x="81" y="1217"/>
                </a:cubicBezTo>
                <a:cubicBezTo>
                  <a:pt x="70" y="1135"/>
                  <a:pt x="70" y="1065"/>
                  <a:pt x="70" y="983"/>
                </a:cubicBezTo>
                <a:cubicBezTo>
                  <a:pt x="70" y="971"/>
                  <a:pt x="58" y="948"/>
                  <a:pt x="35" y="948"/>
                </a:cubicBezTo>
                <a:close/>
                <a:moveTo>
                  <a:pt x="47" y="1427"/>
                </a:moveTo>
                <a:cubicBezTo>
                  <a:pt x="35" y="1427"/>
                  <a:pt x="11" y="1439"/>
                  <a:pt x="11" y="1463"/>
                </a:cubicBezTo>
                <a:cubicBezTo>
                  <a:pt x="23" y="1544"/>
                  <a:pt x="23" y="1614"/>
                  <a:pt x="35" y="1697"/>
                </a:cubicBezTo>
                <a:cubicBezTo>
                  <a:pt x="35" y="1720"/>
                  <a:pt x="47" y="1731"/>
                  <a:pt x="70" y="1731"/>
                </a:cubicBezTo>
                <a:cubicBezTo>
                  <a:pt x="94" y="1731"/>
                  <a:pt x="105" y="1720"/>
                  <a:pt x="105" y="1697"/>
                </a:cubicBezTo>
                <a:cubicBezTo>
                  <a:pt x="94" y="1614"/>
                  <a:pt x="94" y="1533"/>
                  <a:pt x="81" y="1463"/>
                </a:cubicBezTo>
                <a:cubicBezTo>
                  <a:pt x="81" y="1439"/>
                  <a:pt x="70" y="1427"/>
                  <a:pt x="47" y="1427"/>
                </a:cubicBezTo>
                <a:close/>
                <a:moveTo>
                  <a:pt x="81" y="1895"/>
                </a:moveTo>
                <a:cubicBezTo>
                  <a:pt x="58" y="1895"/>
                  <a:pt x="47" y="1918"/>
                  <a:pt x="47" y="1942"/>
                </a:cubicBezTo>
                <a:cubicBezTo>
                  <a:pt x="58" y="2012"/>
                  <a:pt x="58" y="2094"/>
                  <a:pt x="70" y="2176"/>
                </a:cubicBezTo>
                <a:cubicBezTo>
                  <a:pt x="70" y="2188"/>
                  <a:pt x="94" y="2211"/>
                  <a:pt x="105" y="2211"/>
                </a:cubicBezTo>
                <a:lnTo>
                  <a:pt x="117" y="2199"/>
                </a:lnTo>
                <a:cubicBezTo>
                  <a:pt x="128" y="2199"/>
                  <a:pt x="140" y="2188"/>
                  <a:pt x="140" y="2165"/>
                </a:cubicBezTo>
                <a:cubicBezTo>
                  <a:pt x="128" y="2082"/>
                  <a:pt x="128" y="2012"/>
                  <a:pt x="117" y="1931"/>
                </a:cubicBezTo>
                <a:cubicBezTo>
                  <a:pt x="117" y="1907"/>
                  <a:pt x="105" y="1895"/>
                  <a:pt x="81" y="1895"/>
                </a:cubicBezTo>
                <a:close/>
                <a:moveTo>
                  <a:pt x="141" y="2372"/>
                </a:moveTo>
                <a:cubicBezTo>
                  <a:pt x="137" y="2372"/>
                  <a:pt x="133" y="2373"/>
                  <a:pt x="128" y="2375"/>
                </a:cubicBezTo>
                <a:cubicBezTo>
                  <a:pt x="105" y="2375"/>
                  <a:pt x="94" y="2386"/>
                  <a:pt x="94" y="2410"/>
                </a:cubicBezTo>
                <a:cubicBezTo>
                  <a:pt x="105" y="2492"/>
                  <a:pt x="117" y="2562"/>
                  <a:pt x="128" y="2644"/>
                </a:cubicBezTo>
                <a:cubicBezTo>
                  <a:pt x="128" y="2667"/>
                  <a:pt x="152" y="2679"/>
                  <a:pt x="164" y="2679"/>
                </a:cubicBezTo>
                <a:lnTo>
                  <a:pt x="175" y="2679"/>
                </a:lnTo>
                <a:cubicBezTo>
                  <a:pt x="187" y="2679"/>
                  <a:pt x="198" y="2656"/>
                  <a:pt x="198" y="2632"/>
                </a:cubicBezTo>
                <a:cubicBezTo>
                  <a:pt x="187" y="2562"/>
                  <a:pt x="175" y="2480"/>
                  <a:pt x="175" y="2398"/>
                </a:cubicBezTo>
                <a:cubicBezTo>
                  <a:pt x="166" y="2389"/>
                  <a:pt x="156" y="2372"/>
                  <a:pt x="141" y="2372"/>
                </a:cubicBezTo>
                <a:close/>
                <a:moveTo>
                  <a:pt x="198" y="2843"/>
                </a:moveTo>
                <a:cubicBezTo>
                  <a:pt x="175" y="2843"/>
                  <a:pt x="164" y="2866"/>
                  <a:pt x="164" y="2878"/>
                </a:cubicBezTo>
                <a:cubicBezTo>
                  <a:pt x="175" y="2960"/>
                  <a:pt x="187" y="3041"/>
                  <a:pt x="211" y="3111"/>
                </a:cubicBezTo>
                <a:cubicBezTo>
                  <a:pt x="211" y="3135"/>
                  <a:pt x="222" y="3147"/>
                  <a:pt x="245" y="3147"/>
                </a:cubicBezTo>
                <a:cubicBezTo>
                  <a:pt x="269" y="3135"/>
                  <a:pt x="281" y="3124"/>
                  <a:pt x="281" y="3100"/>
                </a:cubicBezTo>
                <a:cubicBezTo>
                  <a:pt x="257" y="3030"/>
                  <a:pt x="245" y="2948"/>
                  <a:pt x="234" y="2866"/>
                </a:cubicBezTo>
                <a:cubicBezTo>
                  <a:pt x="234" y="2854"/>
                  <a:pt x="211" y="2843"/>
                  <a:pt x="198" y="2843"/>
                </a:cubicBezTo>
                <a:close/>
                <a:moveTo>
                  <a:pt x="292" y="3306"/>
                </a:moveTo>
                <a:cubicBezTo>
                  <a:pt x="288" y="3306"/>
                  <a:pt x="284" y="3308"/>
                  <a:pt x="281" y="3311"/>
                </a:cubicBezTo>
                <a:cubicBezTo>
                  <a:pt x="257" y="3311"/>
                  <a:pt x="245" y="3334"/>
                  <a:pt x="245" y="3345"/>
                </a:cubicBezTo>
                <a:cubicBezTo>
                  <a:pt x="269" y="3428"/>
                  <a:pt x="281" y="3509"/>
                  <a:pt x="304" y="3579"/>
                </a:cubicBezTo>
                <a:cubicBezTo>
                  <a:pt x="304" y="3603"/>
                  <a:pt x="315" y="3615"/>
                  <a:pt x="339" y="3615"/>
                </a:cubicBezTo>
                <a:cubicBezTo>
                  <a:pt x="362" y="3603"/>
                  <a:pt x="374" y="3592"/>
                  <a:pt x="374" y="3568"/>
                </a:cubicBezTo>
                <a:cubicBezTo>
                  <a:pt x="351" y="3486"/>
                  <a:pt x="339" y="3416"/>
                  <a:pt x="315" y="3334"/>
                </a:cubicBezTo>
                <a:cubicBezTo>
                  <a:pt x="315" y="3317"/>
                  <a:pt x="303" y="3306"/>
                  <a:pt x="292" y="3306"/>
                </a:cubicBezTo>
                <a:close/>
                <a:moveTo>
                  <a:pt x="386" y="3767"/>
                </a:moveTo>
                <a:cubicBezTo>
                  <a:pt x="362" y="3779"/>
                  <a:pt x="351" y="3790"/>
                  <a:pt x="351" y="3813"/>
                </a:cubicBezTo>
                <a:cubicBezTo>
                  <a:pt x="374" y="3896"/>
                  <a:pt x="398" y="3966"/>
                  <a:pt x="409" y="4047"/>
                </a:cubicBezTo>
                <a:cubicBezTo>
                  <a:pt x="421" y="4059"/>
                  <a:pt x="432" y="4071"/>
                  <a:pt x="444" y="4071"/>
                </a:cubicBezTo>
                <a:lnTo>
                  <a:pt x="456" y="4071"/>
                </a:lnTo>
                <a:cubicBezTo>
                  <a:pt x="479" y="4059"/>
                  <a:pt x="491" y="4047"/>
                  <a:pt x="479" y="4024"/>
                </a:cubicBezTo>
                <a:cubicBezTo>
                  <a:pt x="456" y="3954"/>
                  <a:pt x="444" y="3872"/>
                  <a:pt x="421" y="3802"/>
                </a:cubicBezTo>
                <a:cubicBezTo>
                  <a:pt x="421" y="3779"/>
                  <a:pt x="398" y="3767"/>
                  <a:pt x="386" y="3767"/>
                </a:cubicBezTo>
                <a:close/>
                <a:moveTo>
                  <a:pt x="519" y="4230"/>
                </a:moveTo>
                <a:cubicBezTo>
                  <a:pt x="514" y="4230"/>
                  <a:pt x="509" y="4231"/>
                  <a:pt x="503" y="4234"/>
                </a:cubicBezTo>
                <a:cubicBezTo>
                  <a:pt x="479" y="4234"/>
                  <a:pt x="468" y="4258"/>
                  <a:pt x="479" y="4270"/>
                </a:cubicBezTo>
                <a:cubicBezTo>
                  <a:pt x="503" y="4351"/>
                  <a:pt x="526" y="4422"/>
                  <a:pt x="549" y="4504"/>
                </a:cubicBezTo>
                <a:cubicBezTo>
                  <a:pt x="549" y="4515"/>
                  <a:pt x="561" y="4527"/>
                  <a:pt x="585" y="4527"/>
                </a:cubicBezTo>
                <a:lnTo>
                  <a:pt x="596" y="4527"/>
                </a:lnTo>
                <a:cubicBezTo>
                  <a:pt x="608" y="4515"/>
                  <a:pt x="619" y="4504"/>
                  <a:pt x="619" y="4481"/>
                </a:cubicBezTo>
                <a:cubicBezTo>
                  <a:pt x="585" y="4398"/>
                  <a:pt x="573" y="4328"/>
                  <a:pt x="549" y="4258"/>
                </a:cubicBezTo>
                <a:cubicBezTo>
                  <a:pt x="541" y="4241"/>
                  <a:pt x="532" y="4230"/>
                  <a:pt x="519" y="4230"/>
                </a:cubicBezTo>
                <a:close/>
                <a:moveTo>
                  <a:pt x="643" y="4679"/>
                </a:moveTo>
                <a:cubicBezTo>
                  <a:pt x="619" y="4691"/>
                  <a:pt x="619" y="4714"/>
                  <a:pt x="619" y="4726"/>
                </a:cubicBezTo>
                <a:cubicBezTo>
                  <a:pt x="643" y="4796"/>
                  <a:pt x="678" y="4878"/>
                  <a:pt x="702" y="4948"/>
                </a:cubicBezTo>
                <a:cubicBezTo>
                  <a:pt x="702" y="4972"/>
                  <a:pt x="713" y="4972"/>
                  <a:pt x="736" y="4972"/>
                </a:cubicBezTo>
                <a:lnTo>
                  <a:pt x="749" y="4972"/>
                </a:lnTo>
                <a:cubicBezTo>
                  <a:pt x="760" y="4960"/>
                  <a:pt x="772" y="4948"/>
                  <a:pt x="772" y="4925"/>
                </a:cubicBezTo>
                <a:cubicBezTo>
                  <a:pt x="736" y="4855"/>
                  <a:pt x="713" y="4772"/>
                  <a:pt x="690" y="4702"/>
                </a:cubicBezTo>
                <a:cubicBezTo>
                  <a:pt x="678" y="4691"/>
                  <a:pt x="666" y="4679"/>
                  <a:pt x="643" y="4679"/>
                </a:cubicBezTo>
                <a:close/>
                <a:moveTo>
                  <a:pt x="807" y="5123"/>
                </a:moveTo>
                <a:cubicBezTo>
                  <a:pt x="783" y="5136"/>
                  <a:pt x="783" y="5159"/>
                  <a:pt x="783" y="5170"/>
                </a:cubicBezTo>
                <a:cubicBezTo>
                  <a:pt x="819" y="5253"/>
                  <a:pt x="842" y="5323"/>
                  <a:pt x="877" y="5393"/>
                </a:cubicBezTo>
                <a:cubicBezTo>
                  <a:pt x="877" y="5404"/>
                  <a:pt x="900" y="5416"/>
                  <a:pt x="912" y="5416"/>
                </a:cubicBezTo>
                <a:lnTo>
                  <a:pt x="924" y="5416"/>
                </a:lnTo>
                <a:cubicBezTo>
                  <a:pt x="936" y="5404"/>
                  <a:pt x="947" y="5381"/>
                  <a:pt x="947" y="5370"/>
                </a:cubicBezTo>
                <a:cubicBezTo>
                  <a:pt x="912" y="5287"/>
                  <a:pt x="877" y="5217"/>
                  <a:pt x="853" y="5147"/>
                </a:cubicBezTo>
                <a:cubicBezTo>
                  <a:pt x="842" y="5123"/>
                  <a:pt x="819" y="5123"/>
                  <a:pt x="807" y="5123"/>
                </a:cubicBezTo>
                <a:close/>
                <a:moveTo>
                  <a:pt x="1007" y="5563"/>
                </a:moveTo>
                <a:cubicBezTo>
                  <a:pt x="1002" y="5563"/>
                  <a:pt x="997" y="5565"/>
                  <a:pt x="994" y="5568"/>
                </a:cubicBezTo>
                <a:cubicBezTo>
                  <a:pt x="970" y="5568"/>
                  <a:pt x="970" y="5591"/>
                  <a:pt x="970" y="5615"/>
                </a:cubicBezTo>
                <a:lnTo>
                  <a:pt x="1076" y="5825"/>
                </a:lnTo>
                <a:cubicBezTo>
                  <a:pt x="1087" y="5837"/>
                  <a:pt x="1100" y="5849"/>
                  <a:pt x="1111" y="5849"/>
                </a:cubicBezTo>
                <a:cubicBezTo>
                  <a:pt x="1111" y="5849"/>
                  <a:pt x="1123" y="5849"/>
                  <a:pt x="1123" y="5837"/>
                </a:cubicBezTo>
                <a:cubicBezTo>
                  <a:pt x="1146" y="5837"/>
                  <a:pt x="1146" y="5814"/>
                  <a:pt x="1134" y="5791"/>
                </a:cubicBezTo>
                <a:cubicBezTo>
                  <a:pt x="1100" y="5720"/>
                  <a:pt x="1076" y="5650"/>
                  <a:pt x="1041" y="5580"/>
                </a:cubicBezTo>
                <a:cubicBezTo>
                  <a:pt x="1033" y="5571"/>
                  <a:pt x="1019" y="5563"/>
                  <a:pt x="1007" y="5563"/>
                </a:cubicBezTo>
                <a:close/>
                <a:moveTo>
                  <a:pt x="1217" y="5984"/>
                </a:moveTo>
                <a:cubicBezTo>
                  <a:pt x="1212" y="5984"/>
                  <a:pt x="1208" y="5986"/>
                  <a:pt x="1204" y="5989"/>
                </a:cubicBezTo>
                <a:cubicBezTo>
                  <a:pt x="1181" y="6001"/>
                  <a:pt x="1181" y="6025"/>
                  <a:pt x="1181" y="6036"/>
                </a:cubicBezTo>
                <a:cubicBezTo>
                  <a:pt x="1216" y="6106"/>
                  <a:pt x="1263" y="6176"/>
                  <a:pt x="1298" y="6246"/>
                </a:cubicBezTo>
                <a:cubicBezTo>
                  <a:pt x="1310" y="6258"/>
                  <a:pt x="1321" y="6258"/>
                  <a:pt x="1333" y="6258"/>
                </a:cubicBezTo>
                <a:lnTo>
                  <a:pt x="1345" y="6258"/>
                </a:lnTo>
                <a:cubicBezTo>
                  <a:pt x="1368" y="6246"/>
                  <a:pt x="1368" y="6223"/>
                  <a:pt x="1357" y="6212"/>
                </a:cubicBezTo>
                <a:lnTo>
                  <a:pt x="1251" y="6001"/>
                </a:lnTo>
                <a:cubicBezTo>
                  <a:pt x="1243" y="5993"/>
                  <a:pt x="1229" y="5984"/>
                  <a:pt x="1217" y="5984"/>
                </a:cubicBezTo>
                <a:close/>
                <a:moveTo>
                  <a:pt x="1451" y="6394"/>
                </a:moveTo>
                <a:cubicBezTo>
                  <a:pt x="1446" y="6394"/>
                  <a:pt x="1442" y="6395"/>
                  <a:pt x="1438" y="6399"/>
                </a:cubicBezTo>
                <a:cubicBezTo>
                  <a:pt x="1415" y="6410"/>
                  <a:pt x="1415" y="6433"/>
                  <a:pt x="1427" y="6446"/>
                </a:cubicBezTo>
                <a:cubicBezTo>
                  <a:pt x="1462" y="6516"/>
                  <a:pt x="1508" y="6586"/>
                  <a:pt x="1544" y="6656"/>
                </a:cubicBezTo>
                <a:cubicBezTo>
                  <a:pt x="1555" y="6667"/>
                  <a:pt x="1567" y="6667"/>
                  <a:pt x="1579" y="6667"/>
                </a:cubicBezTo>
                <a:lnTo>
                  <a:pt x="1602" y="6667"/>
                </a:lnTo>
                <a:cubicBezTo>
                  <a:pt x="1614" y="6656"/>
                  <a:pt x="1614" y="6633"/>
                  <a:pt x="1614" y="6609"/>
                </a:cubicBezTo>
                <a:cubicBezTo>
                  <a:pt x="1567" y="6550"/>
                  <a:pt x="1521" y="6480"/>
                  <a:pt x="1485" y="6410"/>
                </a:cubicBezTo>
                <a:cubicBezTo>
                  <a:pt x="1477" y="6402"/>
                  <a:pt x="1463" y="6394"/>
                  <a:pt x="1451" y="6394"/>
                </a:cubicBezTo>
                <a:close/>
                <a:moveTo>
                  <a:pt x="1709" y="6791"/>
                </a:moveTo>
                <a:cubicBezTo>
                  <a:pt x="1704" y="6791"/>
                  <a:pt x="1699" y="6793"/>
                  <a:pt x="1696" y="6797"/>
                </a:cubicBezTo>
                <a:cubicBezTo>
                  <a:pt x="1672" y="6808"/>
                  <a:pt x="1672" y="6831"/>
                  <a:pt x="1684" y="6843"/>
                </a:cubicBezTo>
                <a:cubicBezTo>
                  <a:pt x="1731" y="6914"/>
                  <a:pt x="1778" y="6984"/>
                  <a:pt x="1825" y="7042"/>
                </a:cubicBezTo>
                <a:cubicBezTo>
                  <a:pt x="1836" y="7054"/>
                  <a:pt x="1836" y="7054"/>
                  <a:pt x="1848" y="7054"/>
                </a:cubicBezTo>
                <a:cubicBezTo>
                  <a:pt x="1859" y="7054"/>
                  <a:pt x="1872" y="7054"/>
                  <a:pt x="1872" y="7042"/>
                </a:cubicBezTo>
                <a:cubicBezTo>
                  <a:pt x="1895" y="7030"/>
                  <a:pt x="1895" y="7018"/>
                  <a:pt x="1883" y="6995"/>
                </a:cubicBezTo>
                <a:cubicBezTo>
                  <a:pt x="1836" y="6937"/>
                  <a:pt x="1789" y="6878"/>
                  <a:pt x="1742" y="6808"/>
                </a:cubicBezTo>
                <a:cubicBezTo>
                  <a:pt x="1734" y="6800"/>
                  <a:pt x="1721" y="6791"/>
                  <a:pt x="1709" y="6791"/>
                </a:cubicBezTo>
                <a:close/>
                <a:moveTo>
                  <a:pt x="2000" y="7174"/>
                </a:moveTo>
                <a:cubicBezTo>
                  <a:pt x="1991" y="7174"/>
                  <a:pt x="1982" y="7176"/>
                  <a:pt x="1976" y="7182"/>
                </a:cubicBezTo>
                <a:cubicBezTo>
                  <a:pt x="1965" y="7194"/>
                  <a:pt x="1953" y="7218"/>
                  <a:pt x="1976" y="7229"/>
                </a:cubicBezTo>
                <a:cubicBezTo>
                  <a:pt x="2023" y="7288"/>
                  <a:pt x="2070" y="7346"/>
                  <a:pt x="2129" y="7405"/>
                </a:cubicBezTo>
                <a:cubicBezTo>
                  <a:pt x="2129" y="7416"/>
                  <a:pt x="2140" y="7428"/>
                  <a:pt x="2152" y="7428"/>
                </a:cubicBezTo>
                <a:cubicBezTo>
                  <a:pt x="2163" y="7428"/>
                  <a:pt x="2163" y="7416"/>
                  <a:pt x="2176" y="7416"/>
                </a:cubicBezTo>
                <a:cubicBezTo>
                  <a:pt x="2187" y="7405"/>
                  <a:pt x="2187" y="7381"/>
                  <a:pt x="2176" y="7358"/>
                </a:cubicBezTo>
                <a:cubicBezTo>
                  <a:pt x="2129" y="7299"/>
                  <a:pt x="2070" y="7241"/>
                  <a:pt x="2023" y="7182"/>
                </a:cubicBezTo>
                <a:cubicBezTo>
                  <a:pt x="2018" y="7176"/>
                  <a:pt x="2009" y="7174"/>
                  <a:pt x="2000" y="7174"/>
                </a:cubicBezTo>
                <a:close/>
                <a:moveTo>
                  <a:pt x="2314" y="7525"/>
                </a:moveTo>
                <a:cubicBezTo>
                  <a:pt x="2304" y="7525"/>
                  <a:pt x="2292" y="7527"/>
                  <a:pt x="2280" y="7533"/>
                </a:cubicBezTo>
                <a:cubicBezTo>
                  <a:pt x="2269" y="7545"/>
                  <a:pt x="2269" y="7569"/>
                  <a:pt x="2280" y="7592"/>
                </a:cubicBezTo>
                <a:cubicBezTo>
                  <a:pt x="2339" y="7639"/>
                  <a:pt x="2397" y="7697"/>
                  <a:pt x="2456" y="7756"/>
                </a:cubicBezTo>
                <a:cubicBezTo>
                  <a:pt x="2456" y="7767"/>
                  <a:pt x="2468" y="7767"/>
                  <a:pt x="2480" y="7767"/>
                </a:cubicBezTo>
                <a:cubicBezTo>
                  <a:pt x="2480" y="7767"/>
                  <a:pt x="2491" y="7767"/>
                  <a:pt x="2503" y="7756"/>
                </a:cubicBezTo>
                <a:cubicBezTo>
                  <a:pt x="2514" y="7744"/>
                  <a:pt x="2514" y="7720"/>
                  <a:pt x="2503" y="7709"/>
                </a:cubicBezTo>
                <a:cubicBezTo>
                  <a:pt x="2444" y="7650"/>
                  <a:pt x="2386" y="7592"/>
                  <a:pt x="2339" y="7533"/>
                </a:cubicBezTo>
                <a:cubicBezTo>
                  <a:pt x="2333" y="7527"/>
                  <a:pt x="2324" y="7525"/>
                  <a:pt x="2314" y="7525"/>
                </a:cubicBezTo>
                <a:close/>
                <a:moveTo>
                  <a:pt x="2643" y="7864"/>
                </a:moveTo>
                <a:cubicBezTo>
                  <a:pt x="2634" y="7864"/>
                  <a:pt x="2626" y="7867"/>
                  <a:pt x="2620" y="7873"/>
                </a:cubicBezTo>
                <a:cubicBezTo>
                  <a:pt x="2608" y="7884"/>
                  <a:pt x="2608" y="7907"/>
                  <a:pt x="2620" y="7919"/>
                </a:cubicBezTo>
                <a:cubicBezTo>
                  <a:pt x="2678" y="7977"/>
                  <a:pt x="2737" y="8024"/>
                  <a:pt x="2807" y="8083"/>
                </a:cubicBezTo>
                <a:lnTo>
                  <a:pt x="2831" y="8083"/>
                </a:lnTo>
                <a:cubicBezTo>
                  <a:pt x="2831" y="8083"/>
                  <a:pt x="2842" y="8083"/>
                  <a:pt x="2854" y="8071"/>
                </a:cubicBezTo>
                <a:cubicBezTo>
                  <a:pt x="2865" y="8060"/>
                  <a:pt x="2865" y="8036"/>
                  <a:pt x="2842" y="8024"/>
                </a:cubicBezTo>
                <a:cubicBezTo>
                  <a:pt x="2784" y="7977"/>
                  <a:pt x="2725" y="7919"/>
                  <a:pt x="2667" y="7873"/>
                </a:cubicBezTo>
                <a:cubicBezTo>
                  <a:pt x="2661" y="7867"/>
                  <a:pt x="2652" y="7864"/>
                  <a:pt x="2643" y="7864"/>
                </a:cubicBezTo>
                <a:close/>
                <a:moveTo>
                  <a:pt x="3006" y="8168"/>
                </a:moveTo>
                <a:cubicBezTo>
                  <a:pt x="2997" y="8168"/>
                  <a:pt x="2988" y="8171"/>
                  <a:pt x="2982" y="8177"/>
                </a:cubicBezTo>
                <a:cubicBezTo>
                  <a:pt x="2971" y="8200"/>
                  <a:pt x="2971" y="8224"/>
                  <a:pt x="2982" y="8235"/>
                </a:cubicBezTo>
                <a:cubicBezTo>
                  <a:pt x="3052" y="8282"/>
                  <a:pt x="3111" y="8328"/>
                  <a:pt x="3182" y="8375"/>
                </a:cubicBezTo>
                <a:lnTo>
                  <a:pt x="3193" y="8375"/>
                </a:lnTo>
                <a:cubicBezTo>
                  <a:pt x="3205" y="8375"/>
                  <a:pt x="3216" y="8375"/>
                  <a:pt x="3228" y="8364"/>
                </a:cubicBezTo>
                <a:cubicBezTo>
                  <a:pt x="3240" y="8352"/>
                  <a:pt x="3228" y="8328"/>
                  <a:pt x="3216" y="8317"/>
                </a:cubicBezTo>
                <a:cubicBezTo>
                  <a:pt x="3158" y="8270"/>
                  <a:pt x="3088" y="8224"/>
                  <a:pt x="3029" y="8177"/>
                </a:cubicBezTo>
                <a:cubicBezTo>
                  <a:pt x="3023" y="8171"/>
                  <a:pt x="3015" y="8168"/>
                  <a:pt x="3006" y="8168"/>
                </a:cubicBezTo>
                <a:close/>
                <a:moveTo>
                  <a:pt x="9451" y="8378"/>
                </a:moveTo>
                <a:cubicBezTo>
                  <a:pt x="9428" y="8378"/>
                  <a:pt x="9404" y="8381"/>
                  <a:pt x="9381" y="8387"/>
                </a:cubicBezTo>
                <a:cubicBezTo>
                  <a:pt x="9358" y="8387"/>
                  <a:pt x="9345" y="8411"/>
                  <a:pt x="9358" y="8422"/>
                </a:cubicBezTo>
                <a:cubicBezTo>
                  <a:pt x="9358" y="8445"/>
                  <a:pt x="9381" y="8458"/>
                  <a:pt x="9392" y="8458"/>
                </a:cubicBezTo>
                <a:cubicBezTo>
                  <a:pt x="9410" y="8451"/>
                  <a:pt x="9428" y="8448"/>
                  <a:pt x="9445" y="8448"/>
                </a:cubicBezTo>
                <a:cubicBezTo>
                  <a:pt x="9463" y="8448"/>
                  <a:pt x="9480" y="8451"/>
                  <a:pt x="9498" y="8458"/>
                </a:cubicBezTo>
                <a:cubicBezTo>
                  <a:pt x="9533" y="8469"/>
                  <a:pt x="9556" y="8481"/>
                  <a:pt x="9579" y="8504"/>
                </a:cubicBezTo>
                <a:cubicBezTo>
                  <a:pt x="9579" y="8504"/>
                  <a:pt x="9592" y="8516"/>
                  <a:pt x="9603" y="8516"/>
                </a:cubicBezTo>
                <a:cubicBezTo>
                  <a:pt x="9615" y="8516"/>
                  <a:pt x="9626" y="8516"/>
                  <a:pt x="9626" y="8504"/>
                </a:cubicBezTo>
                <a:cubicBezTo>
                  <a:pt x="9638" y="8492"/>
                  <a:pt x="9638" y="8469"/>
                  <a:pt x="9626" y="8458"/>
                </a:cubicBezTo>
                <a:cubicBezTo>
                  <a:pt x="9603" y="8422"/>
                  <a:pt x="9568" y="8399"/>
                  <a:pt x="9521" y="8387"/>
                </a:cubicBezTo>
                <a:cubicBezTo>
                  <a:pt x="9498" y="8381"/>
                  <a:pt x="9475" y="8378"/>
                  <a:pt x="9451" y="8378"/>
                </a:cubicBezTo>
                <a:close/>
                <a:moveTo>
                  <a:pt x="3382" y="8448"/>
                </a:moveTo>
                <a:cubicBezTo>
                  <a:pt x="3372" y="8448"/>
                  <a:pt x="3363" y="8451"/>
                  <a:pt x="3357" y="8458"/>
                </a:cubicBezTo>
                <a:cubicBezTo>
                  <a:pt x="3345" y="8481"/>
                  <a:pt x="3357" y="8504"/>
                  <a:pt x="3369" y="8516"/>
                </a:cubicBezTo>
                <a:cubicBezTo>
                  <a:pt x="3439" y="8551"/>
                  <a:pt x="3497" y="8598"/>
                  <a:pt x="3567" y="8645"/>
                </a:cubicBezTo>
                <a:lnTo>
                  <a:pt x="3591" y="8645"/>
                </a:lnTo>
                <a:cubicBezTo>
                  <a:pt x="3603" y="8645"/>
                  <a:pt x="3614" y="8645"/>
                  <a:pt x="3614" y="8633"/>
                </a:cubicBezTo>
                <a:cubicBezTo>
                  <a:pt x="3626" y="8609"/>
                  <a:pt x="3626" y="8586"/>
                  <a:pt x="3614" y="8586"/>
                </a:cubicBezTo>
                <a:cubicBezTo>
                  <a:pt x="3544" y="8539"/>
                  <a:pt x="3474" y="8492"/>
                  <a:pt x="3416" y="8458"/>
                </a:cubicBezTo>
                <a:cubicBezTo>
                  <a:pt x="3404" y="8451"/>
                  <a:pt x="3392" y="8448"/>
                  <a:pt x="3382" y="8448"/>
                </a:cubicBezTo>
                <a:close/>
                <a:moveTo>
                  <a:pt x="9194" y="8519"/>
                </a:moveTo>
                <a:cubicBezTo>
                  <a:pt x="9185" y="8519"/>
                  <a:pt x="9176" y="8522"/>
                  <a:pt x="9170" y="8528"/>
                </a:cubicBezTo>
                <a:cubicBezTo>
                  <a:pt x="9124" y="8586"/>
                  <a:pt x="9077" y="8656"/>
                  <a:pt x="9030" y="8726"/>
                </a:cubicBezTo>
                <a:cubicBezTo>
                  <a:pt x="9018" y="8749"/>
                  <a:pt x="9030" y="8773"/>
                  <a:pt x="9041" y="8785"/>
                </a:cubicBezTo>
                <a:lnTo>
                  <a:pt x="9065" y="8785"/>
                </a:lnTo>
                <a:cubicBezTo>
                  <a:pt x="9077" y="8785"/>
                  <a:pt x="9088" y="8773"/>
                  <a:pt x="9088" y="8762"/>
                </a:cubicBezTo>
                <a:cubicBezTo>
                  <a:pt x="9135" y="8691"/>
                  <a:pt x="9170" y="8621"/>
                  <a:pt x="9217" y="8575"/>
                </a:cubicBezTo>
                <a:cubicBezTo>
                  <a:pt x="9229" y="8562"/>
                  <a:pt x="9229" y="8539"/>
                  <a:pt x="9217" y="8528"/>
                </a:cubicBezTo>
                <a:cubicBezTo>
                  <a:pt x="9211" y="8522"/>
                  <a:pt x="9202" y="8519"/>
                  <a:pt x="9194" y="8519"/>
                </a:cubicBezTo>
                <a:close/>
                <a:moveTo>
                  <a:pt x="3793" y="8698"/>
                </a:moveTo>
                <a:cubicBezTo>
                  <a:pt x="3778" y="8698"/>
                  <a:pt x="3766" y="8706"/>
                  <a:pt x="3766" y="8715"/>
                </a:cubicBezTo>
                <a:cubicBezTo>
                  <a:pt x="3754" y="8726"/>
                  <a:pt x="3754" y="8749"/>
                  <a:pt x="3778" y="8762"/>
                </a:cubicBezTo>
                <a:cubicBezTo>
                  <a:pt x="3848" y="8808"/>
                  <a:pt x="3918" y="8843"/>
                  <a:pt x="3977" y="8879"/>
                </a:cubicBezTo>
                <a:cubicBezTo>
                  <a:pt x="3988" y="8879"/>
                  <a:pt x="3988" y="8890"/>
                  <a:pt x="4000" y="8890"/>
                </a:cubicBezTo>
                <a:cubicBezTo>
                  <a:pt x="4012" y="8890"/>
                  <a:pt x="4024" y="8879"/>
                  <a:pt x="4035" y="8866"/>
                </a:cubicBezTo>
                <a:cubicBezTo>
                  <a:pt x="4035" y="8843"/>
                  <a:pt x="4035" y="8832"/>
                  <a:pt x="4012" y="8820"/>
                </a:cubicBezTo>
                <a:cubicBezTo>
                  <a:pt x="3954" y="8785"/>
                  <a:pt x="3883" y="8738"/>
                  <a:pt x="3813" y="8703"/>
                </a:cubicBezTo>
                <a:cubicBezTo>
                  <a:pt x="3806" y="8699"/>
                  <a:pt x="3800" y="8698"/>
                  <a:pt x="3793" y="8698"/>
                </a:cubicBezTo>
                <a:close/>
                <a:moveTo>
                  <a:pt x="9633" y="8663"/>
                </a:moveTo>
                <a:cubicBezTo>
                  <a:pt x="9620" y="8663"/>
                  <a:pt x="9612" y="8674"/>
                  <a:pt x="9603" y="8691"/>
                </a:cubicBezTo>
                <a:cubicBezTo>
                  <a:pt x="9579" y="8749"/>
                  <a:pt x="9545" y="8820"/>
                  <a:pt x="9498" y="8890"/>
                </a:cubicBezTo>
                <a:cubicBezTo>
                  <a:pt x="9486" y="8902"/>
                  <a:pt x="9486" y="8925"/>
                  <a:pt x="9498" y="8937"/>
                </a:cubicBezTo>
                <a:cubicBezTo>
                  <a:pt x="9509" y="8937"/>
                  <a:pt x="9521" y="8949"/>
                  <a:pt x="9521" y="8949"/>
                </a:cubicBezTo>
                <a:cubicBezTo>
                  <a:pt x="9533" y="8949"/>
                  <a:pt x="9545" y="8937"/>
                  <a:pt x="9556" y="8925"/>
                </a:cubicBezTo>
                <a:cubicBezTo>
                  <a:pt x="9615" y="8855"/>
                  <a:pt x="9650" y="8785"/>
                  <a:pt x="9673" y="8715"/>
                </a:cubicBezTo>
                <a:cubicBezTo>
                  <a:pt x="9673" y="8691"/>
                  <a:pt x="9662" y="8668"/>
                  <a:pt x="9650" y="8668"/>
                </a:cubicBezTo>
                <a:cubicBezTo>
                  <a:pt x="9643" y="8665"/>
                  <a:pt x="9638" y="8663"/>
                  <a:pt x="9633" y="8663"/>
                </a:cubicBezTo>
                <a:close/>
                <a:moveTo>
                  <a:pt x="4222" y="8925"/>
                </a:moveTo>
                <a:cubicBezTo>
                  <a:pt x="4211" y="8925"/>
                  <a:pt x="4188" y="8925"/>
                  <a:pt x="4175" y="8949"/>
                </a:cubicBezTo>
                <a:cubicBezTo>
                  <a:pt x="4164" y="8960"/>
                  <a:pt x="4175" y="8983"/>
                  <a:pt x="4188" y="8996"/>
                </a:cubicBezTo>
                <a:cubicBezTo>
                  <a:pt x="4258" y="9030"/>
                  <a:pt x="4339" y="9066"/>
                  <a:pt x="4409" y="9100"/>
                </a:cubicBezTo>
                <a:lnTo>
                  <a:pt x="4421" y="9100"/>
                </a:lnTo>
                <a:cubicBezTo>
                  <a:pt x="4433" y="9100"/>
                  <a:pt x="4445" y="9100"/>
                  <a:pt x="4456" y="9077"/>
                </a:cubicBezTo>
                <a:cubicBezTo>
                  <a:pt x="4456" y="9066"/>
                  <a:pt x="4456" y="9042"/>
                  <a:pt x="4433" y="9030"/>
                </a:cubicBezTo>
                <a:cubicBezTo>
                  <a:pt x="4363" y="9007"/>
                  <a:pt x="4292" y="8960"/>
                  <a:pt x="4222" y="8925"/>
                </a:cubicBezTo>
                <a:close/>
                <a:moveTo>
                  <a:pt x="8967" y="8932"/>
                </a:moveTo>
                <a:cubicBezTo>
                  <a:pt x="8954" y="8932"/>
                  <a:pt x="8945" y="8943"/>
                  <a:pt x="8937" y="8960"/>
                </a:cubicBezTo>
                <a:cubicBezTo>
                  <a:pt x="8913" y="9030"/>
                  <a:pt x="8890" y="9100"/>
                  <a:pt x="8878" y="9183"/>
                </a:cubicBezTo>
                <a:cubicBezTo>
                  <a:pt x="8866" y="9206"/>
                  <a:pt x="8878" y="9230"/>
                  <a:pt x="8901" y="9230"/>
                </a:cubicBezTo>
                <a:lnTo>
                  <a:pt x="8913" y="9230"/>
                </a:lnTo>
                <a:cubicBezTo>
                  <a:pt x="8924" y="9230"/>
                  <a:pt x="8937" y="9217"/>
                  <a:pt x="8948" y="9206"/>
                </a:cubicBezTo>
                <a:cubicBezTo>
                  <a:pt x="8960" y="9124"/>
                  <a:pt x="8983" y="9054"/>
                  <a:pt x="9007" y="8972"/>
                </a:cubicBezTo>
                <a:cubicBezTo>
                  <a:pt x="9007" y="8960"/>
                  <a:pt x="8995" y="8937"/>
                  <a:pt x="8983" y="8937"/>
                </a:cubicBezTo>
                <a:cubicBezTo>
                  <a:pt x="8977" y="8934"/>
                  <a:pt x="8972" y="8932"/>
                  <a:pt x="8967" y="8932"/>
                </a:cubicBezTo>
                <a:close/>
                <a:moveTo>
                  <a:pt x="9368" y="9045"/>
                </a:moveTo>
                <a:cubicBezTo>
                  <a:pt x="9358" y="9045"/>
                  <a:pt x="9346" y="9048"/>
                  <a:pt x="9334" y="9054"/>
                </a:cubicBezTo>
                <a:cubicBezTo>
                  <a:pt x="9287" y="9100"/>
                  <a:pt x="9229" y="9159"/>
                  <a:pt x="9158" y="9194"/>
                </a:cubicBezTo>
                <a:cubicBezTo>
                  <a:pt x="9147" y="9206"/>
                  <a:pt x="9135" y="9230"/>
                  <a:pt x="9147" y="9253"/>
                </a:cubicBezTo>
                <a:cubicBezTo>
                  <a:pt x="9158" y="9264"/>
                  <a:pt x="9170" y="9264"/>
                  <a:pt x="9182" y="9264"/>
                </a:cubicBezTo>
                <a:cubicBezTo>
                  <a:pt x="9182" y="9264"/>
                  <a:pt x="9194" y="9264"/>
                  <a:pt x="9194" y="9253"/>
                </a:cubicBezTo>
                <a:cubicBezTo>
                  <a:pt x="9264" y="9206"/>
                  <a:pt x="9334" y="9159"/>
                  <a:pt x="9392" y="9113"/>
                </a:cubicBezTo>
                <a:cubicBezTo>
                  <a:pt x="9404" y="9089"/>
                  <a:pt x="9404" y="9077"/>
                  <a:pt x="9392" y="9054"/>
                </a:cubicBezTo>
                <a:cubicBezTo>
                  <a:pt x="9387" y="9048"/>
                  <a:pt x="9378" y="9045"/>
                  <a:pt x="9368" y="9045"/>
                </a:cubicBezTo>
                <a:close/>
                <a:moveTo>
                  <a:pt x="4631" y="9131"/>
                </a:moveTo>
                <a:cubicBezTo>
                  <a:pt x="4619" y="9131"/>
                  <a:pt x="4605" y="9139"/>
                  <a:pt x="4596" y="9147"/>
                </a:cubicBezTo>
                <a:cubicBezTo>
                  <a:pt x="4596" y="9171"/>
                  <a:pt x="4596" y="9194"/>
                  <a:pt x="4620" y="9206"/>
                </a:cubicBezTo>
                <a:cubicBezTo>
                  <a:pt x="4690" y="9230"/>
                  <a:pt x="4760" y="9264"/>
                  <a:pt x="4843" y="9300"/>
                </a:cubicBezTo>
                <a:lnTo>
                  <a:pt x="4854" y="9300"/>
                </a:lnTo>
                <a:cubicBezTo>
                  <a:pt x="4866" y="9300"/>
                  <a:pt x="4877" y="9288"/>
                  <a:pt x="4889" y="9276"/>
                </a:cubicBezTo>
                <a:cubicBezTo>
                  <a:pt x="4889" y="9253"/>
                  <a:pt x="4889" y="9241"/>
                  <a:pt x="4866" y="9230"/>
                </a:cubicBezTo>
                <a:cubicBezTo>
                  <a:pt x="4796" y="9194"/>
                  <a:pt x="4726" y="9171"/>
                  <a:pt x="4643" y="9136"/>
                </a:cubicBezTo>
                <a:cubicBezTo>
                  <a:pt x="4640" y="9132"/>
                  <a:pt x="4636" y="9131"/>
                  <a:pt x="4631" y="9131"/>
                </a:cubicBezTo>
                <a:close/>
                <a:moveTo>
                  <a:pt x="5068" y="9318"/>
                </a:moveTo>
                <a:cubicBezTo>
                  <a:pt x="5053" y="9318"/>
                  <a:pt x="5041" y="9326"/>
                  <a:pt x="5041" y="9334"/>
                </a:cubicBezTo>
                <a:cubicBezTo>
                  <a:pt x="5030" y="9358"/>
                  <a:pt x="5041" y="9381"/>
                  <a:pt x="5064" y="9381"/>
                </a:cubicBezTo>
                <a:cubicBezTo>
                  <a:pt x="5135" y="9417"/>
                  <a:pt x="5205" y="9440"/>
                  <a:pt x="5287" y="9463"/>
                </a:cubicBezTo>
                <a:lnTo>
                  <a:pt x="5298" y="9463"/>
                </a:lnTo>
                <a:cubicBezTo>
                  <a:pt x="5310" y="9463"/>
                  <a:pt x="5322" y="9463"/>
                  <a:pt x="5334" y="9440"/>
                </a:cubicBezTo>
                <a:cubicBezTo>
                  <a:pt x="5334" y="9428"/>
                  <a:pt x="5322" y="9405"/>
                  <a:pt x="5310" y="9393"/>
                </a:cubicBezTo>
                <a:cubicBezTo>
                  <a:pt x="5228" y="9370"/>
                  <a:pt x="5158" y="9347"/>
                  <a:pt x="5088" y="9323"/>
                </a:cubicBezTo>
                <a:cubicBezTo>
                  <a:pt x="5081" y="9320"/>
                  <a:pt x="5074" y="9318"/>
                  <a:pt x="5068" y="9318"/>
                </a:cubicBezTo>
                <a:close/>
                <a:moveTo>
                  <a:pt x="5514" y="9470"/>
                </a:moveTo>
                <a:cubicBezTo>
                  <a:pt x="5498" y="9470"/>
                  <a:pt x="5485" y="9481"/>
                  <a:pt x="5485" y="9498"/>
                </a:cubicBezTo>
                <a:cubicBezTo>
                  <a:pt x="5474" y="9510"/>
                  <a:pt x="5485" y="9534"/>
                  <a:pt x="5509" y="9545"/>
                </a:cubicBezTo>
                <a:cubicBezTo>
                  <a:pt x="5591" y="9568"/>
                  <a:pt x="5661" y="9592"/>
                  <a:pt x="5743" y="9604"/>
                </a:cubicBezTo>
                <a:cubicBezTo>
                  <a:pt x="5766" y="9604"/>
                  <a:pt x="5778" y="9604"/>
                  <a:pt x="5778" y="9580"/>
                </a:cubicBezTo>
                <a:cubicBezTo>
                  <a:pt x="5790" y="9568"/>
                  <a:pt x="5778" y="9545"/>
                  <a:pt x="5755" y="9534"/>
                </a:cubicBezTo>
                <a:cubicBezTo>
                  <a:pt x="5685" y="9521"/>
                  <a:pt x="5602" y="9498"/>
                  <a:pt x="5532" y="9475"/>
                </a:cubicBezTo>
                <a:cubicBezTo>
                  <a:pt x="5526" y="9472"/>
                  <a:pt x="5520" y="9470"/>
                  <a:pt x="5514" y="9470"/>
                </a:cubicBezTo>
                <a:close/>
                <a:moveTo>
                  <a:pt x="8550" y="9517"/>
                </a:moveTo>
                <a:cubicBezTo>
                  <a:pt x="8546" y="9517"/>
                  <a:pt x="8542" y="9519"/>
                  <a:pt x="8539" y="9521"/>
                </a:cubicBezTo>
                <a:cubicBezTo>
                  <a:pt x="8457" y="9545"/>
                  <a:pt x="8386" y="9568"/>
                  <a:pt x="8316" y="9592"/>
                </a:cubicBezTo>
                <a:cubicBezTo>
                  <a:pt x="8293" y="9592"/>
                  <a:pt x="8282" y="9615"/>
                  <a:pt x="8293" y="9638"/>
                </a:cubicBezTo>
                <a:cubicBezTo>
                  <a:pt x="8293" y="9651"/>
                  <a:pt x="8305" y="9662"/>
                  <a:pt x="8316" y="9662"/>
                </a:cubicBezTo>
                <a:lnTo>
                  <a:pt x="8328" y="9662"/>
                </a:lnTo>
                <a:cubicBezTo>
                  <a:pt x="8410" y="9638"/>
                  <a:pt x="8480" y="9615"/>
                  <a:pt x="8562" y="9580"/>
                </a:cubicBezTo>
                <a:cubicBezTo>
                  <a:pt x="8573" y="9580"/>
                  <a:pt x="8586" y="9557"/>
                  <a:pt x="8586" y="9545"/>
                </a:cubicBezTo>
                <a:cubicBezTo>
                  <a:pt x="8577" y="9528"/>
                  <a:pt x="8562" y="9517"/>
                  <a:pt x="8550" y="9517"/>
                </a:cubicBezTo>
                <a:close/>
                <a:moveTo>
                  <a:pt x="8978" y="9318"/>
                </a:moveTo>
                <a:cubicBezTo>
                  <a:pt x="8973" y="9318"/>
                  <a:pt x="8967" y="9320"/>
                  <a:pt x="8960" y="9323"/>
                </a:cubicBezTo>
                <a:lnTo>
                  <a:pt x="8749" y="9428"/>
                </a:lnTo>
                <a:cubicBezTo>
                  <a:pt x="8737" y="9440"/>
                  <a:pt x="8726" y="9463"/>
                  <a:pt x="8737" y="9475"/>
                </a:cubicBezTo>
                <a:cubicBezTo>
                  <a:pt x="8737" y="9498"/>
                  <a:pt x="8761" y="9498"/>
                  <a:pt x="8784" y="9498"/>
                </a:cubicBezTo>
                <a:cubicBezTo>
                  <a:pt x="8796" y="9487"/>
                  <a:pt x="8807" y="9475"/>
                  <a:pt x="8831" y="9475"/>
                </a:cubicBezTo>
                <a:cubicBezTo>
                  <a:pt x="8820" y="9534"/>
                  <a:pt x="8820" y="9604"/>
                  <a:pt x="8820" y="9662"/>
                </a:cubicBezTo>
                <a:cubicBezTo>
                  <a:pt x="8820" y="9685"/>
                  <a:pt x="8831" y="9697"/>
                  <a:pt x="8854" y="9697"/>
                </a:cubicBezTo>
                <a:cubicBezTo>
                  <a:pt x="8878" y="9697"/>
                  <a:pt x="8890" y="9685"/>
                  <a:pt x="8890" y="9662"/>
                </a:cubicBezTo>
                <a:cubicBezTo>
                  <a:pt x="8890" y="9592"/>
                  <a:pt x="8901" y="9510"/>
                  <a:pt x="8901" y="9440"/>
                </a:cubicBezTo>
                <a:cubicBezTo>
                  <a:pt x="8937" y="9417"/>
                  <a:pt x="8971" y="9405"/>
                  <a:pt x="8995" y="9381"/>
                </a:cubicBezTo>
                <a:cubicBezTo>
                  <a:pt x="9018" y="9381"/>
                  <a:pt x="9018" y="9358"/>
                  <a:pt x="9007" y="9334"/>
                </a:cubicBezTo>
                <a:cubicBezTo>
                  <a:pt x="8998" y="9326"/>
                  <a:pt x="8990" y="9318"/>
                  <a:pt x="8978" y="9318"/>
                </a:cubicBezTo>
                <a:close/>
                <a:moveTo>
                  <a:pt x="5989" y="9592"/>
                </a:moveTo>
                <a:cubicBezTo>
                  <a:pt x="5966" y="9592"/>
                  <a:pt x="5942" y="9604"/>
                  <a:pt x="5942" y="9627"/>
                </a:cubicBezTo>
                <a:cubicBezTo>
                  <a:pt x="5942" y="9638"/>
                  <a:pt x="5953" y="9662"/>
                  <a:pt x="5966" y="9662"/>
                </a:cubicBezTo>
                <a:cubicBezTo>
                  <a:pt x="6047" y="9685"/>
                  <a:pt x="6129" y="9697"/>
                  <a:pt x="6199" y="9721"/>
                </a:cubicBezTo>
                <a:lnTo>
                  <a:pt x="6211" y="9721"/>
                </a:lnTo>
                <a:cubicBezTo>
                  <a:pt x="6223" y="9721"/>
                  <a:pt x="6246" y="9709"/>
                  <a:pt x="6246" y="9685"/>
                </a:cubicBezTo>
                <a:cubicBezTo>
                  <a:pt x="6246" y="9662"/>
                  <a:pt x="6234" y="9651"/>
                  <a:pt x="6211" y="9651"/>
                </a:cubicBezTo>
                <a:cubicBezTo>
                  <a:pt x="6140" y="9627"/>
                  <a:pt x="6059" y="9615"/>
                  <a:pt x="5989" y="9592"/>
                </a:cubicBezTo>
                <a:close/>
                <a:moveTo>
                  <a:pt x="8095" y="9647"/>
                </a:moveTo>
                <a:cubicBezTo>
                  <a:pt x="8091" y="9647"/>
                  <a:pt x="8087" y="9648"/>
                  <a:pt x="8082" y="9651"/>
                </a:cubicBezTo>
                <a:cubicBezTo>
                  <a:pt x="8012" y="9662"/>
                  <a:pt x="7931" y="9674"/>
                  <a:pt x="7848" y="9697"/>
                </a:cubicBezTo>
                <a:cubicBezTo>
                  <a:pt x="7837" y="9697"/>
                  <a:pt x="7825" y="9709"/>
                  <a:pt x="7825" y="9732"/>
                </a:cubicBezTo>
                <a:cubicBezTo>
                  <a:pt x="7825" y="9744"/>
                  <a:pt x="7837" y="9768"/>
                  <a:pt x="7860" y="9768"/>
                </a:cubicBezTo>
                <a:cubicBezTo>
                  <a:pt x="7942" y="9744"/>
                  <a:pt x="8024" y="9732"/>
                  <a:pt x="8094" y="9721"/>
                </a:cubicBezTo>
                <a:cubicBezTo>
                  <a:pt x="8118" y="9709"/>
                  <a:pt x="8129" y="9697"/>
                  <a:pt x="8129" y="9674"/>
                </a:cubicBezTo>
                <a:cubicBezTo>
                  <a:pt x="8120" y="9664"/>
                  <a:pt x="8110" y="9647"/>
                  <a:pt x="8095" y="9647"/>
                </a:cubicBezTo>
                <a:close/>
                <a:moveTo>
                  <a:pt x="6445" y="9685"/>
                </a:moveTo>
                <a:cubicBezTo>
                  <a:pt x="6433" y="9685"/>
                  <a:pt x="6410" y="9697"/>
                  <a:pt x="6410" y="9709"/>
                </a:cubicBezTo>
                <a:cubicBezTo>
                  <a:pt x="6410" y="9732"/>
                  <a:pt x="6421" y="9755"/>
                  <a:pt x="6433" y="9755"/>
                </a:cubicBezTo>
                <a:cubicBezTo>
                  <a:pt x="6515" y="9768"/>
                  <a:pt x="6597" y="9779"/>
                  <a:pt x="6679" y="9779"/>
                </a:cubicBezTo>
                <a:lnTo>
                  <a:pt x="6679" y="9791"/>
                </a:lnTo>
                <a:cubicBezTo>
                  <a:pt x="6691" y="9791"/>
                  <a:pt x="6714" y="9768"/>
                  <a:pt x="6714" y="9755"/>
                </a:cubicBezTo>
                <a:cubicBezTo>
                  <a:pt x="6714" y="9732"/>
                  <a:pt x="6702" y="9721"/>
                  <a:pt x="6679" y="9709"/>
                </a:cubicBezTo>
                <a:cubicBezTo>
                  <a:pt x="6608" y="9709"/>
                  <a:pt x="6527" y="9697"/>
                  <a:pt x="6445" y="9685"/>
                </a:cubicBezTo>
                <a:close/>
                <a:moveTo>
                  <a:pt x="7626" y="9721"/>
                </a:moveTo>
                <a:cubicBezTo>
                  <a:pt x="7544" y="9732"/>
                  <a:pt x="7463" y="9732"/>
                  <a:pt x="7380" y="9732"/>
                </a:cubicBezTo>
                <a:cubicBezTo>
                  <a:pt x="7369" y="9732"/>
                  <a:pt x="7346" y="9755"/>
                  <a:pt x="7357" y="9779"/>
                </a:cubicBezTo>
                <a:cubicBezTo>
                  <a:pt x="7357" y="9791"/>
                  <a:pt x="7369" y="9802"/>
                  <a:pt x="7393" y="9802"/>
                </a:cubicBezTo>
                <a:cubicBezTo>
                  <a:pt x="7474" y="9802"/>
                  <a:pt x="7544" y="9802"/>
                  <a:pt x="7626" y="9791"/>
                </a:cubicBezTo>
                <a:cubicBezTo>
                  <a:pt x="7650" y="9791"/>
                  <a:pt x="7661" y="9768"/>
                  <a:pt x="7661" y="9755"/>
                </a:cubicBezTo>
                <a:cubicBezTo>
                  <a:pt x="7661" y="9732"/>
                  <a:pt x="7638" y="9721"/>
                  <a:pt x="7626" y="9721"/>
                </a:cubicBezTo>
                <a:close/>
                <a:moveTo>
                  <a:pt x="6912" y="9732"/>
                </a:moveTo>
                <a:cubicBezTo>
                  <a:pt x="6901" y="9732"/>
                  <a:pt x="6878" y="9744"/>
                  <a:pt x="6878" y="9768"/>
                </a:cubicBezTo>
                <a:cubicBezTo>
                  <a:pt x="6878" y="9791"/>
                  <a:pt x="6889" y="9802"/>
                  <a:pt x="6912" y="9802"/>
                </a:cubicBezTo>
                <a:cubicBezTo>
                  <a:pt x="6995" y="9814"/>
                  <a:pt x="7076" y="9814"/>
                  <a:pt x="7146" y="9814"/>
                </a:cubicBezTo>
                <a:cubicBezTo>
                  <a:pt x="7170" y="9814"/>
                  <a:pt x="7182" y="9791"/>
                  <a:pt x="7182" y="9779"/>
                </a:cubicBezTo>
                <a:cubicBezTo>
                  <a:pt x="7182" y="9755"/>
                  <a:pt x="7170" y="9744"/>
                  <a:pt x="7146" y="9744"/>
                </a:cubicBezTo>
                <a:cubicBezTo>
                  <a:pt x="7076" y="9744"/>
                  <a:pt x="6995" y="9732"/>
                  <a:pt x="6912" y="9732"/>
                </a:cubicBezTo>
                <a:close/>
                <a:moveTo>
                  <a:pt x="8854" y="9861"/>
                </a:moveTo>
                <a:cubicBezTo>
                  <a:pt x="8831" y="9872"/>
                  <a:pt x="8820" y="9885"/>
                  <a:pt x="8820" y="9908"/>
                </a:cubicBezTo>
                <a:cubicBezTo>
                  <a:pt x="8831" y="9978"/>
                  <a:pt x="8831" y="10060"/>
                  <a:pt x="8843" y="10142"/>
                </a:cubicBezTo>
                <a:cubicBezTo>
                  <a:pt x="8843" y="10165"/>
                  <a:pt x="8866" y="10177"/>
                  <a:pt x="8878" y="10177"/>
                </a:cubicBezTo>
                <a:lnTo>
                  <a:pt x="8890" y="10177"/>
                </a:lnTo>
                <a:cubicBezTo>
                  <a:pt x="8901" y="10165"/>
                  <a:pt x="8924" y="10153"/>
                  <a:pt x="8913" y="10130"/>
                </a:cubicBezTo>
                <a:cubicBezTo>
                  <a:pt x="8901" y="10060"/>
                  <a:pt x="8901" y="9978"/>
                  <a:pt x="8890" y="9896"/>
                </a:cubicBezTo>
                <a:cubicBezTo>
                  <a:pt x="8890" y="9885"/>
                  <a:pt x="8878" y="9861"/>
                  <a:pt x="8854" y="9861"/>
                </a:cubicBezTo>
                <a:close/>
                <a:moveTo>
                  <a:pt x="8931" y="10336"/>
                </a:moveTo>
                <a:cubicBezTo>
                  <a:pt x="8926" y="10336"/>
                  <a:pt x="8919" y="10337"/>
                  <a:pt x="8913" y="10340"/>
                </a:cubicBezTo>
                <a:cubicBezTo>
                  <a:pt x="8901" y="10340"/>
                  <a:pt x="8890" y="10364"/>
                  <a:pt x="8890" y="10376"/>
                </a:cubicBezTo>
                <a:cubicBezTo>
                  <a:pt x="8901" y="10457"/>
                  <a:pt x="8924" y="10540"/>
                  <a:pt x="8948" y="10610"/>
                </a:cubicBezTo>
                <a:cubicBezTo>
                  <a:pt x="8960" y="10621"/>
                  <a:pt x="8971" y="10633"/>
                  <a:pt x="8983" y="10633"/>
                </a:cubicBezTo>
                <a:lnTo>
                  <a:pt x="8995" y="10633"/>
                </a:lnTo>
                <a:cubicBezTo>
                  <a:pt x="9018" y="10633"/>
                  <a:pt x="9018" y="10610"/>
                  <a:pt x="9018" y="10586"/>
                </a:cubicBezTo>
                <a:cubicBezTo>
                  <a:pt x="8995" y="10516"/>
                  <a:pt x="8971" y="10434"/>
                  <a:pt x="8960" y="10364"/>
                </a:cubicBezTo>
                <a:cubicBezTo>
                  <a:pt x="8960" y="10347"/>
                  <a:pt x="8947" y="10336"/>
                  <a:pt x="8931" y="10336"/>
                </a:cubicBezTo>
                <a:close/>
                <a:moveTo>
                  <a:pt x="9066" y="10792"/>
                </a:moveTo>
                <a:cubicBezTo>
                  <a:pt x="9061" y="10792"/>
                  <a:pt x="9057" y="10793"/>
                  <a:pt x="9054" y="10797"/>
                </a:cubicBezTo>
                <a:cubicBezTo>
                  <a:pt x="9030" y="10797"/>
                  <a:pt x="9018" y="10820"/>
                  <a:pt x="9030" y="10832"/>
                </a:cubicBezTo>
                <a:cubicBezTo>
                  <a:pt x="9054" y="10914"/>
                  <a:pt x="9088" y="10984"/>
                  <a:pt x="9124" y="11054"/>
                </a:cubicBezTo>
                <a:cubicBezTo>
                  <a:pt x="9135" y="11066"/>
                  <a:pt x="9147" y="11078"/>
                  <a:pt x="9158" y="11078"/>
                </a:cubicBezTo>
                <a:lnTo>
                  <a:pt x="9170" y="11078"/>
                </a:lnTo>
                <a:cubicBezTo>
                  <a:pt x="9194" y="11066"/>
                  <a:pt x="9194" y="11042"/>
                  <a:pt x="9182" y="11031"/>
                </a:cubicBezTo>
                <a:cubicBezTo>
                  <a:pt x="9158" y="10961"/>
                  <a:pt x="9124" y="10878"/>
                  <a:pt x="9100" y="10808"/>
                </a:cubicBezTo>
                <a:cubicBezTo>
                  <a:pt x="9092" y="10800"/>
                  <a:pt x="9078" y="10792"/>
                  <a:pt x="9066" y="10792"/>
                </a:cubicBezTo>
                <a:close/>
                <a:moveTo>
                  <a:pt x="9265" y="11213"/>
                </a:moveTo>
                <a:cubicBezTo>
                  <a:pt x="9260" y="11213"/>
                  <a:pt x="9256" y="11214"/>
                  <a:pt x="9252" y="11218"/>
                </a:cubicBezTo>
                <a:cubicBezTo>
                  <a:pt x="9229" y="11229"/>
                  <a:pt x="9229" y="11253"/>
                  <a:pt x="9229" y="11265"/>
                </a:cubicBezTo>
                <a:cubicBezTo>
                  <a:pt x="9275" y="11335"/>
                  <a:pt x="9311" y="11405"/>
                  <a:pt x="9358" y="11475"/>
                </a:cubicBezTo>
                <a:cubicBezTo>
                  <a:pt x="9369" y="11487"/>
                  <a:pt x="9381" y="11487"/>
                  <a:pt x="9392" y="11487"/>
                </a:cubicBezTo>
                <a:lnTo>
                  <a:pt x="9404" y="11487"/>
                </a:lnTo>
                <a:cubicBezTo>
                  <a:pt x="9428" y="11475"/>
                  <a:pt x="9428" y="11452"/>
                  <a:pt x="9416" y="11429"/>
                </a:cubicBezTo>
                <a:cubicBezTo>
                  <a:pt x="9381" y="11370"/>
                  <a:pt x="9334" y="11299"/>
                  <a:pt x="9299" y="11229"/>
                </a:cubicBezTo>
                <a:cubicBezTo>
                  <a:pt x="9291" y="11221"/>
                  <a:pt x="9277" y="11213"/>
                  <a:pt x="9265" y="11213"/>
                </a:cubicBezTo>
                <a:close/>
                <a:moveTo>
                  <a:pt x="9529" y="11608"/>
                </a:moveTo>
                <a:cubicBezTo>
                  <a:pt x="9521" y="11608"/>
                  <a:pt x="9514" y="11611"/>
                  <a:pt x="9509" y="11616"/>
                </a:cubicBezTo>
                <a:cubicBezTo>
                  <a:pt x="9486" y="11627"/>
                  <a:pt x="9486" y="11650"/>
                  <a:pt x="9498" y="11663"/>
                </a:cubicBezTo>
                <a:cubicBezTo>
                  <a:pt x="9545" y="11733"/>
                  <a:pt x="9603" y="11791"/>
                  <a:pt x="9650" y="11850"/>
                </a:cubicBezTo>
                <a:cubicBezTo>
                  <a:pt x="9662" y="11861"/>
                  <a:pt x="9673" y="11861"/>
                  <a:pt x="9673" y="11861"/>
                </a:cubicBezTo>
                <a:lnTo>
                  <a:pt x="9696" y="11861"/>
                </a:lnTo>
                <a:cubicBezTo>
                  <a:pt x="9720" y="11838"/>
                  <a:pt x="9720" y="11826"/>
                  <a:pt x="9709" y="11803"/>
                </a:cubicBezTo>
                <a:cubicBezTo>
                  <a:pt x="9650" y="11744"/>
                  <a:pt x="9603" y="11686"/>
                  <a:pt x="9556" y="11627"/>
                </a:cubicBezTo>
                <a:cubicBezTo>
                  <a:pt x="9550" y="11613"/>
                  <a:pt x="9539" y="11608"/>
                  <a:pt x="9529" y="11608"/>
                </a:cubicBezTo>
                <a:close/>
                <a:moveTo>
                  <a:pt x="9837" y="11969"/>
                </a:moveTo>
                <a:cubicBezTo>
                  <a:pt x="9828" y="11969"/>
                  <a:pt x="9819" y="11972"/>
                  <a:pt x="9813" y="11978"/>
                </a:cubicBezTo>
                <a:cubicBezTo>
                  <a:pt x="9802" y="11990"/>
                  <a:pt x="9802" y="12013"/>
                  <a:pt x="9813" y="12025"/>
                </a:cubicBezTo>
                <a:cubicBezTo>
                  <a:pt x="9872" y="12084"/>
                  <a:pt x="9930" y="12142"/>
                  <a:pt x="9989" y="12188"/>
                </a:cubicBezTo>
                <a:cubicBezTo>
                  <a:pt x="9989" y="12201"/>
                  <a:pt x="10001" y="12201"/>
                  <a:pt x="10013" y="12201"/>
                </a:cubicBezTo>
                <a:cubicBezTo>
                  <a:pt x="10024" y="12201"/>
                  <a:pt x="10024" y="12201"/>
                  <a:pt x="10036" y="12188"/>
                </a:cubicBezTo>
                <a:cubicBezTo>
                  <a:pt x="10047" y="12177"/>
                  <a:pt x="10047" y="12154"/>
                  <a:pt x="10036" y="12142"/>
                </a:cubicBezTo>
                <a:cubicBezTo>
                  <a:pt x="9977" y="12084"/>
                  <a:pt x="9919" y="12037"/>
                  <a:pt x="9860" y="11978"/>
                </a:cubicBezTo>
                <a:cubicBezTo>
                  <a:pt x="9855" y="11972"/>
                  <a:pt x="9846" y="11969"/>
                  <a:pt x="9837" y="11969"/>
                </a:cubicBezTo>
                <a:close/>
                <a:moveTo>
                  <a:pt x="10188" y="12285"/>
                </a:moveTo>
                <a:cubicBezTo>
                  <a:pt x="10179" y="12285"/>
                  <a:pt x="10170" y="12288"/>
                  <a:pt x="10164" y="12294"/>
                </a:cubicBezTo>
                <a:cubicBezTo>
                  <a:pt x="10153" y="12318"/>
                  <a:pt x="10153" y="12341"/>
                  <a:pt x="10164" y="12352"/>
                </a:cubicBezTo>
                <a:cubicBezTo>
                  <a:pt x="10223" y="12399"/>
                  <a:pt x="10293" y="12446"/>
                  <a:pt x="10351" y="12493"/>
                </a:cubicBezTo>
                <a:cubicBezTo>
                  <a:pt x="10364" y="12493"/>
                  <a:pt x="10375" y="12505"/>
                  <a:pt x="10375" y="12505"/>
                </a:cubicBezTo>
                <a:cubicBezTo>
                  <a:pt x="10387" y="12505"/>
                  <a:pt x="10398" y="12493"/>
                  <a:pt x="10410" y="12481"/>
                </a:cubicBezTo>
                <a:cubicBezTo>
                  <a:pt x="10422" y="12469"/>
                  <a:pt x="10410" y="12446"/>
                  <a:pt x="10398" y="12435"/>
                </a:cubicBezTo>
                <a:cubicBezTo>
                  <a:pt x="10340" y="12388"/>
                  <a:pt x="10270" y="12341"/>
                  <a:pt x="10211" y="12294"/>
                </a:cubicBezTo>
                <a:cubicBezTo>
                  <a:pt x="10205" y="12288"/>
                  <a:pt x="10197" y="12285"/>
                  <a:pt x="10188" y="12285"/>
                </a:cubicBezTo>
                <a:close/>
                <a:moveTo>
                  <a:pt x="10598" y="12563"/>
                </a:moveTo>
                <a:cubicBezTo>
                  <a:pt x="10574" y="12563"/>
                  <a:pt x="10551" y="12563"/>
                  <a:pt x="10539" y="12575"/>
                </a:cubicBezTo>
                <a:cubicBezTo>
                  <a:pt x="10527" y="12598"/>
                  <a:pt x="10539" y="12622"/>
                  <a:pt x="10551" y="12633"/>
                </a:cubicBezTo>
                <a:cubicBezTo>
                  <a:pt x="10621" y="12668"/>
                  <a:pt x="10691" y="12715"/>
                  <a:pt x="10761" y="12750"/>
                </a:cubicBezTo>
                <a:cubicBezTo>
                  <a:pt x="10761" y="12762"/>
                  <a:pt x="10773" y="12762"/>
                  <a:pt x="10773" y="12762"/>
                </a:cubicBezTo>
                <a:cubicBezTo>
                  <a:pt x="10785" y="12762"/>
                  <a:pt x="10796" y="12750"/>
                  <a:pt x="10808" y="12739"/>
                </a:cubicBezTo>
                <a:cubicBezTo>
                  <a:pt x="10819" y="12726"/>
                  <a:pt x="10808" y="12703"/>
                  <a:pt x="10796" y="12692"/>
                </a:cubicBezTo>
                <a:cubicBezTo>
                  <a:pt x="10726" y="12656"/>
                  <a:pt x="10656" y="12610"/>
                  <a:pt x="10598" y="12563"/>
                </a:cubicBezTo>
                <a:close/>
                <a:moveTo>
                  <a:pt x="10982" y="12804"/>
                </a:moveTo>
                <a:cubicBezTo>
                  <a:pt x="10970" y="12804"/>
                  <a:pt x="10956" y="12812"/>
                  <a:pt x="10948" y="12820"/>
                </a:cubicBezTo>
                <a:cubicBezTo>
                  <a:pt x="10936" y="12843"/>
                  <a:pt x="10948" y="12867"/>
                  <a:pt x="10960" y="12867"/>
                </a:cubicBezTo>
                <a:cubicBezTo>
                  <a:pt x="11030" y="12914"/>
                  <a:pt x="11100" y="12949"/>
                  <a:pt x="11170" y="12984"/>
                </a:cubicBezTo>
                <a:lnTo>
                  <a:pt x="11194" y="12984"/>
                </a:lnTo>
                <a:cubicBezTo>
                  <a:pt x="11206" y="12984"/>
                  <a:pt x="11217" y="12973"/>
                  <a:pt x="11217" y="12960"/>
                </a:cubicBezTo>
                <a:cubicBezTo>
                  <a:pt x="11229" y="12949"/>
                  <a:pt x="11229" y="12926"/>
                  <a:pt x="11206" y="12914"/>
                </a:cubicBezTo>
                <a:lnTo>
                  <a:pt x="10995" y="12809"/>
                </a:lnTo>
                <a:cubicBezTo>
                  <a:pt x="10992" y="12805"/>
                  <a:pt x="10987" y="12804"/>
                  <a:pt x="10982" y="12804"/>
                </a:cubicBezTo>
                <a:close/>
                <a:moveTo>
                  <a:pt x="11403" y="13014"/>
                </a:moveTo>
                <a:cubicBezTo>
                  <a:pt x="11391" y="13014"/>
                  <a:pt x="11377" y="13023"/>
                  <a:pt x="11370" y="13031"/>
                </a:cubicBezTo>
                <a:cubicBezTo>
                  <a:pt x="11370" y="13054"/>
                  <a:pt x="11370" y="13077"/>
                  <a:pt x="11393" y="13077"/>
                </a:cubicBezTo>
                <a:cubicBezTo>
                  <a:pt x="11463" y="13113"/>
                  <a:pt x="11533" y="13148"/>
                  <a:pt x="11615" y="13171"/>
                </a:cubicBezTo>
                <a:lnTo>
                  <a:pt x="11627" y="13171"/>
                </a:lnTo>
                <a:cubicBezTo>
                  <a:pt x="11638" y="13171"/>
                  <a:pt x="11650" y="13171"/>
                  <a:pt x="11662" y="13160"/>
                </a:cubicBezTo>
                <a:cubicBezTo>
                  <a:pt x="11662" y="13136"/>
                  <a:pt x="11650" y="13113"/>
                  <a:pt x="11638" y="13113"/>
                </a:cubicBezTo>
                <a:cubicBezTo>
                  <a:pt x="11568" y="13077"/>
                  <a:pt x="11487" y="13043"/>
                  <a:pt x="11416" y="13019"/>
                </a:cubicBezTo>
                <a:cubicBezTo>
                  <a:pt x="11413" y="13016"/>
                  <a:pt x="11408" y="13014"/>
                  <a:pt x="11403" y="13014"/>
                </a:cubicBezTo>
                <a:close/>
                <a:moveTo>
                  <a:pt x="11843" y="13190"/>
                </a:moveTo>
                <a:cubicBezTo>
                  <a:pt x="11827" y="13190"/>
                  <a:pt x="11814" y="13201"/>
                  <a:pt x="11814" y="13218"/>
                </a:cubicBezTo>
                <a:cubicBezTo>
                  <a:pt x="11802" y="13230"/>
                  <a:pt x="11814" y="13253"/>
                  <a:pt x="11837" y="13265"/>
                </a:cubicBezTo>
                <a:cubicBezTo>
                  <a:pt x="11908" y="13288"/>
                  <a:pt x="11978" y="13311"/>
                  <a:pt x="12059" y="13335"/>
                </a:cubicBezTo>
                <a:cubicBezTo>
                  <a:pt x="12059" y="13335"/>
                  <a:pt x="12059" y="13347"/>
                  <a:pt x="12071" y="13347"/>
                </a:cubicBezTo>
                <a:cubicBezTo>
                  <a:pt x="12083" y="13347"/>
                  <a:pt x="12095" y="13335"/>
                  <a:pt x="12106" y="13311"/>
                </a:cubicBezTo>
                <a:cubicBezTo>
                  <a:pt x="12106" y="13300"/>
                  <a:pt x="12095" y="13277"/>
                  <a:pt x="12083" y="13277"/>
                </a:cubicBezTo>
                <a:cubicBezTo>
                  <a:pt x="12001" y="13241"/>
                  <a:pt x="11931" y="13218"/>
                  <a:pt x="11861" y="13194"/>
                </a:cubicBezTo>
                <a:cubicBezTo>
                  <a:pt x="11855" y="13191"/>
                  <a:pt x="11848" y="13190"/>
                  <a:pt x="11843" y="13190"/>
                </a:cubicBezTo>
                <a:close/>
                <a:moveTo>
                  <a:pt x="12289" y="13342"/>
                </a:moveTo>
                <a:cubicBezTo>
                  <a:pt x="12275" y="13342"/>
                  <a:pt x="12267" y="13353"/>
                  <a:pt x="12259" y="13370"/>
                </a:cubicBezTo>
                <a:cubicBezTo>
                  <a:pt x="12259" y="13382"/>
                  <a:pt x="12270" y="13405"/>
                  <a:pt x="12282" y="13417"/>
                </a:cubicBezTo>
                <a:cubicBezTo>
                  <a:pt x="12363" y="13440"/>
                  <a:pt x="12434" y="13452"/>
                  <a:pt x="12516" y="13475"/>
                </a:cubicBezTo>
                <a:cubicBezTo>
                  <a:pt x="12539" y="13475"/>
                  <a:pt x="12550" y="13464"/>
                  <a:pt x="12550" y="13452"/>
                </a:cubicBezTo>
                <a:cubicBezTo>
                  <a:pt x="12563" y="13440"/>
                  <a:pt x="12550" y="13417"/>
                  <a:pt x="12527" y="13405"/>
                </a:cubicBezTo>
                <a:cubicBezTo>
                  <a:pt x="12457" y="13394"/>
                  <a:pt x="12375" y="13370"/>
                  <a:pt x="12305" y="13347"/>
                </a:cubicBezTo>
                <a:cubicBezTo>
                  <a:pt x="12299" y="13344"/>
                  <a:pt x="12294" y="13342"/>
                  <a:pt x="12289" y="13342"/>
                </a:cubicBezTo>
                <a:close/>
                <a:moveTo>
                  <a:pt x="12745" y="13471"/>
                </a:moveTo>
                <a:cubicBezTo>
                  <a:pt x="12732" y="13471"/>
                  <a:pt x="12723" y="13481"/>
                  <a:pt x="12714" y="13499"/>
                </a:cubicBezTo>
                <a:cubicBezTo>
                  <a:pt x="12714" y="13511"/>
                  <a:pt x="12726" y="13534"/>
                  <a:pt x="12738" y="13534"/>
                </a:cubicBezTo>
                <a:cubicBezTo>
                  <a:pt x="12820" y="13557"/>
                  <a:pt x="12890" y="13581"/>
                  <a:pt x="12972" y="13592"/>
                </a:cubicBezTo>
                <a:lnTo>
                  <a:pt x="12984" y="13592"/>
                </a:lnTo>
                <a:cubicBezTo>
                  <a:pt x="12995" y="13592"/>
                  <a:pt x="13007" y="13581"/>
                  <a:pt x="13018" y="13569"/>
                </a:cubicBezTo>
                <a:cubicBezTo>
                  <a:pt x="13018" y="13545"/>
                  <a:pt x="13007" y="13534"/>
                  <a:pt x="12984" y="13522"/>
                </a:cubicBezTo>
                <a:cubicBezTo>
                  <a:pt x="12914" y="13511"/>
                  <a:pt x="12831" y="13487"/>
                  <a:pt x="12761" y="13475"/>
                </a:cubicBezTo>
                <a:cubicBezTo>
                  <a:pt x="12755" y="13472"/>
                  <a:pt x="12749" y="13471"/>
                  <a:pt x="12745" y="13471"/>
                </a:cubicBezTo>
                <a:close/>
                <a:moveTo>
                  <a:pt x="13218" y="13569"/>
                </a:moveTo>
                <a:cubicBezTo>
                  <a:pt x="13194" y="13569"/>
                  <a:pt x="13182" y="13581"/>
                  <a:pt x="13182" y="13604"/>
                </a:cubicBezTo>
                <a:cubicBezTo>
                  <a:pt x="13171" y="13615"/>
                  <a:pt x="13182" y="13639"/>
                  <a:pt x="13206" y="13639"/>
                </a:cubicBezTo>
                <a:cubicBezTo>
                  <a:pt x="13206" y="13651"/>
                  <a:pt x="13218" y="13651"/>
                  <a:pt x="13218" y="13651"/>
                </a:cubicBezTo>
                <a:cubicBezTo>
                  <a:pt x="13229" y="13651"/>
                  <a:pt x="13241" y="13639"/>
                  <a:pt x="13252" y="13615"/>
                </a:cubicBezTo>
                <a:cubicBezTo>
                  <a:pt x="13252" y="13604"/>
                  <a:pt x="13241" y="13581"/>
                  <a:pt x="13229" y="13581"/>
                </a:cubicBezTo>
                <a:lnTo>
                  <a:pt x="13218" y="13569"/>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4"/>
          <p:cNvSpPr/>
          <p:nvPr/>
        </p:nvSpPr>
        <p:spPr>
          <a:xfrm>
            <a:off x="7057750" y="3692129"/>
            <a:ext cx="2446180" cy="1822757"/>
          </a:xfrm>
          <a:custGeom>
            <a:avLst/>
            <a:gdLst/>
            <a:ahLst/>
            <a:cxnLst/>
            <a:rect l="l" t="t" r="r" b="b"/>
            <a:pathLst>
              <a:path w="14365" h="10704" extrusionOk="0">
                <a:moveTo>
                  <a:pt x="14213" y="1"/>
                </a:moveTo>
                <a:cubicBezTo>
                  <a:pt x="14190" y="12"/>
                  <a:pt x="14178" y="24"/>
                  <a:pt x="14178" y="48"/>
                </a:cubicBezTo>
                <a:cubicBezTo>
                  <a:pt x="14178" y="59"/>
                  <a:pt x="14190" y="82"/>
                  <a:pt x="14213" y="82"/>
                </a:cubicBezTo>
                <a:cubicBezTo>
                  <a:pt x="14248" y="82"/>
                  <a:pt x="14283" y="82"/>
                  <a:pt x="14330" y="71"/>
                </a:cubicBezTo>
                <a:cubicBezTo>
                  <a:pt x="14341" y="71"/>
                  <a:pt x="14365" y="59"/>
                  <a:pt x="14365" y="35"/>
                </a:cubicBezTo>
                <a:cubicBezTo>
                  <a:pt x="14365" y="24"/>
                  <a:pt x="14341" y="1"/>
                  <a:pt x="14330" y="1"/>
                </a:cubicBezTo>
                <a:close/>
                <a:moveTo>
                  <a:pt x="13979" y="12"/>
                </a:moveTo>
                <a:cubicBezTo>
                  <a:pt x="13897" y="12"/>
                  <a:pt x="13816" y="12"/>
                  <a:pt x="13733" y="24"/>
                </a:cubicBezTo>
                <a:cubicBezTo>
                  <a:pt x="13722" y="24"/>
                  <a:pt x="13699" y="35"/>
                  <a:pt x="13710" y="59"/>
                </a:cubicBezTo>
                <a:cubicBezTo>
                  <a:pt x="13710" y="71"/>
                  <a:pt x="13722" y="94"/>
                  <a:pt x="13745" y="94"/>
                </a:cubicBezTo>
                <a:cubicBezTo>
                  <a:pt x="13816" y="82"/>
                  <a:pt x="13897" y="82"/>
                  <a:pt x="13979" y="82"/>
                </a:cubicBezTo>
                <a:cubicBezTo>
                  <a:pt x="14003" y="82"/>
                  <a:pt x="14014" y="71"/>
                  <a:pt x="14014" y="48"/>
                </a:cubicBezTo>
                <a:cubicBezTo>
                  <a:pt x="14014" y="24"/>
                  <a:pt x="13991" y="12"/>
                  <a:pt x="13979" y="12"/>
                </a:cubicBezTo>
                <a:close/>
                <a:moveTo>
                  <a:pt x="13499" y="24"/>
                </a:moveTo>
                <a:cubicBezTo>
                  <a:pt x="13418" y="35"/>
                  <a:pt x="13348" y="35"/>
                  <a:pt x="13265" y="48"/>
                </a:cubicBezTo>
                <a:cubicBezTo>
                  <a:pt x="13242" y="48"/>
                  <a:pt x="13231" y="59"/>
                  <a:pt x="13231" y="82"/>
                </a:cubicBezTo>
                <a:cubicBezTo>
                  <a:pt x="13231" y="94"/>
                  <a:pt x="13242" y="118"/>
                  <a:pt x="13265" y="118"/>
                </a:cubicBezTo>
                <a:cubicBezTo>
                  <a:pt x="13348" y="106"/>
                  <a:pt x="13429" y="106"/>
                  <a:pt x="13499" y="106"/>
                </a:cubicBezTo>
                <a:cubicBezTo>
                  <a:pt x="13523" y="94"/>
                  <a:pt x="13535" y="82"/>
                  <a:pt x="13535" y="59"/>
                </a:cubicBezTo>
                <a:cubicBezTo>
                  <a:pt x="13535" y="48"/>
                  <a:pt x="13523" y="24"/>
                  <a:pt x="13499" y="24"/>
                </a:cubicBezTo>
                <a:close/>
                <a:moveTo>
                  <a:pt x="13031" y="59"/>
                </a:moveTo>
                <a:cubicBezTo>
                  <a:pt x="12950" y="71"/>
                  <a:pt x="12868" y="71"/>
                  <a:pt x="12786" y="82"/>
                </a:cubicBezTo>
                <a:cubicBezTo>
                  <a:pt x="12774" y="82"/>
                  <a:pt x="12763" y="106"/>
                  <a:pt x="12763" y="118"/>
                </a:cubicBezTo>
                <a:cubicBezTo>
                  <a:pt x="12763" y="141"/>
                  <a:pt x="12774" y="152"/>
                  <a:pt x="12797" y="152"/>
                </a:cubicBezTo>
                <a:cubicBezTo>
                  <a:pt x="12880" y="141"/>
                  <a:pt x="12950" y="141"/>
                  <a:pt x="13031" y="129"/>
                </a:cubicBezTo>
                <a:cubicBezTo>
                  <a:pt x="13055" y="129"/>
                  <a:pt x="13067" y="118"/>
                  <a:pt x="13067" y="94"/>
                </a:cubicBezTo>
                <a:cubicBezTo>
                  <a:pt x="13067" y="71"/>
                  <a:pt x="13044" y="59"/>
                  <a:pt x="13031" y="59"/>
                </a:cubicBezTo>
                <a:close/>
                <a:moveTo>
                  <a:pt x="12552" y="106"/>
                </a:moveTo>
                <a:cubicBezTo>
                  <a:pt x="12470" y="118"/>
                  <a:pt x="12400" y="118"/>
                  <a:pt x="12318" y="129"/>
                </a:cubicBezTo>
                <a:cubicBezTo>
                  <a:pt x="12295" y="141"/>
                  <a:pt x="12283" y="152"/>
                  <a:pt x="12283" y="176"/>
                </a:cubicBezTo>
                <a:cubicBezTo>
                  <a:pt x="12295" y="188"/>
                  <a:pt x="12306" y="199"/>
                  <a:pt x="12318" y="199"/>
                </a:cubicBezTo>
                <a:lnTo>
                  <a:pt x="12330" y="199"/>
                </a:lnTo>
                <a:cubicBezTo>
                  <a:pt x="12400" y="199"/>
                  <a:pt x="12482" y="188"/>
                  <a:pt x="12564" y="176"/>
                </a:cubicBezTo>
                <a:cubicBezTo>
                  <a:pt x="12587" y="176"/>
                  <a:pt x="12599" y="152"/>
                  <a:pt x="12599" y="141"/>
                </a:cubicBezTo>
                <a:cubicBezTo>
                  <a:pt x="12587" y="118"/>
                  <a:pt x="12576" y="106"/>
                  <a:pt x="12552" y="106"/>
                </a:cubicBezTo>
                <a:close/>
                <a:moveTo>
                  <a:pt x="12084" y="164"/>
                </a:moveTo>
                <a:cubicBezTo>
                  <a:pt x="12002" y="176"/>
                  <a:pt x="11921" y="188"/>
                  <a:pt x="11850" y="199"/>
                </a:cubicBezTo>
                <a:cubicBezTo>
                  <a:pt x="11827" y="199"/>
                  <a:pt x="11815" y="222"/>
                  <a:pt x="11815" y="235"/>
                </a:cubicBezTo>
                <a:cubicBezTo>
                  <a:pt x="11827" y="258"/>
                  <a:pt x="11838" y="269"/>
                  <a:pt x="11850" y="269"/>
                </a:cubicBezTo>
                <a:lnTo>
                  <a:pt x="11862" y="269"/>
                </a:lnTo>
                <a:cubicBezTo>
                  <a:pt x="11932" y="258"/>
                  <a:pt x="12014" y="246"/>
                  <a:pt x="12096" y="235"/>
                </a:cubicBezTo>
                <a:cubicBezTo>
                  <a:pt x="12108" y="235"/>
                  <a:pt x="12131" y="211"/>
                  <a:pt x="12119" y="199"/>
                </a:cubicBezTo>
                <a:cubicBezTo>
                  <a:pt x="12119" y="176"/>
                  <a:pt x="12108" y="164"/>
                  <a:pt x="12084" y="164"/>
                </a:cubicBezTo>
                <a:close/>
                <a:moveTo>
                  <a:pt x="11617" y="235"/>
                </a:moveTo>
                <a:cubicBezTo>
                  <a:pt x="11534" y="246"/>
                  <a:pt x="11453" y="269"/>
                  <a:pt x="11383" y="281"/>
                </a:cubicBezTo>
                <a:cubicBezTo>
                  <a:pt x="11359" y="281"/>
                  <a:pt x="11347" y="305"/>
                  <a:pt x="11347" y="316"/>
                </a:cubicBezTo>
                <a:cubicBezTo>
                  <a:pt x="11359" y="339"/>
                  <a:pt x="11370" y="352"/>
                  <a:pt x="11383" y="352"/>
                </a:cubicBezTo>
                <a:lnTo>
                  <a:pt x="11394" y="352"/>
                </a:lnTo>
                <a:cubicBezTo>
                  <a:pt x="11476" y="339"/>
                  <a:pt x="11546" y="316"/>
                  <a:pt x="11628" y="305"/>
                </a:cubicBezTo>
                <a:cubicBezTo>
                  <a:pt x="11640" y="305"/>
                  <a:pt x="11663" y="281"/>
                  <a:pt x="11651" y="269"/>
                </a:cubicBezTo>
                <a:cubicBezTo>
                  <a:pt x="11651" y="246"/>
                  <a:pt x="11628" y="235"/>
                  <a:pt x="11617" y="235"/>
                </a:cubicBezTo>
                <a:close/>
                <a:moveTo>
                  <a:pt x="11165" y="323"/>
                </a:moveTo>
                <a:cubicBezTo>
                  <a:pt x="11160" y="323"/>
                  <a:pt x="11155" y="325"/>
                  <a:pt x="11149" y="328"/>
                </a:cubicBezTo>
                <a:cubicBezTo>
                  <a:pt x="11066" y="339"/>
                  <a:pt x="10996" y="352"/>
                  <a:pt x="10915" y="375"/>
                </a:cubicBezTo>
                <a:cubicBezTo>
                  <a:pt x="10891" y="375"/>
                  <a:pt x="10879" y="398"/>
                  <a:pt x="10891" y="410"/>
                </a:cubicBezTo>
                <a:cubicBezTo>
                  <a:pt x="10891" y="433"/>
                  <a:pt x="10903" y="445"/>
                  <a:pt x="10926" y="445"/>
                </a:cubicBezTo>
                <a:cubicBezTo>
                  <a:pt x="11008" y="422"/>
                  <a:pt x="11078" y="410"/>
                  <a:pt x="11160" y="398"/>
                </a:cubicBezTo>
                <a:cubicBezTo>
                  <a:pt x="11183" y="386"/>
                  <a:pt x="11195" y="375"/>
                  <a:pt x="11183" y="352"/>
                </a:cubicBezTo>
                <a:cubicBezTo>
                  <a:pt x="11183" y="335"/>
                  <a:pt x="11177" y="323"/>
                  <a:pt x="11165" y="323"/>
                </a:cubicBezTo>
                <a:close/>
                <a:moveTo>
                  <a:pt x="10681" y="422"/>
                </a:moveTo>
                <a:cubicBezTo>
                  <a:pt x="10611" y="445"/>
                  <a:pt x="10528" y="469"/>
                  <a:pt x="10458" y="480"/>
                </a:cubicBezTo>
                <a:cubicBezTo>
                  <a:pt x="10435" y="492"/>
                  <a:pt x="10423" y="503"/>
                  <a:pt x="10423" y="527"/>
                </a:cubicBezTo>
                <a:cubicBezTo>
                  <a:pt x="10435" y="539"/>
                  <a:pt x="10447" y="550"/>
                  <a:pt x="10458" y="550"/>
                </a:cubicBezTo>
                <a:lnTo>
                  <a:pt x="10470" y="550"/>
                </a:lnTo>
                <a:cubicBezTo>
                  <a:pt x="10552" y="527"/>
                  <a:pt x="10622" y="515"/>
                  <a:pt x="10704" y="492"/>
                </a:cubicBezTo>
                <a:cubicBezTo>
                  <a:pt x="10715" y="492"/>
                  <a:pt x="10728" y="469"/>
                  <a:pt x="10728" y="456"/>
                </a:cubicBezTo>
                <a:cubicBezTo>
                  <a:pt x="10728" y="433"/>
                  <a:pt x="10704" y="422"/>
                  <a:pt x="10681" y="422"/>
                </a:cubicBezTo>
                <a:close/>
                <a:moveTo>
                  <a:pt x="10224" y="539"/>
                </a:moveTo>
                <a:cubicBezTo>
                  <a:pt x="10143" y="562"/>
                  <a:pt x="10073" y="586"/>
                  <a:pt x="9990" y="609"/>
                </a:cubicBezTo>
                <a:cubicBezTo>
                  <a:pt x="9979" y="609"/>
                  <a:pt x="9967" y="632"/>
                  <a:pt x="9967" y="656"/>
                </a:cubicBezTo>
                <a:cubicBezTo>
                  <a:pt x="9979" y="667"/>
                  <a:pt x="9990" y="679"/>
                  <a:pt x="10002" y="679"/>
                </a:cubicBezTo>
                <a:lnTo>
                  <a:pt x="10014" y="679"/>
                </a:lnTo>
                <a:cubicBezTo>
                  <a:pt x="10084" y="656"/>
                  <a:pt x="10166" y="632"/>
                  <a:pt x="10236" y="609"/>
                </a:cubicBezTo>
                <a:cubicBezTo>
                  <a:pt x="10260" y="609"/>
                  <a:pt x="10271" y="586"/>
                  <a:pt x="10271" y="562"/>
                </a:cubicBezTo>
                <a:cubicBezTo>
                  <a:pt x="10260" y="550"/>
                  <a:pt x="10236" y="539"/>
                  <a:pt x="10224" y="539"/>
                </a:cubicBezTo>
                <a:close/>
                <a:moveTo>
                  <a:pt x="9780" y="674"/>
                </a:moveTo>
                <a:cubicBezTo>
                  <a:pt x="9775" y="674"/>
                  <a:pt x="9771" y="676"/>
                  <a:pt x="9768" y="679"/>
                </a:cubicBezTo>
                <a:cubicBezTo>
                  <a:pt x="9686" y="703"/>
                  <a:pt x="9616" y="726"/>
                  <a:pt x="9534" y="749"/>
                </a:cubicBezTo>
                <a:cubicBezTo>
                  <a:pt x="9522" y="749"/>
                  <a:pt x="9511" y="773"/>
                  <a:pt x="9522" y="796"/>
                </a:cubicBezTo>
                <a:cubicBezTo>
                  <a:pt x="9522" y="807"/>
                  <a:pt x="9534" y="820"/>
                  <a:pt x="9546" y="820"/>
                </a:cubicBezTo>
                <a:lnTo>
                  <a:pt x="9558" y="820"/>
                </a:lnTo>
                <a:cubicBezTo>
                  <a:pt x="9639" y="784"/>
                  <a:pt x="9709" y="761"/>
                  <a:pt x="9792" y="737"/>
                </a:cubicBezTo>
                <a:cubicBezTo>
                  <a:pt x="9803" y="737"/>
                  <a:pt x="9815" y="714"/>
                  <a:pt x="9815" y="703"/>
                </a:cubicBezTo>
                <a:cubicBezTo>
                  <a:pt x="9806" y="685"/>
                  <a:pt x="9791" y="674"/>
                  <a:pt x="9780" y="674"/>
                </a:cubicBezTo>
                <a:close/>
                <a:moveTo>
                  <a:pt x="9312" y="820"/>
                </a:moveTo>
                <a:cubicBezTo>
                  <a:pt x="9242" y="843"/>
                  <a:pt x="9160" y="878"/>
                  <a:pt x="9090" y="901"/>
                </a:cubicBezTo>
                <a:cubicBezTo>
                  <a:pt x="9078" y="913"/>
                  <a:pt x="9067" y="924"/>
                  <a:pt x="9067" y="948"/>
                </a:cubicBezTo>
                <a:cubicBezTo>
                  <a:pt x="9078" y="960"/>
                  <a:pt x="9090" y="971"/>
                  <a:pt x="9101" y="971"/>
                </a:cubicBezTo>
                <a:lnTo>
                  <a:pt x="9113" y="971"/>
                </a:lnTo>
                <a:cubicBezTo>
                  <a:pt x="9184" y="936"/>
                  <a:pt x="9265" y="913"/>
                  <a:pt x="9335" y="890"/>
                </a:cubicBezTo>
                <a:cubicBezTo>
                  <a:pt x="9359" y="878"/>
                  <a:pt x="9371" y="866"/>
                  <a:pt x="9359" y="843"/>
                </a:cubicBezTo>
                <a:cubicBezTo>
                  <a:pt x="9359" y="820"/>
                  <a:pt x="9335" y="820"/>
                  <a:pt x="9312" y="820"/>
                </a:cubicBezTo>
                <a:close/>
                <a:moveTo>
                  <a:pt x="8884" y="978"/>
                </a:moveTo>
                <a:cubicBezTo>
                  <a:pt x="8879" y="978"/>
                  <a:pt x="8874" y="980"/>
                  <a:pt x="8867" y="983"/>
                </a:cubicBezTo>
                <a:cubicBezTo>
                  <a:pt x="8797" y="1007"/>
                  <a:pt x="8716" y="1041"/>
                  <a:pt x="8645" y="1065"/>
                </a:cubicBezTo>
                <a:cubicBezTo>
                  <a:pt x="8633" y="1077"/>
                  <a:pt x="8622" y="1100"/>
                  <a:pt x="8622" y="1111"/>
                </a:cubicBezTo>
                <a:cubicBezTo>
                  <a:pt x="8633" y="1135"/>
                  <a:pt x="8645" y="1135"/>
                  <a:pt x="8657" y="1135"/>
                </a:cubicBezTo>
                <a:lnTo>
                  <a:pt x="8669" y="1135"/>
                </a:lnTo>
                <a:cubicBezTo>
                  <a:pt x="8750" y="1111"/>
                  <a:pt x="8820" y="1077"/>
                  <a:pt x="8891" y="1053"/>
                </a:cubicBezTo>
                <a:cubicBezTo>
                  <a:pt x="8914" y="1041"/>
                  <a:pt x="8926" y="1018"/>
                  <a:pt x="8914" y="1007"/>
                </a:cubicBezTo>
                <a:cubicBezTo>
                  <a:pt x="8906" y="990"/>
                  <a:pt x="8897" y="978"/>
                  <a:pt x="8884" y="978"/>
                </a:cubicBezTo>
                <a:close/>
                <a:moveTo>
                  <a:pt x="8423" y="1158"/>
                </a:moveTo>
                <a:cubicBezTo>
                  <a:pt x="8353" y="1194"/>
                  <a:pt x="8282" y="1228"/>
                  <a:pt x="8212" y="1252"/>
                </a:cubicBezTo>
                <a:cubicBezTo>
                  <a:pt x="8189" y="1264"/>
                  <a:pt x="8189" y="1287"/>
                  <a:pt x="8189" y="1299"/>
                </a:cubicBezTo>
                <a:cubicBezTo>
                  <a:pt x="8201" y="1311"/>
                  <a:pt x="8212" y="1322"/>
                  <a:pt x="8224" y="1322"/>
                </a:cubicBezTo>
                <a:lnTo>
                  <a:pt x="8236" y="1322"/>
                </a:lnTo>
                <a:cubicBezTo>
                  <a:pt x="8306" y="1287"/>
                  <a:pt x="8388" y="1252"/>
                  <a:pt x="8458" y="1228"/>
                </a:cubicBezTo>
                <a:cubicBezTo>
                  <a:pt x="8470" y="1217"/>
                  <a:pt x="8482" y="1194"/>
                  <a:pt x="8470" y="1182"/>
                </a:cubicBezTo>
                <a:cubicBezTo>
                  <a:pt x="8470" y="1158"/>
                  <a:pt x="8446" y="1158"/>
                  <a:pt x="8423" y="1158"/>
                </a:cubicBezTo>
                <a:close/>
                <a:moveTo>
                  <a:pt x="8011" y="1353"/>
                </a:moveTo>
                <a:cubicBezTo>
                  <a:pt x="8004" y="1353"/>
                  <a:pt x="7997" y="1354"/>
                  <a:pt x="7990" y="1358"/>
                </a:cubicBezTo>
                <a:cubicBezTo>
                  <a:pt x="7920" y="1392"/>
                  <a:pt x="7850" y="1416"/>
                  <a:pt x="7780" y="1451"/>
                </a:cubicBezTo>
                <a:cubicBezTo>
                  <a:pt x="7756" y="1462"/>
                  <a:pt x="7756" y="1486"/>
                  <a:pt x="7756" y="1498"/>
                </a:cubicBezTo>
                <a:cubicBezTo>
                  <a:pt x="7768" y="1521"/>
                  <a:pt x="7780" y="1521"/>
                  <a:pt x="7791" y="1521"/>
                </a:cubicBezTo>
                <a:lnTo>
                  <a:pt x="7815" y="1521"/>
                </a:lnTo>
                <a:lnTo>
                  <a:pt x="8025" y="1416"/>
                </a:lnTo>
                <a:cubicBezTo>
                  <a:pt x="8037" y="1404"/>
                  <a:pt x="8048" y="1392"/>
                  <a:pt x="8037" y="1369"/>
                </a:cubicBezTo>
                <a:cubicBezTo>
                  <a:pt x="8037" y="1361"/>
                  <a:pt x="8026" y="1353"/>
                  <a:pt x="8011" y="1353"/>
                </a:cubicBezTo>
                <a:close/>
                <a:moveTo>
                  <a:pt x="7569" y="1556"/>
                </a:moveTo>
                <a:cubicBezTo>
                  <a:pt x="7499" y="1592"/>
                  <a:pt x="7429" y="1638"/>
                  <a:pt x="7359" y="1673"/>
                </a:cubicBezTo>
                <a:cubicBezTo>
                  <a:pt x="7335" y="1685"/>
                  <a:pt x="7335" y="1696"/>
                  <a:pt x="7335" y="1720"/>
                </a:cubicBezTo>
                <a:cubicBezTo>
                  <a:pt x="7347" y="1732"/>
                  <a:pt x="7359" y="1732"/>
                  <a:pt x="7370" y="1732"/>
                </a:cubicBezTo>
                <a:lnTo>
                  <a:pt x="7393" y="1732"/>
                </a:lnTo>
                <a:cubicBezTo>
                  <a:pt x="7452" y="1696"/>
                  <a:pt x="7523" y="1662"/>
                  <a:pt x="7593" y="1626"/>
                </a:cubicBezTo>
                <a:cubicBezTo>
                  <a:pt x="7616" y="1615"/>
                  <a:pt x="7627" y="1592"/>
                  <a:pt x="7616" y="1579"/>
                </a:cubicBezTo>
                <a:cubicBezTo>
                  <a:pt x="7604" y="1556"/>
                  <a:pt x="7581" y="1556"/>
                  <a:pt x="7569" y="1556"/>
                </a:cubicBezTo>
                <a:close/>
                <a:moveTo>
                  <a:pt x="7148" y="1779"/>
                </a:moveTo>
                <a:cubicBezTo>
                  <a:pt x="7078" y="1825"/>
                  <a:pt x="7008" y="1860"/>
                  <a:pt x="6938" y="1896"/>
                </a:cubicBezTo>
                <a:cubicBezTo>
                  <a:pt x="6926" y="1907"/>
                  <a:pt x="6914" y="1930"/>
                  <a:pt x="6926" y="1954"/>
                </a:cubicBezTo>
                <a:cubicBezTo>
                  <a:pt x="6938" y="1966"/>
                  <a:pt x="6949" y="1966"/>
                  <a:pt x="6961" y="1966"/>
                </a:cubicBezTo>
                <a:lnTo>
                  <a:pt x="6972" y="1966"/>
                </a:lnTo>
                <a:cubicBezTo>
                  <a:pt x="7043" y="1919"/>
                  <a:pt x="7113" y="1883"/>
                  <a:pt x="7183" y="1849"/>
                </a:cubicBezTo>
                <a:cubicBezTo>
                  <a:pt x="7195" y="1837"/>
                  <a:pt x="7206" y="1813"/>
                  <a:pt x="7195" y="1802"/>
                </a:cubicBezTo>
                <a:cubicBezTo>
                  <a:pt x="7183" y="1779"/>
                  <a:pt x="7159" y="1779"/>
                  <a:pt x="7148" y="1779"/>
                </a:cubicBezTo>
                <a:close/>
                <a:moveTo>
                  <a:pt x="6757" y="2017"/>
                </a:moveTo>
                <a:cubicBezTo>
                  <a:pt x="6750" y="2017"/>
                  <a:pt x="6743" y="2019"/>
                  <a:pt x="6738" y="2024"/>
                </a:cubicBezTo>
                <a:cubicBezTo>
                  <a:pt x="6668" y="2059"/>
                  <a:pt x="6598" y="2106"/>
                  <a:pt x="6528" y="2141"/>
                </a:cubicBezTo>
                <a:cubicBezTo>
                  <a:pt x="6517" y="2153"/>
                  <a:pt x="6504" y="2176"/>
                  <a:pt x="6517" y="2188"/>
                </a:cubicBezTo>
                <a:cubicBezTo>
                  <a:pt x="6528" y="2200"/>
                  <a:pt x="6540" y="2211"/>
                  <a:pt x="6551" y="2211"/>
                </a:cubicBezTo>
                <a:cubicBezTo>
                  <a:pt x="6551" y="2211"/>
                  <a:pt x="6563" y="2211"/>
                  <a:pt x="6563" y="2200"/>
                </a:cubicBezTo>
                <a:cubicBezTo>
                  <a:pt x="6634" y="2164"/>
                  <a:pt x="6704" y="2117"/>
                  <a:pt x="6774" y="2083"/>
                </a:cubicBezTo>
                <a:cubicBezTo>
                  <a:pt x="6785" y="2071"/>
                  <a:pt x="6797" y="2047"/>
                  <a:pt x="6785" y="2036"/>
                </a:cubicBezTo>
                <a:cubicBezTo>
                  <a:pt x="6779" y="2022"/>
                  <a:pt x="6768" y="2017"/>
                  <a:pt x="6757" y="2017"/>
                </a:cubicBezTo>
                <a:close/>
                <a:moveTo>
                  <a:pt x="6342" y="2265"/>
                </a:moveTo>
                <a:cubicBezTo>
                  <a:pt x="6337" y="2265"/>
                  <a:pt x="6333" y="2266"/>
                  <a:pt x="6329" y="2270"/>
                </a:cubicBezTo>
                <a:cubicBezTo>
                  <a:pt x="6259" y="2317"/>
                  <a:pt x="6200" y="2364"/>
                  <a:pt x="6130" y="2398"/>
                </a:cubicBezTo>
                <a:cubicBezTo>
                  <a:pt x="6119" y="2410"/>
                  <a:pt x="6107" y="2434"/>
                  <a:pt x="6119" y="2445"/>
                </a:cubicBezTo>
                <a:cubicBezTo>
                  <a:pt x="6130" y="2457"/>
                  <a:pt x="6142" y="2468"/>
                  <a:pt x="6154" y="2468"/>
                </a:cubicBezTo>
                <a:cubicBezTo>
                  <a:pt x="6154" y="2468"/>
                  <a:pt x="6166" y="2468"/>
                  <a:pt x="6166" y="2457"/>
                </a:cubicBezTo>
                <a:cubicBezTo>
                  <a:pt x="6236" y="2422"/>
                  <a:pt x="6306" y="2375"/>
                  <a:pt x="6364" y="2328"/>
                </a:cubicBezTo>
                <a:cubicBezTo>
                  <a:pt x="6387" y="2317"/>
                  <a:pt x="6387" y="2293"/>
                  <a:pt x="6376" y="2281"/>
                </a:cubicBezTo>
                <a:cubicBezTo>
                  <a:pt x="6368" y="2273"/>
                  <a:pt x="6354" y="2265"/>
                  <a:pt x="6342" y="2265"/>
                </a:cubicBezTo>
                <a:close/>
                <a:moveTo>
                  <a:pt x="5965" y="2530"/>
                </a:moveTo>
                <a:cubicBezTo>
                  <a:pt x="5955" y="2530"/>
                  <a:pt x="5943" y="2533"/>
                  <a:pt x="5932" y="2539"/>
                </a:cubicBezTo>
                <a:cubicBezTo>
                  <a:pt x="5873" y="2585"/>
                  <a:pt x="5803" y="2632"/>
                  <a:pt x="5745" y="2668"/>
                </a:cubicBezTo>
                <a:cubicBezTo>
                  <a:pt x="5721" y="2679"/>
                  <a:pt x="5721" y="2702"/>
                  <a:pt x="5732" y="2726"/>
                </a:cubicBezTo>
                <a:cubicBezTo>
                  <a:pt x="5745" y="2738"/>
                  <a:pt x="5756" y="2738"/>
                  <a:pt x="5768" y="2738"/>
                </a:cubicBezTo>
                <a:cubicBezTo>
                  <a:pt x="5768" y="2738"/>
                  <a:pt x="5779" y="2738"/>
                  <a:pt x="5779" y="2726"/>
                </a:cubicBezTo>
                <a:cubicBezTo>
                  <a:pt x="5849" y="2679"/>
                  <a:pt x="5908" y="2644"/>
                  <a:pt x="5979" y="2597"/>
                </a:cubicBezTo>
                <a:cubicBezTo>
                  <a:pt x="5990" y="2585"/>
                  <a:pt x="6002" y="2562"/>
                  <a:pt x="5990" y="2539"/>
                </a:cubicBezTo>
                <a:cubicBezTo>
                  <a:pt x="5984" y="2533"/>
                  <a:pt x="5976" y="2530"/>
                  <a:pt x="5965" y="2530"/>
                </a:cubicBezTo>
                <a:close/>
                <a:moveTo>
                  <a:pt x="5566" y="2803"/>
                </a:moveTo>
                <a:cubicBezTo>
                  <a:pt x="5559" y="2803"/>
                  <a:pt x="5552" y="2804"/>
                  <a:pt x="5545" y="2808"/>
                </a:cubicBezTo>
                <a:cubicBezTo>
                  <a:pt x="5487" y="2866"/>
                  <a:pt x="5428" y="2913"/>
                  <a:pt x="5358" y="2960"/>
                </a:cubicBezTo>
                <a:cubicBezTo>
                  <a:pt x="5347" y="2972"/>
                  <a:pt x="5347" y="2995"/>
                  <a:pt x="5358" y="3006"/>
                </a:cubicBezTo>
                <a:cubicBezTo>
                  <a:pt x="5358" y="3019"/>
                  <a:pt x="5370" y="3019"/>
                  <a:pt x="5382" y="3019"/>
                </a:cubicBezTo>
                <a:lnTo>
                  <a:pt x="5405" y="3019"/>
                </a:lnTo>
                <a:cubicBezTo>
                  <a:pt x="5464" y="2960"/>
                  <a:pt x="5534" y="2913"/>
                  <a:pt x="5592" y="2866"/>
                </a:cubicBezTo>
                <a:cubicBezTo>
                  <a:pt x="5604" y="2855"/>
                  <a:pt x="5615" y="2831"/>
                  <a:pt x="5604" y="2819"/>
                </a:cubicBezTo>
                <a:cubicBezTo>
                  <a:pt x="5596" y="2811"/>
                  <a:pt x="5582" y="2803"/>
                  <a:pt x="5566" y="2803"/>
                </a:cubicBezTo>
                <a:close/>
                <a:moveTo>
                  <a:pt x="5196" y="3093"/>
                </a:moveTo>
                <a:cubicBezTo>
                  <a:pt x="5188" y="3093"/>
                  <a:pt x="5181" y="3095"/>
                  <a:pt x="5171" y="3100"/>
                </a:cubicBezTo>
                <a:cubicBezTo>
                  <a:pt x="5113" y="3159"/>
                  <a:pt x="5054" y="3206"/>
                  <a:pt x="4984" y="3253"/>
                </a:cubicBezTo>
                <a:cubicBezTo>
                  <a:pt x="4973" y="3264"/>
                  <a:pt x="4973" y="3287"/>
                  <a:pt x="4984" y="3299"/>
                </a:cubicBezTo>
                <a:lnTo>
                  <a:pt x="5007" y="3323"/>
                </a:lnTo>
                <a:cubicBezTo>
                  <a:pt x="5019" y="3323"/>
                  <a:pt x="5031" y="3311"/>
                  <a:pt x="5031" y="3311"/>
                </a:cubicBezTo>
                <a:cubicBezTo>
                  <a:pt x="5101" y="3264"/>
                  <a:pt x="5160" y="3206"/>
                  <a:pt x="5218" y="3159"/>
                </a:cubicBezTo>
                <a:cubicBezTo>
                  <a:pt x="5230" y="3147"/>
                  <a:pt x="5241" y="3123"/>
                  <a:pt x="5230" y="3112"/>
                </a:cubicBezTo>
                <a:cubicBezTo>
                  <a:pt x="5216" y="3098"/>
                  <a:pt x="5206" y="3093"/>
                  <a:pt x="5196" y="3093"/>
                </a:cubicBezTo>
                <a:close/>
                <a:moveTo>
                  <a:pt x="4827" y="3397"/>
                </a:moveTo>
                <a:cubicBezTo>
                  <a:pt x="4820" y="3397"/>
                  <a:pt x="4813" y="3400"/>
                  <a:pt x="4809" y="3404"/>
                </a:cubicBezTo>
                <a:cubicBezTo>
                  <a:pt x="4750" y="3463"/>
                  <a:pt x="4692" y="3510"/>
                  <a:pt x="4633" y="3568"/>
                </a:cubicBezTo>
                <a:cubicBezTo>
                  <a:pt x="4610" y="3580"/>
                  <a:pt x="4610" y="3603"/>
                  <a:pt x="4622" y="3615"/>
                </a:cubicBezTo>
                <a:cubicBezTo>
                  <a:pt x="4633" y="3627"/>
                  <a:pt x="4645" y="3627"/>
                  <a:pt x="4656" y="3627"/>
                </a:cubicBezTo>
                <a:cubicBezTo>
                  <a:pt x="4656" y="3627"/>
                  <a:pt x="4668" y="3627"/>
                  <a:pt x="4680" y="3615"/>
                </a:cubicBezTo>
                <a:cubicBezTo>
                  <a:pt x="4739" y="3568"/>
                  <a:pt x="4797" y="3510"/>
                  <a:pt x="4856" y="3463"/>
                </a:cubicBezTo>
                <a:cubicBezTo>
                  <a:pt x="4867" y="3451"/>
                  <a:pt x="4867" y="3427"/>
                  <a:pt x="4856" y="3416"/>
                </a:cubicBezTo>
                <a:cubicBezTo>
                  <a:pt x="4848" y="3402"/>
                  <a:pt x="4837" y="3397"/>
                  <a:pt x="4827" y="3397"/>
                </a:cubicBezTo>
                <a:close/>
                <a:moveTo>
                  <a:pt x="4481" y="3711"/>
                </a:moveTo>
                <a:cubicBezTo>
                  <a:pt x="4472" y="3711"/>
                  <a:pt x="4464" y="3714"/>
                  <a:pt x="4458" y="3720"/>
                </a:cubicBezTo>
                <a:cubicBezTo>
                  <a:pt x="4399" y="3778"/>
                  <a:pt x="4341" y="3825"/>
                  <a:pt x="4282" y="3884"/>
                </a:cubicBezTo>
                <a:cubicBezTo>
                  <a:pt x="4259" y="3895"/>
                  <a:pt x="4259" y="3919"/>
                  <a:pt x="4282" y="3931"/>
                </a:cubicBezTo>
                <a:cubicBezTo>
                  <a:pt x="4282" y="3942"/>
                  <a:pt x="4294" y="3942"/>
                  <a:pt x="4305" y="3942"/>
                </a:cubicBezTo>
                <a:cubicBezTo>
                  <a:pt x="4318" y="3942"/>
                  <a:pt x="4318" y="3942"/>
                  <a:pt x="4329" y="3931"/>
                </a:cubicBezTo>
                <a:cubicBezTo>
                  <a:pt x="4388" y="3884"/>
                  <a:pt x="4446" y="3825"/>
                  <a:pt x="4505" y="3778"/>
                </a:cubicBezTo>
                <a:cubicBezTo>
                  <a:pt x="4516" y="3767"/>
                  <a:pt x="4516" y="3744"/>
                  <a:pt x="4505" y="3720"/>
                </a:cubicBezTo>
                <a:cubicBezTo>
                  <a:pt x="4499" y="3714"/>
                  <a:pt x="4490" y="3711"/>
                  <a:pt x="4481" y="3711"/>
                </a:cubicBezTo>
                <a:close/>
                <a:moveTo>
                  <a:pt x="4130" y="4039"/>
                </a:moveTo>
                <a:cubicBezTo>
                  <a:pt x="4121" y="4039"/>
                  <a:pt x="4113" y="4042"/>
                  <a:pt x="4107" y="4048"/>
                </a:cubicBezTo>
                <a:lnTo>
                  <a:pt x="3943" y="4212"/>
                </a:lnTo>
                <a:cubicBezTo>
                  <a:pt x="3920" y="4235"/>
                  <a:pt x="3920" y="4258"/>
                  <a:pt x="3943" y="4270"/>
                </a:cubicBezTo>
                <a:cubicBezTo>
                  <a:pt x="3943" y="4270"/>
                  <a:pt x="3954" y="4282"/>
                  <a:pt x="3967" y="4282"/>
                </a:cubicBezTo>
                <a:cubicBezTo>
                  <a:pt x="3978" y="4282"/>
                  <a:pt x="3978" y="4270"/>
                  <a:pt x="3990" y="4270"/>
                </a:cubicBezTo>
                <a:cubicBezTo>
                  <a:pt x="4048" y="4212"/>
                  <a:pt x="4095" y="4153"/>
                  <a:pt x="4154" y="4095"/>
                </a:cubicBezTo>
                <a:cubicBezTo>
                  <a:pt x="4165" y="4083"/>
                  <a:pt x="4165" y="4059"/>
                  <a:pt x="4154" y="4048"/>
                </a:cubicBezTo>
                <a:cubicBezTo>
                  <a:pt x="4148" y="4042"/>
                  <a:pt x="4139" y="4039"/>
                  <a:pt x="4130" y="4039"/>
                </a:cubicBezTo>
                <a:close/>
                <a:moveTo>
                  <a:pt x="3797" y="4378"/>
                </a:moveTo>
                <a:cubicBezTo>
                  <a:pt x="3788" y="4378"/>
                  <a:pt x="3779" y="4381"/>
                  <a:pt x="3767" y="4387"/>
                </a:cubicBezTo>
                <a:cubicBezTo>
                  <a:pt x="3721" y="4446"/>
                  <a:pt x="3663" y="4504"/>
                  <a:pt x="3604" y="4563"/>
                </a:cubicBezTo>
                <a:cubicBezTo>
                  <a:pt x="3592" y="4574"/>
                  <a:pt x="3592" y="4597"/>
                  <a:pt x="3616" y="4609"/>
                </a:cubicBezTo>
                <a:cubicBezTo>
                  <a:pt x="3616" y="4621"/>
                  <a:pt x="3627" y="4621"/>
                  <a:pt x="3639" y="4621"/>
                </a:cubicBezTo>
                <a:cubicBezTo>
                  <a:pt x="3639" y="4621"/>
                  <a:pt x="3650" y="4609"/>
                  <a:pt x="3663" y="4609"/>
                </a:cubicBezTo>
                <a:cubicBezTo>
                  <a:pt x="3709" y="4550"/>
                  <a:pt x="3767" y="4492"/>
                  <a:pt x="3826" y="4433"/>
                </a:cubicBezTo>
                <a:cubicBezTo>
                  <a:pt x="3838" y="4422"/>
                  <a:pt x="3838" y="4399"/>
                  <a:pt x="3826" y="4387"/>
                </a:cubicBezTo>
                <a:cubicBezTo>
                  <a:pt x="3815" y="4381"/>
                  <a:pt x="3806" y="4378"/>
                  <a:pt x="3797" y="4378"/>
                </a:cubicBezTo>
                <a:close/>
                <a:moveTo>
                  <a:pt x="3479" y="4718"/>
                </a:moveTo>
                <a:cubicBezTo>
                  <a:pt x="3469" y="4718"/>
                  <a:pt x="3459" y="4724"/>
                  <a:pt x="3452" y="4738"/>
                </a:cubicBezTo>
                <a:cubicBezTo>
                  <a:pt x="3393" y="4797"/>
                  <a:pt x="3346" y="4855"/>
                  <a:pt x="3288" y="4913"/>
                </a:cubicBezTo>
                <a:cubicBezTo>
                  <a:pt x="3276" y="4925"/>
                  <a:pt x="3276" y="4948"/>
                  <a:pt x="3288" y="4960"/>
                </a:cubicBezTo>
                <a:cubicBezTo>
                  <a:pt x="3299" y="4972"/>
                  <a:pt x="3312" y="4972"/>
                  <a:pt x="3312" y="4972"/>
                </a:cubicBezTo>
                <a:cubicBezTo>
                  <a:pt x="3323" y="4972"/>
                  <a:pt x="3335" y="4960"/>
                  <a:pt x="3346" y="4960"/>
                </a:cubicBezTo>
                <a:cubicBezTo>
                  <a:pt x="3393" y="4901"/>
                  <a:pt x="3452" y="4843"/>
                  <a:pt x="3499" y="4784"/>
                </a:cubicBezTo>
                <a:cubicBezTo>
                  <a:pt x="3510" y="4761"/>
                  <a:pt x="3510" y="4750"/>
                  <a:pt x="3499" y="4726"/>
                </a:cubicBezTo>
                <a:cubicBezTo>
                  <a:pt x="3494" y="4721"/>
                  <a:pt x="3487" y="4718"/>
                  <a:pt x="3479" y="4718"/>
                </a:cubicBezTo>
                <a:close/>
                <a:moveTo>
                  <a:pt x="3159" y="5080"/>
                </a:moveTo>
                <a:cubicBezTo>
                  <a:pt x="3151" y="5080"/>
                  <a:pt x="3142" y="5083"/>
                  <a:pt x="3136" y="5088"/>
                </a:cubicBezTo>
                <a:cubicBezTo>
                  <a:pt x="3078" y="5147"/>
                  <a:pt x="3031" y="5218"/>
                  <a:pt x="2984" y="5276"/>
                </a:cubicBezTo>
                <a:cubicBezTo>
                  <a:pt x="2972" y="5288"/>
                  <a:pt x="2972" y="5311"/>
                  <a:pt x="2984" y="5322"/>
                </a:cubicBezTo>
                <a:cubicBezTo>
                  <a:pt x="2995" y="5322"/>
                  <a:pt x="2995" y="5335"/>
                  <a:pt x="3007" y="5335"/>
                </a:cubicBezTo>
                <a:cubicBezTo>
                  <a:pt x="3019" y="5335"/>
                  <a:pt x="3031" y="5322"/>
                  <a:pt x="3042" y="5322"/>
                </a:cubicBezTo>
                <a:cubicBezTo>
                  <a:pt x="3089" y="5252"/>
                  <a:pt x="3136" y="5194"/>
                  <a:pt x="3195" y="5135"/>
                </a:cubicBezTo>
                <a:cubicBezTo>
                  <a:pt x="3206" y="5124"/>
                  <a:pt x="3195" y="5101"/>
                  <a:pt x="3182" y="5088"/>
                </a:cubicBezTo>
                <a:cubicBezTo>
                  <a:pt x="3177" y="5083"/>
                  <a:pt x="3168" y="5080"/>
                  <a:pt x="3159" y="5080"/>
                </a:cubicBezTo>
                <a:close/>
                <a:moveTo>
                  <a:pt x="2860" y="5444"/>
                </a:moveTo>
                <a:cubicBezTo>
                  <a:pt x="2849" y="5444"/>
                  <a:pt x="2839" y="5449"/>
                  <a:pt x="2832" y="5463"/>
                </a:cubicBezTo>
                <a:cubicBezTo>
                  <a:pt x="2785" y="5522"/>
                  <a:pt x="2738" y="5580"/>
                  <a:pt x="2680" y="5639"/>
                </a:cubicBezTo>
                <a:cubicBezTo>
                  <a:pt x="2668" y="5662"/>
                  <a:pt x="2680" y="5686"/>
                  <a:pt x="2691" y="5697"/>
                </a:cubicBezTo>
                <a:lnTo>
                  <a:pt x="2715" y="5697"/>
                </a:lnTo>
                <a:cubicBezTo>
                  <a:pt x="2727" y="5697"/>
                  <a:pt x="2738" y="5697"/>
                  <a:pt x="2738" y="5686"/>
                </a:cubicBezTo>
                <a:cubicBezTo>
                  <a:pt x="2785" y="5627"/>
                  <a:pt x="2844" y="5569"/>
                  <a:pt x="2891" y="5498"/>
                </a:cubicBezTo>
                <a:cubicBezTo>
                  <a:pt x="2902" y="5486"/>
                  <a:pt x="2902" y="5463"/>
                  <a:pt x="2878" y="5452"/>
                </a:cubicBezTo>
                <a:cubicBezTo>
                  <a:pt x="2874" y="5446"/>
                  <a:pt x="2867" y="5444"/>
                  <a:pt x="2860" y="5444"/>
                </a:cubicBezTo>
                <a:close/>
                <a:moveTo>
                  <a:pt x="2567" y="5818"/>
                </a:moveTo>
                <a:cubicBezTo>
                  <a:pt x="2557" y="5818"/>
                  <a:pt x="2546" y="5824"/>
                  <a:pt x="2540" y="5837"/>
                </a:cubicBezTo>
                <a:cubicBezTo>
                  <a:pt x="2493" y="5896"/>
                  <a:pt x="2446" y="5954"/>
                  <a:pt x="2399" y="6024"/>
                </a:cubicBezTo>
                <a:cubicBezTo>
                  <a:pt x="2387" y="6036"/>
                  <a:pt x="2387" y="6060"/>
                  <a:pt x="2410" y="6071"/>
                </a:cubicBezTo>
                <a:cubicBezTo>
                  <a:pt x="2410" y="6083"/>
                  <a:pt x="2423" y="6083"/>
                  <a:pt x="2423" y="6083"/>
                </a:cubicBezTo>
                <a:cubicBezTo>
                  <a:pt x="2434" y="6083"/>
                  <a:pt x="2446" y="6071"/>
                  <a:pt x="2457" y="6060"/>
                </a:cubicBezTo>
                <a:cubicBezTo>
                  <a:pt x="2504" y="6001"/>
                  <a:pt x="2551" y="5943"/>
                  <a:pt x="2598" y="5873"/>
                </a:cubicBezTo>
                <a:cubicBezTo>
                  <a:pt x="2610" y="5860"/>
                  <a:pt x="2610" y="5837"/>
                  <a:pt x="2586" y="5826"/>
                </a:cubicBezTo>
                <a:cubicBezTo>
                  <a:pt x="2581" y="5821"/>
                  <a:pt x="2574" y="5818"/>
                  <a:pt x="2567" y="5818"/>
                </a:cubicBezTo>
                <a:close/>
                <a:moveTo>
                  <a:pt x="2282" y="6203"/>
                </a:moveTo>
                <a:cubicBezTo>
                  <a:pt x="2273" y="6203"/>
                  <a:pt x="2264" y="6206"/>
                  <a:pt x="2259" y="6211"/>
                </a:cubicBezTo>
                <a:cubicBezTo>
                  <a:pt x="2212" y="6282"/>
                  <a:pt x="2165" y="6341"/>
                  <a:pt x="2119" y="6411"/>
                </a:cubicBezTo>
                <a:cubicBezTo>
                  <a:pt x="2106" y="6422"/>
                  <a:pt x="2119" y="6445"/>
                  <a:pt x="2130" y="6458"/>
                </a:cubicBezTo>
                <a:cubicBezTo>
                  <a:pt x="2142" y="6469"/>
                  <a:pt x="2142" y="6469"/>
                  <a:pt x="2153" y="6469"/>
                </a:cubicBezTo>
                <a:cubicBezTo>
                  <a:pt x="2165" y="6469"/>
                  <a:pt x="2177" y="6458"/>
                  <a:pt x="2177" y="6445"/>
                </a:cubicBezTo>
                <a:cubicBezTo>
                  <a:pt x="2223" y="6387"/>
                  <a:pt x="2270" y="6317"/>
                  <a:pt x="2317" y="6258"/>
                </a:cubicBezTo>
                <a:cubicBezTo>
                  <a:pt x="2329" y="6247"/>
                  <a:pt x="2329" y="6224"/>
                  <a:pt x="2306" y="6211"/>
                </a:cubicBezTo>
                <a:cubicBezTo>
                  <a:pt x="2300" y="6206"/>
                  <a:pt x="2291" y="6203"/>
                  <a:pt x="2282" y="6203"/>
                </a:cubicBezTo>
                <a:close/>
                <a:moveTo>
                  <a:pt x="2017" y="6590"/>
                </a:moveTo>
                <a:cubicBezTo>
                  <a:pt x="2007" y="6590"/>
                  <a:pt x="1996" y="6596"/>
                  <a:pt x="1989" y="6609"/>
                </a:cubicBezTo>
                <a:cubicBezTo>
                  <a:pt x="1943" y="6679"/>
                  <a:pt x="1896" y="6738"/>
                  <a:pt x="1861" y="6808"/>
                </a:cubicBezTo>
                <a:cubicBezTo>
                  <a:pt x="1849" y="6820"/>
                  <a:pt x="1849" y="6843"/>
                  <a:pt x="1872" y="6855"/>
                </a:cubicBezTo>
                <a:lnTo>
                  <a:pt x="1885" y="6855"/>
                </a:lnTo>
                <a:cubicBezTo>
                  <a:pt x="1896" y="6855"/>
                  <a:pt x="1908" y="6855"/>
                  <a:pt x="1919" y="6843"/>
                </a:cubicBezTo>
                <a:cubicBezTo>
                  <a:pt x="1966" y="6785"/>
                  <a:pt x="2002" y="6715"/>
                  <a:pt x="2048" y="6645"/>
                </a:cubicBezTo>
                <a:cubicBezTo>
                  <a:pt x="2060" y="6633"/>
                  <a:pt x="2060" y="6609"/>
                  <a:pt x="2036" y="6598"/>
                </a:cubicBezTo>
                <a:cubicBezTo>
                  <a:pt x="2031" y="6593"/>
                  <a:pt x="2025" y="6590"/>
                  <a:pt x="2017" y="6590"/>
                </a:cubicBezTo>
                <a:close/>
                <a:moveTo>
                  <a:pt x="1766" y="6991"/>
                </a:moveTo>
                <a:cubicBezTo>
                  <a:pt x="1755" y="6991"/>
                  <a:pt x="1741" y="6999"/>
                  <a:pt x="1732" y="7007"/>
                </a:cubicBezTo>
                <a:cubicBezTo>
                  <a:pt x="1685" y="7077"/>
                  <a:pt x="1651" y="7136"/>
                  <a:pt x="1604" y="7206"/>
                </a:cubicBezTo>
                <a:cubicBezTo>
                  <a:pt x="1592" y="7230"/>
                  <a:pt x="1604" y="7253"/>
                  <a:pt x="1615" y="7253"/>
                </a:cubicBezTo>
                <a:cubicBezTo>
                  <a:pt x="1627" y="7264"/>
                  <a:pt x="1627" y="7264"/>
                  <a:pt x="1638" y="7264"/>
                </a:cubicBezTo>
                <a:cubicBezTo>
                  <a:pt x="1651" y="7264"/>
                  <a:pt x="1662" y="7253"/>
                  <a:pt x="1662" y="7241"/>
                </a:cubicBezTo>
                <a:cubicBezTo>
                  <a:pt x="1709" y="7183"/>
                  <a:pt x="1744" y="7113"/>
                  <a:pt x="1791" y="7042"/>
                </a:cubicBezTo>
                <a:cubicBezTo>
                  <a:pt x="1802" y="7030"/>
                  <a:pt x="1802" y="7007"/>
                  <a:pt x="1779" y="6996"/>
                </a:cubicBezTo>
                <a:cubicBezTo>
                  <a:pt x="1776" y="6992"/>
                  <a:pt x="1771" y="6991"/>
                  <a:pt x="1766" y="6991"/>
                </a:cubicBezTo>
                <a:close/>
                <a:moveTo>
                  <a:pt x="1510" y="7397"/>
                </a:moveTo>
                <a:cubicBezTo>
                  <a:pt x="1500" y="7397"/>
                  <a:pt x="1494" y="7403"/>
                  <a:pt x="1487" y="7417"/>
                </a:cubicBezTo>
                <a:cubicBezTo>
                  <a:pt x="1440" y="7487"/>
                  <a:pt x="1405" y="7545"/>
                  <a:pt x="1358" y="7615"/>
                </a:cubicBezTo>
                <a:cubicBezTo>
                  <a:pt x="1358" y="7638"/>
                  <a:pt x="1358" y="7651"/>
                  <a:pt x="1381" y="7662"/>
                </a:cubicBezTo>
                <a:cubicBezTo>
                  <a:pt x="1381" y="7674"/>
                  <a:pt x="1393" y="7674"/>
                  <a:pt x="1393" y="7674"/>
                </a:cubicBezTo>
                <a:cubicBezTo>
                  <a:pt x="1405" y="7674"/>
                  <a:pt x="1417" y="7662"/>
                  <a:pt x="1428" y="7651"/>
                </a:cubicBezTo>
                <a:cubicBezTo>
                  <a:pt x="1463" y="7580"/>
                  <a:pt x="1498" y="7521"/>
                  <a:pt x="1545" y="7451"/>
                </a:cubicBezTo>
                <a:cubicBezTo>
                  <a:pt x="1557" y="7428"/>
                  <a:pt x="1545" y="7405"/>
                  <a:pt x="1534" y="7405"/>
                </a:cubicBezTo>
                <a:cubicBezTo>
                  <a:pt x="1524" y="7400"/>
                  <a:pt x="1516" y="7397"/>
                  <a:pt x="1510" y="7397"/>
                </a:cubicBezTo>
                <a:close/>
                <a:moveTo>
                  <a:pt x="1271" y="7806"/>
                </a:moveTo>
                <a:cubicBezTo>
                  <a:pt x="1259" y="7806"/>
                  <a:pt x="1248" y="7812"/>
                  <a:pt x="1241" y="7826"/>
                </a:cubicBezTo>
                <a:lnTo>
                  <a:pt x="1136" y="8036"/>
                </a:lnTo>
                <a:cubicBezTo>
                  <a:pt x="1124" y="8048"/>
                  <a:pt x="1136" y="8072"/>
                  <a:pt x="1147" y="8083"/>
                </a:cubicBezTo>
                <a:lnTo>
                  <a:pt x="1159" y="8083"/>
                </a:lnTo>
                <a:cubicBezTo>
                  <a:pt x="1183" y="8083"/>
                  <a:pt x="1194" y="8083"/>
                  <a:pt x="1194" y="8072"/>
                </a:cubicBezTo>
                <a:cubicBezTo>
                  <a:pt x="1230" y="8002"/>
                  <a:pt x="1264" y="7931"/>
                  <a:pt x="1311" y="7861"/>
                </a:cubicBezTo>
                <a:cubicBezTo>
                  <a:pt x="1323" y="7838"/>
                  <a:pt x="1311" y="7826"/>
                  <a:pt x="1300" y="7814"/>
                </a:cubicBezTo>
                <a:cubicBezTo>
                  <a:pt x="1290" y="7809"/>
                  <a:pt x="1280" y="7806"/>
                  <a:pt x="1271" y="7806"/>
                </a:cubicBezTo>
                <a:close/>
                <a:moveTo>
                  <a:pt x="1066" y="8223"/>
                </a:moveTo>
                <a:cubicBezTo>
                  <a:pt x="1054" y="8223"/>
                  <a:pt x="1030" y="8223"/>
                  <a:pt x="1019" y="8247"/>
                </a:cubicBezTo>
                <a:lnTo>
                  <a:pt x="913" y="8457"/>
                </a:lnTo>
                <a:cubicBezTo>
                  <a:pt x="902" y="8469"/>
                  <a:pt x="913" y="8493"/>
                  <a:pt x="925" y="8504"/>
                </a:cubicBezTo>
                <a:lnTo>
                  <a:pt x="949" y="8504"/>
                </a:lnTo>
                <a:cubicBezTo>
                  <a:pt x="960" y="8504"/>
                  <a:pt x="972" y="8504"/>
                  <a:pt x="972" y="8493"/>
                </a:cubicBezTo>
                <a:cubicBezTo>
                  <a:pt x="1007" y="8423"/>
                  <a:pt x="1042" y="8352"/>
                  <a:pt x="1089" y="8270"/>
                </a:cubicBezTo>
                <a:cubicBezTo>
                  <a:pt x="1089" y="8259"/>
                  <a:pt x="1089" y="8235"/>
                  <a:pt x="1066" y="8223"/>
                </a:cubicBezTo>
                <a:close/>
                <a:moveTo>
                  <a:pt x="842" y="8652"/>
                </a:moveTo>
                <a:cubicBezTo>
                  <a:pt x="830" y="8652"/>
                  <a:pt x="816" y="8660"/>
                  <a:pt x="808" y="8668"/>
                </a:cubicBezTo>
                <a:lnTo>
                  <a:pt x="703" y="8878"/>
                </a:lnTo>
                <a:cubicBezTo>
                  <a:pt x="703" y="8902"/>
                  <a:pt x="703" y="8925"/>
                  <a:pt x="726" y="8925"/>
                </a:cubicBezTo>
                <a:cubicBezTo>
                  <a:pt x="726" y="8937"/>
                  <a:pt x="738" y="8937"/>
                  <a:pt x="738" y="8937"/>
                </a:cubicBezTo>
                <a:cubicBezTo>
                  <a:pt x="749" y="8937"/>
                  <a:pt x="762" y="8925"/>
                  <a:pt x="773" y="8914"/>
                </a:cubicBezTo>
                <a:cubicBezTo>
                  <a:pt x="808" y="8844"/>
                  <a:pt x="832" y="8774"/>
                  <a:pt x="866" y="8703"/>
                </a:cubicBezTo>
                <a:cubicBezTo>
                  <a:pt x="879" y="8680"/>
                  <a:pt x="879" y="8657"/>
                  <a:pt x="855" y="8657"/>
                </a:cubicBezTo>
                <a:cubicBezTo>
                  <a:pt x="852" y="8653"/>
                  <a:pt x="847" y="8652"/>
                  <a:pt x="842" y="8652"/>
                </a:cubicBezTo>
                <a:close/>
                <a:moveTo>
                  <a:pt x="656" y="9078"/>
                </a:moveTo>
                <a:cubicBezTo>
                  <a:pt x="633" y="9078"/>
                  <a:pt x="609" y="9078"/>
                  <a:pt x="609" y="9101"/>
                </a:cubicBezTo>
                <a:lnTo>
                  <a:pt x="504" y="9312"/>
                </a:lnTo>
                <a:cubicBezTo>
                  <a:pt x="504" y="9335"/>
                  <a:pt x="516" y="9358"/>
                  <a:pt x="528" y="9358"/>
                </a:cubicBezTo>
                <a:cubicBezTo>
                  <a:pt x="528" y="9370"/>
                  <a:pt x="539" y="9370"/>
                  <a:pt x="539" y="9370"/>
                </a:cubicBezTo>
                <a:cubicBezTo>
                  <a:pt x="551" y="9370"/>
                  <a:pt x="575" y="9358"/>
                  <a:pt x="575" y="9346"/>
                </a:cubicBezTo>
                <a:cubicBezTo>
                  <a:pt x="609" y="9276"/>
                  <a:pt x="633" y="9206"/>
                  <a:pt x="668" y="9124"/>
                </a:cubicBezTo>
                <a:cubicBezTo>
                  <a:pt x="679" y="9112"/>
                  <a:pt x="668" y="9089"/>
                  <a:pt x="656" y="9078"/>
                </a:cubicBezTo>
                <a:close/>
                <a:moveTo>
                  <a:pt x="445" y="9517"/>
                </a:moveTo>
                <a:cubicBezTo>
                  <a:pt x="434" y="9517"/>
                  <a:pt x="422" y="9525"/>
                  <a:pt x="422" y="9533"/>
                </a:cubicBezTo>
                <a:cubicBezTo>
                  <a:pt x="387" y="9616"/>
                  <a:pt x="352" y="9686"/>
                  <a:pt x="328" y="9756"/>
                </a:cubicBezTo>
                <a:cubicBezTo>
                  <a:pt x="317" y="9779"/>
                  <a:pt x="328" y="9791"/>
                  <a:pt x="352" y="9803"/>
                </a:cubicBezTo>
                <a:lnTo>
                  <a:pt x="364" y="9803"/>
                </a:lnTo>
                <a:cubicBezTo>
                  <a:pt x="375" y="9803"/>
                  <a:pt x="387" y="9791"/>
                  <a:pt x="387" y="9779"/>
                </a:cubicBezTo>
                <a:cubicBezTo>
                  <a:pt x="422" y="9709"/>
                  <a:pt x="445" y="9639"/>
                  <a:pt x="481" y="9569"/>
                </a:cubicBezTo>
                <a:cubicBezTo>
                  <a:pt x="492" y="9546"/>
                  <a:pt x="481" y="9522"/>
                  <a:pt x="458" y="9522"/>
                </a:cubicBezTo>
                <a:cubicBezTo>
                  <a:pt x="454" y="9519"/>
                  <a:pt x="449" y="9517"/>
                  <a:pt x="445" y="9517"/>
                </a:cubicBezTo>
                <a:close/>
                <a:moveTo>
                  <a:pt x="282" y="9954"/>
                </a:moveTo>
                <a:cubicBezTo>
                  <a:pt x="270" y="9954"/>
                  <a:pt x="247" y="9954"/>
                  <a:pt x="235" y="9978"/>
                </a:cubicBezTo>
                <a:cubicBezTo>
                  <a:pt x="211" y="10060"/>
                  <a:pt x="177" y="10130"/>
                  <a:pt x="153" y="10201"/>
                </a:cubicBezTo>
                <a:cubicBezTo>
                  <a:pt x="153" y="10224"/>
                  <a:pt x="165" y="10247"/>
                  <a:pt x="177" y="10247"/>
                </a:cubicBezTo>
                <a:lnTo>
                  <a:pt x="188" y="10247"/>
                </a:lnTo>
                <a:cubicBezTo>
                  <a:pt x="211" y="10247"/>
                  <a:pt x="224" y="10235"/>
                  <a:pt x="224" y="10224"/>
                </a:cubicBezTo>
                <a:cubicBezTo>
                  <a:pt x="247" y="10154"/>
                  <a:pt x="282" y="10084"/>
                  <a:pt x="305" y="10001"/>
                </a:cubicBezTo>
                <a:cubicBezTo>
                  <a:pt x="317" y="9990"/>
                  <a:pt x="305" y="9967"/>
                  <a:pt x="282" y="9954"/>
                </a:cubicBezTo>
                <a:close/>
                <a:moveTo>
                  <a:pt x="112" y="10406"/>
                </a:moveTo>
                <a:cubicBezTo>
                  <a:pt x="96" y="10406"/>
                  <a:pt x="83" y="10417"/>
                  <a:pt x="83" y="10435"/>
                </a:cubicBezTo>
                <a:cubicBezTo>
                  <a:pt x="36" y="10575"/>
                  <a:pt x="13" y="10656"/>
                  <a:pt x="13" y="10656"/>
                </a:cubicBezTo>
                <a:cubicBezTo>
                  <a:pt x="1" y="10680"/>
                  <a:pt x="13" y="10703"/>
                  <a:pt x="36" y="10703"/>
                </a:cubicBezTo>
                <a:cubicBezTo>
                  <a:pt x="60" y="10703"/>
                  <a:pt x="71" y="10692"/>
                  <a:pt x="71" y="10680"/>
                </a:cubicBezTo>
                <a:cubicBezTo>
                  <a:pt x="71" y="10680"/>
                  <a:pt x="94" y="10598"/>
                  <a:pt x="141" y="10446"/>
                </a:cubicBezTo>
                <a:cubicBezTo>
                  <a:pt x="153" y="10435"/>
                  <a:pt x="141" y="10411"/>
                  <a:pt x="130" y="10411"/>
                </a:cubicBezTo>
                <a:cubicBezTo>
                  <a:pt x="124" y="10408"/>
                  <a:pt x="117" y="10406"/>
                  <a:pt x="112" y="1040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4" name="Google Shape;184;p14"/>
          <p:cNvGrpSpPr/>
          <p:nvPr/>
        </p:nvGrpSpPr>
        <p:grpSpPr>
          <a:xfrm>
            <a:off x="8578540" y="4058132"/>
            <a:ext cx="381456" cy="322687"/>
            <a:chOff x="11816056" y="3920745"/>
            <a:chExt cx="334581" cy="274370"/>
          </a:xfrm>
        </p:grpSpPr>
        <p:sp>
          <p:nvSpPr>
            <p:cNvPr id="185" name="Google Shape;185;p14"/>
            <p:cNvSpPr/>
            <p:nvPr/>
          </p:nvSpPr>
          <p:spPr>
            <a:xfrm>
              <a:off x="12045241" y="3920745"/>
              <a:ext cx="105396" cy="97224"/>
            </a:xfrm>
            <a:custGeom>
              <a:avLst/>
              <a:gdLst/>
              <a:ahLst/>
              <a:cxnLst/>
              <a:rect l="l" t="t" r="r" b="b"/>
              <a:pathLst>
                <a:path w="877" h="809" extrusionOk="0">
                  <a:moveTo>
                    <a:pt x="264" y="0"/>
                  </a:moveTo>
                  <a:cubicBezTo>
                    <a:pt x="262" y="0"/>
                    <a:pt x="260" y="1"/>
                    <a:pt x="257" y="1"/>
                  </a:cubicBezTo>
                  <a:cubicBezTo>
                    <a:pt x="105" y="24"/>
                    <a:pt x="0" y="539"/>
                    <a:pt x="0" y="539"/>
                  </a:cubicBezTo>
                  <a:cubicBezTo>
                    <a:pt x="0" y="539"/>
                    <a:pt x="97" y="809"/>
                    <a:pt x="178" y="809"/>
                  </a:cubicBezTo>
                  <a:cubicBezTo>
                    <a:pt x="181" y="809"/>
                    <a:pt x="184" y="808"/>
                    <a:pt x="187" y="807"/>
                  </a:cubicBezTo>
                  <a:cubicBezTo>
                    <a:pt x="281" y="796"/>
                    <a:pt x="877" y="714"/>
                    <a:pt x="819" y="562"/>
                  </a:cubicBezTo>
                  <a:cubicBezTo>
                    <a:pt x="798" y="505"/>
                    <a:pt x="745" y="486"/>
                    <a:pt x="684" y="486"/>
                  </a:cubicBezTo>
                  <a:cubicBezTo>
                    <a:pt x="571" y="486"/>
                    <a:pt x="432" y="550"/>
                    <a:pt x="432" y="550"/>
                  </a:cubicBezTo>
                  <a:cubicBezTo>
                    <a:pt x="432" y="550"/>
                    <a:pt x="713" y="375"/>
                    <a:pt x="620" y="258"/>
                  </a:cubicBezTo>
                  <a:cubicBezTo>
                    <a:pt x="600" y="234"/>
                    <a:pt x="574" y="224"/>
                    <a:pt x="545" y="224"/>
                  </a:cubicBezTo>
                  <a:cubicBezTo>
                    <a:pt x="434" y="224"/>
                    <a:pt x="281" y="363"/>
                    <a:pt x="281" y="363"/>
                  </a:cubicBezTo>
                  <a:cubicBezTo>
                    <a:pt x="281" y="363"/>
                    <a:pt x="394" y="0"/>
                    <a:pt x="2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4"/>
            <p:cNvSpPr/>
            <p:nvPr/>
          </p:nvSpPr>
          <p:spPr>
            <a:xfrm>
              <a:off x="11816056" y="4097772"/>
              <a:ext cx="104074" cy="97344"/>
            </a:xfrm>
            <a:custGeom>
              <a:avLst/>
              <a:gdLst/>
              <a:ahLst/>
              <a:cxnLst/>
              <a:rect l="l" t="t" r="r" b="b"/>
              <a:pathLst>
                <a:path w="866" h="810" extrusionOk="0">
                  <a:moveTo>
                    <a:pt x="689" y="0"/>
                  </a:moveTo>
                  <a:cubicBezTo>
                    <a:pt x="685" y="0"/>
                    <a:pt x="682" y="1"/>
                    <a:pt x="678" y="2"/>
                  </a:cubicBezTo>
                  <a:cubicBezTo>
                    <a:pt x="597" y="25"/>
                    <a:pt x="0" y="95"/>
                    <a:pt x="59" y="259"/>
                  </a:cubicBezTo>
                  <a:cubicBezTo>
                    <a:pt x="75" y="312"/>
                    <a:pt x="126" y="329"/>
                    <a:pt x="186" y="329"/>
                  </a:cubicBezTo>
                  <a:cubicBezTo>
                    <a:pt x="295" y="329"/>
                    <a:pt x="433" y="270"/>
                    <a:pt x="433" y="270"/>
                  </a:cubicBezTo>
                  <a:lnTo>
                    <a:pt x="433" y="270"/>
                  </a:lnTo>
                  <a:cubicBezTo>
                    <a:pt x="433" y="270"/>
                    <a:pt x="153" y="446"/>
                    <a:pt x="246" y="563"/>
                  </a:cubicBezTo>
                  <a:cubicBezTo>
                    <a:pt x="266" y="587"/>
                    <a:pt x="292" y="597"/>
                    <a:pt x="322" y="597"/>
                  </a:cubicBezTo>
                  <a:cubicBezTo>
                    <a:pt x="436" y="597"/>
                    <a:pt x="597" y="457"/>
                    <a:pt x="597" y="457"/>
                  </a:cubicBezTo>
                  <a:lnTo>
                    <a:pt x="597" y="457"/>
                  </a:lnTo>
                  <a:cubicBezTo>
                    <a:pt x="597" y="457"/>
                    <a:pt x="476" y="809"/>
                    <a:pt x="607" y="809"/>
                  </a:cubicBezTo>
                  <a:cubicBezTo>
                    <a:pt x="611" y="809"/>
                    <a:pt x="616" y="809"/>
                    <a:pt x="620" y="808"/>
                  </a:cubicBezTo>
                  <a:cubicBezTo>
                    <a:pt x="772" y="797"/>
                    <a:pt x="866" y="282"/>
                    <a:pt x="866" y="282"/>
                  </a:cubicBezTo>
                  <a:cubicBezTo>
                    <a:pt x="866" y="282"/>
                    <a:pt x="779" y="0"/>
                    <a:pt x="6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4"/>
            <p:cNvSpPr/>
            <p:nvPr/>
          </p:nvSpPr>
          <p:spPr>
            <a:xfrm>
              <a:off x="11869416" y="3956799"/>
              <a:ext cx="230621" cy="204302"/>
            </a:xfrm>
            <a:custGeom>
              <a:avLst/>
              <a:gdLst/>
              <a:ahLst/>
              <a:cxnLst/>
              <a:rect l="l" t="t" r="r" b="b"/>
              <a:pathLst>
                <a:path w="1919" h="1700" extrusionOk="0">
                  <a:moveTo>
                    <a:pt x="960" y="1"/>
                  </a:moveTo>
                  <a:cubicBezTo>
                    <a:pt x="774" y="1"/>
                    <a:pt x="588" y="62"/>
                    <a:pt x="434" y="192"/>
                  </a:cubicBezTo>
                  <a:cubicBezTo>
                    <a:pt x="59" y="484"/>
                    <a:pt x="1" y="1022"/>
                    <a:pt x="293" y="1385"/>
                  </a:cubicBezTo>
                  <a:cubicBezTo>
                    <a:pt x="460" y="1592"/>
                    <a:pt x="707" y="1700"/>
                    <a:pt x="958" y="1700"/>
                  </a:cubicBezTo>
                  <a:cubicBezTo>
                    <a:pt x="1147" y="1700"/>
                    <a:pt x="1337" y="1639"/>
                    <a:pt x="1498" y="1513"/>
                  </a:cubicBezTo>
                  <a:cubicBezTo>
                    <a:pt x="1861" y="1221"/>
                    <a:pt x="1919" y="683"/>
                    <a:pt x="1627" y="320"/>
                  </a:cubicBezTo>
                  <a:cubicBezTo>
                    <a:pt x="1459" y="112"/>
                    <a:pt x="1210" y="1"/>
                    <a:pt x="9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8" name="Google Shape;188;p14"/>
          <p:cNvSpPr/>
          <p:nvPr/>
        </p:nvSpPr>
        <p:spPr>
          <a:xfrm>
            <a:off x="240271" y="355349"/>
            <a:ext cx="74600" cy="74403"/>
          </a:xfrm>
          <a:custGeom>
            <a:avLst/>
            <a:gdLst/>
            <a:ahLst/>
            <a:cxnLst/>
            <a:rect l="l" t="t" r="r" b="b"/>
            <a:pathLst>
              <a:path w="364" h="363" extrusionOk="0">
                <a:moveTo>
                  <a:pt x="188" y="1"/>
                </a:moveTo>
                <a:cubicBezTo>
                  <a:pt x="83" y="1"/>
                  <a:pt x="1" y="82"/>
                  <a:pt x="1" y="176"/>
                </a:cubicBezTo>
                <a:cubicBezTo>
                  <a:pt x="1" y="281"/>
                  <a:pt x="83" y="363"/>
                  <a:pt x="188" y="363"/>
                </a:cubicBezTo>
                <a:cubicBezTo>
                  <a:pt x="281" y="363"/>
                  <a:pt x="364" y="281"/>
                  <a:pt x="364" y="176"/>
                </a:cubicBezTo>
                <a:cubicBezTo>
                  <a:pt x="364" y="82"/>
                  <a:pt x="281" y="1"/>
                  <a:pt x="1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4"/>
          <p:cNvSpPr/>
          <p:nvPr/>
        </p:nvSpPr>
        <p:spPr>
          <a:xfrm>
            <a:off x="8279438" y="287042"/>
            <a:ext cx="490704" cy="505916"/>
          </a:xfrm>
          <a:custGeom>
            <a:avLst/>
            <a:gdLst/>
            <a:ahLst/>
            <a:cxnLst/>
            <a:rect l="l" t="t" r="r" b="b"/>
            <a:pathLst>
              <a:path w="3393" h="3498" extrusionOk="0">
                <a:moveTo>
                  <a:pt x="1462" y="1"/>
                </a:moveTo>
                <a:lnTo>
                  <a:pt x="1368" y="1065"/>
                </a:lnTo>
                <a:lnTo>
                  <a:pt x="234" y="667"/>
                </a:lnTo>
                <a:lnTo>
                  <a:pt x="936" y="1521"/>
                </a:lnTo>
                <a:lnTo>
                  <a:pt x="0" y="2000"/>
                </a:lnTo>
                <a:lnTo>
                  <a:pt x="1123" y="2036"/>
                </a:lnTo>
                <a:lnTo>
                  <a:pt x="830" y="3030"/>
                </a:lnTo>
                <a:lnTo>
                  <a:pt x="1579" y="2246"/>
                </a:lnTo>
                <a:lnTo>
                  <a:pt x="2153" y="3498"/>
                </a:lnTo>
                <a:lnTo>
                  <a:pt x="2164" y="2012"/>
                </a:lnTo>
                <a:lnTo>
                  <a:pt x="3392" y="1907"/>
                </a:lnTo>
                <a:lnTo>
                  <a:pt x="2211" y="1322"/>
                </a:lnTo>
                <a:lnTo>
                  <a:pt x="2878" y="339"/>
                </a:lnTo>
                <a:lnTo>
                  <a:pt x="1836" y="1018"/>
                </a:lnTo>
                <a:lnTo>
                  <a:pt x="14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4"/>
          <p:cNvSpPr/>
          <p:nvPr/>
        </p:nvSpPr>
        <p:spPr>
          <a:xfrm>
            <a:off x="2640421" y="4509099"/>
            <a:ext cx="74600" cy="74403"/>
          </a:xfrm>
          <a:custGeom>
            <a:avLst/>
            <a:gdLst/>
            <a:ahLst/>
            <a:cxnLst/>
            <a:rect l="l" t="t" r="r" b="b"/>
            <a:pathLst>
              <a:path w="364" h="363" extrusionOk="0">
                <a:moveTo>
                  <a:pt x="188" y="1"/>
                </a:moveTo>
                <a:cubicBezTo>
                  <a:pt x="83" y="1"/>
                  <a:pt x="1" y="82"/>
                  <a:pt x="1" y="176"/>
                </a:cubicBezTo>
                <a:cubicBezTo>
                  <a:pt x="1" y="281"/>
                  <a:pt x="83" y="363"/>
                  <a:pt x="188" y="363"/>
                </a:cubicBezTo>
                <a:cubicBezTo>
                  <a:pt x="281" y="363"/>
                  <a:pt x="364" y="281"/>
                  <a:pt x="364" y="176"/>
                </a:cubicBezTo>
                <a:cubicBezTo>
                  <a:pt x="364" y="82"/>
                  <a:pt x="281" y="1"/>
                  <a:pt x="1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4"/>
          <p:cNvSpPr/>
          <p:nvPr/>
        </p:nvSpPr>
        <p:spPr>
          <a:xfrm>
            <a:off x="7134721" y="3983724"/>
            <a:ext cx="74600" cy="74403"/>
          </a:xfrm>
          <a:custGeom>
            <a:avLst/>
            <a:gdLst/>
            <a:ahLst/>
            <a:cxnLst/>
            <a:rect l="l" t="t" r="r" b="b"/>
            <a:pathLst>
              <a:path w="364" h="363" extrusionOk="0">
                <a:moveTo>
                  <a:pt x="188" y="1"/>
                </a:moveTo>
                <a:cubicBezTo>
                  <a:pt x="83" y="1"/>
                  <a:pt x="1" y="82"/>
                  <a:pt x="1" y="176"/>
                </a:cubicBezTo>
                <a:cubicBezTo>
                  <a:pt x="1" y="281"/>
                  <a:pt x="83" y="363"/>
                  <a:pt x="188" y="363"/>
                </a:cubicBezTo>
                <a:cubicBezTo>
                  <a:pt x="281" y="363"/>
                  <a:pt x="364" y="281"/>
                  <a:pt x="364" y="176"/>
                </a:cubicBezTo>
                <a:cubicBezTo>
                  <a:pt x="364" y="82"/>
                  <a:pt x="281" y="1"/>
                  <a:pt x="1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4"/>
          <p:cNvSpPr/>
          <p:nvPr/>
        </p:nvSpPr>
        <p:spPr>
          <a:xfrm>
            <a:off x="5304271" y="3864999"/>
            <a:ext cx="74600" cy="74403"/>
          </a:xfrm>
          <a:custGeom>
            <a:avLst/>
            <a:gdLst/>
            <a:ahLst/>
            <a:cxnLst/>
            <a:rect l="l" t="t" r="r" b="b"/>
            <a:pathLst>
              <a:path w="364" h="363" extrusionOk="0">
                <a:moveTo>
                  <a:pt x="188" y="1"/>
                </a:moveTo>
                <a:cubicBezTo>
                  <a:pt x="83" y="1"/>
                  <a:pt x="1" y="82"/>
                  <a:pt x="1" y="176"/>
                </a:cubicBezTo>
                <a:cubicBezTo>
                  <a:pt x="1" y="281"/>
                  <a:pt x="83" y="363"/>
                  <a:pt x="188" y="363"/>
                </a:cubicBezTo>
                <a:cubicBezTo>
                  <a:pt x="281" y="363"/>
                  <a:pt x="364" y="281"/>
                  <a:pt x="364" y="176"/>
                </a:cubicBezTo>
                <a:cubicBezTo>
                  <a:pt x="364" y="82"/>
                  <a:pt x="281" y="1"/>
                  <a:pt x="1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4"/>
          <p:cNvSpPr/>
          <p:nvPr/>
        </p:nvSpPr>
        <p:spPr>
          <a:xfrm>
            <a:off x="7891546" y="4410874"/>
            <a:ext cx="74600" cy="74403"/>
          </a:xfrm>
          <a:custGeom>
            <a:avLst/>
            <a:gdLst/>
            <a:ahLst/>
            <a:cxnLst/>
            <a:rect l="l" t="t" r="r" b="b"/>
            <a:pathLst>
              <a:path w="364" h="363" extrusionOk="0">
                <a:moveTo>
                  <a:pt x="188" y="1"/>
                </a:moveTo>
                <a:cubicBezTo>
                  <a:pt x="83" y="1"/>
                  <a:pt x="1" y="82"/>
                  <a:pt x="1" y="176"/>
                </a:cubicBezTo>
                <a:cubicBezTo>
                  <a:pt x="1" y="281"/>
                  <a:pt x="83" y="363"/>
                  <a:pt x="188" y="363"/>
                </a:cubicBezTo>
                <a:cubicBezTo>
                  <a:pt x="281" y="363"/>
                  <a:pt x="364" y="281"/>
                  <a:pt x="364" y="176"/>
                </a:cubicBezTo>
                <a:cubicBezTo>
                  <a:pt x="364" y="82"/>
                  <a:pt x="281" y="1"/>
                  <a:pt x="1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4"/>
          <p:cNvSpPr/>
          <p:nvPr/>
        </p:nvSpPr>
        <p:spPr>
          <a:xfrm>
            <a:off x="2349846" y="907699"/>
            <a:ext cx="74600" cy="74403"/>
          </a:xfrm>
          <a:custGeom>
            <a:avLst/>
            <a:gdLst/>
            <a:ahLst/>
            <a:cxnLst/>
            <a:rect l="l" t="t" r="r" b="b"/>
            <a:pathLst>
              <a:path w="364" h="363" extrusionOk="0">
                <a:moveTo>
                  <a:pt x="188" y="1"/>
                </a:moveTo>
                <a:cubicBezTo>
                  <a:pt x="83" y="1"/>
                  <a:pt x="1" y="82"/>
                  <a:pt x="1" y="176"/>
                </a:cubicBezTo>
                <a:cubicBezTo>
                  <a:pt x="1" y="281"/>
                  <a:pt x="83" y="363"/>
                  <a:pt x="188" y="363"/>
                </a:cubicBezTo>
                <a:cubicBezTo>
                  <a:pt x="281" y="363"/>
                  <a:pt x="364" y="281"/>
                  <a:pt x="364" y="176"/>
                </a:cubicBezTo>
                <a:cubicBezTo>
                  <a:pt x="364" y="82"/>
                  <a:pt x="281" y="1"/>
                  <a:pt x="1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2">
  <p:cSld name="TITLE_ONLY_1_1">
    <p:spTree>
      <p:nvGrpSpPr>
        <p:cNvPr id="1" name="Shape 226"/>
        <p:cNvGrpSpPr/>
        <p:nvPr/>
      </p:nvGrpSpPr>
      <p:grpSpPr>
        <a:xfrm>
          <a:off x="0" y="0"/>
          <a:ext cx="0" cy="0"/>
          <a:chOff x="0" y="0"/>
          <a:chExt cx="0" cy="0"/>
        </a:xfrm>
      </p:grpSpPr>
      <p:sp>
        <p:nvSpPr>
          <p:cNvPr id="227" name="Google Shape;227;p17"/>
          <p:cNvSpPr txBox="1">
            <a:spLocks noGrp="1"/>
          </p:cNvSpPr>
          <p:nvPr>
            <p:ph type="title"/>
          </p:nvPr>
        </p:nvSpPr>
        <p:spPr>
          <a:xfrm>
            <a:off x="720000" y="521225"/>
            <a:ext cx="7704000" cy="572700"/>
          </a:xfrm>
          <a:prstGeom prst="rect">
            <a:avLst/>
          </a:prstGeom>
        </p:spPr>
        <p:txBody>
          <a:bodyPr spcFirstLastPara="1" wrap="square" lIns="91425" tIns="0" rIns="91425" bIns="0"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28" name="Google Shape;228;p17"/>
          <p:cNvSpPr/>
          <p:nvPr/>
        </p:nvSpPr>
        <p:spPr>
          <a:xfrm rot="8100000">
            <a:off x="265564" y="609167"/>
            <a:ext cx="344592" cy="294071"/>
          </a:xfrm>
          <a:custGeom>
            <a:avLst/>
            <a:gdLst/>
            <a:ahLst/>
            <a:cxnLst/>
            <a:rect l="l" t="t" r="r" b="b"/>
            <a:pathLst>
              <a:path w="2094" h="1787" extrusionOk="0">
                <a:moveTo>
                  <a:pt x="1077" y="1"/>
                </a:moveTo>
                <a:lnTo>
                  <a:pt x="947" y="734"/>
                </a:lnTo>
                <a:lnTo>
                  <a:pt x="368" y="332"/>
                </a:lnTo>
                <a:lnTo>
                  <a:pt x="805" y="899"/>
                </a:lnTo>
                <a:lnTo>
                  <a:pt x="1" y="1159"/>
                </a:lnTo>
                <a:lnTo>
                  <a:pt x="828" y="1207"/>
                </a:lnTo>
                <a:lnTo>
                  <a:pt x="734" y="1739"/>
                </a:lnTo>
                <a:lnTo>
                  <a:pt x="1065" y="1266"/>
                </a:lnTo>
                <a:lnTo>
                  <a:pt x="1621" y="1786"/>
                </a:lnTo>
                <a:lnTo>
                  <a:pt x="1348" y="1124"/>
                </a:lnTo>
                <a:lnTo>
                  <a:pt x="2094" y="1124"/>
                </a:lnTo>
                <a:lnTo>
                  <a:pt x="1419" y="876"/>
                </a:lnTo>
                <a:lnTo>
                  <a:pt x="1715" y="426"/>
                </a:lnTo>
                <a:lnTo>
                  <a:pt x="1243" y="687"/>
                </a:lnTo>
                <a:lnTo>
                  <a:pt x="10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7"/>
          <p:cNvSpPr/>
          <p:nvPr/>
        </p:nvSpPr>
        <p:spPr>
          <a:xfrm>
            <a:off x="-173746" y="4050169"/>
            <a:ext cx="1496594" cy="1483523"/>
          </a:xfrm>
          <a:custGeom>
            <a:avLst/>
            <a:gdLst/>
            <a:ahLst/>
            <a:cxnLst/>
            <a:rect l="l" t="t" r="r" b="b"/>
            <a:pathLst>
              <a:path w="8027" h="7957" extrusionOk="0">
                <a:moveTo>
                  <a:pt x="35" y="1"/>
                </a:moveTo>
                <a:cubicBezTo>
                  <a:pt x="12" y="1"/>
                  <a:pt x="0" y="12"/>
                  <a:pt x="0" y="36"/>
                </a:cubicBezTo>
                <a:cubicBezTo>
                  <a:pt x="0" y="59"/>
                  <a:pt x="12" y="72"/>
                  <a:pt x="24" y="72"/>
                </a:cubicBezTo>
                <a:cubicBezTo>
                  <a:pt x="106" y="72"/>
                  <a:pt x="189" y="83"/>
                  <a:pt x="272" y="95"/>
                </a:cubicBezTo>
                <a:cubicBezTo>
                  <a:pt x="295" y="95"/>
                  <a:pt x="308" y="72"/>
                  <a:pt x="308" y="59"/>
                </a:cubicBezTo>
                <a:cubicBezTo>
                  <a:pt x="308" y="36"/>
                  <a:pt x="295" y="24"/>
                  <a:pt x="284" y="24"/>
                </a:cubicBezTo>
                <a:cubicBezTo>
                  <a:pt x="189" y="12"/>
                  <a:pt x="106" y="1"/>
                  <a:pt x="35" y="1"/>
                </a:cubicBezTo>
                <a:close/>
                <a:moveTo>
                  <a:pt x="520" y="48"/>
                </a:moveTo>
                <a:cubicBezTo>
                  <a:pt x="497" y="48"/>
                  <a:pt x="484" y="59"/>
                  <a:pt x="484" y="72"/>
                </a:cubicBezTo>
                <a:cubicBezTo>
                  <a:pt x="484" y="95"/>
                  <a:pt x="497" y="119"/>
                  <a:pt x="508" y="119"/>
                </a:cubicBezTo>
                <a:lnTo>
                  <a:pt x="757" y="154"/>
                </a:lnTo>
                <a:cubicBezTo>
                  <a:pt x="780" y="154"/>
                  <a:pt x="792" y="143"/>
                  <a:pt x="792" y="119"/>
                </a:cubicBezTo>
                <a:cubicBezTo>
                  <a:pt x="792" y="95"/>
                  <a:pt x="780" y="83"/>
                  <a:pt x="768" y="83"/>
                </a:cubicBezTo>
                <a:cubicBezTo>
                  <a:pt x="674" y="59"/>
                  <a:pt x="603" y="59"/>
                  <a:pt x="520" y="48"/>
                </a:cubicBezTo>
                <a:close/>
                <a:moveTo>
                  <a:pt x="1005" y="119"/>
                </a:moveTo>
                <a:cubicBezTo>
                  <a:pt x="981" y="119"/>
                  <a:pt x="970" y="130"/>
                  <a:pt x="970" y="143"/>
                </a:cubicBezTo>
                <a:cubicBezTo>
                  <a:pt x="957" y="166"/>
                  <a:pt x="970" y="190"/>
                  <a:pt x="993" y="190"/>
                </a:cubicBezTo>
                <a:cubicBezTo>
                  <a:pt x="1075" y="201"/>
                  <a:pt x="1146" y="214"/>
                  <a:pt x="1230" y="237"/>
                </a:cubicBezTo>
                <a:lnTo>
                  <a:pt x="1241" y="237"/>
                </a:lnTo>
                <a:cubicBezTo>
                  <a:pt x="1253" y="237"/>
                  <a:pt x="1265" y="225"/>
                  <a:pt x="1277" y="201"/>
                </a:cubicBezTo>
                <a:cubicBezTo>
                  <a:pt x="1277" y="190"/>
                  <a:pt x="1265" y="166"/>
                  <a:pt x="1241" y="166"/>
                </a:cubicBezTo>
                <a:cubicBezTo>
                  <a:pt x="1159" y="143"/>
                  <a:pt x="1088" y="130"/>
                  <a:pt x="1005" y="119"/>
                </a:cubicBezTo>
                <a:close/>
                <a:moveTo>
                  <a:pt x="1490" y="214"/>
                </a:moveTo>
                <a:cubicBezTo>
                  <a:pt x="1466" y="214"/>
                  <a:pt x="1442" y="225"/>
                  <a:pt x="1442" y="237"/>
                </a:cubicBezTo>
                <a:cubicBezTo>
                  <a:pt x="1442" y="261"/>
                  <a:pt x="1454" y="285"/>
                  <a:pt x="1466" y="285"/>
                </a:cubicBezTo>
                <a:cubicBezTo>
                  <a:pt x="1548" y="296"/>
                  <a:pt x="1619" y="320"/>
                  <a:pt x="1703" y="343"/>
                </a:cubicBezTo>
                <a:lnTo>
                  <a:pt x="1714" y="343"/>
                </a:lnTo>
                <a:cubicBezTo>
                  <a:pt x="1726" y="343"/>
                  <a:pt x="1750" y="332"/>
                  <a:pt x="1750" y="308"/>
                </a:cubicBezTo>
                <a:cubicBezTo>
                  <a:pt x="1750" y="296"/>
                  <a:pt x="1737" y="272"/>
                  <a:pt x="1726" y="272"/>
                </a:cubicBezTo>
                <a:cubicBezTo>
                  <a:pt x="1643" y="249"/>
                  <a:pt x="1561" y="225"/>
                  <a:pt x="1490" y="214"/>
                </a:cubicBezTo>
                <a:close/>
                <a:moveTo>
                  <a:pt x="1944" y="327"/>
                </a:moveTo>
                <a:cubicBezTo>
                  <a:pt x="1928" y="327"/>
                  <a:pt x="1915" y="338"/>
                  <a:pt x="1915" y="355"/>
                </a:cubicBezTo>
                <a:cubicBezTo>
                  <a:pt x="1915" y="379"/>
                  <a:pt x="1927" y="390"/>
                  <a:pt x="1939" y="403"/>
                </a:cubicBezTo>
                <a:cubicBezTo>
                  <a:pt x="2021" y="426"/>
                  <a:pt x="2092" y="438"/>
                  <a:pt x="2175" y="461"/>
                </a:cubicBezTo>
                <a:cubicBezTo>
                  <a:pt x="2175" y="461"/>
                  <a:pt x="2175" y="474"/>
                  <a:pt x="2187" y="474"/>
                </a:cubicBezTo>
                <a:cubicBezTo>
                  <a:pt x="2199" y="474"/>
                  <a:pt x="2210" y="461"/>
                  <a:pt x="2223" y="438"/>
                </a:cubicBezTo>
                <a:cubicBezTo>
                  <a:pt x="2223" y="426"/>
                  <a:pt x="2210" y="403"/>
                  <a:pt x="2199" y="403"/>
                </a:cubicBezTo>
                <a:cubicBezTo>
                  <a:pt x="2116" y="379"/>
                  <a:pt x="2034" y="355"/>
                  <a:pt x="1963" y="332"/>
                </a:cubicBezTo>
                <a:cubicBezTo>
                  <a:pt x="1956" y="328"/>
                  <a:pt x="1950" y="327"/>
                  <a:pt x="1944" y="327"/>
                </a:cubicBezTo>
                <a:close/>
                <a:moveTo>
                  <a:pt x="2412" y="469"/>
                </a:moveTo>
                <a:cubicBezTo>
                  <a:pt x="2401" y="469"/>
                  <a:pt x="2388" y="480"/>
                  <a:pt x="2388" y="497"/>
                </a:cubicBezTo>
                <a:cubicBezTo>
                  <a:pt x="2376" y="509"/>
                  <a:pt x="2388" y="532"/>
                  <a:pt x="2400" y="532"/>
                </a:cubicBezTo>
                <a:cubicBezTo>
                  <a:pt x="2483" y="568"/>
                  <a:pt x="2554" y="592"/>
                  <a:pt x="2636" y="616"/>
                </a:cubicBezTo>
                <a:lnTo>
                  <a:pt x="2648" y="616"/>
                </a:lnTo>
                <a:cubicBezTo>
                  <a:pt x="2660" y="616"/>
                  <a:pt x="2672" y="603"/>
                  <a:pt x="2683" y="592"/>
                </a:cubicBezTo>
                <a:cubicBezTo>
                  <a:pt x="2683" y="580"/>
                  <a:pt x="2672" y="556"/>
                  <a:pt x="2660" y="545"/>
                </a:cubicBezTo>
                <a:cubicBezTo>
                  <a:pt x="2577" y="521"/>
                  <a:pt x="2506" y="497"/>
                  <a:pt x="2423" y="474"/>
                </a:cubicBezTo>
                <a:cubicBezTo>
                  <a:pt x="2420" y="470"/>
                  <a:pt x="2416" y="469"/>
                  <a:pt x="2412" y="469"/>
                </a:cubicBezTo>
                <a:close/>
                <a:moveTo>
                  <a:pt x="2885" y="627"/>
                </a:moveTo>
                <a:cubicBezTo>
                  <a:pt x="2872" y="627"/>
                  <a:pt x="2849" y="639"/>
                  <a:pt x="2837" y="651"/>
                </a:cubicBezTo>
                <a:cubicBezTo>
                  <a:pt x="2837" y="674"/>
                  <a:pt x="2849" y="686"/>
                  <a:pt x="2861" y="698"/>
                </a:cubicBezTo>
                <a:cubicBezTo>
                  <a:pt x="2943" y="721"/>
                  <a:pt x="3014" y="757"/>
                  <a:pt x="3085" y="792"/>
                </a:cubicBezTo>
                <a:lnTo>
                  <a:pt x="3097" y="792"/>
                </a:lnTo>
                <a:cubicBezTo>
                  <a:pt x="3121" y="792"/>
                  <a:pt x="3132" y="781"/>
                  <a:pt x="3132" y="769"/>
                </a:cubicBezTo>
                <a:cubicBezTo>
                  <a:pt x="3145" y="745"/>
                  <a:pt x="3132" y="734"/>
                  <a:pt x="3121" y="721"/>
                </a:cubicBezTo>
                <a:cubicBezTo>
                  <a:pt x="3038" y="686"/>
                  <a:pt x="2967" y="663"/>
                  <a:pt x="2885" y="627"/>
                </a:cubicBezTo>
                <a:close/>
                <a:moveTo>
                  <a:pt x="3325" y="811"/>
                </a:moveTo>
                <a:cubicBezTo>
                  <a:pt x="3310" y="811"/>
                  <a:pt x="3298" y="820"/>
                  <a:pt x="3298" y="828"/>
                </a:cubicBezTo>
                <a:cubicBezTo>
                  <a:pt x="3287" y="852"/>
                  <a:pt x="3298" y="876"/>
                  <a:pt x="3310" y="876"/>
                </a:cubicBezTo>
                <a:cubicBezTo>
                  <a:pt x="3381" y="911"/>
                  <a:pt x="3463" y="947"/>
                  <a:pt x="3534" y="982"/>
                </a:cubicBezTo>
                <a:lnTo>
                  <a:pt x="3547" y="982"/>
                </a:lnTo>
                <a:cubicBezTo>
                  <a:pt x="3558" y="982"/>
                  <a:pt x="3570" y="982"/>
                  <a:pt x="3582" y="958"/>
                </a:cubicBezTo>
                <a:cubicBezTo>
                  <a:pt x="3594" y="947"/>
                  <a:pt x="3582" y="923"/>
                  <a:pt x="3558" y="911"/>
                </a:cubicBezTo>
                <a:cubicBezTo>
                  <a:pt x="3487" y="876"/>
                  <a:pt x="3416" y="852"/>
                  <a:pt x="3345" y="816"/>
                </a:cubicBezTo>
                <a:cubicBezTo>
                  <a:pt x="3338" y="813"/>
                  <a:pt x="3332" y="811"/>
                  <a:pt x="3325" y="811"/>
                </a:cubicBezTo>
                <a:close/>
                <a:moveTo>
                  <a:pt x="3783" y="1017"/>
                </a:moveTo>
                <a:cubicBezTo>
                  <a:pt x="3771" y="1017"/>
                  <a:pt x="3747" y="1017"/>
                  <a:pt x="3736" y="1041"/>
                </a:cubicBezTo>
                <a:cubicBezTo>
                  <a:pt x="3724" y="1052"/>
                  <a:pt x="3736" y="1076"/>
                  <a:pt x="3747" y="1088"/>
                </a:cubicBezTo>
                <a:cubicBezTo>
                  <a:pt x="3818" y="1123"/>
                  <a:pt x="3889" y="1159"/>
                  <a:pt x="3972" y="1194"/>
                </a:cubicBezTo>
                <a:cubicBezTo>
                  <a:pt x="3972" y="1194"/>
                  <a:pt x="3972" y="1207"/>
                  <a:pt x="3984" y="1207"/>
                </a:cubicBezTo>
                <a:cubicBezTo>
                  <a:pt x="3996" y="1207"/>
                  <a:pt x="4007" y="1194"/>
                  <a:pt x="4020" y="1183"/>
                </a:cubicBezTo>
                <a:cubicBezTo>
                  <a:pt x="4020" y="1159"/>
                  <a:pt x="4020" y="1147"/>
                  <a:pt x="3996" y="1136"/>
                </a:cubicBezTo>
                <a:cubicBezTo>
                  <a:pt x="3925" y="1100"/>
                  <a:pt x="3854" y="1052"/>
                  <a:pt x="3783" y="1017"/>
                </a:cubicBezTo>
                <a:close/>
                <a:moveTo>
                  <a:pt x="4195" y="1249"/>
                </a:moveTo>
                <a:cubicBezTo>
                  <a:pt x="4184" y="1249"/>
                  <a:pt x="4169" y="1257"/>
                  <a:pt x="4161" y="1265"/>
                </a:cubicBezTo>
                <a:cubicBezTo>
                  <a:pt x="4149" y="1278"/>
                  <a:pt x="4161" y="1301"/>
                  <a:pt x="4173" y="1313"/>
                </a:cubicBezTo>
                <a:cubicBezTo>
                  <a:pt x="4244" y="1360"/>
                  <a:pt x="4315" y="1396"/>
                  <a:pt x="4386" y="1443"/>
                </a:cubicBezTo>
                <a:lnTo>
                  <a:pt x="4409" y="1443"/>
                </a:lnTo>
                <a:cubicBezTo>
                  <a:pt x="4422" y="1443"/>
                  <a:pt x="4433" y="1431"/>
                  <a:pt x="4433" y="1431"/>
                </a:cubicBezTo>
                <a:cubicBezTo>
                  <a:pt x="4445" y="1407"/>
                  <a:pt x="4445" y="1383"/>
                  <a:pt x="4422" y="1372"/>
                </a:cubicBezTo>
                <a:cubicBezTo>
                  <a:pt x="4351" y="1336"/>
                  <a:pt x="4280" y="1289"/>
                  <a:pt x="4209" y="1254"/>
                </a:cubicBezTo>
                <a:cubicBezTo>
                  <a:pt x="4205" y="1250"/>
                  <a:pt x="4200" y="1249"/>
                  <a:pt x="4195" y="1249"/>
                </a:cubicBezTo>
                <a:close/>
                <a:moveTo>
                  <a:pt x="4614" y="1497"/>
                </a:moveTo>
                <a:cubicBezTo>
                  <a:pt x="4599" y="1497"/>
                  <a:pt x="4587" y="1505"/>
                  <a:pt x="4587" y="1514"/>
                </a:cubicBezTo>
                <a:cubicBezTo>
                  <a:pt x="4575" y="1538"/>
                  <a:pt x="4575" y="1561"/>
                  <a:pt x="4587" y="1561"/>
                </a:cubicBezTo>
                <a:cubicBezTo>
                  <a:pt x="4658" y="1609"/>
                  <a:pt x="4729" y="1656"/>
                  <a:pt x="4788" y="1703"/>
                </a:cubicBezTo>
                <a:lnTo>
                  <a:pt x="4811" y="1703"/>
                </a:lnTo>
                <a:cubicBezTo>
                  <a:pt x="4823" y="1703"/>
                  <a:pt x="4835" y="1703"/>
                  <a:pt x="4847" y="1691"/>
                </a:cubicBezTo>
                <a:cubicBezTo>
                  <a:pt x="4858" y="1679"/>
                  <a:pt x="4847" y="1656"/>
                  <a:pt x="4835" y="1644"/>
                </a:cubicBezTo>
                <a:cubicBezTo>
                  <a:pt x="4764" y="1596"/>
                  <a:pt x="4693" y="1549"/>
                  <a:pt x="4634" y="1502"/>
                </a:cubicBezTo>
                <a:cubicBezTo>
                  <a:pt x="4627" y="1498"/>
                  <a:pt x="4621" y="1497"/>
                  <a:pt x="4614" y="1497"/>
                </a:cubicBezTo>
                <a:close/>
                <a:moveTo>
                  <a:pt x="5008" y="1778"/>
                </a:moveTo>
                <a:cubicBezTo>
                  <a:pt x="4995" y="1778"/>
                  <a:pt x="4984" y="1784"/>
                  <a:pt x="4977" y="1798"/>
                </a:cubicBezTo>
                <a:cubicBezTo>
                  <a:pt x="4965" y="1809"/>
                  <a:pt x="4977" y="1833"/>
                  <a:pt x="4989" y="1845"/>
                </a:cubicBezTo>
                <a:cubicBezTo>
                  <a:pt x="5048" y="1892"/>
                  <a:pt x="5119" y="1940"/>
                  <a:pt x="5178" y="1987"/>
                </a:cubicBezTo>
                <a:cubicBezTo>
                  <a:pt x="5189" y="1998"/>
                  <a:pt x="5189" y="1998"/>
                  <a:pt x="5202" y="1998"/>
                </a:cubicBezTo>
                <a:cubicBezTo>
                  <a:pt x="5213" y="1998"/>
                  <a:pt x="5225" y="1998"/>
                  <a:pt x="5237" y="1987"/>
                </a:cubicBezTo>
                <a:cubicBezTo>
                  <a:pt x="5249" y="1975"/>
                  <a:pt x="5237" y="1951"/>
                  <a:pt x="5225" y="1940"/>
                </a:cubicBezTo>
                <a:cubicBezTo>
                  <a:pt x="5166" y="1880"/>
                  <a:pt x="5095" y="1833"/>
                  <a:pt x="5036" y="1785"/>
                </a:cubicBezTo>
                <a:cubicBezTo>
                  <a:pt x="5027" y="1781"/>
                  <a:pt x="5017" y="1778"/>
                  <a:pt x="5008" y="1778"/>
                </a:cubicBezTo>
                <a:close/>
                <a:moveTo>
                  <a:pt x="5391" y="2084"/>
                </a:moveTo>
                <a:cubicBezTo>
                  <a:pt x="5382" y="2084"/>
                  <a:pt x="5373" y="2087"/>
                  <a:pt x="5367" y="2093"/>
                </a:cubicBezTo>
                <a:cubicBezTo>
                  <a:pt x="5355" y="2105"/>
                  <a:pt x="5355" y="2129"/>
                  <a:pt x="5367" y="2140"/>
                </a:cubicBezTo>
                <a:cubicBezTo>
                  <a:pt x="5426" y="2200"/>
                  <a:pt x="5485" y="2247"/>
                  <a:pt x="5544" y="2306"/>
                </a:cubicBezTo>
                <a:cubicBezTo>
                  <a:pt x="5556" y="2306"/>
                  <a:pt x="5568" y="2318"/>
                  <a:pt x="5580" y="2318"/>
                </a:cubicBezTo>
                <a:cubicBezTo>
                  <a:pt x="5580" y="2318"/>
                  <a:pt x="5591" y="2306"/>
                  <a:pt x="5604" y="2306"/>
                </a:cubicBezTo>
                <a:cubicBezTo>
                  <a:pt x="5615" y="2282"/>
                  <a:pt x="5615" y="2258"/>
                  <a:pt x="5604" y="2247"/>
                </a:cubicBezTo>
                <a:cubicBezTo>
                  <a:pt x="5533" y="2200"/>
                  <a:pt x="5473" y="2140"/>
                  <a:pt x="5415" y="2093"/>
                </a:cubicBezTo>
                <a:cubicBezTo>
                  <a:pt x="5408" y="2087"/>
                  <a:pt x="5399" y="2084"/>
                  <a:pt x="5391" y="2084"/>
                </a:cubicBezTo>
                <a:close/>
                <a:moveTo>
                  <a:pt x="5751" y="2403"/>
                </a:moveTo>
                <a:cubicBezTo>
                  <a:pt x="5742" y="2403"/>
                  <a:pt x="5734" y="2406"/>
                  <a:pt x="5722" y="2412"/>
                </a:cubicBezTo>
                <a:cubicBezTo>
                  <a:pt x="5710" y="2436"/>
                  <a:pt x="5710" y="2460"/>
                  <a:pt x="5722" y="2471"/>
                </a:cubicBezTo>
                <a:cubicBezTo>
                  <a:pt x="5781" y="2518"/>
                  <a:pt x="5840" y="2578"/>
                  <a:pt x="5899" y="2637"/>
                </a:cubicBezTo>
                <a:cubicBezTo>
                  <a:pt x="5899" y="2649"/>
                  <a:pt x="5911" y="2649"/>
                  <a:pt x="5922" y="2649"/>
                </a:cubicBezTo>
                <a:cubicBezTo>
                  <a:pt x="5935" y="2649"/>
                  <a:pt x="5946" y="2649"/>
                  <a:pt x="5946" y="2637"/>
                </a:cubicBezTo>
                <a:cubicBezTo>
                  <a:pt x="5958" y="2625"/>
                  <a:pt x="5958" y="2602"/>
                  <a:pt x="5946" y="2589"/>
                </a:cubicBezTo>
                <a:cubicBezTo>
                  <a:pt x="5899" y="2531"/>
                  <a:pt x="5840" y="2471"/>
                  <a:pt x="5781" y="2412"/>
                </a:cubicBezTo>
                <a:cubicBezTo>
                  <a:pt x="5769" y="2406"/>
                  <a:pt x="5760" y="2403"/>
                  <a:pt x="5751" y="2403"/>
                </a:cubicBezTo>
                <a:close/>
                <a:moveTo>
                  <a:pt x="6088" y="2758"/>
                </a:moveTo>
                <a:cubicBezTo>
                  <a:pt x="6079" y="2758"/>
                  <a:pt x="6070" y="2761"/>
                  <a:pt x="6064" y="2767"/>
                </a:cubicBezTo>
                <a:cubicBezTo>
                  <a:pt x="6053" y="2778"/>
                  <a:pt x="6053" y="2802"/>
                  <a:pt x="6064" y="2814"/>
                </a:cubicBezTo>
                <a:cubicBezTo>
                  <a:pt x="6112" y="2873"/>
                  <a:pt x="6171" y="2933"/>
                  <a:pt x="6218" y="3004"/>
                </a:cubicBezTo>
                <a:cubicBezTo>
                  <a:pt x="6230" y="3004"/>
                  <a:pt x="6242" y="3015"/>
                  <a:pt x="6253" y="3015"/>
                </a:cubicBezTo>
                <a:cubicBezTo>
                  <a:pt x="6253" y="3015"/>
                  <a:pt x="6266" y="3004"/>
                  <a:pt x="6277" y="3004"/>
                </a:cubicBezTo>
                <a:cubicBezTo>
                  <a:pt x="6289" y="2991"/>
                  <a:pt x="6289" y="2968"/>
                  <a:pt x="6277" y="2956"/>
                </a:cubicBezTo>
                <a:cubicBezTo>
                  <a:pt x="6218" y="2885"/>
                  <a:pt x="6171" y="2826"/>
                  <a:pt x="6112" y="2767"/>
                </a:cubicBezTo>
                <a:cubicBezTo>
                  <a:pt x="6106" y="2761"/>
                  <a:pt x="6097" y="2758"/>
                  <a:pt x="6088" y="2758"/>
                </a:cubicBezTo>
                <a:close/>
                <a:moveTo>
                  <a:pt x="6402" y="3126"/>
                </a:moveTo>
                <a:cubicBezTo>
                  <a:pt x="6395" y="3126"/>
                  <a:pt x="6389" y="3128"/>
                  <a:pt x="6384" y="3133"/>
                </a:cubicBezTo>
                <a:cubicBezTo>
                  <a:pt x="6360" y="3145"/>
                  <a:pt x="6360" y="3169"/>
                  <a:pt x="6372" y="3193"/>
                </a:cubicBezTo>
                <a:cubicBezTo>
                  <a:pt x="6419" y="3251"/>
                  <a:pt x="6466" y="3311"/>
                  <a:pt x="6513" y="3382"/>
                </a:cubicBezTo>
                <a:cubicBezTo>
                  <a:pt x="6526" y="3393"/>
                  <a:pt x="6537" y="3393"/>
                  <a:pt x="6549" y="3393"/>
                </a:cubicBezTo>
                <a:lnTo>
                  <a:pt x="6573" y="3393"/>
                </a:lnTo>
                <a:cubicBezTo>
                  <a:pt x="6584" y="3382"/>
                  <a:pt x="6584" y="3358"/>
                  <a:pt x="6573" y="3335"/>
                </a:cubicBezTo>
                <a:cubicBezTo>
                  <a:pt x="6526" y="3275"/>
                  <a:pt x="6478" y="3204"/>
                  <a:pt x="6431" y="3145"/>
                </a:cubicBezTo>
                <a:cubicBezTo>
                  <a:pt x="6424" y="3131"/>
                  <a:pt x="6413" y="3126"/>
                  <a:pt x="6402" y="3126"/>
                </a:cubicBezTo>
                <a:close/>
                <a:moveTo>
                  <a:pt x="6680" y="3519"/>
                </a:moveTo>
                <a:cubicBezTo>
                  <a:pt x="6675" y="3519"/>
                  <a:pt x="6671" y="3520"/>
                  <a:pt x="6668" y="3524"/>
                </a:cubicBezTo>
                <a:cubicBezTo>
                  <a:pt x="6655" y="3535"/>
                  <a:pt x="6644" y="3559"/>
                  <a:pt x="6655" y="3582"/>
                </a:cubicBezTo>
                <a:cubicBezTo>
                  <a:pt x="6703" y="3642"/>
                  <a:pt x="6750" y="3713"/>
                  <a:pt x="6786" y="3784"/>
                </a:cubicBezTo>
                <a:cubicBezTo>
                  <a:pt x="6797" y="3795"/>
                  <a:pt x="6810" y="3795"/>
                  <a:pt x="6821" y="3795"/>
                </a:cubicBezTo>
                <a:lnTo>
                  <a:pt x="6833" y="3795"/>
                </a:lnTo>
                <a:cubicBezTo>
                  <a:pt x="6857" y="3784"/>
                  <a:pt x="6857" y="3760"/>
                  <a:pt x="6844" y="3748"/>
                </a:cubicBezTo>
                <a:cubicBezTo>
                  <a:pt x="6810" y="3677"/>
                  <a:pt x="6762" y="3606"/>
                  <a:pt x="6715" y="3535"/>
                </a:cubicBezTo>
                <a:cubicBezTo>
                  <a:pt x="6706" y="3527"/>
                  <a:pt x="6692" y="3519"/>
                  <a:pt x="6680" y="3519"/>
                </a:cubicBezTo>
                <a:close/>
                <a:moveTo>
                  <a:pt x="6940" y="3932"/>
                </a:moveTo>
                <a:cubicBezTo>
                  <a:pt x="6935" y="3932"/>
                  <a:pt x="6931" y="3934"/>
                  <a:pt x="6928" y="3937"/>
                </a:cubicBezTo>
                <a:cubicBezTo>
                  <a:pt x="6904" y="3949"/>
                  <a:pt x="6904" y="3973"/>
                  <a:pt x="6915" y="3984"/>
                </a:cubicBezTo>
                <a:cubicBezTo>
                  <a:pt x="6951" y="4055"/>
                  <a:pt x="6986" y="4126"/>
                  <a:pt x="7034" y="4197"/>
                </a:cubicBezTo>
                <a:cubicBezTo>
                  <a:pt x="7034" y="4209"/>
                  <a:pt x="7046" y="4221"/>
                  <a:pt x="7057" y="4221"/>
                </a:cubicBezTo>
                <a:cubicBezTo>
                  <a:pt x="7070" y="4221"/>
                  <a:pt x="7070" y="4221"/>
                  <a:pt x="7081" y="4209"/>
                </a:cubicBezTo>
                <a:cubicBezTo>
                  <a:pt x="7093" y="4209"/>
                  <a:pt x="7105" y="4186"/>
                  <a:pt x="7093" y="4162"/>
                </a:cubicBezTo>
                <a:cubicBezTo>
                  <a:pt x="7057" y="4091"/>
                  <a:pt x="7010" y="4020"/>
                  <a:pt x="6975" y="3949"/>
                </a:cubicBezTo>
                <a:cubicBezTo>
                  <a:pt x="6966" y="3941"/>
                  <a:pt x="6952" y="3932"/>
                  <a:pt x="6940" y="3932"/>
                </a:cubicBezTo>
                <a:close/>
                <a:moveTo>
                  <a:pt x="7152" y="4363"/>
                </a:moveTo>
                <a:cubicBezTo>
                  <a:pt x="7141" y="4375"/>
                  <a:pt x="7128" y="4398"/>
                  <a:pt x="7141" y="4410"/>
                </a:cubicBezTo>
                <a:cubicBezTo>
                  <a:pt x="7176" y="4481"/>
                  <a:pt x="7211" y="4564"/>
                  <a:pt x="7246" y="4635"/>
                </a:cubicBezTo>
                <a:cubicBezTo>
                  <a:pt x="7246" y="4646"/>
                  <a:pt x="7259" y="4659"/>
                  <a:pt x="7270" y="4659"/>
                </a:cubicBezTo>
                <a:cubicBezTo>
                  <a:pt x="7282" y="4659"/>
                  <a:pt x="7282" y="4659"/>
                  <a:pt x="7294" y="4646"/>
                </a:cubicBezTo>
                <a:cubicBezTo>
                  <a:pt x="7306" y="4646"/>
                  <a:pt x="7317" y="4623"/>
                  <a:pt x="7306" y="4599"/>
                </a:cubicBezTo>
                <a:lnTo>
                  <a:pt x="7199" y="4386"/>
                </a:lnTo>
                <a:cubicBezTo>
                  <a:pt x="7199" y="4363"/>
                  <a:pt x="7176" y="4363"/>
                  <a:pt x="7152" y="4363"/>
                </a:cubicBezTo>
                <a:close/>
                <a:moveTo>
                  <a:pt x="7373" y="4807"/>
                </a:moveTo>
                <a:cubicBezTo>
                  <a:pt x="7367" y="4807"/>
                  <a:pt x="7360" y="4808"/>
                  <a:pt x="7353" y="4812"/>
                </a:cubicBezTo>
                <a:cubicBezTo>
                  <a:pt x="7341" y="4812"/>
                  <a:pt x="7330" y="4835"/>
                  <a:pt x="7341" y="4859"/>
                </a:cubicBezTo>
                <a:cubicBezTo>
                  <a:pt x="7365" y="4930"/>
                  <a:pt x="7401" y="5001"/>
                  <a:pt x="7424" y="5084"/>
                </a:cubicBezTo>
                <a:cubicBezTo>
                  <a:pt x="7436" y="5096"/>
                  <a:pt x="7448" y="5108"/>
                  <a:pt x="7459" y="5108"/>
                </a:cubicBezTo>
                <a:lnTo>
                  <a:pt x="7472" y="5108"/>
                </a:lnTo>
                <a:cubicBezTo>
                  <a:pt x="7495" y="5096"/>
                  <a:pt x="7495" y="5072"/>
                  <a:pt x="7495" y="5061"/>
                </a:cubicBezTo>
                <a:cubicBezTo>
                  <a:pt x="7459" y="4977"/>
                  <a:pt x="7436" y="4906"/>
                  <a:pt x="7401" y="4824"/>
                </a:cubicBezTo>
                <a:cubicBezTo>
                  <a:pt x="7401" y="4815"/>
                  <a:pt x="7389" y="4807"/>
                  <a:pt x="7373" y="4807"/>
                </a:cubicBezTo>
                <a:close/>
                <a:moveTo>
                  <a:pt x="7530" y="5261"/>
                </a:moveTo>
                <a:cubicBezTo>
                  <a:pt x="7507" y="5273"/>
                  <a:pt x="7495" y="5285"/>
                  <a:pt x="7507" y="5308"/>
                </a:cubicBezTo>
                <a:cubicBezTo>
                  <a:pt x="7530" y="5379"/>
                  <a:pt x="7554" y="5462"/>
                  <a:pt x="7577" y="5545"/>
                </a:cubicBezTo>
                <a:cubicBezTo>
                  <a:pt x="7577" y="5557"/>
                  <a:pt x="7601" y="5568"/>
                  <a:pt x="7613" y="5568"/>
                </a:cubicBezTo>
                <a:lnTo>
                  <a:pt x="7625" y="5568"/>
                </a:lnTo>
                <a:cubicBezTo>
                  <a:pt x="7637" y="5557"/>
                  <a:pt x="7648" y="5533"/>
                  <a:pt x="7648" y="5521"/>
                </a:cubicBezTo>
                <a:cubicBezTo>
                  <a:pt x="7625" y="5439"/>
                  <a:pt x="7601" y="5368"/>
                  <a:pt x="7577" y="5285"/>
                </a:cubicBezTo>
                <a:cubicBezTo>
                  <a:pt x="7566" y="5273"/>
                  <a:pt x="7542" y="5261"/>
                  <a:pt x="7530" y="5261"/>
                </a:cubicBezTo>
                <a:close/>
                <a:moveTo>
                  <a:pt x="7684" y="5729"/>
                </a:moveTo>
                <a:cubicBezTo>
                  <a:pt x="7679" y="5729"/>
                  <a:pt x="7675" y="5731"/>
                  <a:pt x="7672" y="5734"/>
                </a:cubicBezTo>
                <a:cubicBezTo>
                  <a:pt x="7648" y="5734"/>
                  <a:pt x="7637" y="5758"/>
                  <a:pt x="7648" y="5770"/>
                </a:cubicBezTo>
                <a:cubicBezTo>
                  <a:pt x="7661" y="5852"/>
                  <a:pt x="7684" y="5923"/>
                  <a:pt x="7708" y="6006"/>
                </a:cubicBezTo>
                <a:cubicBezTo>
                  <a:pt x="7708" y="6018"/>
                  <a:pt x="7719" y="6030"/>
                  <a:pt x="7743" y="6030"/>
                </a:cubicBezTo>
                <a:cubicBezTo>
                  <a:pt x="7767" y="6030"/>
                  <a:pt x="7779" y="6006"/>
                  <a:pt x="7779" y="5994"/>
                </a:cubicBezTo>
                <a:cubicBezTo>
                  <a:pt x="7755" y="5912"/>
                  <a:pt x="7732" y="5828"/>
                  <a:pt x="7719" y="5758"/>
                </a:cubicBezTo>
                <a:cubicBezTo>
                  <a:pt x="7711" y="5740"/>
                  <a:pt x="7696" y="5729"/>
                  <a:pt x="7684" y="5729"/>
                </a:cubicBezTo>
                <a:close/>
                <a:moveTo>
                  <a:pt x="7779" y="6195"/>
                </a:moveTo>
                <a:cubicBezTo>
                  <a:pt x="7767" y="6207"/>
                  <a:pt x="7755" y="6219"/>
                  <a:pt x="7755" y="6243"/>
                </a:cubicBezTo>
                <a:cubicBezTo>
                  <a:pt x="7767" y="6325"/>
                  <a:pt x="7790" y="6396"/>
                  <a:pt x="7803" y="6479"/>
                </a:cubicBezTo>
                <a:cubicBezTo>
                  <a:pt x="7803" y="6503"/>
                  <a:pt x="7826" y="6514"/>
                  <a:pt x="7838" y="6514"/>
                </a:cubicBezTo>
                <a:lnTo>
                  <a:pt x="7850" y="6514"/>
                </a:lnTo>
                <a:cubicBezTo>
                  <a:pt x="7861" y="6503"/>
                  <a:pt x="7873" y="6490"/>
                  <a:pt x="7873" y="6467"/>
                </a:cubicBezTo>
                <a:cubicBezTo>
                  <a:pt x="7861" y="6385"/>
                  <a:pt x="7838" y="6301"/>
                  <a:pt x="7826" y="6230"/>
                </a:cubicBezTo>
                <a:cubicBezTo>
                  <a:pt x="7826" y="6207"/>
                  <a:pt x="7803" y="6195"/>
                  <a:pt x="7779" y="6195"/>
                </a:cubicBezTo>
                <a:close/>
                <a:moveTo>
                  <a:pt x="7873" y="6680"/>
                </a:moveTo>
                <a:cubicBezTo>
                  <a:pt x="7850" y="6680"/>
                  <a:pt x="7838" y="6703"/>
                  <a:pt x="7838" y="6716"/>
                </a:cubicBezTo>
                <a:lnTo>
                  <a:pt x="7873" y="6963"/>
                </a:lnTo>
                <a:cubicBezTo>
                  <a:pt x="7873" y="6976"/>
                  <a:pt x="7897" y="6987"/>
                  <a:pt x="7908" y="6987"/>
                </a:cubicBezTo>
                <a:lnTo>
                  <a:pt x="7921" y="6987"/>
                </a:lnTo>
                <a:cubicBezTo>
                  <a:pt x="7932" y="6987"/>
                  <a:pt x="7944" y="6976"/>
                  <a:pt x="7944" y="6952"/>
                </a:cubicBezTo>
                <a:lnTo>
                  <a:pt x="7908" y="6703"/>
                </a:lnTo>
                <a:cubicBezTo>
                  <a:pt x="7908" y="6692"/>
                  <a:pt x="7897" y="6680"/>
                  <a:pt x="7873" y="6680"/>
                </a:cubicBezTo>
                <a:close/>
                <a:moveTo>
                  <a:pt x="7932" y="7165"/>
                </a:moveTo>
                <a:cubicBezTo>
                  <a:pt x="7921" y="7165"/>
                  <a:pt x="7897" y="7176"/>
                  <a:pt x="7897" y="7200"/>
                </a:cubicBezTo>
                <a:cubicBezTo>
                  <a:pt x="7908" y="7283"/>
                  <a:pt x="7921" y="7365"/>
                  <a:pt x="7921" y="7436"/>
                </a:cubicBezTo>
                <a:cubicBezTo>
                  <a:pt x="7921" y="7460"/>
                  <a:pt x="7944" y="7472"/>
                  <a:pt x="7956" y="7472"/>
                </a:cubicBezTo>
                <a:lnTo>
                  <a:pt x="7968" y="7472"/>
                </a:lnTo>
                <a:cubicBezTo>
                  <a:pt x="7979" y="7472"/>
                  <a:pt x="7992" y="7460"/>
                  <a:pt x="7992" y="7436"/>
                </a:cubicBezTo>
                <a:cubicBezTo>
                  <a:pt x="7992" y="7354"/>
                  <a:pt x="7979" y="7271"/>
                  <a:pt x="7979" y="7188"/>
                </a:cubicBezTo>
                <a:cubicBezTo>
                  <a:pt x="7968" y="7176"/>
                  <a:pt x="7956" y="7165"/>
                  <a:pt x="7932" y="7165"/>
                </a:cubicBezTo>
                <a:close/>
                <a:moveTo>
                  <a:pt x="7979" y="7649"/>
                </a:moveTo>
                <a:cubicBezTo>
                  <a:pt x="7956" y="7649"/>
                  <a:pt x="7944" y="7661"/>
                  <a:pt x="7944" y="7685"/>
                </a:cubicBezTo>
                <a:cubicBezTo>
                  <a:pt x="7944" y="7767"/>
                  <a:pt x="7944" y="7838"/>
                  <a:pt x="7956" y="7921"/>
                </a:cubicBezTo>
                <a:cubicBezTo>
                  <a:pt x="7956" y="7945"/>
                  <a:pt x="7968" y="7956"/>
                  <a:pt x="7992" y="7956"/>
                </a:cubicBezTo>
                <a:cubicBezTo>
                  <a:pt x="8003" y="7956"/>
                  <a:pt x="8027" y="7945"/>
                  <a:pt x="8027" y="7921"/>
                </a:cubicBezTo>
                <a:cubicBezTo>
                  <a:pt x="8015" y="7838"/>
                  <a:pt x="8015" y="7756"/>
                  <a:pt x="8015" y="7685"/>
                </a:cubicBezTo>
                <a:cubicBezTo>
                  <a:pt x="8015" y="7661"/>
                  <a:pt x="7992" y="7649"/>
                  <a:pt x="7979" y="764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7"/>
          <p:cNvSpPr/>
          <p:nvPr/>
        </p:nvSpPr>
        <p:spPr>
          <a:xfrm flipH="1">
            <a:off x="6845587" y="-327948"/>
            <a:ext cx="4069855" cy="2033060"/>
          </a:xfrm>
          <a:custGeom>
            <a:avLst/>
            <a:gdLst/>
            <a:ahLst/>
            <a:cxnLst/>
            <a:rect l="l" t="t" r="r" b="b"/>
            <a:pathLst>
              <a:path w="25063" h="12520" extrusionOk="0">
                <a:moveTo>
                  <a:pt x="25028" y="1"/>
                </a:moveTo>
                <a:cubicBezTo>
                  <a:pt x="25004" y="1"/>
                  <a:pt x="24992" y="12"/>
                  <a:pt x="24980" y="36"/>
                </a:cubicBezTo>
                <a:cubicBezTo>
                  <a:pt x="24968" y="119"/>
                  <a:pt x="24957" y="190"/>
                  <a:pt x="24945" y="272"/>
                </a:cubicBezTo>
                <a:cubicBezTo>
                  <a:pt x="24945" y="296"/>
                  <a:pt x="24957" y="308"/>
                  <a:pt x="24980" y="308"/>
                </a:cubicBezTo>
                <a:lnTo>
                  <a:pt x="24980" y="320"/>
                </a:lnTo>
                <a:cubicBezTo>
                  <a:pt x="25004" y="320"/>
                  <a:pt x="25015" y="308"/>
                  <a:pt x="25015" y="285"/>
                </a:cubicBezTo>
                <a:cubicBezTo>
                  <a:pt x="25028" y="201"/>
                  <a:pt x="25039" y="130"/>
                  <a:pt x="25051" y="48"/>
                </a:cubicBezTo>
                <a:cubicBezTo>
                  <a:pt x="25063" y="25"/>
                  <a:pt x="25039" y="12"/>
                  <a:pt x="25028" y="1"/>
                </a:cubicBezTo>
                <a:close/>
                <a:moveTo>
                  <a:pt x="24945" y="474"/>
                </a:moveTo>
                <a:cubicBezTo>
                  <a:pt x="24921" y="474"/>
                  <a:pt x="24897" y="485"/>
                  <a:pt x="24897" y="509"/>
                </a:cubicBezTo>
                <a:cubicBezTo>
                  <a:pt x="24874" y="580"/>
                  <a:pt x="24862" y="663"/>
                  <a:pt x="24839" y="734"/>
                </a:cubicBezTo>
                <a:cubicBezTo>
                  <a:pt x="24839" y="757"/>
                  <a:pt x="24850" y="769"/>
                  <a:pt x="24862" y="781"/>
                </a:cubicBezTo>
                <a:lnTo>
                  <a:pt x="24874" y="781"/>
                </a:lnTo>
                <a:cubicBezTo>
                  <a:pt x="24886" y="781"/>
                  <a:pt x="24910" y="769"/>
                  <a:pt x="24910" y="757"/>
                </a:cubicBezTo>
                <a:cubicBezTo>
                  <a:pt x="24933" y="674"/>
                  <a:pt x="24945" y="603"/>
                  <a:pt x="24968" y="521"/>
                </a:cubicBezTo>
                <a:cubicBezTo>
                  <a:pt x="24968" y="497"/>
                  <a:pt x="24957" y="485"/>
                  <a:pt x="24945" y="474"/>
                </a:cubicBezTo>
                <a:close/>
                <a:moveTo>
                  <a:pt x="24802" y="942"/>
                </a:moveTo>
                <a:cubicBezTo>
                  <a:pt x="24790" y="942"/>
                  <a:pt x="24776" y="950"/>
                  <a:pt x="24768" y="958"/>
                </a:cubicBezTo>
                <a:cubicBezTo>
                  <a:pt x="24744" y="1041"/>
                  <a:pt x="24720" y="1112"/>
                  <a:pt x="24697" y="1194"/>
                </a:cubicBezTo>
                <a:cubicBezTo>
                  <a:pt x="24684" y="1207"/>
                  <a:pt x="24697" y="1230"/>
                  <a:pt x="24720" y="1230"/>
                </a:cubicBezTo>
                <a:cubicBezTo>
                  <a:pt x="24720" y="1242"/>
                  <a:pt x="24720" y="1242"/>
                  <a:pt x="24732" y="1242"/>
                </a:cubicBezTo>
                <a:cubicBezTo>
                  <a:pt x="24744" y="1242"/>
                  <a:pt x="24755" y="1230"/>
                  <a:pt x="24768" y="1218"/>
                </a:cubicBezTo>
                <a:cubicBezTo>
                  <a:pt x="24791" y="1136"/>
                  <a:pt x="24815" y="1065"/>
                  <a:pt x="24839" y="982"/>
                </a:cubicBezTo>
                <a:cubicBezTo>
                  <a:pt x="24850" y="970"/>
                  <a:pt x="24839" y="947"/>
                  <a:pt x="24815" y="947"/>
                </a:cubicBezTo>
                <a:cubicBezTo>
                  <a:pt x="24811" y="943"/>
                  <a:pt x="24807" y="942"/>
                  <a:pt x="24802" y="942"/>
                </a:cubicBezTo>
                <a:close/>
                <a:moveTo>
                  <a:pt x="24640" y="1391"/>
                </a:moveTo>
                <a:cubicBezTo>
                  <a:pt x="24625" y="1391"/>
                  <a:pt x="24614" y="1399"/>
                  <a:pt x="24614" y="1407"/>
                </a:cubicBezTo>
                <a:cubicBezTo>
                  <a:pt x="24579" y="1490"/>
                  <a:pt x="24543" y="1561"/>
                  <a:pt x="24519" y="1632"/>
                </a:cubicBezTo>
                <a:cubicBezTo>
                  <a:pt x="24508" y="1644"/>
                  <a:pt x="24519" y="1667"/>
                  <a:pt x="24531" y="1680"/>
                </a:cubicBezTo>
                <a:lnTo>
                  <a:pt x="24543" y="1680"/>
                </a:lnTo>
                <a:cubicBezTo>
                  <a:pt x="24566" y="1680"/>
                  <a:pt x="24579" y="1680"/>
                  <a:pt x="24579" y="1656"/>
                </a:cubicBezTo>
                <a:cubicBezTo>
                  <a:pt x="24614" y="1585"/>
                  <a:pt x="24649" y="1514"/>
                  <a:pt x="24673" y="1443"/>
                </a:cubicBezTo>
                <a:cubicBezTo>
                  <a:pt x="24684" y="1419"/>
                  <a:pt x="24673" y="1396"/>
                  <a:pt x="24661" y="1396"/>
                </a:cubicBezTo>
                <a:cubicBezTo>
                  <a:pt x="24654" y="1392"/>
                  <a:pt x="24647" y="1391"/>
                  <a:pt x="24640" y="1391"/>
                </a:cubicBezTo>
                <a:close/>
                <a:moveTo>
                  <a:pt x="24447" y="1828"/>
                </a:moveTo>
                <a:cubicBezTo>
                  <a:pt x="24435" y="1828"/>
                  <a:pt x="24421" y="1836"/>
                  <a:pt x="24413" y="1845"/>
                </a:cubicBezTo>
                <a:lnTo>
                  <a:pt x="24306" y="2058"/>
                </a:lnTo>
                <a:cubicBezTo>
                  <a:pt x="24295" y="2069"/>
                  <a:pt x="24306" y="2093"/>
                  <a:pt x="24318" y="2105"/>
                </a:cubicBezTo>
                <a:lnTo>
                  <a:pt x="24330" y="2105"/>
                </a:lnTo>
                <a:cubicBezTo>
                  <a:pt x="24353" y="2105"/>
                  <a:pt x="24366" y="2105"/>
                  <a:pt x="24366" y="2093"/>
                </a:cubicBezTo>
                <a:cubicBezTo>
                  <a:pt x="24401" y="2022"/>
                  <a:pt x="24448" y="1951"/>
                  <a:pt x="24484" y="1880"/>
                </a:cubicBezTo>
                <a:cubicBezTo>
                  <a:pt x="24484" y="1856"/>
                  <a:pt x="24484" y="1833"/>
                  <a:pt x="24460" y="1833"/>
                </a:cubicBezTo>
                <a:cubicBezTo>
                  <a:pt x="24457" y="1829"/>
                  <a:pt x="24452" y="1828"/>
                  <a:pt x="24447" y="1828"/>
                </a:cubicBezTo>
                <a:close/>
                <a:moveTo>
                  <a:pt x="12733" y="2318"/>
                </a:moveTo>
                <a:cubicBezTo>
                  <a:pt x="12650" y="2318"/>
                  <a:pt x="12568" y="2342"/>
                  <a:pt x="12497" y="2377"/>
                </a:cubicBezTo>
                <a:cubicBezTo>
                  <a:pt x="12473" y="2389"/>
                  <a:pt x="12473" y="2400"/>
                  <a:pt x="12473" y="2424"/>
                </a:cubicBezTo>
                <a:cubicBezTo>
                  <a:pt x="12484" y="2436"/>
                  <a:pt x="12497" y="2448"/>
                  <a:pt x="12508" y="2448"/>
                </a:cubicBezTo>
                <a:cubicBezTo>
                  <a:pt x="12508" y="2448"/>
                  <a:pt x="12520" y="2448"/>
                  <a:pt x="12520" y="2436"/>
                </a:cubicBezTo>
                <a:cubicBezTo>
                  <a:pt x="12591" y="2413"/>
                  <a:pt x="12662" y="2389"/>
                  <a:pt x="12744" y="2389"/>
                </a:cubicBezTo>
                <a:cubicBezTo>
                  <a:pt x="12757" y="2389"/>
                  <a:pt x="12780" y="2377"/>
                  <a:pt x="12780" y="2353"/>
                </a:cubicBezTo>
                <a:cubicBezTo>
                  <a:pt x="12780" y="2329"/>
                  <a:pt x="12757" y="2318"/>
                  <a:pt x="12733" y="2318"/>
                </a:cubicBezTo>
                <a:close/>
                <a:moveTo>
                  <a:pt x="24235" y="2247"/>
                </a:moveTo>
                <a:cubicBezTo>
                  <a:pt x="24224" y="2247"/>
                  <a:pt x="24200" y="2247"/>
                  <a:pt x="24188" y="2258"/>
                </a:cubicBezTo>
                <a:cubicBezTo>
                  <a:pt x="24141" y="2329"/>
                  <a:pt x="24106" y="2400"/>
                  <a:pt x="24058" y="2471"/>
                </a:cubicBezTo>
                <a:cubicBezTo>
                  <a:pt x="24046" y="2483"/>
                  <a:pt x="24058" y="2507"/>
                  <a:pt x="24070" y="2518"/>
                </a:cubicBezTo>
                <a:lnTo>
                  <a:pt x="24093" y="2518"/>
                </a:lnTo>
                <a:cubicBezTo>
                  <a:pt x="24106" y="2518"/>
                  <a:pt x="24117" y="2518"/>
                  <a:pt x="24117" y="2507"/>
                </a:cubicBezTo>
                <a:cubicBezTo>
                  <a:pt x="24164" y="2436"/>
                  <a:pt x="24212" y="2365"/>
                  <a:pt x="24248" y="2306"/>
                </a:cubicBezTo>
                <a:cubicBezTo>
                  <a:pt x="24259" y="2282"/>
                  <a:pt x="24248" y="2258"/>
                  <a:pt x="24235" y="2247"/>
                </a:cubicBezTo>
                <a:close/>
                <a:moveTo>
                  <a:pt x="12969" y="2360"/>
                </a:moveTo>
                <a:cubicBezTo>
                  <a:pt x="12958" y="2360"/>
                  <a:pt x="12946" y="2369"/>
                  <a:pt x="12946" y="2377"/>
                </a:cubicBezTo>
                <a:cubicBezTo>
                  <a:pt x="12934" y="2400"/>
                  <a:pt x="12946" y="2424"/>
                  <a:pt x="12957" y="2424"/>
                </a:cubicBezTo>
                <a:cubicBezTo>
                  <a:pt x="13028" y="2448"/>
                  <a:pt x="13099" y="2495"/>
                  <a:pt x="13159" y="2542"/>
                </a:cubicBezTo>
                <a:cubicBezTo>
                  <a:pt x="13159" y="2554"/>
                  <a:pt x="13170" y="2554"/>
                  <a:pt x="13182" y="2554"/>
                </a:cubicBezTo>
                <a:cubicBezTo>
                  <a:pt x="13194" y="2554"/>
                  <a:pt x="13194" y="2542"/>
                  <a:pt x="13206" y="2542"/>
                </a:cubicBezTo>
                <a:cubicBezTo>
                  <a:pt x="13217" y="2518"/>
                  <a:pt x="13217" y="2507"/>
                  <a:pt x="13206" y="2483"/>
                </a:cubicBezTo>
                <a:cubicBezTo>
                  <a:pt x="13135" y="2436"/>
                  <a:pt x="13064" y="2389"/>
                  <a:pt x="12981" y="2365"/>
                </a:cubicBezTo>
                <a:cubicBezTo>
                  <a:pt x="12978" y="2362"/>
                  <a:pt x="12973" y="2360"/>
                  <a:pt x="12969" y="2360"/>
                </a:cubicBezTo>
                <a:close/>
                <a:moveTo>
                  <a:pt x="12303" y="2505"/>
                </a:moveTo>
                <a:cubicBezTo>
                  <a:pt x="12296" y="2505"/>
                  <a:pt x="12289" y="2509"/>
                  <a:pt x="12284" y="2518"/>
                </a:cubicBezTo>
                <a:cubicBezTo>
                  <a:pt x="12224" y="2566"/>
                  <a:pt x="12177" y="2637"/>
                  <a:pt x="12130" y="2708"/>
                </a:cubicBezTo>
                <a:cubicBezTo>
                  <a:pt x="12118" y="2720"/>
                  <a:pt x="12118" y="2744"/>
                  <a:pt x="12142" y="2755"/>
                </a:cubicBezTo>
                <a:lnTo>
                  <a:pt x="12153" y="2767"/>
                </a:lnTo>
                <a:cubicBezTo>
                  <a:pt x="12166" y="2767"/>
                  <a:pt x="12177" y="2755"/>
                  <a:pt x="12189" y="2744"/>
                </a:cubicBezTo>
                <a:cubicBezTo>
                  <a:pt x="12224" y="2673"/>
                  <a:pt x="12284" y="2613"/>
                  <a:pt x="12331" y="2566"/>
                </a:cubicBezTo>
                <a:cubicBezTo>
                  <a:pt x="12343" y="2554"/>
                  <a:pt x="12355" y="2531"/>
                  <a:pt x="12331" y="2518"/>
                </a:cubicBezTo>
                <a:cubicBezTo>
                  <a:pt x="12324" y="2512"/>
                  <a:pt x="12313" y="2505"/>
                  <a:pt x="12303" y="2505"/>
                </a:cubicBezTo>
                <a:close/>
                <a:moveTo>
                  <a:pt x="23952" y="2652"/>
                </a:moveTo>
                <a:cubicBezTo>
                  <a:pt x="23943" y="2652"/>
                  <a:pt x="23934" y="2655"/>
                  <a:pt x="23928" y="2660"/>
                </a:cubicBezTo>
                <a:cubicBezTo>
                  <a:pt x="23881" y="2731"/>
                  <a:pt x="23833" y="2791"/>
                  <a:pt x="23786" y="2862"/>
                </a:cubicBezTo>
                <a:cubicBezTo>
                  <a:pt x="23775" y="2873"/>
                  <a:pt x="23775" y="2897"/>
                  <a:pt x="23798" y="2909"/>
                </a:cubicBezTo>
                <a:lnTo>
                  <a:pt x="23810" y="2909"/>
                </a:lnTo>
                <a:cubicBezTo>
                  <a:pt x="23822" y="2909"/>
                  <a:pt x="23833" y="2909"/>
                  <a:pt x="23846" y="2897"/>
                </a:cubicBezTo>
                <a:cubicBezTo>
                  <a:pt x="23893" y="2838"/>
                  <a:pt x="23940" y="2767"/>
                  <a:pt x="23987" y="2708"/>
                </a:cubicBezTo>
                <a:cubicBezTo>
                  <a:pt x="23999" y="2684"/>
                  <a:pt x="23999" y="2673"/>
                  <a:pt x="23975" y="2660"/>
                </a:cubicBezTo>
                <a:cubicBezTo>
                  <a:pt x="23969" y="2655"/>
                  <a:pt x="23961" y="2652"/>
                  <a:pt x="23952" y="2652"/>
                </a:cubicBezTo>
                <a:close/>
                <a:moveTo>
                  <a:pt x="13332" y="2656"/>
                </a:moveTo>
                <a:cubicBezTo>
                  <a:pt x="13326" y="2656"/>
                  <a:pt x="13319" y="2657"/>
                  <a:pt x="13312" y="2660"/>
                </a:cubicBezTo>
                <a:cubicBezTo>
                  <a:pt x="13301" y="2673"/>
                  <a:pt x="13301" y="2696"/>
                  <a:pt x="13312" y="2708"/>
                </a:cubicBezTo>
                <a:cubicBezTo>
                  <a:pt x="13348" y="2779"/>
                  <a:pt x="13395" y="2838"/>
                  <a:pt x="13430" y="2920"/>
                </a:cubicBezTo>
                <a:cubicBezTo>
                  <a:pt x="13430" y="2933"/>
                  <a:pt x="13442" y="2933"/>
                  <a:pt x="13454" y="2933"/>
                </a:cubicBezTo>
                <a:lnTo>
                  <a:pt x="13477" y="2933"/>
                </a:lnTo>
                <a:cubicBezTo>
                  <a:pt x="13490" y="2920"/>
                  <a:pt x="13501" y="2897"/>
                  <a:pt x="13490" y="2885"/>
                </a:cubicBezTo>
                <a:cubicBezTo>
                  <a:pt x="13454" y="2802"/>
                  <a:pt x="13406" y="2731"/>
                  <a:pt x="13371" y="2673"/>
                </a:cubicBezTo>
                <a:cubicBezTo>
                  <a:pt x="13363" y="2664"/>
                  <a:pt x="13348" y="2656"/>
                  <a:pt x="13332" y="2656"/>
                </a:cubicBezTo>
                <a:close/>
                <a:moveTo>
                  <a:pt x="12071" y="2909"/>
                </a:moveTo>
                <a:cubicBezTo>
                  <a:pt x="12059" y="2909"/>
                  <a:pt x="12035" y="2920"/>
                  <a:pt x="12024" y="2933"/>
                </a:cubicBezTo>
                <a:cubicBezTo>
                  <a:pt x="12012" y="3015"/>
                  <a:pt x="11988" y="3098"/>
                  <a:pt x="11988" y="3180"/>
                </a:cubicBezTo>
                <a:cubicBezTo>
                  <a:pt x="11988" y="3204"/>
                  <a:pt x="12000" y="3216"/>
                  <a:pt x="12024" y="3216"/>
                </a:cubicBezTo>
                <a:cubicBezTo>
                  <a:pt x="12047" y="3216"/>
                  <a:pt x="12059" y="3204"/>
                  <a:pt x="12059" y="3180"/>
                </a:cubicBezTo>
                <a:cubicBezTo>
                  <a:pt x="12071" y="3110"/>
                  <a:pt x="12082" y="3027"/>
                  <a:pt x="12095" y="2956"/>
                </a:cubicBezTo>
                <a:cubicBezTo>
                  <a:pt x="12106" y="2933"/>
                  <a:pt x="12095" y="2920"/>
                  <a:pt x="12071" y="2909"/>
                </a:cubicBezTo>
                <a:close/>
                <a:moveTo>
                  <a:pt x="23668" y="3030"/>
                </a:moveTo>
                <a:cubicBezTo>
                  <a:pt x="23659" y="3030"/>
                  <a:pt x="23650" y="3033"/>
                  <a:pt x="23644" y="3039"/>
                </a:cubicBezTo>
                <a:cubicBezTo>
                  <a:pt x="23585" y="3110"/>
                  <a:pt x="23538" y="3169"/>
                  <a:pt x="23491" y="3228"/>
                </a:cubicBezTo>
                <a:cubicBezTo>
                  <a:pt x="23479" y="3240"/>
                  <a:pt x="23479" y="3264"/>
                  <a:pt x="23491" y="3275"/>
                </a:cubicBezTo>
                <a:cubicBezTo>
                  <a:pt x="23491" y="3287"/>
                  <a:pt x="23502" y="3287"/>
                  <a:pt x="23515" y="3287"/>
                </a:cubicBezTo>
                <a:cubicBezTo>
                  <a:pt x="23526" y="3287"/>
                  <a:pt x="23538" y="3287"/>
                  <a:pt x="23538" y="3275"/>
                </a:cubicBezTo>
                <a:cubicBezTo>
                  <a:pt x="23597" y="3216"/>
                  <a:pt x="23644" y="3157"/>
                  <a:pt x="23691" y="3086"/>
                </a:cubicBezTo>
                <a:cubicBezTo>
                  <a:pt x="23704" y="3075"/>
                  <a:pt x="23704" y="3051"/>
                  <a:pt x="23691" y="3039"/>
                </a:cubicBezTo>
                <a:cubicBezTo>
                  <a:pt x="23686" y="3033"/>
                  <a:pt x="23677" y="3030"/>
                  <a:pt x="23668" y="3030"/>
                </a:cubicBezTo>
                <a:close/>
                <a:moveTo>
                  <a:pt x="13537" y="3086"/>
                </a:moveTo>
                <a:cubicBezTo>
                  <a:pt x="13513" y="3098"/>
                  <a:pt x="13501" y="3110"/>
                  <a:pt x="13513" y="3133"/>
                </a:cubicBezTo>
                <a:cubicBezTo>
                  <a:pt x="13537" y="3204"/>
                  <a:pt x="13548" y="3287"/>
                  <a:pt x="13572" y="3358"/>
                </a:cubicBezTo>
                <a:cubicBezTo>
                  <a:pt x="13572" y="3382"/>
                  <a:pt x="13596" y="3393"/>
                  <a:pt x="13608" y="3393"/>
                </a:cubicBezTo>
                <a:lnTo>
                  <a:pt x="13619" y="3393"/>
                </a:lnTo>
                <a:cubicBezTo>
                  <a:pt x="13632" y="3382"/>
                  <a:pt x="13643" y="3370"/>
                  <a:pt x="13643" y="3346"/>
                </a:cubicBezTo>
                <a:cubicBezTo>
                  <a:pt x="13619" y="3264"/>
                  <a:pt x="13608" y="3180"/>
                  <a:pt x="13584" y="3110"/>
                </a:cubicBezTo>
                <a:cubicBezTo>
                  <a:pt x="13572" y="3098"/>
                  <a:pt x="13548" y="3086"/>
                  <a:pt x="13537" y="3086"/>
                </a:cubicBezTo>
                <a:close/>
                <a:moveTo>
                  <a:pt x="23353" y="3392"/>
                </a:moveTo>
                <a:cubicBezTo>
                  <a:pt x="23342" y="3392"/>
                  <a:pt x="23332" y="3399"/>
                  <a:pt x="23325" y="3406"/>
                </a:cubicBezTo>
                <a:lnTo>
                  <a:pt x="23160" y="3571"/>
                </a:lnTo>
                <a:cubicBezTo>
                  <a:pt x="23148" y="3582"/>
                  <a:pt x="23148" y="3606"/>
                  <a:pt x="23160" y="3618"/>
                </a:cubicBezTo>
                <a:cubicBezTo>
                  <a:pt x="23171" y="3630"/>
                  <a:pt x="23171" y="3630"/>
                  <a:pt x="23184" y="3630"/>
                </a:cubicBezTo>
                <a:lnTo>
                  <a:pt x="23207" y="3630"/>
                </a:lnTo>
                <a:cubicBezTo>
                  <a:pt x="23266" y="3571"/>
                  <a:pt x="23325" y="3511"/>
                  <a:pt x="23373" y="3453"/>
                </a:cubicBezTo>
                <a:cubicBezTo>
                  <a:pt x="23396" y="3441"/>
                  <a:pt x="23396" y="3417"/>
                  <a:pt x="23373" y="3406"/>
                </a:cubicBezTo>
                <a:cubicBezTo>
                  <a:pt x="23367" y="3395"/>
                  <a:pt x="23360" y="3392"/>
                  <a:pt x="23353" y="3392"/>
                </a:cubicBezTo>
                <a:close/>
                <a:moveTo>
                  <a:pt x="12035" y="3382"/>
                </a:moveTo>
                <a:cubicBezTo>
                  <a:pt x="12024" y="3382"/>
                  <a:pt x="12000" y="3406"/>
                  <a:pt x="12012" y="3429"/>
                </a:cubicBezTo>
                <a:cubicBezTo>
                  <a:pt x="12024" y="3500"/>
                  <a:pt x="12047" y="3582"/>
                  <a:pt x="12082" y="3666"/>
                </a:cubicBezTo>
                <a:cubicBezTo>
                  <a:pt x="12082" y="3677"/>
                  <a:pt x="12095" y="3689"/>
                  <a:pt x="12106" y="3689"/>
                </a:cubicBezTo>
                <a:cubicBezTo>
                  <a:pt x="12118" y="3689"/>
                  <a:pt x="12118" y="3689"/>
                  <a:pt x="12130" y="3677"/>
                </a:cubicBezTo>
                <a:cubicBezTo>
                  <a:pt x="12142" y="3677"/>
                  <a:pt x="12153" y="3653"/>
                  <a:pt x="12142" y="3630"/>
                </a:cubicBezTo>
                <a:cubicBezTo>
                  <a:pt x="12118" y="3559"/>
                  <a:pt x="12095" y="3488"/>
                  <a:pt x="12082" y="3417"/>
                </a:cubicBezTo>
                <a:cubicBezTo>
                  <a:pt x="12071" y="3393"/>
                  <a:pt x="12059" y="3382"/>
                  <a:pt x="12035" y="3382"/>
                </a:cubicBezTo>
                <a:close/>
                <a:moveTo>
                  <a:pt x="13660" y="3554"/>
                </a:moveTo>
                <a:cubicBezTo>
                  <a:pt x="13655" y="3554"/>
                  <a:pt x="13649" y="3556"/>
                  <a:pt x="13643" y="3559"/>
                </a:cubicBezTo>
                <a:cubicBezTo>
                  <a:pt x="13632" y="3559"/>
                  <a:pt x="13608" y="3571"/>
                  <a:pt x="13619" y="3595"/>
                </a:cubicBezTo>
                <a:cubicBezTo>
                  <a:pt x="13632" y="3666"/>
                  <a:pt x="13632" y="3748"/>
                  <a:pt x="13643" y="3831"/>
                </a:cubicBezTo>
                <a:cubicBezTo>
                  <a:pt x="13643" y="3855"/>
                  <a:pt x="13655" y="3866"/>
                  <a:pt x="13679" y="3866"/>
                </a:cubicBezTo>
                <a:cubicBezTo>
                  <a:pt x="13703" y="3866"/>
                  <a:pt x="13714" y="3842"/>
                  <a:pt x="13714" y="3819"/>
                </a:cubicBezTo>
                <a:cubicBezTo>
                  <a:pt x="13703" y="3737"/>
                  <a:pt x="13703" y="3666"/>
                  <a:pt x="13690" y="3582"/>
                </a:cubicBezTo>
                <a:cubicBezTo>
                  <a:pt x="13682" y="3565"/>
                  <a:pt x="13673" y="3554"/>
                  <a:pt x="13660" y="3554"/>
                </a:cubicBezTo>
                <a:close/>
                <a:moveTo>
                  <a:pt x="23016" y="3727"/>
                </a:moveTo>
                <a:cubicBezTo>
                  <a:pt x="23006" y="3727"/>
                  <a:pt x="22994" y="3730"/>
                  <a:pt x="22982" y="3737"/>
                </a:cubicBezTo>
                <a:cubicBezTo>
                  <a:pt x="22923" y="3795"/>
                  <a:pt x="22864" y="3842"/>
                  <a:pt x="22805" y="3890"/>
                </a:cubicBezTo>
                <a:cubicBezTo>
                  <a:pt x="22793" y="3902"/>
                  <a:pt x="22793" y="3926"/>
                  <a:pt x="22805" y="3949"/>
                </a:cubicBezTo>
                <a:cubicBezTo>
                  <a:pt x="22817" y="3949"/>
                  <a:pt x="22817" y="3961"/>
                  <a:pt x="22829" y="3961"/>
                </a:cubicBezTo>
                <a:cubicBezTo>
                  <a:pt x="22840" y="3961"/>
                  <a:pt x="22853" y="3961"/>
                  <a:pt x="22853" y="3949"/>
                </a:cubicBezTo>
                <a:cubicBezTo>
                  <a:pt x="22911" y="3902"/>
                  <a:pt x="22971" y="3842"/>
                  <a:pt x="23029" y="3795"/>
                </a:cubicBezTo>
                <a:cubicBezTo>
                  <a:pt x="23053" y="3772"/>
                  <a:pt x="23053" y="3748"/>
                  <a:pt x="23042" y="3737"/>
                </a:cubicBezTo>
                <a:cubicBezTo>
                  <a:pt x="23036" y="3730"/>
                  <a:pt x="23027" y="3727"/>
                  <a:pt x="23016" y="3727"/>
                </a:cubicBezTo>
                <a:close/>
                <a:moveTo>
                  <a:pt x="12214" y="3826"/>
                </a:moveTo>
                <a:cubicBezTo>
                  <a:pt x="12209" y="3826"/>
                  <a:pt x="12204" y="3828"/>
                  <a:pt x="12201" y="3831"/>
                </a:cubicBezTo>
                <a:cubicBezTo>
                  <a:pt x="12189" y="3842"/>
                  <a:pt x="12177" y="3866"/>
                  <a:pt x="12189" y="3878"/>
                </a:cubicBezTo>
                <a:cubicBezTo>
                  <a:pt x="12224" y="3949"/>
                  <a:pt x="12272" y="4020"/>
                  <a:pt x="12331" y="4079"/>
                </a:cubicBezTo>
                <a:cubicBezTo>
                  <a:pt x="12343" y="4091"/>
                  <a:pt x="12343" y="4091"/>
                  <a:pt x="12355" y="4091"/>
                </a:cubicBezTo>
                <a:cubicBezTo>
                  <a:pt x="12366" y="4091"/>
                  <a:pt x="12378" y="4091"/>
                  <a:pt x="12378" y="4079"/>
                </a:cubicBezTo>
                <a:cubicBezTo>
                  <a:pt x="12390" y="4068"/>
                  <a:pt x="12402" y="4044"/>
                  <a:pt x="12390" y="4032"/>
                </a:cubicBezTo>
                <a:cubicBezTo>
                  <a:pt x="12331" y="3973"/>
                  <a:pt x="12284" y="3902"/>
                  <a:pt x="12248" y="3842"/>
                </a:cubicBezTo>
                <a:cubicBezTo>
                  <a:pt x="12240" y="3834"/>
                  <a:pt x="12226" y="3826"/>
                  <a:pt x="12214" y="3826"/>
                </a:cubicBezTo>
                <a:close/>
                <a:moveTo>
                  <a:pt x="22647" y="4036"/>
                </a:moveTo>
                <a:cubicBezTo>
                  <a:pt x="22640" y="4036"/>
                  <a:pt x="22633" y="4039"/>
                  <a:pt x="22627" y="4044"/>
                </a:cubicBezTo>
                <a:cubicBezTo>
                  <a:pt x="22557" y="4091"/>
                  <a:pt x="22498" y="4150"/>
                  <a:pt x="22438" y="4186"/>
                </a:cubicBezTo>
                <a:cubicBezTo>
                  <a:pt x="22415" y="4197"/>
                  <a:pt x="22415" y="4221"/>
                  <a:pt x="22427" y="4244"/>
                </a:cubicBezTo>
                <a:cubicBezTo>
                  <a:pt x="22438" y="4257"/>
                  <a:pt x="22451" y="4257"/>
                  <a:pt x="22451" y="4257"/>
                </a:cubicBezTo>
                <a:cubicBezTo>
                  <a:pt x="22462" y="4257"/>
                  <a:pt x="22474" y="4257"/>
                  <a:pt x="22474" y="4244"/>
                </a:cubicBezTo>
                <a:cubicBezTo>
                  <a:pt x="22545" y="4197"/>
                  <a:pt x="22604" y="4150"/>
                  <a:pt x="22663" y="4103"/>
                </a:cubicBezTo>
                <a:cubicBezTo>
                  <a:pt x="22687" y="4091"/>
                  <a:pt x="22687" y="4068"/>
                  <a:pt x="22675" y="4055"/>
                </a:cubicBezTo>
                <a:cubicBezTo>
                  <a:pt x="22668" y="4042"/>
                  <a:pt x="22657" y="4036"/>
                  <a:pt x="22647" y="4036"/>
                </a:cubicBezTo>
                <a:close/>
                <a:moveTo>
                  <a:pt x="13690" y="4032"/>
                </a:moveTo>
                <a:cubicBezTo>
                  <a:pt x="13667" y="4032"/>
                  <a:pt x="13655" y="4044"/>
                  <a:pt x="13655" y="4068"/>
                </a:cubicBezTo>
                <a:lnTo>
                  <a:pt x="13655" y="4280"/>
                </a:lnTo>
                <a:lnTo>
                  <a:pt x="13655" y="4304"/>
                </a:lnTo>
                <a:cubicBezTo>
                  <a:pt x="13655" y="4328"/>
                  <a:pt x="13679" y="4339"/>
                  <a:pt x="13690" y="4339"/>
                </a:cubicBezTo>
                <a:cubicBezTo>
                  <a:pt x="13714" y="4339"/>
                  <a:pt x="13726" y="4328"/>
                  <a:pt x="13726" y="4304"/>
                </a:cubicBezTo>
                <a:lnTo>
                  <a:pt x="13737" y="4280"/>
                </a:lnTo>
                <a:cubicBezTo>
                  <a:pt x="13737" y="4209"/>
                  <a:pt x="13726" y="4139"/>
                  <a:pt x="13726" y="4068"/>
                </a:cubicBezTo>
                <a:cubicBezTo>
                  <a:pt x="13726" y="4044"/>
                  <a:pt x="13714" y="4032"/>
                  <a:pt x="13690" y="4032"/>
                </a:cubicBezTo>
                <a:close/>
                <a:moveTo>
                  <a:pt x="12520" y="4200"/>
                </a:moveTo>
                <a:cubicBezTo>
                  <a:pt x="12511" y="4200"/>
                  <a:pt x="12502" y="4203"/>
                  <a:pt x="12497" y="4209"/>
                </a:cubicBezTo>
                <a:cubicBezTo>
                  <a:pt x="12484" y="4221"/>
                  <a:pt x="12484" y="4244"/>
                  <a:pt x="12497" y="4257"/>
                </a:cubicBezTo>
                <a:cubicBezTo>
                  <a:pt x="12555" y="4315"/>
                  <a:pt x="12615" y="4363"/>
                  <a:pt x="12674" y="4422"/>
                </a:cubicBezTo>
                <a:lnTo>
                  <a:pt x="12697" y="4422"/>
                </a:lnTo>
                <a:cubicBezTo>
                  <a:pt x="12709" y="4422"/>
                  <a:pt x="12721" y="4422"/>
                  <a:pt x="12733" y="4410"/>
                </a:cubicBezTo>
                <a:cubicBezTo>
                  <a:pt x="12744" y="4399"/>
                  <a:pt x="12733" y="4375"/>
                  <a:pt x="12721" y="4363"/>
                </a:cubicBezTo>
                <a:cubicBezTo>
                  <a:pt x="12662" y="4315"/>
                  <a:pt x="12603" y="4257"/>
                  <a:pt x="12544" y="4209"/>
                </a:cubicBezTo>
                <a:cubicBezTo>
                  <a:pt x="12538" y="4203"/>
                  <a:pt x="12529" y="4200"/>
                  <a:pt x="12520" y="4200"/>
                </a:cubicBezTo>
                <a:close/>
                <a:moveTo>
                  <a:pt x="22258" y="4323"/>
                </a:moveTo>
                <a:cubicBezTo>
                  <a:pt x="22252" y="4323"/>
                  <a:pt x="22245" y="4324"/>
                  <a:pt x="22238" y="4328"/>
                </a:cubicBezTo>
                <a:cubicBezTo>
                  <a:pt x="22178" y="4375"/>
                  <a:pt x="22107" y="4422"/>
                  <a:pt x="22036" y="4457"/>
                </a:cubicBezTo>
                <a:cubicBezTo>
                  <a:pt x="22025" y="4470"/>
                  <a:pt x="22025" y="4493"/>
                  <a:pt x="22036" y="4505"/>
                </a:cubicBezTo>
                <a:cubicBezTo>
                  <a:pt x="22036" y="4517"/>
                  <a:pt x="22049" y="4528"/>
                  <a:pt x="22060" y="4528"/>
                </a:cubicBezTo>
                <a:cubicBezTo>
                  <a:pt x="22072" y="4528"/>
                  <a:pt x="22072" y="4528"/>
                  <a:pt x="22084" y="4517"/>
                </a:cubicBezTo>
                <a:cubicBezTo>
                  <a:pt x="22143" y="4481"/>
                  <a:pt x="22214" y="4434"/>
                  <a:pt x="22285" y="4386"/>
                </a:cubicBezTo>
                <a:cubicBezTo>
                  <a:pt x="22296" y="4375"/>
                  <a:pt x="22296" y="4351"/>
                  <a:pt x="22285" y="4339"/>
                </a:cubicBezTo>
                <a:cubicBezTo>
                  <a:pt x="22285" y="4331"/>
                  <a:pt x="22273" y="4323"/>
                  <a:pt x="22258" y="4323"/>
                </a:cubicBezTo>
                <a:close/>
                <a:moveTo>
                  <a:pt x="12891" y="4497"/>
                </a:moveTo>
                <a:cubicBezTo>
                  <a:pt x="12881" y="4497"/>
                  <a:pt x="12870" y="4503"/>
                  <a:pt x="12863" y="4517"/>
                </a:cubicBezTo>
                <a:cubicBezTo>
                  <a:pt x="12851" y="4528"/>
                  <a:pt x="12851" y="4552"/>
                  <a:pt x="12875" y="4564"/>
                </a:cubicBezTo>
                <a:cubicBezTo>
                  <a:pt x="12934" y="4611"/>
                  <a:pt x="13005" y="4646"/>
                  <a:pt x="13075" y="4694"/>
                </a:cubicBezTo>
                <a:lnTo>
                  <a:pt x="13099" y="4694"/>
                </a:lnTo>
                <a:cubicBezTo>
                  <a:pt x="13111" y="4694"/>
                  <a:pt x="13123" y="4694"/>
                  <a:pt x="13123" y="4682"/>
                </a:cubicBezTo>
                <a:cubicBezTo>
                  <a:pt x="13135" y="4659"/>
                  <a:pt x="13135" y="4646"/>
                  <a:pt x="13111" y="4635"/>
                </a:cubicBezTo>
                <a:cubicBezTo>
                  <a:pt x="13040" y="4588"/>
                  <a:pt x="12970" y="4552"/>
                  <a:pt x="12910" y="4505"/>
                </a:cubicBezTo>
                <a:cubicBezTo>
                  <a:pt x="12905" y="4500"/>
                  <a:pt x="12899" y="4497"/>
                  <a:pt x="12891" y="4497"/>
                </a:cubicBezTo>
                <a:close/>
                <a:moveTo>
                  <a:pt x="21864" y="4580"/>
                </a:moveTo>
                <a:cubicBezTo>
                  <a:pt x="21856" y="4580"/>
                  <a:pt x="21846" y="4583"/>
                  <a:pt x="21836" y="4588"/>
                </a:cubicBezTo>
                <a:cubicBezTo>
                  <a:pt x="21765" y="4623"/>
                  <a:pt x="21705" y="4659"/>
                  <a:pt x="21634" y="4706"/>
                </a:cubicBezTo>
                <a:cubicBezTo>
                  <a:pt x="21611" y="4706"/>
                  <a:pt x="21611" y="4730"/>
                  <a:pt x="21611" y="4753"/>
                </a:cubicBezTo>
                <a:cubicBezTo>
                  <a:pt x="21623" y="4765"/>
                  <a:pt x="21634" y="4765"/>
                  <a:pt x="21647" y="4765"/>
                </a:cubicBezTo>
                <a:lnTo>
                  <a:pt x="21670" y="4765"/>
                </a:lnTo>
                <a:cubicBezTo>
                  <a:pt x="21741" y="4730"/>
                  <a:pt x="21800" y="4682"/>
                  <a:pt x="21871" y="4646"/>
                </a:cubicBezTo>
                <a:cubicBezTo>
                  <a:pt x="21895" y="4635"/>
                  <a:pt x="21895" y="4611"/>
                  <a:pt x="21883" y="4599"/>
                </a:cubicBezTo>
                <a:cubicBezTo>
                  <a:pt x="21883" y="4585"/>
                  <a:pt x="21875" y="4580"/>
                  <a:pt x="21864" y="4580"/>
                </a:cubicBezTo>
                <a:close/>
                <a:moveTo>
                  <a:pt x="13690" y="4505"/>
                </a:moveTo>
                <a:cubicBezTo>
                  <a:pt x="13667" y="4505"/>
                  <a:pt x="13655" y="4528"/>
                  <a:pt x="13655" y="4540"/>
                </a:cubicBezTo>
                <a:cubicBezTo>
                  <a:pt x="13655" y="4623"/>
                  <a:pt x="13643" y="4706"/>
                  <a:pt x="13643" y="4777"/>
                </a:cubicBezTo>
                <a:cubicBezTo>
                  <a:pt x="13643" y="4801"/>
                  <a:pt x="13655" y="4824"/>
                  <a:pt x="13679" y="4824"/>
                </a:cubicBezTo>
                <a:cubicBezTo>
                  <a:pt x="13690" y="4824"/>
                  <a:pt x="13714" y="4801"/>
                  <a:pt x="13714" y="4788"/>
                </a:cubicBezTo>
                <a:cubicBezTo>
                  <a:pt x="13714" y="4706"/>
                  <a:pt x="13726" y="4623"/>
                  <a:pt x="13726" y="4552"/>
                </a:cubicBezTo>
                <a:cubicBezTo>
                  <a:pt x="13726" y="4528"/>
                  <a:pt x="13714" y="4505"/>
                  <a:pt x="13690" y="4505"/>
                </a:cubicBezTo>
                <a:close/>
                <a:moveTo>
                  <a:pt x="13324" y="4741"/>
                </a:moveTo>
                <a:cubicBezTo>
                  <a:pt x="13301" y="4741"/>
                  <a:pt x="13277" y="4741"/>
                  <a:pt x="13277" y="4765"/>
                </a:cubicBezTo>
                <a:cubicBezTo>
                  <a:pt x="13265" y="4777"/>
                  <a:pt x="13265" y="4801"/>
                  <a:pt x="13288" y="4812"/>
                </a:cubicBezTo>
                <a:lnTo>
                  <a:pt x="13501" y="4919"/>
                </a:lnTo>
                <a:lnTo>
                  <a:pt x="13525" y="4919"/>
                </a:lnTo>
                <a:cubicBezTo>
                  <a:pt x="13537" y="4919"/>
                  <a:pt x="13548" y="4906"/>
                  <a:pt x="13548" y="4895"/>
                </a:cubicBezTo>
                <a:cubicBezTo>
                  <a:pt x="13561" y="4883"/>
                  <a:pt x="13548" y="4859"/>
                  <a:pt x="13537" y="4848"/>
                </a:cubicBezTo>
                <a:cubicBezTo>
                  <a:pt x="13466" y="4812"/>
                  <a:pt x="13383" y="4777"/>
                  <a:pt x="13324" y="4741"/>
                </a:cubicBezTo>
                <a:close/>
                <a:moveTo>
                  <a:pt x="21435" y="4807"/>
                </a:moveTo>
                <a:cubicBezTo>
                  <a:pt x="21430" y="4807"/>
                  <a:pt x="21425" y="4809"/>
                  <a:pt x="21422" y="4812"/>
                </a:cubicBezTo>
                <a:lnTo>
                  <a:pt x="21209" y="4919"/>
                </a:lnTo>
                <a:cubicBezTo>
                  <a:pt x="21185" y="4919"/>
                  <a:pt x="21174" y="4942"/>
                  <a:pt x="21185" y="4966"/>
                </a:cubicBezTo>
                <a:cubicBezTo>
                  <a:pt x="21197" y="4977"/>
                  <a:pt x="21209" y="4977"/>
                  <a:pt x="21221" y="4977"/>
                </a:cubicBezTo>
                <a:lnTo>
                  <a:pt x="21232" y="4977"/>
                </a:lnTo>
                <a:cubicBezTo>
                  <a:pt x="21303" y="4942"/>
                  <a:pt x="21387" y="4906"/>
                  <a:pt x="21458" y="4871"/>
                </a:cubicBezTo>
                <a:cubicBezTo>
                  <a:pt x="21469" y="4871"/>
                  <a:pt x="21481" y="4848"/>
                  <a:pt x="21469" y="4824"/>
                </a:cubicBezTo>
                <a:cubicBezTo>
                  <a:pt x="21461" y="4815"/>
                  <a:pt x="21447" y="4807"/>
                  <a:pt x="21435" y="4807"/>
                </a:cubicBezTo>
                <a:close/>
                <a:moveTo>
                  <a:pt x="13738" y="4938"/>
                </a:moveTo>
                <a:cubicBezTo>
                  <a:pt x="13726" y="4938"/>
                  <a:pt x="13711" y="4949"/>
                  <a:pt x="13703" y="4966"/>
                </a:cubicBezTo>
                <a:cubicBezTo>
                  <a:pt x="13703" y="4977"/>
                  <a:pt x="13703" y="5001"/>
                  <a:pt x="13726" y="5013"/>
                </a:cubicBezTo>
                <a:cubicBezTo>
                  <a:pt x="13797" y="5037"/>
                  <a:pt x="13879" y="5072"/>
                  <a:pt x="13950" y="5096"/>
                </a:cubicBezTo>
                <a:lnTo>
                  <a:pt x="13963" y="5096"/>
                </a:lnTo>
                <a:cubicBezTo>
                  <a:pt x="13974" y="5096"/>
                  <a:pt x="13986" y="5084"/>
                  <a:pt x="13998" y="5072"/>
                </a:cubicBezTo>
                <a:cubicBezTo>
                  <a:pt x="13998" y="5048"/>
                  <a:pt x="13998" y="5037"/>
                  <a:pt x="13974" y="5025"/>
                </a:cubicBezTo>
                <a:cubicBezTo>
                  <a:pt x="13903" y="5001"/>
                  <a:pt x="13821" y="4966"/>
                  <a:pt x="13750" y="4942"/>
                </a:cubicBezTo>
                <a:cubicBezTo>
                  <a:pt x="13746" y="4939"/>
                  <a:pt x="13742" y="4938"/>
                  <a:pt x="13738" y="4938"/>
                </a:cubicBezTo>
                <a:close/>
                <a:moveTo>
                  <a:pt x="21005" y="5008"/>
                </a:moveTo>
                <a:cubicBezTo>
                  <a:pt x="20999" y="5008"/>
                  <a:pt x="20992" y="5010"/>
                  <a:pt x="20985" y="5013"/>
                </a:cubicBezTo>
                <a:cubicBezTo>
                  <a:pt x="20914" y="5037"/>
                  <a:pt x="20843" y="5072"/>
                  <a:pt x="20760" y="5096"/>
                </a:cubicBezTo>
                <a:cubicBezTo>
                  <a:pt x="20748" y="5108"/>
                  <a:pt x="20736" y="5132"/>
                  <a:pt x="20748" y="5143"/>
                </a:cubicBezTo>
                <a:cubicBezTo>
                  <a:pt x="20748" y="5155"/>
                  <a:pt x="20760" y="5167"/>
                  <a:pt x="20783" y="5167"/>
                </a:cubicBezTo>
                <a:lnTo>
                  <a:pt x="20796" y="5167"/>
                </a:lnTo>
                <a:cubicBezTo>
                  <a:pt x="20866" y="5143"/>
                  <a:pt x="20937" y="5108"/>
                  <a:pt x="21020" y="5072"/>
                </a:cubicBezTo>
                <a:cubicBezTo>
                  <a:pt x="21032" y="5072"/>
                  <a:pt x="21043" y="5048"/>
                  <a:pt x="21032" y="5025"/>
                </a:cubicBezTo>
                <a:cubicBezTo>
                  <a:pt x="21032" y="5017"/>
                  <a:pt x="21020" y="5008"/>
                  <a:pt x="21005" y="5008"/>
                </a:cubicBezTo>
                <a:close/>
                <a:moveTo>
                  <a:pt x="14187" y="5103"/>
                </a:moveTo>
                <a:cubicBezTo>
                  <a:pt x="14175" y="5103"/>
                  <a:pt x="14160" y="5114"/>
                  <a:pt x="14152" y="5132"/>
                </a:cubicBezTo>
                <a:cubicBezTo>
                  <a:pt x="14152" y="5143"/>
                  <a:pt x="14163" y="5167"/>
                  <a:pt x="14175" y="5167"/>
                </a:cubicBezTo>
                <a:cubicBezTo>
                  <a:pt x="14258" y="5190"/>
                  <a:pt x="14329" y="5214"/>
                  <a:pt x="14412" y="5237"/>
                </a:cubicBezTo>
                <a:cubicBezTo>
                  <a:pt x="14412" y="5237"/>
                  <a:pt x="14412" y="5250"/>
                  <a:pt x="14423" y="5250"/>
                </a:cubicBezTo>
                <a:cubicBezTo>
                  <a:pt x="14435" y="5250"/>
                  <a:pt x="14447" y="5237"/>
                  <a:pt x="14459" y="5214"/>
                </a:cubicBezTo>
                <a:cubicBezTo>
                  <a:pt x="14459" y="5202"/>
                  <a:pt x="14447" y="5179"/>
                  <a:pt x="14423" y="5179"/>
                </a:cubicBezTo>
                <a:cubicBezTo>
                  <a:pt x="14352" y="5155"/>
                  <a:pt x="14270" y="5132"/>
                  <a:pt x="14199" y="5108"/>
                </a:cubicBezTo>
                <a:cubicBezTo>
                  <a:pt x="14196" y="5105"/>
                  <a:pt x="14192" y="5103"/>
                  <a:pt x="14187" y="5103"/>
                </a:cubicBezTo>
                <a:close/>
                <a:moveTo>
                  <a:pt x="13655" y="4990"/>
                </a:moveTo>
                <a:cubicBezTo>
                  <a:pt x="13643" y="4990"/>
                  <a:pt x="13619" y="5001"/>
                  <a:pt x="13619" y="5025"/>
                </a:cubicBezTo>
                <a:cubicBezTo>
                  <a:pt x="13608" y="5096"/>
                  <a:pt x="13608" y="5179"/>
                  <a:pt x="13596" y="5261"/>
                </a:cubicBezTo>
                <a:cubicBezTo>
                  <a:pt x="13596" y="5273"/>
                  <a:pt x="13608" y="5297"/>
                  <a:pt x="13632" y="5297"/>
                </a:cubicBezTo>
                <a:cubicBezTo>
                  <a:pt x="13643" y="5297"/>
                  <a:pt x="13667" y="5285"/>
                  <a:pt x="13667" y="5261"/>
                </a:cubicBezTo>
                <a:cubicBezTo>
                  <a:pt x="13679" y="5179"/>
                  <a:pt x="13690" y="5108"/>
                  <a:pt x="13690" y="5025"/>
                </a:cubicBezTo>
                <a:cubicBezTo>
                  <a:pt x="13690" y="5001"/>
                  <a:pt x="13679" y="4990"/>
                  <a:pt x="13655" y="4990"/>
                </a:cubicBezTo>
                <a:close/>
                <a:moveTo>
                  <a:pt x="20547" y="5179"/>
                </a:moveTo>
                <a:cubicBezTo>
                  <a:pt x="20465" y="5202"/>
                  <a:pt x="20394" y="5226"/>
                  <a:pt x="20310" y="5261"/>
                </a:cubicBezTo>
                <a:cubicBezTo>
                  <a:pt x="20299" y="5261"/>
                  <a:pt x="20287" y="5285"/>
                  <a:pt x="20287" y="5297"/>
                </a:cubicBezTo>
                <a:cubicBezTo>
                  <a:pt x="20299" y="5321"/>
                  <a:pt x="20310" y="5321"/>
                  <a:pt x="20323" y="5321"/>
                </a:cubicBezTo>
                <a:lnTo>
                  <a:pt x="20334" y="5321"/>
                </a:lnTo>
                <a:cubicBezTo>
                  <a:pt x="20417" y="5297"/>
                  <a:pt x="20488" y="5273"/>
                  <a:pt x="20570" y="5250"/>
                </a:cubicBezTo>
                <a:cubicBezTo>
                  <a:pt x="20583" y="5237"/>
                  <a:pt x="20594" y="5226"/>
                  <a:pt x="20583" y="5202"/>
                </a:cubicBezTo>
                <a:cubicBezTo>
                  <a:pt x="20583" y="5190"/>
                  <a:pt x="20559" y="5179"/>
                  <a:pt x="20547" y="5179"/>
                </a:cubicBezTo>
                <a:close/>
                <a:moveTo>
                  <a:pt x="14643" y="5233"/>
                </a:moveTo>
                <a:cubicBezTo>
                  <a:pt x="14630" y="5233"/>
                  <a:pt x="14621" y="5244"/>
                  <a:pt x="14612" y="5261"/>
                </a:cubicBezTo>
                <a:cubicBezTo>
                  <a:pt x="14612" y="5285"/>
                  <a:pt x="14625" y="5297"/>
                  <a:pt x="14636" y="5308"/>
                </a:cubicBezTo>
                <a:cubicBezTo>
                  <a:pt x="14707" y="5321"/>
                  <a:pt x="14778" y="5344"/>
                  <a:pt x="14849" y="5356"/>
                </a:cubicBezTo>
                <a:lnTo>
                  <a:pt x="14872" y="5368"/>
                </a:lnTo>
                <a:lnTo>
                  <a:pt x="14885" y="5368"/>
                </a:lnTo>
                <a:cubicBezTo>
                  <a:pt x="14896" y="5368"/>
                  <a:pt x="14908" y="5356"/>
                  <a:pt x="14920" y="5332"/>
                </a:cubicBezTo>
                <a:cubicBezTo>
                  <a:pt x="14920" y="5321"/>
                  <a:pt x="14908" y="5297"/>
                  <a:pt x="14896" y="5297"/>
                </a:cubicBezTo>
                <a:lnTo>
                  <a:pt x="14861" y="5285"/>
                </a:lnTo>
                <a:cubicBezTo>
                  <a:pt x="14790" y="5273"/>
                  <a:pt x="14731" y="5250"/>
                  <a:pt x="14660" y="5237"/>
                </a:cubicBezTo>
                <a:cubicBezTo>
                  <a:pt x="14653" y="5234"/>
                  <a:pt x="14648" y="5233"/>
                  <a:pt x="14643" y="5233"/>
                </a:cubicBezTo>
                <a:close/>
                <a:moveTo>
                  <a:pt x="20086" y="5321"/>
                </a:moveTo>
                <a:cubicBezTo>
                  <a:pt x="20015" y="5344"/>
                  <a:pt x="19932" y="5368"/>
                  <a:pt x="19861" y="5379"/>
                </a:cubicBezTo>
                <a:cubicBezTo>
                  <a:pt x="19838" y="5392"/>
                  <a:pt x="19826" y="5403"/>
                  <a:pt x="19826" y="5427"/>
                </a:cubicBezTo>
                <a:cubicBezTo>
                  <a:pt x="19838" y="5439"/>
                  <a:pt x="19850" y="5450"/>
                  <a:pt x="19861" y="5450"/>
                </a:cubicBezTo>
                <a:lnTo>
                  <a:pt x="19873" y="5450"/>
                </a:lnTo>
                <a:cubicBezTo>
                  <a:pt x="19956" y="5439"/>
                  <a:pt x="20027" y="5415"/>
                  <a:pt x="20110" y="5392"/>
                </a:cubicBezTo>
                <a:cubicBezTo>
                  <a:pt x="20121" y="5392"/>
                  <a:pt x="20134" y="5368"/>
                  <a:pt x="20134" y="5344"/>
                </a:cubicBezTo>
                <a:cubicBezTo>
                  <a:pt x="20121" y="5332"/>
                  <a:pt x="20110" y="5321"/>
                  <a:pt x="20086" y="5321"/>
                </a:cubicBezTo>
                <a:close/>
                <a:moveTo>
                  <a:pt x="15121" y="5344"/>
                </a:moveTo>
                <a:cubicBezTo>
                  <a:pt x="15109" y="5344"/>
                  <a:pt x="15085" y="5356"/>
                  <a:pt x="15085" y="5379"/>
                </a:cubicBezTo>
                <a:cubicBezTo>
                  <a:pt x="15074" y="5392"/>
                  <a:pt x="15085" y="5415"/>
                  <a:pt x="15109" y="5415"/>
                </a:cubicBezTo>
                <a:cubicBezTo>
                  <a:pt x="15192" y="5439"/>
                  <a:pt x="15263" y="5450"/>
                  <a:pt x="15345" y="5463"/>
                </a:cubicBezTo>
                <a:cubicBezTo>
                  <a:pt x="15369" y="5463"/>
                  <a:pt x="15381" y="5450"/>
                  <a:pt x="15381" y="5439"/>
                </a:cubicBezTo>
                <a:cubicBezTo>
                  <a:pt x="15393" y="5415"/>
                  <a:pt x="15381" y="5403"/>
                  <a:pt x="15358" y="5392"/>
                </a:cubicBezTo>
                <a:cubicBezTo>
                  <a:pt x="15274" y="5379"/>
                  <a:pt x="15203" y="5368"/>
                  <a:pt x="15121" y="5344"/>
                </a:cubicBezTo>
                <a:close/>
                <a:moveTo>
                  <a:pt x="15594" y="5439"/>
                </a:moveTo>
                <a:cubicBezTo>
                  <a:pt x="15570" y="5439"/>
                  <a:pt x="15558" y="5450"/>
                  <a:pt x="15547" y="5474"/>
                </a:cubicBezTo>
                <a:cubicBezTo>
                  <a:pt x="15547" y="5486"/>
                  <a:pt x="15558" y="5510"/>
                  <a:pt x="15582" y="5510"/>
                </a:cubicBezTo>
                <a:cubicBezTo>
                  <a:pt x="15653" y="5521"/>
                  <a:pt x="15736" y="5533"/>
                  <a:pt x="15818" y="5557"/>
                </a:cubicBezTo>
                <a:cubicBezTo>
                  <a:pt x="15842" y="5557"/>
                  <a:pt x="15854" y="5545"/>
                  <a:pt x="15854" y="5521"/>
                </a:cubicBezTo>
                <a:cubicBezTo>
                  <a:pt x="15865" y="5498"/>
                  <a:pt x="15842" y="5486"/>
                  <a:pt x="15830" y="5486"/>
                </a:cubicBezTo>
                <a:cubicBezTo>
                  <a:pt x="15747" y="5463"/>
                  <a:pt x="15676" y="5450"/>
                  <a:pt x="15594" y="5439"/>
                </a:cubicBezTo>
                <a:close/>
                <a:moveTo>
                  <a:pt x="19625" y="5439"/>
                </a:moveTo>
                <a:cubicBezTo>
                  <a:pt x="19542" y="5450"/>
                  <a:pt x="19472" y="5474"/>
                  <a:pt x="19388" y="5486"/>
                </a:cubicBezTo>
                <a:cubicBezTo>
                  <a:pt x="19365" y="5486"/>
                  <a:pt x="19353" y="5510"/>
                  <a:pt x="19365" y="5521"/>
                </a:cubicBezTo>
                <a:cubicBezTo>
                  <a:pt x="19365" y="5545"/>
                  <a:pt x="19377" y="5557"/>
                  <a:pt x="19401" y="5557"/>
                </a:cubicBezTo>
                <a:cubicBezTo>
                  <a:pt x="19483" y="5545"/>
                  <a:pt x="19566" y="5521"/>
                  <a:pt x="19637" y="5510"/>
                </a:cubicBezTo>
                <a:cubicBezTo>
                  <a:pt x="19661" y="5498"/>
                  <a:pt x="19672" y="5486"/>
                  <a:pt x="19672" y="5463"/>
                </a:cubicBezTo>
                <a:cubicBezTo>
                  <a:pt x="19661" y="5450"/>
                  <a:pt x="19648" y="5439"/>
                  <a:pt x="19625" y="5439"/>
                </a:cubicBezTo>
                <a:close/>
                <a:moveTo>
                  <a:pt x="16055" y="5518"/>
                </a:moveTo>
                <a:cubicBezTo>
                  <a:pt x="16039" y="5518"/>
                  <a:pt x="16029" y="5536"/>
                  <a:pt x="16020" y="5545"/>
                </a:cubicBezTo>
                <a:cubicBezTo>
                  <a:pt x="16020" y="5568"/>
                  <a:pt x="16031" y="5581"/>
                  <a:pt x="16055" y="5592"/>
                </a:cubicBezTo>
                <a:cubicBezTo>
                  <a:pt x="16138" y="5604"/>
                  <a:pt x="16209" y="5616"/>
                  <a:pt x="16291" y="5616"/>
                </a:cubicBezTo>
                <a:cubicBezTo>
                  <a:pt x="16315" y="5616"/>
                  <a:pt x="16327" y="5604"/>
                  <a:pt x="16327" y="5592"/>
                </a:cubicBezTo>
                <a:cubicBezTo>
                  <a:pt x="16338" y="5568"/>
                  <a:pt x="16315" y="5557"/>
                  <a:pt x="16303" y="5545"/>
                </a:cubicBezTo>
                <a:cubicBezTo>
                  <a:pt x="16220" y="5545"/>
                  <a:pt x="16138" y="5533"/>
                  <a:pt x="16067" y="5521"/>
                </a:cubicBezTo>
                <a:cubicBezTo>
                  <a:pt x="16062" y="5519"/>
                  <a:pt x="16058" y="5518"/>
                  <a:pt x="16055" y="5518"/>
                </a:cubicBezTo>
                <a:close/>
                <a:moveTo>
                  <a:pt x="19152" y="5521"/>
                </a:moveTo>
                <a:cubicBezTo>
                  <a:pt x="19081" y="5533"/>
                  <a:pt x="18999" y="5545"/>
                  <a:pt x="18915" y="5557"/>
                </a:cubicBezTo>
                <a:cubicBezTo>
                  <a:pt x="18904" y="5557"/>
                  <a:pt x="18880" y="5581"/>
                  <a:pt x="18892" y="5604"/>
                </a:cubicBezTo>
                <a:cubicBezTo>
                  <a:pt x="18892" y="5616"/>
                  <a:pt x="18904" y="5628"/>
                  <a:pt x="18928" y="5628"/>
                </a:cubicBezTo>
                <a:cubicBezTo>
                  <a:pt x="19010" y="5616"/>
                  <a:pt x="19093" y="5604"/>
                  <a:pt x="19164" y="5592"/>
                </a:cubicBezTo>
                <a:cubicBezTo>
                  <a:pt x="19188" y="5592"/>
                  <a:pt x="19199" y="5581"/>
                  <a:pt x="19199" y="5557"/>
                </a:cubicBezTo>
                <a:cubicBezTo>
                  <a:pt x="19188" y="5533"/>
                  <a:pt x="19175" y="5521"/>
                  <a:pt x="19152" y="5521"/>
                </a:cubicBezTo>
                <a:close/>
                <a:moveTo>
                  <a:pt x="16527" y="5577"/>
                </a:moveTo>
                <a:cubicBezTo>
                  <a:pt x="16512" y="5577"/>
                  <a:pt x="16504" y="5595"/>
                  <a:pt x="16504" y="5604"/>
                </a:cubicBezTo>
                <a:cubicBezTo>
                  <a:pt x="16492" y="5628"/>
                  <a:pt x="16516" y="5652"/>
                  <a:pt x="16527" y="5652"/>
                </a:cubicBezTo>
                <a:cubicBezTo>
                  <a:pt x="16611" y="5652"/>
                  <a:pt x="16693" y="5663"/>
                  <a:pt x="16764" y="5675"/>
                </a:cubicBezTo>
                <a:lnTo>
                  <a:pt x="16776" y="5675"/>
                </a:lnTo>
                <a:cubicBezTo>
                  <a:pt x="16788" y="5675"/>
                  <a:pt x="16811" y="5652"/>
                  <a:pt x="16811" y="5639"/>
                </a:cubicBezTo>
                <a:cubicBezTo>
                  <a:pt x="16811" y="5616"/>
                  <a:pt x="16800" y="5604"/>
                  <a:pt x="16776" y="5604"/>
                </a:cubicBezTo>
                <a:cubicBezTo>
                  <a:pt x="16693" y="5592"/>
                  <a:pt x="16622" y="5581"/>
                  <a:pt x="16540" y="5581"/>
                </a:cubicBezTo>
                <a:cubicBezTo>
                  <a:pt x="16535" y="5578"/>
                  <a:pt x="16531" y="5577"/>
                  <a:pt x="16527" y="5577"/>
                </a:cubicBezTo>
                <a:close/>
                <a:moveTo>
                  <a:pt x="18691" y="5589"/>
                </a:moveTo>
                <a:cubicBezTo>
                  <a:pt x="18687" y="5589"/>
                  <a:pt x="18683" y="5590"/>
                  <a:pt x="18679" y="5592"/>
                </a:cubicBezTo>
                <a:cubicBezTo>
                  <a:pt x="18608" y="5592"/>
                  <a:pt x="18526" y="5604"/>
                  <a:pt x="18443" y="5604"/>
                </a:cubicBezTo>
                <a:cubicBezTo>
                  <a:pt x="18419" y="5604"/>
                  <a:pt x="18408" y="5628"/>
                  <a:pt x="18408" y="5652"/>
                </a:cubicBezTo>
                <a:cubicBezTo>
                  <a:pt x="18408" y="5663"/>
                  <a:pt x="18431" y="5675"/>
                  <a:pt x="18443" y="5675"/>
                </a:cubicBezTo>
                <a:lnTo>
                  <a:pt x="18455" y="5675"/>
                </a:lnTo>
                <a:cubicBezTo>
                  <a:pt x="18526" y="5675"/>
                  <a:pt x="18608" y="5663"/>
                  <a:pt x="18691" y="5663"/>
                </a:cubicBezTo>
                <a:cubicBezTo>
                  <a:pt x="18715" y="5652"/>
                  <a:pt x="18726" y="5639"/>
                  <a:pt x="18726" y="5616"/>
                </a:cubicBezTo>
                <a:cubicBezTo>
                  <a:pt x="18717" y="5607"/>
                  <a:pt x="18707" y="5589"/>
                  <a:pt x="18691" y="5589"/>
                </a:cubicBezTo>
                <a:close/>
                <a:moveTo>
                  <a:pt x="17013" y="5616"/>
                </a:moveTo>
                <a:cubicBezTo>
                  <a:pt x="16989" y="5616"/>
                  <a:pt x="16977" y="5628"/>
                  <a:pt x="16977" y="5652"/>
                </a:cubicBezTo>
                <a:cubicBezTo>
                  <a:pt x="16977" y="5675"/>
                  <a:pt x="16989" y="5687"/>
                  <a:pt x="17013" y="5687"/>
                </a:cubicBezTo>
                <a:cubicBezTo>
                  <a:pt x="17095" y="5687"/>
                  <a:pt x="17166" y="5699"/>
                  <a:pt x="17249" y="5699"/>
                </a:cubicBezTo>
                <a:cubicBezTo>
                  <a:pt x="17273" y="5699"/>
                  <a:pt x="17284" y="5687"/>
                  <a:pt x="17284" y="5663"/>
                </a:cubicBezTo>
                <a:cubicBezTo>
                  <a:pt x="17284" y="5652"/>
                  <a:pt x="17273" y="5628"/>
                  <a:pt x="17249" y="5628"/>
                </a:cubicBezTo>
                <a:cubicBezTo>
                  <a:pt x="17178" y="5628"/>
                  <a:pt x="17095" y="5616"/>
                  <a:pt x="17013" y="5616"/>
                </a:cubicBezTo>
                <a:close/>
                <a:moveTo>
                  <a:pt x="17485" y="5639"/>
                </a:moveTo>
                <a:cubicBezTo>
                  <a:pt x="17473" y="5639"/>
                  <a:pt x="17450" y="5652"/>
                  <a:pt x="17450" y="5675"/>
                </a:cubicBezTo>
                <a:cubicBezTo>
                  <a:pt x="17450" y="5687"/>
                  <a:pt x="17473" y="5710"/>
                  <a:pt x="17485" y="5710"/>
                </a:cubicBezTo>
                <a:lnTo>
                  <a:pt x="17733" y="5710"/>
                </a:lnTo>
                <a:cubicBezTo>
                  <a:pt x="17746" y="5710"/>
                  <a:pt x="17769" y="5699"/>
                  <a:pt x="17769" y="5675"/>
                </a:cubicBezTo>
                <a:cubicBezTo>
                  <a:pt x="17769" y="5652"/>
                  <a:pt x="17746" y="5639"/>
                  <a:pt x="17733" y="5639"/>
                </a:cubicBezTo>
                <a:close/>
                <a:moveTo>
                  <a:pt x="17970" y="5628"/>
                </a:moveTo>
                <a:cubicBezTo>
                  <a:pt x="17946" y="5639"/>
                  <a:pt x="17935" y="5652"/>
                  <a:pt x="17935" y="5675"/>
                </a:cubicBezTo>
                <a:cubicBezTo>
                  <a:pt x="17935" y="5687"/>
                  <a:pt x="17946" y="5710"/>
                  <a:pt x="17970" y="5710"/>
                </a:cubicBezTo>
                <a:cubicBezTo>
                  <a:pt x="18053" y="5699"/>
                  <a:pt x="18135" y="5699"/>
                  <a:pt x="18206" y="5699"/>
                </a:cubicBezTo>
                <a:cubicBezTo>
                  <a:pt x="18230" y="5699"/>
                  <a:pt x="18242" y="5675"/>
                  <a:pt x="18242" y="5663"/>
                </a:cubicBezTo>
                <a:cubicBezTo>
                  <a:pt x="18242" y="5639"/>
                  <a:pt x="18230" y="5628"/>
                  <a:pt x="18206" y="5628"/>
                </a:cubicBezTo>
                <a:close/>
                <a:moveTo>
                  <a:pt x="13608" y="5463"/>
                </a:moveTo>
                <a:cubicBezTo>
                  <a:pt x="13584" y="5463"/>
                  <a:pt x="13561" y="5474"/>
                  <a:pt x="13561" y="5498"/>
                </a:cubicBezTo>
                <a:cubicBezTo>
                  <a:pt x="13548" y="5568"/>
                  <a:pt x="13537" y="5652"/>
                  <a:pt x="13525" y="5734"/>
                </a:cubicBezTo>
                <a:cubicBezTo>
                  <a:pt x="13525" y="5746"/>
                  <a:pt x="13537" y="5770"/>
                  <a:pt x="13561" y="5770"/>
                </a:cubicBezTo>
                <a:cubicBezTo>
                  <a:pt x="13584" y="5770"/>
                  <a:pt x="13596" y="5758"/>
                  <a:pt x="13596" y="5746"/>
                </a:cubicBezTo>
                <a:lnTo>
                  <a:pt x="13632" y="5498"/>
                </a:lnTo>
                <a:cubicBezTo>
                  <a:pt x="13632" y="5486"/>
                  <a:pt x="13619" y="5463"/>
                  <a:pt x="13608" y="5463"/>
                </a:cubicBezTo>
                <a:close/>
                <a:moveTo>
                  <a:pt x="13525" y="5935"/>
                </a:moveTo>
                <a:cubicBezTo>
                  <a:pt x="13513" y="5935"/>
                  <a:pt x="13490" y="5947"/>
                  <a:pt x="13490" y="5970"/>
                </a:cubicBezTo>
                <a:cubicBezTo>
                  <a:pt x="13466" y="6041"/>
                  <a:pt x="13454" y="6125"/>
                  <a:pt x="13442" y="6195"/>
                </a:cubicBezTo>
                <a:cubicBezTo>
                  <a:pt x="13442" y="6219"/>
                  <a:pt x="13454" y="6243"/>
                  <a:pt x="13466" y="6243"/>
                </a:cubicBezTo>
                <a:lnTo>
                  <a:pt x="13477" y="6243"/>
                </a:lnTo>
                <a:cubicBezTo>
                  <a:pt x="13490" y="6243"/>
                  <a:pt x="13513" y="6230"/>
                  <a:pt x="13513" y="6219"/>
                </a:cubicBezTo>
                <a:cubicBezTo>
                  <a:pt x="13525" y="6136"/>
                  <a:pt x="13537" y="6054"/>
                  <a:pt x="13561" y="5983"/>
                </a:cubicBezTo>
                <a:cubicBezTo>
                  <a:pt x="13561" y="5959"/>
                  <a:pt x="13548" y="5935"/>
                  <a:pt x="13525" y="5935"/>
                </a:cubicBezTo>
                <a:close/>
                <a:moveTo>
                  <a:pt x="13419" y="6403"/>
                </a:moveTo>
                <a:cubicBezTo>
                  <a:pt x="13408" y="6403"/>
                  <a:pt x="13395" y="6415"/>
                  <a:pt x="13395" y="6432"/>
                </a:cubicBezTo>
                <a:cubicBezTo>
                  <a:pt x="13371" y="6514"/>
                  <a:pt x="13359" y="6585"/>
                  <a:pt x="13336" y="6668"/>
                </a:cubicBezTo>
                <a:cubicBezTo>
                  <a:pt x="13336" y="6680"/>
                  <a:pt x="13348" y="6703"/>
                  <a:pt x="13359" y="6703"/>
                </a:cubicBezTo>
                <a:lnTo>
                  <a:pt x="13371" y="6716"/>
                </a:lnTo>
                <a:cubicBezTo>
                  <a:pt x="13383" y="6716"/>
                  <a:pt x="13406" y="6703"/>
                  <a:pt x="13406" y="6680"/>
                </a:cubicBezTo>
                <a:cubicBezTo>
                  <a:pt x="13430" y="6609"/>
                  <a:pt x="13442" y="6527"/>
                  <a:pt x="13466" y="6443"/>
                </a:cubicBezTo>
                <a:cubicBezTo>
                  <a:pt x="13466" y="6432"/>
                  <a:pt x="13454" y="6408"/>
                  <a:pt x="13430" y="6408"/>
                </a:cubicBezTo>
                <a:cubicBezTo>
                  <a:pt x="13427" y="6405"/>
                  <a:pt x="13423" y="6403"/>
                  <a:pt x="13419" y="6403"/>
                </a:cubicBezTo>
                <a:close/>
                <a:moveTo>
                  <a:pt x="13312" y="6869"/>
                </a:moveTo>
                <a:cubicBezTo>
                  <a:pt x="13301" y="6869"/>
                  <a:pt x="13277" y="6881"/>
                  <a:pt x="13277" y="6893"/>
                </a:cubicBezTo>
                <a:cubicBezTo>
                  <a:pt x="13253" y="6976"/>
                  <a:pt x="13230" y="7047"/>
                  <a:pt x="13206" y="7118"/>
                </a:cubicBezTo>
                <a:cubicBezTo>
                  <a:pt x="13194" y="7141"/>
                  <a:pt x="13206" y="7165"/>
                  <a:pt x="13230" y="7165"/>
                </a:cubicBezTo>
                <a:lnTo>
                  <a:pt x="13241" y="7165"/>
                </a:lnTo>
                <a:cubicBezTo>
                  <a:pt x="13253" y="7165"/>
                  <a:pt x="13265" y="7165"/>
                  <a:pt x="13265" y="7141"/>
                </a:cubicBezTo>
                <a:cubicBezTo>
                  <a:pt x="13301" y="7070"/>
                  <a:pt x="13324" y="6987"/>
                  <a:pt x="13348" y="6916"/>
                </a:cubicBezTo>
                <a:cubicBezTo>
                  <a:pt x="13348" y="6893"/>
                  <a:pt x="13336" y="6881"/>
                  <a:pt x="13312" y="6869"/>
                </a:cubicBezTo>
                <a:close/>
                <a:moveTo>
                  <a:pt x="13152" y="7325"/>
                </a:moveTo>
                <a:cubicBezTo>
                  <a:pt x="13140" y="7325"/>
                  <a:pt x="13131" y="7334"/>
                  <a:pt x="13123" y="7342"/>
                </a:cubicBezTo>
                <a:cubicBezTo>
                  <a:pt x="13099" y="7425"/>
                  <a:pt x="13064" y="7496"/>
                  <a:pt x="13040" y="7567"/>
                </a:cubicBezTo>
                <a:cubicBezTo>
                  <a:pt x="13028" y="7590"/>
                  <a:pt x="13040" y="7614"/>
                  <a:pt x="13052" y="7614"/>
                </a:cubicBezTo>
                <a:lnTo>
                  <a:pt x="13075" y="7614"/>
                </a:lnTo>
                <a:cubicBezTo>
                  <a:pt x="13088" y="7614"/>
                  <a:pt x="13099" y="7614"/>
                  <a:pt x="13099" y="7590"/>
                </a:cubicBezTo>
                <a:cubicBezTo>
                  <a:pt x="13135" y="7520"/>
                  <a:pt x="13159" y="7449"/>
                  <a:pt x="13194" y="7378"/>
                </a:cubicBezTo>
                <a:cubicBezTo>
                  <a:pt x="13194" y="7354"/>
                  <a:pt x="13194" y="7330"/>
                  <a:pt x="13170" y="7330"/>
                </a:cubicBezTo>
                <a:cubicBezTo>
                  <a:pt x="13163" y="7327"/>
                  <a:pt x="13157" y="7325"/>
                  <a:pt x="13152" y="7325"/>
                </a:cubicBezTo>
                <a:close/>
                <a:moveTo>
                  <a:pt x="12977" y="7763"/>
                </a:moveTo>
                <a:cubicBezTo>
                  <a:pt x="12963" y="7763"/>
                  <a:pt x="12954" y="7774"/>
                  <a:pt x="12946" y="7791"/>
                </a:cubicBezTo>
                <a:lnTo>
                  <a:pt x="12839" y="8004"/>
                </a:lnTo>
                <a:cubicBezTo>
                  <a:pt x="12828" y="8016"/>
                  <a:pt x="12839" y="8040"/>
                  <a:pt x="12863" y="8051"/>
                </a:cubicBezTo>
                <a:lnTo>
                  <a:pt x="12875" y="8051"/>
                </a:lnTo>
                <a:cubicBezTo>
                  <a:pt x="12886" y="8051"/>
                  <a:pt x="12899" y="8051"/>
                  <a:pt x="12910" y="8040"/>
                </a:cubicBezTo>
                <a:cubicBezTo>
                  <a:pt x="12946" y="7969"/>
                  <a:pt x="12981" y="7886"/>
                  <a:pt x="13005" y="7815"/>
                </a:cubicBezTo>
                <a:cubicBezTo>
                  <a:pt x="13017" y="7803"/>
                  <a:pt x="13005" y="7780"/>
                  <a:pt x="12993" y="7767"/>
                </a:cubicBezTo>
                <a:cubicBezTo>
                  <a:pt x="12987" y="7764"/>
                  <a:pt x="12981" y="7763"/>
                  <a:pt x="12977" y="7763"/>
                </a:cubicBezTo>
                <a:close/>
                <a:moveTo>
                  <a:pt x="12761" y="8197"/>
                </a:moveTo>
                <a:cubicBezTo>
                  <a:pt x="12750" y="8197"/>
                  <a:pt x="12740" y="8203"/>
                  <a:pt x="12733" y="8217"/>
                </a:cubicBezTo>
                <a:cubicBezTo>
                  <a:pt x="12697" y="8287"/>
                  <a:pt x="12650" y="8358"/>
                  <a:pt x="12615" y="8418"/>
                </a:cubicBezTo>
                <a:cubicBezTo>
                  <a:pt x="12603" y="8442"/>
                  <a:pt x="12615" y="8465"/>
                  <a:pt x="12626" y="8465"/>
                </a:cubicBezTo>
                <a:cubicBezTo>
                  <a:pt x="12639" y="8477"/>
                  <a:pt x="12639" y="8477"/>
                  <a:pt x="12650" y="8477"/>
                </a:cubicBezTo>
                <a:cubicBezTo>
                  <a:pt x="12662" y="8477"/>
                  <a:pt x="12674" y="8465"/>
                  <a:pt x="12674" y="8453"/>
                </a:cubicBezTo>
                <a:cubicBezTo>
                  <a:pt x="12721" y="8394"/>
                  <a:pt x="12757" y="8323"/>
                  <a:pt x="12792" y="8252"/>
                </a:cubicBezTo>
                <a:cubicBezTo>
                  <a:pt x="12804" y="8229"/>
                  <a:pt x="12804" y="8205"/>
                  <a:pt x="12780" y="8205"/>
                </a:cubicBezTo>
                <a:cubicBezTo>
                  <a:pt x="12775" y="8200"/>
                  <a:pt x="12768" y="8197"/>
                  <a:pt x="12761" y="8197"/>
                </a:cubicBezTo>
                <a:close/>
                <a:moveTo>
                  <a:pt x="12544" y="8607"/>
                </a:moveTo>
                <a:cubicBezTo>
                  <a:pt x="12520" y="8607"/>
                  <a:pt x="12497" y="8607"/>
                  <a:pt x="12484" y="8618"/>
                </a:cubicBezTo>
                <a:cubicBezTo>
                  <a:pt x="12449" y="8689"/>
                  <a:pt x="12402" y="8760"/>
                  <a:pt x="12355" y="8820"/>
                </a:cubicBezTo>
                <a:cubicBezTo>
                  <a:pt x="12343" y="8831"/>
                  <a:pt x="12355" y="8855"/>
                  <a:pt x="12366" y="8867"/>
                </a:cubicBezTo>
                <a:cubicBezTo>
                  <a:pt x="12366" y="8879"/>
                  <a:pt x="12378" y="8879"/>
                  <a:pt x="12390" y="8879"/>
                </a:cubicBezTo>
                <a:cubicBezTo>
                  <a:pt x="12402" y="8879"/>
                  <a:pt x="12413" y="8867"/>
                  <a:pt x="12413" y="8867"/>
                </a:cubicBezTo>
                <a:cubicBezTo>
                  <a:pt x="12461" y="8796"/>
                  <a:pt x="12508" y="8725"/>
                  <a:pt x="12555" y="8666"/>
                </a:cubicBezTo>
                <a:cubicBezTo>
                  <a:pt x="12555" y="8642"/>
                  <a:pt x="12555" y="8618"/>
                  <a:pt x="12544" y="8607"/>
                </a:cubicBezTo>
                <a:close/>
                <a:moveTo>
                  <a:pt x="12238" y="9000"/>
                </a:moveTo>
                <a:cubicBezTo>
                  <a:pt x="12227" y="9000"/>
                  <a:pt x="12219" y="9003"/>
                  <a:pt x="12213" y="9009"/>
                </a:cubicBezTo>
                <a:cubicBezTo>
                  <a:pt x="12166" y="9080"/>
                  <a:pt x="12118" y="9139"/>
                  <a:pt x="12071" y="9198"/>
                </a:cubicBezTo>
                <a:cubicBezTo>
                  <a:pt x="12059" y="9210"/>
                  <a:pt x="12059" y="9233"/>
                  <a:pt x="12071" y="9246"/>
                </a:cubicBezTo>
                <a:cubicBezTo>
                  <a:pt x="12082" y="9257"/>
                  <a:pt x="12095" y="9257"/>
                  <a:pt x="12095" y="9257"/>
                </a:cubicBezTo>
                <a:cubicBezTo>
                  <a:pt x="12106" y="9257"/>
                  <a:pt x="12118" y="9257"/>
                  <a:pt x="12130" y="9246"/>
                </a:cubicBezTo>
                <a:cubicBezTo>
                  <a:pt x="12177" y="9186"/>
                  <a:pt x="12224" y="9115"/>
                  <a:pt x="12272" y="9056"/>
                </a:cubicBezTo>
                <a:cubicBezTo>
                  <a:pt x="12284" y="9044"/>
                  <a:pt x="12284" y="9020"/>
                  <a:pt x="12272" y="9009"/>
                </a:cubicBezTo>
                <a:cubicBezTo>
                  <a:pt x="12260" y="9003"/>
                  <a:pt x="12248" y="9000"/>
                  <a:pt x="12238" y="9000"/>
                </a:cubicBezTo>
                <a:close/>
                <a:moveTo>
                  <a:pt x="11946" y="9368"/>
                </a:moveTo>
                <a:cubicBezTo>
                  <a:pt x="11935" y="9368"/>
                  <a:pt x="11924" y="9373"/>
                  <a:pt x="11917" y="9387"/>
                </a:cubicBezTo>
                <a:cubicBezTo>
                  <a:pt x="11858" y="9446"/>
                  <a:pt x="11811" y="9506"/>
                  <a:pt x="11751" y="9553"/>
                </a:cubicBezTo>
                <a:cubicBezTo>
                  <a:pt x="11740" y="9577"/>
                  <a:pt x="11740" y="9600"/>
                  <a:pt x="11751" y="9612"/>
                </a:cubicBezTo>
                <a:lnTo>
                  <a:pt x="11811" y="9612"/>
                </a:lnTo>
                <a:cubicBezTo>
                  <a:pt x="11858" y="9553"/>
                  <a:pt x="11917" y="9493"/>
                  <a:pt x="11964" y="9435"/>
                </a:cubicBezTo>
                <a:cubicBezTo>
                  <a:pt x="11988" y="9411"/>
                  <a:pt x="11977" y="9387"/>
                  <a:pt x="11964" y="9375"/>
                </a:cubicBezTo>
                <a:cubicBezTo>
                  <a:pt x="11960" y="9370"/>
                  <a:pt x="11953" y="9368"/>
                  <a:pt x="11946" y="9368"/>
                </a:cubicBezTo>
                <a:close/>
                <a:moveTo>
                  <a:pt x="11610" y="9721"/>
                </a:moveTo>
                <a:cubicBezTo>
                  <a:pt x="11601" y="9721"/>
                  <a:pt x="11592" y="9724"/>
                  <a:pt x="11586" y="9730"/>
                </a:cubicBezTo>
                <a:cubicBezTo>
                  <a:pt x="11527" y="9777"/>
                  <a:pt x="11468" y="9837"/>
                  <a:pt x="11409" y="9895"/>
                </a:cubicBezTo>
                <a:cubicBezTo>
                  <a:pt x="11397" y="9908"/>
                  <a:pt x="11397" y="9931"/>
                  <a:pt x="11409" y="9943"/>
                </a:cubicBezTo>
                <a:cubicBezTo>
                  <a:pt x="11420" y="9955"/>
                  <a:pt x="11433" y="9955"/>
                  <a:pt x="11444" y="9955"/>
                </a:cubicBezTo>
                <a:cubicBezTo>
                  <a:pt x="11444" y="9955"/>
                  <a:pt x="11456" y="9955"/>
                  <a:pt x="11468" y="9943"/>
                </a:cubicBezTo>
                <a:cubicBezTo>
                  <a:pt x="11527" y="9884"/>
                  <a:pt x="11586" y="9837"/>
                  <a:pt x="11633" y="9777"/>
                </a:cubicBezTo>
                <a:cubicBezTo>
                  <a:pt x="11657" y="9766"/>
                  <a:pt x="11657" y="9742"/>
                  <a:pt x="11633" y="9730"/>
                </a:cubicBezTo>
                <a:cubicBezTo>
                  <a:pt x="11628" y="9724"/>
                  <a:pt x="11619" y="9721"/>
                  <a:pt x="11610" y="9721"/>
                </a:cubicBezTo>
                <a:close/>
                <a:moveTo>
                  <a:pt x="11265" y="10040"/>
                </a:moveTo>
                <a:cubicBezTo>
                  <a:pt x="11255" y="10040"/>
                  <a:pt x="11243" y="10043"/>
                  <a:pt x="11231" y="10049"/>
                </a:cubicBezTo>
                <a:cubicBezTo>
                  <a:pt x="11173" y="10097"/>
                  <a:pt x="11113" y="10144"/>
                  <a:pt x="11054" y="10203"/>
                </a:cubicBezTo>
                <a:cubicBezTo>
                  <a:pt x="11042" y="10215"/>
                  <a:pt x="11031" y="10239"/>
                  <a:pt x="11042" y="10250"/>
                </a:cubicBezTo>
                <a:cubicBezTo>
                  <a:pt x="11054" y="10262"/>
                  <a:pt x="11066" y="10262"/>
                  <a:pt x="11078" y="10262"/>
                </a:cubicBezTo>
                <a:cubicBezTo>
                  <a:pt x="11078" y="10262"/>
                  <a:pt x="11089" y="10262"/>
                  <a:pt x="11102" y="10250"/>
                </a:cubicBezTo>
                <a:lnTo>
                  <a:pt x="11279" y="10108"/>
                </a:lnTo>
                <a:cubicBezTo>
                  <a:pt x="11302" y="10084"/>
                  <a:pt x="11302" y="10061"/>
                  <a:pt x="11291" y="10049"/>
                </a:cubicBezTo>
                <a:cubicBezTo>
                  <a:pt x="11285" y="10043"/>
                  <a:pt x="11276" y="10040"/>
                  <a:pt x="11265" y="10040"/>
                </a:cubicBezTo>
                <a:close/>
                <a:moveTo>
                  <a:pt x="10884" y="10337"/>
                </a:moveTo>
                <a:cubicBezTo>
                  <a:pt x="10877" y="10337"/>
                  <a:pt x="10870" y="10340"/>
                  <a:pt x="10865" y="10344"/>
                </a:cubicBezTo>
                <a:cubicBezTo>
                  <a:pt x="10806" y="10392"/>
                  <a:pt x="10735" y="10439"/>
                  <a:pt x="10676" y="10486"/>
                </a:cubicBezTo>
                <a:cubicBezTo>
                  <a:pt x="10652" y="10499"/>
                  <a:pt x="10652" y="10522"/>
                  <a:pt x="10664" y="10534"/>
                </a:cubicBezTo>
                <a:cubicBezTo>
                  <a:pt x="10664" y="10546"/>
                  <a:pt x="10676" y="10546"/>
                  <a:pt x="10687" y="10546"/>
                </a:cubicBezTo>
                <a:lnTo>
                  <a:pt x="10711" y="10546"/>
                </a:lnTo>
                <a:cubicBezTo>
                  <a:pt x="10782" y="10499"/>
                  <a:pt x="10842" y="10451"/>
                  <a:pt x="10913" y="10404"/>
                </a:cubicBezTo>
                <a:cubicBezTo>
                  <a:pt x="10924" y="10392"/>
                  <a:pt x="10924" y="10368"/>
                  <a:pt x="10913" y="10357"/>
                </a:cubicBezTo>
                <a:cubicBezTo>
                  <a:pt x="10905" y="10343"/>
                  <a:pt x="10894" y="10337"/>
                  <a:pt x="10884" y="10337"/>
                </a:cubicBezTo>
                <a:close/>
                <a:moveTo>
                  <a:pt x="10494" y="10609"/>
                </a:moveTo>
                <a:cubicBezTo>
                  <a:pt x="10487" y="10609"/>
                  <a:pt x="10480" y="10612"/>
                  <a:pt x="10475" y="10617"/>
                </a:cubicBezTo>
                <a:cubicBezTo>
                  <a:pt x="10404" y="10664"/>
                  <a:pt x="10345" y="10699"/>
                  <a:pt x="10274" y="10746"/>
                </a:cubicBezTo>
                <a:cubicBezTo>
                  <a:pt x="10251" y="10759"/>
                  <a:pt x="10251" y="10770"/>
                  <a:pt x="10262" y="10794"/>
                </a:cubicBezTo>
                <a:cubicBezTo>
                  <a:pt x="10262" y="10806"/>
                  <a:pt x="10274" y="10806"/>
                  <a:pt x="10286" y="10806"/>
                </a:cubicBezTo>
                <a:lnTo>
                  <a:pt x="10309" y="10806"/>
                </a:lnTo>
                <a:cubicBezTo>
                  <a:pt x="10380" y="10759"/>
                  <a:pt x="10440" y="10723"/>
                  <a:pt x="10511" y="10675"/>
                </a:cubicBezTo>
                <a:cubicBezTo>
                  <a:pt x="10534" y="10664"/>
                  <a:pt x="10534" y="10640"/>
                  <a:pt x="10522" y="10628"/>
                </a:cubicBezTo>
                <a:cubicBezTo>
                  <a:pt x="10515" y="10614"/>
                  <a:pt x="10505" y="10609"/>
                  <a:pt x="10494" y="10609"/>
                </a:cubicBezTo>
                <a:close/>
                <a:moveTo>
                  <a:pt x="10082" y="10860"/>
                </a:moveTo>
                <a:cubicBezTo>
                  <a:pt x="10075" y="10860"/>
                  <a:pt x="10068" y="10861"/>
                  <a:pt x="10061" y="10865"/>
                </a:cubicBezTo>
                <a:cubicBezTo>
                  <a:pt x="10002" y="10901"/>
                  <a:pt x="9931" y="10948"/>
                  <a:pt x="9860" y="10983"/>
                </a:cubicBezTo>
                <a:cubicBezTo>
                  <a:pt x="9836" y="10995"/>
                  <a:pt x="9836" y="11006"/>
                  <a:pt x="9836" y="11030"/>
                </a:cubicBezTo>
                <a:cubicBezTo>
                  <a:pt x="9849" y="11042"/>
                  <a:pt x="9860" y="11042"/>
                  <a:pt x="9872" y="11042"/>
                </a:cubicBezTo>
                <a:lnTo>
                  <a:pt x="9896" y="11042"/>
                </a:lnTo>
                <a:cubicBezTo>
                  <a:pt x="9967" y="11006"/>
                  <a:pt x="10038" y="10971"/>
                  <a:pt x="10096" y="10924"/>
                </a:cubicBezTo>
                <a:cubicBezTo>
                  <a:pt x="10120" y="10912"/>
                  <a:pt x="10120" y="10901"/>
                  <a:pt x="10120" y="10877"/>
                </a:cubicBezTo>
                <a:cubicBezTo>
                  <a:pt x="10112" y="10868"/>
                  <a:pt x="10098" y="10860"/>
                  <a:pt x="10082" y="10860"/>
                </a:cubicBezTo>
                <a:close/>
                <a:moveTo>
                  <a:pt x="9660" y="11085"/>
                </a:moveTo>
                <a:cubicBezTo>
                  <a:pt x="9655" y="11085"/>
                  <a:pt x="9651" y="11086"/>
                  <a:pt x="9647" y="11090"/>
                </a:cubicBezTo>
                <a:lnTo>
                  <a:pt x="9434" y="11196"/>
                </a:lnTo>
                <a:cubicBezTo>
                  <a:pt x="9411" y="11208"/>
                  <a:pt x="9399" y="11219"/>
                  <a:pt x="9411" y="11243"/>
                </a:cubicBezTo>
                <a:cubicBezTo>
                  <a:pt x="9423" y="11255"/>
                  <a:pt x="9434" y="11267"/>
                  <a:pt x="9447" y="11267"/>
                </a:cubicBezTo>
                <a:cubicBezTo>
                  <a:pt x="9447" y="11267"/>
                  <a:pt x="9458" y="11267"/>
                  <a:pt x="9458" y="11255"/>
                </a:cubicBezTo>
                <a:cubicBezTo>
                  <a:pt x="9529" y="11232"/>
                  <a:pt x="9600" y="11196"/>
                  <a:pt x="9683" y="11161"/>
                </a:cubicBezTo>
                <a:cubicBezTo>
                  <a:pt x="9694" y="11148"/>
                  <a:pt x="9707" y="11125"/>
                  <a:pt x="9694" y="11101"/>
                </a:cubicBezTo>
                <a:cubicBezTo>
                  <a:pt x="9686" y="11093"/>
                  <a:pt x="9672" y="11085"/>
                  <a:pt x="9660" y="11085"/>
                </a:cubicBezTo>
                <a:close/>
                <a:moveTo>
                  <a:pt x="9210" y="11290"/>
                </a:moveTo>
                <a:cubicBezTo>
                  <a:pt x="9139" y="11326"/>
                  <a:pt x="9068" y="11361"/>
                  <a:pt x="8997" y="11385"/>
                </a:cubicBezTo>
                <a:cubicBezTo>
                  <a:pt x="8974" y="11397"/>
                  <a:pt x="8962" y="11421"/>
                  <a:pt x="8974" y="11432"/>
                </a:cubicBezTo>
                <a:cubicBezTo>
                  <a:pt x="8974" y="11444"/>
                  <a:pt x="8997" y="11456"/>
                  <a:pt x="9009" y="11456"/>
                </a:cubicBezTo>
                <a:lnTo>
                  <a:pt x="9021" y="11456"/>
                </a:lnTo>
                <a:cubicBezTo>
                  <a:pt x="9092" y="11421"/>
                  <a:pt x="9163" y="11397"/>
                  <a:pt x="9245" y="11361"/>
                </a:cubicBezTo>
                <a:cubicBezTo>
                  <a:pt x="9258" y="11350"/>
                  <a:pt x="9269" y="11326"/>
                  <a:pt x="9258" y="11314"/>
                </a:cubicBezTo>
                <a:cubicBezTo>
                  <a:pt x="9258" y="11290"/>
                  <a:pt x="9234" y="11290"/>
                  <a:pt x="9210" y="11290"/>
                </a:cubicBezTo>
                <a:close/>
                <a:moveTo>
                  <a:pt x="8784" y="11475"/>
                </a:moveTo>
                <a:cubicBezTo>
                  <a:pt x="8780" y="11475"/>
                  <a:pt x="8776" y="11476"/>
                  <a:pt x="8772" y="11479"/>
                </a:cubicBezTo>
                <a:cubicBezTo>
                  <a:pt x="8701" y="11503"/>
                  <a:pt x="8619" y="11539"/>
                  <a:pt x="8548" y="11563"/>
                </a:cubicBezTo>
                <a:cubicBezTo>
                  <a:pt x="8525" y="11563"/>
                  <a:pt x="8525" y="11586"/>
                  <a:pt x="8525" y="11610"/>
                </a:cubicBezTo>
                <a:cubicBezTo>
                  <a:pt x="8536" y="11621"/>
                  <a:pt x="8548" y="11634"/>
                  <a:pt x="8560" y="11634"/>
                </a:cubicBezTo>
                <a:lnTo>
                  <a:pt x="8572" y="11634"/>
                </a:lnTo>
                <a:cubicBezTo>
                  <a:pt x="8643" y="11598"/>
                  <a:pt x="8725" y="11574"/>
                  <a:pt x="8796" y="11539"/>
                </a:cubicBezTo>
                <a:cubicBezTo>
                  <a:pt x="8820" y="11539"/>
                  <a:pt x="8820" y="11515"/>
                  <a:pt x="8820" y="11503"/>
                </a:cubicBezTo>
                <a:cubicBezTo>
                  <a:pt x="8811" y="11486"/>
                  <a:pt x="8796" y="11475"/>
                  <a:pt x="8784" y="11475"/>
                </a:cubicBezTo>
                <a:close/>
                <a:moveTo>
                  <a:pt x="8335" y="11640"/>
                </a:moveTo>
                <a:cubicBezTo>
                  <a:pt x="8330" y="11640"/>
                  <a:pt x="8326" y="11642"/>
                  <a:pt x="8323" y="11645"/>
                </a:cubicBezTo>
                <a:cubicBezTo>
                  <a:pt x="8241" y="11669"/>
                  <a:pt x="8170" y="11692"/>
                  <a:pt x="8099" y="11716"/>
                </a:cubicBezTo>
                <a:cubicBezTo>
                  <a:pt x="8075" y="11716"/>
                  <a:pt x="8063" y="11739"/>
                  <a:pt x="8075" y="11763"/>
                </a:cubicBezTo>
                <a:cubicBezTo>
                  <a:pt x="8075" y="11775"/>
                  <a:pt x="8087" y="11787"/>
                  <a:pt x="8110" y="11787"/>
                </a:cubicBezTo>
                <a:cubicBezTo>
                  <a:pt x="8194" y="11763"/>
                  <a:pt x="8264" y="11739"/>
                  <a:pt x="8347" y="11704"/>
                </a:cubicBezTo>
                <a:cubicBezTo>
                  <a:pt x="8359" y="11704"/>
                  <a:pt x="8370" y="11681"/>
                  <a:pt x="8370" y="11669"/>
                </a:cubicBezTo>
                <a:cubicBezTo>
                  <a:pt x="8362" y="11651"/>
                  <a:pt x="8347" y="11640"/>
                  <a:pt x="8335" y="11640"/>
                </a:cubicBezTo>
                <a:close/>
                <a:moveTo>
                  <a:pt x="7881" y="11782"/>
                </a:moveTo>
                <a:cubicBezTo>
                  <a:pt x="7875" y="11782"/>
                  <a:pt x="7869" y="11784"/>
                  <a:pt x="7863" y="11787"/>
                </a:cubicBezTo>
                <a:cubicBezTo>
                  <a:pt x="7792" y="11810"/>
                  <a:pt x="7708" y="11834"/>
                  <a:pt x="7637" y="11846"/>
                </a:cubicBezTo>
                <a:cubicBezTo>
                  <a:pt x="7614" y="11858"/>
                  <a:pt x="7602" y="11881"/>
                  <a:pt x="7614" y="11894"/>
                </a:cubicBezTo>
                <a:cubicBezTo>
                  <a:pt x="7614" y="11917"/>
                  <a:pt x="7626" y="11917"/>
                  <a:pt x="7650" y="11917"/>
                </a:cubicBezTo>
                <a:lnTo>
                  <a:pt x="7661" y="11917"/>
                </a:lnTo>
                <a:cubicBezTo>
                  <a:pt x="7732" y="11905"/>
                  <a:pt x="7815" y="11881"/>
                  <a:pt x="7886" y="11858"/>
                </a:cubicBezTo>
                <a:cubicBezTo>
                  <a:pt x="7910" y="11846"/>
                  <a:pt x="7921" y="11834"/>
                  <a:pt x="7910" y="11810"/>
                </a:cubicBezTo>
                <a:cubicBezTo>
                  <a:pt x="7910" y="11793"/>
                  <a:pt x="7897" y="11782"/>
                  <a:pt x="7881" y="11782"/>
                </a:cubicBezTo>
                <a:close/>
                <a:moveTo>
                  <a:pt x="7420" y="11912"/>
                </a:moveTo>
                <a:cubicBezTo>
                  <a:pt x="7414" y="11912"/>
                  <a:pt x="7407" y="11914"/>
                  <a:pt x="7401" y="11917"/>
                </a:cubicBezTo>
                <a:cubicBezTo>
                  <a:pt x="7330" y="11929"/>
                  <a:pt x="7248" y="11952"/>
                  <a:pt x="7177" y="11976"/>
                </a:cubicBezTo>
                <a:cubicBezTo>
                  <a:pt x="7153" y="11976"/>
                  <a:pt x="7141" y="12000"/>
                  <a:pt x="7153" y="12012"/>
                </a:cubicBezTo>
                <a:cubicBezTo>
                  <a:pt x="7153" y="12035"/>
                  <a:pt x="7165" y="12047"/>
                  <a:pt x="7188" y="12047"/>
                </a:cubicBezTo>
                <a:lnTo>
                  <a:pt x="7188" y="12035"/>
                </a:lnTo>
                <a:cubicBezTo>
                  <a:pt x="7271" y="12023"/>
                  <a:pt x="7342" y="12000"/>
                  <a:pt x="7425" y="11988"/>
                </a:cubicBezTo>
                <a:cubicBezTo>
                  <a:pt x="7448" y="11976"/>
                  <a:pt x="7461" y="11952"/>
                  <a:pt x="7448" y="11941"/>
                </a:cubicBezTo>
                <a:cubicBezTo>
                  <a:pt x="7448" y="11924"/>
                  <a:pt x="7436" y="11912"/>
                  <a:pt x="7420" y="11912"/>
                </a:cubicBezTo>
                <a:close/>
                <a:moveTo>
                  <a:pt x="6940" y="12023"/>
                </a:moveTo>
                <a:cubicBezTo>
                  <a:pt x="6870" y="12047"/>
                  <a:pt x="6786" y="12059"/>
                  <a:pt x="6704" y="12070"/>
                </a:cubicBezTo>
                <a:cubicBezTo>
                  <a:pt x="6692" y="12083"/>
                  <a:pt x="6680" y="12094"/>
                  <a:pt x="6680" y="12118"/>
                </a:cubicBezTo>
                <a:cubicBezTo>
                  <a:pt x="6680" y="12130"/>
                  <a:pt x="6704" y="12141"/>
                  <a:pt x="6715" y="12141"/>
                </a:cubicBezTo>
                <a:lnTo>
                  <a:pt x="6728" y="12141"/>
                </a:lnTo>
                <a:cubicBezTo>
                  <a:pt x="6799" y="12130"/>
                  <a:pt x="6881" y="12106"/>
                  <a:pt x="6952" y="12094"/>
                </a:cubicBezTo>
                <a:cubicBezTo>
                  <a:pt x="6975" y="12094"/>
                  <a:pt x="6988" y="12070"/>
                  <a:pt x="6988" y="12047"/>
                </a:cubicBezTo>
                <a:cubicBezTo>
                  <a:pt x="6975" y="12035"/>
                  <a:pt x="6964" y="12023"/>
                  <a:pt x="6940" y="12023"/>
                </a:cubicBezTo>
                <a:close/>
                <a:moveTo>
                  <a:pt x="6479" y="12118"/>
                </a:moveTo>
                <a:cubicBezTo>
                  <a:pt x="6397" y="12130"/>
                  <a:pt x="6313" y="12154"/>
                  <a:pt x="6243" y="12165"/>
                </a:cubicBezTo>
                <a:cubicBezTo>
                  <a:pt x="6219" y="12165"/>
                  <a:pt x="6208" y="12189"/>
                  <a:pt x="6208" y="12201"/>
                </a:cubicBezTo>
                <a:cubicBezTo>
                  <a:pt x="6208" y="12225"/>
                  <a:pt x="6231" y="12236"/>
                  <a:pt x="6243" y="12236"/>
                </a:cubicBezTo>
                <a:lnTo>
                  <a:pt x="6255" y="12236"/>
                </a:lnTo>
                <a:cubicBezTo>
                  <a:pt x="6326" y="12225"/>
                  <a:pt x="6408" y="12201"/>
                  <a:pt x="6491" y="12189"/>
                </a:cubicBezTo>
                <a:cubicBezTo>
                  <a:pt x="6503" y="12189"/>
                  <a:pt x="6515" y="12165"/>
                  <a:pt x="6515" y="12154"/>
                </a:cubicBezTo>
                <a:cubicBezTo>
                  <a:pt x="6515" y="12130"/>
                  <a:pt x="6491" y="12118"/>
                  <a:pt x="6479" y="12118"/>
                </a:cubicBezTo>
                <a:close/>
                <a:moveTo>
                  <a:pt x="6006" y="12201"/>
                </a:moveTo>
                <a:cubicBezTo>
                  <a:pt x="5924" y="12212"/>
                  <a:pt x="5841" y="12225"/>
                  <a:pt x="5770" y="12236"/>
                </a:cubicBezTo>
                <a:cubicBezTo>
                  <a:pt x="5746" y="12236"/>
                  <a:pt x="5735" y="12260"/>
                  <a:pt x="5735" y="12283"/>
                </a:cubicBezTo>
                <a:cubicBezTo>
                  <a:pt x="5735" y="12296"/>
                  <a:pt x="5758" y="12307"/>
                  <a:pt x="5770" y="12307"/>
                </a:cubicBezTo>
                <a:lnTo>
                  <a:pt x="5782" y="12307"/>
                </a:lnTo>
                <a:cubicBezTo>
                  <a:pt x="5853" y="12296"/>
                  <a:pt x="5935" y="12283"/>
                  <a:pt x="6018" y="12272"/>
                </a:cubicBezTo>
                <a:cubicBezTo>
                  <a:pt x="6030" y="12272"/>
                  <a:pt x="6042" y="12248"/>
                  <a:pt x="6042" y="12236"/>
                </a:cubicBezTo>
                <a:cubicBezTo>
                  <a:pt x="6042" y="12212"/>
                  <a:pt x="6018" y="12201"/>
                  <a:pt x="6006" y="12201"/>
                </a:cubicBezTo>
                <a:close/>
                <a:moveTo>
                  <a:pt x="37" y="12272"/>
                </a:moveTo>
                <a:cubicBezTo>
                  <a:pt x="24" y="12272"/>
                  <a:pt x="1" y="12283"/>
                  <a:pt x="1" y="12307"/>
                </a:cubicBezTo>
                <a:cubicBezTo>
                  <a:pt x="1" y="12319"/>
                  <a:pt x="13" y="12343"/>
                  <a:pt x="24" y="12343"/>
                </a:cubicBezTo>
                <a:cubicBezTo>
                  <a:pt x="24" y="12343"/>
                  <a:pt x="119" y="12354"/>
                  <a:pt x="273" y="12378"/>
                </a:cubicBezTo>
                <a:cubicBezTo>
                  <a:pt x="297" y="12378"/>
                  <a:pt x="308" y="12366"/>
                  <a:pt x="308" y="12343"/>
                </a:cubicBezTo>
                <a:cubicBezTo>
                  <a:pt x="308" y="12331"/>
                  <a:pt x="297" y="12307"/>
                  <a:pt x="273" y="12307"/>
                </a:cubicBezTo>
                <a:cubicBezTo>
                  <a:pt x="119" y="12283"/>
                  <a:pt x="37" y="12272"/>
                  <a:pt x="37" y="12272"/>
                </a:cubicBezTo>
                <a:close/>
                <a:moveTo>
                  <a:pt x="5533" y="12272"/>
                </a:moveTo>
                <a:cubicBezTo>
                  <a:pt x="5451" y="12283"/>
                  <a:pt x="5368" y="12296"/>
                  <a:pt x="5297" y="12307"/>
                </a:cubicBezTo>
                <a:cubicBezTo>
                  <a:pt x="5273" y="12307"/>
                  <a:pt x="5262" y="12319"/>
                  <a:pt x="5262" y="12343"/>
                </a:cubicBezTo>
                <a:cubicBezTo>
                  <a:pt x="5262" y="12354"/>
                  <a:pt x="5273" y="12378"/>
                  <a:pt x="5297" y="12378"/>
                </a:cubicBezTo>
                <a:cubicBezTo>
                  <a:pt x="5380" y="12366"/>
                  <a:pt x="5462" y="12354"/>
                  <a:pt x="5533" y="12343"/>
                </a:cubicBezTo>
                <a:cubicBezTo>
                  <a:pt x="5557" y="12343"/>
                  <a:pt x="5569" y="12319"/>
                  <a:pt x="5569" y="12307"/>
                </a:cubicBezTo>
                <a:cubicBezTo>
                  <a:pt x="5569" y="12283"/>
                  <a:pt x="5545" y="12272"/>
                  <a:pt x="5533" y="12272"/>
                </a:cubicBezTo>
                <a:close/>
                <a:moveTo>
                  <a:pt x="521" y="12331"/>
                </a:moveTo>
                <a:cubicBezTo>
                  <a:pt x="497" y="12331"/>
                  <a:pt x="473" y="12343"/>
                  <a:pt x="473" y="12366"/>
                </a:cubicBezTo>
                <a:cubicBezTo>
                  <a:pt x="473" y="12378"/>
                  <a:pt x="486" y="12401"/>
                  <a:pt x="509" y="12401"/>
                </a:cubicBezTo>
                <a:cubicBezTo>
                  <a:pt x="580" y="12414"/>
                  <a:pt x="663" y="12414"/>
                  <a:pt x="746" y="12425"/>
                </a:cubicBezTo>
                <a:cubicBezTo>
                  <a:pt x="770" y="12425"/>
                  <a:pt x="781" y="12414"/>
                  <a:pt x="781" y="12390"/>
                </a:cubicBezTo>
                <a:cubicBezTo>
                  <a:pt x="793" y="12378"/>
                  <a:pt x="770" y="12354"/>
                  <a:pt x="757" y="12354"/>
                </a:cubicBezTo>
                <a:cubicBezTo>
                  <a:pt x="663" y="12343"/>
                  <a:pt x="592" y="12343"/>
                  <a:pt x="521" y="12331"/>
                </a:cubicBezTo>
                <a:close/>
                <a:moveTo>
                  <a:pt x="5049" y="12331"/>
                </a:moveTo>
                <a:cubicBezTo>
                  <a:pt x="4978" y="12343"/>
                  <a:pt x="4895" y="12343"/>
                  <a:pt x="4813" y="12354"/>
                </a:cubicBezTo>
                <a:cubicBezTo>
                  <a:pt x="4800" y="12354"/>
                  <a:pt x="4777" y="12366"/>
                  <a:pt x="4789" y="12390"/>
                </a:cubicBezTo>
                <a:cubicBezTo>
                  <a:pt x="4789" y="12414"/>
                  <a:pt x="4800" y="12425"/>
                  <a:pt x="4824" y="12425"/>
                </a:cubicBezTo>
                <a:cubicBezTo>
                  <a:pt x="4907" y="12414"/>
                  <a:pt x="4978" y="12414"/>
                  <a:pt x="5060" y="12401"/>
                </a:cubicBezTo>
                <a:cubicBezTo>
                  <a:pt x="5084" y="12401"/>
                  <a:pt x="5096" y="12378"/>
                  <a:pt x="5096" y="12366"/>
                </a:cubicBezTo>
                <a:cubicBezTo>
                  <a:pt x="5096" y="12343"/>
                  <a:pt x="5073" y="12331"/>
                  <a:pt x="5049" y="12331"/>
                </a:cubicBezTo>
                <a:close/>
                <a:moveTo>
                  <a:pt x="994" y="12378"/>
                </a:moveTo>
                <a:cubicBezTo>
                  <a:pt x="970" y="12378"/>
                  <a:pt x="959" y="12390"/>
                  <a:pt x="959" y="12401"/>
                </a:cubicBezTo>
                <a:cubicBezTo>
                  <a:pt x="946" y="12425"/>
                  <a:pt x="970" y="12449"/>
                  <a:pt x="982" y="12449"/>
                </a:cubicBezTo>
                <a:cubicBezTo>
                  <a:pt x="1065" y="12449"/>
                  <a:pt x="1148" y="12461"/>
                  <a:pt x="1230" y="12461"/>
                </a:cubicBezTo>
                <a:cubicBezTo>
                  <a:pt x="1242" y="12461"/>
                  <a:pt x="1266" y="12449"/>
                  <a:pt x="1266" y="12425"/>
                </a:cubicBezTo>
                <a:cubicBezTo>
                  <a:pt x="1266" y="12414"/>
                  <a:pt x="1254" y="12390"/>
                  <a:pt x="1230" y="12390"/>
                </a:cubicBezTo>
                <a:cubicBezTo>
                  <a:pt x="1148" y="12390"/>
                  <a:pt x="1065" y="12378"/>
                  <a:pt x="994" y="12378"/>
                </a:cubicBezTo>
                <a:close/>
                <a:moveTo>
                  <a:pt x="4588" y="12375"/>
                </a:moveTo>
                <a:cubicBezTo>
                  <a:pt x="4584" y="12375"/>
                  <a:pt x="4580" y="12376"/>
                  <a:pt x="4576" y="12378"/>
                </a:cubicBezTo>
                <a:cubicBezTo>
                  <a:pt x="4493" y="12378"/>
                  <a:pt x="4422" y="12390"/>
                  <a:pt x="4340" y="12390"/>
                </a:cubicBezTo>
                <a:cubicBezTo>
                  <a:pt x="4316" y="12390"/>
                  <a:pt x="4304" y="12414"/>
                  <a:pt x="4304" y="12425"/>
                </a:cubicBezTo>
                <a:cubicBezTo>
                  <a:pt x="4304" y="12449"/>
                  <a:pt x="4327" y="12461"/>
                  <a:pt x="4340" y="12461"/>
                </a:cubicBezTo>
                <a:cubicBezTo>
                  <a:pt x="4422" y="12461"/>
                  <a:pt x="4505" y="12449"/>
                  <a:pt x="4587" y="12449"/>
                </a:cubicBezTo>
                <a:cubicBezTo>
                  <a:pt x="4600" y="12449"/>
                  <a:pt x="4623" y="12425"/>
                  <a:pt x="4611" y="12401"/>
                </a:cubicBezTo>
                <a:cubicBezTo>
                  <a:pt x="4611" y="12392"/>
                  <a:pt x="4604" y="12375"/>
                  <a:pt x="4588" y="12375"/>
                </a:cubicBezTo>
                <a:close/>
                <a:moveTo>
                  <a:pt x="1467" y="12401"/>
                </a:moveTo>
                <a:cubicBezTo>
                  <a:pt x="1443" y="12401"/>
                  <a:pt x="1432" y="12425"/>
                  <a:pt x="1432" y="12437"/>
                </a:cubicBezTo>
                <a:cubicBezTo>
                  <a:pt x="1432" y="12461"/>
                  <a:pt x="1443" y="12472"/>
                  <a:pt x="1467" y="12472"/>
                </a:cubicBezTo>
                <a:cubicBezTo>
                  <a:pt x="1537" y="12485"/>
                  <a:pt x="1621" y="12485"/>
                  <a:pt x="1703" y="12485"/>
                </a:cubicBezTo>
                <a:cubicBezTo>
                  <a:pt x="1727" y="12485"/>
                  <a:pt x="1739" y="12472"/>
                  <a:pt x="1739" y="12461"/>
                </a:cubicBezTo>
                <a:cubicBezTo>
                  <a:pt x="1739" y="12437"/>
                  <a:pt x="1727" y="12414"/>
                  <a:pt x="1703" y="12414"/>
                </a:cubicBezTo>
                <a:cubicBezTo>
                  <a:pt x="1621" y="12414"/>
                  <a:pt x="1550" y="12414"/>
                  <a:pt x="1467" y="12401"/>
                </a:cubicBezTo>
                <a:close/>
                <a:moveTo>
                  <a:pt x="4103" y="12401"/>
                </a:moveTo>
                <a:cubicBezTo>
                  <a:pt x="4020" y="12414"/>
                  <a:pt x="3938" y="12414"/>
                  <a:pt x="3867" y="12414"/>
                </a:cubicBezTo>
                <a:cubicBezTo>
                  <a:pt x="3843" y="12425"/>
                  <a:pt x="3831" y="12437"/>
                  <a:pt x="3831" y="12461"/>
                </a:cubicBezTo>
                <a:cubicBezTo>
                  <a:pt x="3831" y="12472"/>
                  <a:pt x="3843" y="12496"/>
                  <a:pt x="3867" y="12496"/>
                </a:cubicBezTo>
                <a:cubicBezTo>
                  <a:pt x="3949" y="12485"/>
                  <a:pt x="4020" y="12485"/>
                  <a:pt x="4103" y="12472"/>
                </a:cubicBezTo>
                <a:cubicBezTo>
                  <a:pt x="4127" y="12472"/>
                  <a:pt x="4138" y="12461"/>
                  <a:pt x="4138" y="12437"/>
                </a:cubicBezTo>
                <a:cubicBezTo>
                  <a:pt x="4138" y="12425"/>
                  <a:pt x="4115" y="12401"/>
                  <a:pt x="4103" y="12401"/>
                </a:cubicBezTo>
                <a:close/>
                <a:moveTo>
                  <a:pt x="1952" y="12425"/>
                </a:moveTo>
                <a:cubicBezTo>
                  <a:pt x="1928" y="12425"/>
                  <a:pt x="1916" y="12437"/>
                  <a:pt x="1916" y="12461"/>
                </a:cubicBezTo>
                <a:cubicBezTo>
                  <a:pt x="1904" y="12485"/>
                  <a:pt x="1928" y="12496"/>
                  <a:pt x="1939" y="12496"/>
                </a:cubicBezTo>
                <a:cubicBezTo>
                  <a:pt x="2023" y="12508"/>
                  <a:pt x="2105" y="12508"/>
                  <a:pt x="2188" y="12508"/>
                </a:cubicBezTo>
                <a:cubicBezTo>
                  <a:pt x="2199" y="12508"/>
                  <a:pt x="2223" y="12496"/>
                  <a:pt x="2223" y="12472"/>
                </a:cubicBezTo>
                <a:cubicBezTo>
                  <a:pt x="2223" y="12449"/>
                  <a:pt x="2212" y="12437"/>
                  <a:pt x="2188" y="12437"/>
                </a:cubicBezTo>
                <a:cubicBezTo>
                  <a:pt x="2105" y="12437"/>
                  <a:pt x="2023" y="12425"/>
                  <a:pt x="1952" y="12425"/>
                </a:cubicBezTo>
                <a:close/>
                <a:moveTo>
                  <a:pt x="3618" y="12425"/>
                </a:moveTo>
                <a:cubicBezTo>
                  <a:pt x="3547" y="12437"/>
                  <a:pt x="3465" y="12437"/>
                  <a:pt x="3382" y="12437"/>
                </a:cubicBezTo>
                <a:cubicBezTo>
                  <a:pt x="3358" y="12437"/>
                  <a:pt x="3347" y="12449"/>
                  <a:pt x="3347" y="12472"/>
                </a:cubicBezTo>
                <a:cubicBezTo>
                  <a:pt x="3347" y="12496"/>
                  <a:pt x="3370" y="12508"/>
                  <a:pt x="3382" y="12508"/>
                </a:cubicBezTo>
                <a:cubicBezTo>
                  <a:pt x="3465" y="12508"/>
                  <a:pt x="3547" y="12508"/>
                  <a:pt x="3630" y="12496"/>
                </a:cubicBezTo>
                <a:cubicBezTo>
                  <a:pt x="3642" y="12496"/>
                  <a:pt x="3665" y="12485"/>
                  <a:pt x="3654" y="12461"/>
                </a:cubicBezTo>
                <a:cubicBezTo>
                  <a:pt x="3654" y="12449"/>
                  <a:pt x="3642" y="12425"/>
                  <a:pt x="3618" y="12425"/>
                </a:cubicBezTo>
                <a:close/>
                <a:moveTo>
                  <a:pt x="2425" y="12437"/>
                </a:moveTo>
                <a:cubicBezTo>
                  <a:pt x="2401" y="12437"/>
                  <a:pt x="2389" y="12461"/>
                  <a:pt x="2389" y="12472"/>
                </a:cubicBezTo>
                <a:cubicBezTo>
                  <a:pt x="2389" y="12496"/>
                  <a:pt x="2401" y="12508"/>
                  <a:pt x="2425" y="12508"/>
                </a:cubicBezTo>
                <a:cubicBezTo>
                  <a:pt x="2507" y="12508"/>
                  <a:pt x="2578" y="12520"/>
                  <a:pt x="2661" y="12520"/>
                </a:cubicBezTo>
                <a:cubicBezTo>
                  <a:pt x="2685" y="12520"/>
                  <a:pt x="2696" y="12496"/>
                  <a:pt x="2696" y="12485"/>
                </a:cubicBezTo>
                <a:cubicBezTo>
                  <a:pt x="2696" y="12461"/>
                  <a:pt x="2685" y="12449"/>
                  <a:pt x="2661" y="12437"/>
                </a:cubicBezTo>
                <a:close/>
                <a:moveTo>
                  <a:pt x="3145" y="12437"/>
                </a:moveTo>
                <a:cubicBezTo>
                  <a:pt x="3063" y="12437"/>
                  <a:pt x="2980" y="12437"/>
                  <a:pt x="2909" y="12449"/>
                </a:cubicBezTo>
                <a:cubicBezTo>
                  <a:pt x="2885" y="12449"/>
                  <a:pt x="2874" y="12461"/>
                  <a:pt x="2874" y="12485"/>
                </a:cubicBezTo>
                <a:cubicBezTo>
                  <a:pt x="2874" y="12496"/>
                  <a:pt x="2885" y="12520"/>
                  <a:pt x="2909" y="12520"/>
                </a:cubicBezTo>
                <a:cubicBezTo>
                  <a:pt x="2980" y="12520"/>
                  <a:pt x="3063" y="12508"/>
                  <a:pt x="3145" y="12508"/>
                </a:cubicBezTo>
                <a:cubicBezTo>
                  <a:pt x="3169" y="12508"/>
                  <a:pt x="3181" y="12496"/>
                  <a:pt x="3181" y="12472"/>
                </a:cubicBezTo>
                <a:cubicBezTo>
                  <a:pt x="3181" y="12461"/>
                  <a:pt x="3169" y="12437"/>
                  <a:pt x="3145" y="1243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1" name="Google Shape;231;p17"/>
          <p:cNvGrpSpPr/>
          <p:nvPr/>
        </p:nvGrpSpPr>
        <p:grpSpPr>
          <a:xfrm>
            <a:off x="8639764" y="1722311"/>
            <a:ext cx="355461" cy="607971"/>
            <a:chOff x="-8272361" y="3329436"/>
            <a:chExt cx="355461" cy="607971"/>
          </a:xfrm>
        </p:grpSpPr>
        <p:sp>
          <p:nvSpPr>
            <p:cNvPr id="232" name="Google Shape;232;p17"/>
            <p:cNvSpPr/>
            <p:nvPr/>
          </p:nvSpPr>
          <p:spPr>
            <a:xfrm>
              <a:off x="-8272361" y="3447815"/>
              <a:ext cx="328505" cy="420577"/>
            </a:xfrm>
            <a:custGeom>
              <a:avLst/>
              <a:gdLst/>
              <a:ahLst/>
              <a:cxnLst/>
              <a:rect l="l" t="t" r="r" b="b"/>
              <a:pathLst>
                <a:path w="2023" h="2590" extrusionOk="0">
                  <a:moveTo>
                    <a:pt x="1172" y="0"/>
                  </a:moveTo>
                  <a:lnTo>
                    <a:pt x="1" y="533"/>
                  </a:lnTo>
                  <a:lnTo>
                    <a:pt x="25" y="591"/>
                  </a:lnTo>
                  <a:lnTo>
                    <a:pt x="899" y="2590"/>
                  </a:lnTo>
                  <a:lnTo>
                    <a:pt x="2023" y="2081"/>
                  </a:lnTo>
                  <a:lnTo>
                    <a:pt x="11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7"/>
            <p:cNvSpPr/>
            <p:nvPr/>
          </p:nvSpPr>
          <p:spPr>
            <a:xfrm>
              <a:off x="-8126377" y="3785577"/>
              <a:ext cx="209477" cy="151830"/>
            </a:xfrm>
            <a:custGeom>
              <a:avLst/>
              <a:gdLst/>
              <a:ahLst/>
              <a:cxnLst/>
              <a:rect l="l" t="t" r="r" b="b"/>
              <a:pathLst>
                <a:path w="1290" h="935" extrusionOk="0">
                  <a:moveTo>
                    <a:pt x="1124" y="1"/>
                  </a:moveTo>
                  <a:lnTo>
                    <a:pt x="0" y="510"/>
                  </a:lnTo>
                  <a:lnTo>
                    <a:pt x="131" y="805"/>
                  </a:lnTo>
                  <a:cubicBezTo>
                    <a:pt x="165" y="883"/>
                    <a:pt x="243" y="935"/>
                    <a:pt x="325" y="935"/>
                  </a:cubicBezTo>
                  <a:cubicBezTo>
                    <a:pt x="355" y="935"/>
                    <a:pt x="386" y="928"/>
                    <a:pt x="415" y="912"/>
                  </a:cubicBezTo>
                  <a:lnTo>
                    <a:pt x="1135" y="604"/>
                  </a:lnTo>
                  <a:cubicBezTo>
                    <a:pt x="1242" y="557"/>
                    <a:pt x="1289" y="427"/>
                    <a:pt x="1254" y="321"/>
                  </a:cubicBezTo>
                  <a:lnTo>
                    <a:pt x="11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7"/>
            <p:cNvSpPr/>
            <p:nvPr/>
          </p:nvSpPr>
          <p:spPr>
            <a:xfrm>
              <a:off x="-8143589" y="3771449"/>
              <a:ext cx="213212" cy="113020"/>
            </a:xfrm>
            <a:custGeom>
              <a:avLst/>
              <a:gdLst/>
              <a:ahLst/>
              <a:cxnLst/>
              <a:rect l="l" t="t" r="r" b="b"/>
              <a:pathLst>
                <a:path w="1313" h="696" extrusionOk="0">
                  <a:moveTo>
                    <a:pt x="1189" y="1"/>
                  </a:moveTo>
                  <a:cubicBezTo>
                    <a:pt x="1168" y="1"/>
                    <a:pt x="1146" y="6"/>
                    <a:pt x="1123" y="17"/>
                  </a:cubicBezTo>
                  <a:lnTo>
                    <a:pt x="95" y="479"/>
                  </a:lnTo>
                  <a:cubicBezTo>
                    <a:pt x="24" y="502"/>
                    <a:pt x="1" y="573"/>
                    <a:pt x="24" y="632"/>
                  </a:cubicBezTo>
                  <a:cubicBezTo>
                    <a:pt x="40" y="672"/>
                    <a:pt x="78" y="696"/>
                    <a:pt x="123" y="696"/>
                  </a:cubicBezTo>
                  <a:cubicBezTo>
                    <a:pt x="144" y="696"/>
                    <a:pt x="167" y="691"/>
                    <a:pt x="190" y="679"/>
                  </a:cubicBezTo>
                  <a:lnTo>
                    <a:pt x="1218" y="218"/>
                  </a:lnTo>
                  <a:cubicBezTo>
                    <a:pt x="1289" y="183"/>
                    <a:pt x="1312" y="124"/>
                    <a:pt x="1289" y="64"/>
                  </a:cubicBezTo>
                  <a:cubicBezTo>
                    <a:pt x="1273" y="24"/>
                    <a:pt x="1234" y="1"/>
                    <a:pt x="11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7"/>
            <p:cNvSpPr/>
            <p:nvPr/>
          </p:nvSpPr>
          <p:spPr>
            <a:xfrm>
              <a:off x="-8272361" y="3329436"/>
              <a:ext cx="190315" cy="241304"/>
            </a:xfrm>
            <a:custGeom>
              <a:avLst/>
              <a:gdLst/>
              <a:ahLst/>
              <a:cxnLst/>
              <a:rect l="l" t="t" r="r" b="b"/>
              <a:pathLst>
                <a:path w="1172" h="1486" extrusionOk="0">
                  <a:moveTo>
                    <a:pt x="257" y="1"/>
                  </a:moveTo>
                  <a:cubicBezTo>
                    <a:pt x="172" y="1"/>
                    <a:pt x="92" y="65"/>
                    <a:pt x="84" y="162"/>
                  </a:cubicBezTo>
                  <a:lnTo>
                    <a:pt x="1" y="1262"/>
                  </a:lnTo>
                  <a:lnTo>
                    <a:pt x="463" y="1486"/>
                  </a:lnTo>
                  <a:lnTo>
                    <a:pt x="723" y="1084"/>
                  </a:lnTo>
                  <a:lnTo>
                    <a:pt x="1030" y="1226"/>
                  </a:lnTo>
                  <a:lnTo>
                    <a:pt x="1172" y="729"/>
                  </a:lnTo>
                  <a:lnTo>
                    <a:pt x="368" y="44"/>
                  </a:lnTo>
                  <a:cubicBezTo>
                    <a:pt x="334" y="14"/>
                    <a:pt x="295" y="1"/>
                    <a:pt x="2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7"/>
            <p:cNvSpPr/>
            <p:nvPr/>
          </p:nvSpPr>
          <p:spPr>
            <a:xfrm>
              <a:off x="-8264566" y="3329436"/>
              <a:ext cx="105713" cy="97431"/>
            </a:xfrm>
            <a:custGeom>
              <a:avLst/>
              <a:gdLst/>
              <a:ahLst/>
              <a:cxnLst/>
              <a:rect l="l" t="t" r="r" b="b"/>
              <a:pathLst>
                <a:path w="651" h="600" extrusionOk="0">
                  <a:moveTo>
                    <a:pt x="209" y="1"/>
                  </a:moveTo>
                  <a:cubicBezTo>
                    <a:pt x="124" y="1"/>
                    <a:pt x="44" y="65"/>
                    <a:pt x="36" y="162"/>
                  </a:cubicBezTo>
                  <a:lnTo>
                    <a:pt x="0" y="600"/>
                  </a:lnTo>
                  <a:lnTo>
                    <a:pt x="651" y="316"/>
                  </a:lnTo>
                  <a:lnTo>
                    <a:pt x="320" y="44"/>
                  </a:lnTo>
                  <a:cubicBezTo>
                    <a:pt x="286" y="14"/>
                    <a:pt x="247" y="1"/>
                    <a:pt x="2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7" name="Google Shape;237;p17"/>
          <p:cNvSpPr/>
          <p:nvPr/>
        </p:nvSpPr>
        <p:spPr>
          <a:xfrm>
            <a:off x="155725" y="4134630"/>
            <a:ext cx="564276" cy="581893"/>
          </a:xfrm>
          <a:custGeom>
            <a:avLst/>
            <a:gdLst/>
            <a:ahLst/>
            <a:cxnLst/>
            <a:rect l="l" t="t" r="r" b="b"/>
            <a:pathLst>
              <a:path w="3429" h="3536" extrusionOk="0">
                <a:moveTo>
                  <a:pt x="1479" y="1"/>
                </a:moveTo>
                <a:lnTo>
                  <a:pt x="1384" y="1076"/>
                </a:lnTo>
                <a:lnTo>
                  <a:pt x="237" y="674"/>
                </a:lnTo>
                <a:lnTo>
                  <a:pt x="946" y="1538"/>
                </a:lnTo>
                <a:lnTo>
                  <a:pt x="1" y="2022"/>
                </a:lnTo>
                <a:lnTo>
                  <a:pt x="1136" y="2058"/>
                </a:lnTo>
                <a:lnTo>
                  <a:pt x="840" y="3062"/>
                </a:lnTo>
                <a:lnTo>
                  <a:pt x="840" y="3062"/>
                </a:lnTo>
                <a:lnTo>
                  <a:pt x="1597" y="2271"/>
                </a:lnTo>
                <a:lnTo>
                  <a:pt x="2176" y="3535"/>
                </a:lnTo>
                <a:lnTo>
                  <a:pt x="2188" y="2034"/>
                </a:lnTo>
                <a:lnTo>
                  <a:pt x="3429" y="1927"/>
                </a:lnTo>
                <a:lnTo>
                  <a:pt x="2235" y="1336"/>
                </a:lnTo>
                <a:lnTo>
                  <a:pt x="2909" y="343"/>
                </a:lnTo>
                <a:lnTo>
                  <a:pt x="2909" y="343"/>
                </a:lnTo>
                <a:lnTo>
                  <a:pt x="1857" y="1029"/>
                </a:lnTo>
                <a:lnTo>
                  <a:pt x="14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7"/>
          <p:cNvSpPr/>
          <p:nvPr/>
        </p:nvSpPr>
        <p:spPr>
          <a:xfrm>
            <a:off x="784166" y="4767614"/>
            <a:ext cx="344589" cy="294073"/>
          </a:xfrm>
          <a:custGeom>
            <a:avLst/>
            <a:gdLst/>
            <a:ahLst/>
            <a:cxnLst/>
            <a:rect l="l" t="t" r="r" b="b"/>
            <a:pathLst>
              <a:path w="2094" h="1787" extrusionOk="0">
                <a:moveTo>
                  <a:pt x="1077" y="1"/>
                </a:moveTo>
                <a:lnTo>
                  <a:pt x="947" y="734"/>
                </a:lnTo>
                <a:lnTo>
                  <a:pt x="368" y="332"/>
                </a:lnTo>
                <a:lnTo>
                  <a:pt x="805" y="899"/>
                </a:lnTo>
                <a:lnTo>
                  <a:pt x="1" y="1159"/>
                </a:lnTo>
                <a:lnTo>
                  <a:pt x="828" y="1207"/>
                </a:lnTo>
                <a:lnTo>
                  <a:pt x="734" y="1739"/>
                </a:lnTo>
                <a:lnTo>
                  <a:pt x="1065" y="1266"/>
                </a:lnTo>
                <a:lnTo>
                  <a:pt x="1621" y="1786"/>
                </a:lnTo>
                <a:lnTo>
                  <a:pt x="1348" y="1124"/>
                </a:lnTo>
                <a:lnTo>
                  <a:pt x="2094" y="1124"/>
                </a:lnTo>
                <a:lnTo>
                  <a:pt x="1419" y="876"/>
                </a:lnTo>
                <a:lnTo>
                  <a:pt x="1715" y="426"/>
                </a:lnTo>
                <a:lnTo>
                  <a:pt x="1243" y="687"/>
                </a:lnTo>
                <a:lnTo>
                  <a:pt x="10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9" name="Google Shape;239;p17"/>
          <p:cNvGrpSpPr/>
          <p:nvPr/>
        </p:nvGrpSpPr>
        <p:grpSpPr>
          <a:xfrm rot="1965777">
            <a:off x="6883535" y="180345"/>
            <a:ext cx="488178" cy="283799"/>
            <a:chOff x="5340425" y="3804350"/>
            <a:chExt cx="67425" cy="39200"/>
          </a:xfrm>
        </p:grpSpPr>
        <p:sp>
          <p:nvSpPr>
            <p:cNvPr id="240" name="Google Shape;240;p17"/>
            <p:cNvSpPr/>
            <p:nvPr/>
          </p:nvSpPr>
          <p:spPr>
            <a:xfrm>
              <a:off x="5387725" y="3823825"/>
              <a:ext cx="20125" cy="19150"/>
            </a:xfrm>
            <a:custGeom>
              <a:avLst/>
              <a:gdLst/>
              <a:ahLst/>
              <a:cxnLst/>
              <a:rect l="l" t="t" r="r" b="b"/>
              <a:pathLst>
                <a:path w="805" h="766" extrusionOk="0">
                  <a:moveTo>
                    <a:pt x="608" y="1"/>
                  </a:moveTo>
                  <a:cubicBezTo>
                    <a:pt x="443" y="1"/>
                    <a:pt x="177" y="106"/>
                    <a:pt x="177" y="106"/>
                  </a:cubicBezTo>
                  <a:cubicBezTo>
                    <a:pt x="177" y="106"/>
                    <a:pt x="0" y="319"/>
                    <a:pt x="59" y="377"/>
                  </a:cubicBezTo>
                  <a:cubicBezTo>
                    <a:pt x="111" y="430"/>
                    <a:pt x="382" y="765"/>
                    <a:pt x="511" y="765"/>
                  </a:cubicBezTo>
                  <a:cubicBezTo>
                    <a:pt x="529" y="765"/>
                    <a:pt x="544" y="759"/>
                    <a:pt x="555" y="744"/>
                  </a:cubicBezTo>
                  <a:cubicBezTo>
                    <a:pt x="662" y="626"/>
                    <a:pt x="390" y="437"/>
                    <a:pt x="390" y="437"/>
                  </a:cubicBezTo>
                  <a:lnTo>
                    <a:pt x="390" y="437"/>
                  </a:lnTo>
                  <a:cubicBezTo>
                    <a:pt x="390" y="437"/>
                    <a:pt x="518" y="504"/>
                    <a:pt x="613" y="504"/>
                  </a:cubicBezTo>
                  <a:cubicBezTo>
                    <a:pt x="657" y="504"/>
                    <a:pt x="695" y="490"/>
                    <a:pt x="710" y="448"/>
                  </a:cubicBezTo>
                  <a:cubicBezTo>
                    <a:pt x="745" y="319"/>
                    <a:pt x="450" y="236"/>
                    <a:pt x="450" y="236"/>
                  </a:cubicBezTo>
                  <a:cubicBezTo>
                    <a:pt x="450" y="236"/>
                    <a:pt x="804" y="141"/>
                    <a:pt x="721" y="35"/>
                  </a:cubicBezTo>
                  <a:cubicBezTo>
                    <a:pt x="699" y="10"/>
                    <a:pt x="658" y="1"/>
                    <a:pt x="60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7"/>
            <p:cNvSpPr/>
            <p:nvPr/>
          </p:nvSpPr>
          <p:spPr>
            <a:xfrm>
              <a:off x="5340425" y="3804350"/>
              <a:ext cx="20125" cy="19150"/>
            </a:xfrm>
            <a:custGeom>
              <a:avLst/>
              <a:gdLst/>
              <a:ahLst/>
              <a:cxnLst/>
              <a:rect l="l" t="t" r="r" b="b"/>
              <a:pathLst>
                <a:path w="805" h="766" extrusionOk="0">
                  <a:moveTo>
                    <a:pt x="285" y="1"/>
                  </a:moveTo>
                  <a:cubicBezTo>
                    <a:pt x="266" y="1"/>
                    <a:pt x="250" y="7"/>
                    <a:pt x="237" y="22"/>
                  </a:cubicBezTo>
                  <a:cubicBezTo>
                    <a:pt x="143" y="140"/>
                    <a:pt x="414" y="329"/>
                    <a:pt x="414" y="329"/>
                  </a:cubicBezTo>
                  <a:cubicBezTo>
                    <a:pt x="414" y="329"/>
                    <a:pt x="287" y="262"/>
                    <a:pt x="191" y="262"/>
                  </a:cubicBezTo>
                  <a:cubicBezTo>
                    <a:pt x="147" y="262"/>
                    <a:pt x="110" y="276"/>
                    <a:pt x="95" y="318"/>
                  </a:cubicBezTo>
                  <a:cubicBezTo>
                    <a:pt x="59" y="447"/>
                    <a:pt x="355" y="530"/>
                    <a:pt x="355" y="530"/>
                  </a:cubicBezTo>
                  <a:cubicBezTo>
                    <a:pt x="355" y="530"/>
                    <a:pt x="1" y="625"/>
                    <a:pt x="83" y="731"/>
                  </a:cubicBezTo>
                  <a:cubicBezTo>
                    <a:pt x="105" y="756"/>
                    <a:pt x="145" y="765"/>
                    <a:pt x="194" y="765"/>
                  </a:cubicBezTo>
                  <a:cubicBezTo>
                    <a:pt x="357" y="765"/>
                    <a:pt x="616" y="660"/>
                    <a:pt x="616" y="660"/>
                  </a:cubicBezTo>
                  <a:cubicBezTo>
                    <a:pt x="616" y="660"/>
                    <a:pt x="805" y="447"/>
                    <a:pt x="745" y="389"/>
                  </a:cubicBezTo>
                  <a:cubicBezTo>
                    <a:pt x="694" y="336"/>
                    <a:pt x="422"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7"/>
            <p:cNvSpPr/>
            <p:nvPr/>
          </p:nvSpPr>
          <p:spPr>
            <a:xfrm>
              <a:off x="5352250" y="3804400"/>
              <a:ext cx="44050" cy="39150"/>
            </a:xfrm>
            <a:custGeom>
              <a:avLst/>
              <a:gdLst/>
              <a:ahLst/>
              <a:cxnLst/>
              <a:rect l="l" t="t" r="r" b="b"/>
              <a:pathLst>
                <a:path w="1762" h="1566" extrusionOk="0">
                  <a:moveTo>
                    <a:pt x="882" y="1"/>
                  </a:moveTo>
                  <a:cubicBezTo>
                    <a:pt x="555" y="1"/>
                    <a:pt x="255" y="208"/>
                    <a:pt x="143" y="528"/>
                  </a:cubicBezTo>
                  <a:cubicBezTo>
                    <a:pt x="1" y="942"/>
                    <a:pt x="213" y="1380"/>
                    <a:pt x="615" y="1521"/>
                  </a:cubicBezTo>
                  <a:cubicBezTo>
                    <a:pt x="702" y="1551"/>
                    <a:pt x="791" y="1565"/>
                    <a:pt x="878" y="1565"/>
                  </a:cubicBezTo>
                  <a:cubicBezTo>
                    <a:pt x="1204" y="1565"/>
                    <a:pt x="1508" y="1366"/>
                    <a:pt x="1620" y="1049"/>
                  </a:cubicBezTo>
                  <a:cubicBezTo>
                    <a:pt x="1762" y="634"/>
                    <a:pt x="1538" y="185"/>
                    <a:pt x="1136" y="43"/>
                  </a:cubicBezTo>
                  <a:cubicBezTo>
                    <a:pt x="1051" y="14"/>
                    <a:pt x="966" y="1"/>
                    <a:pt x="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p:cSld name="TITLE_AND_TWO_COLUMNS_1_2">
    <p:spTree>
      <p:nvGrpSpPr>
        <p:cNvPr id="1" name="Shape 243"/>
        <p:cNvGrpSpPr/>
        <p:nvPr/>
      </p:nvGrpSpPr>
      <p:grpSpPr>
        <a:xfrm>
          <a:off x="0" y="0"/>
          <a:ext cx="0" cy="0"/>
          <a:chOff x="0" y="0"/>
          <a:chExt cx="0" cy="0"/>
        </a:xfrm>
      </p:grpSpPr>
      <p:sp>
        <p:nvSpPr>
          <p:cNvPr id="244" name="Google Shape;244;p18"/>
          <p:cNvSpPr txBox="1">
            <a:spLocks noGrp="1"/>
          </p:cNvSpPr>
          <p:nvPr>
            <p:ph type="title"/>
          </p:nvPr>
        </p:nvSpPr>
        <p:spPr>
          <a:xfrm>
            <a:off x="4775188" y="1506975"/>
            <a:ext cx="3333900" cy="997500"/>
          </a:xfrm>
          <a:prstGeom prst="rect">
            <a:avLst/>
          </a:prstGeom>
        </p:spPr>
        <p:txBody>
          <a:bodyPr spcFirstLastPara="1" wrap="square" lIns="91425" tIns="0" rIns="91425" bIns="0"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45" name="Google Shape;245;p18"/>
          <p:cNvSpPr txBox="1">
            <a:spLocks noGrp="1"/>
          </p:cNvSpPr>
          <p:nvPr>
            <p:ph type="subTitle" idx="1"/>
          </p:nvPr>
        </p:nvSpPr>
        <p:spPr>
          <a:xfrm>
            <a:off x="4775188" y="2595450"/>
            <a:ext cx="3333900" cy="1053300"/>
          </a:xfrm>
          <a:prstGeom prst="rect">
            <a:avLst/>
          </a:prstGeom>
        </p:spPr>
        <p:txBody>
          <a:bodyPr spcFirstLastPara="1" wrap="square" lIns="91425" tIns="0" rIns="91425" bIns="0" anchor="t"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grpSp>
        <p:nvGrpSpPr>
          <p:cNvPr id="246" name="Google Shape;246;p18"/>
          <p:cNvGrpSpPr/>
          <p:nvPr/>
        </p:nvGrpSpPr>
        <p:grpSpPr>
          <a:xfrm rot="-735568">
            <a:off x="6705853" y="172128"/>
            <a:ext cx="488178" cy="283800"/>
            <a:chOff x="5340425" y="3804350"/>
            <a:chExt cx="67425" cy="39200"/>
          </a:xfrm>
        </p:grpSpPr>
        <p:sp>
          <p:nvSpPr>
            <p:cNvPr id="247" name="Google Shape;247;p18"/>
            <p:cNvSpPr/>
            <p:nvPr/>
          </p:nvSpPr>
          <p:spPr>
            <a:xfrm>
              <a:off x="5387725" y="3823825"/>
              <a:ext cx="20125" cy="19150"/>
            </a:xfrm>
            <a:custGeom>
              <a:avLst/>
              <a:gdLst/>
              <a:ahLst/>
              <a:cxnLst/>
              <a:rect l="l" t="t" r="r" b="b"/>
              <a:pathLst>
                <a:path w="805" h="766" extrusionOk="0">
                  <a:moveTo>
                    <a:pt x="608" y="1"/>
                  </a:moveTo>
                  <a:cubicBezTo>
                    <a:pt x="443" y="1"/>
                    <a:pt x="177" y="106"/>
                    <a:pt x="177" y="106"/>
                  </a:cubicBezTo>
                  <a:cubicBezTo>
                    <a:pt x="177" y="106"/>
                    <a:pt x="0" y="319"/>
                    <a:pt x="59" y="377"/>
                  </a:cubicBezTo>
                  <a:cubicBezTo>
                    <a:pt x="111" y="430"/>
                    <a:pt x="382" y="765"/>
                    <a:pt x="511" y="765"/>
                  </a:cubicBezTo>
                  <a:cubicBezTo>
                    <a:pt x="529" y="765"/>
                    <a:pt x="544" y="759"/>
                    <a:pt x="555" y="744"/>
                  </a:cubicBezTo>
                  <a:cubicBezTo>
                    <a:pt x="662" y="626"/>
                    <a:pt x="390" y="437"/>
                    <a:pt x="390" y="437"/>
                  </a:cubicBezTo>
                  <a:lnTo>
                    <a:pt x="390" y="437"/>
                  </a:lnTo>
                  <a:cubicBezTo>
                    <a:pt x="390" y="437"/>
                    <a:pt x="518" y="504"/>
                    <a:pt x="613" y="504"/>
                  </a:cubicBezTo>
                  <a:cubicBezTo>
                    <a:pt x="657" y="504"/>
                    <a:pt x="695" y="490"/>
                    <a:pt x="710" y="448"/>
                  </a:cubicBezTo>
                  <a:cubicBezTo>
                    <a:pt x="745" y="319"/>
                    <a:pt x="450" y="236"/>
                    <a:pt x="450" y="236"/>
                  </a:cubicBezTo>
                  <a:cubicBezTo>
                    <a:pt x="450" y="236"/>
                    <a:pt x="804" y="141"/>
                    <a:pt x="721" y="35"/>
                  </a:cubicBezTo>
                  <a:cubicBezTo>
                    <a:pt x="699" y="10"/>
                    <a:pt x="658" y="1"/>
                    <a:pt x="6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8"/>
            <p:cNvSpPr/>
            <p:nvPr/>
          </p:nvSpPr>
          <p:spPr>
            <a:xfrm>
              <a:off x="5340425" y="3804350"/>
              <a:ext cx="20125" cy="19150"/>
            </a:xfrm>
            <a:custGeom>
              <a:avLst/>
              <a:gdLst/>
              <a:ahLst/>
              <a:cxnLst/>
              <a:rect l="l" t="t" r="r" b="b"/>
              <a:pathLst>
                <a:path w="805" h="766" extrusionOk="0">
                  <a:moveTo>
                    <a:pt x="285" y="1"/>
                  </a:moveTo>
                  <a:cubicBezTo>
                    <a:pt x="266" y="1"/>
                    <a:pt x="250" y="7"/>
                    <a:pt x="237" y="22"/>
                  </a:cubicBezTo>
                  <a:cubicBezTo>
                    <a:pt x="143" y="140"/>
                    <a:pt x="414" y="329"/>
                    <a:pt x="414" y="329"/>
                  </a:cubicBezTo>
                  <a:cubicBezTo>
                    <a:pt x="414" y="329"/>
                    <a:pt x="287" y="262"/>
                    <a:pt x="191" y="262"/>
                  </a:cubicBezTo>
                  <a:cubicBezTo>
                    <a:pt x="147" y="262"/>
                    <a:pt x="110" y="276"/>
                    <a:pt x="95" y="318"/>
                  </a:cubicBezTo>
                  <a:cubicBezTo>
                    <a:pt x="59" y="447"/>
                    <a:pt x="355" y="530"/>
                    <a:pt x="355" y="530"/>
                  </a:cubicBezTo>
                  <a:cubicBezTo>
                    <a:pt x="355" y="530"/>
                    <a:pt x="1" y="625"/>
                    <a:pt x="83" y="731"/>
                  </a:cubicBezTo>
                  <a:cubicBezTo>
                    <a:pt x="105" y="756"/>
                    <a:pt x="145" y="765"/>
                    <a:pt x="194" y="765"/>
                  </a:cubicBezTo>
                  <a:cubicBezTo>
                    <a:pt x="357" y="765"/>
                    <a:pt x="616" y="660"/>
                    <a:pt x="616" y="660"/>
                  </a:cubicBezTo>
                  <a:cubicBezTo>
                    <a:pt x="616" y="660"/>
                    <a:pt x="805" y="447"/>
                    <a:pt x="745" y="389"/>
                  </a:cubicBezTo>
                  <a:cubicBezTo>
                    <a:pt x="694" y="336"/>
                    <a:pt x="422" y="1"/>
                    <a:pt x="2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8"/>
            <p:cNvSpPr/>
            <p:nvPr/>
          </p:nvSpPr>
          <p:spPr>
            <a:xfrm>
              <a:off x="5352250" y="3804400"/>
              <a:ext cx="44050" cy="39150"/>
            </a:xfrm>
            <a:custGeom>
              <a:avLst/>
              <a:gdLst/>
              <a:ahLst/>
              <a:cxnLst/>
              <a:rect l="l" t="t" r="r" b="b"/>
              <a:pathLst>
                <a:path w="1762" h="1566" extrusionOk="0">
                  <a:moveTo>
                    <a:pt x="882" y="1"/>
                  </a:moveTo>
                  <a:cubicBezTo>
                    <a:pt x="555" y="1"/>
                    <a:pt x="255" y="208"/>
                    <a:pt x="143" y="528"/>
                  </a:cubicBezTo>
                  <a:cubicBezTo>
                    <a:pt x="1" y="942"/>
                    <a:pt x="213" y="1380"/>
                    <a:pt x="615" y="1521"/>
                  </a:cubicBezTo>
                  <a:cubicBezTo>
                    <a:pt x="702" y="1551"/>
                    <a:pt x="791" y="1565"/>
                    <a:pt x="878" y="1565"/>
                  </a:cubicBezTo>
                  <a:cubicBezTo>
                    <a:pt x="1204" y="1565"/>
                    <a:pt x="1508" y="1366"/>
                    <a:pt x="1620" y="1049"/>
                  </a:cubicBezTo>
                  <a:cubicBezTo>
                    <a:pt x="1762" y="634"/>
                    <a:pt x="1538" y="185"/>
                    <a:pt x="1136" y="43"/>
                  </a:cubicBezTo>
                  <a:cubicBezTo>
                    <a:pt x="1051" y="14"/>
                    <a:pt x="966" y="1"/>
                    <a:pt x="8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0" name="Google Shape;250;p18"/>
          <p:cNvGrpSpPr/>
          <p:nvPr/>
        </p:nvGrpSpPr>
        <p:grpSpPr>
          <a:xfrm rot="3381933">
            <a:off x="8592917" y="369691"/>
            <a:ext cx="355466" cy="607979"/>
            <a:chOff x="-8272361" y="3329436"/>
            <a:chExt cx="355461" cy="607971"/>
          </a:xfrm>
        </p:grpSpPr>
        <p:sp>
          <p:nvSpPr>
            <p:cNvPr id="251" name="Google Shape;251;p18"/>
            <p:cNvSpPr/>
            <p:nvPr/>
          </p:nvSpPr>
          <p:spPr>
            <a:xfrm>
              <a:off x="-8272361" y="3447815"/>
              <a:ext cx="328505" cy="420577"/>
            </a:xfrm>
            <a:custGeom>
              <a:avLst/>
              <a:gdLst/>
              <a:ahLst/>
              <a:cxnLst/>
              <a:rect l="l" t="t" r="r" b="b"/>
              <a:pathLst>
                <a:path w="2023" h="2590" extrusionOk="0">
                  <a:moveTo>
                    <a:pt x="1172" y="0"/>
                  </a:moveTo>
                  <a:lnTo>
                    <a:pt x="1" y="533"/>
                  </a:lnTo>
                  <a:lnTo>
                    <a:pt x="25" y="591"/>
                  </a:lnTo>
                  <a:lnTo>
                    <a:pt x="899" y="2590"/>
                  </a:lnTo>
                  <a:lnTo>
                    <a:pt x="2023" y="2081"/>
                  </a:lnTo>
                  <a:lnTo>
                    <a:pt x="11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8"/>
            <p:cNvSpPr/>
            <p:nvPr/>
          </p:nvSpPr>
          <p:spPr>
            <a:xfrm>
              <a:off x="-8126377" y="3785577"/>
              <a:ext cx="209477" cy="151830"/>
            </a:xfrm>
            <a:custGeom>
              <a:avLst/>
              <a:gdLst/>
              <a:ahLst/>
              <a:cxnLst/>
              <a:rect l="l" t="t" r="r" b="b"/>
              <a:pathLst>
                <a:path w="1290" h="935" extrusionOk="0">
                  <a:moveTo>
                    <a:pt x="1124" y="1"/>
                  </a:moveTo>
                  <a:lnTo>
                    <a:pt x="0" y="510"/>
                  </a:lnTo>
                  <a:lnTo>
                    <a:pt x="131" y="805"/>
                  </a:lnTo>
                  <a:cubicBezTo>
                    <a:pt x="165" y="883"/>
                    <a:pt x="243" y="935"/>
                    <a:pt x="325" y="935"/>
                  </a:cubicBezTo>
                  <a:cubicBezTo>
                    <a:pt x="355" y="935"/>
                    <a:pt x="386" y="928"/>
                    <a:pt x="415" y="912"/>
                  </a:cubicBezTo>
                  <a:lnTo>
                    <a:pt x="1135" y="604"/>
                  </a:lnTo>
                  <a:cubicBezTo>
                    <a:pt x="1242" y="557"/>
                    <a:pt x="1289" y="427"/>
                    <a:pt x="1254" y="321"/>
                  </a:cubicBezTo>
                  <a:lnTo>
                    <a:pt x="11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8"/>
            <p:cNvSpPr/>
            <p:nvPr/>
          </p:nvSpPr>
          <p:spPr>
            <a:xfrm>
              <a:off x="-8143589" y="3771449"/>
              <a:ext cx="213212" cy="113020"/>
            </a:xfrm>
            <a:custGeom>
              <a:avLst/>
              <a:gdLst/>
              <a:ahLst/>
              <a:cxnLst/>
              <a:rect l="l" t="t" r="r" b="b"/>
              <a:pathLst>
                <a:path w="1313" h="696" extrusionOk="0">
                  <a:moveTo>
                    <a:pt x="1189" y="1"/>
                  </a:moveTo>
                  <a:cubicBezTo>
                    <a:pt x="1168" y="1"/>
                    <a:pt x="1146" y="6"/>
                    <a:pt x="1123" y="17"/>
                  </a:cubicBezTo>
                  <a:lnTo>
                    <a:pt x="95" y="479"/>
                  </a:lnTo>
                  <a:cubicBezTo>
                    <a:pt x="24" y="502"/>
                    <a:pt x="1" y="573"/>
                    <a:pt x="24" y="632"/>
                  </a:cubicBezTo>
                  <a:cubicBezTo>
                    <a:pt x="40" y="672"/>
                    <a:pt x="78" y="696"/>
                    <a:pt x="123" y="696"/>
                  </a:cubicBezTo>
                  <a:cubicBezTo>
                    <a:pt x="144" y="696"/>
                    <a:pt x="167" y="691"/>
                    <a:pt x="190" y="679"/>
                  </a:cubicBezTo>
                  <a:lnTo>
                    <a:pt x="1218" y="218"/>
                  </a:lnTo>
                  <a:cubicBezTo>
                    <a:pt x="1289" y="183"/>
                    <a:pt x="1312" y="124"/>
                    <a:pt x="1289" y="64"/>
                  </a:cubicBezTo>
                  <a:cubicBezTo>
                    <a:pt x="1273" y="24"/>
                    <a:pt x="1234" y="1"/>
                    <a:pt x="11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8"/>
            <p:cNvSpPr/>
            <p:nvPr/>
          </p:nvSpPr>
          <p:spPr>
            <a:xfrm>
              <a:off x="-8272361" y="3329436"/>
              <a:ext cx="190315" cy="241304"/>
            </a:xfrm>
            <a:custGeom>
              <a:avLst/>
              <a:gdLst/>
              <a:ahLst/>
              <a:cxnLst/>
              <a:rect l="l" t="t" r="r" b="b"/>
              <a:pathLst>
                <a:path w="1172" h="1486" extrusionOk="0">
                  <a:moveTo>
                    <a:pt x="257" y="1"/>
                  </a:moveTo>
                  <a:cubicBezTo>
                    <a:pt x="172" y="1"/>
                    <a:pt x="92" y="65"/>
                    <a:pt x="84" y="162"/>
                  </a:cubicBezTo>
                  <a:lnTo>
                    <a:pt x="1" y="1262"/>
                  </a:lnTo>
                  <a:lnTo>
                    <a:pt x="463" y="1486"/>
                  </a:lnTo>
                  <a:lnTo>
                    <a:pt x="723" y="1084"/>
                  </a:lnTo>
                  <a:lnTo>
                    <a:pt x="1030" y="1226"/>
                  </a:lnTo>
                  <a:lnTo>
                    <a:pt x="1172" y="729"/>
                  </a:lnTo>
                  <a:lnTo>
                    <a:pt x="368" y="44"/>
                  </a:lnTo>
                  <a:cubicBezTo>
                    <a:pt x="334" y="14"/>
                    <a:pt x="295" y="1"/>
                    <a:pt x="2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8"/>
            <p:cNvSpPr/>
            <p:nvPr/>
          </p:nvSpPr>
          <p:spPr>
            <a:xfrm>
              <a:off x="-8264566" y="3329436"/>
              <a:ext cx="105713" cy="97431"/>
            </a:xfrm>
            <a:custGeom>
              <a:avLst/>
              <a:gdLst/>
              <a:ahLst/>
              <a:cxnLst/>
              <a:rect l="l" t="t" r="r" b="b"/>
              <a:pathLst>
                <a:path w="651" h="600" extrusionOk="0">
                  <a:moveTo>
                    <a:pt x="209" y="1"/>
                  </a:moveTo>
                  <a:cubicBezTo>
                    <a:pt x="124" y="1"/>
                    <a:pt x="44" y="65"/>
                    <a:pt x="36" y="162"/>
                  </a:cubicBezTo>
                  <a:lnTo>
                    <a:pt x="0" y="600"/>
                  </a:lnTo>
                  <a:lnTo>
                    <a:pt x="651" y="316"/>
                  </a:lnTo>
                  <a:lnTo>
                    <a:pt x="320" y="44"/>
                  </a:lnTo>
                  <a:cubicBezTo>
                    <a:pt x="286" y="14"/>
                    <a:pt x="247" y="1"/>
                    <a:pt x="2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6" name="Google Shape;256;p18"/>
          <p:cNvSpPr/>
          <p:nvPr/>
        </p:nvSpPr>
        <p:spPr>
          <a:xfrm>
            <a:off x="-173746" y="4050169"/>
            <a:ext cx="1496594" cy="1483523"/>
          </a:xfrm>
          <a:custGeom>
            <a:avLst/>
            <a:gdLst/>
            <a:ahLst/>
            <a:cxnLst/>
            <a:rect l="l" t="t" r="r" b="b"/>
            <a:pathLst>
              <a:path w="8027" h="7957" extrusionOk="0">
                <a:moveTo>
                  <a:pt x="35" y="1"/>
                </a:moveTo>
                <a:cubicBezTo>
                  <a:pt x="12" y="1"/>
                  <a:pt x="0" y="12"/>
                  <a:pt x="0" y="36"/>
                </a:cubicBezTo>
                <a:cubicBezTo>
                  <a:pt x="0" y="59"/>
                  <a:pt x="12" y="72"/>
                  <a:pt x="24" y="72"/>
                </a:cubicBezTo>
                <a:cubicBezTo>
                  <a:pt x="106" y="72"/>
                  <a:pt x="189" y="83"/>
                  <a:pt x="272" y="95"/>
                </a:cubicBezTo>
                <a:cubicBezTo>
                  <a:pt x="295" y="95"/>
                  <a:pt x="308" y="72"/>
                  <a:pt x="308" y="59"/>
                </a:cubicBezTo>
                <a:cubicBezTo>
                  <a:pt x="308" y="36"/>
                  <a:pt x="295" y="24"/>
                  <a:pt x="284" y="24"/>
                </a:cubicBezTo>
                <a:cubicBezTo>
                  <a:pt x="189" y="12"/>
                  <a:pt x="106" y="1"/>
                  <a:pt x="35" y="1"/>
                </a:cubicBezTo>
                <a:close/>
                <a:moveTo>
                  <a:pt x="520" y="48"/>
                </a:moveTo>
                <a:cubicBezTo>
                  <a:pt x="497" y="48"/>
                  <a:pt x="484" y="59"/>
                  <a:pt x="484" y="72"/>
                </a:cubicBezTo>
                <a:cubicBezTo>
                  <a:pt x="484" y="95"/>
                  <a:pt x="497" y="119"/>
                  <a:pt x="508" y="119"/>
                </a:cubicBezTo>
                <a:lnTo>
                  <a:pt x="757" y="154"/>
                </a:lnTo>
                <a:cubicBezTo>
                  <a:pt x="780" y="154"/>
                  <a:pt x="792" y="143"/>
                  <a:pt x="792" y="119"/>
                </a:cubicBezTo>
                <a:cubicBezTo>
                  <a:pt x="792" y="95"/>
                  <a:pt x="780" y="83"/>
                  <a:pt x="768" y="83"/>
                </a:cubicBezTo>
                <a:cubicBezTo>
                  <a:pt x="674" y="59"/>
                  <a:pt x="603" y="59"/>
                  <a:pt x="520" y="48"/>
                </a:cubicBezTo>
                <a:close/>
                <a:moveTo>
                  <a:pt x="1005" y="119"/>
                </a:moveTo>
                <a:cubicBezTo>
                  <a:pt x="981" y="119"/>
                  <a:pt x="970" y="130"/>
                  <a:pt x="970" y="143"/>
                </a:cubicBezTo>
                <a:cubicBezTo>
                  <a:pt x="957" y="166"/>
                  <a:pt x="970" y="190"/>
                  <a:pt x="993" y="190"/>
                </a:cubicBezTo>
                <a:cubicBezTo>
                  <a:pt x="1075" y="201"/>
                  <a:pt x="1146" y="214"/>
                  <a:pt x="1230" y="237"/>
                </a:cubicBezTo>
                <a:lnTo>
                  <a:pt x="1241" y="237"/>
                </a:lnTo>
                <a:cubicBezTo>
                  <a:pt x="1253" y="237"/>
                  <a:pt x="1265" y="225"/>
                  <a:pt x="1277" y="201"/>
                </a:cubicBezTo>
                <a:cubicBezTo>
                  <a:pt x="1277" y="190"/>
                  <a:pt x="1265" y="166"/>
                  <a:pt x="1241" y="166"/>
                </a:cubicBezTo>
                <a:cubicBezTo>
                  <a:pt x="1159" y="143"/>
                  <a:pt x="1088" y="130"/>
                  <a:pt x="1005" y="119"/>
                </a:cubicBezTo>
                <a:close/>
                <a:moveTo>
                  <a:pt x="1490" y="214"/>
                </a:moveTo>
                <a:cubicBezTo>
                  <a:pt x="1466" y="214"/>
                  <a:pt x="1442" y="225"/>
                  <a:pt x="1442" y="237"/>
                </a:cubicBezTo>
                <a:cubicBezTo>
                  <a:pt x="1442" y="261"/>
                  <a:pt x="1454" y="285"/>
                  <a:pt x="1466" y="285"/>
                </a:cubicBezTo>
                <a:cubicBezTo>
                  <a:pt x="1548" y="296"/>
                  <a:pt x="1619" y="320"/>
                  <a:pt x="1703" y="343"/>
                </a:cubicBezTo>
                <a:lnTo>
                  <a:pt x="1714" y="343"/>
                </a:lnTo>
                <a:cubicBezTo>
                  <a:pt x="1726" y="343"/>
                  <a:pt x="1750" y="332"/>
                  <a:pt x="1750" y="308"/>
                </a:cubicBezTo>
                <a:cubicBezTo>
                  <a:pt x="1750" y="296"/>
                  <a:pt x="1737" y="272"/>
                  <a:pt x="1726" y="272"/>
                </a:cubicBezTo>
                <a:cubicBezTo>
                  <a:pt x="1643" y="249"/>
                  <a:pt x="1561" y="225"/>
                  <a:pt x="1490" y="214"/>
                </a:cubicBezTo>
                <a:close/>
                <a:moveTo>
                  <a:pt x="1944" y="327"/>
                </a:moveTo>
                <a:cubicBezTo>
                  <a:pt x="1928" y="327"/>
                  <a:pt x="1915" y="338"/>
                  <a:pt x="1915" y="355"/>
                </a:cubicBezTo>
                <a:cubicBezTo>
                  <a:pt x="1915" y="379"/>
                  <a:pt x="1927" y="390"/>
                  <a:pt x="1939" y="403"/>
                </a:cubicBezTo>
                <a:cubicBezTo>
                  <a:pt x="2021" y="426"/>
                  <a:pt x="2092" y="438"/>
                  <a:pt x="2175" y="461"/>
                </a:cubicBezTo>
                <a:cubicBezTo>
                  <a:pt x="2175" y="461"/>
                  <a:pt x="2175" y="474"/>
                  <a:pt x="2187" y="474"/>
                </a:cubicBezTo>
                <a:cubicBezTo>
                  <a:pt x="2199" y="474"/>
                  <a:pt x="2210" y="461"/>
                  <a:pt x="2223" y="438"/>
                </a:cubicBezTo>
                <a:cubicBezTo>
                  <a:pt x="2223" y="426"/>
                  <a:pt x="2210" y="403"/>
                  <a:pt x="2199" y="403"/>
                </a:cubicBezTo>
                <a:cubicBezTo>
                  <a:pt x="2116" y="379"/>
                  <a:pt x="2034" y="355"/>
                  <a:pt x="1963" y="332"/>
                </a:cubicBezTo>
                <a:cubicBezTo>
                  <a:pt x="1956" y="328"/>
                  <a:pt x="1950" y="327"/>
                  <a:pt x="1944" y="327"/>
                </a:cubicBezTo>
                <a:close/>
                <a:moveTo>
                  <a:pt x="2412" y="469"/>
                </a:moveTo>
                <a:cubicBezTo>
                  <a:pt x="2401" y="469"/>
                  <a:pt x="2388" y="480"/>
                  <a:pt x="2388" y="497"/>
                </a:cubicBezTo>
                <a:cubicBezTo>
                  <a:pt x="2376" y="509"/>
                  <a:pt x="2388" y="532"/>
                  <a:pt x="2400" y="532"/>
                </a:cubicBezTo>
                <a:cubicBezTo>
                  <a:pt x="2483" y="568"/>
                  <a:pt x="2554" y="592"/>
                  <a:pt x="2636" y="616"/>
                </a:cubicBezTo>
                <a:lnTo>
                  <a:pt x="2648" y="616"/>
                </a:lnTo>
                <a:cubicBezTo>
                  <a:pt x="2660" y="616"/>
                  <a:pt x="2672" y="603"/>
                  <a:pt x="2683" y="592"/>
                </a:cubicBezTo>
                <a:cubicBezTo>
                  <a:pt x="2683" y="580"/>
                  <a:pt x="2672" y="556"/>
                  <a:pt x="2660" y="545"/>
                </a:cubicBezTo>
                <a:cubicBezTo>
                  <a:pt x="2577" y="521"/>
                  <a:pt x="2506" y="497"/>
                  <a:pt x="2423" y="474"/>
                </a:cubicBezTo>
                <a:cubicBezTo>
                  <a:pt x="2420" y="470"/>
                  <a:pt x="2416" y="469"/>
                  <a:pt x="2412" y="469"/>
                </a:cubicBezTo>
                <a:close/>
                <a:moveTo>
                  <a:pt x="2885" y="627"/>
                </a:moveTo>
                <a:cubicBezTo>
                  <a:pt x="2872" y="627"/>
                  <a:pt x="2849" y="639"/>
                  <a:pt x="2837" y="651"/>
                </a:cubicBezTo>
                <a:cubicBezTo>
                  <a:pt x="2837" y="674"/>
                  <a:pt x="2849" y="686"/>
                  <a:pt x="2861" y="698"/>
                </a:cubicBezTo>
                <a:cubicBezTo>
                  <a:pt x="2943" y="721"/>
                  <a:pt x="3014" y="757"/>
                  <a:pt x="3085" y="792"/>
                </a:cubicBezTo>
                <a:lnTo>
                  <a:pt x="3097" y="792"/>
                </a:lnTo>
                <a:cubicBezTo>
                  <a:pt x="3121" y="792"/>
                  <a:pt x="3132" y="781"/>
                  <a:pt x="3132" y="769"/>
                </a:cubicBezTo>
                <a:cubicBezTo>
                  <a:pt x="3145" y="745"/>
                  <a:pt x="3132" y="734"/>
                  <a:pt x="3121" y="721"/>
                </a:cubicBezTo>
                <a:cubicBezTo>
                  <a:pt x="3038" y="686"/>
                  <a:pt x="2967" y="663"/>
                  <a:pt x="2885" y="627"/>
                </a:cubicBezTo>
                <a:close/>
                <a:moveTo>
                  <a:pt x="3325" y="811"/>
                </a:moveTo>
                <a:cubicBezTo>
                  <a:pt x="3310" y="811"/>
                  <a:pt x="3298" y="820"/>
                  <a:pt x="3298" y="828"/>
                </a:cubicBezTo>
                <a:cubicBezTo>
                  <a:pt x="3287" y="852"/>
                  <a:pt x="3298" y="876"/>
                  <a:pt x="3310" y="876"/>
                </a:cubicBezTo>
                <a:cubicBezTo>
                  <a:pt x="3381" y="911"/>
                  <a:pt x="3463" y="947"/>
                  <a:pt x="3534" y="982"/>
                </a:cubicBezTo>
                <a:lnTo>
                  <a:pt x="3547" y="982"/>
                </a:lnTo>
                <a:cubicBezTo>
                  <a:pt x="3558" y="982"/>
                  <a:pt x="3570" y="982"/>
                  <a:pt x="3582" y="958"/>
                </a:cubicBezTo>
                <a:cubicBezTo>
                  <a:pt x="3594" y="947"/>
                  <a:pt x="3582" y="923"/>
                  <a:pt x="3558" y="911"/>
                </a:cubicBezTo>
                <a:cubicBezTo>
                  <a:pt x="3487" y="876"/>
                  <a:pt x="3416" y="852"/>
                  <a:pt x="3345" y="816"/>
                </a:cubicBezTo>
                <a:cubicBezTo>
                  <a:pt x="3338" y="813"/>
                  <a:pt x="3332" y="811"/>
                  <a:pt x="3325" y="811"/>
                </a:cubicBezTo>
                <a:close/>
                <a:moveTo>
                  <a:pt x="3783" y="1017"/>
                </a:moveTo>
                <a:cubicBezTo>
                  <a:pt x="3771" y="1017"/>
                  <a:pt x="3747" y="1017"/>
                  <a:pt x="3736" y="1041"/>
                </a:cubicBezTo>
                <a:cubicBezTo>
                  <a:pt x="3724" y="1052"/>
                  <a:pt x="3736" y="1076"/>
                  <a:pt x="3747" y="1088"/>
                </a:cubicBezTo>
                <a:cubicBezTo>
                  <a:pt x="3818" y="1123"/>
                  <a:pt x="3889" y="1159"/>
                  <a:pt x="3972" y="1194"/>
                </a:cubicBezTo>
                <a:cubicBezTo>
                  <a:pt x="3972" y="1194"/>
                  <a:pt x="3972" y="1207"/>
                  <a:pt x="3984" y="1207"/>
                </a:cubicBezTo>
                <a:cubicBezTo>
                  <a:pt x="3996" y="1207"/>
                  <a:pt x="4007" y="1194"/>
                  <a:pt x="4020" y="1183"/>
                </a:cubicBezTo>
                <a:cubicBezTo>
                  <a:pt x="4020" y="1159"/>
                  <a:pt x="4020" y="1147"/>
                  <a:pt x="3996" y="1136"/>
                </a:cubicBezTo>
                <a:cubicBezTo>
                  <a:pt x="3925" y="1100"/>
                  <a:pt x="3854" y="1052"/>
                  <a:pt x="3783" y="1017"/>
                </a:cubicBezTo>
                <a:close/>
                <a:moveTo>
                  <a:pt x="4195" y="1249"/>
                </a:moveTo>
                <a:cubicBezTo>
                  <a:pt x="4184" y="1249"/>
                  <a:pt x="4169" y="1257"/>
                  <a:pt x="4161" y="1265"/>
                </a:cubicBezTo>
                <a:cubicBezTo>
                  <a:pt x="4149" y="1278"/>
                  <a:pt x="4161" y="1301"/>
                  <a:pt x="4173" y="1313"/>
                </a:cubicBezTo>
                <a:cubicBezTo>
                  <a:pt x="4244" y="1360"/>
                  <a:pt x="4315" y="1396"/>
                  <a:pt x="4386" y="1443"/>
                </a:cubicBezTo>
                <a:lnTo>
                  <a:pt x="4409" y="1443"/>
                </a:lnTo>
                <a:cubicBezTo>
                  <a:pt x="4422" y="1443"/>
                  <a:pt x="4433" y="1431"/>
                  <a:pt x="4433" y="1431"/>
                </a:cubicBezTo>
                <a:cubicBezTo>
                  <a:pt x="4445" y="1407"/>
                  <a:pt x="4445" y="1383"/>
                  <a:pt x="4422" y="1372"/>
                </a:cubicBezTo>
                <a:cubicBezTo>
                  <a:pt x="4351" y="1336"/>
                  <a:pt x="4280" y="1289"/>
                  <a:pt x="4209" y="1254"/>
                </a:cubicBezTo>
                <a:cubicBezTo>
                  <a:pt x="4205" y="1250"/>
                  <a:pt x="4200" y="1249"/>
                  <a:pt x="4195" y="1249"/>
                </a:cubicBezTo>
                <a:close/>
                <a:moveTo>
                  <a:pt x="4614" y="1497"/>
                </a:moveTo>
                <a:cubicBezTo>
                  <a:pt x="4599" y="1497"/>
                  <a:pt x="4587" y="1505"/>
                  <a:pt x="4587" y="1514"/>
                </a:cubicBezTo>
                <a:cubicBezTo>
                  <a:pt x="4575" y="1538"/>
                  <a:pt x="4575" y="1561"/>
                  <a:pt x="4587" y="1561"/>
                </a:cubicBezTo>
                <a:cubicBezTo>
                  <a:pt x="4658" y="1609"/>
                  <a:pt x="4729" y="1656"/>
                  <a:pt x="4788" y="1703"/>
                </a:cubicBezTo>
                <a:lnTo>
                  <a:pt x="4811" y="1703"/>
                </a:lnTo>
                <a:cubicBezTo>
                  <a:pt x="4823" y="1703"/>
                  <a:pt x="4835" y="1703"/>
                  <a:pt x="4847" y="1691"/>
                </a:cubicBezTo>
                <a:cubicBezTo>
                  <a:pt x="4858" y="1679"/>
                  <a:pt x="4847" y="1656"/>
                  <a:pt x="4835" y="1644"/>
                </a:cubicBezTo>
                <a:cubicBezTo>
                  <a:pt x="4764" y="1596"/>
                  <a:pt x="4693" y="1549"/>
                  <a:pt x="4634" y="1502"/>
                </a:cubicBezTo>
                <a:cubicBezTo>
                  <a:pt x="4627" y="1498"/>
                  <a:pt x="4621" y="1497"/>
                  <a:pt x="4614" y="1497"/>
                </a:cubicBezTo>
                <a:close/>
                <a:moveTo>
                  <a:pt x="5008" y="1778"/>
                </a:moveTo>
                <a:cubicBezTo>
                  <a:pt x="4995" y="1778"/>
                  <a:pt x="4984" y="1784"/>
                  <a:pt x="4977" y="1798"/>
                </a:cubicBezTo>
                <a:cubicBezTo>
                  <a:pt x="4965" y="1809"/>
                  <a:pt x="4977" y="1833"/>
                  <a:pt x="4989" y="1845"/>
                </a:cubicBezTo>
                <a:cubicBezTo>
                  <a:pt x="5048" y="1892"/>
                  <a:pt x="5119" y="1940"/>
                  <a:pt x="5178" y="1987"/>
                </a:cubicBezTo>
                <a:cubicBezTo>
                  <a:pt x="5189" y="1998"/>
                  <a:pt x="5189" y="1998"/>
                  <a:pt x="5202" y="1998"/>
                </a:cubicBezTo>
                <a:cubicBezTo>
                  <a:pt x="5213" y="1998"/>
                  <a:pt x="5225" y="1998"/>
                  <a:pt x="5237" y="1987"/>
                </a:cubicBezTo>
                <a:cubicBezTo>
                  <a:pt x="5249" y="1975"/>
                  <a:pt x="5237" y="1951"/>
                  <a:pt x="5225" y="1940"/>
                </a:cubicBezTo>
                <a:cubicBezTo>
                  <a:pt x="5166" y="1880"/>
                  <a:pt x="5095" y="1833"/>
                  <a:pt x="5036" y="1785"/>
                </a:cubicBezTo>
                <a:cubicBezTo>
                  <a:pt x="5027" y="1781"/>
                  <a:pt x="5017" y="1778"/>
                  <a:pt x="5008" y="1778"/>
                </a:cubicBezTo>
                <a:close/>
                <a:moveTo>
                  <a:pt x="5391" y="2084"/>
                </a:moveTo>
                <a:cubicBezTo>
                  <a:pt x="5382" y="2084"/>
                  <a:pt x="5373" y="2087"/>
                  <a:pt x="5367" y="2093"/>
                </a:cubicBezTo>
                <a:cubicBezTo>
                  <a:pt x="5355" y="2105"/>
                  <a:pt x="5355" y="2129"/>
                  <a:pt x="5367" y="2140"/>
                </a:cubicBezTo>
                <a:cubicBezTo>
                  <a:pt x="5426" y="2200"/>
                  <a:pt x="5485" y="2247"/>
                  <a:pt x="5544" y="2306"/>
                </a:cubicBezTo>
                <a:cubicBezTo>
                  <a:pt x="5556" y="2306"/>
                  <a:pt x="5568" y="2318"/>
                  <a:pt x="5580" y="2318"/>
                </a:cubicBezTo>
                <a:cubicBezTo>
                  <a:pt x="5580" y="2318"/>
                  <a:pt x="5591" y="2306"/>
                  <a:pt x="5604" y="2306"/>
                </a:cubicBezTo>
                <a:cubicBezTo>
                  <a:pt x="5615" y="2282"/>
                  <a:pt x="5615" y="2258"/>
                  <a:pt x="5604" y="2247"/>
                </a:cubicBezTo>
                <a:cubicBezTo>
                  <a:pt x="5533" y="2200"/>
                  <a:pt x="5473" y="2140"/>
                  <a:pt x="5415" y="2093"/>
                </a:cubicBezTo>
                <a:cubicBezTo>
                  <a:pt x="5408" y="2087"/>
                  <a:pt x="5399" y="2084"/>
                  <a:pt x="5391" y="2084"/>
                </a:cubicBezTo>
                <a:close/>
                <a:moveTo>
                  <a:pt x="5751" y="2403"/>
                </a:moveTo>
                <a:cubicBezTo>
                  <a:pt x="5742" y="2403"/>
                  <a:pt x="5734" y="2406"/>
                  <a:pt x="5722" y="2412"/>
                </a:cubicBezTo>
                <a:cubicBezTo>
                  <a:pt x="5710" y="2436"/>
                  <a:pt x="5710" y="2460"/>
                  <a:pt x="5722" y="2471"/>
                </a:cubicBezTo>
                <a:cubicBezTo>
                  <a:pt x="5781" y="2518"/>
                  <a:pt x="5840" y="2578"/>
                  <a:pt x="5899" y="2637"/>
                </a:cubicBezTo>
                <a:cubicBezTo>
                  <a:pt x="5899" y="2649"/>
                  <a:pt x="5911" y="2649"/>
                  <a:pt x="5922" y="2649"/>
                </a:cubicBezTo>
                <a:cubicBezTo>
                  <a:pt x="5935" y="2649"/>
                  <a:pt x="5946" y="2649"/>
                  <a:pt x="5946" y="2637"/>
                </a:cubicBezTo>
                <a:cubicBezTo>
                  <a:pt x="5958" y="2625"/>
                  <a:pt x="5958" y="2602"/>
                  <a:pt x="5946" y="2589"/>
                </a:cubicBezTo>
                <a:cubicBezTo>
                  <a:pt x="5899" y="2531"/>
                  <a:pt x="5840" y="2471"/>
                  <a:pt x="5781" y="2412"/>
                </a:cubicBezTo>
                <a:cubicBezTo>
                  <a:pt x="5769" y="2406"/>
                  <a:pt x="5760" y="2403"/>
                  <a:pt x="5751" y="2403"/>
                </a:cubicBezTo>
                <a:close/>
                <a:moveTo>
                  <a:pt x="6088" y="2758"/>
                </a:moveTo>
                <a:cubicBezTo>
                  <a:pt x="6079" y="2758"/>
                  <a:pt x="6070" y="2761"/>
                  <a:pt x="6064" y="2767"/>
                </a:cubicBezTo>
                <a:cubicBezTo>
                  <a:pt x="6053" y="2778"/>
                  <a:pt x="6053" y="2802"/>
                  <a:pt x="6064" y="2814"/>
                </a:cubicBezTo>
                <a:cubicBezTo>
                  <a:pt x="6112" y="2873"/>
                  <a:pt x="6171" y="2933"/>
                  <a:pt x="6218" y="3004"/>
                </a:cubicBezTo>
                <a:cubicBezTo>
                  <a:pt x="6230" y="3004"/>
                  <a:pt x="6242" y="3015"/>
                  <a:pt x="6253" y="3015"/>
                </a:cubicBezTo>
                <a:cubicBezTo>
                  <a:pt x="6253" y="3015"/>
                  <a:pt x="6266" y="3004"/>
                  <a:pt x="6277" y="3004"/>
                </a:cubicBezTo>
                <a:cubicBezTo>
                  <a:pt x="6289" y="2991"/>
                  <a:pt x="6289" y="2968"/>
                  <a:pt x="6277" y="2956"/>
                </a:cubicBezTo>
                <a:cubicBezTo>
                  <a:pt x="6218" y="2885"/>
                  <a:pt x="6171" y="2826"/>
                  <a:pt x="6112" y="2767"/>
                </a:cubicBezTo>
                <a:cubicBezTo>
                  <a:pt x="6106" y="2761"/>
                  <a:pt x="6097" y="2758"/>
                  <a:pt x="6088" y="2758"/>
                </a:cubicBezTo>
                <a:close/>
                <a:moveTo>
                  <a:pt x="6402" y="3126"/>
                </a:moveTo>
                <a:cubicBezTo>
                  <a:pt x="6395" y="3126"/>
                  <a:pt x="6389" y="3128"/>
                  <a:pt x="6384" y="3133"/>
                </a:cubicBezTo>
                <a:cubicBezTo>
                  <a:pt x="6360" y="3145"/>
                  <a:pt x="6360" y="3169"/>
                  <a:pt x="6372" y="3193"/>
                </a:cubicBezTo>
                <a:cubicBezTo>
                  <a:pt x="6419" y="3251"/>
                  <a:pt x="6466" y="3311"/>
                  <a:pt x="6513" y="3382"/>
                </a:cubicBezTo>
                <a:cubicBezTo>
                  <a:pt x="6526" y="3393"/>
                  <a:pt x="6537" y="3393"/>
                  <a:pt x="6549" y="3393"/>
                </a:cubicBezTo>
                <a:lnTo>
                  <a:pt x="6573" y="3393"/>
                </a:lnTo>
                <a:cubicBezTo>
                  <a:pt x="6584" y="3382"/>
                  <a:pt x="6584" y="3358"/>
                  <a:pt x="6573" y="3335"/>
                </a:cubicBezTo>
                <a:cubicBezTo>
                  <a:pt x="6526" y="3275"/>
                  <a:pt x="6478" y="3204"/>
                  <a:pt x="6431" y="3145"/>
                </a:cubicBezTo>
                <a:cubicBezTo>
                  <a:pt x="6424" y="3131"/>
                  <a:pt x="6413" y="3126"/>
                  <a:pt x="6402" y="3126"/>
                </a:cubicBezTo>
                <a:close/>
                <a:moveTo>
                  <a:pt x="6680" y="3519"/>
                </a:moveTo>
                <a:cubicBezTo>
                  <a:pt x="6675" y="3519"/>
                  <a:pt x="6671" y="3520"/>
                  <a:pt x="6668" y="3524"/>
                </a:cubicBezTo>
                <a:cubicBezTo>
                  <a:pt x="6655" y="3535"/>
                  <a:pt x="6644" y="3559"/>
                  <a:pt x="6655" y="3582"/>
                </a:cubicBezTo>
                <a:cubicBezTo>
                  <a:pt x="6703" y="3642"/>
                  <a:pt x="6750" y="3713"/>
                  <a:pt x="6786" y="3784"/>
                </a:cubicBezTo>
                <a:cubicBezTo>
                  <a:pt x="6797" y="3795"/>
                  <a:pt x="6810" y="3795"/>
                  <a:pt x="6821" y="3795"/>
                </a:cubicBezTo>
                <a:lnTo>
                  <a:pt x="6833" y="3795"/>
                </a:lnTo>
                <a:cubicBezTo>
                  <a:pt x="6857" y="3784"/>
                  <a:pt x="6857" y="3760"/>
                  <a:pt x="6844" y="3748"/>
                </a:cubicBezTo>
                <a:cubicBezTo>
                  <a:pt x="6810" y="3677"/>
                  <a:pt x="6762" y="3606"/>
                  <a:pt x="6715" y="3535"/>
                </a:cubicBezTo>
                <a:cubicBezTo>
                  <a:pt x="6706" y="3527"/>
                  <a:pt x="6692" y="3519"/>
                  <a:pt x="6680" y="3519"/>
                </a:cubicBezTo>
                <a:close/>
                <a:moveTo>
                  <a:pt x="6940" y="3932"/>
                </a:moveTo>
                <a:cubicBezTo>
                  <a:pt x="6935" y="3932"/>
                  <a:pt x="6931" y="3934"/>
                  <a:pt x="6928" y="3937"/>
                </a:cubicBezTo>
                <a:cubicBezTo>
                  <a:pt x="6904" y="3949"/>
                  <a:pt x="6904" y="3973"/>
                  <a:pt x="6915" y="3984"/>
                </a:cubicBezTo>
                <a:cubicBezTo>
                  <a:pt x="6951" y="4055"/>
                  <a:pt x="6986" y="4126"/>
                  <a:pt x="7034" y="4197"/>
                </a:cubicBezTo>
                <a:cubicBezTo>
                  <a:pt x="7034" y="4209"/>
                  <a:pt x="7046" y="4221"/>
                  <a:pt x="7057" y="4221"/>
                </a:cubicBezTo>
                <a:cubicBezTo>
                  <a:pt x="7070" y="4221"/>
                  <a:pt x="7070" y="4221"/>
                  <a:pt x="7081" y="4209"/>
                </a:cubicBezTo>
                <a:cubicBezTo>
                  <a:pt x="7093" y="4209"/>
                  <a:pt x="7105" y="4186"/>
                  <a:pt x="7093" y="4162"/>
                </a:cubicBezTo>
                <a:cubicBezTo>
                  <a:pt x="7057" y="4091"/>
                  <a:pt x="7010" y="4020"/>
                  <a:pt x="6975" y="3949"/>
                </a:cubicBezTo>
                <a:cubicBezTo>
                  <a:pt x="6966" y="3941"/>
                  <a:pt x="6952" y="3932"/>
                  <a:pt x="6940" y="3932"/>
                </a:cubicBezTo>
                <a:close/>
                <a:moveTo>
                  <a:pt x="7152" y="4363"/>
                </a:moveTo>
                <a:cubicBezTo>
                  <a:pt x="7141" y="4375"/>
                  <a:pt x="7128" y="4398"/>
                  <a:pt x="7141" y="4410"/>
                </a:cubicBezTo>
                <a:cubicBezTo>
                  <a:pt x="7176" y="4481"/>
                  <a:pt x="7211" y="4564"/>
                  <a:pt x="7246" y="4635"/>
                </a:cubicBezTo>
                <a:cubicBezTo>
                  <a:pt x="7246" y="4646"/>
                  <a:pt x="7259" y="4659"/>
                  <a:pt x="7270" y="4659"/>
                </a:cubicBezTo>
                <a:cubicBezTo>
                  <a:pt x="7282" y="4659"/>
                  <a:pt x="7282" y="4659"/>
                  <a:pt x="7294" y="4646"/>
                </a:cubicBezTo>
                <a:cubicBezTo>
                  <a:pt x="7306" y="4646"/>
                  <a:pt x="7317" y="4623"/>
                  <a:pt x="7306" y="4599"/>
                </a:cubicBezTo>
                <a:lnTo>
                  <a:pt x="7199" y="4386"/>
                </a:lnTo>
                <a:cubicBezTo>
                  <a:pt x="7199" y="4363"/>
                  <a:pt x="7176" y="4363"/>
                  <a:pt x="7152" y="4363"/>
                </a:cubicBezTo>
                <a:close/>
                <a:moveTo>
                  <a:pt x="7373" y="4807"/>
                </a:moveTo>
                <a:cubicBezTo>
                  <a:pt x="7367" y="4807"/>
                  <a:pt x="7360" y="4808"/>
                  <a:pt x="7353" y="4812"/>
                </a:cubicBezTo>
                <a:cubicBezTo>
                  <a:pt x="7341" y="4812"/>
                  <a:pt x="7330" y="4835"/>
                  <a:pt x="7341" y="4859"/>
                </a:cubicBezTo>
                <a:cubicBezTo>
                  <a:pt x="7365" y="4930"/>
                  <a:pt x="7401" y="5001"/>
                  <a:pt x="7424" y="5084"/>
                </a:cubicBezTo>
                <a:cubicBezTo>
                  <a:pt x="7436" y="5096"/>
                  <a:pt x="7448" y="5108"/>
                  <a:pt x="7459" y="5108"/>
                </a:cubicBezTo>
                <a:lnTo>
                  <a:pt x="7472" y="5108"/>
                </a:lnTo>
                <a:cubicBezTo>
                  <a:pt x="7495" y="5096"/>
                  <a:pt x="7495" y="5072"/>
                  <a:pt x="7495" y="5061"/>
                </a:cubicBezTo>
                <a:cubicBezTo>
                  <a:pt x="7459" y="4977"/>
                  <a:pt x="7436" y="4906"/>
                  <a:pt x="7401" y="4824"/>
                </a:cubicBezTo>
                <a:cubicBezTo>
                  <a:pt x="7401" y="4815"/>
                  <a:pt x="7389" y="4807"/>
                  <a:pt x="7373" y="4807"/>
                </a:cubicBezTo>
                <a:close/>
                <a:moveTo>
                  <a:pt x="7530" y="5261"/>
                </a:moveTo>
                <a:cubicBezTo>
                  <a:pt x="7507" y="5273"/>
                  <a:pt x="7495" y="5285"/>
                  <a:pt x="7507" y="5308"/>
                </a:cubicBezTo>
                <a:cubicBezTo>
                  <a:pt x="7530" y="5379"/>
                  <a:pt x="7554" y="5462"/>
                  <a:pt x="7577" y="5545"/>
                </a:cubicBezTo>
                <a:cubicBezTo>
                  <a:pt x="7577" y="5557"/>
                  <a:pt x="7601" y="5568"/>
                  <a:pt x="7613" y="5568"/>
                </a:cubicBezTo>
                <a:lnTo>
                  <a:pt x="7625" y="5568"/>
                </a:lnTo>
                <a:cubicBezTo>
                  <a:pt x="7637" y="5557"/>
                  <a:pt x="7648" y="5533"/>
                  <a:pt x="7648" y="5521"/>
                </a:cubicBezTo>
                <a:cubicBezTo>
                  <a:pt x="7625" y="5439"/>
                  <a:pt x="7601" y="5368"/>
                  <a:pt x="7577" y="5285"/>
                </a:cubicBezTo>
                <a:cubicBezTo>
                  <a:pt x="7566" y="5273"/>
                  <a:pt x="7542" y="5261"/>
                  <a:pt x="7530" y="5261"/>
                </a:cubicBezTo>
                <a:close/>
                <a:moveTo>
                  <a:pt x="7684" y="5729"/>
                </a:moveTo>
                <a:cubicBezTo>
                  <a:pt x="7679" y="5729"/>
                  <a:pt x="7675" y="5731"/>
                  <a:pt x="7672" y="5734"/>
                </a:cubicBezTo>
                <a:cubicBezTo>
                  <a:pt x="7648" y="5734"/>
                  <a:pt x="7637" y="5758"/>
                  <a:pt x="7648" y="5770"/>
                </a:cubicBezTo>
                <a:cubicBezTo>
                  <a:pt x="7661" y="5852"/>
                  <a:pt x="7684" y="5923"/>
                  <a:pt x="7708" y="6006"/>
                </a:cubicBezTo>
                <a:cubicBezTo>
                  <a:pt x="7708" y="6018"/>
                  <a:pt x="7719" y="6030"/>
                  <a:pt x="7743" y="6030"/>
                </a:cubicBezTo>
                <a:cubicBezTo>
                  <a:pt x="7767" y="6030"/>
                  <a:pt x="7779" y="6006"/>
                  <a:pt x="7779" y="5994"/>
                </a:cubicBezTo>
                <a:cubicBezTo>
                  <a:pt x="7755" y="5912"/>
                  <a:pt x="7732" y="5828"/>
                  <a:pt x="7719" y="5758"/>
                </a:cubicBezTo>
                <a:cubicBezTo>
                  <a:pt x="7711" y="5740"/>
                  <a:pt x="7696" y="5729"/>
                  <a:pt x="7684" y="5729"/>
                </a:cubicBezTo>
                <a:close/>
                <a:moveTo>
                  <a:pt x="7779" y="6195"/>
                </a:moveTo>
                <a:cubicBezTo>
                  <a:pt x="7767" y="6207"/>
                  <a:pt x="7755" y="6219"/>
                  <a:pt x="7755" y="6243"/>
                </a:cubicBezTo>
                <a:cubicBezTo>
                  <a:pt x="7767" y="6325"/>
                  <a:pt x="7790" y="6396"/>
                  <a:pt x="7803" y="6479"/>
                </a:cubicBezTo>
                <a:cubicBezTo>
                  <a:pt x="7803" y="6503"/>
                  <a:pt x="7826" y="6514"/>
                  <a:pt x="7838" y="6514"/>
                </a:cubicBezTo>
                <a:lnTo>
                  <a:pt x="7850" y="6514"/>
                </a:lnTo>
                <a:cubicBezTo>
                  <a:pt x="7861" y="6503"/>
                  <a:pt x="7873" y="6490"/>
                  <a:pt x="7873" y="6467"/>
                </a:cubicBezTo>
                <a:cubicBezTo>
                  <a:pt x="7861" y="6385"/>
                  <a:pt x="7838" y="6301"/>
                  <a:pt x="7826" y="6230"/>
                </a:cubicBezTo>
                <a:cubicBezTo>
                  <a:pt x="7826" y="6207"/>
                  <a:pt x="7803" y="6195"/>
                  <a:pt x="7779" y="6195"/>
                </a:cubicBezTo>
                <a:close/>
                <a:moveTo>
                  <a:pt x="7873" y="6680"/>
                </a:moveTo>
                <a:cubicBezTo>
                  <a:pt x="7850" y="6680"/>
                  <a:pt x="7838" y="6703"/>
                  <a:pt x="7838" y="6716"/>
                </a:cubicBezTo>
                <a:lnTo>
                  <a:pt x="7873" y="6963"/>
                </a:lnTo>
                <a:cubicBezTo>
                  <a:pt x="7873" y="6976"/>
                  <a:pt x="7897" y="6987"/>
                  <a:pt x="7908" y="6987"/>
                </a:cubicBezTo>
                <a:lnTo>
                  <a:pt x="7921" y="6987"/>
                </a:lnTo>
                <a:cubicBezTo>
                  <a:pt x="7932" y="6987"/>
                  <a:pt x="7944" y="6976"/>
                  <a:pt x="7944" y="6952"/>
                </a:cubicBezTo>
                <a:lnTo>
                  <a:pt x="7908" y="6703"/>
                </a:lnTo>
                <a:cubicBezTo>
                  <a:pt x="7908" y="6692"/>
                  <a:pt x="7897" y="6680"/>
                  <a:pt x="7873" y="6680"/>
                </a:cubicBezTo>
                <a:close/>
                <a:moveTo>
                  <a:pt x="7932" y="7165"/>
                </a:moveTo>
                <a:cubicBezTo>
                  <a:pt x="7921" y="7165"/>
                  <a:pt x="7897" y="7176"/>
                  <a:pt x="7897" y="7200"/>
                </a:cubicBezTo>
                <a:cubicBezTo>
                  <a:pt x="7908" y="7283"/>
                  <a:pt x="7921" y="7365"/>
                  <a:pt x="7921" y="7436"/>
                </a:cubicBezTo>
                <a:cubicBezTo>
                  <a:pt x="7921" y="7460"/>
                  <a:pt x="7944" y="7472"/>
                  <a:pt x="7956" y="7472"/>
                </a:cubicBezTo>
                <a:lnTo>
                  <a:pt x="7968" y="7472"/>
                </a:lnTo>
                <a:cubicBezTo>
                  <a:pt x="7979" y="7472"/>
                  <a:pt x="7992" y="7460"/>
                  <a:pt x="7992" y="7436"/>
                </a:cubicBezTo>
                <a:cubicBezTo>
                  <a:pt x="7992" y="7354"/>
                  <a:pt x="7979" y="7271"/>
                  <a:pt x="7979" y="7188"/>
                </a:cubicBezTo>
                <a:cubicBezTo>
                  <a:pt x="7968" y="7176"/>
                  <a:pt x="7956" y="7165"/>
                  <a:pt x="7932" y="7165"/>
                </a:cubicBezTo>
                <a:close/>
                <a:moveTo>
                  <a:pt x="7979" y="7649"/>
                </a:moveTo>
                <a:cubicBezTo>
                  <a:pt x="7956" y="7649"/>
                  <a:pt x="7944" y="7661"/>
                  <a:pt x="7944" y="7685"/>
                </a:cubicBezTo>
                <a:cubicBezTo>
                  <a:pt x="7944" y="7767"/>
                  <a:pt x="7944" y="7838"/>
                  <a:pt x="7956" y="7921"/>
                </a:cubicBezTo>
                <a:cubicBezTo>
                  <a:pt x="7956" y="7945"/>
                  <a:pt x="7968" y="7956"/>
                  <a:pt x="7992" y="7956"/>
                </a:cubicBezTo>
                <a:cubicBezTo>
                  <a:pt x="8003" y="7956"/>
                  <a:pt x="8027" y="7945"/>
                  <a:pt x="8027" y="7921"/>
                </a:cubicBezTo>
                <a:cubicBezTo>
                  <a:pt x="8015" y="7838"/>
                  <a:pt x="8015" y="7756"/>
                  <a:pt x="8015" y="7685"/>
                </a:cubicBezTo>
                <a:cubicBezTo>
                  <a:pt x="8015" y="7661"/>
                  <a:pt x="7992" y="7649"/>
                  <a:pt x="7979" y="764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8"/>
          <p:cNvSpPr/>
          <p:nvPr/>
        </p:nvSpPr>
        <p:spPr>
          <a:xfrm>
            <a:off x="791175" y="4446355"/>
            <a:ext cx="564276" cy="581893"/>
          </a:xfrm>
          <a:custGeom>
            <a:avLst/>
            <a:gdLst/>
            <a:ahLst/>
            <a:cxnLst/>
            <a:rect l="l" t="t" r="r" b="b"/>
            <a:pathLst>
              <a:path w="3429" h="3536" extrusionOk="0">
                <a:moveTo>
                  <a:pt x="1479" y="1"/>
                </a:moveTo>
                <a:lnTo>
                  <a:pt x="1384" y="1076"/>
                </a:lnTo>
                <a:lnTo>
                  <a:pt x="237" y="674"/>
                </a:lnTo>
                <a:lnTo>
                  <a:pt x="946" y="1538"/>
                </a:lnTo>
                <a:lnTo>
                  <a:pt x="1" y="2022"/>
                </a:lnTo>
                <a:lnTo>
                  <a:pt x="1136" y="2058"/>
                </a:lnTo>
                <a:lnTo>
                  <a:pt x="840" y="3062"/>
                </a:lnTo>
                <a:lnTo>
                  <a:pt x="840" y="3062"/>
                </a:lnTo>
                <a:lnTo>
                  <a:pt x="1597" y="2271"/>
                </a:lnTo>
                <a:lnTo>
                  <a:pt x="2176" y="3535"/>
                </a:lnTo>
                <a:lnTo>
                  <a:pt x="2188" y="2034"/>
                </a:lnTo>
                <a:lnTo>
                  <a:pt x="3429" y="1927"/>
                </a:lnTo>
                <a:lnTo>
                  <a:pt x="2235" y="1336"/>
                </a:lnTo>
                <a:lnTo>
                  <a:pt x="2909" y="343"/>
                </a:lnTo>
                <a:lnTo>
                  <a:pt x="2909" y="343"/>
                </a:lnTo>
                <a:lnTo>
                  <a:pt x="1857" y="1029"/>
                </a:lnTo>
                <a:lnTo>
                  <a:pt x="14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8"/>
          <p:cNvSpPr/>
          <p:nvPr/>
        </p:nvSpPr>
        <p:spPr>
          <a:xfrm rot="-7156976">
            <a:off x="5323653" y="-571895"/>
            <a:ext cx="4244680" cy="2301773"/>
          </a:xfrm>
          <a:custGeom>
            <a:avLst/>
            <a:gdLst/>
            <a:ahLst/>
            <a:cxnLst/>
            <a:rect l="l" t="t" r="r" b="b"/>
            <a:pathLst>
              <a:path w="26140" h="14175" extrusionOk="0">
                <a:moveTo>
                  <a:pt x="19377" y="0"/>
                </a:moveTo>
                <a:cubicBezTo>
                  <a:pt x="19365" y="0"/>
                  <a:pt x="19341" y="24"/>
                  <a:pt x="19341" y="35"/>
                </a:cubicBezTo>
                <a:cubicBezTo>
                  <a:pt x="19341" y="59"/>
                  <a:pt x="19365" y="71"/>
                  <a:pt x="19377" y="71"/>
                </a:cubicBezTo>
                <a:lnTo>
                  <a:pt x="19625" y="71"/>
                </a:lnTo>
                <a:cubicBezTo>
                  <a:pt x="19637" y="71"/>
                  <a:pt x="19661" y="59"/>
                  <a:pt x="19661" y="35"/>
                </a:cubicBezTo>
                <a:cubicBezTo>
                  <a:pt x="19661" y="24"/>
                  <a:pt x="19637" y="0"/>
                  <a:pt x="19625" y="0"/>
                </a:cubicBezTo>
                <a:close/>
                <a:moveTo>
                  <a:pt x="19861" y="0"/>
                </a:moveTo>
                <a:cubicBezTo>
                  <a:pt x="19838" y="0"/>
                  <a:pt x="19826" y="24"/>
                  <a:pt x="19826" y="35"/>
                </a:cubicBezTo>
                <a:cubicBezTo>
                  <a:pt x="19826" y="59"/>
                  <a:pt x="19838" y="71"/>
                  <a:pt x="19861" y="83"/>
                </a:cubicBezTo>
                <a:lnTo>
                  <a:pt x="20098" y="83"/>
                </a:lnTo>
                <a:cubicBezTo>
                  <a:pt x="20121" y="83"/>
                  <a:pt x="20134" y="71"/>
                  <a:pt x="20134" y="48"/>
                </a:cubicBezTo>
                <a:cubicBezTo>
                  <a:pt x="20134" y="35"/>
                  <a:pt x="20121" y="12"/>
                  <a:pt x="20098" y="12"/>
                </a:cubicBezTo>
                <a:cubicBezTo>
                  <a:pt x="20016" y="12"/>
                  <a:pt x="19945" y="12"/>
                  <a:pt x="19861" y="0"/>
                </a:cubicBezTo>
                <a:close/>
                <a:moveTo>
                  <a:pt x="19141" y="12"/>
                </a:moveTo>
                <a:cubicBezTo>
                  <a:pt x="19057" y="12"/>
                  <a:pt x="18975" y="24"/>
                  <a:pt x="18904" y="24"/>
                </a:cubicBezTo>
                <a:cubicBezTo>
                  <a:pt x="18881" y="24"/>
                  <a:pt x="18868" y="48"/>
                  <a:pt x="18868" y="59"/>
                </a:cubicBezTo>
                <a:cubicBezTo>
                  <a:pt x="18868" y="83"/>
                  <a:pt x="18881" y="95"/>
                  <a:pt x="18904" y="95"/>
                </a:cubicBezTo>
                <a:cubicBezTo>
                  <a:pt x="18987" y="95"/>
                  <a:pt x="19057" y="83"/>
                  <a:pt x="19141" y="83"/>
                </a:cubicBezTo>
                <a:cubicBezTo>
                  <a:pt x="19164" y="83"/>
                  <a:pt x="19176" y="71"/>
                  <a:pt x="19176" y="48"/>
                </a:cubicBezTo>
                <a:cubicBezTo>
                  <a:pt x="19176" y="24"/>
                  <a:pt x="19164" y="12"/>
                  <a:pt x="19141" y="12"/>
                </a:cubicBezTo>
                <a:close/>
                <a:moveTo>
                  <a:pt x="20347" y="24"/>
                </a:moveTo>
                <a:cubicBezTo>
                  <a:pt x="20323" y="24"/>
                  <a:pt x="20299" y="35"/>
                  <a:pt x="20299" y="59"/>
                </a:cubicBezTo>
                <a:cubicBezTo>
                  <a:pt x="20299" y="83"/>
                  <a:pt x="20323" y="95"/>
                  <a:pt x="20334" y="95"/>
                </a:cubicBezTo>
                <a:cubicBezTo>
                  <a:pt x="20417" y="106"/>
                  <a:pt x="20500" y="106"/>
                  <a:pt x="20571" y="119"/>
                </a:cubicBezTo>
                <a:lnTo>
                  <a:pt x="20583" y="119"/>
                </a:lnTo>
                <a:cubicBezTo>
                  <a:pt x="20594" y="119"/>
                  <a:pt x="20607" y="106"/>
                  <a:pt x="20618" y="83"/>
                </a:cubicBezTo>
                <a:cubicBezTo>
                  <a:pt x="20618" y="71"/>
                  <a:pt x="20607" y="48"/>
                  <a:pt x="20583" y="48"/>
                </a:cubicBezTo>
                <a:cubicBezTo>
                  <a:pt x="20500" y="35"/>
                  <a:pt x="20417" y="35"/>
                  <a:pt x="20347" y="24"/>
                </a:cubicBezTo>
                <a:close/>
                <a:moveTo>
                  <a:pt x="18656" y="48"/>
                </a:moveTo>
                <a:cubicBezTo>
                  <a:pt x="18585" y="48"/>
                  <a:pt x="18502" y="59"/>
                  <a:pt x="18419" y="71"/>
                </a:cubicBezTo>
                <a:cubicBezTo>
                  <a:pt x="18408" y="71"/>
                  <a:pt x="18384" y="95"/>
                  <a:pt x="18395" y="106"/>
                </a:cubicBezTo>
                <a:cubicBezTo>
                  <a:pt x="18395" y="130"/>
                  <a:pt x="18408" y="142"/>
                  <a:pt x="18431" y="142"/>
                </a:cubicBezTo>
                <a:cubicBezTo>
                  <a:pt x="18514" y="130"/>
                  <a:pt x="18585" y="119"/>
                  <a:pt x="18668" y="119"/>
                </a:cubicBezTo>
                <a:cubicBezTo>
                  <a:pt x="18691" y="119"/>
                  <a:pt x="18703" y="95"/>
                  <a:pt x="18703" y="71"/>
                </a:cubicBezTo>
                <a:cubicBezTo>
                  <a:pt x="18703" y="59"/>
                  <a:pt x="18679" y="48"/>
                  <a:pt x="18656" y="48"/>
                </a:cubicBezTo>
                <a:close/>
                <a:moveTo>
                  <a:pt x="20819" y="71"/>
                </a:moveTo>
                <a:cubicBezTo>
                  <a:pt x="20796" y="71"/>
                  <a:pt x="20783" y="83"/>
                  <a:pt x="20783" y="106"/>
                </a:cubicBezTo>
                <a:cubicBezTo>
                  <a:pt x="20783" y="119"/>
                  <a:pt x="20796" y="142"/>
                  <a:pt x="20807" y="142"/>
                </a:cubicBezTo>
                <a:cubicBezTo>
                  <a:pt x="20890" y="154"/>
                  <a:pt x="20973" y="154"/>
                  <a:pt x="21056" y="166"/>
                </a:cubicBezTo>
                <a:cubicBezTo>
                  <a:pt x="21067" y="166"/>
                  <a:pt x="21091" y="154"/>
                  <a:pt x="21091" y="142"/>
                </a:cubicBezTo>
                <a:cubicBezTo>
                  <a:pt x="21091" y="119"/>
                  <a:pt x="21079" y="95"/>
                  <a:pt x="21056" y="95"/>
                </a:cubicBezTo>
                <a:cubicBezTo>
                  <a:pt x="20973" y="83"/>
                  <a:pt x="20902" y="83"/>
                  <a:pt x="20819" y="71"/>
                </a:cubicBezTo>
                <a:close/>
                <a:moveTo>
                  <a:pt x="18199" y="102"/>
                </a:moveTo>
                <a:cubicBezTo>
                  <a:pt x="18194" y="102"/>
                  <a:pt x="18189" y="103"/>
                  <a:pt x="18183" y="106"/>
                </a:cubicBezTo>
                <a:cubicBezTo>
                  <a:pt x="18100" y="119"/>
                  <a:pt x="18029" y="130"/>
                  <a:pt x="17946" y="142"/>
                </a:cubicBezTo>
                <a:cubicBezTo>
                  <a:pt x="17923" y="142"/>
                  <a:pt x="17911" y="166"/>
                  <a:pt x="17923" y="177"/>
                </a:cubicBezTo>
                <a:cubicBezTo>
                  <a:pt x="17923" y="201"/>
                  <a:pt x="17935" y="213"/>
                  <a:pt x="17959" y="213"/>
                </a:cubicBezTo>
                <a:cubicBezTo>
                  <a:pt x="18041" y="201"/>
                  <a:pt x="18112" y="190"/>
                  <a:pt x="18195" y="177"/>
                </a:cubicBezTo>
                <a:cubicBezTo>
                  <a:pt x="18219" y="166"/>
                  <a:pt x="18230" y="154"/>
                  <a:pt x="18230" y="130"/>
                </a:cubicBezTo>
                <a:cubicBezTo>
                  <a:pt x="18222" y="113"/>
                  <a:pt x="18213" y="102"/>
                  <a:pt x="18199" y="102"/>
                </a:cubicBezTo>
                <a:close/>
                <a:moveTo>
                  <a:pt x="21292" y="130"/>
                </a:moveTo>
                <a:cubicBezTo>
                  <a:pt x="21280" y="130"/>
                  <a:pt x="21256" y="142"/>
                  <a:pt x="21256" y="166"/>
                </a:cubicBezTo>
                <a:cubicBezTo>
                  <a:pt x="21256" y="177"/>
                  <a:pt x="21269" y="201"/>
                  <a:pt x="21292" y="201"/>
                </a:cubicBezTo>
                <a:cubicBezTo>
                  <a:pt x="21363" y="213"/>
                  <a:pt x="21445" y="225"/>
                  <a:pt x="21529" y="237"/>
                </a:cubicBezTo>
                <a:cubicBezTo>
                  <a:pt x="21540" y="237"/>
                  <a:pt x="21564" y="225"/>
                  <a:pt x="21564" y="201"/>
                </a:cubicBezTo>
                <a:cubicBezTo>
                  <a:pt x="21564" y="190"/>
                  <a:pt x="21552" y="166"/>
                  <a:pt x="21529" y="166"/>
                </a:cubicBezTo>
                <a:cubicBezTo>
                  <a:pt x="21458" y="154"/>
                  <a:pt x="21375" y="142"/>
                  <a:pt x="21292" y="130"/>
                </a:cubicBezTo>
                <a:close/>
                <a:moveTo>
                  <a:pt x="17727" y="185"/>
                </a:moveTo>
                <a:cubicBezTo>
                  <a:pt x="17722" y="185"/>
                  <a:pt x="17716" y="186"/>
                  <a:pt x="17710" y="190"/>
                </a:cubicBezTo>
                <a:cubicBezTo>
                  <a:pt x="17628" y="201"/>
                  <a:pt x="17557" y="213"/>
                  <a:pt x="17473" y="237"/>
                </a:cubicBezTo>
                <a:cubicBezTo>
                  <a:pt x="17462" y="237"/>
                  <a:pt x="17450" y="261"/>
                  <a:pt x="17450" y="284"/>
                </a:cubicBezTo>
                <a:cubicBezTo>
                  <a:pt x="17450" y="296"/>
                  <a:pt x="17462" y="308"/>
                  <a:pt x="17486" y="308"/>
                </a:cubicBezTo>
                <a:lnTo>
                  <a:pt x="17497" y="308"/>
                </a:lnTo>
                <a:cubicBezTo>
                  <a:pt x="17568" y="284"/>
                  <a:pt x="17651" y="272"/>
                  <a:pt x="17722" y="248"/>
                </a:cubicBezTo>
                <a:cubicBezTo>
                  <a:pt x="17746" y="248"/>
                  <a:pt x="17757" y="237"/>
                  <a:pt x="17757" y="213"/>
                </a:cubicBezTo>
                <a:cubicBezTo>
                  <a:pt x="17749" y="196"/>
                  <a:pt x="17740" y="185"/>
                  <a:pt x="17727" y="185"/>
                </a:cubicBezTo>
                <a:close/>
                <a:moveTo>
                  <a:pt x="21776" y="201"/>
                </a:moveTo>
                <a:cubicBezTo>
                  <a:pt x="21753" y="201"/>
                  <a:pt x="21729" y="213"/>
                  <a:pt x="21729" y="237"/>
                </a:cubicBezTo>
                <a:cubicBezTo>
                  <a:pt x="21729" y="261"/>
                  <a:pt x="21742" y="272"/>
                  <a:pt x="21753" y="272"/>
                </a:cubicBezTo>
                <a:cubicBezTo>
                  <a:pt x="21836" y="296"/>
                  <a:pt x="21918" y="308"/>
                  <a:pt x="21989" y="319"/>
                </a:cubicBezTo>
                <a:lnTo>
                  <a:pt x="22002" y="319"/>
                </a:lnTo>
                <a:cubicBezTo>
                  <a:pt x="22013" y="319"/>
                  <a:pt x="22037" y="308"/>
                  <a:pt x="22037" y="296"/>
                </a:cubicBezTo>
                <a:cubicBezTo>
                  <a:pt x="22037" y="272"/>
                  <a:pt x="22025" y="248"/>
                  <a:pt x="22002" y="248"/>
                </a:cubicBezTo>
                <a:cubicBezTo>
                  <a:pt x="21931" y="237"/>
                  <a:pt x="21847" y="225"/>
                  <a:pt x="21776" y="201"/>
                </a:cubicBezTo>
                <a:close/>
                <a:moveTo>
                  <a:pt x="17255" y="291"/>
                </a:moveTo>
                <a:cubicBezTo>
                  <a:pt x="17250" y="291"/>
                  <a:pt x="17243" y="293"/>
                  <a:pt x="17237" y="296"/>
                </a:cubicBezTo>
                <a:cubicBezTo>
                  <a:pt x="17166" y="319"/>
                  <a:pt x="17084" y="332"/>
                  <a:pt x="17013" y="355"/>
                </a:cubicBezTo>
                <a:cubicBezTo>
                  <a:pt x="16989" y="367"/>
                  <a:pt x="16977" y="390"/>
                  <a:pt x="16989" y="402"/>
                </a:cubicBezTo>
                <a:cubicBezTo>
                  <a:pt x="16989" y="426"/>
                  <a:pt x="17001" y="426"/>
                  <a:pt x="17024" y="426"/>
                </a:cubicBezTo>
                <a:lnTo>
                  <a:pt x="17036" y="426"/>
                </a:lnTo>
                <a:cubicBezTo>
                  <a:pt x="17107" y="402"/>
                  <a:pt x="17178" y="379"/>
                  <a:pt x="17261" y="367"/>
                </a:cubicBezTo>
                <a:cubicBezTo>
                  <a:pt x="17284" y="355"/>
                  <a:pt x="17297" y="343"/>
                  <a:pt x="17284" y="319"/>
                </a:cubicBezTo>
                <a:cubicBezTo>
                  <a:pt x="17284" y="302"/>
                  <a:pt x="17271" y="291"/>
                  <a:pt x="17255" y="291"/>
                </a:cubicBezTo>
                <a:close/>
                <a:moveTo>
                  <a:pt x="22238" y="296"/>
                </a:moveTo>
                <a:cubicBezTo>
                  <a:pt x="22226" y="296"/>
                  <a:pt x="22202" y="308"/>
                  <a:pt x="22202" y="332"/>
                </a:cubicBezTo>
                <a:cubicBezTo>
                  <a:pt x="22191" y="343"/>
                  <a:pt x="22202" y="367"/>
                  <a:pt x="22226" y="367"/>
                </a:cubicBezTo>
                <a:cubicBezTo>
                  <a:pt x="22309" y="390"/>
                  <a:pt x="22380" y="402"/>
                  <a:pt x="22462" y="426"/>
                </a:cubicBezTo>
                <a:lnTo>
                  <a:pt x="22474" y="426"/>
                </a:lnTo>
                <a:cubicBezTo>
                  <a:pt x="22486" y="426"/>
                  <a:pt x="22498" y="414"/>
                  <a:pt x="22509" y="390"/>
                </a:cubicBezTo>
                <a:cubicBezTo>
                  <a:pt x="22509" y="379"/>
                  <a:pt x="22498" y="355"/>
                  <a:pt x="22474" y="355"/>
                </a:cubicBezTo>
                <a:cubicBezTo>
                  <a:pt x="22404" y="332"/>
                  <a:pt x="22320" y="319"/>
                  <a:pt x="22238" y="296"/>
                </a:cubicBezTo>
                <a:close/>
                <a:moveTo>
                  <a:pt x="22711" y="402"/>
                </a:moveTo>
                <a:cubicBezTo>
                  <a:pt x="22687" y="402"/>
                  <a:pt x="22675" y="414"/>
                  <a:pt x="22664" y="426"/>
                </a:cubicBezTo>
                <a:cubicBezTo>
                  <a:pt x="22664" y="450"/>
                  <a:pt x="22675" y="473"/>
                  <a:pt x="22699" y="473"/>
                </a:cubicBezTo>
                <a:cubicBezTo>
                  <a:pt x="22770" y="497"/>
                  <a:pt x="22853" y="508"/>
                  <a:pt x="22924" y="532"/>
                </a:cubicBezTo>
                <a:lnTo>
                  <a:pt x="22935" y="532"/>
                </a:lnTo>
                <a:cubicBezTo>
                  <a:pt x="22947" y="532"/>
                  <a:pt x="22971" y="521"/>
                  <a:pt x="22971" y="508"/>
                </a:cubicBezTo>
                <a:cubicBezTo>
                  <a:pt x="22971" y="485"/>
                  <a:pt x="22959" y="473"/>
                  <a:pt x="22947" y="461"/>
                </a:cubicBezTo>
                <a:cubicBezTo>
                  <a:pt x="22864" y="437"/>
                  <a:pt x="22793" y="426"/>
                  <a:pt x="22711" y="402"/>
                </a:cubicBezTo>
                <a:close/>
                <a:moveTo>
                  <a:pt x="16796" y="433"/>
                </a:moveTo>
                <a:cubicBezTo>
                  <a:pt x="16790" y="433"/>
                  <a:pt x="16783" y="434"/>
                  <a:pt x="16776" y="437"/>
                </a:cubicBezTo>
                <a:cubicBezTo>
                  <a:pt x="16705" y="461"/>
                  <a:pt x="16635" y="485"/>
                  <a:pt x="16551" y="508"/>
                </a:cubicBezTo>
                <a:cubicBezTo>
                  <a:pt x="16540" y="521"/>
                  <a:pt x="16528" y="544"/>
                  <a:pt x="16528" y="556"/>
                </a:cubicBezTo>
                <a:cubicBezTo>
                  <a:pt x="16540" y="568"/>
                  <a:pt x="16551" y="579"/>
                  <a:pt x="16564" y="579"/>
                </a:cubicBezTo>
                <a:lnTo>
                  <a:pt x="16575" y="579"/>
                </a:lnTo>
                <a:cubicBezTo>
                  <a:pt x="16658" y="556"/>
                  <a:pt x="16729" y="521"/>
                  <a:pt x="16800" y="497"/>
                </a:cubicBezTo>
                <a:cubicBezTo>
                  <a:pt x="16824" y="497"/>
                  <a:pt x="16835" y="473"/>
                  <a:pt x="16824" y="450"/>
                </a:cubicBezTo>
                <a:cubicBezTo>
                  <a:pt x="16824" y="441"/>
                  <a:pt x="16812" y="433"/>
                  <a:pt x="16796" y="433"/>
                </a:cubicBezTo>
                <a:close/>
                <a:moveTo>
                  <a:pt x="23171" y="521"/>
                </a:moveTo>
                <a:cubicBezTo>
                  <a:pt x="23160" y="521"/>
                  <a:pt x="23136" y="532"/>
                  <a:pt x="23136" y="544"/>
                </a:cubicBezTo>
                <a:cubicBezTo>
                  <a:pt x="23124" y="568"/>
                  <a:pt x="23136" y="592"/>
                  <a:pt x="23160" y="592"/>
                </a:cubicBezTo>
                <a:cubicBezTo>
                  <a:pt x="23231" y="615"/>
                  <a:pt x="23313" y="639"/>
                  <a:pt x="23384" y="663"/>
                </a:cubicBezTo>
                <a:lnTo>
                  <a:pt x="23397" y="663"/>
                </a:lnTo>
                <a:cubicBezTo>
                  <a:pt x="23408" y="663"/>
                  <a:pt x="23432" y="650"/>
                  <a:pt x="23432" y="639"/>
                </a:cubicBezTo>
                <a:cubicBezTo>
                  <a:pt x="23432" y="615"/>
                  <a:pt x="23420" y="592"/>
                  <a:pt x="23408" y="592"/>
                </a:cubicBezTo>
                <a:cubicBezTo>
                  <a:pt x="23326" y="568"/>
                  <a:pt x="23255" y="544"/>
                  <a:pt x="23171" y="521"/>
                </a:cubicBezTo>
                <a:close/>
                <a:moveTo>
                  <a:pt x="16347" y="598"/>
                </a:moveTo>
                <a:cubicBezTo>
                  <a:pt x="16341" y="598"/>
                  <a:pt x="16334" y="600"/>
                  <a:pt x="16327" y="603"/>
                </a:cubicBezTo>
                <a:cubicBezTo>
                  <a:pt x="16256" y="627"/>
                  <a:pt x="16185" y="663"/>
                  <a:pt x="16114" y="698"/>
                </a:cubicBezTo>
                <a:cubicBezTo>
                  <a:pt x="16091" y="698"/>
                  <a:pt x="16078" y="721"/>
                  <a:pt x="16091" y="745"/>
                </a:cubicBezTo>
                <a:cubicBezTo>
                  <a:pt x="16102" y="757"/>
                  <a:pt x="16114" y="757"/>
                  <a:pt x="16126" y="757"/>
                </a:cubicBezTo>
                <a:lnTo>
                  <a:pt x="16138" y="757"/>
                </a:lnTo>
                <a:cubicBezTo>
                  <a:pt x="16209" y="721"/>
                  <a:pt x="16280" y="698"/>
                  <a:pt x="16362" y="663"/>
                </a:cubicBezTo>
                <a:cubicBezTo>
                  <a:pt x="16374" y="663"/>
                  <a:pt x="16386" y="639"/>
                  <a:pt x="16374" y="615"/>
                </a:cubicBezTo>
                <a:cubicBezTo>
                  <a:pt x="16374" y="607"/>
                  <a:pt x="16363" y="598"/>
                  <a:pt x="16347" y="598"/>
                </a:cubicBezTo>
                <a:close/>
                <a:moveTo>
                  <a:pt x="23621" y="658"/>
                </a:moveTo>
                <a:cubicBezTo>
                  <a:pt x="23610" y="658"/>
                  <a:pt x="23597" y="669"/>
                  <a:pt x="23597" y="686"/>
                </a:cubicBezTo>
                <a:cubicBezTo>
                  <a:pt x="23586" y="698"/>
                  <a:pt x="23597" y="721"/>
                  <a:pt x="23621" y="721"/>
                </a:cubicBezTo>
                <a:cubicBezTo>
                  <a:pt x="23692" y="745"/>
                  <a:pt x="23763" y="768"/>
                  <a:pt x="23846" y="792"/>
                </a:cubicBezTo>
                <a:lnTo>
                  <a:pt x="23857" y="792"/>
                </a:lnTo>
                <a:cubicBezTo>
                  <a:pt x="23869" y="792"/>
                  <a:pt x="23881" y="792"/>
                  <a:pt x="23893" y="768"/>
                </a:cubicBezTo>
                <a:cubicBezTo>
                  <a:pt x="23893" y="757"/>
                  <a:pt x="23881" y="733"/>
                  <a:pt x="23869" y="721"/>
                </a:cubicBezTo>
                <a:cubicBezTo>
                  <a:pt x="23786" y="698"/>
                  <a:pt x="23715" y="674"/>
                  <a:pt x="23633" y="663"/>
                </a:cubicBezTo>
                <a:cubicBezTo>
                  <a:pt x="23630" y="659"/>
                  <a:pt x="23626" y="658"/>
                  <a:pt x="23621" y="658"/>
                </a:cubicBezTo>
                <a:close/>
                <a:moveTo>
                  <a:pt x="24082" y="800"/>
                </a:moveTo>
                <a:cubicBezTo>
                  <a:pt x="24070" y="800"/>
                  <a:pt x="24055" y="811"/>
                  <a:pt x="24046" y="828"/>
                </a:cubicBezTo>
                <a:cubicBezTo>
                  <a:pt x="24046" y="839"/>
                  <a:pt x="24059" y="863"/>
                  <a:pt x="24070" y="863"/>
                </a:cubicBezTo>
                <a:cubicBezTo>
                  <a:pt x="24153" y="899"/>
                  <a:pt x="24224" y="923"/>
                  <a:pt x="24295" y="946"/>
                </a:cubicBezTo>
                <a:lnTo>
                  <a:pt x="24306" y="946"/>
                </a:lnTo>
                <a:cubicBezTo>
                  <a:pt x="24330" y="946"/>
                  <a:pt x="24342" y="934"/>
                  <a:pt x="24342" y="923"/>
                </a:cubicBezTo>
                <a:cubicBezTo>
                  <a:pt x="24354" y="899"/>
                  <a:pt x="24342" y="887"/>
                  <a:pt x="24319" y="875"/>
                </a:cubicBezTo>
                <a:cubicBezTo>
                  <a:pt x="24248" y="852"/>
                  <a:pt x="24164" y="828"/>
                  <a:pt x="24094" y="804"/>
                </a:cubicBezTo>
                <a:cubicBezTo>
                  <a:pt x="24090" y="801"/>
                  <a:pt x="24087" y="800"/>
                  <a:pt x="24082" y="800"/>
                </a:cubicBezTo>
                <a:close/>
                <a:moveTo>
                  <a:pt x="15889" y="792"/>
                </a:moveTo>
                <a:lnTo>
                  <a:pt x="15676" y="899"/>
                </a:lnTo>
                <a:cubicBezTo>
                  <a:pt x="15665" y="910"/>
                  <a:pt x="15653" y="934"/>
                  <a:pt x="15665" y="958"/>
                </a:cubicBezTo>
                <a:cubicBezTo>
                  <a:pt x="15665" y="970"/>
                  <a:pt x="15676" y="970"/>
                  <a:pt x="15689" y="970"/>
                </a:cubicBezTo>
                <a:lnTo>
                  <a:pt x="15712" y="970"/>
                </a:lnTo>
                <a:lnTo>
                  <a:pt x="15925" y="863"/>
                </a:lnTo>
                <a:cubicBezTo>
                  <a:pt x="15937" y="852"/>
                  <a:pt x="15949" y="828"/>
                  <a:pt x="15937" y="816"/>
                </a:cubicBezTo>
                <a:cubicBezTo>
                  <a:pt x="15925" y="792"/>
                  <a:pt x="15913" y="792"/>
                  <a:pt x="15889" y="792"/>
                </a:cubicBezTo>
                <a:close/>
                <a:moveTo>
                  <a:pt x="24537" y="953"/>
                </a:moveTo>
                <a:cubicBezTo>
                  <a:pt x="24521" y="953"/>
                  <a:pt x="24508" y="964"/>
                  <a:pt x="24508" y="981"/>
                </a:cubicBezTo>
                <a:cubicBezTo>
                  <a:pt x="24495" y="994"/>
                  <a:pt x="24508" y="1017"/>
                  <a:pt x="24531" y="1017"/>
                </a:cubicBezTo>
                <a:cubicBezTo>
                  <a:pt x="24602" y="1052"/>
                  <a:pt x="24673" y="1076"/>
                  <a:pt x="24756" y="1099"/>
                </a:cubicBezTo>
                <a:lnTo>
                  <a:pt x="24768" y="1099"/>
                </a:lnTo>
                <a:cubicBezTo>
                  <a:pt x="24779" y="1099"/>
                  <a:pt x="24792" y="1099"/>
                  <a:pt x="24792" y="1076"/>
                </a:cubicBezTo>
                <a:cubicBezTo>
                  <a:pt x="24803" y="1064"/>
                  <a:pt x="24792" y="1041"/>
                  <a:pt x="24779" y="1041"/>
                </a:cubicBezTo>
                <a:cubicBezTo>
                  <a:pt x="24697" y="1005"/>
                  <a:pt x="24626" y="981"/>
                  <a:pt x="24555" y="958"/>
                </a:cubicBezTo>
                <a:cubicBezTo>
                  <a:pt x="24549" y="955"/>
                  <a:pt x="24542" y="953"/>
                  <a:pt x="24537" y="953"/>
                </a:cubicBezTo>
                <a:close/>
                <a:moveTo>
                  <a:pt x="15482" y="1012"/>
                </a:moveTo>
                <a:cubicBezTo>
                  <a:pt x="15477" y="1012"/>
                  <a:pt x="15471" y="1014"/>
                  <a:pt x="15464" y="1017"/>
                </a:cubicBezTo>
                <a:cubicBezTo>
                  <a:pt x="15393" y="1064"/>
                  <a:pt x="15322" y="1099"/>
                  <a:pt x="15263" y="1147"/>
                </a:cubicBezTo>
                <a:cubicBezTo>
                  <a:pt x="15240" y="1159"/>
                  <a:pt x="15240" y="1170"/>
                  <a:pt x="15251" y="1194"/>
                </a:cubicBezTo>
                <a:cubicBezTo>
                  <a:pt x="15251" y="1206"/>
                  <a:pt x="15263" y="1206"/>
                  <a:pt x="15275" y="1206"/>
                </a:cubicBezTo>
                <a:lnTo>
                  <a:pt x="15298" y="1206"/>
                </a:lnTo>
                <a:cubicBezTo>
                  <a:pt x="15369" y="1159"/>
                  <a:pt x="15429" y="1123"/>
                  <a:pt x="15500" y="1088"/>
                </a:cubicBezTo>
                <a:cubicBezTo>
                  <a:pt x="15523" y="1076"/>
                  <a:pt x="15523" y="1052"/>
                  <a:pt x="15511" y="1029"/>
                </a:cubicBezTo>
                <a:cubicBezTo>
                  <a:pt x="15503" y="1021"/>
                  <a:pt x="15495" y="1012"/>
                  <a:pt x="15482" y="1012"/>
                </a:cubicBezTo>
                <a:close/>
                <a:moveTo>
                  <a:pt x="24984" y="1118"/>
                </a:moveTo>
                <a:cubicBezTo>
                  <a:pt x="24969" y="1118"/>
                  <a:pt x="24957" y="1127"/>
                  <a:pt x="24957" y="1135"/>
                </a:cubicBezTo>
                <a:cubicBezTo>
                  <a:pt x="24945" y="1159"/>
                  <a:pt x="24957" y="1183"/>
                  <a:pt x="24981" y="1183"/>
                </a:cubicBezTo>
                <a:cubicBezTo>
                  <a:pt x="25052" y="1218"/>
                  <a:pt x="25123" y="1241"/>
                  <a:pt x="25193" y="1265"/>
                </a:cubicBezTo>
                <a:cubicBezTo>
                  <a:pt x="25205" y="1277"/>
                  <a:pt x="25205" y="1277"/>
                  <a:pt x="25217" y="1277"/>
                </a:cubicBezTo>
                <a:cubicBezTo>
                  <a:pt x="25228" y="1277"/>
                  <a:pt x="25241" y="1265"/>
                  <a:pt x="25241" y="1254"/>
                </a:cubicBezTo>
                <a:cubicBezTo>
                  <a:pt x="25252" y="1230"/>
                  <a:pt x="25241" y="1206"/>
                  <a:pt x="25228" y="1206"/>
                </a:cubicBezTo>
                <a:cubicBezTo>
                  <a:pt x="25146" y="1170"/>
                  <a:pt x="25075" y="1147"/>
                  <a:pt x="25004" y="1123"/>
                </a:cubicBezTo>
                <a:cubicBezTo>
                  <a:pt x="24997" y="1120"/>
                  <a:pt x="24991" y="1118"/>
                  <a:pt x="24984" y="1118"/>
                </a:cubicBezTo>
                <a:close/>
                <a:moveTo>
                  <a:pt x="25454" y="1289"/>
                </a:moveTo>
                <a:cubicBezTo>
                  <a:pt x="25430" y="1289"/>
                  <a:pt x="25406" y="1289"/>
                  <a:pt x="25406" y="1312"/>
                </a:cubicBezTo>
                <a:cubicBezTo>
                  <a:pt x="25394" y="1336"/>
                  <a:pt x="25406" y="1348"/>
                  <a:pt x="25418" y="1360"/>
                </a:cubicBezTo>
                <a:cubicBezTo>
                  <a:pt x="25501" y="1383"/>
                  <a:pt x="25572" y="1419"/>
                  <a:pt x="25643" y="1443"/>
                </a:cubicBezTo>
                <a:cubicBezTo>
                  <a:pt x="25643" y="1454"/>
                  <a:pt x="25654" y="1454"/>
                  <a:pt x="25654" y="1454"/>
                </a:cubicBezTo>
                <a:cubicBezTo>
                  <a:pt x="25666" y="1454"/>
                  <a:pt x="25690" y="1443"/>
                  <a:pt x="25690" y="1430"/>
                </a:cubicBezTo>
                <a:cubicBezTo>
                  <a:pt x="25701" y="1407"/>
                  <a:pt x="25690" y="1383"/>
                  <a:pt x="25666" y="1383"/>
                </a:cubicBezTo>
                <a:cubicBezTo>
                  <a:pt x="25595" y="1348"/>
                  <a:pt x="25524" y="1325"/>
                  <a:pt x="25454" y="1289"/>
                </a:cubicBezTo>
                <a:close/>
                <a:moveTo>
                  <a:pt x="15086" y="1268"/>
                </a:moveTo>
                <a:cubicBezTo>
                  <a:pt x="15077" y="1268"/>
                  <a:pt x="15068" y="1271"/>
                  <a:pt x="15062" y="1277"/>
                </a:cubicBezTo>
                <a:cubicBezTo>
                  <a:pt x="14991" y="1312"/>
                  <a:pt x="14920" y="1360"/>
                  <a:pt x="14861" y="1407"/>
                </a:cubicBezTo>
                <a:cubicBezTo>
                  <a:pt x="14838" y="1419"/>
                  <a:pt x="14838" y="1443"/>
                  <a:pt x="14849" y="1454"/>
                </a:cubicBezTo>
                <a:cubicBezTo>
                  <a:pt x="14861" y="1466"/>
                  <a:pt x="14873" y="1478"/>
                  <a:pt x="14885" y="1478"/>
                </a:cubicBezTo>
                <a:lnTo>
                  <a:pt x="14896" y="1466"/>
                </a:lnTo>
                <a:cubicBezTo>
                  <a:pt x="14967" y="1419"/>
                  <a:pt x="15027" y="1372"/>
                  <a:pt x="15098" y="1336"/>
                </a:cubicBezTo>
                <a:cubicBezTo>
                  <a:pt x="15109" y="1325"/>
                  <a:pt x="15121" y="1301"/>
                  <a:pt x="15109" y="1277"/>
                </a:cubicBezTo>
                <a:cubicBezTo>
                  <a:pt x="15103" y="1271"/>
                  <a:pt x="15095" y="1268"/>
                  <a:pt x="15086" y="1268"/>
                </a:cubicBezTo>
                <a:close/>
                <a:moveTo>
                  <a:pt x="25878" y="1473"/>
                </a:moveTo>
                <a:cubicBezTo>
                  <a:pt x="25866" y="1473"/>
                  <a:pt x="25852" y="1481"/>
                  <a:pt x="25843" y="1490"/>
                </a:cubicBezTo>
                <a:cubicBezTo>
                  <a:pt x="25832" y="1514"/>
                  <a:pt x="25843" y="1537"/>
                  <a:pt x="25867" y="1537"/>
                </a:cubicBezTo>
                <a:cubicBezTo>
                  <a:pt x="25938" y="1572"/>
                  <a:pt x="26009" y="1596"/>
                  <a:pt x="26080" y="1632"/>
                </a:cubicBezTo>
                <a:lnTo>
                  <a:pt x="26103" y="1632"/>
                </a:lnTo>
                <a:cubicBezTo>
                  <a:pt x="26116" y="1632"/>
                  <a:pt x="26127" y="1632"/>
                  <a:pt x="26127" y="1620"/>
                </a:cubicBezTo>
                <a:cubicBezTo>
                  <a:pt x="26139" y="1596"/>
                  <a:pt x="26127" y="1572"/>
                  <a:pt x="26116" y="1572"/>
                </a:cubicBezTo>
                <a:cubicBezTo>
                  <a:pt x="26045" y="1537"/>
                  <a:pt x="25961" y="1501"/>
                  <a:pt x="25890" y="1478"/>
                </a:cubicBezTo>
                <a:cubicBezTo>
                  <a:pt x="25887" y="1474"/>
                  <a:pt x="25883" y="1473"/>
                  <a:pt x="25878" y="1473"/>
                </a:cubicBezTo>
                <a:close/>
                <a:moveTo>
                  <a:pt x="14688" y="1541"/>
                </a:moveTo>
                <a:cubicBezTo>
                  <a:pt x="14679" y="1541"/>
                  <a:pt x="14669" y="1544"/>
                  <a:pt x="14660" y="1549"/>
                </a:cubicBezTo>
                <a:cubicBezTo>
                  <a:pt x="14601" y="1596"/>
                  <a:pt x="14542" y="1656"/>
                  <a:pt x="14471" y="1703"/>
                </a:cubicBezTo>
                <a:cubicBezTo>
                  <a:pt x="14459" y="1714"/>
                  <a:pt x="14459" y="1738"/>
                  <a:pt x="14471" y="1750"/>
                </a:cubicBezTo>
                <a:cubicBezTo>
                  <a:pt x="14483" y="1761"/>
                  <a:pt x="14483" y="1761"/>
                  <a:pt x="14494" y="1761"/>
                </a:cubicBezTo>
                <a:lnTo>
                  <a:pt x="14518" y="1761"/>
                </a:lnTo>
                <a:cubicBezTo>
                  <a:pt x="14578" y="1703"/>
                  <a:pt x="14648" y="1656"/>
                  <a:pt x="14707" y="1608"/>
                </a:cubicBezTo>
                <a:cubicBezTo>
                  <a:pt x="14719" y="1596"/>
                  <a:pt x="14731" y="1572"/>
                  <a:pt x="14719" y="1561"/>
                </a:cubicBezTo>
                <a:cubicBezTo>
                  <a:pt x="14712" y="1547"/>
                  <a:pt x="14701" y="1541"/>
                  <a:pt x="14688" y="1541"/>
                </a:cubicBezTo>
                <a:close/>
                <a:moveTo>
                  <a:pt x="14317" y="1848"/>
                </a:moveTo>
                <a:cubicBezTo>
                  <a:pt x="14308" y="1848"/>
                  <a:pt x="14299" y="1850"/>
                  <a:pt x="14294" y="1856"/>
                </a:cubicBezTo>
                <a:cubicBezTo>
                  <a:pt x="14234" y="1903"/>
                  <a:pt x="14176" y="1963"/>
                  <a:pt x="14116" y="2022"/>
                </a:cubicBezTo>
                <a:cubicBezTo>
                  <a:pt x="14105" y="2034"/>
                  <a:pt x="14092" y="2057"/>
                  <a:pt x="14116" y="2069"/>
                </a:cubicBezTo>
                <a:cubicBezTo>
                  <a:pt x="14116" y="2081"/>
                  <a:pt x="14128" y="2081"/>
                  <a:pt x="14140" y="2081"/>
                </a:cubicBezTo>
                <a:cubicBezTo>
                  <a:pt x="14152" y="2081"/>
                  <a:pt x="14152" y="2081"/>
                  <a:pt x="14163" y="2069"/>
                </a:cubicBezTo>
                <a:cubicBezTo>
                  <a:pt x="14223" y="2022"/>
                  <a:pt x="14282" y="1963"/>
                  <a:pt x="14341" y="1916"/>
                </a:cubicBezTo>
                <a:cubicBezTo>
                  <a:pt x="14352" y="1892"/>
                  <a:pt x="14352" y="1880"/>
                  <a:pt x="14341" y="1856"/>
                </a:cubicBezTo>
                <a:cubicBezTo>
                  <a:pt x="14335" y="1850"/>
                  <a:pt x="14326" y="1848"/>
                  <a:pt x="14317" y="1848"/>
                </a:cubicBezTo>
                <a:close/>
                <a:moveTo>
                  <a:pt x="13962" y="2179"/>
                </a:moveTo>
                <a:cubicBezTo>
                  <a:pt x="13954" y="2179"/>
                  <a:pt x="13945" y="2181"/>
                  <a:pt x="13939" y="2187"/>
                </a:cubicBezTo>
                <a:lnTo>
                  <a:pt x="13774" y="2353"/>
                </a:lnTo>
                <a:cubicBezTo>
                  <a:pt x="13761" y="2376"/>
                  <a:pt x="13761" y="2400"/>
                  <a:pt x="13774" y="2412"/>
                </a:cubicBezTo>
                <a:lnTo>
                  <a:pt x="13821" y="2412"/>
                </a:lnTo>
                <a:cubicBezTo>
                  <a:pt x="13880" y="2353"/>
                  <a:pt x="13939" y="2294"/>
                  <a:pt x="13986" y="2234"/>
                </a:cubicBezTo>
                <a:cubicBezTo>
                  <a:pt x="14010" y="2223"/>
                  <a:pt x="14010" y="2199"/>
                  <a:pt x="13986" y="2187"/>
                </a:cubicBezTo>
                <a:cubicBezTo>
                  <a:pt x="13980" y="2181"/>
                  <a:pt x="13971" y="2179"/>
                  <a:pt x="13962" y="2179"/>
                </a:cubicBezTo>
                <a:close/>
                <a:moveTo>
                  <a:pt x="13631" y="2521"/>
                </a:moveTo>
                <a:cubicBezTo>
                  <a:pt x="13623" y="2521"/>
                  <a:pt x="13614" y="2524"/>
                  <a:pt x="13608" y="2530"/>
                </a:cubicBezTo>
                <a:cubicBezTo>
                  <a:pt x="13561" y="2589"/>
                  <a:pt x="13501" y="2660"/>
                  <a:pt x="13454" y="2720"/>
                </a:cubicBezTo>
                <a:cubicBezTo>
                  <a:pt x="13443" y="2731"/>
                  <a:pt x="13443" y="2755"/>
                  <a:pt x="13454" y="2767"/>
                </a:cubicBezTo>
                <a:cubicBezTo>
                  <a:pt x="13466" y="2778"/>
                  <a:pt x="13478" y="2778"/>
                  <a:pt x="13478" y="2778"/>
                </a:cubicBezTo>
                <a:cubicBezTo>
                  <a:pt x="13490" y="2778"/>
                  <a:pt x="13501" y="2767"/>
                  <a:pt x="13514" y="2767"/>
                </a:cubicBezTo>
                <a:cubicBezTo>
                  <a:pt x="13561" y="2707"/>
                  <a:pt x="13608" y="2636"/>
                  <a:pt x="13667" y="2578"/>
                </a:cubicBezTo>
                <a:cubicBezTo>
                  <a:pt x="13679" y="2565"/>
                  <a:pt x="13679" y="2542"/>
                  <a:pt x="13655" y="2530"/>
                </a:cubicBezTo>
                <a:cubicBezTo>
                  <a:pt x="13649" y="2524"/>
                  <a:pt x="13640" y="2521"/>
                  <a:pt x="13631" y="2521"/>
                </a:cubicBezTo>
                <a:close/>
                <a:moveTo>
                  <a:pt x="13329" y="2889"/>
                </a:moveTo>
                <a:cubicBezTo>
                  <a:pt x="13318" y="2889"/>
                  <a:pt x="13307" y="2895"/>
                  <a:pt x="13301" y="2909"/>
                </a:cubicBezTo>
                <a:cubicBezTo>
                  <a:pt x="13253" y="2967"/>
                  <a:pt x="13206" y="3027"/>
                  <a:pt x="13159" y="3098"/>
                </a:cubicBezTo>
                <a:cubicBezTo>
                  <a:pt x="13147" y="3109"/>
                  <a:pt x="13147" y="3133"/>
                  <a:pt x="13159" y="3145"/>
                </a:cubicBezTo>
                <a:cubicBezTo>
                  <a:pt x="13170" y="3156"/>
                  <a:pt x="13183" y="3156"/>
                  <a:pt x="13183" y="3156"/>
                </a:cubicBezTo>
                <a:cubicBezTo>
                  <a:pt x="13194" y="3156"/>
                  <a:pt x="13206" y="3145"/>
                  <a:pt x="13218" y="3133"/>
                </a:cubicBezTo>
                <a:cubicBezTo>
                  <a:pt x="13265" y="3074"/>
                  <a:pt x="13312" y="3015"/>
                  <a:pt x="13359" y="2944"/>
                </a:cubicBezTo>
                <a:cubicBezTo>
                  <a:pt x="13372" y="2932"/>
                  <a:pt x="13372" y="2909"/>
                  <a:pt x="13348" y="2896"/>
                </a:cubicBezTo>
                <a:cubicBezTo>
                  <a:pt x="13343" y="2892"/>
                  <a:pt x="13336" y="2889"/>
                  <a:pt x="13329" y="2889"/>
                </a:cubicBezTo>
                <a:close/>
                <a:moveTo>
                  <a:pt x="13040" y="3278"/>
                </a:moveTo>
                <a:cubicBezTo>
                  <a:pt x="13031" y="3278"/>
                  <a:pt x="13023" y="3281"/>
                  <a:pt x="13017" y="3287"/>
                </a:cubicBezTo>
                <a:cubicBezTo>
                  <a:pt x="12970" y="3358"/>
                  <a:pt x="12922" y="3429"/>
                  <a:pt x="12887" y="3487"/>
                </a:cubicBezTo>
                <a:cubicBezTo>
                  <a:pt x="12875" y="3511"/>
                  <a:pt x="12875" y="3535"/>
                  <a:pt x="12899" y="3547"/>
                </a:cubicBezTo>
                <a:lnTo>
                  <a:pt x="12910" y="3547"/>
                </a:lnTo>
                <a:cubicBezTo>
                  <a:pt x="12922" y="3547"/>
                  <a:pt x="12934" y="3547"/>
                  <a:pt x="12946" y="3535"/>
                </a:cubicBezTo>
                <a:cubicBezTo>
                  <a:pt x="12981" y="3464"/>
                  <a:pt x="13028" y="3393"/>
                  <a:pt x="13076" y="3334"/>
                </a:cubicBezTo>
                <a:cubicBezTo>
                  <a:pt x="13088" y="3322"/>
                  <a:pt x="13088" y="3298"/>
                  <a:pt x="13064" y="3287"/>
                </a:cubicBezTo>
                <a:cubicBezTo>
                  <a:pt x="13058" y="3281"/>
                  <a:pt x="13049" y="3278"/>
                  <a:pt x="13040" y="3278"/>
                </a:cubicBezTo>
                <a:close/>
                <a:moveTo>
                  <a:pt x="12804" y="3677"/>
                </a:moveTo>
                <a:cubicBezTo>
                  <a:pt x="12781" y="3677"/>
                  <a:pt x="12768" y="3677"/>
                  <a:pt x="12757" y="3689"/>
                </a:cubicBezTo>
                <a:cubicBezTo>
                  <a:pt x="12710" y="3760"/>
                  <a:pt x="12674" y="3831"/>
                  <a:pt x="12626" y="3902"/>
                </a:cubicBezTo>
                <a:cubicBezTo>
                  <a:pt x="12615" y="3913"/>
                  <a:pt x="12626" y="3937"/>
                  <a:pt x="12639" y="3949"/>
                </a:cubicBezTo>
                <a:cubicBezTo>
                  <a:pt x="12650" y="3949"/>
                  <a:pt x="12650" y="3960"/>
                  <a:pt x="12662" y="3960"/>
                </a:cubicBezTo>
                <a:cubicBezTo>
                  <a:pt x="12674" y="3960"/>
                  <a:pt x="12686" y="3949"/>
                  <a:pt x="12697" y="3937"/>
                </a:cubicBezTo>
                <a:cubicBezTo>
                  <a:pt x="12733" y="3866"/>
                  <a:pt x="12768" y="3795"/>
                  <a:pt x="12816" y="3736"/>
                </a:cubicBezTo>
                <a:cubicBezTo>
                  <a:pt x="12828" y="3713"/>
                  <a:pt x="12816" y="3689"/>
                  <a:pt x="12804" y="3677"/>
                </a:cubicBezTo>
                <a:close/>
                <a:moveTo>
                  <a:pt x="12556" y="4091"/>
                </a:moveTo>
                <a:cubicBezTo>
                  <a:pt x="12544" y="4091"/>
                  <a:pt x="12521" y="4091"/>
                  <a:pt x="12508" y="4114"/>
                </a:cubicBezTo>
                <a:lnTo>
                  <a:pt x="12402" y="4327"/>
                </a:lnTo>
                <a:cubicBezTo>
                  <a:pt x="12390" y="4339"/>
                  <a:pt x="12402" y="4362"/>
                  <a:pt x="12414" y="4375"/>
                </a:cubicBezTo>
                <a:lnTo>
                  <a:pt x="12437" y="4375"/>
                </a:lnTo>
                <a:cubicBezTo>
                  <a:pt x="12450" y="4375"/>
                  <a:pt x="12461" y="4375"/>
                  <a:pt x="12461" y="4351"/>
                </a:cubicBezTo>
                <a:cubicBezTo>
                  <a:pt x="12497" y="4280"/>
                  <a:pt x="12532" y="4220"/>
                  <a:pt x="12579" y="4149"/>
                </a:cubicBezTo>
                <a:cubicBezTo>
                  <a:pt x="12591" y="4126"/>
                  <a:pt x="12579" y="4102"/>
                  <a:pt x="12556" y="4091"/>
                </a:cubicBezTo>
                <a:close/>
                <a:moveTo>
                  <a:pt x="12319" y="4520"/>
                </a:moveTo>
                <a:cubicBezTo>
                  <a:pt x="12310" y="4520"/>
                  <a:pt x="12303" y="4526"/>
                  <a:pt x="12295" y="4540"/>
                </a:cubicBezTo>
                <a:lnTo>
                  <a:pt x="12190" y="4753"/>
                </a:lnTo>
                <a:cubicBezTo>
                  <a:pt x="12190" y="4776"/>
                  <a:pt x="12190" y="4800"/>
                  <a:pt x="12213" y="4800"/>
                </a:cubicBezTo>
                <a:cubicBezTo>
                  <a:pt x="12213" y="4811"/>
                  <a:pt x="12225" y="4811"/>
                  <a:pt x="12225" y="4811"/>
                </a:cubicBezTo>
                <a:cubicBezTo>
                  <a:pt x="12237" y="4811"/>
                  <a:pt x="12248" y="4800"/>
                  <a:pt x="12260" y="4788"/>
                </a:cubicBezTo>
                <a:cubicBezTo>
                  <a:pt x="12295" y="4717"/>
                  <a:pt x="12319" y="4646"/>
                  <a:pt x="12355" y="4575"/>
                </a:cubicBezTo>
                <a:cubicBezTo>
                  <a:pt x="12366" y="4551"/>
                  <a:pt x="12355" y="4528"/>
                  <a:pt x="12343" y="4528"/>
                </a:cubicBezTo>
                <a:cubicBezTo>
                  <a:pt x="12333" y="4523"/>
                  <a:pt x="12325" y="4520"/>
                  <a:pt x="12319" y="4520"/>
                </a:cubicBezTo>
                <a:close/>
                <a:moveTo>
                  <a:pt x="12142" y="4953"/>
                </a:moveTo>
                <a:cubicBezTo>
                  <a:pt x="12130" y="4953"/>
                  <a:pt x="12106" y="4966"/>
                  <a:pt x="12095" y="4977"/>
                </a:cubicBezTo>
                <a:cubicBezTo>
                  <a:pt x="12071" y="5048"/>
                  <a:pt x="12035" y="5131"/>
                  <a:pt x="12012" y="5202"/>
                </a:cubicBezTo>
                <a:cubicBezTo>
                  <a:pt x="12000" y="5213"/>
                  <a:pt x="12012" y="5237"/>
                  <a:pt x="12024" y="5249"/>
                </a:cubicBezTo>
                <a:lnTo>
                  <a:pt x="12035" y="5249"/>
                </a:lnTo>
                <a:cubicBezTo>
                  <a:pt x="12059" y="5249"/>
                  <a:pt x="12071" y="5237"/>
                  <a:pt x="12071" y="5226"/>
                </a:cubicBezTo>
                <a:cubicBezTo>
                  <a:pt x="12106" y="5155"/>
                  <a:pt x="12130" y="5084"/>
                  <a:pt x="12166" y="5001"/>
                </a:cubicBezTo>
                <a:cubicBezTo>
                  <a:pt x="12166" y="4989"/>
                  <a:pt x="12166" y="4966"/>
                  <a:pt x="12142" y="4953"/>
                </a:cubicBezTo>
                <a:close/>
                <a:moveTo>
                  <a:pt x="11964" y="5403"/>
                </a:moveTo>
                <a:cubicBezTo>
                  <a:pt x="11953" y="5403"/>
                  <a:pt x="11929" y="5403"/>
                  <a:pt x="11917" y="5426"/>
                </a:cubicBezTo>
                <a:cubicBezTo>
                  <a:pt x="11894" y="5497"/>
                  <a:pt x="11870" y="5580"/>
                  <a:pt x="11846" y="5651"/>
                </a:cubicBezTo>
                <a:cubicBezTo>
                  <a:pt x="11835" y="5675"/>
                  <a:pt x="11846" y="5686"/>
                  <a:pt x="11859" y="5699"/>
                </a:cubicBezTo>
                <a:lnTo>
                  <a:pt x="11870" y="5699"/>
                </a:lnTo>
                <a:cubicBezTo>
                  <a:pt x="11894" y="5699"/>
                  <a:pt x="11906" y="5686"/>
                  <a:pt x="11906" y="5675"/>
                </a:cubicBezTo>
                <a:cubicBezTo>
                  <a:pt x="11941" y="5604"/>
                  <a:pt x="11964" y="5521"/>
                  <a:pt x="11988" y="5450"/>
                </a:cubicBezTo>
                <a:cubicBezTo>
                  <a:pt x="12000" y="5426"/>
                  <a:pt x="11988" y="5415"/>
                  <a:pt x="11964" y="5403"/>
                </a:cubicBezTo>
                <a:close/>
                <a:moveTo>
                  <a:pt x="11811" y="5852"/>
                </a:moveTo>
                <a:cubicBezTo>
                  <a:pt x="11799" y="5852"/>
                  <a:pt x="11775" y="5864"/>
                  <a:pt x="11764" y="5875"/>
                </a:cubicBezTo>
                <a:cubicBezTo>
                  <a:pt x="11740" y="5959"/>
                  <a:pt x="11717" y="6030"/>
                  <a:pt x="11693" y="6112"/>
                </a:cubicBezTo>
                <a:cubicBezTo>
                  <a:pt x="11693" y="6136"/>
                  <a:pt x="11704" y="6148"/>
                  <a:pt x="11728" y="6159"/>
                </a:cubicBezTo>
                <a:cubicBezTo>
                  <a:pt x="11752" y="6159"/>
                  <a:pt x="11764" y="6148"/>
                  <a:pt x="11764" y="6136"/>
                </a:cubicBezTo>
                <a:cubicBezTo>
                  <a:pt x="11788" y="6053"/>
                  <a:pt x="11811" y="5982"/>
                  <a:pt x="11835" y="5899"/>
                </a:cubicBezTo>
                <a:cubicBezTo>
                  <a:pt x="11846" y="5888"/>
                  <a:pt x="11835" y="5864"/>
                  <a:pt x="11811" y="5852"/>
                </a:cubicBezTo>
                <a:close/>
                <a:moveTo>
                  <a:pt x="11681" y="6313"/>
                </a:moveTo>
                <a:cubicBezTo>
                  <a:pt x="11657" y="6313"/>
                  <a:pt x="11633" y="6325"/>
                  <a:pt x="11633" y="6348"/>
                </a:cubicBezTo>
                <a:cubicBezTo>
                  <a:pt x="11610" y="6419"/>
                  <a:pt x="11598" y="6502"/>
                  <a:pt x="11575" y="6573"/>
                </a:cubicBezTo>
                <a:cubicBezTo>
                  <a:pt x="11575" y="6597"/>
                  <a:pt x="11586" y="6621"/>
                  <a:pt x="11598" y="6621"/>
                </a:cubicBezTo>
                <a:lnTo>
                  <a:pt x="11610" y="6621"/>
                </a:lnTo>
                <a:cubicBezTo>
                  <a:pt x="11622" y="6621"/>
                  <a:pt x="11646" y="6608"/>
                  <a:pt x="11646" y="6597"/>
                </a:cubicBezTo>
                <a:cubicBezTo>
                  <a:pt x="11669" y="6514"/>
                  <a:pt x="11681" y="6443"/>
                  <a:pt x="11704" y="6361"/>
                </a:cubicBezTo>
                <a:cubicBezTo>
                  <a:pt x="11704" y="6348"/>
                  <a:pt x="11693" y="6325"/>
                  <a:pt x="11681" y="6313"/>
                </a:cubicBezTo>
                <a:close/>
                <a:moveTo>
                  <a:pt x="11555" y="6783"/>
                </a:moveTo>
                <a:cubicBezTo>
                  <a:pt x="11543" y="6783"/>
                  <a:pt x="11528" y="6800"/>
                  <a:pt x="11528" y="6810"/>
                </a:cubicBezTo>
                <a:cubicBezTo>
                  <a:pt x="11504" y="6892"/>
                  <a:pt x="11492" y="6975"/>
                  <a:pt x="11480" y="7046"/>
                </a:cubicBezTo>
                <a:cubicBezTo>
                  <a:pt x="11468" y="7070"/>
                  <a:pt x="11480" y="7081"/>
                  <a:pt x="11504" y="7094"/>
                </a:cubicBezTo>
                <a:lnTo>
                  <a:pt x="11515" y="7094"/>
                </a:lnTo>
                <a:cubicBezTo>
                  <a:pt x="11528" y="7094"/>
                  <a:pt x="11539" y="7081"/>
                  <a:pt x="11551" y="7058"/>
                </a:cubicBezTo>
                <a:cubicBezTo>
                  <a:pt x="11563" y="6987"/>
                  <a:pt x="11575" y="6904"/>
                  <a:pt x="11598" y="6821"/>
                </a:cubicBezTo>
                <a:cubicBezTo>
                  <a:pt x="11598" y="6810"/>
                  <a:pt x="11586" y="6786"/>
                  <a:pt x="11563" y="6786"/>
                </a:cubicBezTo>
                <a:cubicBezTo>
                  <a:pt x="11560" y="6784"/>
                  <a:pt x="11558" y="6783"/>
                  <a:pt x="11555" y="6783"/>
                </a:cubicBezTo>
                <a:close/>
                <a:moveTo>
                  <a:pt x="11457" y="7254"/>
                </a:moveTo>
                <a:cubicBezTo>
                  <a:pt x="11446" y="7254"/>
                  <a:pt x="11433" y="7265"/>
                  <a:pt x="11433" y="7283"/>
                </a:cubicBezTo>
                <a:cubicBezTo>
                  <a:pt x="11421" y="7365"/>
                  <a:pt x="11409" y="7448"/>
                  <a:pt x="11397" y="7519"/>
                </a:cubicBezTo>
                <a:cubicBezTo>
                  <a:pt x="11397" y="7543"/>
                  <a:pt x="11409" y="7554"/>
                  <a:pt x="11421" y="7566"/>
                </a:cubicBezTo>
                <a:lnTo>
                  <a:pt x="11433" y="7566"/>
                </a:lnTo>
                <a:cubicBezTo>
                  <a:pt x="11444" y="7566"/>
                  <a:pt x="11468" y="7554"/>
                  <a:pt x="11468" y="7530"/>
                </a:cubicBezTo>
                <a:cubicBezTo>
                  <a:pt x="11480" y="7460"/>
                  <a:pt x="11492" y="7377"/>
                  <a:pt x="11504" y="7294"/>
                </a:cubicBezTo>
                <a:cubicBezTo>
                  <a:pt x="11504" y="7270"/>
                  <a:pt x="11492" y="7259"/>
                  <a:pt x="11468" y="7259"/>
                </a:cubicBezTo>
                <a:cubicBezTo>
                  <a:pt x="11465" y="7256"/>
                  <a:pt x="11461" y="7254"/>
                  <a:pt x="11457" y="7254"/>
                </a:cubicBezTo>
                <a:close/>
                <a:moveTo>
                  <a:pt x="11409" y="7732"/>
                </a:moveTo>
                <a:cubicBezTo>
                  <a:pt x="11386" y="7732"/>
                  <a:pt x="11373" y="7743"/>
                  <a:pt x="11362" y="7756"/>
                </a:cubicBezTo>
                <a:cubicBezTo>
                  <a:pt x="11362" y="7838"/>
                  <a:pt x="11350" y="7921"/>
                  <a:pt x="11338" y="8003"/>
                </a:cubicBezTo>
                <a:cubicBezTo>
                  <a:pt x="11338" y="8016"/>
                  <a:pt x="11350" y="8039"/>
                  <a:pt x="11373" y="8039"/>
                </a:cubicBezTo>
                <a:cubicBezTo>
                  <a:pt x="11397" y="8039"/>
                  <a:pt x="11409" y="8027"/>
                  <a:pt x="11409" y="8003"/>
                </a:cubicBezTo>
                <a:cubicBezTo>
                  <a:pt x="11421" y="7932"/>
                  <a:pt x="11433" y="7850"/>
                  <a:pt x="11433" y="7767"/>
                </a:cubicBezTo>
                <a:cubicBezTo>
                  <a:pt x="11444" y="7743"/>
                  <a:pt x="11421" y="7732"/>
                  <a:pt x="11409" y="7732"/>
                </a:cubicBezTo>
                <a:close/>
                <a:moveTo>
                  <a:pt x="9612" y="8158"/>
                </a:moveTo>
                <a:cubicBezTo>
                  <a:pt x="9589" y="8169"/>
                  <a:pt x="9576" y="8181"/>
                  <a:pt x="9576" y="8205"/>
                </a:cubicBezTo>
                <a:cubicBezTo>
                  <a:pt x="9576" y="8216"/>
                  <a:pt x="9589" y="8240"/>
                  <a:pt x="9612" y="8240"/>
                </a:cubicBezTo>
                <a:cubicBezTo>
                  <a:pt x="9695" y="8228"/>
                  <a:pt x="9766" y="8228"/>
                  <a:pt x="9849" y="8228"/>
                </a:cubicBezTo>
                <a:cubicBezTo>
                  <a:pt x="9872" y="8228"/>
                  <a:pt x="9884" y="8216"/>
                  <a:pt x="9884" y="8193"/>
                </a:cubicBezTo>
                <a:cubicBezTo>
                  <a:pt x="9884" y="8169"/>
                  <a:pt x="9872" y="8158"/>
                  <a:pt x="9849" y="8158"/>
                </a:cubicBezTo>
                <a:close/>
                <a:moveTo>
                  <a:pt x="10085" y="8158"/>
                </a:moveTo>
                <a:cubicBezTo>
                  <a:pt x="10073" y="8158"/>
                  <a:pt x="10049" y="8169"/>
                  <a:pt x="10049" y="8193"/>
                </a:cubicBezTo>
                <a:cubicBezTo>
                  <a:pt x="10049" y="8216"/>
                  <a:pt x="10062" y="8228"/>
                  <a:pt x="10085" y="8228"/>
                </a:cubicBezTo>
                <a:cubicBezTo>
                  <a:pt x="10168" y="8240"/>
                  <a:pt x="10251" y="8240"/>
                  <a:pt x="10322" y="8240"/>
                </a:cubicBezTo>
                <a:lnTo>
                  <a:pt x="10322" y="8252"/>
                </a:lnTo>
                <a:cubicBezTo>
                  <a:pt x="10345" y="8252"/>
                  <a:pt x="10357" y="8228"/>
                  <a:pt x="10357" y="8216"/>
                </a:cubicBezTo>
                <a:cubicBezTo>
                  <a:pt x="10369" y="8193"/>
                  <a:pt x="10345" y="8181"/>
                  <a:pt x="10333" y="8169"/>
                </a:cubicBezTo>
                <a:cubicBezTo>
                  <a:pt x="10251" y="8169"/>
                  <a:pt x="10168" y="8158"/>
                  <a:pt x="10085" y="8158"/>
                </a:cubicBezTo>
                <a:close/>
                <a:moveTo>
                  <a:pt x="9364" y="8181"/>
                </a:moveTo>
                <a:cubicBezTo>
                  <a:pt x="9281" y="8181"/>
                  <a:pt x="9210" y="8193"/>
                  <a:pt x="9127" y="8205"/>
                </a:cubicBezTo>
                <a:cubicBezTo>
                  <a:pt x="9104" y="8205"/>
                  <a:pt x="9092" y="8228"/>
                  <a:pt x="9092" y="8240"/>
                </a:cubicBezTo>
                <a:cubicBezTo>
                  <a:pt x="9092" y="8263"/>
                  <a:pt x="9116" y="8276"/>
                  <a:pt x="9127" y="8276"/>
                </a:cubicBezTo>
                <a:lnTo>
                  <a:pt x="9140" y="8276"/>
                </a:lnTo>
                <a:cubicBezTo>
                  <a:pt x="9210" y="8263"/>
                  <a:pt x="9293" y="8252"/>
                  <a:pt x="9376" y="8252"/>
                </a:cubicBezTo>
                <a:cubicBezTo>
                  <a:pt x="9387" y="8252"/>
                  <a:pt x="9411" y="8228"/>
                  <a:pt x="9400" y="8216"/>
                </a:cubicBezTo>
                <a:cubicBezTo>
                  <a:pt x="9400" y="8193"/>
                  <a:pt x="9387" y="8181"/>
                  <a:pt x="9364" y="8181"/>
                </a:cubicBezTo>
                <a:close/>
                <a:moveTo>
                  <a:pt x="10557" y="8201"/>
                </a:moveTo>
                <a:cubicBezTo>
                  <a:pt x="10542" y="8201"/>
                  <a:pt x="10534" y="8219"/>
                  <a:pt x="10534" y="8228"/>
                </a:cubicBezTo>
                <a:cubicBezTo>
                  <a:pt x="10522" y="8252"/>
                  <a:pt x="10546" y="8263"/>
                  <a:pt x="10558" y="8276"/>
                </a:cubicBezTo>
                <a:cubicBezTo>
                  <a:pt x="10640" y="8276"/>
                  <a:pt x="10724" y="8287"/>
                  <a:pt x="10795" y="8311"/>
                </a:cubicBezTo>
                <a:lnTo>
                  <a:pt x="10806" y="8311"/>
                </a:lnTo>
                <a:cubicBezTo>
                  <a:pt x="10818" y="8311"/>
                  <a:pt x="10830" y="8299"/>
                  <a:pt x="10842" y="8276"/>
                </a:cubicBezTo>
                <a:cubicBezTo>
                  <a:pt x="10842" y="8252"/>
                  <a:pt x="10830" y="8240"/>
                  <a:pt x="10806" y="8240"/>
                </a:cubicBezTo>
                <a:cubicBezTo>
                  <a:pt x="10735" y="8216"/>
                  <a:pt x="10653" y="8205"/>
                  <a:pt x="10569" y="8205"/>
                </a:cubicBezTo>
                <a:cubicBezTo>
                  <a:pt x="10565" y="8202"/>
                  <a:pt x="10561" y="8201"/>
                  <a:pt x="10557" y="8201"/>
                </a:cubicBezTo>
                <a:close/>
                <a:moveTo>
                  <a:pt x="8891" y="8240"/>
                </a:moveTo>
                <a:cubicBezTo>
                  <a:pt x="8809" y="8252"/>
                  <a:pt x="8725" y="8263"/>
                  <a:pt x="8654" y="8276"/>
                </a:cubicBezTo>
                <a:cubicBezTo>
                  <a:pt x="8631" y="8287"/>
                  <a:pt x="8619" y="8299"/>
                  <a:pt x="8619" y="8323"/>
                </a:cubicBezTo>
                <a:cubicBezTo>
                  <a:pt x="8631" y="8334"/>
                  <a:pt x="8643" y="8347"/>
                  <a:pt x="8654" y="8347"/>
                </a:cubicBezTo>
                <a:lnTo>
                  <a:pt x="8667" y="8347"/>
                </a:lnTo>
                <a:cubicBezTo>
                  <a:pt x="8738" y="8334"/>
                  <a:pt x="8820" y="8323"/>
                  <a:pt x="8903" y="8311"/>
                </a:cubicBezTo>
                <a:cubicBezTo>
                  <a:pt x="8914" y="8311"/>
                  <a:pt x="8938" y="8287"/>
                  <a:pt x="8927" y="8263"/>
                </a:cubicBezTo>
                <a:cubicBezTo>
                  <a:pt x="8927" y="8252"/>
                  <a:pt x="8903" y="8240"/>
                  <a:pt x="8891" y="8240"/>
                </a:cubicBezTo>
                <a:close/>
                <a:moveTo>
                  <a:pt x="11031" y="8283"/>
                </a:moveTo>
                <a:cubicBezTo>
                  <a:pt x="11020" y="8283"/>
                  <a:pt x="11007" y="8293"/>
                  <a:pt x="11007" y="8311"/>
                </a:cubicBezTo>
                <a:cubicBezTo>
                  <a:pt x="10995" y="8334"/>
                  <a:pt x="11007" y="8347"/>
                  <a:pt x="11031" y="8347"/>
                </a:cubicBezTo>
                <a:lnTo>
                  <a:pt x="11090" y="8370"/>
                </a:lnTo>
                <a:cubicBezTo>
                  <a:pt x="11149" y="8382"/>
                  <a:pt x="11208" y="8394"/>
                  <a:pt x="11255" y="8405"/>
                </a:cubicBezTo>
                <a:lnTo>
                  <a:pt x="11267" y="8405"/>
                </a:lnTo>
                <a:cubicBezTo>
                  <a:pt x="11291" y="8405"/>
                  <a:pt x="11302" y="8394"/>
                  <a:pt x="11302" y="8382"/>
                </a:cubicBezTo>
                <a:cubicBezTo>
                  <a:pt x="11315" y="8370"/>
                  <a:pt x="11302" y="8347"/>
                  <a:pt x="11279" y="8334"/>
                </a:cubicBezTo>
                <a:lnTo>
                  <a:pt x="11102" y="8299"/>
                </a:lnTo>
                <a:lnTo>
                  <a:pt x="11042" y="8287"/>
                </a:lnTo>
                <a:cubicBezTo>
                  <a:pt x="11039" y="8284"/>
                  <a:pt x="11035" y="8283"/>
                  <a:pt x="11031" y="8283"/>
                </a:cubicBezTo>
                <a:close/>
                <a:moveTo>
                  <a:pt x="8429" y="8330"/>
                </a:moveTo>
                <a:cubicBezTo>
                  <a:pt x="8425" y="8330"/>
                  <a:pt x="8421" y="8331"/>
                  <a:pt x="8418" y="8334"/>
                </a:cubicBezTo>
                <a:cubicBezTo>
                  <a:pt x="8336" y="8347"/>
                  <a:pt x="8265" y="8370"/>
                  <a:pt x="8181" y="8382"/>
                </a:cubicBezTo>
                <a:cubicBezTo>
                  <a:pt x="8158" y="8394"/>
                  <a:pt x="8146" y="8405"/>
                  <a:pt x="8158" y="8429"/>
                </a:cubicBezTo>
                <a:cubicBezTo>
                  <a:pt x="8158" y="8441"/>
                  <a:pt x="8170" y="8453"/>
                  <a:pt x="8194" y="8453"/>
                </a:cubicBezTo>
                <a:lnTo>
                  <a:pt x="8205" y="8453"/>
                </a:lnTo>
                <a:cubicBezTo>
                  <a:pt x="8276" y="8441"/>
                  <a:pt x="8359" y="8418"/>
                  <a:pt x="8430" y="8394"/>
                </a:cubicBezTo>
                <a:cubicBezTo>
                  <a:pt x="8454" y="8394"/>
                  <a:pt x="8465" y="8370"/>
                  <a:pt x="8454" y="8358"/>
                </a:cubicBezTo>
                <a:cubicBezTo>
                  <a:pt x="8454" y="8341"/>
                  <a:pt x="8441" y="8330"/>
                  <a:pt x="8429" y="8330"/>
                </a:cubicBezTo>
                <a:close/>
                <a:moveTo>
                  <a:pt x="11362" y="8205"/>
                </a:moveTo>
                <a:cubicBezTo>
                  <a:pt x="11338" y="8205"/>
                  <a:pt x="11326" y="8216"/>
                  <a:pt x="11326" y="8240"/>
                </a:cubicBezTo>
                <a:cubicBezTo>
                  <a:pt x="11315" y="8323"/>
                  <a:pt x="11315" y="8405"/>
                  <a:pt x="11315" y="8476"/>
                </a:cubicBezTo>
                <a:cubicBezTo>
                  <a:pt x="11315" y="8500"/>
                  <a:pt x="11326" y="8512"/>
                  <a:pt x="11350" y="8524"/>
                </a:cubicBezTo>
                <a:cubicBezTo>
                  <a:pt x="11362" y="8524"/>
                  <a:pt x="11386" y="8500"/>
                  <a:pt x="11386" y="8489"/>
                </a:cubicBezTo>
                <a:cubicBezTo>
                  <a:pt x="11386" y="8405"/>
                  <a:pt x="11386" y="8323"/>
                  <a:pt x="11397" y="8240"/>
                </a:cubicBezTo>
                <a:cubicBezTo>
                  <a:pt x="11397" y="8228"/>
                  <a:pt x="11386" y="8205"/>
                  <a:pt x="11362" y="8205"/>
                </a:cubicBezTo>
                <a:close/>
                <a:moveTo>
                  <a:pt x="11497" y="8401"/>
                </a:moveTo>
                <a:cubicBezTo>
                  <a:pt x="11481" y="8401"/>
                  <a:pt x="11468" y="8412"/>
                  <a:pt x="11468" y="8429"/>
                </a:cubicBezTo>
                <a:cubicBezTo>
                  <a:pt x="11457" y="8453"/>
                  <a:pt x="11468" y="8465"/>
                  <a:pt x="11492" y="8476"/>
                </a:cubicBezTo>
                <a:cubicBezTo>
                  <a:pt x="11563" y="8500"/>
                  <a:pt x="11646" y="8524"/>
                  <a:pt x="11717" y="8547"/>
                </a:cubicBezTo>
                <a:lnTo>
                  <a:pt x="11728" y="8547"/>
                </a:lnTo>
                <a:cubicBezTo>
                  <a:pt x="11740" y="8547"/>
                  <a:pt x="11752" y="8536"/>
                  <a:pt x="11764" y="8524"/>
                </a:cubicBezTo>
                <a:cubicBezTo>
                  <a:pt x="11764" y="8512"/>
                  <a:pt x="11764" y="8489"/>
                  <a:pt x="11740" y="8476"/>
                </a:cubicBezTo>
                <a:cubicBezTo>
                  <a:pt x="11669" y="8453"/>
                  <a:pt x="11586" y="8429"/>
                  <a:pt x="11515" y="8405"/>
                </a:cubicBezTo>
                <a:cubicBezTo>
                  <a:pt x="11509" y="8402"/>
                  <a:pt x="11503" y="8401"/>
                  <a:pt x="11497" y="8401"/>
                </a:cubicBezTo>
                <a:close/>
                <a:moveTo>
                  <a:pt x="7963" y="8448"/>
                </a:moveTo>
                <a:cubicBezTo>
                  <a:pt x="7958" y="8448"/>
                  <a:pt x="7951" y="8450"/>
                  <a:pt x="7945" y="8453"/>
                </a:cubicBezTo>
                <a:cubicBezTo>
                  <a:pt x="7874" y="8476"/>
                  <a:pt x="7792" y="8500"/>
                  <a:pt x="7721" y="8524"/>
                </a:cubicBezTo>
                <a:cubicBezTo>
                  <a:pt x="7697" y="8524"/>
                  <a:pt x="7685" y="8547"/>
                  <a:pt x="7697" y="8571"/>
                </a:cubicBezTo>
                <a:cubicBezTo>
                  <a:pt x="7697" y="8583"/>
                  <a:pt x="7721" y="8594"/>
                  <a:pt x="7732" y="8594"/>
                </a:cubicBezTo>
                <a:lnTo>
                  <a:pt x="7745" y="8594"/>
                </a:lnTo>
                <a:cubicBezTo>
                  <a:pt x="7815" y="8559"/>
                  <a:pt x="7898" y="8536"/>
                  <a:pt x="7969" y="8524"/>
                </a:cubicBezTo>
                <a:cubicBezTo>
                  <a:pt x="7992" y="8512"/>
                  <a:pt x="8005" y="8489"/>
                  <a:pt x="7992" y="8476"/>
                </a:cubicBezTo>
                <a:cubicBezTo>
                  <a:pt x="7992" y="8459"/>
                  <a:pt x="7980" y="8448"/>
                  <a:pt x="7963" y="8448"/>
                </a:cubicBezTo>
                <a:close/>
                <a:moveTo>
                  <a:pt x="11947" y="8566"/>
                </a:moveTo>
                <a:cubicBezTo>
                  <a:pt x="11934" y="8566"/>
                  <a:pt x="11926" y="8574"/>
                  <a:pt x="11917" y="8583"/>
                </a:cubicBezTo>
                <a:cubicBezTo>
                  <a:pt x="11906" y="8607"/>
                  <a:pt x="11917" y="8630"/>
                  <a:pt x="11941" y="8630"/>
                </a:cubicBezTo>
                <a:cubicBezTo>
                  <a:pt x="12012" y="8665"/>
                  <a:pt x="12083" y="8689"/>
                  <a:pt x="12154" y="8725"/>
                </a:cubicBezTo>
                <a:lnTo>
                  <a:pt x="12166" y="8725"/>
                </a:lnTo>
                <a:cubicBezTo>
                  <a:pt x="12190" y="8725"/>
                  <a:pt x="12201" y="8725"/>
                  <a:pt x="12201" y="8713"/>
                </a:cubicBezTo>
                <a:cubicBezTo>
                  <a:pt x="12213" y="8689"/>
                  <a:pt x="12201" y="8665"/>
                  <a:pt x="12190" y="8665"/>
                </a:cubicBezTo>
                <a:cubicBezTo>
                  <a:pt x="12119" y="8630"/>
                  <a:pt x="12035" y="8594"/>
                  <a:pt x="11964" y="8571"/>
                </a:cubicBezTo>
                <a:cubicBezTo>
                  <a:pt x="11958" y="8568"/>
                  <a:pt x="11952" y="8566"/>
                  <a:pt x="11947" y="8566"/>
                </a:cubicBezTo>
                <a:close/>
                <a:moveTo>
                  <a:pt x="7496" y="8594"/>
                </a:moveTo>
                <a:cubicBezTo>
                  <a:pt x="7414" y="8618"/>
                  <a:pt x="7343" y="8654"/>
                  <a:pt x="7272" y="8678"/>
                </a:cubicBezTo>
                <a:cubicBezTo>
                  <a:pt x="7248" y="8689"/>
                  <a:pt x="7236" y="8701"/>
                  <a:pt x="7248" y="8725"/>
                </a:cubicBezTo>
                <a:cubicBezTo>
                  <a:pt x="7248" y="8736"/>
                  <a:pt x="7259" y="8749"/>
                  <a:pt x="7283" y="8749"/>
                </a:cubicBezTo>
                <a:lnTo>
                  <a:pt x="7295" y="8749"/>
                </a:lnTo>
                <a:cubicBezTo>
                  <a:pt x="7366" y="8713"/>
                  <a:pt x="7437" y="8689"/>
                  <a:pt x="7519" y="8665"/>
                </a:cubicBezTo>
                <a:cubicBezTo>
                  <a:pt x="7532" y="8654"/>
                  <a:pt x="7543" y="8642"/>
                  <a:pt x="7543" y="8618"/>
                </a:cubicBezTo>
                <a:cubicBezTo>
                  <a:pt x="7532" y="8594"/>
                  <a:pt x="7508" y="8594"/>
                  <a:pt x="7496" y="8594"/>
                </a:cubicBezTo>
                <a:close/>
                <a:moveTo>
                  <a:pt x="7060" y="8767"/>
                </a:moveTo>
                <a:cubicBezTo>
                  <a:pt x="7055" y="8767"/>
                  <a:pt x="7050" y="8769"/>
                  <a:pt x="7047" y="8772"/>
                </a:cubicBezTo>
                <a:cubicBezTo>
                  <a:pt x="6964" y="8796"/>
                  <a:pt x="6893" y="8831"/>
                  <a:pt x="6822" y="8855"/>
                </a:cubicBezTo>
                <a:cubicBezTo>
                  <a:pt x="6799" y="8867"/>
                  <a:pt x="6799" y="8890"/>
                  <a:pt x="6799" y="8902"/>
                </a:cubicBezTo>
                <a:cubicBezTo>
                  <a:pt x="6810" y="8914"/>
                  <a:pt x="6822" y="8925"/>
                  <a:pt x="6834" y="8925"/>
                </a:cubicBezTo>
                <a:lnTo>
                  <a:pt x="6846" y="8925"/>
                </a:lnTo>
                <a:cubicBezTo>
                  <a:pt x="6917" y="8890"/>
                  <a:pt x="6999" y="8867"/>
                  <a:pt x="7070" y="8831"/>
                </a:cubicBezTo>
                <a:cubicBezTo>
                  <a:pt x="7083" y="8831"/>
                  <a:pt x="7094" y="8807"/>
                  <a:pt x="7094" y="8784"/>
                </a:cubicBezTo>
                <a:cubicBezTo>
                  <a:pt x="7086" y="8776"/>
                  <a:pt x="7072" y="8767"/>
                  <a:pt x="7060" y="8767"/>
                </a:cubicBezTo>
                <a:close/>
                <a:moveTo>
                  <a:pt x="12384" y="8767"/>
                </a:moveTo>
                <a:cubicBezTo>
                  <a:pt x="12371" y="8767"/>
                  <a:pt x="12363" y="8776"/>
                  <a:pt x="12355" y="8784"/>
                </a:cubicBezTo>
                <a:cubicBezTo>
                  <a:pt x="12343" y="8807"/>
                  <a:pt x="12355" y="8820"/>
                  <a:pt x="12366" y="8831"/>
                </a:cubicBezTo>
                <a:cubicBezTo>
                  <a:pt x="12437" y="8878"/>
                  <a:pt x="12508" y="8914"/>
                  <a:pt x="12568" y="8961"/>
                </a:cubicBezTo>
                <a:lnTo>
                  <a:pt x="12591" y="8961"/>
                </a:lnTo>
                <a:cubicBezTo>
                  <a:pt x="12603" y="8961"/>
                  <a:pt x="12615" y="8961"/>
                  <a:pt x="12615" y="8949"/>
                </a:cubicBezTo>
                <a:cubicBezTo>
                  <a:pt x="12626" y="8925"/>
                  <a:pt x="12626" y="8902"/>
                  <a:pt x="12615" y="8890"/>
                </a:cubicBezTo>
                <a:cubicBezTo>
                  <a:pt x="12544" y="8855"/>
                  <a:pt x="12473" y="8807"/>
                  <a:pt x="12402" y="8772"/>
                </a:cubicBezTo>
                <a:cubicBezTo>
                  <a:pt x="12395" y="8769"/>
                  <a:pt x="12389" y="8767"/>
                  <a:pt x="12384" y="8767"/>
                </a:cubicBezTo>
                <a:close/>
                <a:moveTo>
                  <a:pt x="11338" y="8689"/>
                </a:moveTo>
                <a:cubicBezTo>
                  <a:pt x="11326" y="8689"/>
                  <a:pt x="11302" y="8701"/>
                  <a:pt x="11302" y="8725"/>
                </a:cubicBezTo>
                <a:lnTo>
                  <a:pt x="11302" y="8749"/>
                </a:lnTo>
                <a:cubicBezTo>
                  <a:pt x="11302" y="8820"/>
                  <a:pt x="11302" y="8890"/>
                  <a:pt x="11315" y="8961"/>
                </a:cubicBezTo>
                <a:cubicBezTo>
                  <a:pt x="11315" y="8985"/>
                  <a:pt x="11326" y="8996"/>
                  <a:pt x="11350" y="8996"/>
                </a:cubicBezTo>
                <a:cubicBezTo>
                  <a:pt x="11362" y="8996"/>
                  <a:pt x="11386" y="8985"/>
                  <a:pt x="11386" y="8961"/>
                </a:cubicBezTo>
                <a:cubicBezTo>
                  <a:pt x="11373" y="8890"/>
                  <a:pt x="11373" y="8820"/>
                  <a:pt x="11373" y="8749"/>
                </a:cubicBezTo>
                <a:lnTo>
                  <a:pt x="11373" y="8725"/>
                </a:lnTo>
                <a:cubicBezTo>
                  <a:pt x="11373" y="8701"/>
                  <a:pt x="11362" y="8689"/>
                  <a:pt x="11338" y="8689"/>
                </a:cubicBezTo>
                <a:close/>
                <a:moveTo>
                  <a:pt x="6618" y="8956"/>
                </a:moveTo>
                <a:cubicBezTo>
                  <a:pt x="6611" y="8956"/>
                  <a:pt x="6604" y="8958"/>
                  <a:pt x="6597" y="8961"/>
                </a:cubicBezTo>
                <a:cubicBezTo>
                  <a:pt x="6526" y="8985"/>
                  <a:pt x="6456" y="9020"/>
                  <a:pt x="6385" y="9056"/>
                </a:cubicBezTo>
                <a:cubicBezTo>
                  <a:pt x="6361" y="9067"/>
                  <a:pt x="6361" y="9091"/>
                  <a:pt x="6361" y="9103"/>
                </a:cubicBezTo>
                <a:cubicBezTo>
                  <a:pt x="6373" y="9115"/>
                  <a:pt x="6385" y="9127"/>
                  <a:pt x="6397" y="9127"/>
                </a:cubicBezTo>
                <a:lnTo>
                  <a:pt x="6408" y="9127"/>
                </a:lnTo>
                <a:cubicBezTo>
                  <a:pt x="6479" y="9091"/>
                  <a:pt x="6562" y="9056"/>
                  <a:pt x="6633" y="9020"/>
                </a:cubicBezTo>
                <a:cubicBezTo>
                  <a:pt x="6645" y="9009"/>
                  <a:pt x="6657" y="8996"/>
                  <a:pt x="6645" y="8973"/>
                </a:cubicBezTo>
                <a:cubicBezTo>
                  <a:pt x="6645" y="8965"/>
                  <a:pt x="6633" y="8956"/>
                  <a:pt x="6618" y="8956"/>
                </a:cubicBezTo>
                <a:close/>
                <a:moveTo>
                  <a:pt x="12791" y="9027"/>
                </a:moveTo>
                <a:cubicBezTo>
                  <a:pt x="12779" y="9027"/>
                  <a:pt x="12765" y="9036"/>
                  <a:pt x="12757" y="9044"/>
                </a:cubicBezTo>
                <a:cubicBezTo>
                  <a:pt x="12745" y="9056"/>
                  <a:pt x="12745" y="9080"/>
                  <a:pt x="12757" y="9091"/>
                </a:cubicBezTo>
                <a:cubicBezTo>
                  <a:pt x="12828" y="9138"/>
                  <a:pt x="12887" y="9198"/>
                  <a:pt x="12946" y="9245"/>
                </a:cubicBezTo>
                <a:cubicBezTo>
                  <a:pt x="12946" y="9256"/>
                  <a:pt x="12957" y="9256"/>
                  <a:pt x="12970" y="9256"/>
                </a:cubicBezTo>
                <a:cubicBezTo>
                  <a:pt x="12970" y="9256"/>
                  <a:pt x="12981" y="9256"/>
                  <a:pt x="12993" y="9245"/>
                </a:cubicBezTo>
                <a:cubicBezTo>
                  <a:pt x="13005" y="9233"/>
                  <a:pt x="13005" y="9209"/>
                  <a:pt x="12993" y="9198"/>
                </a:cubicBezTo>
                <a:cubicBezTo>
                  <a:pt x="12934" y="9138"/>
                  <a:pt x="12875" y="9091"/>
                  <a:pt x="12804" y="9032"/>
                </a:cubicBezTo>
                <a:cubicBezTo>
                  <a:pt x="12801" y="9029"/>
                  <a:pt x="12796" y="9027"/>
                  <a:pt x="12791" y="9027"/>
                </a:cubicBezTo>
                <a:close/>
                <a:moveTo>
                  <a:pt x="6184" y="9157"/>
                </a:moveTo>
                <a:cubicBezTo>
                  <a:pt x="6179" y="9157"/>
                  <a:pt x="6175" y="9159"/>
                  <a:pt x="6172" y="9162"/>
                </a:cubicBezTo>
                <a:cubicBezTo>
                  <a:pt x="6090" y="9198"/>
                  <a:pt x="6019" y="9233"/>
                  <a:pt x="5948" y="9269"/>
                </a:cubicBezTo>
                <a:cubicBezTo>
                  <a:pt x="5935" y="9280"/>
                  <a:pt x="5924" y="9304"/>
                  <a:pt x="5935" y="9327"/>
                </a:cubicBezTo>
                <a:cubicBezTo>
                  <a:pt x="5948" y="9340"/>
                  <a:pt x="5959" y="9340"/>
                  <a:pt x="5971" y="9340"/>
                </a:cubicBezTo>
                <a:lnTo>
                  <a:pt x="5983" y="9340"/>
                </a:lnTo>
                <a:lnTo>
                  <a:pt x="6195" y="9233"/>
                </a:lnTo>
                <a:cubicBezTo>
                  <a:pt x="6219" y="9221"/>
                  <a:pt x="6219" y="9198"/>
                  <a:pt x="6219" y="9186"/>
                </a:cubicBezTo>
                <a:cubicBezTo>
                  <a:pt x="6211" y="9168"/>
                  <a:pt x="6196" y="9157"/>
                  <a:pt x="6184" y="9157"/>
                </a:cubicBezTo>
                <a:close/>
                <a:moveTo>
                  <a:pt x="11350" y="9162"/>
                </a:moveTo>
                <a:cubicBezTo>
                  <a:pt x="11338" y="9162"/>
                  <a:pt x="11315" y="9186"/>
                  <a:pt x="11326" y="9198"/>
                </a:cubicBezTo>
                <a:cubicBezTo>
                  <a:pt x="11326" y="9280"/>
                  <a:pt x="11338" y="9363"/>
                  <a:pt x="11338" y="9446"/>
                </a:cubicBezTo>
                <a:cubicBezTo>
                  <a:pt x="11350" y="9458"/>
                  <a:pt x="11362" y="9469"/>
                  <a:pt x="11373" y="9469"/>
                </a:cubicBezTo>
                <a:lnTo>
                  <a:pt x="11386" y="9469"/>
                </a:lnTo>
                <a:cubicBezTo>
                  <a:pt x="11397" y="9469"/>
                  <a:pt x="11421" y="9458"/>
                  <a:pt x="11409" y="9434"/>
                </a:cubicBezTo>
                <a:cubicBezTo>
                  <a:pt x="11409" y="9363"/>
                  <a:pt x="11397" y="9280"/>
                  <a:pt x="11397" y="9198"/>
                </a:cubicBezTo>
                <a:cubicBezTo>
                  <a:pt x="11397" y="9174"/>
                  <a:pt x="11373" y="9162"/>
                  <a:pt x="11350" y="9162"/>
                </a:cubicBezTo>
                <a:close/>
                <a:moveTo>
                  <a:pt x="5755" y="9382"/>
                </a:moveTo>
                <a:cubicBezTo>
                  <a:pt x="5749" y="9382"/>
                  <a:pt x="5742" y="9383"/>
                  <a:pt x="5735" y="9387"/>
                </a:cubicBezTo>
                <a:cubicBezTo>
                  <a:pt x="5664" y="9422"/>
                  <a:pt x="5604" y="9469"/>
                  <a:pt x="5533" y="9505"/>
                </a:cubicBezTo>
                <a:cubicBezTo>
                  <a:pt x="5510" y="9517"/>
                  <a:pt x="5510" y="9540"/>
                  <a:pt x="5522" y="9552"/>
                </a:cubicBezTo>
                <a:cubicBezTo>
                  <a:pt x="5522" y="9564"/>
                  <a:pt x="5533" y="9576"/>
                  <a:pt x="5546" y="9576"/>
                </a:cubicBezTo>
                <a:cubicBezTo>
                  <a:pt x="5557" y="9576"/>
                  <a:pt x="5557" y="9576"/>
                  <a:pt x="5569" y="9564"/>
                </a:cubicBezTo>
                <a:cubicBezTo>
                  <a:pt x="5640" y="9529"/>
                  <a:pt x="5699" y="9493"/>
                  <a:pt x="5770" y="9446"/>
                </a:cubicBezTo>
                <a:cubicBezTo>
                  <a:pt x="5793" y="9446"/>
                  <a:pt x="5793" y="9422"/>
                  <a:pt x="5793" y="9398"/>
                </a:cubicBezTo>
                <a:cubicBezTo>
                  <a:pt x="5785" y="9390"/>
                  <a:pt x="5771" y="9382"/>
                  <a:pt x="5755" y="9382"/>
                </a:cubicBezTo>
                <a:close/>
                <a:moveTo>
                  <a:pt x="13128" y="9361"/>
                </a:moveTo>
                <a:cubicBezTo>
                  <a:pt x="13119" y="9361"/>
                  <a:pt x="13109" y="9365"/>
                  <a:pt x="13099" y="9375"/>
                </a:cubicBezTo>
                <a:cubicBezTo>
                  <a:pt x="13088" y="9387"/>
                  <a:pt x="13088" y="9411"/>
                  <a:pt x="13099" y="9422"/>
                </a:cubicBezTo>
                <a:cubicBezTo>
                  <a:pt x="13147" y="9482"/>
                  <a:pt x="13194" y="9552"/>
                  <a:pt x="13230" y="9611"/>
                </a:cubicBezTo>
                <a:cubicBezTo>
                  <a:pt x="13241" y="9623"/>
                  <a:pt x="13253" y="9635"/>
                  <a:pt x="13265" y="9635"/>
                </a:cubicBezTo>
                <a:lnTo>
                  <a:pt x="13277" y="9623"/>
                </a:lnTo>
                <a:cubicBezTo>
                  <a:pt x="13301" y="9611"/>
                  <a:pt x="13301" y="9587"/>
                  <a:pt x="13301" y="9576"/>
                </a:cubicBezTo>
                <a:cubicBezTo>
                  <a:pt x="13253" y="9505"/>
                  <a:pt x="13206" y="9446"/>
                  <a:pt x="13159" y="9375"/>
                </a:cubicBezTo>
                <a:cubicBezTo>
                  <a:pt x="13152" y="9368"/>
                  <a:pt x="13141" y="9361"/>
                  <a:pt x="13128" y="9361"/>
                </a:cubicBezTo>
                <a:close/>
                <a:moveTo>
                  <a:pt x="5339" y="9618"/>
                </a:moveTo>
                <a:cubicBezTo>
                  <a:pt x="5334" y="9618"/>
                  <a:pt x="5328" y="9620"/>
                  <a:pt x="5321" y="9623"/>
                </a:cubicBezTo>
                <a:cubicBezTo>
                  <a:pt x="5250" y="9671"/>
                  <a:pt x="5179" y="9706"/>
                  <a:pt x="5120" y="9753"/>
                </a:cubicBezTo>
                <a:cubicBezTo>
                  <a:pt x="5096" y="9765"/>
                  <a:pt x="5096" y="9789"/>
                  <a:pt x="5108" y="9800"/>
                </a:cubicBezTo>
                <a:cubicBezTo>
                  <a:pt x="5108" y="9813"/>
                  <a:pt x="5120" y="9813"/>
                  <a:pt x="5131" y="9813"/>
                </a:cubicBezTo>
                <a:lnTo>
                  <a:pt x="5155" y="9813"/>
                </a:lnTo>
                <a:cubicBezTo>
                  <a:pt x="5226" y="9765"/>
                  <a:pt x="5286" y="9729"/>
                  <a:pt x="5357" y="9694"/>
                </a:cubicBezTo>
                <a:cubicBezTo>
                  <a:pt x="5380" y="9682"/>
                  <a:pt x="5380" y="9658"/>
                  <a:pt x="5368" y="9635"/>
                </a:cubicBezTo>
                <a:cubicBezTo>
                  <a:pt x="5360" y="9627"/>
                  <a:pt x="5351" y="9618"/>
                  <a:pt x="5339" y="9618"/>
                </a:cubicBezTo>
                <a:close/>
                <a:moveTo>
                  <a:pt x="11420" y="9642"/>
                </a:moveTo>
                <a:cubicBezTo>
                  <a:pt x="11416" y="9642"/>
                  <a:pt x="11412" y="9644"/>
                  <a:pt x="11409" y="9647"/>
                </a:cubicBezTo>
                <a:cubicBezTo>
                  <a:pt x="11386" y="9647"/>
                  <a:pt x="11373" y="9658"/>
                  <a:pt x="11373" y="9682"/>
                </a:cubicBezTo>
                <a:cubicBezTo>
                  <a:pt x="11386" y="9765"/>
                  <a:pt x="11409" y="9848"/>
                  <a:pt x="11421" y="9918"/>
                </a:cubicBezTo>
                <a:cubicBezTo>
                  <a:pt x="11433" y="9931"/>
                  <a:pt x="11444" y="9942"/>
                  <a:pt x="11457" y="9942"/>
                </a:cubicBezTo>
                <a:lnTo>
                  <a:pt x="11468" y="9942"/>
                </a:lnTo>
                <a:cubicBezTo>
                  <a:pt x="11492" y="9942"/>
                  <a:pt x="11504" y="9918"/>
                  <a:pt x="11492" y="9907"/>
                </a:cubicBezTo>
                <a:cubicBezTo>
                  <a:pt x="11480" y="9836"/>
                  <a:pt x="11457" y="9753"/>
                  <a:pt x="11444" y="9671"/>
                </a:cubicBezTo>
                <a:cubicBezTo>
                  <a:pt x="11444" y="9653"/>
                  <a:pt x="11432" y="9642"/>
                  <a:pt x="11420" y="9642"/>
                </a:cubicBezTo>
                <a:close/>
                <a:moveTo>
                  <a:pt x="4907" y="9871"/>
                </a:moveTo>
                <a:cubicBezTo>
                  <a:pt x="4848" y="9918"/>
                  <a:pt x="4777" y="9966"/>
                  <a:pt x="4706" y="10002"/>
                </a:cubicBezTo>
                <a:cubicBezTo>
                  <a:pt x="4695" y="10013"/>
                  <a:pt x="4695" y="10037"/>
                  <a:pt x="4695" y="10060"/>
                </a:cubicBezTo>
                <a:cubicBezTo>
                  <a:pt x="4706" y="10073"/>
                  <a:pt x="4718" y="10073"/>
                  <a:pt x="4730" y="10073"/>
                </a:cubicBezTo>
                <a:lnTo>
                  <a:pt x="4753" y="10073"/>
                </a:lnTo>
                <a:cubicBezTo>
                  <a:pt x="4813" y="10025"/>
                  <a:pt x="4884" y="9978"/>
                  <a:pt x="4955" y="9942"/>
                </a:cubicBezTo>
                <a:cubicBezTo>
                  <a:pt x="4966" y="9931"/>
                  <a:pt x="4978" y="9907"/>
                  <a:pt x="4966" y="9884"/>
                </a:cubicBezTo>
                <a:cubicBezTo>
                  <a:pt x="4955" y="9871"/>
                  <a:pt x="4931" y="9871"/>
                  <a:pt x="4907" y="9871"/>
                </a:cubicBezTo>
                <a:close/>
                <a:moveTo>
                  <a:pt x="13366" y="9772"/>
                </a:moveTo>
                <a:cubicBezTo>
                  <a:pt x="13361" y="9772"/>
                  <a:pt x="13354" y="9774"/>
                  <a:pt x="13348" y="9777"/>
                </a:cubicBezTo>
                <a:cubicBezTo>
                  <a:pt x="13336" y="9789"/>
                  <a:pt x="13324" y="9800"/>
                  <a:pt x="13336" y="9824"/>
                </a:cubicBezTo>
                <a:cubicBezTo>
                  <a:pt x="13359" y="9895"/>
                  <a:pt x="13372" y="9978"/>
                  <a:pt x="13383" y="10049"/>
                </a:cubicBezTo>
                <a:cubicBezTo>
                  <a:pt x="13383" y="10060"/>
                  <a:pt x="13407" y="10084"/>
                  <a:pt x="13419" y="10084"/>
                </a:cubicBezTo>
                <a:lnTo>
                  <a:pt x="13430" y="10084"/>
                </a:lnTo>
                <a:cubicBezTo>
                  <a:pt x="13443" y="10073"/>
                  <a:pt x="13454" y="10060"/>
                  <a:pt x="13454" y="10037"/>
                </a:cubicBezTo>
                <a:cubicBezTo>
                  <a:pt x="13443" y="9954"/>
                  <a:pt x="13430" y="9884"/>
                  <a:pt x="13395" y="9800"/>
                </a:cubicBezTo>
                <a:cubicBezTo>
                  <a:pt x="13395" y="9783"/>
                  <a:pt x="13383" y="9772"/>
                  <a:pt x="13366" y="9772"/>
                </a:cubicBezTo>
                <a:close/>
                <a:moveTo>
                  <a:pt x="4539" y="10134"/>
                </a:moveTo>
                <a:cubicBezTo>
                  <a:pt x="4529" y="10134"/>
                  <a:pt x="4517" y="10137"/>
                  <a:pt x="4505" y="10144"/>
                </a:cubicBezTo>
                <a:cubicBezTo>
                  <a:pt x="4446" y="10179"/>
                  <a:pt x="4375" y="10226"/>
                  <a:pt x="4316" y="10273"/>
                </a:cubicBezTo>
                <a:cubicBezTo>
                  <a:pt x="4293" y="10285"/>
                  <a:pt x="4293" y="10309"/>
                  <a:pt x="4304" y="10320"/>
                </a:cubicBezTo>
                <a:cubicBezTo>
                  <a:pt x="4304" y="10333"/>
                  <a:pt x="4316" y="10344"/>
                  <a:pt x="4328" y="10344"/>
                </a:cubicBezTo>
                <a:cubicBezTo>
                  <a:pt x="4340" y="10344"/>
                  <a:pt x="4351" y="10333"/>
                  <a:pt x="4351" y="10333"/>
                </a:cubicBezTo>
                <a:cubicBezTo>
                  <a:pt x="4422" y="10285"/>
                  <a:pt x="4482" y="10238"/>
                  <a:pt x="4553" y="10202"/>
                </a:cubicBezTo>
                <a:cubicBezTo>
                  <a:pt x="4564" y="10191"/>
                  <a:pt x="4576" y="10167"/>
                  <a:pt x="4564" y="10144"/>
                </a:cubicBezTo>
                <a:cubicBezTo>
                  <a:pt x="4558" y="10137"/>
                  <a:pt x="4550" y="10134"/>
                  <a:pt x="4539" y="10134"/>
                </a:cubicBezTo>
                <a:close/>
                <a:moveTo>
                  <a:pt x="11527" y="10103"/>
                </a:moveTo>
                <a:cubicBezTo>
                  <a:pt x="11523" y="10103"/>
                  <a:pt x="11518" y="10105"/>
                  <a:pt x="11515" y="10108"/>
                </a:cubicBezTo>
                <a:cubicBezTo>
                  <a:pt x="11492" y="10120"/>
                  <a:pt x="11480" y="10131"/>
                  <a:pt x="11492" y="10155"/>
                </a:cubicBezTo>
                <a:cubicBezTo>
                  <a:pt x="11515" y="10238"/>
                  <a:pt x="11551" y="10309"/>
                  <a:pt x="11586" y="10380"/>
                </a:cubicBezTo>
                <a:cubicBezTo>
                  <a:pt x="11586" y="10391"/>
                  <a:pt x="11598" y="10404"/>
                  <a:pt x="11610" y="10404"/>
                </a:cubicBezTo>
                <a:cubicBezTo>
                  <a:pt x="11622" y="10404"/>
                  <a:pt x="11622" y="10404"/>
                  <a:pt x="11633" y="10391"/>
                </a:cubicBezTo>
                <a:cubicBezTo>
                  <a:pt x="11646" y="10391"/>
                  <a:pt x="11657" y="10368"/>
                  <a:pt x="11646" y="10344"/>
                </a:cubicBezTo>
                <a:cubicBezTo>
                  <a:pt x="11610" y="10285"/>
                  <a:pt x="11586" y="10215"/>
                  <a:pt x="11563" y="10131"/>
                </a:cubicBezTo>
                <a:cubicBezTo>
                  <a:pt x="11554" y="10114"/>
                  <a:pt x="11539" y="10103"/>
                  <a:pt x="11527" y="10103"/>
                </a:cubicBezTo>
                <a:close/>
                <a:moveTo>
                  <a:pt x="13417" y="10247"/>
                </a:moveTo>
                <a:cubicBezTo>
                  <a:pt x="13399" y="10247"/>
                  <a:pt x="13383" y="10264"/>
                  <a:pt x="13383" y="10273"/>
                </a:cubicBezTo>
                <a:cubicBezTo>
                  <a:pt x="13372" y="10356"/>
                  <a:pt x="13359" y="10427"/>
                  <a:pt x="13324" y="10498"/>
                </a:cubicBezTo>
                <a:cubicBezTo>
                  <a:pt x="13312" y="10510"/>
                  <a:pt x="13324" y="10533"/>
                  <a:pt x="13348" y="10546"/>
                </a:cubicBezTo>
                <a:lnTo>
                  <a:pt x="13359" y="10546"/>
                </a:lnTo>
                <a:cubicBezTo>
                  <a:pt x="13372" y="10546"/>
                  <a:pt x="13383" y="10546"/>
                  <a:pt x="13395" y="10522"/>
                </a:cubicBezTo>
                <a:cubicBezTo>
                  <a:pt x="13419" y="10451"/>
                  <a:pt x="13443" y="10368"/>
                  <a:pt x="13454" y="10285"/>
                </a:cubicBezTo>
                <a:cubicBezTo>
                  <a:pt x="13454" y="10262"/>
                  <a:pt x="13443" y="10250"/>
                  <a:pt x="13430" y="10250"/>
                </a:cubicBezTo>
                <a:cubicBezTo>
                  <a:pt x="13426" y="10247"/>
                  <a:pt x="13422" y="10247"/>
                  <a:pt x="13417" y="10247"/>
                </a:cubicBezTo>
                <a:close/>
                <a:moveTo>
                  <a:pt x="4139" y="10407"/>
                </a:moveTo>
                <a:cubicBezTo>
                  <a:pt x="4130" y="10407"/>
                  <a:pt x="4121" y="10409"/>
                  <a:pt x="4115" y="10415"/>
                </a:cubicBezTo>
                <a:cubicBezTo>
                  <a:pt x="4044" y="10462"/>
                  <a:pt x="3985" y="10510"/>
                  <a:pt x="3914" y="10557"/>
                </a:cubicBezTo>
                <a:cubicBezTo>
                  <a:pt x="3902" y="10569"/>
                  <a:pt x="3902" y="10581"/>
                  <a:pt x="3914" y="10604"/>
                </a:cubicBezTo>
                <a:cubicBezTo>
                  <a:pt x="3914" y="10616"/>
                  <a:pt x="3926" y="10616"/>
                  <a:pt x="3938" y="10616"/>
                </a:cubicBezTo>
                <a:cubicBezTo>
                  <a:pt x="3949" y="10616"/>
                  <a:pt x="3962" y="10616"/>
                  <a:pt x="3962" y="10604"/>
                </a:cubicBezTo>
                <a:cubicBezTo>
                  <a:pt x="4020" y="10569"/>
                  <a:pt x="4091" y="10522"/>
                  <a:pt x="4151" y="10475"/>
                </a:cubicBezTo>
                <a:cubicBezTo>
                  <a:pt x="4174" y="10462"/>
                  <a:pt x="4174" y="10439"/>
                  <a:pt x="4162" y="10415"/>
                </a:cubicBezTo>
                <a:cubicBezTo>
                  <a:pt x="4156" y="10409"/>
                  <a:pt x="4148" y="10407"/>
                  <a:pt x="4139" y="10407"/>
                </a:cubicBezTo>
                <a:close/>
                <a:moveTo>
                  <a:pt x="11745" y="10526"/>
                </a:moveTo>
                <a:cubicBezTo>
                  <a:pt x="11736" y="10526"/>
                  <a:pt x="11726" y="10529"/>
                  <a:pt x="11717" y="10533"/>
                </a:cubicBezTo>
                <a:cubicBezTo>
                  <a:pt x="11704" y="10546"/>
                  <a:pt x="11704" y="10569"/>
                  <a:pt x="11717" y="10593"/>
                </a:cubicBezTo>
                <a:lnTo>
                  <a:pt x="11788" y="10664"/>
                </a:lnTo>
                <a:cubicBezTo>
                  <a:pt x="11823" y="10687"/>
                  <a:pt x="11870" y="10722"/>
                  <a:pt x="11906" y="10746"/>
                </a:cubicBezTo>
                <a:cubicBezTo>
                  <a:pt x="11906" y="10758"/>
                  <a:pt x="11917" y="10758"/>
                  <a:pt x="11929" y="10758"/>
                </a:cubicBezTo>
                <a:cubicBezTo>
                  <a:pt x="11941" y="10758"/>
                  <a:pt x="11953" y="10746"/>
                  <a:pt x="11953" y="10746"/>
                </a:cubicBezTo>
                <a:cubicBezTo>
                  <a:pt x="11964" y="10722"/>
                  <a:pt x="11964" y="10699"/>
                  <a:pt x="11941" y="10687"/>
                </a:cubicBezTo>
                <a:cubicBezTo>
                  <a:pt x="11906" y="10664"/>
                  <a:pt x="11870" y="10640"/>
                  <a:pt x="11835" y="10604"/>
                </a:cubicBezTo>
                <a:cubicBezTo>
                  <a:pt x="11811" y="10581"/>
                  <a:pt x="11788" y="10569"/>
                  <a:pt x="11775" y="10546"/>
                </a:cubicBezTo>
                <a:cubicBezTo>
                  <a:pt x="11769" y="10532"/>
                  <a:pt x="11758" y="10526"/>
                  <a:pt x="11745" y="10526"/>
                </a:cubicBezTo>
                <a:close/>
                <a:moveTo>
                  <a:pt x="3748" y="10690"/>
                </a:moveTo>
                <a:cubicBezTo>
                  <a:pt x="3740" y="10690"/>
                  <a:pt x="3731" y="10693"/>
                  <a:pt x="3725" y="10699"/>
                </a:cubicBezTo>
                <a:cubicBezTo>
                  <a:pt x="3666" y="10746"/>
                  <a:pt x="3595" y="10793"/>
                  <a:pt x="3536" y="10841"/>
                </a:cubicBezTo>
                <a:cubicBezTo>
                  <a:pt x="3524" y="10853"/>
                  <a:pt x="3512" y="10877"/>
                  <a:pt x="3524" y="10888"/>
                </a:cubicBezTo>
                <a:cubicBezTo>
                  <a:pt x="3536" y="10900"/>
                  <a:pt x="3547" y="10900"/>
                  <a:pt x="3560" y="10900"/>
                </a:cubicBezTo>
                <a:lnTo>
                  <a:pt x="3583" y="10900"/>
                </a:lnTo>
                <a:cubicBezTo>
                  <a:pt x="3642" y="10853"/>
                  <a:pt x="3702" y="10806"/>
                  <a:pt x="3772" y="10746"/>
                </a:cubicBezTo>
                <a:cubicBezTo>
                  <a:pt x="3784" y="10735"/>
                  <a:pt x="3784" y="10722"/>
                  <a:pt x="3772" y="10699"/>
                </a:cubicBezTo>
                <a:cubicBezTo>
                  <a:pt x="3766" y="10693"/>
                  <a:pt x="3757" y="10690"/>
                  <a:pt x="3748" y="10690"/>
                </a:cubicBezTo>
                <a:close/>
                <a:moveTo>
                  <a:pt x="13229" y="10678"/>
                </a:moveTo>
                <a:cubicBezTo>
                  <a:pt x="13221" y="10678"/>
                  <a:pt x="13212" y="10681"/>
                  <a:pt x="13206" y="10687"/>
                </a:cubicBezTo>
                <a:cubicBezTo>
                  <a:pt x="13147" y="10746"/>
                  <a:pt x="13088" y="10793"/>
                  <a:pt x="13028" y="10829"/>
                </a:cubicBezTo>
                <a:cubicBezTo>
                  <a:pt x="13017" y="10841"/>
                  <a:pt x="13005" y="10864"/>
                  <a:pt x="13017" y="10888"/>
                </a:cubicBezTo>
                <a:cubicBezTo>
                  <a:pt x="13017" y="10900"/>
                  <a:pt x="13028" y="10900"/>
                  <a:pt x="13052" y="10900"/>
                </a:cubicBezTo>
                <a:lnTo>
                  <a:pt x="13064" y="10900"/>
                </a:lnTo>
                <a:cubicBezTo>
                  <a:pt x="13135" y="10853"/>
                  <a:pt x="13206" y="10806"/>
                  <a:pt x="13253" y="10735"/>
                </a:cubicBezTo>
                <a:cubicBezTo>
                  <a:pt x="13265" y="10722"/>
                  <a:pt x="13265" y="10699"/>
                  <a:pt x="13253" y="10687"/>
                </a:cubicBezTo>
                <a:cubicBezTo>
                  <a:pt x="13247" y="10681"/>
                  <a:pt x="13238" y="10678"/>
                  <a:pt x="13229" y="10678"/>
                </a:cubicBezTo>
                <a:close/>
                <a:moveTo>
                  <a:pt x="12129" y="10812"/>
                </a:moveTo>
                <a:cubicBezTo>
                  <a:pt x="12117" y="10812"/>
                  <a:pt x="12103" y="10821"/>
                  <a:pt x="12095" y="10829"/>
                </a:cubicBezTo>
                <a:cubicBezTo>
                  <a:pt x="12083" y="10853"/>
                  <a:pt x="12095" y="10864"/>
                  <a:pt x="12119" y="10877"/>
                </a:cubicBezTo>
                <a:cubicBezTo>
                  <a:pt x="12190" y="10912"/>
                  <a:pt x="12260" y="10947"/>
                  <a:pt x="12343" y="10971"/>
                </a:cubicBezTo>
                <a:lnTo>
                  <a:pt x="12355" y="10971"/>
                </a:lnTo>
                <a:cubicBezTo>
                  <a:pt x="12366" y="10971"/>
                  <a:pt x="12379" y="10959"/>
                  <a:pt x="12390" y="10947"/>
                </a:cubicBezTo>
                <a:cubicBezTo>
                  <a:pt x="12390" y="10924"/>
                  <a:pt x="12379" y="10912"/>
                  <a:pt x="12366" y="10900"/>
                </a:cubicBezTo>
                <a:cubicBezTo>
                  <a:pt x="12295" y="10877"/>
                  <a:pt x="12213" y="10853"/>
                  <a:pt x="12142" y="10817"/>
                </a:cubicBezTo>
                <a:cubicBezTo>
                  <a:pt x="12139" y="10814"/>
                  <a:pt x="12134" y="10812"/>
                  <a:pt x="12129" y="10812"/>
                </a:cubicBezTo>
                <a:close/>
                <a:moveTo>
                  <a:pt x="12832" y="10919"/>
                </a:moveTo>
                <a:cubicBezTo>
                  <a:pt x="12828" y="10919"/>
                  <a:pt x="12822" y="10921"/>
                  <a:pt x="12816" y="10924"/>
                </a:cubicBezTo>
                <a:cubicBezTo>
                  <a:pt x="12766" y="10932"/>
                  <a:pt x="12710" y="10940"/>
                  <a:pt x="12657" y="10940"/>
                </a:cubicBezTo>
                <a:cubicBezTo>
                  <a:pt x="12634" y="10940"/>
                  <a:pt x="12612" y="10939"/>
                  <a:pt x="12591" y="10935"/>
                </a:cubicBezTo>
                <a:cubicBezTo>
                  <a:pt x="12568" y="10935"/>
                  <a:pt x="12556" y="10959"/>
                  <a:pt x="12556" y="10971"/>
                </a:cubicBezTo>
                <a:cubicBezTo>
                  <a:pt x="12556" y="10995"/>
                  <a:pt x="12568" y="11006"/>
                  <a:pt x="12591" y="11006"/>
                </a:cubicBezTo>
                <a:lnTo>
                  <a:pt x="12626" y="11006"/>
                </a:lnTo>
                <a:cubicBezTo>
                  <a:pt x="12697" y="11006"/>
                  <a:pt x="12768" y="11006"/>
                  <a:pt x="12828" y="10995"/>
                </a:cubicBezTo>
                <a:cubicBezTo>
                  <a:pt x="12852" y="10982"/>
                  <a:pt x="12863" y="10971"/>
                  <a:pt x="12863" y="10947"/>
                </a:cubicBezTo>
                <a:cubicBezTo>
                  <a:pt x="12855" y="10930"/>
                  <a:pt x="12846" y="10919"/>
                  <a:pt x="12832" y="10919"/>
                </a:cubicBezTo>
                <a:close/>
                <a:moveTo>
                  <a:pt x="3365" y="10975"/>
                </a:moveTo>
                <a:cubicBezTo>
                  <a:pt x="3358" y="10975"/>
                  <a:pt x="3352" y="10978"/>
                  <a:pt x="3347" y="10982"/>
                </a:cubicBezTo>
                <a:cubicBezTo>
                  <a:pt x="3276" y="11030"/>
                  <a:pt x="3216" y="11089"/>
                  <a:pt x="3158" y="11137"/>
                </a:cubicBezTo>
                <a:cubicBezTo>
                  <a:pt x="3145" y="11148"/>
                  <a:pt x="3134" y="11172"/>
                  <a:pt x="3145" y="11184"/>
                </a:cubicBezTo>
                <a:cubicBezTo>
                  <a:pt x="3158" y="11195"/>
                  <a:pt x="3169" y="11195"/>
                  <a:pt x="3181" y="11195"/>
                </a:cubicBezTo>
                <a:lnTo>
                  <a:pt x="3205" y="11195"/>
                </a:lnTo>
                <a:cubicBezTo>
                  <a:pt x="3264" y="11137"/>
                  <a:pt x="3323" y="11089"/>
                  <a:pt x="3394" y="11042"/>
                </a:cubicBezTo>
                <a:cubicBezTo>
                  <a:pt x="3405" y="11030"/>
                  <a:pt x="3405" y="11006"/>
                  <a:pt x="3394" y="10995"/>
                </a:cubicBezTo>
                <a:cubicBezTo>
                  <a:pt x="3387" y="10981"/>
                  <a:pt x="3376" y="10975"/>
                  <a:pt x="3365" y="10975"/>
                </a:cubicBezTo>
                <a:close/>
                <a:moveTo>
                  <a:pt x="2988" y="11276"/>
                </a:moveTo>
                <a:cubicBezTo>
                  <a:pt x="2980" y="11276"/>
                  <a:pt x="2973" y="11280"/>
                  <a:pt x="2969" y="11290"/>
                </a:cubicBezTo>
                <a:cubicBezTo>
                  <a:pt x="2909" y="11337"/>
                  <a:pt x="2838" y="11384"/>
                  <a:pt x="2779" y="11432"/>
                </a:cubicBezTo>
                <a:cubicBezTo>
                  <a:pt x="2767" y="11455"/>
                  <a:pt x="2767" y="11468"/>
                  <a:pt x="2779" y="11491"/>
                </a:cubicBezTo>
                <a:cubicBezTo>
                  <a:pt x="2791" y="11491"/>
                  <a:pt x="2791" y="11503"/>
                  <a:pt x="2803" y="11503"/>
                </a:cubicBezTo>
                <a:cubicBezTo>
                  <a:pt x="2814" y="11503"/>
                  <a:pt x="2827" y="11503"/>
                  <a:pt x="2827" y="11491"/>
                </a:cubicBezTo>
                <a:cubicBezTo>
                  <a:pt x="2885" y="11444"/>
                  <a:pt x="2956" y="11397"/>
                  <a:pt x="3016" y="11337"/>
                </a:cubicBezTo>
                <a:cubicBezTo>
                  <a:pt x="3027" y="11326"/>
                  <a:pt x="3027" y="11302"/>
                  <a:pt x="3016" y="11290"/>
                </a:cubicBezTo>
                <a:cubicBezTo>
                  <a:pt x="3009" y="11283"/>
                  <a:pt x="2998" y="11276"/>
                  <a:pt x="2988" y="11276"/>
                </a:cubicBezTo>
                <a:close/>
                <a:moveTo>
                  <a:pt x="2621" y="11584"/>
                </a:moveTo>
                <a:cubicBezTo>
                  <a:pt x="2614" y="11584"/>
                  <a:pt x="2607" y="11587"/>
                  <a:pt x="2602" y="11597"/>
                </a:cubicBezTo>
                <a:cubicBezTo>
                  <a:pt x="2543" y="11644"/>
                  <a:pt x="2472" y="11692"/>
                  <a:pt x="2412" y="11751"/>
                </a:cubicBezTo>
                <a:cubicBezTo>
                  <a:pt x="2401" y="11763"/>
                  <a:pt x="2401" y="11786"/>
                  <a:pt x="2412" y="11799"/>
                </a:cubicBezTo>
                <a:cubicBezTo>
                  <a:pt x="2425" y="11810"/>
                  <a:pt x="2425" y="11810"/>
                  <a:pt x="2436" y="11810"/>
                </a:cubicBezTo>
                <a:cubicBezTo>
                  <a:pt x="2448" y="11810"/>
                  <a:pt x="2460" y="11810"/>
                  <a:pt x="2460" y="11799"/>
                </a:cubicBezTo>
                <a:cubicBezTo>
                  <a:pt x="2519" y="11751"/>
                  <a:pt x="2578" y="11704"/>
                  <a:pt x="2649" y="11644"/>
                </a:cubicBezTo>
                <a:cubicBezTo>
                  <a:pt x="2661" y="11633"/>
                  <a:pt x="2661" y="11609"/>
                  <a:pt x="2649" y="11597"/>
                </a:cubicBezTo>
                <a:cubicBezTo>
                  <a:pt x="2642" y="11591"/>
                  <a:pt x="2632" y="11584"/>
                  <a:pt x="2621" y="11584"/>
                </a:cubicBezTo>
                <a:close/>
                <a:moveTo>
                  <a:pt x="2259" y="11896"/>
                </a:moveTo>
                <a:cubicBezTo>
                  <a:pt x="2250" y="11896"/>
                  <a:pt x="2241" y="11899"/>
                  <a:pt x="2236" y="11905"/>
                </a:cubicBezTo>
                <a:cubicBezTo>
                  <a:pt x="2176" y="11964"/>
                  <a:pt x="2117" y="12011"/>
                  <a:pt x="2058" y="12070"/>
                </a:cubicBezTo>
                <a:cubicBezTo>
                  <a:pt x="2046" y="12082"/>
                  <a:pt x="2034" y="12106"/>
                  <a:pt x="2058" y="12117"/>
                </a:cubicBezTo>
                <a:cubicBezTo>
                  <a:pt x="2058" y="12130"/>
                  <a:pt x="2070" y="12130"/>
                  <a:pt x="2081" y="12130"/>
                </a:cubicBezTo>
                <a:cubicBezTo>
                  <a:pt x="2094" y="12130"/>
                  <a:pt x="2094" y="12130"/>
                  <a:pt x="2105" y="12117"/>
                </a:cubicBezTo>
                <a:cubicBezTo>
                  <a:pt x="2165" y="12070"/>
                  <a:pt x="2223" y="12011"/>
                  <a:pt x="2283" y="11964"/>
                </a:cubicBezTo>
                <a:cubicBezTo>
                  <a:pt x="2294" y="11952"/>
                  <a:pt x="2294" y="11928"/>
                  <a:pt x="2283" y="11905"/>
                </a:cubicBezTo>
                <a:cubicBezTo>
                  <a:pt x="2277" y="11899"/>
                  <a:pt x="2268" y="11896"/>
                  <a:pt x="2259" y="11896"/>
                </a:cubicBezTo>
                <a:close/>
                <a:moveTo>
                  <a:pt x="1904" y="12215"/>
                </a:moveTo>
                <a:cubicBezTo>
                  <a:pt x="1895" y="12215"/>
                  <a:pt x="1887" y="12218"/>
                  <a:pt x="1881" y="12224"/>
                </a:cubicBezTo>
                <a:cubicBezTo>
                  <a:pt x="1821" y="12283"/>
                  <a:pt x="1763" y="12330"/>
                  <a:pt x="1703" y="12390"/>
                </a:cubicBezTo>
                <a:cubicBezTo>
                  <a:pt x="1692" y="12401"/>
                  <a:pt x="1692" y="12425"/>
                  <a:pt x="1703" y="12437"/>
                </a:cubicBezTo>
                <a:cubicBezTo>
                  <a:pt x="1703" y="12448"/>
                  <a:pt x="1715" y="12448"/>
                  <a:pt x="1727" y="12448"/>
                </a:cubicBezTo>
                <a:cubicBezTo>
                  <a:pt x="1739" y="12448"/>
                  <a:pt x="1739" y="12448"/>
                  <a:pt x="1750" y="12437"/>
                </a:cubicBezTo>
                <a:cubicBezTo>
                  <a:pt x="1810" y="12390"/>
                  <a:pt x="1869" y="12330"/>
                  <a:pt x="1928" y="12283"/>
                </a:cubicBezTo>
                <a:cubicBezTo>
                  <a:pt x="1940" y="12272"/>
                  <a:pt x="1940" y="12248"/>
                  <a:pt x="1928" y="12224"/>
                </a:cubicBezTo>
                <a:cubicBezTo>
                  <a:pt x="1922" y="12218"/>
                  <a:pt x="1913" y="12215"/>
                  <a:pt x="1904" y="12215"/>
                </a:cubicBezTo>
                <a:close/>
                <a:moveTo>
                  <a:pt x="1550" y="12546"/>
                </a:moveTo>
                <a:cubicBezTo>
                  <a:pt x="1541" y="12546"/>
                  <a:pt x="1532" y="12549"/>
                  <a:pt x="1526" y="12555"/>
                </a:cubicBezTo>
                <a:cubicBezTo>
                  <a:pt x="1467" y="12614"/>
                  <a:pt x="1408" y="12661"/>
                  <a:pt x="1349" y="12721"/>
                </a:cubicBezTo>
                <a:cubicBezTo>
                  <a:pt x="1337" y="12732"/>
                  <a:pt x="1337" y="12756"/>
                  <a:pt x="1349" y="12768"/>
                </a:cubicBezTo>
                <a:cubicBezTo>
                  <a:pt x="1361" y="12779"/>
                  <a:pt x="1372" y="12779"/>
                  <a:pt x="1372" y="12779"/>
                </a:cubicBezTo>
                <a:cubicBezTo>
                  <a:pt x="1384" y="12779"/>
                  <a:pt x="1396" y="12779"/>
                  <a:pt x="1408" y="12768"/>
                </a:cubicBezTo>
                <a:lnTo>
                  <a:pt x="1574" y="12603"/>
                </a:lnTo>
                <a:cubicBezTo>
                  <a:pt x="1585" y="12590"/>
                  <a:pt x="1585" y="12567"/>
                  <a:pt x="1574" y="12555"/>
                </a:cubicBezTo>
                <a:cubicBezTo>
                  <a:pt x="1567" y="12549"/>
                  <a:pt x="1558" y="12546"/>
                  <a:pt x="1550" y="12546"/>
                </a:cubicBezTo>
                <a:close/>
                <a:moveTo>
                  <a:pt x="1207" y="12877"/>
                </a:moveTo>
                <a:cubicBezTo>
                  <a:pt x="1198" y="12877"/>
                  <a:pt x="1189" y="12880"/>
                  <a:pt x="1183" y="12886"/>
                </a:cubicBezTo>
                <a:cubicBezTo>
                  <a:pt x="1124" y="12945"/>
                  <a:pt x="1065" y="13004"/>
                  <a:pt x="1006" y="13052"/>
                </a:cubicBezTo>
                <a:cubicBezTo>
                  <a:pt x="994" y="13075"/>
                  <a:pt x="994" y="13099"/>
                  <a:pt x="1006" y="13110"/>
                </a:cubicBezTo>
                <a:cubicBezTo>
                  <a:pt x="1017" y="13110"/>
                  <a:pt x="1030" y="13123"/>
                  <a:pt x="1030" y="13123"/>
                </a:cubicBezTo>
                <a:cubicBezTo>
                  <a:pt x="1041" y="13123"/>
                  <a:pt x="1053" y="13110"/>
                  <a:pt x="1065" y="13110"/>
                </a:cubicBezTo>
                <a:cubicBezTo>
                  <a:pt x="1112" y="13052"/>
                  <a:pt x="1172" y="12992"/>
                  <a:pt x="1230" y="12934"/>
                </a:cubicBezTo>
                <a:cubicBezTo>
                  <a:pt x="1243" y="12921"/>
                  <a:pt x="1243" y="12898"/>
                  <a:pt x="1230" y="12886"/>
                </a:cubicBezTo>
                <a:cubicBezTo>
                  <a:pt x="1225" y="12880"/>
                  <a:pt x="1216" y="12877"/>
                  <a:pt x="1207" y="12877"/>
                </a:cubicBezTo>
                <a:close/>
                <a:moveTo>
                  <a:pt x="864" y="13220"/>
                </a:moveTo>
                <a:cubicBezTo>
                  <a:pt x="855" y="13220"/>
                  <a:pt x="846" y="13223"/>
                  <a:pt x="841" y="13229"/>
                </a:cubicBezTo>
                <a:lnTo>
                  <a:pt x="675" y="13394"/>
                </a:lnTo>
                <a:cubicBezTo>
                  <a:pt x="663" y="13418"/>
                  <a:pt x="663" y="13441"/>
                  <a:pt x="675" y="13454"/>
                </a:cubicBezTo>
                <a:cubicBezTo>
                  <a:pt x="675" y="13454"/>
                  <a:pt x="686" y="13465"/>
                  <a:pt x="699" y="13465"/>
                </a:cubicBezTo>
                <a:cubicBezTo>
                  <a:pt x="710" y="13465"/>
                  <a:pt x="722" y="13454"/>
                  <a:pt x="722" y="13454"/>
                </a:cubicBezTo>
                <a:cubicBezTo>
                  <a:pt x="781" y="13394"/>
                  <a:pt x="828" y="13335"/>
                  <a:pt x="888" y="13276"/>
                </a:cubicBezTo>
                <a:cubicBezTo>
                  <a:pt x="899" y="13265"/>
                  <a:pt x="899" y="13241"/>
                  <a:pt x="888" y="13229"/>
                </a:cubicBezTo>
                <a:cubicBezTo>
                  <a:pt x="882" y="13223"/>
                  <a:pt x="873" y="13220"/>
                  <a:pt x="864" y="13220"/>
                </a:cubicBezTo>
                <a:close/>
                <a:moveTo>
                  <a:pt x="533" y="13563"/>
                </a:moveTo>
                <a:cubicBezTo>
                  <a:pt x="524" y="13563"/>
                  <a:pt x="515" y="13566"/>
                  <a:pt x="510" y="13572"/>
                </a:cubicBezTo>
                <a:cubicBezTo>
                  <a:pt x="450" y="13643"/>
                  <a:pt x="391" y="13690"/>
                  <a:pt x="344" y="13749"/>
                </a:cubicBezTo>
                <a:cubicBezTo>
                  <a:pt x="332" y="13761"/>
                  <a:pt x="332" y="13785"/>
                  <a:pt x="344" y="13796"/>
                </a:cubicBezTo>
                <a:cubicBezTo>
                  <a:pt x="355" y="13808"/>
                  <a:pt x="355" y="13808"/>
                  <a:pt x="368" y="13808"/>
                </a:cubicBezTo>
                <a:cubicBezTo>
                  <a:pt x="379" y="13808"/>
                  <a:pt x="391" y="13808"/>
                  <a:pt x="391" y="13796"/>
                </a:cubicBezTo>
                <a:cubicBezTo>
                  <a:pt x="439" y="13749"/>
                  <a:pt x="497" y="13690"/>
                  <a:pt x="557" y="13619"/>
                </a:cubicBezTo>
                <a:cubicBezTo>
                  <a:pt x="568" y="13607"/>
                  <a:pt x="568" y="13583"/>
                  <a:pt x="557" y="13572"/>
                </a:cubicBezTo>
                <a:cubicBezTo>
                  <a:pt x="551" y="13566"/>
                  <a:pt x="542" y="13563"/>
                  <a:pt x="533" y="13563"/>
                </a:cubicBezTo>
                <a:close/>
                <a:moveTo>
                  <a:pt x="202" y="13917"/>
                </a:moveTo>
                <a:cubicBezTo>
                  <a:pt x="193" y="13917"/>
                  <a:pt x="184" y="13920"/>
                  <a:pt x="179" y="13927"/>
                </a:cubicBezTo>
                <a:cubicBezTo>
                  <a:pt x="72" y="14045"/>
                  <a:pt x="13" y="14116"/>
                  <a:pt x="13" y="14116"/>
                </a:cubicBezTo>
                <a:cubicBezTo>
                  <a:pt x="1" y="14127"/>
                  <a:pt x="1" y="14151"/>
                  <a:pt x="24" y="14163"/>
                </a:cubicBezTo>
                <a:cubicBezTo>
                  <a:pt x="24" y="14163"/>
                  <a:pt x="37" y="14174"/>
                  <a:pt x="48" y="14174"/>
                </a:cubicBezTo>
                <a:cubicBezTo>
                  <a:pt x="60" y="14174"/>
                  <a:pt x="60" y="14163"/>
                  <a:pt x="72" y="14151"/>
                </a:cubicBezTo>
                <a:cubicBezTo>
                  <a:pt x="72" y="14151"/>
                  <a:pt x="131" y="14092"/>
                  <a:pt x="237" y="13974"/>
                </a:cubicBezTo>
                <a:cubicBezTo>
                  <a:pt x="250" y="13962"/>
                  <a:pt x="250" y="13938"/>
                  <a:pt x="226" y="13927"/>
                </a:cubicBezTo>
                <a:cubicBezTo>
                  <a:pt x="220" y="13920"/>
                  <a:pt x="211" y="13917"/>
                  <a:pt x="202" y="1391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9" name="Google Shape;259;p18"/>
          <p:cNvGrpSpPr/>
          <p:nvPr/>
        </p:nvGrpSpPr>
        <p:grpSpPr>
          <a:xfrm rot="9961093">
            <a:off x="194382" y="3859052"/>
            <a:ext cx="486960" cy="479650"/>
            <a:chOff x="3482124" y="3918836"/>
            <a:chExt cx="104844" cy="103261"/>
          </a:xfrm>
        </p:grpSpPr>
        <p:sp>
          <p:nvSpPr>
            <p:cNvPr id="260" name="Google Shape;260;p18"/>
            <p:cNvSpPr/>
            <p:nvPr/>
          </p:nvSpPr>
          <p:spPr>
            <a:xfrm>
              <a:off x="3503953" y="3918836"/>
              <a:ext cx="83015" cy="79509"/>
            </a:xfrm>
            <a:custGeom>
              <a:avLst/>
              <a:gdLst/>
              <a:ahLst/>
              <a:cxnLst/>
              <a:rect l="l" t="t" r="r" b="b"/>
              <a:pathLst>
                <a:path w="2936" h="2812" extrusionOk="0">
                  <a:moveTo>
                    <a:pt x="2709" y="1"/>
                  </a:moveTo>
                  <a:cubicBezTo>
                    <a:pt x="2702" y="1"/>
                    <a:pt x="2695" y="3"/>
                    <a:pt x="2691" y="8"/>
                  </a:cubicBezTo>
                  <a:lnTo>
                    <a:pt x="11" y="2547"/>
                  </a:lnTo>
                  <a:cubicBezTo>
                    <a:pt x="0" y="2570"/>
                    <a:pt x="0" y="2594"/>
                    <a:pt x="11" y="2605"/>
                  </a:cubicBezTo>
                  <a:lnTo>
                    <a:pt x="199" y="2792"/>
                  </a:lnTo>
                  <a:cubicBezTo>
                    <a:pt x="206" y="2806"/>
                    <a:pt x="217" y="2811"/>
                    <a:pt x="227" y="2811"/>
                  </a:cubicBezTo>
                  <a:cubicBezTo>
                    <a:pt x="234" y="2811"/>
                    <a:pt x="241" y="2809"/>
                    <a:pt x="245" y="2804"/>
                  </a:cubicBezTo>
                  <a:lnTo>
                    <a:pt x="2924" y="265"/>
                  </a:lnTo>
                  <a:cubicBezTo>
                    <a:pt x="2936" y="242"/>
                    <a:pt x="2936" y="219"/>
                    <a:pt x="2924" y="207"/>
                  </a:cubicBezTo>
                  <a:lnTo>
                    <a:pt x="2737" y="20"/>
                  </a:lnTo>
                  <a:cubicBezTo>
                    <a:pt x="2730" y="6"/>
                    <a:pt x="2719" y="1"/>
                    <a:pt x="27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8"/>
            <p:cNvSpPr/>
            <p:nvPr/>
          </p:nvSpPr>
          <p:spPr>
            <a:xfrm>
              <a:off x="3483085" y="3960967"/>
              <a:ext cx="62573" cy="56437"/>
            </a:xfrm>
            <a:custGeom>
              <a:avLst/>
              <a:gdLst/>
              <a:ahLst/>
              <a:cxnLst/>
              <a:rect l="l" t="t" r="r" b="b"/>
              <a:pathLst>
                <a:path w="2213" h="1996" extrusionOk="0">
                  <a:moveTo>
                    <a:pt x="1109" y="1"/>
                  </a:moveTo>
                  <a:cubicBezTo>
                    <a:pt x="862" y="1"/>
                    <a:pt x="615" y="91"/>
                    <a:pt x="422" y="273"/>
                  </a:cubicBezTo>
                  <a:cubicBezTo>
                    <a:pt x="24" y="659"/>
                    <a:pt x="1" y="1291"/>
                    <a:pt x="387" y="1688"/>
                  </a:cubicBezTo>
                  <a:cubicBezTo>
                    <a:pt x="580" y="1893"/>
                    <a:pt x="841" y="1996"/>
                    <a:pt x="1103" y="1996"/>
                  </a:cubicBezTo>
                  <a:cubicBezTo>
                    <a:pt x="1350" y="1996"/>
                    <a:pt x="1598" y="1905"/>
                    <a:pt x="1791" y="1723"/>
                  </a:cubicBezTo>
                  <a:cubicBezTo>
                    <a:pt x="2200" y="1338"/>
                    <a:pt x="2212" y="706"/>
                    <a:pt x="1826" y="308"/>
                  </a:cubicBezTo>
                  <a:cubicBezTo>
                    <a:pt x="1633" y="103"/>
                    <a:pt x="1371" y="1"/>
                    <a:pt x="1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8"/>
            <p:cNvSpPr/>
            <p:nvPr/>
          </p:nvSpPr>
          <p:spPr>
            <a:xfrm>
              <a:off x="3482124" y="3959242"/>
              <a:ext cx="61187" cy="62855"/>
            </a:xfrm>
            <a:custGeom>
              <a:avLst/>
              <a:gdLst/>
              <a:ahLst/>
              <a:cxnLst/>
              <a:rect l="l" t="t" r="r" b="b"/>
              <a:pathLst>
                <a:path w="2164" h="2223" extrusionOk="0">
                  <a:moveTo>
                    <a:pt x="339" y="1"/>
                  </a:moveTo>
                  <a:cubicBezTo>
                    <a:pt x="321" y="1"/>
                    <a:pt x="304" y="7"/>
                    <a:pt x="292" y="18"/>
                  </a:cubicBezTo>
                  <a:lnTo>
                    <a:pt x="35" y="263"/>
                  </a:lnTo>
                  <a:cubicBezTo>
                    <a:pt x="11" y="287"/>
                    <a:pt x="0" y="334"/>
                    <a:pt x="24" y="357"/>
                  </a:cubicBezTo>
                  <a:lnTo>
                    <a:pt x="1789" y="2205"/>
                  </a:lnTo>
                  <a:cubicBezTo>
                    <a:pt x="1801" y="2217"/>
                    <a:pt x="1816" y="2223"/>
                    <a:pt x="1831" y="2223"/>
                  </a:cubicBezTo>
                  <a:cubicBezTo>
                    <a:pt x="1845" y="2223"/>
                    <a:pt x="1860" y="2217"/>
                    <a:pt x="1872" y="2205"/>
                  </a:cubicBezTo>
                  <a:lnTo>
                    <a:pt x="2140" y="1960"/>
                  </a:lnTo>
                  <a:cubicBezTo>
                    <a:pt x="2164" y="1937"/>
                    <a:pt x="2164" y="1901"/>
                    <a:pt x="2140" y="1866"/>
                  </a:cubicBezTo>
                  <a:lnTo>
                    <a:pt x="386" y="18"/>
                  </a:lnTo>
                  <a:cubicBezTo>
                    <a:pt x="374" y="7"/>
                    <a:pt x="356" y="1"/>
                    <a:pt x="3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3" name="Google Shape;263;p18"/>
          <p:cNvSpPr/>
          <p:nvPr/>
        </p:nvSpPr>
        <p:spPr>
          <a:xfrm rot="-1842733">
            <a:off x="8333209" y="3974887"/>
            <a:ext cx="452454" cy="382775"/>
          </a:xfrm>
          <a:custGeom>
            <a:avLst/>
            <a:gdLst/>
            <a:ahLst/>
            <a:cxnLst/>
            <a:rect l="l" t="t" r="r" b="b"/>
            <a:pathLst>
              <a:path w="1357" h="1148" extrusionOk="0">
                <a:moveTo>
                  <a:pt x="807" y="69"/>
                </a:moveTo>
                <a:cubicBezTo>
                  <a:pt x="877" y="93"/>
                  <a:pt x="1111" y="210"/>
                  <a:pt x="1287" y="316"/>
                </a:cubicBezTo>
                <a:cubicBezTo>
                  <a:pt x="1275" y="339"/>
                  <a:pt x="1240" y="409"/>
                  <a:pt x="1204" y="491"/>
                </a:cubicBezTo>
                <a:lnTo>
                  <a:pt x="736" y="222"/>
                </a:lnTo>
                <a:cubicBezTo>
                  <a:pt x="772" y="163"/>
                  <a:pt x="795" y="93"/>
                  <a:pt x="807" y="69"/>
                </a:cubicBezTo>
                <a:close/>
                <a:moveTo>
                  <a:pt x="795" y="1"/>
                </a:moveTo>
                <a:cubicBezTo>
                  <a:pt x="783" y="1"/>
                  <a:pt x="778" y="6"/>
                  <a:pt x="772" y="11"/>
                </a:cubicBezTo>
                <a:cubicBezTo>
                  <a:pt x="760" y="23"/>
                  <a:pt x="749" y="58"/>
                  <a:pt x="655" y="269"/>
                </a:cubicBezTo>
                <a:cubicBezTo>
                  <a:pt x="620" y="350"/>
                  <a:pt x="585" y="433"/>
                  <a:pt x="549" y="503"/>
                </a:cubicBezTo>
                <a:cubicBezTo>
                  <a:pt x="526" y="433"/>
                  <a:pt x="479" y="362"/>
                  <a:pt x="398" y="327"/>
                </a:cubicBezTo>
                <a:cubicBezTo>
                  <a:pt x="353" y="308"/>
                  <a:pt x="307" y="299"/>
                  <a:pt x="264" y="299"/>
                </a:cubicBezTo>
                <a:cubicBezTo>
                  <a:pt x="171" y="299"/>
                  <a:pt x="90" y="341"/>
                  <a:pt x="58" y="420"/>
                </a:cubicBezTo>
                <a:cubicBezTo>
                  <a:pt x="0" y="537"/>
                  <a:pt x="70" y="690"/>
                  <a:pt x="198" y="748"/>
                </a:cubicBezTo>
                <a:cubicBezTo>
                  <a:pt x="240" y="767"/>
                  <a:pt x="284" y="776"/>
                  <a:pt x="328" y="776"/>
                </a:cubicBezTo>
                <a:cubicBezTo>
                  <a:pt x="420" y="776"/>
                  <a:pt x="506" y="734"/>
                  <a:pt x="538" y="654"/>
                </a:cubicBezTo>
                <a:cubicBezTo>
                  <a:pt x="538" y="643"/>
                  <a:pt x="549" y="631"/>
                  <a:pt x="549" y="631"/>
                </a:cubicBezTo>
                <a:cubicBezTo>
                  <a:pt x="573" y="596"/>
                  <a:pt x="632" y="467"/>
                  <a:pt x="702" y="292"/>
                </a:cubicBezTo>
                <a:cubicBezTo>
                  <a:pt x="713" y="292"/>
                  <a:pt x="713" y="280"/>
                  <a:pt x="713" y="280"/>
                </a:cubicBezTo>
                <a:lnTo>
                  <a:pt x="1181" y="537"/>
                </a:lnTo>
                <a:cubicBezTo>
                  <a:pt x="1134" y="631"/>
                  <a:pt x="1087" y="737"/>
                  <a:pt x="1053" y="807"/>
                </a:cubicBezTo>
                <a:cubicBezTo>
                  <a:pt x="1029" y="854"/>
                  <a:pt x="1006" y="888"/>
                  <a:pt x="994" y="912"/>
                </a:cubicBezTo>
                <a:cubicBezTo>
                  <a:pt x="983" y="830"/>
                  <a:pt x="924" y="737"/>
                  <a:pt x="830" y="690"/>
                </a:cubicBezTo>
                <a:cubicBezTo>
                  <a:pt x="789" y="673"/>
                  <a:pt x="747" y="664"/>
                  <a:pt x="707" y="664"/>
                </a:cubicBezTo>
                <a:cubicBezTo>
                  <a:pt x="610" y="664"/>
                  <a:pt x="524" y="712"/>
                  <a:pt x="491" y="795"/>
                </a:cubicBezTo>
                <a:cubicBezTo>
                  <a:pt x="432" y="912"/>
                  <a:pt x="503" y="1052"/>
                  <a:pt x="632" y="1122"/>
                </a:cubicBezTo>
                <a:cubicBezTo>
                  <a:pt x="670" y="1140"/>
                  <a:pt x="710" y="1148"/>
                  <a:pt x="750" y="1148"/>
                </a:cubicBezTo>
                <a:cubicBezTo>
                  <a:pt x="843" y="1148"/>
                  <a:pt x="930" y="1103"/>
                  <a:pt x="970" y="1029"/>
                </a:cubicBezTo>
                <a:cubicBezTo>
                  <a:pt x="983" y="1017"/>
                  <a:pt x="1029" y="982"/>
                  <a:pt x="1100" y="830"/>
                </a:cubicBezTo>
                <a:cubicBezTo>
                  <a:pt x="1193" y="654"/>
                  <a:pt x="1345" y="316"/>
                  <a:pt x="1345" y="316"/>
                </a:cubicBezTo>
                <a:lnTo>
                  <a:pt x="1357" y="280"/>
                </a:lnTo>
                <a:lnTo>
                  <a:pt x="1334" y="269"/>
                </a:lnTo>
                <a:cubicBezTo>
                  <a:pt x="937" y="48"/>
                  <a:pt x="832" y="1"/>
                  <a:pt x="7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8"/>
          <p:cNvSpPr/>
          <p:nvPr/>
        </p:nvSpPr>
        <p:spPr>
          <a:xfrm>
            <a:off x="537246" y="1144224"/>
            <a:ext cx="74600" cy="74403"/>
          </a:xfrm>
          <a:custGeom>
            <a:avLst/>
            <a:gdLst/>
            <a:ahLst/>
            <a:cxnLst/>
            <a:rect l="l" t="t" r="r" b="b"/>
            <a:pathLst>
              <a:path w="364" h="363" extrusionOk="0">
                <a:moveTo>
                  <a:pt x="188" y="1"/>
                </a:moveTo>
                <a:cubicBezTo>
                  <a:pt x="83" y="1"/>
                  <a:pt x="1" y="82"/>
                  <a:pt x="1" y="176"/>
                </a:cubicBezTo>
                <a:cubicBezTo>
                  <a:pt x="1" y="281"/>
                  <a:pt x="83" y="363"/>
                  <a:pt x="188" y="363"/>
                </a:cubicBezTo>
                <a:cubicBezTo>
                  <a:pt x="281" y="363"/>
                  <a:pt x="364" y="281"/>
                  <a:pt x="364" y="176"/>
                </a:cubicBezTo>
                <a:cubicBezTo>
                  <a:pt x="364" y="82"/>
                  <a:pt x="281" y="1"/>
                  <a:pt x="1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8"/>
          <p:cNvSpPr/>
          <p:nvPr/>
        </p:nvSpPr>
        <p:spPr>
          <a:xfrm>
            <a:off x="263875" y="436779"/>
            <a:ext cx="347975" cy="358842"/>
          </a:xfrm>
          <a:custGeom>
            <a:avLst/>
            <a:gdLst/>
            <a:ahLst/>
            <a:cxnLst/>
            <a:rect l="l" t="t" r="r" b="b"/>
            <a:pathLst>
              <a:path w="3429" h="3536" extrusionOk="0">
                <a:moveTo>
                  <a:pt x="1479" y="1"/>
                </a:moveTo>
                <a:lnTo>
                  <a:pt x="1384" y="1076"/>
                </a:lnTo>
                <a:lnTo>
                  <a:pt x="237" y="674"/>
                </a:lnTo>
                <a:lnTo>
                  <a:pt x="946" y="1538"/>
                </a:lnTo>
                <a:lnTo>
                  <a:pt x="1" y="2022"/>
                </a:lnTo>
                <a:lnTo>
                  <a:pt x="1136" y="2058"/>
                </a:lnTo>
                <a:lnTo>
                  <a:pt x="840" y="3062"/>
                </a:lnTo>
                <a:lnTo>
                  <a:pt x="840" y="3062"/>
                </a:lnTo>
                <a:lnTo>
                  <a:pt x="1597" y="2271"/>
                </a:lnTo>
                <a:lnTo>
                  <a:pt x="2176" y="3535"/>
                </a:lnTo>
                <a:lnTo>
                  <a:pt x="2188" y="2034"/>
                </a:lnTo>
                <a:lnTo>
                  <a:pt x="3429" y="1927"/>
                </a:lnTo>
                <a:lnTo>
                  <a:pt x="2235" y="1336"/>
                </a:lnTo>
                <a:lnTo>
                  <a:pt x="2909" y="343"/>
                </a:lnTo>
                <a:lnTo>
                  <a:pt x="2909" y="343"/>
                </a:lnTo>
                <a:lnTo>
                  <a:pt x="1857" y="1029"/>
                </a:lnTo>
                <a:lnTo>
                  <a:pt x="14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AF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21225"/>
            <a:ext cx="7704000" cy="572700"/>
          </a:xfrm>
          <a:prstGeom prst="rect">
            <a:avLst/>
          </a:prstGeom>
          <a:noFill/>
          <a:ln>
            <a:noFill/>
          </a:ln>
        </p:spPr>
        <p:txBody>
          <a:bodyPr spcFirstLastPara="1" wrap="square" lIns="91425" tIns="0" rIns="91425" bIns="0" anchor="t" anchorCtr="0">
            <a:noAutofit/>
          </a:bodyPr>
          <a:lstStyle>
            <a:lvl1pPr lvl="0">
              <a:spcBef>
                <a:spcPts val="0"/>
              </a:spcBef>
              <a:spcAft>
                <a:spcPts val="0"/>
              </a:spcAft>
              <a:buClr>
                <a:schemeClr val="dk1"/>
              </a:buClr>
              <a:buSzPts val="3200"/>
              <a:buFont typeface="Titan One"/>
              <a:buNone/>
              <a:defRPr sz="3200">
                <a:solidFill>
                  <a:schemeClr val="dk1"/>
                </a:solidFill>
                <a:latin typeface="Titan One"/>
                <a:ea typeface="Titan One"/>
                <a:cs typeface="Titan One"/>
                <a:sym typeface="Titan One"/>
              </a:defRPr>
            </a:lvl1pPr>
            <a:lvl2pPr lvl="1">
              <a:spcBef>
                <a:spcPts val="0"/>
              </a:spcBef>
              <a:spcAft>
                <a:spcPts val="0"/>
              </a:spcAft>
              <a:buClr>
                <a:schemeClr val="dk1"/>
              </a:buClr>
              <a:buSzPts val="3200"/>
              <a:buFont typeface="Titan One"/>
              <a:buNone/>
              <a:defRPr sz="3200">
                <a:solidFill>
                  <a:schemeClr val="dk1"/>
                </a:solidFill>
                <a:latin typeface="Titan One"/>
                <a:ea typeface="Titan One"/>
                <a:cs typeface="Titan One"/>
                <a:sym typeface="Titan One"/>
              </a:defRPr>
            </a:lvl2pPr>
            <a:lvl3pPr lvl="2">
              <a:spcBef>
                <a:spcPts val="0"/>
              </a:spcBef>
              <a:spcAft>
                <a:spcPts val="0"/>
              </a:spcAft>
              <a:buClr>
                <a:schemeClr val="dk1"/>
              </a:buClr>
              <a:buSzPts val="3200"/>
              <a:buFont typeface="Titan One"/>
              <a:buNone/>
              <a:defRPr sz="3200">
                <a:solidFill>
                  <a:schemeClr val="dk1"/>
                </a:solidFill>
                <a:latin typeface="Titan One"/>
                <a:ea typeface="Titan One"/>
                <a:cs typeface="Titan One"/>
                <a:sym typeface="Titan One"/>
              </a:defRPr>
            </a:lvl3pPr>
            <a:lvl4pPr lvl="3">
              <a:spcBef>
                <a:spcPts val="0"/>
              </a:spcBef>
              <a:spcAft>
                <a:spcPts val="0"/>
              </a:spcAft>
              <a:buClr>
                <a:schemeClr val="dk1"/>
              </a:buClr>
              <a:buSzPts val="3200"/>
              <a:buFont typeface="Titan One"/>
              <a:buNone/>
              <a:defRPr sz="3200">
                <a:solidFill>
                  <a:schemeClr val="dk1"/>
                </a:solidFill>
                <a:latin typeface="Titan One"/>
                <a:ea typeface="Titan One"/>
                <a:cs typeface="Titan One"/>
                <a:sym typeface="Titan One"/>
              </a:defRPr>
            </a:lvl4pPr>
            <a:lvl5pPr lvl="4">
              <a:spcBef>
                <a:spcPts val="0"/>
              </a:spcBef>
              <a:spcAft>
                <a:spcPts val="0"/>
              </a:spcAft>
              <a:buClr>
                <a:schemeClr val="dk1"/>
              </a:buClr>
              <a:buSzPts val="3200"/>
              <a:buFont typeface="Titan One"/>
              <a:buNone/>
              <a:defRPr sz="3200">
                <a:solidFill>
                  <a:schemeClr val="dk1"/>
                </a:solidFill>
                <a:latin typeface="Titan One"/>
                <a:ea typeface="Titan One"/>
                <a:cs typeface="Titan One"/>
                <a:sym typeface="Titan One"/>
              </a:defRPr>
            </a:lvl5pPr>
            <a:lvl6pPr lvl="5">
              <a:spcBef>
                <a:spcPts val="0"/>
              </a:spcBef>
              <a:spcAft>
                <a:spcPts val="0"/>
              </a:spcAft>
              <a:buClr>
                <a:schemeClr val="dk1"/>
              </a:buClr>
              <a:buSzPts val="3200"/>
              <a:buFont typeface="Titan One"/>
              <a:buNone/>
              <a:defRPr sz="3200">
                <a:solidFill>
                  <a:schemeClr val="dk1"/>
                </a:solidFill>
                <a:latin typeface="Titan One"/>
                <a:ea typeface="Titan One"/>
                <a:cs typeface="Titan One"/>
                <a:sym typeface="Titan One"/>
              </a:defRPr>
            </a:lvl6pPr>
            <a:lvl7pPr lvl="6">
              <a:spcBef>
                <a:spcPts val="0"/>
              </a:spcBef>
              <a:spcAft>
                <a:spcPts val="0"/>
              </a:spcAft>
              <a:buClr>
                <a:schemeClr val="dk1"/>
              </a:buClr>
              <a:buSzPts val="3200"/>
              <a:buFont typeface="Titan One"/>
              <a:buNone/>
              <a:defRPr sz="3200">
                <a:solidFill>
                  <a:schemeClr val="dk1"/>
                </a:solidFill>
                <a:latin typeface="Titan One"/>
                <a:ea typeface="Titan One"/>
                <a:cs typeface="Titan One"/>
                <a:sym typeface="Titan One"/>
              </a:defRPr>
            </a:lvl7pPr>
            <a:lvl8pPr lvl="7">
              <a:spcBef>
                <a:spcPts val="0"/>
              </a:spcBef>
              <a:spcAft>
                <a:spcPts val="0"/>
              </a:spcAft>
              <a:buClr>
                <a:schemeClr val="dk1"/>
              </a:buClr>
              <a:buSzPts val="3200"/>
              <a:buFont typeface="Titan One"/>
              <a:buNone/>
              <a:defRPr sz="3200">
                <a:solidFill>
                  <a:schemeClr val="dk1"/>
                </a:solidFill>
                <a:latin typeface="Titan One"/>
                <a:ea typeface="Titan One"/>
                <a:cs typeface="Titan One"/>
                <a:sym typeface="Titan One"/>
              </a:defRPr>
            </a:lvl8pPr>
            <a:lvl9pPr lvl="8">
              <a:spcBef>
                <a:spcPts val="0"/>
              </a:spcBef>
              <a:spcAft>
                <a:spcPts val="0"/>
              </a:spcAft>
              <a:buClr>
                <a:schemeClr val="dk1"/>
              </a:buClr>
              <a:buSzPts val="3200"/>
              <a:buFont typeface="Titan One"/>
              <a:buNone/>
              <a:defRPr sz="3200">
                <a:solidFill>
                  <a:schemeClr val="dk1"/>
                </a:solidFill>
                <a:latin typeface="Titan One"/>
                <a:ea typeface="Titan One"/>
                <a:cs typeface="Titan One"/>
                <a:sym typeface="Titan One"/>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0" rIns="91425" bIns="0" anchor="t" anchorCtr="0">
            <a:noAutofit/>
          </a:bodyPr>
          <a:lstStyle>
            <a:lvl1pPr marL="457200" lvl="0" indent="-330200">
              <a:lnSpc>
                <a:spcPct val="100000"/>
              </a:lnSpc>
              <a:spcBef>
                <a:spcPts val="0"/>
              </a:spcBef>
              <a:spcAft>
                <a:spcPts val="0"/>
              </a:spcAft>
              <a:buClr>
                <a:schemeClr val="dk1"/>
              </a:buClr>
              <a:buSzPts val="1600"/>
              <a:buFont typeface="Archivo"/>
              <a:buChar char="●"/>
              <a:defRPr sz="1600">
                <a:solidFill>
                  <a:schemeClr val="dk1"/>
                </a:solidFill>
                <a:latin typeface="Archivo"/>
                <a:ea typeface="Archivo"/>
                <a:cs typeface="Archivo"/>
                <a:sym typeface="Archivo"/>
              </a:defRPr>
            </a:lvl1pPr>
            <a:lvl2pPr marL="914400" lvl="1" indent="-330200">
              <a:lnSpc>
                <a:spcPct val="100000"/>
              </a:lnSpc>
              <a:spcBef>
                <a:spcPts val="0"/>
              </a:spcBef>
              <a:spcAft>
                <a:spcPts val="0"/>
              </a:spcAft>
              <a:buClr>
                <a:schemeClr val="dk1"/>
              </a:buClr>
              <a:buSzPts val="1600"/>
              <a:buFont typeface="Archivo"/>
              <a:buChar char="○"/>
              <a:defRPr sz="1600">
                <a:solidFill>
                  <a:schemeClr val="dk1"/>
                </a:solidFill>
                <a:latin typeface="Archivo"/>
                <a:ea typeface="Archivo"/>
                <a:cs typeface="Archivo"/>
                <a:sym typeface="Archivo"/>
              </a:defRPr>
            </a:lvl2pPr>
            <a:lvl3pPr marL="1371600" lvl="2" indent="-330200">
              <a:lnSpc>
                <a:spcPct val="100000"/>
              </a:lnSpc>
              <a:spcBef>
                <a:spcPts val="0"/>
              </a:spcBef>
              <a:spcAft>
                <a:spcPts val="0"/>
              </a:spcAft>
              <a:buClr>
                <a:schemeClr val="dk1"/>
              </a:buClr>
              <a:buSzPts val="1600"/>
              <a:buFont typeface="Archivo"/>
              <a:buChar char="■"/>
              <a:defRPr sz="1600">
                <a:solidFill>
                  <a:schemeClr val="dk1"/>
                </a:solidFill>
                <a:latin typeface="Archivo"/>
                <a:ea typeface="Archivo"/>
                <a:cs typeface="Archivo"/>
                <a:sym typeface="Archivo"/>
              </a:defRPr>
            </a:lvl3pPr>
            <a:lvl4pPr marL="1828800" lvl="3" indent="-330200">
              <a:lnSpc>
                <a:spcPct val="100000"/>
              </a:lnSpc>
              <a:spcBef>
                <a:spcPts val="0"/>
              </a:spcBef>
              <a:spcAft>
                <a:spcPts val="0"/>
              </a:spcAft>
              <a:buClr>
                <a:schemeClr val="dk1"/>
              </a:buClr>
              <a:buSzPts val="1600"/>
              <a:buFont typeface="Archivo"/>
              <a:buChar char="●"/>
              <a:defRPr sz="1600">
                <a:solidFill>
                  <a:schemeClr val="dk1"/>
                </a:solidFill>
                <a:latin typeface="Archivo"/>
                <a:ea typeface="Archivo"/>
                <a:cs typeface="Archivo"/>
                <a:sym typeface="Archivo"/>
              </a:defRPr>
            </a:lvl4pPr>
            <a:lvl5pPr marL="2286000" lvl="4" indent="-330200">
              <a:lnSpc>
                <a:spcPct val="100000"/>
              </a:lnSpc>
              <a:spcBef>
                <a:spcPts val="0"/>
              </a:spcBef>
              <a:spcAft>
                <a:spcPts val="0"/>
              </a:spcAft>
              <a:buClr>
                <a:schemeClr val="dk1"/>
              </a:buClr>
              <a:buSzPts val="1600"/>
              <a:buFont typeface="Archivo"/>
              <a:buChar char="○"/>
              <a:defRPr sz="1600">
                <a:solidFill>
                  <a:schemeClr val="dk1"/>
                </a:solidFill>
                <a:latin typeface="Archivo"/>
                <a:ea typeface="Archivo"/>
                <a:cs typeface="Archivo"/>
                <a:sym typeface="Archivo"/>
              </a:defRPr>
            </a:lvl5pPr>
            <a:lvl6pPr marL="2743200" lvl="5" indent="-330200">
              <a:lnSpc>
                <a:spcPct val="100000"/>
              </a:lnSpc>
              <a:spcBef>
                <a:spcPts val="0"/>
              </a:spcBef>
              <a:spcAft>
                <a:spcPts val="0"/>
              </a:spcAft>
              <a:buClr>
                <a:schemeClr val="dk1"/>
              </a:buClr>
              <a:buSzPts val="1600"/>
              <a:buFont typeface="Archivo"/>
              <a:buChar char="■"/>
              <a:defRPr sz="1600">
                <a:solidFill>
                  <a:schemeClr val="dk1"/>
                </a:solidFill>
                <a:latin typeface="Archivo"/>
                <a:ea typeface="Archivo"/>
                <a:cs typeface="Archivo"/>
                <a:sym typeface="Archivo"/>
              </a:defRPr>
            </a:lvl6pPr>
            <a:lvl7pPr marL="3200400" lvl="6" indent="-330200">
              <a:lnSpc>
                <a:spcPct val="100000"/>
              </a:lnSpc>
              <a:spcBef>
                <a:spcPts val="0"/>
              </a:spcBef>
              <a:spcAft>
                <a:spcPts val="0"/>
              </a:spcAft>
              <a:buClr>
                <a:schemeClr val="dk1"/>
              </a:buClr>
              <a:buSzPts val="1600"/>
              <a:buFont typeface="Archivo"/>
              <a:buChar char="●"/>
              <a:defRPr sz="1600">
                <a:solidFill>
                  <a:schemeClr val="dk1"/>
                </a:solidFill>
                <a:latin typeface="Archivo"/>
                <a:ea typeface="Archivo"/>
                <a:cs typeface="Archivo"/>
                <a:sym typeface="Archivo"/>
              </a:defRPr>
            </a:lvl7pPr>
            <a:lvl8pPr marL="3657600" lvl="7" indent="-330200">
              <a:lnSpc>
                <a:spcPct val="100000"/>
              </a:lnSpc>
              <a:spcBef>
                <a:spcPts val="0"/>
              </a:spcBef>
              <a:spcAft>
                <a:spcPts val="0"/>
              </a:spcAft>
              <a:buClr>
                <a:schemeClr val="dk1"/>
              </a:buClr>
              <a:buSzPts val="1600"/>
              <a:buFont typeface="Archivo"/>
              <a:buChar char="○"/>
              <a:defRPr sz="1600">
                <a:solidFill>
                  <a:schemeClr val="dk1"/>
                </a:solidFill>
                <a:latin typeface="Archivo"/>
                <a:ea typeface="Archivo"/>
                <a:cs typeface="Archivo"/>
                <a:sym typeface="Archivo"/>
              </a:defRPr>
            </a:lvl8pPr>
            <a:lvl9pPr marL="4114800" lvl="8" indent="-330200">
              <a:lnSpc>
                <a:spcPct val="100000"/>
              </a:lnSpc>
              <a:spcBef>
                <a:spcPts val="0"/>
              </a:spcBef>
              <a:spcAft>
                <a:spcPts val="0"/>
              </a:spcAft>
              <a:buClr>
                <a:schemeClr val="dk1"/>
              </a:buClr>
              <a:buSzPts val="1600"/>
              <a:buFont typeface="Archivo"/>
              <a:buChar char="■"/>
              <a:defRPr sz="1600">
                <a:solidFill>
                  <a:schemeClr val="dk1"/>
                </a:solidFill>
                <a:latin typeface="Archivo"/>
                <a:ea typeface="Archivo"/>
                <a:cs typeface="Archivo"/>
                <a:sym typeface="Archiv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5" r:id="rId5"/>
    <p:sldLayoutId id="2147483659" r:id="rId6"/>
    <p:sldLayoutId id="2147483660" r:id="rId7"/>
    <p:sldLayoutId id="2147483663" r:id="rId8"/>
    <p:sldLayoutId id="2147483664" r:id="rId9"/>
    <p:sldLayoutId id="2147483666" r:id="rId10"/>
    <p:sldLayoutId id="2147483667" r:id="rId11"/>
    <p:sldLayoutId id="2147483671" r:id="rId12"/>
    <p:sldLayoutId id="2147483675" r:id="rId13"/>
    <p:sldLayoutId id="2147483676"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0.gif"/><Relationship Id="rId4" Type="http://schemas.openxmlformats.org/officeDocument/2006/relationships/image" Target="../media/image19.gif"/></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3.jpe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hyperlink" Target="https://mk.wikipedia.org/wiki/%D0%A7%D0%BE%D0%B2%D0%B5%D0%BA%D0%BE%D0%B2%D0%B8_%D0%BF%D1%80%D0%B0%D0%B2%D0%B0"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hyperlink" Target="https://youtu.be/HCYLdtug8sk?si=BrGAlBMH8hZJuUBl"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34"/>
          <p:cNvSpPr/>
          <p:nvPr/>
        </p:nvSpPr>
        <p:spPr>
          <a:xfrm>
            <a:off x="2383550" y="3267575"/>
            <a:ext cx="4375500" cy="4920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2"/>
                </a:solidFill>
              </a:rPr>
              <a:t>     </a:t>
            </a:r>
            <a:endParaRPr>
              <a:solidFill>
                <a:schemeClr val="dk2"/>
              </a:solidFill>
            </a:endParaRPr>
          </a:p>
        </p:txBody>
      </p:sp>
      <p:sp>
        <p:nvSpPr>
          <p:cNvPr id="572" name="Google Shape;572;p34"/>
          <p:cNvSpPr txBox="1">
            <a:spLocks noGrp="1"/>
          </p:cNvSpPr>
          <p:nvPr>
            <p:ph type="ctrTitle"/>
          </p:nvPr>
        </p:nvSpPr>
        <p:spPr>
          <a:xfrm>
            <a:off x="720000" y="1443934"/>
            <a:ext cx="7583808" cy="1014385"/>
          </a:xfrm>
          <a:prstGeom prst="rect">
            <a:avLst/>
          </a:prstGeom>
        </p:spPr>
        <p:txBody>
          <a:bodyPr spcFirstLastPara="1" wrap="square" lIns="91425" tIns="0" rIns="91425" bIns="0" anchor="b" anchorCtr="0">
            <a:noAutofit/>
          </a:bodyPr>
          <a:lstStyle/>
          <a:p>
            <a:pPr marL="0" lvl="0" indent="0" algn="ctr" rtl="0">
              <a:spcBef>
                <a:spcPts val="0"/>
              </a:spcBef>
              <a:spcAft>
                <a:spcPts val="0"/>
              </a:spcAft>
              <a:buNone/>
            </a:pPr>
            <a:r>
              <a:rPr lang="mk-MK" sz="4000" b="1" dirty="0">
                <a:solidFill>
                  <a:schemeClr val="accent1">
                    <a:lumMod val="50000"/>
                  </a:schemeClr>
                </a:solidFill>
                <a:latin typeface="Comic Sans MS" panose="030F0702030302020204" pitchFamily="66" charset="0"/>
              </a:rPr>
              <a:t>Сите права за секое дете</a:t>
            </a:r>
            <a:endParaRPr sz="4000" b="1" dirty="0">
              <a:solidFill>
                <a:schemeClr val="accent1">
                  <a:lumMod val="50000"/>
                </a:schemeClr>
              </a:solidFill>
              <a:latin typeface="Comic Sans MS" panose="030F0702030302020204" pitchFamily="66" charset="0"/>
            </a:endParaRPr>
          </a:p>
        </p:txBody>
      </p:sp>
      <p:sp>
        <p:nvSpPr>
          <p:cNvPr id="573" name="Google Shape;573;p34"/>
          <p:cNvSpPr txBox="1">
            <a:spLocks noGrp="1"/>
          </p:cNvSpPr>
          <p:nvPr>
            <p:ph type="subTitle" idx="1"/>
          </p:nvPr>
        </p:nvSpPr>
        <p:spPr>
          <a:xfrm>
            <a:off x="2728500" y="3291278"/>
            <a:ext cx="3687000" cy="339972"/>
          </a:xfrm>
          <a:prstGeom prst="rect">
            <a:avLst/>
          </a:prstGeom>
        </p:spPr>
        <p:txBody>
          <a:bodyPr spcFirstLastPara="1" wrap="square" lIns="91425" tIns="0" rIns="91425" bIns="0" anchor="t" anchorCtr="0">
            <a:noAutofit/>
          </a:bodyPr>
          <a:lstStyle/>
          <a:p>
            <a:pPr marL="0" lvl="0" indent="0" algn="ctr" rtl="0">
              <a:spcBef>
                <a:spcPts val="0"/>
              </a:spcBef>
              <a:spcAft>
                <a:spcPts val="0"/>
              </a:spcAft>
              <a:buNone/>
            </a:pPr>
            <a:r>
              <a:rPr lang="mk-MK" b="1" dirty="0">
                <a:solidFill>
                  <a:schemeClr val="tx1">
                    <a:lumMod val="60000"/>
                    <a:lumOff val="40000"/>
                  </a:schemeClr>
                </a:solidFill>
              </a:rPr>
              <a:t>20 Ноември Светски ден на детето</a:t>
            </a:r>
            <a:endParaRPr b="1" dirty="0">
              <a:solidFill>
                <a:schemeClr val="tx1">
                  <a:lumMod val="60000"/>
                  <a:lumOff val="40000"/>
                </a:schemeClr>
              </a:solidFill>
            </a:endParaRPr>
          </a:p>
        </p:txBody>
      </p:sp>
      <p:grpSp>
        <p:nvGrpSpPr>
          <p:cNvPr id="574" name="Google Shape;574;p34"/>
          <p:cNvGrpSpPr/>
          <p:nvPr/>
        </p:nvGrpSpPr>
        <p:grpSpPr>
          <a:xfrm>
            <a:off x="4842939" y="4182661"/>
            <a:ext cx="355461" cy="607971"/>
            <a:chOff x="-8272361" y="3329436"/>
            <a:chExt cx="355461" cy="607971"/>
          </a:xfrm>
        </p:grpSpPr>
        <p:sp>
          <p:nvSpPr>
            <p:cNvPr id="575" name="Google Shape;575;p34"/>
            <p:cNvSpPr/>
            <p:nvPr/>
          </p:nvSpPr>
          <p:spPr>
            <a:xfrm>
              <a:off x="-8272361" y="3447815"/>
              <a:ext cx="328505" cy="420577"/>
            </a:xfrm>
            <a:custGeom>
              <a:avLst/>
              <a:gdLst/>
              <a:ahLst/>
              <a:cxnLst/>
              <a:rect l="l" t="t" r="r" b="b"/>
              <a:pathLst>
                <a:path w="2023" h="2590" extrusionOk="0">
                  <a:moveTo>
                    <a:pt x="1172" y="0"/>
                  </a:moveTo>
                  <a:lnTo>
                    <a:pt x="1" y="533"/>
                  </a:lnTo>
                  <a:lnTo>
                    <a:pt x="25" y="591"/>
                  </a:lnTo>
                  <a:lnTo>
                    <a:pt x="899" y="2590"/>
                  </a:lnTo>
                  <a:lnTo>
                    <a:pt x="2023" y="2081"/>
                  </a:lnTo>
                  <a:lnTo>
                    <a:pt x="11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4"/>
            <p:cNvSpPr/>
            <p:nvPr/>
          </p:nvSpPr>
          <p:spPr>
            <a:xfrm>
              <a:off x="-8126377" y="3785577"/>
              <a:ext cx="209477" cy="151830"/>
            </a:xfrm>
            <a:custGeom>
              <a:avLst/>
              <a:gdLst/>
              <a:ahLst/>
              <a:cxnLst/>
              <a:rect l="l" t="t" r="r" b="b"/>
              <a:pathLst>
                <a:path w="1290" h="935" extrusionOk="0">
                  <a:moveTo>
                    <a:pt x="1124" y="1"/>
                  </a:moveTo>
                  <a:lnTo>
                    <a:pt x="0" y="510"/>
                  </a:lnTo>
                  <a:lnTo>
                    <a:pt x="131" y="805"/>
                  </a:lnTo>
                  <a:cubicBezTo>
                    <a:pt x="165" y="883"/>
                    <a:pt x="243" y="935"/>
                    <a:pt x="325" y="935"/>
                  </a:cubicBezTo>
                  <a:cubicBezTo>
                    <a:pt x="355" y="935"/>
                    <a:pt x="386" y="928"/>
                    <a:pt x="415" y="912"/>
                  </a:cubicBezTo>
                  <a:lnTo>
                    <a:pt x="1135" y="604"/>
                  </a:lnTo>
                  <a:cubicBezTo>
                    <a:pt x="1242" y="557"/>
                    <a:pt x="1289" y="427"/>
                    <a:pt x="1254" y="321"/>
                  </a:cubicBezTo>
                  <a:lnTo>
                    <a:pt x="11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4"/>
            <p:cNvSpPr/>
            <p:nvPr/>
          </p:nvSpPr>
          <p:spPr>
            <a:xfrm>
              <a:off x="-8143589" y="3771449"/>
              <a:ext cx="213212" cy="113020"/>
            </a:xfrm>
            <a:custGeom>
              <a:avLst/>
              <a:gdLst/>
              <a:ahLst/>
              <a:cxnLst/>
              <a:rect l="l" t="t" r="r" b="b"/>
              <a:pathLst>
                <a:path w="1313" h="696" extrusionOk="0">
                  <a:moveTo>
                    <a:pt x="1189" y="1"/>
                  </a:moveTo>
                  <a:cubicBezTo>
                    <a:pt x="1168" y="1"/>
                    <a:pt x="1146" y="6"/>
                    <a:pt x="1123" y="17"/>
                  </a:cubicBezTo>
                  <a:lnTo>
                    <a:pt x="95" y="479"/>
                  </a:lnTo>
                  <a:cubicBezTo>
                    <a:pt x="24" y="502"/>
                    <a:pt x="1" y="573"/>
                    <a:pt x="24" y="632"/>
                  </a:cubicBezTo>
                  <a:cubicBezTo>
                    <a:pt x="40" y="672"/>
                    <a:pt x="78" y="696"/>
                    <a:pt x="123" y="696"/>
                  </a:cubicBezTo>
                  <a:cubicBezTo>
                    <a:pt x="144" y="696"/>
                    <a:pt x="167" y="691"/>
                    <a:pt x="190" y="679"/>
                  </a:cubicBezTo>
                  <a:lnTo>
                    <a:pt x="1218" y="218"/>
                  </a:lnTo>
                  <a:cubicBezTo>
                    <a:pt x="1289" y="183"/>
                    <a:pt x="1312" y="124"/>
                    <a:pt x="1289" y="64"/>
                  </a:cubicBezTo>
                  <a:cubicBezTo>
                    <a:pt x="1273" y="24"/>
                    <a:pt x="1234" y="1"/>
                    <a:pt x="11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4"/>
            <p:cNvSpPr/>
            <p:nvPr/>
          </p:nvSpPr>
          <p:spPr>
            <a:xfrm>
              <a:off x="-8272361" y="3329436"/>
              <a:ext cx="190315" cy="241304"/>
            </a:xfrm>
            <a:custGeom>
              <a:avLst/>
              <a:gdLst/>
              <a:ahLst/>
              <a:cxnLst/>
              <a:rect l="l" t="t" r="r" b="b"/>
              <a:pathLst>
                <a:path w="1172" h="1486" extrusionOk="0">
                  <a:moveTo>
                    <a:pt x="257" y="1"/>
                  </a:moveTo>
                  <a:cubicBezTo>
                    <a:pt x="172" y="1"/>
                    <a:pt x="92" y="65"/>
                    <a:pt x="84" y="162"/>
                  </a:cubicBezTo>
                  <a:lnTo>
                    <a:pt x="1" y="1262"/>
                  </a:lnTo>
                  <a:lnTo>
                    <a:pt x="463" y="1486"/>
                  </a:lnTo>
                  <a:lnTo>
                    <a:pt x="723" y="1084"/>
                  </a:lnTo>
                  <a:lnTo>
                    <a:pt x="1030" y="1226"/>
                  </a:lnTo>
                  <a:lnTo>
                    <a:pt x="1172" y="729"/>
                  </a:lnTo>
                  <a:lnTo>
                    <a:pt x="368" y="44"/>
                  </a:lnTo>
                  <a:cubicBezTo>
                    <a:pt x="334" y="14"/>
                    <a:pt x="295" y="1"/>
                    <a:pt x="2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4"/>
            <p:cNvSpPr/>
            <p:nvPr/>
          </p:nvSpPr>
          <p:spPr>
            <a:xfrm>
              <a:off x="-8264566" y="3329436"/>
              <a:ext cx="105713" cy="97431"/>
            </a:xfrm>
            <a:custGeom>
              <a:avLst/>
              <a:gdLst/>
              <a:ahLst/>
              <a:cxnLst/>
              <a:rect l="l" t="t" r="r" b="b"/>
              <a:pathLst>
                <a:path w="651" h="600" extrusionOk="0">
                  <a:moveTo>
                    <a:pt x="209" y="1"/>
                  </a:moveTo>
                  <a:cubicBezTo>
                    <a:pt x="124" y="1"/>
                    <a:pt x="44" y="65"/>
                    <a:pt x="36" y="162"/>
                  </a:cubicBezTo>
                  <a:lnTo>
                    <a:pt x="0" y="600"/>
                  </a:lnTo>
                  <a:lnTo>
                    <a:pt x="651" y="316"/>
                  </a:lnTo>
                  <a:lnTo>
                    <a:pt x="320" y="44"/>
                  </a:lnTo>
                  <a:cubicBezTo>
                    <a:pt x="286" y="14"/>
                    <a:pt x="247" y="1"/>
                    <a:pt x="2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0" name="Google Shape;580;p34"/>
          <p:cNvGrpSpPr/>
          <p:nvPr/>
        </p:nvGrpSpPr>
        <p:grpSpPr>
          <a:xfrm>
            <a:off x="8152821" y="2428253"/>
            <a:ext cx="542366" cy="546914"/>
            <a:chOff x="-3262779" y="1213715"/>
            <a:chExt cx="542366" cy="546914"/>
          </a:xfrm>
        </p:grpSpPr>
        <p:sp>
          <p:nvSpPr>
            <p:cNvPr id="581" name="Google Shape;581;p34"/>
            <p:cNvSpPr/>
            <p:nvPr/>
          </p:nvSpPr>
          <p:spPr>
            <a:xfrm>
              <a:off x="-3198474" y="1274772"/>
              <a:ext cx="422526" cy="436004"/>
            </a:xfrm>
            <a:custGeom>
              <a:avLst/>
              <a:gdLst/>
              <a:ahLst/>
              <a:cxnLst/>
              <a:rect l="l" t="t" r="r" b="b"/>
              <a:pathLst>
                <a:path w="2602" h="2685" extrusionOk="0">
                  <a:moveTo>
                    <a:pt x="957" y="0"/>
                  </a:moveTo>
                  <a:lnTo>
                    <a:pt x="0" y="993"/>
                  </a:lnTo>
                  <a:lnTo>
                    <a:pt x="35" y="1040"/>
                  </a:lnTo>
                  <a:lnTo>
                    <a:pt x="1690" y="2684"/>
                  </a:lnTo>
                  <a:lnTo>
                    <a:pt x="2601" y="1738"/>
                  </a:lnTo>
                  <a:lnTo>
                    <a:pt x="95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4"/>
            <p:cNvSpPr/>
            <p:nvPr/>
          </p:nvSpPr>
          <p:spPr>
            <a:xfrm>
              <a:off x="-2924044" y="1556998"/>
              <a:ext cx="203631" cy="203631"/>
            </a:xfrm>
            <a:custGeom>
              <a:avLst/>
              <a:gdLst/>
              <a:ahLst/>
              <a:cxnLst/>
              <a:rect l="l" t="t" r="r" b="b"/>
              <a:pathLst>
                <a:path w="1254" h="1254" extrusionOk="0">
                  <a:moveTo>
                    <a:pt x="911" y="0"/>
                  </a:moveTo>
                  <a:lnTo>
                    <a:pt x="0" y="934"/>
                  </a:lnTo>
                  <a:lnTo>
                    <a:pt x="249" y="1183"/>
                  </a:lnTo>
                  <a:cubicBezTo>
                    <a:pt x="290" y="1230"/>
                    <a:pt x="349" y="1253"/>
                    <a:pt x="408" y="1253"/>
                  </a:cubicBezTo>
                  <a:cubicBezTo>
                    <a:pt x="468" y="1253"/>
                    <a:pt x="527" y="1230"/>
                    <a:pt x="568" y="1183"/>
                  </a:cubicBezTo>
                  <a:lnTo>
                    <a:pt x="1159" y="591"/>
                  </a:lnTo>
                  <a:cubicBezTo>
                    <a:pt x="1254" y="497"/>
                    <a:pt x="1254" y="355"/>
                    <a:pt x="1171" y="272"/>
                  </a:cubicBezTo>
                  <a:lnTo>
                    <a:pt x="9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4"/>
            <p:cNvSpPr/>
            <p:nvPr/>
          </p:nvSpPr>
          <p:spPr>
            <a:xfrm>
              <a:off x="-2943205" y="1544332"/>
              <a:ext cx="184469" cy="181384"/>
            </a:xfrm>
            <a:custGeom>
              <a:avLst/>
              <a:gdLst/>
              <a:ahLst/>
              <a:cxnLst/>
              <a:rect l="l" t="t" r="r" b="b"/>
              <a:pathLst>
                <a:path w="1136" h="1117" extrusionOk="0">
                  <a:moveTo>
                    <a:pt x="1005" y="1"/>
                  </a:moveTo>
                  <a:cubicBezTo>
                    <a:pt x="969" y="1"/>
                    <a:pt x="932" y="16"/>
                    <a:pt x="899" y="42"/>
                  </a:cubicBezTo>
                  <a:lnTo>
                    <a:pt x="60" y="906"/>
                  </a:lnTo>
                  <a:cubicBezTo>
                    <a:pt x="0" y="964"/>
                    <a:pt x="0" y="1048"/>
                    <a:pt x="47" y="1083"/>
                  </a:cubicBezTo>
                  <a:cubicBezTo>
                    <a:pt x="70" y="1105"/>
                    <a:pt x="100" y="1117"/>
                    <a:pt x="131" y="1117"/>
                  </a:cubicBezTo>
                  <a:cubicBezTo>
                    <a:pt x="165" y="1117"/>
                    <a:pt x="200" y="1102"/>
                    <a:pt x="225" y="1071"/>
                  </a:cubicBezTo>
                  <a:lnTo>
                    <a:pt x="1076" y="208"/>
                  </a:lnTo>
                  <a:cubicBezTo>
                    <a:pt x="1124" y="161"/>
                    <a:pt x="1135" y="78"/>
                    <a:pt x="1088" y="31"/>
                  </a:cubicBezTo>
                  <a:cubicBezTo>
                    <a:pt x="1062" y="10"/>
                    <a:pt x="1034" y="1"/>
                    <a:pt x="10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4"/>
            <p:cNvSpPr/>
            <p:nvPr/>
          </p:nvSpPr>
          <p:spPr>
            <a:xfrm>
              <a:off x="-3262617" y="1213715"/>
              <a:ext cx="227339" cy="228151"/>
            </a:xfrm>
            <a:custGeom>
              <a:avLst/>
              <a:gdLst/>
              <a:ahLst/>
              <a:cxnLst/>
              <a:rect l="l" t="t" r="r" b="b"/>
              <a:pathLst>
                <a:path w="1400" h="1405" extrusionOk="0">
                  <a:moveTo>
                    <a:pt x="217" y="0"/>
                  </a:moveTo>
                  <a:cubicBezTo>
                    <a:pt x="99" y="0"/>
                    <a:pt x="0" y="114"/>
                    <a:pt x="41" y="246"/>
                  </a:cubicBezTo>
                  <a:lnTo>
                    <a:pt x="395" y="1369"/>
                  </a:lnTo>
                  <a:lnTo>
                    <a:pt x="939" y="1405"/>
                  </a:lnTo>
                  <a:lnTo>
                    <a:pt x="1034" y="920"/>
                  </a:lnTo>
                  <a:lnTo>
                    <a:pt x="1400" y="932"/>
                  </a:lnTo>
                  <a:lnTo>
                    <a:pt x="1352" y="376"/>
                  </a:lnTo>
                  <a:lnTo>
                    <a:pt x="277" y="10"/>
                  </a:lnTo>
                  <a:cubicBezTo>
                    <a:pt x="257" y="3"/>
                    <a:pt x="237" y="0"/>
                    <a:pt x="2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4"/>
            <p:cNvSpPr/>
            <p:nvPr/>
          </p:nvSpPr>
          <p:spPr>
            <a:xfrm>
              <a:off x="-3262779" y="1213715"/>
              <a:ext cx="116268" cy="113020"/>
            </a:xfrm>
            <a:custGeom>
              <a:avLst/>
              <a:gdLst/>
              <a:ahLst/>
              <a:cxnLst/>
              <a:rect l="l" t="t" r="r" b="b"/>
              <a:pathLst>
                <a:path w="716" h="696" extrusionOk="0">
                  <a:moveTo>
                    <a:pt x="222" y="1"/>
                  </a:moveTo>
                  <a:cubicBezTo>
                    <a:pt x="102" y="1"/>
                    <a:pt x="1" y="124"/>
                    <a:pt x="42" y="246"/>
                  </a:cubicBezTo>
                  <a:lnTo>
                    <a:pt x="184" y="696"/>
                  </a:lnTo>
                  <a:lnTo>
                    <a:pt x="715" y="163"/>
                  </a:lnTo>
                  <a:lnTo>
                    <a:pt x="278" y="10"/>
                  </a:lnTo>
                  <a:cubicBezTo>
                    <a:pt x="259" y="4"/>
                    <a:pt x="240" y="1"/>
                    <a:pt x="2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6" name="Google Shape;586;p34"/>
          <p:cNvGrpSpPr/>
          <p:nvPr/>
        </p:nvGrpSpPr>
        <p:grpSpPr>
          <a:xfrm>
            <a:off x="1573888" y="4237534"/>
            <a:ext cx="651651" cy="553084"/>
            <a:chOff x="-6874712" y="442709"/>
            <a:chExt cx="651651" cy="553084"/>
          </a:xfrm>
        </p:grpSpPr>
        <p:sp>
          <p:nvSpPr>
            <p:cNvPr id="587" name="Google Shape;587;p34"/>
            <p:cNvSpPr/>
            <p:nvPr/>
          </p:nvSpPr>
          <p:spPr>
            <a:xfrm>
              <a:off x="-6805698" y="489638"/>
              <a:ext cx="489753" cy="456951"/>
            </a:xfrm>
            <a:custGeom>
              <a:avLst/>
              <a:gdLst/>
              <a:ahLst/>
              <a:cxnLst/>
              <a:rect l="l" t="t" r="r" b="b"/>
              <a:pathLst>
                <a:path w="3016" h="2814" extrusionOk="0">
                  <a:moveTo>
                    <a:pt x="2011" y="0"/>
                  </a:moveTo>
                  <a:lnTo>
                    <a:pt x="1963" y="35"/>
                  </a:lnTo>
                  <a:lnTo>
                    <a:pt x="1" y="1703"/>
                  </a:lnTo>
                  <a:lnTo>
                    <a:pt x="947" y="2814"/>
                  </a:lnTo>
                  <a:lnTo>
                    <a:pt x="3016" y="1147"/>
                  </a:lnTo>
                  <a:lnTo>
                    <a:pt x="201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4"/>
            <p:cNvSpPr/>
            <p:nvPr/>
          </p:nvSpPr>
          <p:spPr>
            <a:xfrm>
              <a:off x="-6874712" y="766018"/>
              <a:ext cx="222792" cy="229775"/>
            </a:xfrm>
            <a:custGeom>
              <a:avLst/>
              <a:gdLst/>
              <a:ahLst/>
              <a:cxnLst/>
              <a:rect l="l" t="t" r="r" b="b"/>
              <a:pathLst>
                <a:path w="1372" h="1415" extrusionOk="0">
                  <a:moveTo>
                    <a:pt x="426" y="1"/>
                  </a:moveTo>
                  <a:lnTo>
                    <a:pt x="131" y="261"/>
                  </a:lnTo>
                  <a:cubicBezTo>
                    <a:pt x="24" y="343"/>
                    <a:pt x="0" y="509"/>
                    <a:pt x="95" y="615"/>
                  </a:cubicBezTo>
                  <a:lnTo>
                    <a:pt x="698" y="1325"/>
                  </a:lnTo>
                  <a:cubicBezTo>
                    <a:pt x="751" y="1384"/>
                    <a:pt x="823" y="1414"/>
                    <a:pt x="895" y="1414"/>
                  </a:cubicBezTo>
                  <a:cubicBezTo>
                    <a:pt x="950" y="1414"/>
                    <a:pt x="1006" y="1396"/>
                    <a:pt x="1053" y="1360"/>
                  </a:cubicBezTo>
                  <a:lnTo>
                    <a:pt x="1372" y="1112"/>
                  </a:lnTo>
                  <a:lnTo>
                    <a:pt x="4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4"/>
            <p:cNvSpPr/>
            <p:nvPr/>
          </p:nvSpPr>
          <p:spPr>
            <a:xfrm>
              <a:off x="-6826646" y="749780"/>
              <a:ext cx="192101" cy="211101"/>
            </a:xfrm>
            <a:custGeom>
              <a:avLst/>
              <a:gdLst/>
              <a:ahLst/>
              <a:cxnLst/>
              <a:rect l="l" t="t" r="r" b="b"/>
              <a:pathLst>
                <a:path w="1183" h="1300" extrusionOk="0">
                  <a:moveTo>
                    <a:pt x="136" y="0"/>
                  </a:moveTo>
                  <a:cubicBezTo>
                    <a:pt x="107" y="0"/>
                    <a:pt x="79" y="10"/>
                    <a:pt x="59" y="30"/>
                  </a:cubicBezTo>
                  <a:cubicBezTo>
                    <a:pt x="0" y="77"/>
                    <a:pt x="0" y="172"/>
                    <a:pt x="48" y="230"/>
                  </a:cubicBezTo>
                  <a:lnTo>
                    <a:pt x="934" y="1247"/>
                  </a:lnTo>
                  <a:cubicBezTo>
                    <a:pt x="961" y="1282"/>
                    <a:pt x="1005" y="1300"/>
                    <a:pt x="1045" y="1300"/>
                  </a:cubicBezTo>
                  <a:cubicBezTo>
                    <a:pt x="1075" y="1300"/>
                    <a:pt x="1103" y="1290"/>
                    <a:pt x="1123" y="1271"/>
                  </a:cubicBezTo>
                  <a:cubicBezTo>
                    <a:pt x="1182" y="1212"/>
                    <a:pt x="1182" y="1129"/>
                    <a:pt x="1123" y="1070"/>
                  </a:cubicBezTo>
                  <a:lnTo>
                    <a:pt x="248" y="53"/>
                  </a:lnTo>
                  <a:cubicBezTo>
                    <a:pt x="221" y="19"/>
                    <a:pt x="177" y="0"/>
                    <a:pt x="1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4"/>
            <p:cNvSpPr/>
            <p:nvPr/>
          </p:nvSpPr>
          <p:spPr>
            <a:xfrm>
              <a:off x="-6492620" y="442709"/>
              <a:ext cx="269559" cy="233185"/>
            </a:xfrm>
            <a:custGeom>
              <a:avLst/>
              <a:gdLst/>
              <a:ahLst/>
              <a:cxnLst/>
              <a:rect l="l" t="t" r="r" b="b"/>
              <a:pathLst>
                <a:path w="1660" h="1436" extrusionOk="0">
                  <a:moveTo>
                    <a:pt x="1405" y="1"/>
                  </a:moveTo>
                  <a:cubicBezTo>
                    <a:pt x="1390" y="1"/>
                    <a:pt x="1375" y="2"/>
                    <a:pt x="1359" y="6"/>
                  </a:cubicBezTo>
                  <a:lnTo>
                    <a:pt x="83" y="289"/>
                  </a:lnTo>
                  <a:lnTo>
                    <a:pt x="0" y="892"/>
                  </a:lnTo>
                  <a:lnTo>
                    <a:pt x="532" y="1046"/>
                  </a:lnTo>
                  <a:lnTo>
                    <a:pt x="484" y="1436"/>
                  </a:lnTo>
                  <a:lnTo>
                    <a:pt x="1088" y="1436"/>
                  </a:lnTo>
                  <a:lnTo>
                    <a:pt x="1596" y="289"/>
                  </a:lnTo>
                  <a:cubicBezTo>
                    <a:pt x="1660" y="150"/>
                    <a:pt x="1550" y="1"/>
                    <a:pt x="14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4"/>
            <p:cNvSpPr/>
            <p:nvPr/>
          </p:nvSpPr>
          <p:spPr>
            <a:xfrm>
              <a:off x="-6354430" y="442709"/>
              <a:ext cx="131369" cy="123900"/>
            </a:xfrm>
            <a:custGeom>
              <a:avLst/>
              <a:gdLst/>
              <a:ahLst/>
              <a:cxnLst/>
              <a:rect l="l" t="t" r="r" b="b"/>
              <a:pathLst>
                <a:path w="809" h="763" extrusionOk="0">
                  <a:moveTo>
                    <a:pt x="554" y="1"/>
                  </a:moveTo>
                  <a:cubicBezTo>
                    <a:pt x="539" y="1"/>
                    <a:pt x="524" y="2"/>
                    <a:pt x="508" y="6"/>
                  </a:cubicBezTo>
                  <a:lnTo>
                    <a:pt x="0" y="124"/>
                  </a:lnTo>
                  <a:lnTo>
                    <a:pt x="544" y="762"/>
                  </a:lnTo>
                  <a:lnTo>
                    <a:pt x="745" y="289"/>
                  </a:lnTo>
                  <a:cubicBezTo>
                    <a:pt x="809" y="150"/>
                    <a:pt x="699" y="1"/>
                    <a:pt x="5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2" name="Google Shape;592;p34"/>
          <p:cNvGrpSpPr/>
          <p:nvPr/>
        </p:nvGrpSpPr>
        <p:grpSpPr>
          <a:xfrm>
            <a:off x="6515092" y="337264"/>
            <a:ext cx="664317" cy="570460"/>
            <a:chOff x="-2674458" y="-522186"/>
            <a:chExt cx="664317" cy="570460"/>
          </a:xfrm>
        </p:grpSpPr>
        <p:sp>
          <p:nvSpPr>
            <p:cNvPr id="593" name="Google Shape;593;p34"/>
            <p:cNvSpPr/>
            <p:nvPr/>
          </p:nvSpPr>
          <p:spPr>
            <a:xfrm>
              <a:off x="-2603333" y="-522186"/>
              <a:ext cx="593192" cy="535871"/>
            </a:xfrm>
            <a:custGeom>
              <a:avLst/>
              <a:gdLst/>
              <a:ahLst/>
              <a:cxnLst/>
              <a:rect l="l" t="t" r="r" b="b"/>
              <a:pathLst>
                <a:path w="3653" h="3300" extrusionOk="0">
                  <a:moveTo>
                    <a:pt x="2932" y="1"/>
                  </a:moveTo>
                  <a:lnTo>
                    <a:pt x="0" y="2401"/>
                  </a:lnTo>
                  <a:lnTo>
                    <a:pt x="650" y="3300"/>
                  </a:lnTo>
                  <a:lnTo>
                    <a:pt x="3653" y="841"/>
                  </a:lnTo>
                  <a:lnTo>
                    <a:pt x="293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4"/>
            <p:cNvSpPr/>
            <p:nvPr/>
          </p:nvSpPr>
          <p:spPr>
            <a:xfrm>
              <a:off x="-2674458" y="-126615"/>
              <a:ext cx="188204" cy="174889"/>
            </a:xfrm>
            <a:custGeom>
              <a:avLst/>
              <a:gdLst/>
              <a:ahLst/>
              <a:cxnLst/>
              <a:rect l="l" t="t" r="r" b="b"/>
              <a:pathLst>
                <a:path w="1159" h="1077" extrusionOk="0">
                  <a:moveTo>
                    <a:pt x="662" y="0"/>
                  </a:moveTo>
                  <a:lnTo>
                    <a:pt x="0" y="1017"/>
                  </a:lnTo>
                  <a:lnTo>
                    <a:pt x="36" y="1076"/>
                  </a:lnTo>
                  <a:lnTo>
                    <a:pt x="1159" y="662"/>
                  </a:lnTo>
                  <a:lnTo>
                    <a:pt x="66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5" name="Google Shape;595;p34"/>
          <p:cNvGrpSpPr/>
          <p:nvPr/>
        </p:nvGrpSpPr>
        <p:grpSpPr>
          <a:xfrm rot="4287815">
            <a:off x="2297363" y="507468"/>
            <a:ext cx="531961" cy="541543"/>
            <a:chOff x="-6005139" y="-658427"/>
            <a:chExt cx="531974" cy="541555"/>
          </a:xfrm>
        </p:grpSpPr>
        <p:sp>
          <p:nvSpPr>
            <p:cNvPr id="596" name="Google Shape;596;p34"/>
            <p:cNvSpPr/>
            <p:nvPr/>
          </p:nvSpPr>
          <p:spPr>
            <a:xfrm>
              <a:off x="-6005139" y="-658427"/>
              <a:ext cx="487805" cy="491702"/>
            </a:xfrm>
            <a:custGeom>
              <a:avLst/>
              <a:gdLst/>
              <a:ahLst/>
              <a:cxnLst/>
              <a:rect l="l" t="t" r="r" b="b"/>
              <a:pathLst>
                <a:path w="3004" h="3028" extrusionOk="0">
                  <a:moveTo>
                    <a:pt x="674" y="1"/>
                  </a:moveTo>
                  <a:lnTo>
                    <a:pt x="1" y="674"/>
                  </a:lnTo>
                  <a:lnTo>
                    <a:pt x="2282" y="3027"/>
                  </a:lnTo>
                  <a:lnTo>
                    <a:pt x="3004" y="2400"/>
                  </a:lnTo>
                  <a:lnTo>
                    <a:pt x="67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4"/>
            <p:cNvSpPr/>
            <p:nvPr/>
          </p:nvSpPr>
          <p:spPr>
            <a:xfrm>
              <a:off x="-5632628" y="-274386"/>
              <a:ext cx="159462" cy="157513"/>
            </a:xfrm>
            <a:custGeom>
              <a:avLst/>
              <a:gdLst/>
              <a:ahLst/>
              <a:cxnLst/>
              <a:rect l="l" t="t" r="r" b="b"/>
              <a:pathLst>
                <a:path w="982" h="970" extrusionOk="0">
                  <a:moveTo>
                    <a:pt x="532" y="0"/>
                  </a:moveTo>
                  <a:lnTo>
                    <a:pt x="0" y="473"/>
                  </a:lnTo>
                  <a:lnTo>
                    <a:pt x="922" y="970"/>
                  </a:lnTo>
                  <a:lnTo>
                    <a:pt x="981" y="922"/>
                  </a:lnTo>
                  <a:lnTo>
                    <a:pt x="53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8" name="Google Shape;598;p34"/>
          <p:cNvGrpSpPr/>
          <p:nvPr/>
        </p:nvGrpSpPr>
        <p:grpSpPr>
          <a:xfrm>
            <a:off x="463685" y="1684043"/>
            <a:ext cx="512650" cy="591407"/>
            <a:chOff x="-8761790" y="57693"/>
            <a:chExt cx="512650" cy="591407"/>
          </a:xfrm>
        </p:grpSpPr>
        <p:sp>
          <p:nvSpPr>
            <p:cNvPr id="599" name="Google Shape;599;p34"/>
            <p:cNvSpPr/>
            <p:nvPr/>
          </p:nvSpPr>
          <p:spPr>
            <a:xfrm>
              <a:off x="-8761790" y="57693"/>
              <a:ext cx="480172" cy="528076"/>
            </a:xfrm>
            <a:custGeom>
              <a:avLst/>
              <a:gdLst/>
              <a:ahLst/>
              <a:cxnLst/>
              <a:rect l="l" t="t" r="r" b="b"/>
              <a:pathLst>
                <a:path w="2957" h="3252" extrusionOk="0">
                  <a:moveTo>
                    <a:pt x="758" y="0"/>
                  </a:moveTo>
                  <a:lnTo>
                    <a:pt x="1" y="651"/>
                  </a:lnTo>
                  <a:lnTo>
                    <a:pt x="2152" y="3252"/>
                  </a:lnTo>
                  <a:lnTo>
                    <a:pt x="2956" y="2672"/>
                  </a:lnTo>
                  <a:lnTo>
                    <a:pt x="75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4"/>
            <p:cNvSpPr/>
            <p:nvPr/>
          </p:nvSpPr>
          <p:spPr>
            <a:xfrm>
              <a:off x="-8406653" y="482006"/>
              <a:ext cx="157513" cy="167094"/>
            </a:xfrm>
            <a:custGeom>
              <a:avLst/>
              <a:gdLst/>
              <a:ahLst/>
              <a:cxnLst/>
              <a:rect l="l" t="t" r="r" b="b"/>
              <a:pathLst>
                <a:path w="970" h="1029" extrusionOk="0">
                  <a:moveTo>
                    <a:pt x="592" y="0"/>
                  </a:moveTo>
                  <a:lnTo>
                    <a:pt x="0" y="437"/>
                  </a:lnTo>
                  <a:lnTo>
                    <a:pt x="911" y="1028"/>
                  </a:lnTo>
                  <a:lnTo>
                    <a:pt x="970" y="993"/>
                  </a:lnTo>
                  <a:lnTo>
                    <a:pt x="5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1" name="Google Shape;601;p34"/>
          <p:cNvGrpSpPr/>
          <p:nvPr/>
        </p:nvGrpSpPr>
        <p:grpSpPr>
          <a:xfrm>
            <a:off x="3362078" y="-601712"/>
            <a:ext cx="2234744" cy="2174663"/>
            <a:chOff x="-5075972" y="-1441612"/>
            <a:chExt cx="2234744" cy="2174663"/>
          </a:xfrm>
        </p:grpSpPr>
        <p:sp>
          <p:nvSpPr>
            <p:cNvPr id="602" name="Google Shape;602;p34"/>
            <p:cNvSpPr/>
            <p:nvPr/>
          </p:nvSpPr>
          <p:spPr>
            <a:xfrm>
              <a:off x="-3513339" y="-971019"/>
              <a:ext cx="672112" cy="552434"/>
            </a:xfrm>
            <a:custGeom>
              <a:avLst/>
              <a:gdLst/>
              <a:ahLst/>
              <a:cxnLst/>
              <a:rect l="l" t="t" r="r" b="b"/>
              <a:pathLst>
                <a:path w="4139" h="3402" extrusionOk="0">
                  <a:moveTo>
                    <a:pt x="601" y="0"/>
                  </a:moveTo>
                  <a:cubicBezTo>
                    <a:pt x="427" y="0"/>
                    <a:pt x="258" y="8"/>
                    <a:pt x="95" y="22"/>
                  </a:cubicBezTo>
                  <a:lnTo>
                    <a:pt x="1" y="2091"/>
                  </a:lnTo>
                  <a:cubicBezTo>
                    <a:pt x="934" y="2174"/>
                    <a:pt x="1501" y="2470"/>
                    <a:pt x="1501" y="2470"/>
                  </a:cubicBezTo>
                  <a:cubicBezTo>
                    <a:pt x="1501" y="2470"/>
                    <a:pt x="1717" y="2921"/>
                    <a:pt x="1890" y="2921"/>
                  </a:cubicBezTo>
                  <a:cubicBezTo>
                    <a:pt x="1907" y="2921"/>
                    <a:pt x="1923" y="2916"/>
                    <a:pt x="1939" y="2907"/>
                  </a:cubicBezTo>
                  <a:cubicBezTo>
                    <a:pt x="1974" y="2895"/>
                    <a:pt x="1998" y="2859"/>
                    <a:pt x="2010" y="2836"/>
                  </a:cubicBezTo>
                  <a:lnTo>
                    <a:pt x="2034" y="2859"/>
                  </a:lnTo>
                  <a:cubicBezTo>
                    <a:pt x="2296" y="3196"/>
                    <a:pt x="2586" y="3401"/>
                    <a:pt x="2791" y="3401"/>
                  </a:cubicBezTo>
                  <a:cubicBezTo>
                    <a:pt x="2882" y="3401"/>
                    <a:pt x="2956" y="3361"/>
                    <a:pt x="3003" y="3274"/>
                  </a:cubicBezTo>
                  <a:cubicBezTo>
                    <a:pt x="3074" y="3143"/>
                    <a:pt x="3015" y="2990"/>
                    <a:pt x="2920" y="2872"/>
                  </a:cubicBezTo>
                  <a:lnTo>
                    <a:pt x="2920" y="2872"/>
                  </a:lnTo>
                  <a:cubicBezTo>
                    <a:pt x="3041" y="2985"/>
                    <a:pt x="3169" y="3077"/>
                    <a:pt x="3288" y="3077"/>
                  </a:cubicBezTo>
                  <a:cubicBezTo>
                    <a:pt x="3369" y="3077"/>
                    <a:pt x="3445" y="3035"/>
                    <a:pt x="3511" y="2930"/>
                  </a:cubicBezTo>
                  <a:cubicBezTo>
                    <a:pt x="3642" y="2730"/>
                    <a:pt x="3382" y="2481"/>
                    <a:pt x="3227" y="2363"/>
                  </a:cubicBezTo>
                  <a:lnTo>
                    <a:pt x="3227" y="2352"/>
                  </a:lnTo>
                  <a:cubicBezTo>
                    <a:pt x="3424" y="2497"/>
                    <a:pt x="3573" y="2568"/>
                    <a:pt x="3687" y="2568"/>
                  </a:cubicBezTo>
                  <a:cubicBezTo>
                    <a:pt x="3786" y="2568"/>
                    <a:pt x="3858" y="2515"/>
                    <a:pt x="3913" y="2410"/>
                  </a:cubicBezTo>
                  <a:cubicBezTo>
                    <a:pt x="3973" y="2292"/>
                    <a:pt x="3878" y="2139"/>
                    <a:pt x="3748" y="1997"/>
                  </a:cubicBezTo>
                  <a:lnTo>
                    <a:pt x="3760" y="1997"/>
                  </a:lnTo>
                  <a:cubicBezTo>
                    <a:pt x="3760" y="1997"/>
                    <a:pt x="3781" y="2001"/>
                    <a:pt x="3812" y="2001"/>
                  </a:cubicBezTo>
                  <a:cubicBezTo>
                    <a:pt x="3893" y="2001"/>
                    <a:pt x="4048" y="1976"/>
                    <a:pt x="4091" y="1795"/>
                  </a:cubicBezTo>
                  <a:cubicBezTo>
                    <a:pt x="4138" y="1535"/>
                    <a:pt x="3582" y="448"/>
                    <a:pt x="1431" y="69"/>
                  </a:cubicBezTo>
                  <a:cubicBezTo>
                    <a:pt x="1144" y="20"/>
                    <a:pt x="867" y="0"/>
                    <a:pt x="601" y="0"/>
                  </a:cubicBezTo>
                  <a:close/>
                </a:path>
              </a:pathLst>
            </a:custGeom>
            <a:solidFill>
              <a:srgbClr val="FFD9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4"/>
            <p:cNvSpPr/>
            <p:nvPr/>
          </p:nvSpPr>
          <p:spPr>
            <a:xfrm>
              <a:off x="-3927909" y="-969395"/>
              <a:ext cx="460849" cy="399467"/>
            </a:xfrm>
            <a:custGeom>
              <a:avLst/>
              <a:gdLst/>
              <a:ahLst/>
              <a:cxnLst/>
              <a:rect l="l" t="t" r="r" b="b"/>
              <a:pathLst>
                <a:path w="2838" h="2460" extrusionOk="0">
                  <a:moveTo>
                    <a:pt x="2837" y="1"/>
                  </a:moveTo>
                  <a:cubicBezTo>
                    <a:pt x="1277" y="83"/>
                    <a:pt x="189" y="852"/>
                    <a:pt x="189" y="852"/>
                  </a:cubicBezTo>
                  <a:lnTo>
                    <a:pt x="0" y="2460"/>
                  </a:lnTo>
                  <a:cubicBezTo>
                    <a:pt x="791" y="2160"/>
                    <a:pt x="1506" y="2060"/>
                    <a:pt x="2108" y="2060"/>
                  </a:cubicBezTo>
                  <a:cubicBezTo>
                    <a:pt x="2360" y="2060"/>
                    <a:pt x="2592" y="2077"/>
                    <a:pt x="2801" y="2105"/>
                  </a:cubicBezTo>
                  <a:cubicBezTo>
                    <a:pt x="2814" y="1478"/>
                    <a:pt x="2825" y="474"/>
                    <a:pt x="28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4"/>
            <p:cNvSpPr/>
            <p:nvPr/>
          </p:nvSpPr>
          <p:spPr>
            <a:xfrm>
              <a:off x="-5075972" y="-495230"/>
              <a:ext cx="612516" cy="724724"/>
            </a:xfrm>
            <a:custGeom>
              <a:avLst/>
              <a:gdLst/>
              <a:ahLst/>
              <a:cxnLst/>
              <a:rect l="l" t="t" r="r" b="b"/>
              <a:pathLst>
                <a:path w="3772" h="4463" extrusionOk="0">
                  <a:moveTo>
                    <a:pt x="2341" y="0"/>
                  </a:moveTo>
                  <a:cubicBezTo>
                    <a:pt x="1998" y="249"/>
                    <a:pt x="1667" y="556"/>
                    <a:pt x="1372" y="922"/>
                  </a:cubicBezTo>
                  <a:cubicBezTo>
                    <a:pt x="1" y="2625"/>
                    <a:pt x="308" y="3807"/>
                    <a:pt x="509" y="3972"/>
                  </a:cubicBezTo>
                  <a:cubicBezTo>
                    <a:pt x="563" y="4012"/>
                    <a:pt x="614" y="4026"/>
                    <a:pt x="660" y="4026"/>
                  </a:cubicBezTo>
                  <a:cubicBezTo>
                    <a:pt x="795" y="4026"/>
                    <a:pt x="887" y="3902"/>
                    <a:pt x="887" y="3902"/>
                  </a:cubicBezTo>
                  <a:lnTo>
                    <a:pt x="899" y="3902"/>
                  </a:lnTo>
                  <a:cubicBezTo>
                    <a:pt x="899" y="4091"/>
                    <a:pt x="923" y="4269"/>
                    <a:pt x="1052" y="4316"/>
                  </a:cubicBezTo>
                  <a:cubicBezTo>
                    <a:pt x="1099" y="4334"/>
                    <a:pt x="1141" y="4344"/>
                    <a:pt x="1180" y="4344"/>
                  </a:cubicBezTo>
                  <a:cubicBezTo>
                    <a:pt x="1342" y="4344"/>
                    <a:pt x="1449" y="4183"/>
                    <a:pt x="1525" y="3831"/>
                  </a:cubicBezTo>
                  <a:lnTo>
                    <a:pt x="1525" y="3831"/>
                  </a:lnTo>
                  <a:cubicBezTo>
                    <a:pt x="1502" y="4020"/>
                    <a:pt x="1467" y="4387"/>
                    <a:pt x="1691" y="4445"/>
                  </a:cubicBezTo>
                  <a:cubicBezTo>
                    <a:pt x="1732" y="4457"/>
                    <a:pt x="1769" y="4462"/>
                    <a:pt x="1802" y="4462"/>
                  </a:cubicBezTo>
                  <a:cubicBezTo>
                    <a:pt x="2009" y="4462"/>
                    <a:pt x="2074" y="4253"/>
                    <a:pt x="2105" y="4008"/>
                  </a:cubicBezTo>
                  <a:cubicBezTo>
                    <a:pt x="2116" y="4162"/>
                    <a:pt x="2164" y="4316"/>
                    <a:pt x="2305" y="4363"/>
                  </a:cubicBezTo>
                  <a:cubicBezTo>
                    <a:pt x="2338" y="4376"/>
                    <a:pt x="2369" y="4382"/>
                    <a:pt x="2399" y="4382"/>
                  </a:cubicBezTo>
                  <a:cubicBezTo>
                    <a:pt x="2648" y="4382"/>
                    <a:pt x="2787" y="3956"/>
                    <a:pt x="2755" y="3417"/>
                  </a:cubicBezTo>
                  <a:lnTo>
                    <a:pt x="2755" y="3381"/>
                  </a:lnTo>
                  <a:cubicBezTo>
                    <a:pt x="2780" y="3390"/>
                    <a:pt x="2805" y="3398"/>
                    <a:pt x="2830" y="3398"/>
                  </a:cubicBezTo>
                  <a:cubicBezTo>
                    <a:pt x="2841" y="3398"/>
                    <a:pt x="2851" y="3397"/>
                    <a:pt x="2862" y="3394"/>
                  </a:cubicBezTo>
                  <a:cubicBezTo>
                    <a:pt x="3062" y="3346"/>
                    <a:pt x="2909" y="2767"/>
                    <a:pt x="2909" y="2767"/>
                  </a:cubicBezTo>
                  <a:cubicBezTo>
                    <a:pt x="2909" y="2767"/>
                    <a:pt x="3133" y="2176"/>
                    <a:pt x="3771" y="1502"/>
                  </a:cubicBezTo>
                  <a:lnTo>
                    <a:pt x="2341" y="0"/>
                  </a:lnTo>
                  <a:close/>
                </a:path>
              </a:pathLst>
            </a:custGeom>
            <a:solidFill>
              <a:srgbClr val="FFD9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4"/>
            <p:cNvSpPr/>
            <p:nvPr/>
          </p:nvSpPr>
          <p:spPr>
            <a:xfrm>
              <a:off x="-4720835" y="-656479"/>
              <a:ext cx="612516" cy="434055"/>
            </a:xfrm>
            <a:custGeom>
              <a:avLst/>
              <a:gdLst/>
              <a:ahLst/>
              <a:cxnLst/>
              <a:rect l="l" t="t" r="r" b="b"/>
              <a:pathLst>
                <a:path w="3772" h="2673" extrusionOk="0">
                  <a:moveTo>
                    <a:pt x="2554" y="0"/>
                  </a:moveTo>
                  <a:cubicBezTo>
                    <a:pt x="2554" y="0"/>
                    <a:pt x="1230" y="154"/>
                    <a:pt x="0" y="1112"/>
                  </a:cubicBezTo>
                  <a:cubicBezTo>
                    <a:pt x="320" y="1455"/>
                    <a:pt x="1006" y="2199"/>
                    <a:pt x="1419" y="2672"/>
                  </a:cubicBezTo>
                  <a:cubicBezTo>
                    <a:pt x="1892" y="2128"/>
                    <a:pt x="2637" y="1502"/>
                    <a:pt x="3772" y="1088"/>
                  </a:cubicBezTo>
                  <a:lnTo>
                    <a:pt x="25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4"/>
            <p:cNvSpPr/>
            <p:nvPr/>
          </p:nvSpPr>
          <p:spPr>
            <a:xfrm>
              <a:off x="-4749577" y="-1441612"/>
              <a:ext cx="1044460" cy="968464"/>
            </a:xfrm>
            <a:custGeom>
              <a:avLst/>
              <a:gdLst/>
              <a:ahLst/>
              <a:cxnLst/>
              <a:rect l="l" t="t" r="r" b="b"/>
              <a:pathLst>
                <a:path w="6432" h="5964" extrusionOk="0">
                  <a:moveTo>
                    <a:pt x="5320" y="1"/>
                  </a:moveTo>
                  <a:lnTo>
                    <a:pt x="0" y="2554"/>
                  </a:lnTo>
                  <a:cubicBezTo>
                    <a:pt x="0" y="2566"/>
                    <a:pt x="12" y="2589"/>
                    <a:pt x="12" y="2601"/>
                  </a:cubicBezTo>
                  <a:cubicBezTo>
                    <a:pt x="759" y="4610"/>
                    <a:pt x="2298" y="5963"/>
                    <a:pt x="3682" y="5963"/>
                  </a:cubicBezTo>
                  <a:cubicBezTo>
                    <a:pt x="3919" y="5963"/>
                    <a:pt x="4151" y="5924"/>
                    <a:pt x="4374" y="5841"/>
                  </a:cubicBezTo>
                  <a:cubicBezTo>
                    <a:pt x="5899" y="5273"/>
                    <a:pt x="6431" y="2897"/>
                    <a:pt x="5544" y="532"/>
                  </a:cubicBezTo>
                  <a:cubicBezTo>
                    <a:pt x="5486" y="355"/>
                    <a:pt x="5402" y="178"/>
                    <a:pt x="53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4"/>
            <p:cNvSpPr/>
            <p:nvPr/>
          </p:nvSpPr>
          <p:spPr>
            <a:xfrm>
              <a:off x="-4273464" y="-965498"/>
              <a:ext cx="316813" cy="320710"/>
            </a:xfrm>
            <a:custGeom>
              <a:avLst/>
              <a:gdLst/>
              <a:ahLst/>
              <a:cxnLst/>
              <a:rect l="l" t="t" r="r" b="b"/>
              <a:pathLst>
                <a:path w="1951" h="1975" extrusionOk="0">
                  <a:moveTo>
                    <a:pt x="1111" y="1"/>
                  </a:moveTo>
                  <a:lnTo>
                    <a:pt x="697" y="568"/>
                  </a:lnTo>
                  <a:lnTo>
                    <a:pt x="0" y="544"/>
                  </a:lnTo>
                  <a:lnTo>
                    <a:pt x="0" y="544"/>
                  </a:lnTo>
                  <a:lnTo>
                    <a:pt x="402" y="1099"/>
                  </a:lnTo>
                  <a:lnTo>
                    <a:pt x="177" y="1750"/>
                  </a:lnTo>
                  <a:lnTo>
                    <a:pt x="828" y="1549"/>
                  </a:lnTo>
                  <a:lnTo>
                    <a:pt x="1383" y="1974"/>
                  </a:lnTo>
                  <a:lnTo>
                    <a:pt x="1383" y="1277"/>
                  </a:lnTo>
                  <a:lnTo>
                    <a:pt x="1950" y="887"/>
                  </a:lnTo>
                  <a:lnTo>
                    <a:pt x="1301" y="674"/>
                  </a:lnTo>
                  <a:lnTo>
                    <a:pt x="111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4"/>
            <p:cNvSpPr/>
            <p:nvPr/>
          </p:nvSpPr>
          <p:spPr>
            <a:xfrm>
              <a:off x="-4146804" y="-608900"/>
              <a:ext cx="309181" cy="254782"/>
            </a:xfrm>
            <a:custGeom>
              <a:avLst/>
              <a:gdLst/>
              <a:ahLst/>
              <a:cxnLst/>
              <a:rect l="l" t="t" r="r" b="b"/>
              <a:pathLst>
                <a:path w="1904" h="1569" extrusionOk="0">
                  <a:moveTo>
                    <a:pt x="1382" y="1"/>
                  </a:moveTo>
                  <a:cubicBezTo>
                    <a:pt x="1358" y="1"/>
                    <a:pt x="1334" y="5"/>
                    <a:pt x="1312" y="15"/>
                  </a:cubicBezTo>
                  <a:lnTo>
                    <a:pt x="119" y="594"/>
                  </a:lnTo>
                  <a:cubicBezTo>
                    <a:pt x="35" y="642"/>
                    <a:pt x="0" y="736"/>
                    <a:pt x="35" y="819"/>
                  </a:cubicBezTo>
                  <a:lnTo>
                    <a:pt x="379" y="1528"/>
                  </a:lnTo>
                  <a:cubicBezTo>
                    <a:pt x="397" y="1555"/>
                    <a:pt x="428" y="1568"/>
                    <a:pt x="462" y="1568"/>
                  </a:cubicBezTo>
                  <a:cubicBezTo>
                    <a:pt x="474" y="1568"/>
                    <a:pt x="485" y="1567"/>
                    <a:pt x="497" y="1564"/>
                  </a:cubicBezTo>
                  <a:lnTo>
                    <a:pt x="1845" y="902"/>
                  </a:lnTo>
                  <a:cubicBezTo>
                    <a:pt x="1880" y="890"/>
                    <a:pt x="1903" y="831"/>
                    <a:pt x="1880" y="795"/>
                  </a:cubicBezTo>
                  <a:lnTo>
                    <a:pt x="1537" y="86"/>
                  </a:lnTo>
                  <a:cubicBezTo>
                    <a:pt x="1511" y="34"/>
                    <a:pt x="1447" y="1"/>
                    <a:pt x="1382" y="1"/>
                  </a:cubicBezTo>
                  <a:close/>
                </a:path>
              </a:pathLst>
            </a:custGeom>
            <a:solidFill>
              <a:srgbClr val="FFD9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4"/>
            <p:cNvSpPr/>
            <p:nvPr/>
          </p:nvSpPr>
          <p:spPr>
            <a:xfrm>
              <a:off x="-4383074" y="-535501"/>
              <a:ext cx="1392127" cy="1268552"/>
            </a:xfrm>
            <a:custGeom>
              <a:avLst/>
              <a:gdLst/>
              <a:ahLst/>
              <a:cxnLst/>
              <a:rect l="l" t="t" r="r" b="b"/>
              <a:pathLst>
                <a:path w="8573" h="7812" extrusionOk="0">
                  <a:moveTo>
                    <a:pt x="5116" y="1"/>
                  </a:moveTo>
                  <a:cubicBezTo>
                    <a:pt x="5044" y="1"/>
                    <a:pt x="3939" y="12"/>
                    <a:pt x="2590" y="698"/>
                  </a:cubicBezTo>
                  <a:cubicBezTo>
                    <a:pt x="1124" y="1443"/>
                    <a:pt x="1" y="1868"/>
                    <a:pt x="84" y="3558"/>
                  </a:cubicBezTo>
                  <a:cubicBezTo>
                    <a:pt x="95" y="3784"/>
                    <a:pt x="131" y="4244"/>
                    <a:pt x="166" y="4528"/>
                  </a:cubicBezTo>
                  <a:cubicBezTo>
                    <a:pt x="391" y="6112"/>
                    <a:pt x="1278" y="6952"/>
                    <a:pt x="2023" y="7283"/>
                  </a:cubicBezTo>
                  <a:cubicBezTo>
                    <a:pt x="2179" y="7354"/>
                    <a:pt x="2344" y="7381"/>
                    <a:pt x="2503" y="7381"/>
                  </a:cubicBezTo>
                  <a:cubicBezTo>
                    <a:pt x="2944" y="7381"/>
                    <a:pt x="3334" y="7176"/>
                    <a:pt x="3335" y="7176"/>
                  </a:cubicBezTo>
                  <a:lnTo>
                    <a:pt x="3335" y="7176"/>
                  </a:lnTo>
                  <a:cubicBezTo>
                    <a:pt x="3334" y="7176"/>
                    <a:pt x="2744" y="7625"/>
                    <a:pt x="3040" y="7791"/>
                  </a:cubicBezTo>
                  <a:cubicBezTo>
                    <a:pt x="3068" y="7805"/>
                    <a:pt x="3095" y="7812"/>
                    <a:pt x="3122" y="7812"/>
                  </a:cubicBezTo>
                  <a:cubicBezTo>
                    <a:pt x="3377" y="7812"/>
                    <a:pt x="3571" y="7212"/>
                    <a:pt x="3571" y="7212"/>
                  </a:cubicBezTo>
                  <a:lnTo>
                    <a:pt x="3571" y="7212"/>
                  </a:lnTo>
                  <a:cubicBezTo>
                    <a:pt x="3571" y="7212"/>
                    <a:pt x="3551" y="7732"/>
                    <a:pt x="3750" y="7732"/>
                  </a:cubicBezTo>
                  <a:cubicBezTo>
                    <a:pt x="3768" y="7732"/>
                    <a:pt x="3787" y="7728"/>
                    <a:pt x="3807" y="7720"/>
                  </a:cubicBezTo>
                  <a:cubicBezTo>
                    <a:pt x="4080" y="7614"/>
                    <a:pt x="3749" y="7129"/>
                    <a:pt x="3749" y="7129"/>
                  </a:cubicBezTo>
                  <a:lnTo>
                    <a:pt x="3749" y="7129"/>
                  </a:lnTo>
                  <a:cubicBezTo>
                    <a:pt x="3923" y="7191"/>
                    <a:pt x="4131" y="7221"/>
                    <a:pt x="4361" y="7221"/>
                  </a:cubicBezTo>
                  <a:cubicBezTo>
                    <a:pt x="5439" y="7221"/>
                    <a:pt x="6987" y="6546"/>
                    <a:pt x="7709" y="5308"/>
                  </a:cubicBezTo>
                  <a:cubicBezTo>
                    <a:pt x="8572" y="3819"/>
                    <a:pt x="7520" y="1632"/>
                    <a:pt x="6775" y="875"/>
                  </a:cubicBezTo>
                  <a:cubicBezTo>
                    <a:pt x="6042" y="107"/>
                    <a:pt x="5120" y="1"/>
                    <a:pt x="5120" y="1"/>
                  </a:cubicBezTo>
                  <a:cubicBezTo>
                    <a:pt x="5120" y="1"/>
                    <a:pt x="5119" y="1"/>
                    <a:pt x="51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4"/>
            <p:cNvSpPr/>
            <p:nvPr/>
          </p:nvSpPr>
          <p:spPr>
            <a:xfrm>
              <a:off x="-4407919" y="-611335"/>
              <a:ext cx="1269039" cy="1172095"/>
            </a:xfrm>
            <a:custGeom>
              <a:avLst/>
              <a:gdLst/>
              <a:ahLst/>
              <a:cxnLst/>
              <a:rect l="l" t="t" r="r" b="b"/>
              <a:pathLst>
                <a:path w="7815" h="7218" extrusionOk="0">
                  <a:moveTo>
                    <a:pt x="4432" y="1"/>
                  </a:moveTo>
                  <a:cubicBezTo>
                    <a:pt x="4127" y="1"/>
                    <a:pt x="3817" y="67"/>
                    <a:pt x="3524" y="208"/>
                  </a:cubicBezTo>
                  <a:lnTo>
                    <a:pt x="1467" y="1201"/>
                  </a:lnTo>
                  <a:cubicBezTo>
                    <a:pt x="438" y="1708"/>
                    <a:pt x="1" y="2950"/>
                    <a:pt x="509" y="3990"/>
                  </a:cubicBezTo>
                  <a:lnTo>
                    <a:pt x="1502" y="6047"/>
                  </a:lnTo>
                  <a:cubicBezTo>
                    <a:pt x="1866" y="6784"/>
                    <a:pt x="2606" y="7217"/>
                    <a:pt x="3378" y="7217"/>
                  </a:cubicBezTo>
                  <a:cubicBezTo>
                    <a:pt x="3685" y="7217"/>
                    <a:pt x="3996" y="7149"/>
                    <a:pt x="4291" y="7005"/>
                  </a:cubicBezTo>
                  <a:lnTo>
                    <a:pt x="6337" y="6012"/>
                  </a:lnTo>
                  <a:cubicBezTo>
                    <a:pt x="7377" y="5515"/>
                    <a:pt x="7814" y="4262"/>
                    <a:pt x="7307" y="3222"/>
                  </a:cubicBezTo>
                  <a:lnTo>
                    <a:pt x="6313" y="1177"/>
                  </a:lnTo>
                  <a:cubicBezTo>
                    <a:pt x="5948" y="431"/>
                    <a:pt x="5207" y="1"/>
                    <a:pt x="4432" y="1"/>
                  </a:cubicBezTo>
                  <a:close/>
                </a:path>
              </a:pathLst>
            </a:custGeom>
            <a:solidFill>
              <a:srgbClr val="FFD9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4"/>
            <p:cNvSpPr/>
            <p:nvPr/>
          </p:nvSpPr>
          <p:spPr>
            <a:xfrm>
              <a:off x="-3947232" y="-266916"/>
              <a:ext cx="205579" cy="159624"/>
            </a:xfrm>
            <a:custGeom>
              <a:avLst/>
              <a:gdLst/>
              <a:ahLst/>
              <a:cxnLst/>
              <a:rect l="l" t="t" r="r" b="b"/>
              <a:pathLst>
                <a:path w="1266" h="983" extrusionOk="0">
                  <a:moveTo>
                    <a:pt x="639" y="60"/>
                  </a:moveTo>
                  <a:cubicBezTo>
                    <a:pt x="852" y="60"/>
                    <a:pt x="1065" y="178"/>
                    <a:pt x="1183" y="391"/>
                  </a:cubicBezTo>
                  <a:lnTo>
                    <a:pt x="143" y="900"/>
                  </a:lnTo>
                  <a:cubicBezTo>
                    <a:pt x="83" y="758"/>
                    <a:pt x="72" y="604"/>
                    <a:pt x="119" y="451"/>
                  </a:cubicBezTo>
                  <a:cubicBezTo>
                    <a:pt x="166" y="309"/>
                    <a:pt x="261" y="178"/>
                    <a:pt x="403" y="120"/>
                  </a:cubicBezTo>
                  <a:cubicBezTo>
                    <a:pt x="474" y="73"/>
                    <a:pt x="556" y="60"/>
                    <a:pt x="639" y="60"/>
                  </a:cubicBezTo>
                  <a:close/>
                  <a:moveTo>
                    <a:pt x="642" y="1"/>
                  </a:moveTo>
                  <a:cubicBezTo>
                    <a:pt x="553" y="1"/>
                    <a:pt x="464" y="20"/>
                    <a:pt x="379" y="60"/>
                  </a:cubicBezTo>
                  <a:cubicBezTo>
                    <a:pt x="225" y="131"/>
                    <a:pt x="107" y="273"/>
                    <a:pt x="60" y="439"/>
                  </a:cubicBezTo>
                  <a:cubicBezTo>
                    <a:pt x="1" y="604"/>
                    <a:pt x="25" y="793"/>
                    <a:pt x="95" y="947"/>
                  </a:cubicBezTo>
                  <a:lnTo>
                    <a:pt x="107" y="982"/>
                  </a:lnTo>
                  <a:lnTo>
                    <a:pt x="1265" y="415"/>
                  </a:lnTo>
                  <a:lnTo>
                    <a:pt x="1254" y="391"/>
                  </a:lnTo>
                  <a:cubicBezTo>
                    <a:pt x="1132" y="148"/>
                    <a:pt x="889" y="1"/>
                    <a:pt x="6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4"/>
            <p:cNvSpPr/>
            <p:nvPr/>
          </p:nvSpPr>
          <p:spPr>
            <a:xfrm>
              <a:off x="-3808880" y="-102095"/>
              <a:ext cx="74859" cy="115781"/>
            </a:xfrm>
            <a:custGeom>
              <a:avLst/>
              <a:gdLst/>
              <a:ahLst/>
              <a:cxnLst/>
              <a:rect l="l" t="t" r="r" b="b"/>
              <a:pathLst>
                <a:path w="461" h="713" extrusionOk="0">
                  <a:moveTo>
                    <a:pt x="197" y="0"/>
                  </a:moveTo>
                  <a:cubicBezTo>
                    <a:pt x="135" y="0"/>
                    <a:pt x="67" y="21"/>
                    <a:pt x="0" y="51"/>
                  </a:cubicBezTo>
                  <a:lnTo>
                    <a:pt x="35" y="109"/>
                  </a:lnTo>
                  <a:cubicBezTo>
                    <a:pt x="84" y="80"/>
                    <a:pt x="141" y="59"/>
                    <a:pt x="200" y="59"/>
                  </a:cubicBezTo>
                  <a:cubicBezTo>
                    <a:pt x="212" y="59"/>
                    <a:pt x="224" y="60"/>
                    <a:pt x="236" y="62"/>
                  </a:cubicBezTo>
                  <a:cubicBezTo>
                    <a:pt x="295" y="62"/>
                    <a:pt x="342" y="98"/>
                    <a:pt x="366" y="145"/>
                  </a:cubicBezTo>
                  <a:cubicBezTo>
                    <a:pt x="390" y="180"/>
                    <a:pt x="390" y="240"/>
                    <a:pt x="366" y="298"/>
                  </a:cubicBezTo>
                  <a:cubicBezTo>
                    <a:pt x="342" y="358"/>
                    <a:pt x="295" y="405"/>
                    <a:pt x="236" y="453"/>
                  </a:cubicBezTo>
                  <a:lnTo>
                    <a:pt x="213" y="464"/>
                  </a:lnTo>
                  <a:lnTo>
                    <a:pt x="307" y="713"/>
                  </a:lnTo>
                  <a:lnTo>
                    <a:pt x="355" y="700"/>
                  </a:lnTo>
                  <a:lnTo>
                    <a:pt x="284" y="488"/>
                  </a:lnTo>
                  <a:cubicBezTo>
                    <a:pt x="342" y="440"/>
                    <a:pt x="402" y="382"/>
                    <a:pt x="426" y="322"/>
                  </a:cubicBezTo>
                  <a:cubicBezTo>
                    <a:pt x="461" y="240"/>
                    <a:pt x="449" y="169"/>
                    <a:pt x="413" y="109"/>
                  </a:cubicBezTo>
                  <a:cubicBezTo>
                    <a:pt x="378" y="51"/>
                    <a:pt x="319" y="15"/>
                    <a:pt x="236" y="3"/>
                  </a:cubicBezTo>
                  <a:cubicBezTo>
                    <a:pt x="224" y="1"/>
                    <a:pt x="210" y="0"/>
                    <a:pt x="1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4"/>
            <p:cNvSpPr/>
            <p:nvPr/>
          </p:nvSpPr>
          <p:spPr>
            <a:xfrm>
              <a:off x="-4488462" y="45514"/>
              <a:ext cx="270696" cy="237407"/>
            </a:xfrm>
            <a:custGeom>
              <a:avLst/>
              <a:gdLst/>
              <a:ahLst/>
              <a:cxnLst/>
              <a:rect l="l" t="t" r="r" b="b"/>
              <a:pathLst>
                <a:path w="1667" h="1462" extrusionOk="0">
                  <a:moveTo>
                    <a:pt x="870" y="1"/>
                  </a:moveTo>
                  <a:cubicBezTo>
                    <a:pt x="705" y="1"/>
                    <a:pt x="535" y="56"/>
                    <a:pt x="390" y="170"/>
                  </a:cubicBezTo>
                  <a:cubicBezTo>
                    <a:pt x="71" y="430"/>
                    <a:pt x="0" y="879"/>
                    <a:pt x="248" y="1199"/>
                  </a:cubicBezTo>
                  <a:cubicBezTo>
                    <a:pt x="381" y="1371"/>
                    <a:pt x="585" y="1462"/>
                    <a:pt x="797" y="1462"/>
                  </a:cubicBezTo>
                  <a:cubicBezTo>
                    <a:pt x="962" y="1462"/>
                    <a:pt x="1132" y="1407"/>
                    <a:pt x="1277" y="1293"/>
                  </a:cubicBezTo>
                  <a:cubicBezTo>
                    <a:pt x="1608" y="1044"/>
                    <a:pt x="1667" y="584"/>
                    <a:pt x="1419" y="264"/>
                  </a:cubicBezTo>
                  <a:cubicBezTo>
                    <a:pt x="1286" y="91"/>
                    <a:pt x="1082" y="1"/>
                    <a:pt x="870" y="1"/>
                  </a:cubicBezTo>
                  <a:close/>
                </a:path>
              </a:pathLst>
            </a:custGeom>
            <a:solidFill>
              <a:srgbClr val="FFD9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4"/>
            <p:cNvSpPr/>
            <p:nvPr/>
          </p:nvSpPr>
          <p:spPr>
            <a:xfrm>
              <a:off x="-3409738" y="-475581"/>
              <a:ext cx="266961" cy="233510"/>
            </a:xfrm>
            <a:custGeom>
              <a:avLst/>
              <a:gdLst/>
              <a:ahLst/>
              <a:cxnLst/>
              <a:rect l="l" t="t" r="r" b="b"/>
              <a:pathLst>
                <a:path w="1644" h="1438" extrusionOk="0">
                  <a:moveTo>
                    <a:pt x="830" y="0"/>
                  </a:moveTo>
                  <a:cubicBezTo>
                    <a:pt x="771" y="0"/>
                    <a:pt x="711" y="7"/>
                    <a:pt x="651" y="21"/>
                  </a:cubicBezTo>
                  <a:cubicBezTo>
                    <a:pt x="249" y="128"/>
                    <a:pt x="1" y="518"/>
                    <a:pt x="83" y="896"/>
                  </a:cubicBezTo>
                  <a:cubicBezTo>
                    <a:pt x="163" y="1226"/>
                    <a:pt x="463" y="1438"/>
                    <a:pt x="797" y="1438"/>
                  </a:cubicBezTo>
                  <a:cubicBezTo>
                    <a:pt x="858" y="1438"/>
                    <a:pt x="920" y="1431"/>
                    <a:pt x="982" y="1416"/>
                  </a:cubicBezTo>
                  <a:cubicBezTo>
                    <a:pt x="1396" y="1322"/>
                    <a:pt x="1644" y="932"/>
                    <a:pt x="1549" y="541"/>
                  </a:cubicBezTo>
                  <a:cubicBezTo>
                    <a:pt x="1469" y="220"/>
                    <a:pt x="1166" y="0"/>
                    <a:pt x="830" y="0"/>
                  </a:cubicBezTo>
                  <a:close/>
                </a:path>
              </a:pathLst>
            </a:custGeom>
            <a:solidFill>
              <a:srgbClr val="FFD9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4"/>
            <p:cNvSpPr/>
            <p:nvPr/>
          </p:nvSpPr>
          <p:spPr>
            <a:xfrm>
              <a:off x="-3545979" y="-420532"/>
              <a:ext cx="178786" cy="156052"/>
            </a:xfrm>
            <a:custGeom>
              <a:avLst/>
              <a:gdLst/>
              <a:ahLst/>
              <a:cxnLst/>
              <a:rect l="l" t="t" r="r" b="b"/>
              <a:pathLst>
                <a:path w="1101" h="961" extrusionOk="0">
                  <a:moveTo>
                    <a:pt x="549" y="1"/>
                  </a:moveTo>
                  <a:cubicBezTo>
                    <a:pt x="480" y="1"/>
                    <a:pt x="410" y="16"/>
                    <a:pt x="343" y="49"/>
                  </a:cubicBezTo>
                  <a:cubicBezTo>
                    <a:pt x="107" y="167"/>
                    <a:pt x="0" y="451"/>
                    <a:pt x="118" y="688"/>
                  </a:cubicBezTo>
                  <a:cubicBezTo>
                    <a:pt x="203" y="858"/>
                    <a:pt x="374" y="960"/>
                    <a:pt x="552" y="960"/>
                  </a:cubicBezTo>
                  <a:cubicBezTo>
                    <a:pt x="621" y="960"/>
                    <a:pt x="691" y="945"/>
                    <a:pt x="757" y="912"/>
                  </a:cubicBezTo>
                  <a:cubicBezTo>
                    <a:pt x="993" y="793"/>
                    <a:pt x="1100" y="510"/>
                    <a:pt x="982" y="273"/>
                  </a:cubicBezTo>
                  <a:cubicBezTo>
                    <a:pt x="897" y="103"/>
                    <a:pt x="726" y="1"/>
                    <a:pt x="549" y="1"/>
                  </a:cubicBezTo>
                  <a:close/>
                </a:path>
              </a:pathLst>
            </a:custGeom>
            <a:solidFill>
              <a:srgbClr val="FFCA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4"/>
            <p:cNvSpPr/>
            <p:nvPr/>
          </p:nvSpPr>
          <p:spPr>
            <a:xfrm>
              <a:off x="-4308052" y="-50456"/>
              <a:ext cx="178624" cy="155565"/>
            </a:xfrm>
            <a:custGeom>
              <a:avLst/>
              <a:gdLst/>
              <a:ahLst/>
              <a:cxnLst/>
              <a:rect l="l" t="t" r="r" b="b"/>
              <a:pathLst>
                <a:path w="1100" h="958" extrusionOk="0">
                  <a:moveTo>
                    <a:pt x="555" y="1"/>
                  </a:moveTo>
                  <a:cubicBezTo>
                    <a:pt x="484" y="1"/>
                    <a:pt x="411" y="17"/>
                    <a:pt x="343" y="51"/>
                  </a:cubicBezTo>
                  <a:cubicBezTo>
                    <a:pt x="106" y="170"/>
                    <a:pt x="0" y="453"/>
                    <a:pt x="119" y="690"/>
                  </a:cubicBezTo>
                  <a:cubicBezTo>
                    <a:pt x="204" y="861"/>
                    <a:pt x="377" y="958"/>
                    <a:pt x="555" y="958"/>
                  </a:cubicBezTo>
                  <a:cubicBezTo>
                    <a:pt x="623" y="958"/>
                    <a:pt x="692" y="944"/>
                    <a:pt x="757" y="915"/>
                  </a:cubicBezTo>
                  <a:cubicBezTo>
                    <a:pt x="993" y="797"/>
                    <a:pt x="1099" y="513"/>
                    <a:pt x="981" y="276"/>
                  </a:cubicBezTo>
                  <a:cubicBezTo>
                    <a:pt x="897" y="100"/>
                    <a:pt x="729" y="1"/>
                    <a:pt x="555" y="1"/>
                  </a:cubicBezTo>
                  <a:close/>
                </a:path>
              </a:pathLst>
            </a:custGeom>
            <a:solidFill>
              <a:srgbClr val="FFCA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4"/>
            <p:cNvSpPr/>
            <p:nvPr/>
          </p:nvSpPr>
          <p:spPr>
            <a:xfrm>
              <a:off x="-4276550" y="-276172"/>
              <a:ext cx="1116559" cy="858205"/>
            </a:xfrm>
            <a:custGeom>
              <a:avLst/>
              <a:gdLst/>
              <a:ahLst/>
              <a:cxnLst/>
              <a:rect l="l" t="t" r="r" b="b"/>
              <a:pathLst>
                <a:path w="6876" h="5285" extrusionOk="0">
                  <a:moveTo>
                    <a:pt x="5891" y="1"/>
                  </a:moveTo>
                  <a:cubicBezTo>
                    <a:pt x="5846" y="1"/>
                    <a:pt x="5823" y="49"/>
                    <a:pt x="5823" y="82"/>
                  </a:cubicBezTo>
                  <a:cubicBezTo>
                    <a:pt x="5812" y="330"/>
                    <a:pt x="5918" y="898"/>
                    <a:pt x="6001" y="1229"/>
                  </a:cubicBezTo>
                  <a:cubicBezTo>
                    <a:pt x="6001" y="1229"/>
                    <a:pt x="4688" y="2269"/>
                    <a:pt x="4630" y="2978"/>
                  </a:cubicBezTo>
                  <a:cubicBezTo>
                    <a:pt x="4630" y="2978"/>
                    <a:pt x="4579" y="2239"/>
                    <a:pt x="4214" y="2239"/>
                  </a:cubicBezTo>
                  <a:cubicBezTo>
                    <a:pt x="4181" y="2239"/>
                    <a:pt x="4147" y="2245"/>
                    <a:pt x="4110" y="2257"/>
                  </a:cubicBezTo>
                  <a:cubicBezTo>
                    <a:pt x="3648" y="2411"/>
                    <a:pt x="3412" y="3676"/>
                    <a:pt x="3412" y="3676"/>
                  </a:cubicBezTo>
                  <a:cubicBezTo>
                    <a:pt x="3412" y="3676"/>
                    <a:pt x="3149" y="2690"/>
                    <a:pt x="2760" y="2690"/>
                  </a:cubicBezTo>
                  <a:cubicBezTo>
                    <a:pt x="2745" y="2690"/>
                    <a:pt x="2730" y="2691"/>
                    <a:pt x="2715" y="2694"/>
                  </a:cubicBezTo>
                  <a:cubicBezTo>
                    <a:pt x="2300" y="2789"/>
                    <a:pt x="2040" y="4149"/>
                    <a:pt x="2040" y="4149"/>
                  </a:cubicBezTo>
                  <a:cubicBezTo>
                    <a:pt x="2040" y="4149"/>
                    <a:pt x="1236" y="3427"/>
                    <a:pt x="787" y="3404"/>
                  </a:cubicBezTo>
                  <a:cubicBezTo>
                    <a:pt x="787" y="3404"/>
                    <a:pt x="374" y="2707"/>
                    <a:pt x="137" y="2707"/>
                  </a:cubicBezTo>
                  <a:cubicBezTo>
                    <a:pt x="137" y="2707"/>
                    <a:pt x="136" y="2707"/>
                    <a:pt x="136" y="2707"/>
                  </a:cubicBezTo>
                  <a:cubicBezTo>
                    <a:pt x="1" y="2707"/>
                    <a:pt x="577" y="4104"/>
                    <a:pt x="1094" y="4610"/>
                  </a:cubicBezTo>
                  <a:cubicBezTo>
                    <a:pt x="1462" y="4977"/>
                    <a:pt x="2088" y="5285"/>
                    <a:pt x="2857" y="5285"/>
                  </a:cubicBezTo>
                  <a:cubicBezTo>
                    <a:pt x="3177" y="5285"/>
                    <a:pt x="3523" y="5231"/>
                    <a:pt x="3884" y="5106"/>
                  </a:cubicBezTo>
                  <a:cubicBezTo>
                    <a:pt x="5126" y="4680"/>
                    <a:pt x="6876" y="3404"/>
                    <a:pt x="6793" y="2116"/>
                  </a:cubicBezTo>
                  <a:cubicBezTo>
                    <a:pt x="6722" y="1123"/>
                    <a:pt x="6237" y="413"/>
                    <a:pt x="6036" y="117"/>
                  </a:cubicBezTo>
                  <a:cubicBezTo>
                    <a:pt x="5974" y="30"/>
                    <a:pt x="5926" y="1"/>
                    <a:pt x="58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4"/>
            <p:cNvSpPr/>
            <p:nvPr/>
          </p:nvSpPr>
          <p:spPr>
            <a:xfrm>
              <a:off x="-3641948" y="-304427"/>
              <a:ext cx="291806" cy="255919"/>
            </a:xfrm>
            <a:custGeom>
              <a:avLst/>
              <a:gdLst/>
              <a:ahLst/>
              <a:cxnLst/>
              <a:rect l="l" t="t" r="r" b="b"/>
              <a:pathLst>
                <a:path w="1797" h="1576" extrusionOk="0">
                  <a:moveTo>
                    <a:pt x="894" y="0"/>
                  </a:moveTo>
                  <a:cubicBezTo>
                    <a:pt x="781" y="0"/>
                    <a:pt x="666" y="25"/>
                    <a:pt x="556" y="78"/>
                  </a:cubicBezTo>
                  <a:cubicBezTo>
                    <a:pt x="154" y="268"/>
                    <a:pt x="0" y="740"/>
                    <a:pt x="189" y="1131"/>
                  </a:cubicBezTo>
                  <a:cubicBezTo>
                    <a:pt x="325" y="1411"/>
                    <a:pt x="608" y="1575"/>
                    <a:pt x="901" y="1575"/>
                  </a:cubicBezTo>
                  <a:cubicBezTo>
                    <a:pt x="1016" y="1575"/>
                    <a:pt x="1132" y="1550"/>
                    <a:pt x="1242" y="1497"/>
                  </a:cubicBezTo>
                  <a:cubicBezTo>
                    <a:pt x="1631" y="1308"/>
                    <a:pt x="1797" y="835"/>
                    <a:pt x="1608" y="445"/>
                  </a:cubicBezTo>
                  <a:cubicBezTo>
                    <a:pt x="1464" y="165"/>
                    <a:pt x="1185" y="0"/>
                    <a:pt x="8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4"/>
            <p:cNvSpPr/>
            <p:nvPr/>
          </p:nvSpPr>
          <p:spPr>
            <a:xfrm>
              <a:off x="-3603625" y="-270488"/>
              <a:ext cx="213374" cy="187879"/>
            </a:xfrm>
            <a:custGeom>
              <a:avLst/>
              <a:gdLst/>
              <a:ahLst/>
              <a:cxnLst/>
              <a:rect l="l" t="t" r="r" b="b"/>
              <a:pathLst>
                <a:path w="1314" h="1157" extrusionOk="0">
                  <a:moveTo>
                    <a:pt x="654" y="1"/>
                  </a:moveTo>
                  <a:cubicBezTo>
                    <a:pt x="570" y="1"/>
                    <a:pt x="485" y="19"/>
                    <a:pt x="402" y="59"/>
                  </a:cubicBezTo>
                  <a:cubicBezTo>
                    <a:pt x="119" y="200"/>
                    <a:pt x="1" y="544"/>
                    <a:pt x="142" y="828"/>
                  </a:cubicBezTo>
                  <a:cubicBezTo>
                    <a:pt x="245" y="1032"/>
                    <a:pt x="452" y="1157"/>
                    <a:pt x="666" y="1157"/>
                  </a:cubicBezTo>
                  <a:cubicBezTo>
                    <a:pt x="749" y="1157"/>
                    <a:pt x="832" y="1138"/>
                    <a:pt x="911" y="1099"/>
                  </a:cubicBezTo>
                  <a:cubicBezTo>
                    <a:pt x="1195" y="957"/>
                    <a:pt x="1313" y="615"/>
                    <a:pt x="1171" y="331"/>
                  </a:cubicBezTo>
                  <a:cubicBezTo>
                    <a:pt x="1077" y="126"/>
                    <a:pt x="872" y="1"/>
                    <a:pt x="6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4"/>
            <p:cNvSpPr/>
            <p:nvPr/>
          </p:nvSpPr>
          <p:spPr>
            <a:xfrm>
              <a:off x="-4217928" y="-24474"/>
              <a:ext cx="291968" cy="256244"/>
            </a:xfrm>
            <a:custGeom>
              <a:avLst/>
              <a:gdLst/>
              <a:ahLst/>
              <a:cxnLst/>
              <a:rect l="l" t="t" r="r" b="b"/>
              <a:pathLst>
                <a:path w="1798" h="1578" extrusionOk="0">
                  <a:moveTo>
                    <a:pt x="904" y="0"/>
                  </a:moveTo>
                  <a:cubicBezTo>
                    <a:pt x="787" y="0"/>
                    <a:pt x="668" y="26"/>
                    <a:pt x="557" y="80"/>
                  </a:cubicBezTo>
                  <a:cubicBezTo>
                    <a:pt x="155" y="270"/>
                    <a:pt x="1" y="742"/>
                    <a:pt x="190" y="1133"/>
                  </a:cubicBezTo>
                  <a:cubicBezTo>
                    <a:pt x="326" y="1413"/>
                    <a:pt x="608" y="1577"/>
                    <a:pt x="901" y="1577"/>
                  </a:cubicBezTo>
                  <a:cubicBezTo>
                    <a:pt x="1016" y="1577"/>
                    <a:pt x="1132" y="1552"/>
                    <a:pt x="1242" y="1499"/>
                  </a:cubicBezTo>
                  <a:cubicBezTo>
                    <a:pt x="1632" y="1310"/>
                    <a:pt x="1797" y="837"/>
                    <a:pt x="1608" y="447"/>
                  </a:cubicBezTo>
                  <a:cubicBezTo>
                    <a:pt x="1473" y="161"/>
                    <a:pt x="1194" y="0"/>
                    <a:pt x="9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4"/>
            <p:cNvSpPr/>
            <p:nvPr/>
          </p:nvSpPr>
          <p:spPr>
            <a:xfrm>
              <a:off x="-4179606" y="9464"/>
              <a:ext cx="213374" cy="186743"/>
            </a:xfrm>
            <a:custGeom>
              <a:avLst/>
              <a:gdLst/>
              <a:ahLst/>
              <a:cxnLst/>
              <a:rect l="l" t="t" r="r" b="b"/>
              <a:pathLst>
                <a:path w="1314" h="1150" extrusionOk="0">
                  <a:moveTo>
                    <a:pt x="664" y="0"/>
                  </a:moveTo>
                  <a:cubicBezTo>
                    <a:pt x="577" y="0"/>
                    <a:pt x="488" y="20"/>
                    <a:pt x="403" y="61"/>
                  </a:cubicBezTo>
                  <a:cubicBezTo>
                    <a:pt x="119" y="202"/>
                    <a:pt x="1" y="546"/>
                    <a:pt x="143" y="829"/>
                  </a:cubicBezTo>
                  <a:cubicBezTo>
                    <a:pt x="244" y="1032"/>
                    <a:pt x="447" y="1150"/>
                    <a:pt x="658" y="1150"/>
                  </a:cubicBezTo>
                  <a:cubicBezTo>
                    <a:pt x="743" y="1150"/>
                    <a:pt x="830" y="1130"/>
                    <a:pt x="912" y="1090"/>
                  </a:cubicBezTo>
                  <a:cubicBezTo>
                    <a:pt x="1195" y="959"/>
                    <a:pt x="1314" y="617"/>
                    <a:pt x="1172" y="321"/>
                  </a:cubicBezTo>
                  <a:cubicBezTo>
                    <a:pt x="1079" y="119"/>
                    <a:pt x="878" y="0"/>
                    <a:pt x="6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2" name="Google Shape;622;p34"/>
          <p:cNvGrpSpPr/>
          <p:nvPr/>
        </p:nvGrpSpPr>
        <p:grpSpPr>
          <a:xfrm>
            <a:off x="7296364" y="2974437"/>
            <a:ext cx="2524439" cy="2340297"/>
            <a:chOff x="-3567089" y="1969620"/>
            <a:chExt cx="2524439" cy="2340297"/>
          </a:xfrm>
        </p:grpSpPr>
        <p:sp>
          <p:nvSpPr>
            <p:cNvPr id="623" name="Google Shape;623;p34"/>
            <p:cNvSpPr/>
            <p:nvPr/>
          </p:nvSpPr>
          <p:spPr>
            <a:xfrm>
              <a:off x="-1824047" y="3036980"/>
              <a:ext cx="468643" cy="468481"/>
            </a:xfrm>
            <a:custGeom>
              <a:avLst/>
              <a:gdLst/>
              <a:ahLst/>
              <a:cxnLst/>
              <a:rect l="l" t="t" r="r" b="b"/>
              <a:pathLst>
                <a:path w="2886" h="2885" extrusionOk="0">
                  <a:moveTo>
                    <a:pt x="1443" y="0"/>
                  </a:moveTo>
                  <a:cubicBezTo>
                    <a:pt x="639" y="0"/>
                    <a:pt x="1" y="639"/>
                    <a:pt x="1" y="1443"/>
                  </a:cubicBezTo>
                  <a:cubicBezTo>
                    <a:pt x="1" y="2235"/>
                    <a:pt x="639" y="2885"/>
                    <a:pt x="1443" y="2885"/>
                  </a:cubicBezTo>
                  <a:cubicBezTo>
                    <a:pt x="2235" y="2885"/>
                    <a:pt x="2885" y="2235"/>
                    <a:pt x="2885" y="1443"/>
                  </a:cubicBezTo>
                  <a:cubicBezTo>
                    <a:pt x="2885" y="639"/>
                    <a:pt x="2235" y="0"/>
                    <a:pt x="14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4"/>
            <p:cNvSpPr/>
            <p:nvPr/>
          </p:nvSpPr>
          <p:spPr>
            <a:xfrm>
              <a:off x="-3010432" y="2879628"/>
              <a:ext cx="470429" cy="468481"/>
            </a:xfrm>
            <a:custGeom>
              <a:avLst/>
              <a:gdLst/>
              <a:ahLst/>
              <a:cxnLst/>
              <a:rect l="l" t="t" r="r" b="b"/>
              <a:pathLst>
                <a:path w="2897" h="2885" extrusionOk="0">
                  <a:moveTo>
                    <a:pt x="1454" y="0"/>
                  </a:moveTo>
                  <a:cubicBezTo>
                    <a:pt x="651" y="0"/>
                    <a:pt x="1" y="651"/>
                    <a:pt x="1" y="1442"/>
                  </a:cubicBezTo>
                  <a:cubicBezTo>
                    <a:pt x="1" y="2246"/>
                    <a:pt x="651" y="2885"/>
                    <a:pt x="1454" y="2885"/>
                  </a:cubicBezTo>
                  <a:cubicBezTo>
                    <a:pt x="2247" y="2885"/>
                    <a:pt x="2897" y="2246"/>
                    <a:pt x="2897" y="1442"/>
                  </a:cubicBezTo>
                  <a:cubicBezTo>
                    <a:pt x="2897" y="651"/>
                    <a:pt x="2247" y="0"/>
                    <a:pt x="14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4"/>
            <p:cNvSpPr/>
            <p:nvPr/>
          </p:nvSpPr>
          <p:spPr>
            <a:xfrm>
              <a:off x="-1728077" y="3508060"/>
              <a:ext cx="685427" cy="505180"/>
            </a:xfrm>
            <a:custGeom>
              <a:avLst/>
              <a:gdLst/>
              <a:ahLst/>
              <a:cxnLst/>
              <a:rect l="l" t="t" r="r" b="b"/>
              <a:pathLst>
                <a:path w="4221" h="3111" extrusionOk="0">
                  <a:moveTo>
                    <a:pt x="3090" y="0"/>
                  </a:moveTo>
                  <a:cubicBezTo>
                    <a:pt x="2887" y="0"/>
                    <a:pt x="2597" y="161"/>
                    <a:pt x="2318" y="433"/>
                  </a:cubicBezTo>
                  <a:lnTo>
                    <a:pt x="2294" y="445"/>
                  </a:lnTo>
                  <a:cubicBezTo>
                    <a:pt x="2282" y="422"/>
                    <a:pt x="2258" y="386"/>
                    <a:pt x="2235" y="362"/>
                  </a:cubicBezTo>
                  <a:cubicBezTo>
                    <a:pt x="2217" y="350"/>
                    <a:pt x="2197" y="344"/>
                    <a:pt x="2176" y="344"/>
                  </a:cubicBezTo>
                  <a:cubicBezTo>
                    <a:pt x="2000" y="344"/>
                    <a:pt x="1727" y="741"/>
                    <a:pt x="1727" y="741"/>
                  </a:cubicBezTo>
                  <a:cubicBezTo>
                    <a:pt x="1727" y="741"/>
                    <a:pt x="1266" y="916"/>
                    <a:pt x="515" y="916"/>
                  </a:cubicBezTo>
                  <a:cubicBezTo>
                    <a:pt x="415" y="916"/>
                    <a:pt x="311" y="913"/>
                    <a:pt x="201" y="906"/>
                  </a:cubicBezTo>
                  <a:lnTo>
                    <a:pt x="1" y="2975"/>
                  </a:lnTo>
                  <a:cubicBezTo>
                    <a:pt x="352" y="3056"/>
                    <a:pt x="721" y="3110"/>
                    <a:pt x="1121" y="3110"/>
                  </a:cubicBezTo>
                  <a:cubicBezTo>
                    <a:pt x="1192" y="3110"/>
                    <a:pt x="1264" y="3108"/>
                    <a:pt x="1336" y="3105"/>
                  </a:cubicBezTo>
                  <a:cubicBezTo>
                    <a:pt x="3511" y="3034"/>
                    <a:pt x="4221" y="2030"/>
                    <a:pt x="4197" y="1770"/>
                  </a:cubicBezTo>
                  <a:cubicBezTo>
                    <a:pt x="4187" y="1530"/>
                    <a:pt x="3946" y="1521"/>
                    <a:pt x="3907" y="1521"/>
                  </a:cubicBezTo>
                  <a:cubicBezTo>
                    <a:pt x="3904" y="1521"/>
                    <a:pt x="3902" y="1521"/>
                    <a:pt x="3902" y="1521"/>
                  </a:cubicBezTo>
                  <a:lnTo>
                    <a:pt x="3890" y="1521"/>
                  </a:lnTo>
                  <a:cubicBezTo>
                    <a:pt x="4044" y="1403"/>
                    <a:pt x="4162" y="1261"/>
                    <a:pt x="4115" y="1131"/>
                  </a:cubicBezTo>
                  <a:cubicBezTo>
                    <a:pt x="4071" y="1007"/>
                    <a:pt x="3995" y="944"/>
                    <a:pt x="3873" y="944"/>
                  </a:cubicBezTo>
                  <a:cubicBezTo>
                    <a:pt x="3764" y="944"/>
                    <a:pt x="3619" y="995"/>
                    <a:pt x="3429" y="1095"/>
                  </a:cubicBezTo>
                  <a:cubicBezTo>
                    <a:pt x="3595" y="989"/>
                    <a:pt x="3890" y="776"/>
                    <a:pt x="3795" y="564"/>
                  </a:cubicBezTo>
                  <a:cubicBezTo>
                    <a:pt x="3735" y="437"/>
                    <a:pt x="3648" y="387"/>
                    <a:pt x="3550" y="387"/>
                  </a:cubicBezTo>
                  <a:cubicBezTo>
                    <a:pt x="3439" y="387"/>
                    <a:pt x="3312" y="452"/>
                    <a:pt x="3193" y="540"/>
                  </a:cubicBezTo>
                  <a:cubicBezTo>
                    <a:pt x="3299" y="433"/>
                    <a:pt x="3382" y="291"/>
                    <a:pt x="3335" y="162"/>
                  </a:cubicBezTo>
                  <a:cubicBezTo>
                    <a:pt x="3292" y="51"/>
                    <a:pt x="3205" y="0"/>
                    <a:pt x="3090" y="0"/>
                  </a:cubicBezTo>
                  <a:close/>
                </a:path>
              </a:pathLst>
            </a:custGeom>
            <a:solidFill>
              <a:srgbClr val="FFD2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4"/>
            <p:cNvSpPr/>
            <p:nvPr/>
          </p:nvSpPr>
          <p:spPr>
            <a:xfrm>
              <a:off x="-2104323" y="3536153"/>
              <a:ext cx="616413" cy="476600"/>
            </a:xfrm>
            <a:custGeom>
              <a:avLst/>
              <a:gdLst/>
              <a:ahLst/>
              <a:cxnLst/>
              <a:rect l="l" t="t" r="r" b="b"/>
              <a:pathLst>
                <a:path w="3796" h="2935" extrusionOk="0">
                  <a:moveTo>
                    <a:pt x="36" y="0"/>
                  </a:moveTo>
                  <a:lnTo>
                    <a:pt x="1" y="1620"/>
                  </a:lnTo>
                  <a:cubicBezTo>
                    <a:pt x="1" y="1620"/>
                    <a:pt x="899" y="2459"/>
                    <a:pt x="2318" y="2802"/>
                  </a:cubicBezTo>
                  <a:lnTo>
                    <a:pt x="2329" y="2802"/>
                  </a:lnTo>
                  <a:cubicBezTo>
                    <a:pt x="2376" y="2814"/>
                    <a:pt x="2412" y="2814"/>
                    <a:pt x="2447" y="2826"/>
                  </a:cubicBezTo>
                  <a:cubicBezTo>
                    <a:pt x="2460" y="2826"/>
                    <a:pt x="2471" y="2837"/>
                    <a:pt x="2483" y="2837"/>
                  </a:cubicBezTo>
                  <a:lnTo>
                    <a:pt x="2507" y="2837"/>
                  </a:lnTo>
                  <a:cubicBezTo>
                    <a:pt x="2816" y="2899"/>
                    <a:pt x="3151" y="2934"/>
                    <a:pt x="3497" y="2934"/>
                  </a:cubicBezTo>
                  <a:cubicBezTo>
                    <a:pt x="3549" y="2934"/>
                    <a:pt x="3601" y="2933"/>
                    <a:pt x="3653" y="2932"/>
                  </a:cubicBezTo>
                  <a:lnTo>
                    <a:pt x="3795" y="2932"/>
                  </a:lnTo>
                  <a:cubicBezTo>
                    <a:pt x="3571" y="2199"/>
                    <a:pt x="3559" y="1100"/>
                    <a:pt x="3559" y="686"/>
                  </a:cubicBezTo>
                  <a:cubicBezTo>
                    <a:pt x="3334" y="722"/>
                    <a:pt x="3051" y="745"/>
                    <a:pt x="2720" y="745"/>
                  </a:cubicBezTo>
                  <a:lnTo>
                    <a:pt x="2602" y="745"/>
                  </a:lnTo>
                  <a:cubicBezTo>
                    <a:pt x="1904" y="722"/>
                    <a:pt x="1005" y="544"/>
                    <a:pt x="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4"/>
            <p:cNvSpPr/>
            <p:nvPr/>
          </p:nvSpPr>
          <p:spPr>
            <a:xfrm>
              <a:off x="-3219747" y="2890508"/>
              <a:ext cx="581988" cy="828163"/>
            </a:xfrm>
            <a:custGeom>
              <a:avLst/>
              <a:gdLst/>
              <a:ahLst/>
              <a:cxnLst/>
              <a:rect l="l" t="t" r="r" b="b"/>
              <a:pathLst>
                <a:path w="3584" h="5100" extrusionOk="0">
                  <a:moveTo>
                    <a:pt x="466" y="1"/>
                  </a:moveTo>
                  <a:cubicBezTo>
                    <a:pt x="418" y="1"/>
                    <a:pt x="369" y="9"/>
                    <a:pt x="321" y="28"/>
                  </a:cubicBezTo>
                  <a:cubicBezTo>
                    <a:pt x="1" y="146"/>
                    <a:pt x="131" y="655"/>
                    <a:pt x="131" y="655"/>
                  </a:cubicBezTo>
                  <a:lnTo>
                    <a:pt x="143" y="1317"/>
                  </a:lnTo>
                  <a:cubicBezTo>
                    <a:pt x="143" y="1317"/>
                    <a:pt x="321" y="3692"/>
                    <a:pt x="746" y="4201"/>
                  </a:cubicBezTo>
                  <a:cubicBezTo>
                    <a:pt x="1159" y="4709"/>
                    <a:pt x="2827" y="5100"/>
                    <a:pt x="2827" y="5100"/>
                  </a:cubicBezTo>
                  <a:cubicBezTo>
                    <a:pt x="2827" y="5100"/>
                    <a:pt x="3583" y="4449"/>
                    <a:pt x="3264" y="4378"/>
                  </a:cubicBezTo>
                  <a:cubicBezTo>
                    <a:pt x="2945" y="4319"/>
                    <a:pt x="2141" y="3752"/>
                    <a:pt x="1763" y="3208"/>
                  </a:cubicBezTo>
                  <a:cubicBezTo>
                    <a:pt x="1384" y="2664"/>
                    <a:pt x="1503" y="1375"/>
                    <a:pt x="1503" y="1375"/>
                  </a:cubicBezTo>
                  <a:lnTo>
                    <a:pt x="1006" y="655"/>
                  </a:lnTo>
                  <a:cubicBezTo>
                    <a:pt x="956" y="264"/>
                    <a:pt x="728" y="1"/>
                    <a:pt x="466" y="1"/>
                  </a:cubicBezTo>
                  <a:close/>
                </a:path>
              </a:pathLst>
            </a:custGeom>
            <a:solidFill>
              <a:srgbClr val="FFD2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4"/>
            <p:cNvSpPr/>
            <p:nvPr/>
          </p:nvSpPr>
          <p:spPr>
            <a:xfrm>
              <a:off x="-3127512" y="2994759"/>
              <a:ext cx="785294" cy="665941"/>
            </a:xfrm>
            <a:custGeom>
              <a:avLst/>
              <a:gdLst/>
              <a:ahLst/>
              <a:cxnLst/>
              <a:rect l="l" t="t" r="r" b="b"/>
              <a:pathLst>
                <a:path w="4836" h="4101" extrusionOk="0">
                  <a:moveTo>
                    <a:pt x="509" y="0"/>
                  </a:moveTo>
                  <a:cubicBezTo>
                    <a:pt x="267" y="0"/>
                    <a:pt x="147" y="185"/>
                    <a:pt x="189" y="426"/>
                  </a:cubicBezTo>
                  <a:cubicBezTo>
                    <a:pt x="249" y="746"/>
                    <a:pt x="509" y="828"/>
                    <a:pt x="509" y="828"/>
                  </a:cubicBezTo>
                  <a:cubicBezTo>
                    <a:pt x="509" y="828"/>
                    <a:pt x="0" y="1408"/>
                    <a:pt x="249" y="1963"/>
                  </a:cubicBezTo>
                  <a:cubicBezTo>
                    <a:pt x="249" y="1963"/>
                    <a:pt x="438" y="2897"/>
                    <a:pt x="1597" y="3641"/>
                  </a:cubicBezTo>
                  <a:cubicBezTo>
                    <a:pt x="2222" y="4042"/>
                    <a:pt x="3272" y="4101"/>
                    <a:pt x="3836" y="4101"/>
                  </a:cubicBezTo>
                  <a:cubicBezTo>
                    <a:pt x="4071" y="4101"/>
                    <a:pt x="4221" y="4091"/>
                    <a:pt x="4221" y="4091"/>
                  </a:cubicBezTo>
                  <a:lnTo>
                    <a:pt x="4836" y="2897"/>
                  </a:lnTo>
                  <a:lnTo>
                    <a:pt x="4836" y="2897"/>
                  </a:lnTo>
                  <a:cubicBezTo>
                    <a:pt x="4836" y="2897"/>
                    <a:pt x="3943" y="3222"/>
                    <a:pt x="3092" y="3222"/>
                  </a:cubicBezTo>
                  <a:cubicBezTo>
                    <a:pt x="2603" y="3222"/>
                    <a:pt x="2129" y="3115"/>
                    <a:pt x="1844" y="2779"/>
                  </a:cubicBezTo>
                  <a:cubicBezTo>
                    <a:pt x="1691" y="2601"/>
                    <a:pt x="1443" y="2377"/>
                    <a:pt x="1443" y="1810"/>
                  </a:cubicBezTo>
                  <a:cubicBezTo>
                    <a:pt x="1443" y="1230"/>
                    <a:pt x="1277" y="284"/>
                    <a:pt x="828" y="84"/>
                  </a:cubicBezTo>
                  <a:cubicBezTo>
                    <a:pt x="706" y="26"/>
                    <a:pt x="599" y="0"/>
                    <a:pt x="509" y="0"/>
                  </a:cubicBezTo>
                  <a:close/>
                </a:path>
              </a:pathLst>
            </a:custGeom>
            <a:solidFill>
              <a:srgbClr val="FFD2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4"/>
            <p:cNvSpPr/>
            <p:nvPr/>
          </p:nvSpPr>
          <p:spPr>
            <a:xfrm>
              <a:off x="-3183210" y="2582138"/>
              <a:ext cx="80868" cy="777499"/>
            </a:xfrm>
            <a:custGeom>
              <a:avLst/>
              <a:gdLst/>
              <a:ahLst/>
              <a:cxnLst/>
              <a:rect l="l" t="t" r="r" b="b"/>
              <a:pathLst>
                <a:path w="498" h="4788" extrusionOk="0">
                  <a:moveTo>
                    <a:pt x="60" y="0"/>
                  </a:moveTo>
                  <a:cubicBezTo>
                    <a:pt x="25" y="0"/>
                    <a:pt x="1" y="35"/>
                    <a:pt x="1" y="71"/>
                  </a:cubicBezTo>
                  <a:lnTo>
                    <a:pt x="379" y="4729"/>
                  </a:lnTo>
                  <a:cubicBezTo>
                    <a:pt x="379" y="4764"/>
                    <a:pt x="403" y="4787"/>
                    <a:pt x="438" y="4787"/>
                  </a:cubicBezTo>
                  <a:cubicBezTo>
                    <a:pt x="474" y="4787"/>
                    <a:pt x="497" y="4753"/>
                    <a:pt x="497" y="4729"/>
                  </a:cubicBezTo>
                  <a:lnTo>
                    <a:pt x="119" y="59"/>
                  </a:lnTo>
                  <a:cubicBezTo>
                    <a:pt x="119" y="24"/>
                    <a:pt x="96" y="0"/>
                    <a:pt x="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4"/>
            <p:cNvSpPr/>
            <p:nvPr/>
          </p:nvSpPr>
          <p:spPr>
            <a:xfrm>
              <a:off x="-3488494" y="2314039"/>
              <a:ext cx="558929" cy="529862"/>
            </a:xfrm>
            <a:custGeom>
              <a:avLst/>
              <a:gdLst/>
              <a:ahLst/>
              <a:cxnLst/>
              <a:rect l="l" t="t" r="r" b="b"/>
              <a:pathLst>
                <a:path w="3442" h="3263" extrusionOk="0">
                  <a:moveTo>
                    <a:pt x="1669" y="1"/>
                  </a:moveTo>
                  <a:cubicBezTo>
                    <a:pt x="1654" y="1"/>
                    <a:pt x="1638" y="3"/>
                    <a:pt x="1621" y="7"/>
                  </a:cubicBezTo>
                  <a:cubicBezTo>
                    <a:pt x="1172" y="126"/>
                    <a:pt x="1763" y="1473"/>
                    <a:pt x="1763" y="1473"/>
                  </a:cubicBezTo>
                  <a:cubicBezTo>
                    <a:pt x="1763" y="1473"/>
                    <a:pt x="1025" y="461"/>
                    <a:pt x="597" y="461"/>
                  </a:cubicBezTo>
                  <a:cubicBezTo>
                    <a:pt x="508" y="461"/>
                    <a:pt x="432" y="505"/>
                    <a:pt x="379" y="611"/>
                  </a:cubicBezTo>
                  <a:cubicBezTo>
                    <a:pt x="190" y="965"/>
                    <a:pt x="1550" y="1615"/>
                    <a:pt x="1550" y="1615"/>
                  </a:cubicBezTo>
                  <a:cubicBezTo>
                    <a:pt x="1550" y="1615"/>
                    <a:pt x="1" y="1923"/>
                    <a:pt x="320" y="2585"/>
                  </a:cubicBezTo>
                  <a:cubicBezTo>
                    <a:pt x="387" y="2717"/>
                    <a:pt x="483" y="2770"/>
                    <a:pt x="595" y="2770"/>
                  </a:cubicBezTo>
                  <a:cubicBezTo>
                    <a:pt x="1043" y="2770"/>
                    <a:pt x="1739" y="1923"/>
                    <a:pt x="1739" y="1923"/>
                  </a:cubicBezTo>
                  <a:lnTo>
                    <a:pt x="1739" y="1923"/>
                  </a:lnTo>
                  <a:cubicBezTo>
                    <a:pt x="1739" y="1923"/>
                    <a:pt x="970" y="3141"/>
                    <a:pt x="1550" y="3259"/>
                  </a:cubicBezTo>
                  <a:cubicBezTo>
                    <a:pt x="1562" y="3261"/>
                    <a:pt x="1573" y="3263"/>
                    <a:pt x="1584" y="3263"/>
                  </a:cubicBezTo>
                  <a:cubicBezTo>
                    <a:pt x="1943" y="3263"/>
                    <a:pt x="1999" y="2006"/>
                    <a:pt x="1999" y="2006"/>
                  </a:cubicBezTo>
                  <a:cubicBezTo>
                    <a:pt x="1999" y="2006"/>
                    <a:pt x="2639" y="2716"/>
                    <a:pt x="2980" y="2716"/>
                  </a:cubicBezTo>
                  <a:cubicBezTo>
                    <a:pt x="3059" y="2716"/>
                    <a:pt x="3122" y="2678"/>
                    <a:pt x="3158" y="2585"/>
                  </a:cubicBezTo>
                  <a:cubicBezTo>
                    <a:pt x="3347" y="2088"/>
                    <a:pt x="2129" y="1663"/>
                    <a:pt x="2129" y="1663"/>
                  </a:cubicBezTo>
                  <a:cubicBezTo>
                    <a:pt x="2129" y="1663"/>
                    <a:pt x="3441" y="1013"/>
                    <a:pt x="3051" y="729"/>
                  </a:cubicBezTo>
                  <a:cubicBezTo>
                    <a:pt x="3001" y="695"/>
                    <a:pt x="2947" y="680"/>
                    <a:pt x="2890" y="680"/>
                  </a:cubicBezTo>
                  <a:cubicBezTo>
                    <a:pt x="2492" y="680"/>
                    <a:pt x="1976" y="1415"/>
                    <a:pt x="1976" y="1415"/>
                  </a:cubicBezTo>
                  <a:cubicBezTo>
                    <a:pt x="1976" y="1415"/>
                    <a:pt x="2063" y="1"/>
                    <a:pt x="16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4"/>
            <p:cNvSpPr/>
            <p:nvPr/>
          </p:nvSpPr>
          <p:spPr>
            <a:xfrm>
              <a:off x="-3146674" y="2276853"/>
              <a:ext cx="105713" cy="178624"/>
            </a:xfrm>
            <a:custGeom>
              <a:avLst/>
              <a:gdLst/>
              <a:ahLst/>
              <a:cxnLst/>
              <a:rect l="l" t="t" r="r" b="b"/>
              <a:pathLst>
                <a:path w="651" h="1100" extrusionOk="0">
                  <a:moveTo>
                    <a:pt x="638" y="0"/>
                  </a:moveTo>
                  <a:cubicBezTo>
                    <a:pt x="627" y="0"/>
                    <a:pt x="615" y="0"/>
                    <a:pt x="603" y="12"/>
                  </a:cubicBezTo>
                  <a:lnTo>
                    <a:pt x="0" y="1076"/>
                  </a:lnTo>
                  <a:cubicBezTo>
                    <a:pt x="0" y="1076"/>
                    <a:pt x="0" y="1100"/>
                    <a:pt x="12" y="1100"/>
                  </a:cubicBezTo>
                  <a:lnTo>
                    <a:pt x="24" y="1100"/>
                  </a:lnTo>
                  <a:cubicBezTo>
                    <a:pt x="36" y="1100"/>
                    <a:pt x="36" y="1100"/>
                    <a:pt x="47" y="1088"/>
                  </a:cubicBezTo>
                  <a:lnTo>
                    <a:pt x="651" y="36"/>
                  </a:lnTo>
                  <a:cubicBezTo>
                    <a:pt x="651" y="24"/>
                    <a:pt x="651" y="12"/>
                    <a:pt x="6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4"/>
            <p:cNvSpPr/>
            <p:nvPr/>
          </p:nvSpPr>
          <p:spPr>
            <a:xfrm>
              <a:off x="-3081395" y="2566711"/>
              <a:ext cx="169043" cy="36537"/>
            </a:xfrm>
            <a:custGeom>
              <a:avLst/>
              <a:gdLst/>
              <a:ahLst/>
              <a:cxnLst/>
              <a:rect l="l" t="t" r="r" b="b"/>
              <a:pathLst>
                <a:path w="1041" h="225" extrusionOk="0">
                  <a:moveTo>
                    <a:pt x="36" y="1"/>
                  </a:moveTo>
                  <a:cubicBezTo>
                    <a:pt x="24" y="1"/>
                    <a:pt x="12" y="1"/>
                    <a:pt x="12" y="12"/>
                  </a:cubicBezTo>
                  <a:cubicBezTo>
                    <a:pt x="0" y="24"/>
                    <a:pt x="12" y="36"/>
                    <a:pt x="24" y="36"/>
                  </a:cubicBezTo>
                  <a:lnTo>
                    <a:pt x="1005" y="225"/>
                  </a:lnTo>
                  <a:lnTo>
                    <a:pt x="1017" y="225"/>
                  </a:lnTo>
                  <a:cubicBezTo>
                    <a:pt x="1029" y="225"/>
                    <a:pt x="1029" y="213"/>
                    <a:pt x="1040" y="201"/>
                  </a:cubicBezTo>
                  <a:cubicBezTo>
                    <a:pt x="1040" y="190"/>
                    <a:pt x="1029" y="177"/>
                    <a:pt x="1017" y="177"/>
                  </a:cubicBezTo>
                  <a:lnTo>
                    <a:pt x="3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4"/>
            <p:cNvSpPr/>
            <p:nvPr/>
          </p:nvSpPr>
          <p:spPr>
            <a:xfrm>
              <a:off x="-3137093" y="2718379"/>
              <a:ext cx="44331" cy="76808"/>
            </a:xfrm>
            <a:custGeom>
              <a:avLst/>
              <a:gdLst/>
              <a:ahLst/>
              <a:cxnLst/>
              <a:rect l="l" t="t" r="r" b="b"/>
              <a:pathLst>
                <a:path w="273" h="473" extrusionOk="0">
                  <a:moveTo>
                    <a:pt x="24" y="0"/>
                  </a:moveTo>
                  <a:cubicBezTo>
                    <a:pt x="12" y="12"/>
                    <a:pt x="1" y="24"/>
                    <a:pt x="12" y="36"/>
                  </a:cubicBezTo>
                  <a:lnTo>
                    <a:pt x="225" y="462"/>
                  </a:lnTo>
                  <a:cubicBezTo>
                    <a:pt x="237" y="473"/>
                    <a:pt x="237" y="473"/>
                    <a:pt x="248" y="473"/>
                  </a:cubicBezTo>
                  <a:lnTo>
                    <a:pt x="261" y="473"/>
                  </a:lnTo>
                  <a:cubicBezTo>
                    <a:pt x="272" y="462"/>
                    <a:pt x="272" y="449"/>
                    <a:pt x="272" y="438"/>
                  </a:cubicBezTo>
                  <a:lnTo>
                    <a:pt x="48" y="12"/>
                  </a:lnTo>
                  <a:cubicBezTo>
                    <a:pt x="48" y="0"/>
                    <a:pt x="36" y="0"/>
                    <a:pt x="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4"/>
            <p:cNvSpPr/>
            <p:nvPr/>
          </p:nvSpPr>
          <p:spPr>
            <a:xfrm>
              <a:off x="-3388628" y="2729746"/>
              <a:ext cx="109610" cy="163522"/>
            </a:xfrm>
            <a:custGeom>
              <a:avLst/>
              <a:gdLst/>
              <a:ahLst/>
              <a:cxnLst/>
              <a:rect l="l" t="t" r="r" b="b"/>
              <a:pathLst>
                <a:path w="675" h="1007" extrusionOk="0">
                  <a:moveTo>
                    <a:pt x="663" y="1"/>
                  </a:moveTo>
                  <a:cubicBezTo>
                    <a:pt x="651" y="1"/>
                    <a:pt x="639" y="1"/>
                    <a:pt x="628" y="13"/>
                  </a:cubicBezTo>
                  <a:lnTo>
                    <a:pt x="13" y="970"/>
                  </a:lnTo>
                  <a:cubicBezTo>
                    <a:pt x="1" y="983"/>
                    <a:pt x="1" y="1006"/>
                    <a:pt x="13" y="1006"/>
                  </a:cubicBezTo>
                  <a:lnTo>
                    <a:pt x="48" y="1006"/>
                  </a:lnTo>
                  <a:lnTo>
                    <a:pt x="663" y="37"/>
                  </a:lnTo>
                  <a:cubicBezTo>
                    <a:pt x="675" y="25"/>
                    <a:pt x="663" y="13"/>
                    <a:pt x="6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4"/>
            <p:cNvSpPr/>
            <p:nvPr/>
          </p:nvSpPr>
          <p:spPr>
            <a:xfrm>
              <a:off x="-3567089" y="2549336"/>
              <a:ext cx="203631" cy="30853"/>
            </a:xfrm>
            <a:custGeom>
              <a:avLst/>
              <a:gdLst/>
              <a:ahLst/>
              <a:cxnLst/>
              <a:rect l="l" t="t" r="r" b="b"/>
              <a:pathLst>
                <a:path w="1254" h="190" extrusionOk="0">
                  <a:moveTo>
                    <a:pt x="24" y="1"/>
                  </a:moveTo>
                  <a:cubicBezTo>
                    <a:pt x="12" y="1"/>
                    <a:pt x="1" y="13"/>
                    <a:pt x="1" y="24"/>
                  </a:cubicBezTo>
                  <a:cubicBezTo>
                    <a:pt x="1" y="37"/>
                    <a:pt x="12" y="48"/>
                    <a:pt x="24" y="48"/>
                  </a:cubicBezTo>
                  <a:lnTo>
                    <a:pt x="1230" y="190"/>
                  </a:lnTo>
                  <a:cubicBezTo>
                    <a:pt x="1241" y="190"/>
                    <a:pt x="1254" y="179"/>
                    <a:pt x="1254" y="166"/>
                  </a:cubicBezTo>
                  <a:cubicBezTo>
                    <a:pt x="1254" y="155"/>
                    <a:pt x="1241" y="143"/>
                    <a:pt x="1230" y="143"/>
                  </a:cubicBezTo>
                  <a:lnTo>
                    <a:pt x="2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4"/>
            <p:cNvSpPr/>
            <p:nvPr/>
          </p:nvSpPr>
          <p:spPr>
            <a:xfrm>
              <a:off x="-3338775" y="2322808"/>
              <a:ext cx="76970" cy="113507"/>
            </a:xfrm>
            <a:custGeom>
              <a:avLst/>
              <a:gdLst/>
              <a:ahLst/>
              <a:cxnLst/>
              <a:rect l="l" t="t" r="r" b="b"/>
              <a:pathLst>
                <a:path w="474" h="699" extrusionOk="0">
                  <a:moveTo>
                    <a:pt x="13" y="1"/>
                  </a:moveTo>
                  <a:cubicBezTo>
                    <a:pt x="13" y="13"/>
                    <a:pt x="1" y="24"/>
                    <a:pt x="13" y="37"/>
                  </a:cubicBezTo>
                  <a:lnTo>
                    <a:pt x="426" y="686"/>
                  </a:lnTo>
                  <a:cubicBezTo>
                    <a:pt x="439" y="699"/>
                    <a:pt x="439" y="699"/>
                    <a:pt x="450" y="699"/>
                  </a:cubicBezTo>
                  <a:lnTo>
                    <a:pt x="462" y="699"/>
                  </a:lnTo>
                  <a:cubicBezTo>
                    <a:pt x="474" y="686"/>
                    <a:pt x="474" y="675"/>
                    <a:pt x="474" y="663"/>
                  </a:cubicBezTo>
                  <a:lnTo>
                    <a:pt x="48" y="13"/>
                  </a:lnTo>
                  <a:cubicBezTo>
                    <a:pt x="37" y="1"/>
                    <a:pt x="25" y="1"/>
                    <a:pt x="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4"/>
            <p:cNvSpPr/>
            <p:nvPr/>
          </p:nvSpPr>
          <p:spPr>
            <a:xfrm>
              <a:off x="-3338775" y="2993623"/>
              <a:ext cx="914065" cy="791464"/>
            </a:xfrm>
            <a:custGeom>
              <a:avLst/>
              <a:gdLst/>
              <a:ahLst/>
              <a:cxnLst/>
              <a:rect l="l" t="t" r="r" b="b"/>
              <a:pathLst>
                <a:path w="5629" h="4874" extrusionOk="0">
                  <a:moveTo>
                    <a:pt x="1074" y="1"/>
                  </a:moveTo>
                  <a:cubicBezTo>
                    <a:pt x="1046" y="1"/>
                    <a:pt x="1015" y="3"/>
                    <a:pt x="983" y="7"/>
                  </a:cubicBezTo>
                  <a:cubicBezTo>
                    <a:pt x="639" y="43"/>
                    <a:pt x="581" y="469"/>
                    <a:pt x="581" y="469"/>
                  </a:cubicBezTo>
                  <a:cubicBezTo>
                    <a:pt x="368" y="575"/>
                    <a:pt x="344" y="871"/>
                    <a:pt x="344" y="871"/>
                  </a:cubicBezTo>
                  <a:lnTo>
                    <a:pt x="356" y="882"/>
                  </a:lnTo>
                  <a:cubicBezTo>
                    <a:pt x="166" y="942"/>
                    <a:pt x="1" y="1142"/>
                    <a:pt x="48" y="1686"/>
                  </a:cubicBezTo>
                  <a:cubicBezTo>
                    <a:pt x="108" y="2585"/>
                    <a:pt x="497" y="3365"/>
                    <a:pt x="1207" y="4098"/>
                  </a:cubicBezTo>
                  <a:cubicBezTo>
                    <a:pt x="1613" y="4518"/>
                    <a:pt x="2283" y="4874"/>
                    <a:pt x="3155" y="4874"/>
                  </a:cubicBezTo>
                  <a:cubicBezTo>
                    <a:pt x="3831" y="4874"/>
                    <a:pt x="4629" y="4660"/>
                    <a:pt x="5522" y="4098"/>
                  </a:cubicBezTo>
                  <a:lnTo>
                    <a:pt x="5628" y="3743"/>
                  </a:lnTo>
                  <a:cubicBezTo>
                    <a:pt x="5628" y="3743"/>
                    <a:pt x="2767" y="3648"/>
                    <a:pt x="2082" y="3141"/>
                  </a:cubicBezTo>
                  <a:cubicBezTo>
                    <a:pt x="1396" y="2632"/>
                    <a:pt x="1112" y="1746"/>
                    <a:pt x="1077" y="1486"/>
                  </a:cubicBezTo>
                  <a:cubicBezTo>
                    <a:pt x="1526" y="1402"/>
                    <a:pt x="1467" y="1071"/>
                    <a:pt x="1408" y="894"/>
                  </a:cubicBezTo>
                  <a:cubicBezTo>
                    <a:pt x="1385" y="824"/>
                    <a:pt x="1325" y="753"/>
                    <a:pt x="1254" y="682"/>
                  </a:cubicBezTo>
                  <a:lnTo>
                    <a:pt x="1266" y="682"/>
                  </a:lnTo>
                  <a:cubicBezTo>
                    <a:pt x="1325" y="669"/>
                    <a:pt x="1455" y="551"/>
                    <a:pt x="1443" y="362"/>
                  </a:cubicBezTo>
                  <a:cubicBezTo>
                    <a:pt x="1443" y="201"/>
                    <a:pt x="1356" y="1"/>
                    <a:pt x="1074" y="1"/>
                  </a:cubicBezTo>
                  <a:close/>
                </a:path>
              </a:pathLst>
            </a:custGeom>
            <a:solidFill>
              <a:srgbClr val="FFD2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4"/>
            <p:cNvSpPr/>
            <p:nvPr/>
          </p:nvSpPr>
          <p:spPr>
            <a:xfrm>
              <a:off x="-3183210" y="3411441"/>
              <a:ext cx="840992" cy="373648"/>
            </a:xfrm>
            <a:custGeom>
              <a:avLst/>
              <a:gdLst/>
              <a:ahLst/>
              <a:cxnLst/>
              <a:rect l="l" t="t" r="r" b="b"/>
              <a:pathLst>
                <a:path w="5179" h="2301" extrusionOk="0">
                  <a:moveTo>
                    <a:pt x="2011" y="0"/>
                  </a:moveTo>
                  <a:lnTo>
                    <a:pt x="1" y="1253"/>
                  </a:lnTo>
                  <a:cubicBezTo>
                    <a:pt x="72" y="1348"/>
                    <a:pt x="166" y="1442"/>
                    <a:pt x="249" y="1525"/>
                  </a:cubicBezTo>
                  <a:cubicBezTo>
                    <a:pt x="655" y="1945"/>
                    <a:pt x="1325" y="2301"/>
                    <a:pt x="2197" y="2301"/>
                  </a:cubicBezTo>
                  <a:cubicBezTo>
                    <a:pt x="2873" y="2301"/>
                    <a:pt x="3671" y="2087"/>
                    <a:pt x="4564" y="1525"/>
                  </a:cubicBezTo>
                  <a:lnTo>
                    <a:pt x="5179" y="331"/>
                  </a:lnTo>
                  <a:lnTo>
                    <a:pt x="5179" y="331"/>
                  </a:lnTo>
                  <a:cubicBezTo>
                    <a:pt x="5179" y="331"/>
                    <a:pt x="4286" y="656"/>
                    <a:pt x="3435" y="656"/>
                  </a:cubicBezTo>
                  <a:cubicBezTo>
                    <a:pt x="2946" y="656"/>
                    <a:pt x="2472" y="549"/>
                    <a:pt x="2187" y="213"/>
                  </a:cubicBezTo>
                  <a:cubicBezTo>
                    <a:pt x="2129" y="153"/>
                    <a:pt x="2069" y="95"/>
                    <a:pt x="20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4"/>
            <p:cNvSpPr/>
            <p:nvPr/>
          </p:nvSpPr>
          <p:spPr>
            <a:xfrm>
              <a:off x="-2849184" y="3466489"/>
              <a:ext cx="1044460" cy="843428"/>
            </a:xfrm>
            <a:custGeom>
              <a:avLst/>
              <a:gdLst/>
              <a:ahLst/>
              <a:cxnLst/>
              <a:rect l="l" t="t" r="r" b="b"/>
              <a:pathLst>
                <a:path w="6432" h="5194" extrusionOk="0">
                  <a:moveTo>
                    <a:pt x="3569" y="1"/>
                  </a:moveTo>
                  <a:cubicBezTo>
                    <a:pt x="2113" y="1"/>
                    <a:pt x="622" y="1600"/>
                    <a:pt x="107" y="3834"/>
                  </a:cubicBezTo>
                  <a:lnTo>
                    <a:pt x="1" y="4401"/>
                  </a:lnTo>
                  <a:lnTo>
                    <a:pt x="5865" y="5194"/>
                  </a:lnTo>
                  <a:cubicBezTo>
                    <a:pt x="5865" y="5181"/>
                    <a:pt x="5865" y="5170"/>
                    <a:pt x="5876" y="5146"/>
                  </a:cubicBezTo>
                  <a:cubicBezTo>
                    <a:pt x="6432" y="2699"/>
                    <a:pt x="5604" y="405"/>
                    <a:pt x="4008" y="51"/>
                  </a:cubicBezTo>
                  <a:cubicBezTo>
                    <a:pt x="3863" y="17"/>
                    <a:pt x="3716" y="1"/>
                    <a:pt x="35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4"/>
            <p:cNvSpPr/>
            <p:nvPr/>
          </p:nvSpPr>
          <p:spPr>
            <a:xfrm>
              <a:off x="-2776111" y="3382698"/>
              <a:ext cx="518495" cy="266311"/>
            </a:xfrm>
            <a:custGeom>
              <a:avLst/>
              <a:gdLst/>
              <a:ahLst/>
              <a:cxnLst/>
              <a:rect l="l" t="t" r="r" b="b"/>
              <a:pathLst>
                <a:path w="3193" h="1640" extrusionOk="0">
                  <a:moveTo>
                    <a:pt x="1237" y="1"/>
                  </a:moveTo>
                  <a:cubicBezTo>
                    <a:pt x="1167" y="1"/>
                    <a:pt x="1105" y="21"/>
                    <a:pt x="1052" y="70"/>
                  </a:cubicBezTo>
                  <a:cubicBezTo>
                    <a:pt x="733" y="366"/>
                    <a:pt x="1206" y="745"/>
                    <a:pt x="1206" y="745"/>
                  </a:cubicBezTo>
                  <a:cubicBezTo>
                    <a:pt x="1206" y="745"/>
                    <a:pt x="849" y="489"/>
                    <a:pt x="546" y="489"/>
                  </a:cubicBezTo>
                  <a:cubicBezTo>
                    <a:pt x="398" y="489"/>
                    <a:pt x="263" y="550"/>
                    <a:pt x="189" y="732"/>
                  </a:cubicBezTo>
                  <a:cubicBezTo>
                    <a:pt x="0" y="1217"/>
                    <a:pt x="970" y="1489"/>
                    <a:pt x="970" y="1489"/>
                  </a:cubicBezTo>
                  <a:cubicBezTo>
                    <a:pt x="970" y="1489"/>
                    <a:pt x="1390" y="1640"/>
                    <a:pt x="1884" y="1640"/>
                  </a:cubicBezTo>
                  <a:cubicBezTo>
                    <a:pt x="2123" y="1640"/>
                    <a:pt x="2378" y="1605"/>
                    <a:pt x="2612" y="1501"/>
                  </a:cubicBezTo>
                  <a:cubicBezTo>
                    <a:pt x="3192" y="1252"/>
                    <a:pt x="3062" y="543"/>
                    <a:pt x="2672" y="508"/>
                  </a:cubicBezTo>
                  <a:cubicBezTo>
                    <a:pt x="2085" y="469"/>
                    <a:pt x="1571" y="1"/>
                    <a:pt x="12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4"/>
            <p:cNvSpPr/>
            <p:nvPr/>
          </p:nvSpPr>
          <p:spPr>
            <a:xfrm>
              <a:off x="-2233420" y="3473472"/>
              <a:ext cx="501770" cy="249261"/>
            </a:xfrm>
            <a:custGeom>
              <a:avLst/>
              <a:gdLst/>
              <a:ahLst/>
              <a:cxnLst/>
              <a:rect l="l" t="t" r="r" b="b"/>
              <a:pathLst>
                <a:path w="3090" h="1535" extrusionOk="0">
                  <a:moveTo>
                    <a:pt x="2043" y="0"/>
                  </a:moveTo>
                  <a:cubicBezTo>
                    <a:pt x="1746" y="0"/>
                    <a:pt x="1301" y="200"/>
                    <a:pt x="845" y="200"/>
                  </a:cubicBezTo>
                  <a:cubicBezTo>
                    <a:pt x="777" y="200"/>
                    <a:pt x="709" y="196"/>
                    <a:pt x="642" y="186"/>
                  </a:cubicBezTo>
                  <a:cubicBezTo>
                    <a:pt x="625" y="183"/>
                    <a:pt x="609" y="182"/>
                    <a:pt x="593" y="182"/>
                  </a:cubicBezTo>
                  <a:cubicBezTo>
                    <a:pt x="230" y="182"/>
                    <a:pt x="1" y="804"/>
                    <a:pt x="476" y="1166"/>
                  </a:cubicBezTo>
                  <a:cubicBezTo>
                    <a:pt x="902" y="1482"/>
                    <a:pt x="1474" y="1534"/>
                    <a:pt x="1809" y="1534"/>
                  </a:cubicBezTo>
                  <a:cubicBezTo>
                    <a:pt x="1976" y="1534"/>
                    <a:pt x="2084" y="1521"/>
                    <a:pt x="2084" y="1521"/>
                  </a:cubicBezTo>
                  <a:cubicBezTo>
                    <a:pt x="2084" y="1521"/>
                    <a:pt x="3089" y="1474"/>
                    <a:pt x="3018" y="954"/>
                  </a:cubicBezTo>
                  <a:cubicBezTo>
                    <a:pt x="2976" y="693"/>
                    <a:pt x="2768" y="622"/>
                    <a:pt x="2553" y="622"/>
                  </a:cubicBezTo>
                  <a:cubicBezTo>
                    <a:pt x="2289" y="622"/>
                    <a:pt x="2013" y="729"/>
                    <a:pt x="2013" y="729"/>
                  </a:cubicBezTo>
                  <a:cubicBezTo>
                    <a:pt x="2013" y="729"/>
                    <a:pt x="2569" y="481"/>
                    <a:pt x="2320" y="126"/>
                  </a:cubicBezTo>
                  <a:cubicBezTo>
                    <a:pt x="2259" y="33"/>
                    <a:pt x="216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4"/>
            <p:cNvSpPr/>
            <p:nvPr/>
          </p:nvSpPr>
          <p:spPr>
            <a:xfrm>
              <a:off x="-2200293" y="3738972"/>
              <a:ext cx="272807" cy="195999"/>
            </a:xfrm>
            <a:custGeom>
              <a:avLst/>
              <a:gdLst/>
              <a:ahLst/>
              <a:cxnLst/>
              <a:rect l="l" t="t" r="r" b="b"/>
              <a:pathLst>
                <a:path w="1680" h="1207" extrusionOk="0">
                  <a:moveTo>
                    <a:pt x="403" y="0"/>
                  </a:moveTo>
                  <a:cubicBezTo>
                    <a:pt x="359" y="0"/>
                    <a:pt x="311" y="12"/>
                    <a:pt x="261" y="40"/>
                  </a:cubicBezTo>
                  <a:cubicBezTo>
                    <a:pt x="1" y="182"/>
                    <a:pt x="379" y="820"/>
                    <a:pt x="568" y="1115"/>
                  </a:cubicBezTo>
                  <a:cubicBezTo>
                    <a:pt x="605" y="1175"/>
                    <a:pt x="662" y="1207"/>
                    <a:pt x="719" y="1207"/>
                  </a:cubicBezTo>
                  <a:cubicBezTo>
                    <a:pt x="752" y="1207"/>
                    <a:pt x="786" y="1196"/>
                    <a:pt x="816" y="1175"/>
                  </a:cubicBezTo>
                  <a:cubicBezTo>
                    <a:pt x="1100" y="974"/>
                    <a:pt x="1679" y="524"/>
                    <a:pt x="1454" y="335"/>
                  </a:cubicBezTo>
                  <a:cubicBezTo>
                    <a:pt x="1369" y="260"/>
                    <a:pt x="1278" y="233"/>
                    <a:pt x="1191" y="233"/>
                  </a:cubicBezTo>
                  <a:cubicBezTo>
                    <a:pt x="978" y="233"/>
                    <a:pt x="792" y="395"/>
                    <a:pt x="792" y="395"/>
                  </a:cubicBezTo>
                  <a:cubicBezTo>
                    <a:pt x="792" y="395"/>
                    <a:pt x="655" y="0"/>
                    <a:pt x="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4"/>
            <p:cNvSpPr/>
            <p:nvPr/>
          </p:nvSpPr>
          <p:spPr>
            <a:xfrm>
              <a:off x="-2375019" y="3342264"/>
              <a:ext cx="288071" cy="196161"/>
            </a:xfrm>
            <a:custGeom>
              <a:avLst/>
              <a:gdLst/>
              <a:ahLst/>
              <a:cxnLst/>
              <a:rect l="l" t="t" r="r" b="b"/>
              <a:pathLst>
                <a:path w="1774" h="1208" extrusionOk="0">
                  <a:moveTo>
                    <a:pt x="213" y="1"/>
                  </a:moveTo>
                  <a:cubicBezTo>
                    <a:pt x="166" y="1"/>
                    <a:pt x="119" y="24"/>
                    <a:pt x="119" y="72"/>
                  </a:cubicBezTo>
                  <a:lnTo>
                    <a:pt x="13" y="852"/>
                  </a:lnTo>
                  <a:cubicBezTo>
                    <a:pt x="0" y="934"/>
                    <a:pt x="71" y="1017"/>
                    <a:pt x="155" y="1029"/>
                  </a:cubicBezTo>
                  <a:lnTo>
                    <a:pt x="1479" y="1206"/>
                  </a:lnTo>
                  <a:cubicBezTo>
                    <a:pt x="1486" y="1207"/>
                    <a:pt x="1494" y="1208"/>
                    <a:pt x="1502" y="1208"/>
                  </a:cubicBezTo>
                  <a:cubicBezTo>
                    <a:pt x="1586" y="1208"/>
                    <a:pt x="1656" y="1151"/>
                    <a:pt x="1668" y="1065"/>
                  </a:cubicBezTo>
                  <a:lnTo>
                    <a:pt x="1762" y="284"/>
                  </a:lnTo>
                  <a:cubicBezTo>
                    <a:pt x="1774" y="248"/>
                    <a:pt x="1739" y="201"/>
                    <a:pt x="1691" y="201"/>
                  </a:cubicBezTo>
                  <a:lnTo>
                    <a:pt x="21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4"/>
            <p:cNvSpPr/>
            <p:nvPr/>
          </p:nvSpPr>
          <p:spPr>
            <a:xfrm>
              <a:off x="-2808913" y="2231872"/>
              <a:ext cx="1366957" cy="1163976"/>
            </a:xfrm>
            <a:custGeom>
              <a:avLst/>
              <a:gdLst/>
              <a:ahLst/>
              <a:cxnLst/>
              <a:rect l="l" t="t" r="r" b="b"/>
              <a:pathLst>
                <a:path w="8418" h="7168" extrusionOk="0">
                  <a:moveTo>
                    <a:pt x="3507" y="0"/>
                  </a:moveTo>
                  <a:cubicBezTo>
                    <a:pt x="2948" y="0"/>
                    <a:pt x="2378" y="108"/>
                    <a:pt x="1869" y="360"/>
                  </a:cubicBezTo>
                  <a:cubicBezTo>
                    <a:pt x="320" y="1128"/>
                    <a:pt x="1" y="3540"/>
                    <a:pt x="202" y="4580"/>
                  </a:cubicBezTo>
                  <a:cubicBezTo>
                    <a:pt x="403" y="5620"/>
                    <a:pt x="1101" y="6224"/>
                    <a:pt x="1101" y="6224"/>
                  </a:cubicBezTo>
                  <a:cubicBezTo>
                    <a:pt x="1101" y="6224"/>
                    <a:pt x="2046" y="6850"/>
                    <a:pt x="3607" y="7028"/>
                  </a:cubicBezTo>
                  <a:cubicBezTo>
                    <a:pt x="4200" y="7092"/>
                    <a:pt x="4732" y="7167"/>
                    <a:pt x="5210" y="7167"/>
                  </a:cubicBezTo>
                  <a:cubicBezTo>
                    <a:pt x="6048" y="7167"/>
                    <a:pt x="6722" y="6936"/>
                    <a:pt x="7272" y="6011"/>
                  </a:cubicBezTo>
                  <a:cubicBezTo>
                    <a:pt x="7390" y="5822"/>
                    <a:pt x="7614" y="5408"/>
                    <a:pt x="7732" y="5148"/>
                  </a:cubicBezTo>
                  <a:cubicBezTo>
                    <a:pt x="8418" y="3705"/>
                    <a:pt x="8205" y="2476"/>
                    <a:pt x="7697" y="1826"/>
                  </a:cubicBezTo>
                  <a:cubicBezTo>
                    <a:pt x="7082" y="1046"/>
                    <a:pt x="6219" y="1034"/>
                    <a:pt x="6219" y="1034"/>
                  </a:cubicBezTo>
                  <a:lnTo>
                    <a:pt x="6172" y="1010"/>
                  </a:lnTo>
                  <a:cubicBezTo>
                    <a:pt x="5743" y="447"/>
                    <a:pt x="4649" y="0"/>
                    <a:pt x="35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4"/>
            <p:cNvSpPr/>
            <p:nvPr/>
          </p:nvSpPr>
          <p:spPr>
            <a:xfrm>
              <a:off x="-2730156" y="2390848"/>
              <a:ext cx="1134746" cy="1092364"/>
            </a:xfrm>
            <a:custGeom>
              <a:avLst/>
              <a:gdLst/>
              <a:ahLst/>
              <a:cxnLst/>
              <a:rect l="l" t="t" r="r" b="b"/>
              <a:pathLst>
                <a:path w="6988" h="6727" extrusionOk="0">
                  <a:moveTo>
                    <a:pt x="2521" y="1"/>
                  </a:moveTo>
                  <a:cubicBezTo>
                    <a:pt x="1478" y="1"/>
                    <a:pt x="579" y="776"/>
                    <a:pt x="438" y="1840"/>
                  </a:cubicBezTo>
                  <a:lnTo>
                    <a:pt x="143" y="4050"/>
                  </a:lnTo>
                  <a:cubicBezTo>
                    <a:pt x="1" y="5209"/>
                    <a:pt x="816" y="6262"/>
                    <a:pt x="1963" y="6415"/>
                  </a:cubicBezTo>
                  <a:lnTo>
                    <a:pt x="4186" y="6711"/>
                  </a:lnTo>
                  <a:cubicBezTo>
                    <a:pt x="4274" y="6722"/>
                    <a:pt x="4361" y="6727"/>
                    <a:pt x="4448" y="6727"/>
                  </a:cubicBezTo>
                  <a:cubicBezTo>
                    <a:pt x="5490" y="6727"/>
                    <a:pt x="6408" y="5960"/>
                    <a:pt x="6550" y="4890"/>
                  </a:cubicBezTo>
                  <a:lnTo>
                    <a:pt x="6834" y="2668"/>
                  </a:lnTo>
                  <a:cubicBezTo>
                    <a:pt x="6987" y="1521"/>
                    <a:pt x="6172" y="457"/>
                    <a:pt x="5013" y="303"/>
                  </a:cubicBezTo>
                  <a:lnTo>
                    <a:pt x="2802" y="20"/>
                  </a:lnTo>
                  <a:cubicBezTo>
                    <a:pt x="2708" y="7"/>
                    <a:pt x="2614" y="1"/>
                    <a:pt x="2521" y="1"/>
                  </a:cubicBezTo>
                  <a:close/>
                </a:path>
              </a:pathLst>
            </a:custGeom>
            <a:solidFill>
              <a:srgbClr val="FFD2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4"/>
            <p:cNvSpPr/>
            <p:nvPr/>
          </p:nvSpPr>
          <p:spPr>
            <a:xfrm>
              <a:off x="-2288630" y="3069619"/>
              <a:ext cx="209314" cy="123088"/>
            </a:xfrm>
            <a:custGeom>
              <a:avLst/>
              <a:gdLst/>
              <a:ahLst/>
              <a:cxnLst/>
              <a:rect l="l" t="t" r="r" b="b"/>
              <a:pathLst>
                <a:path w="1289" h="758" extrusionOk="0">
                  <a:moveTo>
                    <a:pt x="25" y="1"/>
                  </a:moveTo>
                  <a:cubicBezTo>
                    <a:pt x="1" y="178"/>
                    <a:pt x="36" y="356"/>
                    <a:pt x="143" y="497"/>
                  </a:cubicBezTo>
                  <a:cubicBezTo>
                    <a:pt x="249" y="639"/>
                    <a:pt x="403" y="734"/>
                    <a:pt x="568" y="757"/>
                  </a:cubicBezTo>
                  <a:lnTo>
                    <a:pt x="639" y="757"/>
                  </a:lnTo>
                  <a:cubicBezTo>
                    <a:pt x="958" y="757"/>
                    <a:pt x="1242" y="509"/>
                    <a:pt x="1289" y="166"/>
                  </a:cubicBezTo>
                  <a:lnTo>
                    <a:pt x="1230" y="154"/>
                  </a:lnTo>
                  <a:cubicBezTo>
                    <a:pt x="1186" y="474"/>
                    <a:pt x="926" y="702"/>
                    <a:pt x="642" y="702"/>
                  </a:cubicBezTo>
                  <a:cubicBezTo>
                    <a:pt x="621" y="702"/>
                    <a:pt x="600" y="700"/>
                    <a:pt x="580" y="698"/>
                  </a:cubicBezTo>
                  <a:cubicBezTo>
                    <a:pt x="426" y="674"/>
                    <a:pt x="285" y="592"/>
                    <a:pt x="190" y="461"/>
                  </a:cubicBezTo>
                  <a:cubicBezTo>
                    <a:pt x="95" y="332"/>
                    <a:pt x="60" y="166"/>
                    <a:pt x="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4"/>
            <p:cNvSpPr/>
            <p:nvPr/>
          </p:nvSpPr>
          <p:spPr>
            <a:xfrm>
              <a:off x="-2223352" y="2893106"/>
              <a:ext cx="69338" cy="119191"/>
            </a:xfrm>
            <a:custGeom>
              <a:avLst/>
              <a:gdLst/>
              <a:ahLst/>
              <a:cxnLst/>
              <a:rect l="l" t="t" r="r" b="b"/>
              <a:pathLst>
                <a:path w="427" h="734" extrusionOk="0">
                  <a:moveTo>
                    <a:pt x="379" y="0"/>
                  </a:moveTo>
                  <a:lnTo>
                    <a:pt x="320" y="224"/>
                  </a:lnTo>
                  <a:cubicBezTo>
                    <a:pt x="154" y="224"/>
                    <a:pt x="12" y="331"/>
                    <a:pt x="1" y="461"/>
                  </a:cubicBezTo>
                  <a:cubicBezTo>
                    <a:pt x="1" y="532"/>
                    <a:pt x="36" y="603"/>
                    <a:pt x="95" y="650"/>
                  </a:cubicBezTo>
                  <a:cubicBezTo>
                    <a:pt x="154" y="697"/>
                    <a:pt x="237" y="733"/>
                    <a:pt x="320" y="733"/>
                  </a:cubicBezTo>
                  <a:lnTo>
                    <a:pt x="320" y="674"/>
                  </a:lnTo>
                  <a:cubicBezTo>
                    <a:pt x="249" y="674"/>
                    <a:pt x="178" y="650"/>
                    <a:pt x="130" y="603"/>
                  </a:cubicBezTo>
                  <a:cubicBezTo>
                    <a:pt x="83" y="568"/>
                    <a:pt x="59" y="520"/>
                    <a:pt x="59" y="461"/>
                  </a:cubicBezTo>
                  <a:cubicBezTo>
                    <a:pt x="71" y="362"/>
                    <a:pt x="175" y="283"/>
                    <a:pt x="313" y="283"/>
                  </a:cubicBezTo>
                  <a:cubicBezTo>
                    <a:pt x="323" y="283"/>
                    <a:pt x="333" y="283"/>
                    <a:pt x="343" y="284"/>
                  </a:cubicBezTo>
                  <a:lnTo>
                    <a:pt x="367" y="284"/>
                  </a:lnTo>
                  <a:lnTo>
                    <a:pt x="426" y="24"/>
                  </a:lnTo>
                  <a:lnTo>
                    <a:pt x="37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4"/>
            <p:cNvSpPr/>
            <p:nvPr/>
          </p:nvSpPr>
          <p:spPr>
            <a:xfrm>
              <a:off x="-1701121" y="2980957"/>
              <a:ext cx="253483" cy="233022"/>
            </a:xfrm>
            <a:custGeom>
              <a:avLst/>
              <a:gdLst/>
              <a:ahLst/>
              <a:cxnLst/>
              <a:rect l="l" t="t" r="r" b="b"/>
              <a:pathLst>
                <a:path w="1561" h="1435" extrusionOk="0">
                  <a:moveTo>
                    <a:pt x="791" y="0"/>
                  </a:moveTo>
                  <a:cubicBezTo>
                    <a:pt x="768" y="0"/>
                    <a:pt x="745" y="1"/>
                    <a:pt x="721" y="3"/>
                  </a:cubicBezTo>
                  <a:cubicBezTo>
                    <a:pt x="308" y="38"/>
                    <a:pt x="0" y="381"/>
                    <a:pt x="24" y="771"/>
                  </a:cubicBezTo>
                  <a:cubicBezTo>
                    <a:pt x="58" y="1157"/>
                    <a:pt x="398" y="1434"/>
                    <a:pt x="791" y="1434"/>
                  </a:cubicBezTo>
                  <a:cubicBezTo>
                    <a:pt x="807" y="1434"/>
                    <a:pt x="823" y="1434"/>
                    <a:pt x="839" y="1433"/>
                  </a:cubicBezTo>
                  <a:cubicBezTo>
                    <a:pt x="1253" y="1398"/>
                    <a:pt x="1561" y="1043"/>
                    <a:pt x="1525" y="653"/>
                  </a:cubicBezTo>
                  <a:cubicBezTo>
                    <a:pt x="1492" y="274"/>
                    <a:pt x="1175" y="0"/>
                    <a:pt x="791" y="0"/>
                  </a:cubicBezTo>
                  <a:close/>
                </a:path>
              </a:pathLst>
            </a:custGeom>
            <a:solidFill>
              <a:srgbClr val="FFD2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4"/>
            <p:cNvSpPr/>
            <p:nvPr/>
          </p:nvSpPr>
          <p:spPr>
            <a:xfrm>
              <a:off x="-2897250" y="2824904"/>
              <a:ext cx="272807" cy="234322"/>
            </a:xfrm>
            <a:custGeom>
              <a:avLst/>
              <a:gdLst/>
              <a:ahLst/>
              <a:cxnLst/>
              <a:rect l="l" t="t" r="r" b="b"/>
              <a:pathLst>
                <a:path w="1680" h="1443" extrusionOk="0">
                  <a:moveTo>
                    <a:pt x="824" y="1"/>
                  </a:moveTo>
                  <a:cubicBezTo>
                    <a:pt x="518" y="1"/>
                    <a:pt x="233" y="179"/>
                    <a:pt x="131" y="468"/>
                  </a:cubicBezTo>
                  <a:cubicBezTo>
                    <a:pt x="1" y="846"/>
                    <a:pt x="202" y="1259"/>
                    <a:pt x="592" y="1401"/>
                  </a:cubicBezTo>
                  <a:cubicBezTo>
                    <a:pt x="676" y="1429"/>
                    <a:pt x="761" y="1442"/>
                    <a:pt x="845" y="1442"/>
                  </a:cubicBezTo>
                  <a:cubicBezTo>
                    <a:pt x="1152" y="1442"/>
                    <a:pt x="1439" y="1264"/>
                    <a:pt x="1550" y="975"/>
                  </a:cubicBezTo>
                  <a:cubicBezTo>
                    <a:pt x="1680" y="597"/>
                    <a:pt x="1467" y="184"/>
                    <a:pt x="1077" y="42"/>
                  </a:cubicBezTo>
                  <a:cubicBezTo>
                    <a:pt x="993" y="14"/>
                    <a:pt x="908" y="1"/>
                    <a:pt x="824" y="1"/>
                  </a:cubicBezTo>
                  <a:close/>
                </a:path>
              </a:pathLst>
            </a:custGeom>
            <a:solidFill>
              <a:srgbClr val="FFD2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4"/>
            <p:cNvSpPr/>
            <p:nvPr/>
          </p:nvSpPr>
          <p:spPr>
            <a:xfrm>
              <a:off x="-2699303" y="3009374"/>
              <a:ext cx="165146" cy="155240"/>
            </a:xfrm>
            <a:custGeom>
              <a:avLst/>
              <a:gdLst/>
              <a:ahLst/>
              <a:cxnLst/>
              <a:rect l="l" t="t" r="r" b="b"/>
              <a:pathLst>
                <a:path w="1017" h="956" extrusionOk="0">
                  <a:moveTo>
                    <a:pt x="514" y="1"/>
                  </a:moveTo>
                  <a:cubicBezTo>
                    <a:pt x="271" y="1"/>
                    <a:pt x="68" y="180"/>
                    <a:pt x="35" y="419"/>
                  </a:cubicBezTo>
                  <a:cubicBezTo>
                    <a:pt x="0" y="679"/>
                    <a:pt x="189" y="916"/>
                    <a:pt x="449" y="951"/>
                  </a:cubicBezTo>
                  <a:cubicBezTo>
                    <a:pt x="472" y="954"/>
                    <a:pt x="494" y="955"/>
                    <a:pt x="516" y="955"/>
                  </a:cubicBezTo>
                  <a:cubicBezTo>
                    <a:pt x="750" y="955"/>
                    <a:pt x="959" y="785"/>
                    <a:pt x="981" y="537"/>
                  </a:cubicBezTo>
                  <a:cubicBezTo>
                    <a:pt x="1017" y="277"/>
                    <a:pt x="839" y="41"/>
                    <a:pt x="579" y="5"/>
                  </a:cubicBezTo>
                  <a:cubicBezTo>
                    <a:pt x="557" y="2"/>
                    <a:pt x="535" y="1"/>
                    <a:pt x="514" y="1"/>
                  </a:cubicBezTo>
                  <a:close/>
                </a:path>
              </a:pathLst>
            </a:custGeom>
            <a:solidFill>
              <a:srgbClr val="FFB3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4"/>
            <p:cNvSpPr/>
            <p:nvPr/>
          </p:nvSpPr>
          <p:spPr>
            <a:xfrm>
              <a:off x="-1881531" y="3141881"/>
              <a:ext cx="165146" cy="155240"/>
            </a:xfrm>
            <a:custGeom>
              <a:avLst/>
              <a:gdLst/>
              <a:ahLst/>
              <a:cxnLst/>
              <a:rect l="l" t="t" r="r" b="b"/>
              <a:pathLst>
                <a:path w="1017" h="956" extrusionOk="0">
                  <a:moveTo>
                    <a:pt x="504" y="1"/>
                  </a:moveTo>
                  <a:cubicBezTo>
                    <a:pt x="268" y="1"/>
                    <a:pt x="57" y="180"/>
                    <a:pt x="35" y="418"/>
                  </a:cubicBezTo>
                  <a:cubicBezTo>
                    <a:pt x="0" y="678"/>
                    <a:pt x="177" y="915"/>
                    <a:pt x="437" y="951"/>
                  </a:cubicBezTo>
                  <a:cubicBezTo>
                    <a:pt x="460" y="954"/>
                    <a:pt x="483" y="955"/>
                    <a:pt x="505" y="955"/>
                  </a:cubicBezTo>
                  <a:cubicBezTo>
                    <a:pt x="748" y="955"/>
                    <a:pt x="949" y="786"/>
                    <a:pt x="981" y="537"/>
                  </a:cubicBezTo>
                  <a:cubicBezTo>
                    <a:pt x="1017" y="277"/>
                    <a:pt x="828" y="40"/>
                    <a:pt x="568" y="5"/>
                  </a:cubicBezTo>
                  <a:cubicBezTo>
                    <a:pt x="546" y="2"/>
                    <a:pt x="525" y="1"/>
                    <a:pt x="504" y="1"/>
                  </a:cubicBezTo>
                  <a:close/>
                </a:path>
              </a:pathLst>
            </a:custGeom>
            <a:solidFill>
              <a:srgbClr val="FFB3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4"/>
            <p:cNvSpPr/>
            <p:nvPr/>
          </p:nvSpPr>
          <p:spPr>
            <a:xfrm>
              <a:off x="-2693619" y="2356909"/>
              <a:ext cx="1101295" cy="686726"/>
            </a:xfrm>
            <a:custGeom>
              <a:avLst/>
              <a:gdLst/>
              <a:ahLst/>
              <a:cxnLst/>
              <a:rect l="l" t="t" r="r" b="b"/>
              <a:pathLst>
                <a:path w="6782" h="4229" extrusionOk="0">
                  <a:moveTo>
                    <a:pt x="3203" y="1"/>
                  </a:moveTo>
                  <a:cubicBezTo>
                    <a:pt x="2102" y="1"/>
                    <a:pt x="926" y="292"/>
                    <a:pt x="485" y="1067"/>
                  </a:cubicBezTo>
                  <a:cubicBezTo>
                    <a:pt x="0" y="1931"/>
                    <a:pt x="12" y="2793"/>
                    <a:pt x="24" y="3148"/>
                  </a:cubicBezTo>
                  <a:cubicBezTo>
                    <a:pt x="31" y="3297"/>
                    <a:pt x="77" y="3340"/>
                    <a:pt x="119" y="3340"/>
                  </a:cubicBezTo>
                  <a:cubicBezTo>
                    <a:pt x="148" y="3340"/>
                    <a:pt x="175" y="3321"/>
                    <a:pt x="189" y="3302"/>
                  </a:cubicBezTo>
                  <a:cubicBezTo>
                    <a:pt x="331" y="3089"/>
                    <a:pt x="449" y="2581"/>
                    <a:pt x="567" y="2262"/>
                  </a:cubicBezTo>
                  <a:cubicBezTo>
                    <a:pt x="567" y="2262"/>
                    <a:pt x="1798" y="2510"/>
                    <a:pt x="2306" y="2510"/>
                  </a:cubicBezTo>
                  <a:cubicBezTo>
                    <a:pt x="2318" y="2510"/>
                    <a:pt x="2330" y="2510"/>
                    <a:pt x="2341" y="2510"/>
                  </a:cubicBezTo>
                  <a:cubicBezTo>
                    <a:pt x="3811" y="2451"/>
                    <a:pt x="4322" y="1921"/>
                    <a:pt x="4454" y="1741"/>
                  </a:cubicBezTo>
                  <a:lnTo>
                    <a:pt x="4454" y="1741"/>
                  </a:lnTo>
                  <a:cubicBezTo>
                    <a:pt x="4319" y="1956"/>
                    <a:pt x="3888" y="2687"/>
                    <a:pt x="4221" y="2817"/>
                  </a:cubicBezTo>
                  <a:cubicBezTo>
                    <a:pt x="4249" y="2828"/>
                    <a:pt x="4280" y="2833"/>
                    <a:pt x="4313" y="2833"/>
                  </a:cubicBezTo>
                  <a:cubicBezTo>
                    <a:pt x="4745" y="2833"/>
                    <a:pt x="5580" y="1978"/>
                    <a:pt x="5580" y="1978"/>
                  </a:cubicBezTo>
                  <a:lnTo>
                    <a:pt x="5580" y="1978"/>
                  </a:lnTo>
                  <a:cubicBezTo>
                    <a:pt x="5580" y="1978"/>
                    <a:pt x="5474" y="2877"/>
                    <a:pt x="6089" y="3314"/>
                  </a:cubicBezTo>
                  <a:cubicBezTo>
                    <a:pt x="6089" y="3314"/>
                    <a:pt x="6183" y="4094"/>
                    <a:pt x="6372" y="4224"/>
                  </a:cubicBezTo>
                  <a:cubicBezTo>
                    <a:pt x="6376" y="4227"/>
                    <a:pt x="6380" y="4229"/>
                    <a:pt x="6384" y="4229"/>
                  </a:cubicBezTo>
                  <a:cubicBezTo>
                    <a:pt x="6508" y="4229"/>
                    <a:pt x="6781" y="2807"/>
                    <a:pt x="6632" y="2108"/>
                  </a:cubicBezTo>
                  <a:cubicBezTo>
                    <a:pt x="6478" y="1399"/>
                    <a:pt x="5829" y="489"/>
                    <a:pt x="4563" y="158"/>
                  </a:cubicBezTo>
                  <a:cubicBezTo>
                    <a:pt x="4173" y="59"/>
                    <a:pt x="3695" y="1"/>
                    <a:pt x="32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4"/>
            <p:cNvSpPr/>
            <p:nvPr/>
          </p:nvSpPr>
          <p:spPr>
            <a:xfrm>
              <a:off x="-2100426" y="1969620"/>
              <a:ext cx="685427" cy="622097"/>
            </a:xfrm>
            <a:custGeom>
              <a:avLst/>
              <a:gdLst/>
              <a:ahLst/>
              <a:cxnLst/>
              <a:rect l="l" t="t" r="r" b="b"/>
              <a:pathLst>
                <a:path w="4221" h="3831" extrusionOk="0">
                  <a:moveTo>
                    <a:pt x="674" y="1"/>
                  </a:moveTo>
                  <a:lnTo>
                    <a:pt x="0" y="2270"/>
                  </a:lnTo>
                  <a:lnTo>
                    <a:pt x="2696" y="3831"/>
                  </a:lnTo>
                  <a:lnTo>
                    <a:pt x="4220" y="1656"/>
                  </a:lnTo>
                  <a:lnTo>
                    <a:pt x="2731" y="2010"/>
                  </a:lnTo>
                  <a:lnTo>
                    <a:pt x="2648" y="686"/>
                  </a:lnTo>
                  <a:lnTo>
                    <a:pt x="1324" y="1384"/>
                  </a:lnTo>
                  <a:lnTo>
                    <a:pt x="6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4"/>
            <p:cNvSpPr/>
            <p:nvPr/>
          </p:nvSpPr>
          <p:spPr>
            <a:xfrm>
              <a:off x="-2613076" y="2782846"/>
              <a:ext cx="270858" cy="255432"/>
            </a:xfrm>
            <a:custGeom>
              <a:avLst/>
              <a:gdLst/>
              <a:ahLst/>
              <a:cxnLst/>
              <a:rect l="l" t="t" r="r" b="b"/>
              <a:pathLst>
                <a:path w="1668" h="1573" extrusionOk="0">
                  <a:moveTo>
                    <a:pt x="846" y="0"/>
                  </a:moveTo>
                  <a:cubicBezTo>
                    <a:pt x="454" y="0"/>
                    <a:pt x="103" y="284"/>
                    <a:pt x="48" y="691"/>
                  </a:cubicBezTo>
                  <a:cubicBezTo>
                    <a:pt x="1" y="1116"/>
                    <a:pt x="297" y="1518"/>
                    <a:pt x="733" y="1565"/>
                  </a:cubicBezTo>
                  <a:cubicBezTo>
                    <a:pt x="769" y="1570"/>
                    <a:pt x="804" y="1573"/>
                    <a:pt x="839" y="1573"/>
                  </a:cubicBezTo>
                  <a:cubicBezTo>
                    <a:pt x="1224" y="1573"/>
                    <a:pt x="1566" y="1282"/>
                    <a:pt x="1621" y="892"/>
                  </a:cubicBezTo>
                  <a:cubicBezTo>
                    <a:pt x="1668" y="454"/>
                    <a:pt x="1372" y="65"/>
                    <a:pt x="935" y="5"/>
                  </a:cubicBezTo>
                  <a:cubicBezTo>
                    <a:pt x="905" y="2"/>
                    <a:pt x="875" y="0"/>
                    <a:pt x="8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4"/>
            <p:cNvSpPr/>
            <p:nvPr/>
          </p:nvSpPr>
          <p:spPr>
            <a:xfrm>
              <a:off x="-2613076" y="2782846"/>
              <a:ext cx="171154" cy="254295"/>
            </a:xfrm>
            <a:custGeom>
              <a:avLst/>
              <a:gdLst/>
              <a:ahLst/>
              <a:cxnLst/>
              <a:rect l="l" t="t" r="r" b="b"/>
              <a:pathLst>
                <a:path w="1054" h="1566" extrusionOk="0">
                  <a:moveTo>
                    <a:pt x="846" y="0"/>
                  </a:moveTo>
                  <a:cubicBezTo>
                    <a:pt x="454" y="0"/>
                    <a:pt x="103" y="284"/>
                    <a:pt x="48" y="691"/>
                  </a:cubicBezTo>
                  <a:cubicBezTo>
                    <a:pt x="1" y="1093"/>
                    <a:pt x="308" y="1471"/>
                    <a:pt x="698" y="1565"/>
                  </a:cubicBezTo>
                  <a:lnTo>
                    <a:pt x="1053" y="41"/>
                  </a:lnTo>
                  <a:cubicBezTo>
                    <a:pt x="1017" y="29"/>
                    <a:pt x="982" y="17"/>
                    <a:pt x="935" y="5"/>
                  </a:cubicBezTo>
                  <a:cubicBezTo>
                    <a:pt x="905" y="2"/>
                    <a:pt x="875" y="0"/>
                    <a:pt x="8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4"/>
            <p:cNvSpPr/>
            <p:nvPr/>
          </p:nvSpPr>
          <p:spPr>
            <a:xfrm>
              <a:off x="-1979612" y="2866800"/>
              <a:ext cx="271021" cy="255919"/>
            </a:xfrm>
            <a:custGeom>
              <a:avLst/>
              <a:gdLst/>
              <a:ahLst/>
              <a:cxnLst/>
              <a:rect l="l" t="t" r="r" b="b"/>
              <a:pathLst>
                <a:path w="1669" h="1576" extrusionOk="0">
                  <a:moveTo>
                    <a:pt x="831" y="1"/>
                  </a:moveTo>
                  <a:cubicBezTo>
                    <a:pt x="446" y="1"/>
                    <a:pt x="104" y="293"/>
                    <a:pt x="60" y="694"/>
                  </a:cubicBezTo>
                  <a:cubicBezTo>
                    <a:pt x="1" y="1119"/>
                    <a:pt x="308" y="1521"/>
                    <a:pt x="734" y="1569"/>
                  </a:cubicBezTo>
                  <a:cubicBezTo>
                    <a:pt x="769" y="1574"/>
                    <a:pt x="805" y="1576"/>
                    <a:pt x="840" y="1576"/>
                  </a:cubicBezTo>
                  <a:cubicBezTo>
                    <a:pt x="1224" y="1576"/>
                    <a:pt x="1566" y="1285"/>
                    <a:pt x="1621" y="895"/>
                  </a:cubicBezTo>
                  <a:cubicBezTo>
                    <a:pt x="1668" y="457"/>
                    <a:pt x="1372" y="68"/>
                    <a:pt x="935" y="8"/>
                  </a:cubicBezTo>
                  <a:cubicBezTo>
                    <a:pt x="900" y="3"/>
                    <a:pt x="865" y="1"/>
                    <a:pt x="8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4"/>
            <p:cNvSpPr/>
            <p:nvPr/>
          </p:nvSpPr>
          <p:spPr>
            <a:xfrm>
              <a:off x="-1979612" y="2866800"/>
              <a:ext cx="171154" cy="254782"/>
            </a:xfrm>
            <a:custGeom>
              <a:avLst/>
              <a:gdLst/>
              <a:ahLst/>
              <a:cxnLst/>
              <a:rect l="l" t="t" r="r" b="b"/>
              <a:pathLst>
                <a:path w="1054" h="1569" extrusionOk="0">
                  <a:moveTo>
                    <a:pt x="831" y="1"/>
                  </a:moveTo>
                  <a:cubicBezTo>
                    <a:pt x="446" y="1"/>
                    <a:pt x="104" y="293"/>
                    <a:pt x="60" y="694"/>
                  </a:cubicBezTo>
                  <a:cubicBezTo>
                    <a:pt x="1" y="1096"/>
                    <a:pt x="320" y="1474"/>
                    <a:pt x="699" y="1569"/>
                  </a:cubicBezTo>
                  <a:lnTo>
                    <a:pt x="1053" y="32"/>
                  </a:lnTo>
                  <a:cubicBezTo>
                    <a:pt x="1017" y="20"/>
                    <a:pt x="982" y="20"/>
                    <a:pt x="935" y="8"/>
                  </a:cubicBezTo>
                  <a:cubicBezTo>
                    <a:pt x="900" y="3"/>
                    <a:pt x="865" y="1"/>
                    <a:pt x="8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4"/>
            <p:cNvSpPr/>
            <p:nvPr/>
          </p:nvSpPr>
          <p:spPr>
            <a:xfrm>
              <a:off x="-2634186" y="2994435"/>
              <a:ext cx="32802" cy="31178"/>
            </a:xfrm>
            <a:custGeom>
              <a:avLst/>
              <a:gdLst/>
              <a:ahLst/>
              <a:cxnLst/>
              <a:rect l="l" t="t" r="r" b="b"/>
              <a:pathLst>
                <a:path w="202" h="192" extrusionOk="0">
                  <a:moveTo>
                    <a:pt x="89" y="1"/>
                  </a:moveTo>
                  <a:cubicBezTo>
                    <a:pt x="39" y="1"/>
                    <a:pt x="1" y="43"/>
                    <a:pt x="1" y="86"/>
                  </a:cubicBezTo>
                  <a:cubicBezTo>
                    <a:pt x="1" y="144"/>
                    <a:pt x="36" y="192"/>
                    <a:pt x="96" y="192"/>
                  </a:cubicBezTo>
                  <a:cubicBezTo>
                    <a:pt x="143" y="192"/>
                    <a:pt x="190" y="157"/>
                    <a:pt x="190" y="97"/>
                  </a:cubicBezTo>
                  <a:cubicBezTo>
                    <a:pt x="201" y="50"/>
                    <a:pt x="154" y="2"/>
                    <a:pt x="107" y="2"/>
                  </a:cubicBezTo>
                  <a:cubicBezTo>
                    <a:pt x="101" y="1"/>
                    <a:pt x="95" y="1"/>
                    <a:pt x="89" y="1"/>
                  </a:cubicBezTo>
                  <a:close/>
                </a:path>
              </a:pathLst>
            </a:custGeom>
            <a:solidFill>
              <a:srgbClr val="FF9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4"/>
            <p:cNvSpPr/>
            <p:nvPr/>
          </p:nvSpPr>
          <p:spPr>
            <a:xfrm>
              <a:off x="-2632237" y="3048509"/>
              <a:ext cx="30853" cy="29067"/>
            </a:xfrm>
            <a:custGeom>
              <a:avLst/>
              <a:gdLst/>
              <a:ahLst/>
              <a:cxnLst/>
              <a:rect l="l" t="t" r="r" b="b"/>
              <a:pathLst>
                <a:path w="190" h="179" extrusionOk="0">
                  <a:moveTo>
                    <a:pt x="107" y="0"/>
                  </a:moveTo>
                  <a:cubicBezTo>
                    <a:pt x="48" y="0"/>
                    <a:pt x="13" y="36"/>
                    <a:pt x="13" y="84"/>
                  </a:cubicBezTo>
                  <a:cubicBezTo>
                    <a:pt x="0" y="131"/>
                    <a:pt x="48" y="178"/>
                    <a:pt x="95" y="178"/>
                  </a:cubicBezTo>
                  <a:cubicBezTo>
                    <a:pt x="142" y="178"/>
                    <a:pt x="178" y="142"/>
                    <a:pt x="189" y="95"/>
                  </a:cubicBezTo>
                  <a:cubicBezTo>
                    <a:pt x="189" y="48"/>
                    <a:pt x="154" y="0"/>
                    <a:pt x="107" y="0"/>
                  </a:cubicBezTo>
                  <a:close/>
                </a:path>
              </a:pathLst>
            </a:custGeom>
            <a:solidFill>
              <a:srgbClr val="FF9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4"/>
            <p:cNvSpPr/>
            <p:nvPr/>
          </p:nvSpPr>
          <p:spPr>
            <a:xfrm>
              <a:off x="-2580437" y="3029347"/>
              <a:ext cx="34750" cy="34588"/>
            </a:xfrm>
            <a:custGeom>
              <a:avLst/>
              <a:gdLst/>
              <a:ahLst/>
              <a:cxnLst/>
              <a:rect l="l" t="t" r="r" b="b"/>
              <a:pathLst>
                <a:path w="214" h="213" extrusionOk="0">
                  <a:moveTo>
                    <a:pt x="119" y="0"/>
                  </a:moveTo>
                  <a:cubicBezTo>
                    <a:pt x="60" y="0"/>
                    <a:pt x="12" y="47"/>
                    <a:pt x="12" y="107"/>
                  </a:cubicBezTo>
                  <a:cubicBezTo>
                    <a:pt x="1" y="166"/>
                    <a:pt x="48" y="213"/>
                    <a:pt x="107" y="213"/>
                  </a:cubicBezTo>
                  <a:cubicBezTo>
                    <a:pt x="166" y="213"/>
                    <a:pt x="214" y="178"/>
                    <a:pt x="214" y="118"/>
                  </a:cubicBezTo>
                  <a:cubicBezTo>
                    <a:pt x="214" y="60"/>
                    <a:pt x="178" y="12"/>
                    <a:pt x="119" y="0"/>
                  </a:cubicBezTo>
                  <a:close/>
                </a:path>
              </a:pathLst>
            </a:custGeom>
            <a:solidFill>
              <a:srgbClr val="FF9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4"/>
            <p:cNvSpPr/>
            <p:nvPr/>
          </p:nvSpPr>
          <p:spPr>
            <a:xfrm>
              <a:off x="-1781826" y="3137334"/>
              <a:ext cx="36537" cy="31016"/>
            </a:xfrm>
            <a:custGeom>
              <a:avLst/>
              <a:gdLst/>
              <a:ahLst/>
              <a:cxnLst/>
              <a:rect l="l" t="t" r="r" b="b"/>
              <a:pathLst>
                <a:path w="225" h="191" extrusionOk="0">
                  <a:moveTo>
                    <a:pt x="110" y="0"/>
                  </a:moveTo>
                  <a:cubicBezTo>
                    <a:pt x="72" y="0"/>
                    <a:pt x="42" y="22"/>
                    <a:pt x="24" y="57"/>
                  </a:cubicBezTo>
                  <a:cubicBezTo>
                    <a:pt x="1" y="104"/>
                    <a:pt x="24" y="163"/>
                    <a:pt x="72" y="186"/>
                  </a:cubicBezTo>
                  <a:cubicBezTo>
                    <a:pt x="83" y="189"/>
                    <a:pt x="95" y="191"/>
                    <a:pt x="107" y="191"/>
                  </a:cubicBezTo>
                  <a:cubicBezTo>
                    <a:pt x="145" y="191"/>
                    <a:pt x="183" y="175"/>
                    <a:pt x="201" y="139"/>
                  </a:cubicBezTo>
                  <a:cubicBezTo>
                    <a:pt x="225" y="80"/>
                    <a:pt x="201" y="33"/>
                    <a:pt x="154" y="9"/>
                  </a:cubicBezTo>
                  <a:cubicBezTo>
                    <a:pt x="138" y="3"/>
                    <a:pt x="123" y="0"/>
                    <a:pt x="110" y="0"/>
                  </a:cubicBezTo>
                  <a:close/>
                </a:path>
              </a:pathLst>
            </a:custGeom>
            <a:solidFill>
              <a:srgbClr val="FF9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4"/>
            <p:cNvSpPr/>
            <p:nvPr/>
          </p:nvSpPr>
          <p:spPr>
            <a:xfrm>
              <a:off x="-1806834" y="3185238"/>
              <a:ext cx="32964" cy="28255"/>
            </a:xfrm>
            <a:custGeom>
              <a:avLst/>
              <a:gdLst/>
              <a:ahLst/>
              <a:cxnLst/>
              <a:rect l="l" t="t" r="r" b="b"/>
              <a:pathLst>
                <a:path w="203" h="174" extrusionOk="0">
                  <a:moveTo>
                    <a:pt x="103" y="0"/>
                  </a:moveTo>
                  <a:cubicBezTo>
                    <a:pt x="71" y="0"/>
                    <a:pt x="41" y="20"/>
                    <a:pt x="24" y="45"/>
                  </a:cubicBezTo>
                  <a:cubicBezTo>
                    <a:pt x="1" y="93"/>
                    <a:pt x="24" y="151"/>
                    <a:pt x="72" y="164"/>
                  </a:cubicBezTo>
                  <a:cubicBezTo>
                    <a:pt x="82" y="170"/>
                    <a:pt x="93" y="173"/>
                    <a:pt x="106" y="173"/>
                  </a:cubicBezTo>
                  <a:cubicBezTo>
                    <a:pt x="138" y="173"/>
                    <a:pt x="173" y="154"/>
                    <a:pt x="190" y="128"/>
                  </a:cubicBezTo>
                  <a:cubicBezTo>
                    <a:pt x="202" y="80"/>
                    <a:pt x="190" y="22"/>
                    <a:pt x="143" y="10"/>
                  </a:cubicBezTo>
                  <a:cubicBezTo>
                    <a:pt x="129" y="3"/>
                    <a:pt x="116" y="0"/>
                    <a:pt x="103" y="0"/>
                  </a:cubicBezTo>
                  <a:close/>
                </a:path>
              </a:pathLst>
            </a:custGeom>
            <a:solidFill>
              <a:srgbClr val="FF9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4"/>
            <p:cNvSpPr/>
            <p:nvPr/>
          </p:nvSpPr>
          <p:spPr>
            <a:xfrm>
              <a:off x="-1850840" y="3143017"/>
              <a:ext cx="38485" cy="33776"/>
            </a:xfrm>
            <a:custGeom>
              <a:avLst/>
              <a:gdLst/>
              <a:ahLst/>
              <a:cxnLst/>
              <a:rect l="l" t="t" r="r" b="b"/>
              <a:pathLst>
                <a:path w="237" h="208" extrusionOk="0">
                  <a:moveTo>
                    <a:pt x="120" y="0"/>
                  </a:moveTo>
                  <a:cubicBezTo>
                    <a:pt x="78" y="0"/>
                    <a:pt x="41" y="25"/>
                    <a:pt x="24" y="69"/>
                  </a:cubicBezTo>
                  <a:cubicBezTo>
                    <a:pt x="0" y="116"/>
                    <a:pt x="24" y="175"/>
                    <a:pt x="83" y="199"/>
                  </a:cubicBezTo>
                  <a:cubicBezTo>
                    <a:pt x="95" y="205"/>
                    <a:pt x="109" y="208"/>
                    <a:pt x="122" y="208"/>
                  </a:cubicBezTo>
                  <a:cubicBezTo>
                    <a:pt x="159" y="208"/>
                    <a:pt x="196" y="186"/>
                    <a:pt x="213" y="151"/>
                  </a:cubicBezTo>
                  <a:cubicBezTo>
                    <a:pt x="237" y="104"/>
                    <a:pt x="213" y="33"/>
                    <a:pt x="166" y="9"/>
                  </a:cubicBezTo>
                  <a:cubicBezTo>
                    <a:pt x="150" y="3"/>
                    <a:pt x="135" y="0"/>
                    <a:pt x="120" y="0"/>
                  </a:cubicBezTo>
                  <a:close/>
                </a:path>
              </a:pathLst>
            </a:custGeom>
            <a:solidFill>
              <a:srgbClr val="FF9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4" name="Google Shape;664;p34"/>
          <p:cNvGrpSpPr/>
          <p:nvPr/>
        </p:nvGrpSpPr>
        <p:grpSpPr>
          <a:xfrm rot="-1688010">
            <a:off x="-1156724" y="3065092"/>
            <a:ext cx="3361338" cy="2608079"/>
            <a:chOff x="-10161225" y="903072"/>
            <a:chExt cx="3361534" cy="2608231"/>
          </a:xfrm>
        </p:grpSpPr>
        <p:sp>
          <p:nvSpPr>
            <p:cNvPr id="665" name="Google Shape;665;p34"/>
            <p:cNvSpPr/>
            <p:nvPr/>
          </p:nvSpPr>
          <p:spPr>
            <a:xfrm>
              <a:off x="-10161225" y="1896709"/>
              <a:ext cx="1558896" cy="1614594"/>
            </a:xfrm>
            <a:custGeom>
              <a:avLst/>
              <a:gdLst/>
              <a:ahLst/>
              <a:cxnLst/>
              <a:rect l="l" t="t" r="r" b="b"/>
              <a:pathLst>
                <a:path w="9600" h="9943" extrusionOk="0">
                  <a:moveTo>
                    <a:pt x="6786" y="0"/>
                  </a:moveTo>
                  <a:lnTo>
                    <a:pt x="0" y="2128"/>
                  </a:lnTo>
                  <a:lnTo>
                    <a:pt x="4422" y="9943"/>
                  </a:lnTo>
                  <a:lnTo>
                    <a:pt x="9600" y="5391"/>
                  </a:lnTo>
                  <a:lnTo>
                    <a:pt x="67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4"/>
            <p:cNvSpPr/>
            <p:nvPr/>
          </p:nvSpPr>
          <p:spPr>
            <a:xfrm>
              <a:off x="-8679298" y="2088648"/>
              <a:ext cx="762398" cy="1017829"/>
            </a:xfrm>
            <a:custGeom>
              <a:avLst/>
              <a:gdLst/>
              <a:ahLst/>
              <a:cxnLst/>
              <a:rect l="l" t="t" r="r" b="b"/>
              <a:pathLst>
                <a:path w="4695" h="6268" extrusionOk="0">
                  <a:moveTo>
                    <a:pt x="2898" y="0"/>
                  </a:moveTo>
                  <a:lnTo>
                    <a:pt x="1845" y="3476"/>
                  </a:lnTo>
                  <a:cubicBezTo>
                    <a:pt x="1845" y="3476"/>
                    <a:pt x="1585" y="5131"/>
                    <a:pt x="1" y="5864"/>
                  </a:cubicBezTo>
                  <a:lnTo>
                    <a:pt x="13" y="5876"/>
                  </a:lnTo>
                  <a:cubicBezTo>
                    <a:pt x="24" y="5876"/>
                    <a:pt x="24" y="5888"/>
                    <a:pt x="37" y="5888"/>
                  </a:cubicBezTo>
                  <a:cubicBezTo>
                    <a:pt x="392" y="6115"/>
                    <a:pt x="870" y="6267"/>
                    <a:pt x="1377" y="6267"/>
                  </a:cubicBezTo>
                  <a:cubicBezTo>
                    <a:pt x="2270" y="6267"/>
                    <a:pt x="3254" y="5794"/>
                    <a:pt x="3820" y="4422"/>
                  </a:cubicBezTo>
                  <a:cubicBezTo>
                    <a:pt x="4694" y="2270"/>
                    <a:pt x="3654" y="107"/>
                    <a:pt x="3654" y="107"/>
                  </a:cubicBezTo>
                  <a:lnTo>
                    <a:pt x="289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4"/>
            <p:cNvSpPr/>
            <p:nvPr/>
          </p:nvSpPr>
          <p:spPr>
            <a:xfrm>
              <a:off x="-9460533" y="1454208"/>
              <a:ext cx="1142378" cy="661394"/>
            </a:xfrm>
            <a:custGeom>
              <a:avLst/>
              <a:gdLst/>
              <a:ahLst/>
              <a:cxnLst/>
              <a:rect l="l" t="t" r="r" b="b"/>
              <a:pathLst>
                <a:path w="7035" h="4073" extrusionOk="0">
                  <a:moveTo>
                    <a:pt x="3125" y="1"/>
                  </a:moveTo>
                  <a:cubicBezTo>
                    <a:pt x="2381" y="1"/>
                    <a:pt x="1741" y="261"/>
                    <a:pt x="1325" y="586"/>
                  </a:cubicBezTo>
                  <a:cubicBezTo>
                    <a:pt x="698" y="1083"/>
                    <a:pt x="1" y="2016"/>
                    <a:pt x="899" y="3269"/>
                  </a:cubicBezTo>
                  <a:cubicBezTo>
                    <a:pt x="1159" y="3636"/>
                    <a:pt x="1431" y="3896"/>
                    <a:pt x="1703" y="4073"/>
                  </a:cubicBezTo>
                  <a:cubicBezTo>
                    <a:pt x="1703" y="4073"/>
                    <a:pt x="4399" y="2551"/>
                    <a:pt x="5434" y="2551"/>
                  </a:cubicBezTo>
                  <a:cubicBezTo>
                    <a:pt x="5478" y="2551"/>
                    <a:pt x="5519" y="2554"/>
                    <a:pt x="5557" y="2560"/>
                  </a:cubicBezTo>
                  <a:cubicBezTo>
                    <a:pt x="6467" y="2702"/>
                    <a:pt x="7034" y="2856"/>
                    <a:pt x="7034" y="2856"/>
                  </a:cubicBezTo>
                  <a:cubicBezTo>
                    <a:pt x="5800" y="679"/>
                    <a:pt x="4327" y="1"/>
                    <a:pt x="31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4"/>
            <p:cNvSpPr/>
            <p:nvPr/>
          </p:nvSpPr>
          <p:spPr>
            <a:xfrm>
              <a:off x="-9059279" y="1802525"/>
              <a:ext cx="1057938" cy="969763"/>
            </a:xfrm>
            <a:custGeom>
              <a:avLst/>
              <a:gdLst/>
              <a:ahLst/>
              <a:cxnLst/>
              <a:rect l="l" t="t" r="r" b="b"/>
              <a:pathLst>
                <a:path w="6515" h="5972" extrusionOk="0">
                  <a:moveTo>
                    <a:pt x="3028" y="0"/>
                  </a:moveTo>
                  <a:cubicBezTo>
                    <a:pt x="2243" y="0"/>
                    <a:pt x="1376" y="177"/>
                    <a:pt x="520" y="545"/>
                  </a:cubicBezTo>
                  <a:cubicBezTo>
                    <a:pt x="331" y="616"/>
                    <a:pt x="166" y="711"/>
                    <a:pt x="0" y="793"/>
                  </a:cubicBezTo>
                  <a:lnTo>
                    <a:pt x="2814" y="5971"/>
                  </a:lnTo>
                  <a:cubicBezTo>
                    <a:pt x="2826" y="5971"/>
                    <a:pt x="2837" y="5960"/>
                    <a:pt x="2850" y="5960"/>
                  </a:cubicBezTo>
                  <a:cubicBezTo>
                    <a:pt x="5167" y="4954"/>
                    <a:pt x="6514" y="2945"/>
                    <a:pt x="5864" y="1444"/>
                  </a:cubicBezTo>
                  <a:cubicBezTo>
                    <a:pt x="5455" y="507"/>
                    <a:pt x="4359" y="0"/>
                    <a:pt x="30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4"/>
            <p:cNvSpPr/>
            <p:nvPr/>
          </p:nvSpPr>
          <p:spPr>
            <a:xfrm>
              <a:off x="-8264566" y="1841335"/>
              <a:ext cx="266961" cy="302848"/>
            </a:xfrm>
            <a:custGeom>
              <a:avLst/>
              <a:gdLst/>
              <a:ahLst/>
              <a:cxnLst/>
              <a:rect l="l" t="t" r="r" b="b"/>
              <a:pathLst>
                <a:path w="1644" h="1865" extrusionOk="0">
                  <a:moveTo>
                    <a:pt x="836" y="1"/>
                  </a:moveTo>
                  <a:cubicBezTo>
                    <a:pt x="825" y="1"/>
                    <a:pt x="814" y="4"/>
                    <a:pt x="804" y="10"/>
                  </a:cubicBezTo>
                  <a:lnTo>
                    <a:pt x="118" y="389"/>
                  </a:lnTo>
                  <a:cubicBezTo>
                    <a:pt x="36" y="425"/>
                    <a:pt x="0" y="530"/>
                    <a:pt x="48" y="614"/>
                  </a:cubicBezTo>
                  <a:lnTo>
                    <a:pt x="686" y="1784"/>
                  </a:lnTo>
                  <a:cubicBezTo>
                    <a:pt x="711" y="1832"/>
                    <a:pt x="768" y="1865"/>
                    <a:pt x="829" y="1865"/>
                  </a:cubicBezTo>
                  <a:cubicBezTo>
                    <a:pt x="857" y="1865"/>
                    <a:pt x="885" y="1858"/>
                    <a:pt x="911" y="1843"/>
                  </a:cubicBezTo>
                  <a:lnTo>
                    <a:pt x="1597" y="1476"/>
                  </a:lnTo>
                  <a:cubicBezTo>
                    <a:pt x="1632" y="1453"/>
                    <a:pt x="1644" y="1405"/>
                    <a:pt x="1620" y="1358"/>
                  </a:cubicBezTo>
                  <a:lnTo>
                    <a:pt x="911" y="46"/>
                  </a:lnTo>
                  <a:cubicBezTo>
                    <a:pt x="894" y="20"/>
                    <a:pt x="865" y="1"/>
                    <a:pt x="836" y="1"/>
                  </a:cubicBezTo>
                  <a:close/>
                </a:path>
              </a:pathLst>
            </a:custGeom>
            <a:solidFill>
              <a:srgbClr val="AD5B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4"/>
            <p:cNvSpPr/>
            <p:nvPr/>
          </p:nvSpPr>
          <p:spPr>
            <a:xfrm>
              <a:off x="-7542764" y="1976765"/>
              <a:ext cx="412945" cy="256568"/>
            </a:xfrm>
            <a:custGeom>
              <a:avLst/>
              <a:gdLst/>
              <a:ahLst/>
              <a:cxnLst/>
              <a:rect l="l" t="t" r="r" b="b"/>
              <a:pathLst>
                <a:path w="2543" h="1580" extrusionOk="0">
                  <a:moveTo>
                    <a:pt x="1907" y="0"/>
                  </a:moveTo>
                  <a:cubicBezTo>
                    <a:pt x="1799" y="0"/>
                    <a:pt x="1690" y="32"/>
                    <a:pt x="1597" y="98"/>
                  </a:cubicBezTo>
                  <a:cubicBezTo>
                    <a:pt x="1443" y="205"/>
                    <a:pt x="1360" y="371"/>
                    <a:pt x="1360" y="548"/>
                  </a:cubicBezTo>
                  <a:cubicBezTo>
                    <a:pt x="1253" y="548"/>
                    <a:pt x="1147" y="571"/>
                    <a:pt x="1053" y="631"/>
                  </a:cubicBezTo>
                  <a:cubicBezTo>
                    <a:pt x="1006" y="666"/>
                    <a:pt x="970" y="702"/>
                    <a:pt x="946" y="749"/>
                  </a:cubicBezTo>
                  <a:cubicBezTo>
                    <a:pt x="848" y="638"/>
                    <a:pt x="710" y="579"/>
                    <a:pt x="569" y="579"/>
                  </a:cubicBezTo>
                  <a:cubicBezTo>
                    <a:pt x="471" y="579"/>
                    <a:pt x="371" y="608"/>
                    <a:pt x="284" y="666"/>
                  </a:cubicBezTo>
                  <a:cubicBezTo>
                    <a:pt x="60" y="820"/>
                    <a:pt x="0" y="1139"/>
                    <a:pt x="154" y="1364"/>
                  </a:cubicBezTo>
                  <a:cubicBezTo>
                    <a:pt x="250" y="1503"/>
                    <a:pt x="410" y="1579"/>
                    <a:pt x="571" y="1579"/>
                  </a:cubicBezTo>
                  <a:cubicBezTo>
                    <a:pt x="669" y="1579"/>
                    <a:pt x="767" y="1551"/>
                    <a:pt x="851" y="1493"/>
                  </a:cubicBezTo>
                  <a:cubicBezTo>
                    <a:pt x="911" y="1458"/>
                    <a:pt x="946" y="1411"/>
                    <a:pt x="982" y="1364"/>
                  </a:cubicBezTo>
                  <a:cubicBezTo>
                    <a:pt x="1077" y="1466"/>
                    <a:pt x="1204" y="1517"/>
                    <a:pt x="1333" y="1517"/>
                  </a:cubicBezTo>
                  <a:cubicBezTo>
                    <a:pt x="1428" y="1517"/>
                    <a:pt x="1523" y="1490"/>
                    <a:pt x="1608" y="1435"/>
                  </a:cubicBezTo>
                  <a:cubicBezTo>
                    <a:pt x="1726" y="1352"/>
                    <a:pt x="1797" y="1222"/>
                    <a:pt x="1809" y="1091"/>
                  </a:cubicBezTo>
                  <a:cubicBezTo>
                    <a:pt x="1844" y="1097"/>
                    <a:pt x="1879" y="1100"/>
                    <a:pt x="1914" y="1100"/>
                  </a:cubicBezTo>
                  <a:cubicBezTo>
                    <a:pt x="2024" y="1100"/>
                    <a:pt x="2133" y="1071"/>
                    <a:pt x="2223" y="1009"/>
                  </a:cubicBezTo>
                  <a:cubicBezTo>
                    <a:pt x="2471" y="831"/>
                    <a:pt x="2542" y="489"/>
                    <a:pt x="2365" y="240"/>
                  </a:cubicBezTo>
                  <a:cubicBezTo>
                    <a:pt x="2262" y="86"/>
                    <a:pt x="2085" y="0"/>
                    <a:pt x="1907" y="0"/>
                  </a:cubicBezTo>
                  <a:close/>
                </a:path>
              </a:pathLst>
            </a:custGeom>
            <a:solidFill>
              <a:srgbClr val="9446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4"/>
            <p:cNvSpPr/>
            <p:nvPr/>
          </p:nvSpPr>
          <p:spPr>
            <a:xfrm>
              <a:off x="-8279993" y="1045159"/>
              <a:ext cx="382254" cy="587996"/>
            </a:xfrm>
            <a:custGeom>
              <a:avLst/>
              <a:gdLst/>
              <a:ahLst/>
              <a:cxnLst/>
              <a:rect l="l" t="t" r="r" b="b"/>
              <a:pathLst>
                <a:path w="2354" h="3621" extrusionOk="0">
                  <a:moveTo>
                    <a:pt x="1720" y="0"/>
                  </a:moveTo>
                  <a:cubicBezTo>
                    <a:pt x="1609" y="0"/>
                    <a:pt x="1496" y="34"/>
                    <a:pt x="1396" y="102"/>
                  </a:cubicBezTo>
                  <a:cubicBezTo>
                    <a:pt x="1290" y="173"/>
                    <a:pt x="1207" y="291"/>
                    <a:pt x="1172" y="410"/>
                  </a:cubicBezTo>
                  <a:cubicBezTo>
                    <a:pt x="1112" y="421"/>
                    <a:pt x="1053" y="457"/>
                    <a:pt x="994" y="492"/>
                  </a:cubicBezTo>
                  <a:cubicBezTo>
                    <a:pt x="817" y="610"/>
                    <a:pt x="734" y="835"/>
                    <a:pt x="757" y="1036"/>
                  </a:cubicBezTo>
                  <a:cubicBezTo>
                    <a:pt x="675" y="1048"/>
                    <a:pt x="580" y="1072"/>
                    <a:pt x="510" y="1130"/>
                  </a:cubicBezTo>
                  <a:cubicBezTo>
                    <a:pt x="261" y="1296"/>
                    <a:pt x="190" y="1639"/>
                    <a:pt x="368" y="1887"/>
                  </a:cubicBezTo>
                  <a:cubicBezTo>
                    <a:pt x="368" y="1899"/>
                    <a:pt x="379" y="1911"/>
                    <a:pt x="391" y="1923"/>
                  </a:cubicBezTo>
                  <a:cubicBezTo>
                    <a:pt x="368" y="1934"/>
                    <a:pt x="332" y="1947"/>
                    <a:pt x="308" y="1970"/>
                  </a:cubicBezTo>
                  <a:cubicBezTo>
                    <a:pt x="60" y="2136"/>
                    <a:pt x="1" y="2478"/>
                    <a:pt x="166" y="2727"/>
                  </a:cubicBezTo>
                  <a:cubicBezTo>
                    <a:pt x="261" y="2856"/>
                    <a:pt x="391" y="2940"/>
                    <a:pt x="545" y="2963"/>
                  </a:cubicBezTo>
                  <a:cubicBezTo>
                    <a:pt x="510" y="3105"/>
                    <a:pt x="533" y="3258"/>
                    <a:pt x="628" y="3389"/>
                  </a:cubicBezTo>
                  <a:cubicBezTo>
                    <a:pt x="729" y="3540"/>
                    <a:pt x="895" y="3621"/>
                    <a:pt x="1066" y="3621"/>
                  </a:cubicBezTo>
                  <a:cubicBezTo>
                    <a:pt x="1176" y="3621"/>
                    <a:pt x="1287" y="3588"/>
                    <a:pt x="1384" y="3518"/>
                  </a:cubicBezTo>
                  <a:cubicBezTo>
                    <a:pt x="1550" y="3412"/>
                    <a:pt x="1632" y="3211"/>
                    <a:pt x="1621" y="3022"/>
                  </a:cubicBezTo>
                  <a:cubicBezTo>
                    <a:pt x="1715" y="3022"/>
                    <a:pt x="1810" y="2987"/>
                    <a:pt x="1892" y="2927"/>
                  </a:cubicBezTo>
                  <a:cubicBezTo>
                    <a:pt x="2141" y="2762"/>
                    <a:pt x="2200" y="2419"/>
                    <a:pt x="2034" y="2171"/>
                  </a:cubicBezTo>
                  <a:cubicBezTo>
                    <a:pt x="1999" y="2123"/>
                    <a:pt x="1963" y="2076"/>
                    <a:pt x="1916" y="2041"/>
                  </a:cubicBezTo>
                  <a:cubicBezTo>
                    <a:pt x="1987" y="1876"/>
                    <a:pt x="1975" y="1686"/>
                    <a:pt x="1869" y="1521"/>
                  </a:cubicBezTo>
                  <a:cubicBezTo>
                    <a:pt x="1810" y="1450"/>
                    <a:pt x="1739" y="1390"/>
                    <a:pt x="1668" y="1343"/>
                  </a:cubicBezTo>
                  <a:cubicBezTo>
                    <a:pt x="1739" y="1284"/>
                    <a:pt x="1798" y="1201"/>
                    <a:pt x="1821" y="1107"/>
                  </a:cubicBezTo>
                  <a:cubicBezTo>
                    <a:pt x="1892" y="1095"/>
                    <a:pt x="1963" y="1059"/>
                    <a:pt x="2034" y="1024"/>
                  </a:cubicBezTo>
                  <a:cubicBezTo>
                    <a:pt x="2283" y="847"/>
                    <a:pt x="2354" y="492"/>
                    <a:pt x="2176" y="244"/>
                  </a:cubicBezTo>
                  <a:cubicBezTo>
                    <a:pt x="2067" y="84"/>
                    <a:pt x="1896" y="0"/>
                    <a:pt x="1720" y="0"/>
                  </a:cubicBezTo>
                  <a:close/>
                </a:path>
              </a:pathLst>
            </a:custGeom>
            <a:solidFill>
              <a:srgbClr val="9446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4"/>
            <p:cNvSpPr/>
            <p:nvPr/>
          </p:nvSpPr>
          <p:spPr>
            <a:xfrm>
              <a:off x="-8229978" y="1262918"/>
              <a:ext cx="1270987" cy="1046247"/>
            </a:xfrm>
            <a:custGeom>
              <a:avLst/>
              <a:gdLst/>
              <a:ahLst/>
              <a:cxnLst/>
              <a:rect l="l" t="t" r="r" b="b"/>
              <a:pathLst>
                <a:path w="7827" h="6443" extrusionOk="0">
                  <a:moveTo>
                    <a:pt x="3206" y="1"/>
                  </a:moveTo>
                  <a:cubicBezTo>
                    <a:pt x="2984" y="1"/>
                    <a:pt x="2799" y="35"/>
                    <a:pt x="2684" y="120"/>
                  </a:cubicBezTo>
                  <a:cubicBezTo>
                    <a:pt x="2684" y="120"/>
                    <a:pt x="378" y="1669"/>
                    <a:pt x="189" y="2792"/>
                  </a:cubicBezTo>
                  <a:cubicBezTo>
                    <a:pt x="0" y="3916"/>
                    <a:pt x="1490" y="5653"/>
                    <a:pt x="1904" y="6008"/>
                  </a:cubicBezTo>
                  <a:cubicBezTo>
                    <a:pt x="2178" y="6243"/>
                    <a:pt x="2625" y="6442"/>
                    <a:pt x="3084" y="6442"/>
                  </a:cubicBezTo>
                  <a:cubicBezTo>
                    <a:pt x="3317" y="6442"/>
                    <a:pt x="3553" y="6391"/>
                    <a:pt x="3772" y="6268"/>
                  </a:cubicBezTo>
                  <a:cubicBezTo>
                    <a:pt x="4421" y="5889"/>
                    <a:pt x="5616" y="5263"/>
                    <a:pt x="6727" y="4045"/>
                  </a:cubicBezTo>
                  <a:cubicBezTo>
                    <a:pt x="7826" y="2816"/>
                    <a:pt x="5852" y="653"/>
                    <a:pt x="5769" y="617"/>
                  </a:cubicBezTo>
                  <a:cubicBezTo>
                    <a:pt x="5703" y="589"/>
                    <a:pt x="4127" y="1"/>
                    <a:pt x="3206" y="1"/>
                  </a:cubicBezTo>
                  <a:close/>
                </a:path>
              </a:pathLst>
            </a:custGeom>
            <a:solidFill>
              <a:srgbClr val="BD71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4"/>
            <p:cNvSpPr/>
            <p:nvPr/>
          </p:nvSpPr>
          <p:spPr>
            <a:xfrm>
              <a:off x="-8013032" y="903072"/>
              <a:ext cx="1213341" cy="1180701"/>
            </a:xfrm>
            <a:custGeom>
              <a:avLst/>
              <a:gdLst/>
              <a:ahLst/>
              <a:cxnLst/>
              <a:rect l="l" t="t" r="r" b="b"/>
              <a:pathLst>
                <a:path w="7472" h="7271" extrusionOk="0">
                  <a:moveTo>
                    <a:pt x="2614" y="1"/>
                  </a:moveTo>
                  <a:cubicBezTo>
                    <a:pt x="2487" y="1"/>
                    <a:pt x="2359" y="37"/>
                    <a:pt x="2247" y="114"/>
                  </a:cubicBezTo>
                  <a:cubicBezTo>
                    <a:pt x="2163" y="173"/>
                    <a:pt x="2105" y="244"/>
                    <a:pt x="2057" y="315"/>
                  </a:cubicBezTo>
                  <a:cubicBezTo>
                    <a:pt x="1929" y="193"/>
                    <a:pt x="1761" y="126"/>
                    <a:pt x="1593" y="126"/>
                  </a:cubicBezTo>
                  <a:cubicBezTo>
                    <a:pt x="1467" y="126"/>
                    <a:pt x="1341" y="164"/>
                    <a:pt x="1230" y="244"/>
                  </a:cubicBezTo>
                  <a:cubicBezTo>
                    <a:pt x="1170" y="279"/>
                    <a:pt x="1135" y="315"/>
                    <a:pt x="1088" y="363"/>
                  </a:cubicBezTo>
                  <a:cubicBezTo>
                    <a:pt x="1032" y="348"/>
                    <a:pt x="973" y="340"/>
                    <a:pt x="914" y="340"/>
                  </a:cubicBezTo>
                  <a:cubicBezTo>
                    <a:pt x="787" y="340"/>
                    <a:pt x="657" y="376"/>
                    <a:pt x="544" y="457"/>
                  </a:cubicBezTo>
                  <a:cubicBezTo>
                    <a:pt x="308" y="610"/>
                    <a:pt x="213" y="894"/>
                    <a:pt x="284" y="1154"/>
                  </a:cubicBezTo>
                  <a:cubicBezTo>
                    <a:pt x="48" y="1343"/>
                    <a:pt x="0" y="1674"/>
                    <a:pt x="166" y="1911"/>
                  </a:cubicBezTo>
                  <a:cubicBezTo>
                    <a:pt x="225" y="1994"/>
                    <a:pt x="295" y="2065"/>
                    <a:pt x="390" y="2100"/>
                  </a:cubicBezTo>
                  <a:cubicBezTo>
                    <a:pt x="166" y="2289"/>
                    <a:pt x="119" y="2609"/>
                    <a:pt x="284" y="2845"/>
                  </a:cubicBezTo>
                  <a:cubicBezTo>
                    <a:pt x="308" y="2880"/>
                    <a:pt x="343" y="2916"/>
                    <a:pt x="366" y="2940"/>
                  </a:cubicBezTo>
                  <a:cubicBezTo>
                    <a:pt x="260" y="3117"/>
                    <a:pt x="260" y="3353"/>
                    <a:pt x="390" y="3542"/>
                  </a:cubicBezTo>
                  <a:cubicBezTo>
                    <a:pt x="493" y="3696"/>
                    <a:pt x="664" y="3777"/>
                    <a:pt x="838" y="3777"/>
                  </a:cubicBezTo>
                  <a:cubicBezTo>
                    <a:pt x="944" y="3777"/>
                    <a:pt x="1052" y="3747"/>
                    <a:pt x="1147" y="3684"/>
                  </a:cubicBezTo>
                  <a:cubicBezTo>
                    <a:pt x="1183" y="3660"/>
                    <a:pt x="1206" y="3637"/>
                    <a:pt x="1218" y="3625"/>
                  </a:cubicBezTo>
                  <a:cubicBezTo>
                    <a:pt x="1305" y="3706"/>
                    <a:pt x="1415" y="3748"/>
                    <a:pt x="1527" y="3748"/>
                  </a:cubicBezTo>
                  <a:cubicBezTo>
                    <a:pt x="1611" y="3748"/>
                    <a:pt x="1697" y="3724"/>
                    <a:pt x="1774" y="3673"/>
                  </a:cubicBezTo>
                  <a:cubicBezTo>
                    <a:pt x="1797" y="3660"/>
                    <a:pt x="1821" y="3637"/>
                    <a:pt x="1832" y="3625"/>
                  </a:cubicBezTo>
                  <a:cubicBezTo>
                    <a:pt x="1936" y="3774"/>
                    <a:pt x="2105" y="3852"/>
                    <a:pt x="2272" y="3852"/>
                  </a:cubicBezTo>
                  <a:cubicBezTo>
                    <a:pt x="2371" y="3852"/>
                    <a:pt x="2470" y="3824"/>
                    <a:pt x="2554" y="3767"/>
                  </a:cubicBezTo>
                  <a:cubicBezTo>
                    <a:pt x="2613" y="3720"/>
                    <a:pt x="2672" y="3673"/>
                    <a:pt x="2707" y="3613"/>
                  </a:cubicBezTo>
                  <a:cubicBezTo>
                    <a:pt x="2707" y="3625"/>
                    <a:pt x="2707" y="3625"/>
                    <a:pt x="2719" y="3637"/>
                  </a:cubicBezTo>
                  <a:cubicBezTo>
                    <a:pt x="2831" y="3793"/>
                    <a:pt x="3007" y="3886"/>
                    <a:pt x="3185" y="3886"/>
                  </a:cubicBezTo>
                  <a:cubicBezTo>
                    <a:pt x="3195" y="3886"/>
                    <a:pt x="3206" y="3886"/>
                    <a:pt x="3216" y="3885"/>
                  </a:cubicBezTo>
                  <a:lnTo>
                    <a:pt x="3216" y="3885"/>
                  </a:lnTo>
                  <a:cubicBezTo>
                    <a:pt x="3050" y="4075"/>
                    <a:pt x="3027" y="4346"/>
                    <a:pt x="3180" y="4559"/>
                  </a:cubicBezTo>
                  <a:cubicBezTo>
                    <a:pt x="3287" y="4713"/>
                    <a:pt x="3452" y="4795"/>
                    <a:pt x="3629" y="4808"/>
                  </a:cubicBezTo>
                  <a:cubicBezTo>
                    <a:pt x="3535" y="4984"/>
                    <a:pt x="3535" y="5210"/>
                    <a:pt x="3653" y="5386"/>
                  </a:cubicBezTo>
                  <a:cubicBezTo>
                    <a:pt x="3763" y="5546"/>
                    <a:pt x="3938" y="5629"/>
                    <a:pt x="4115" y="5629"/>
                  </a:cubicBezTo>
                  <a:cubicBezTo>
                    <a:pt x="4187" y="5629"/>
                    <a:pt x="4259" y="5615"/>
                    <a:pt x="4327" y="5588"/>
                  </a:cubicBezTo>
                  <a:lnTo>
                    <a:pt x="4327" y="5588"/>
                  </a:lnTo>
                  <a:cubicBezTo>
                    <a:pt x="4197" y="5777"/>
                    <a:pt x="4197" y="6037"/>
                    <a:pt x="4327" y="6226"/>
                  </a:cubicBezTo>
                  <a:cubicBezTo>
                    <a:pt x="4438" y="6392"/>
                    <a:pt x="4610" y="6475"/>
                    <a:pt x="4796" y="6475"/>
                  </a:cubicBezTo>
                  <a:cubicBezTo>
                    <a:pt x="4809" y="6475"/>
                    <a:pt x="4822" y="6475"/>
                    <a:pt x="4835" y="6474"/>
                  </a:cubicBezTo>
                  <a:lnTo>
                    <a:pt x="4835" y="6474"/>
                  </a:lnTo>
                  <a:cubicBezTo>
                    <a:pt x="4753" y="6639"/>
                    <a:pt x="4764" y="6852"/>
                    <a:pt x="4882" y="7030"/>
                  </a:cubicBezTo>
                  <a:cubicBezTo>
                    <a:pt x="4985" y="7184"/>
                    <a:pt x="5162" y="7270"/>
                    <a:pt x="5343" y="7270"/>
                  </a:cubicBezTo>
                  <a:cubicBezTo>
                    <a:pt x="5453" y="7270"/>
                    <a:pt x="5564" y="7239"/>
                    <a:pt x="5663" y="7172"/>
                  </a:cubicBezTo>
                  <a:cubicBezTo>
                    <a:pt x="5793" y="7077"/>
                    <a:pt x="5875" y="6935"/>
                    <a:pt x="5899" y="6781"/>
                  </a:cubicBezTo>
                  <a:cubicBezTo>
                    <a:pt x="5954" y="6803"/>
                    <a:pt x="6014" y="6813"/>
                    <a:pt x="6075" y="6813"/>
                  </a:cubicBezTo>
                  <a:cubicBezTo>
                    <a:pt x="6184" y="6813"/>
                    <a:pt x="6297" y="6779"/>
                    <a:pt x="6395" y="6710"/>
                  </a:cubicBezTo>
                  <a:cubicBezTo>
                    <a:pt x="6585" y="6581"/>
                    <a:pt x="6668" y="6356"/>
                    <a:pt x="6632" y="6143"/>
                  </a:cubicBezTo>
                  <a:cubicBezTo>
                    <a:pt x="6692" y="6132"/>
                    <a:pt x="6762" y="6096"/>
                    <a:pt x="6821" y="6061"/>
                  </a:cubicBezTo>
                  <a:cubicBezTo>
                    <a:pt x="7128" y="5848"/>
                    <a:pt x="7199" y="5446"/>
                    <a:pt x="6999" y="5150"/>
                  </a:cubicBezTo>
                  <a:lnTo>
                    <a:pt x="6987" y="5139"/>
                  </a:lnTo>
                  <a:cubicBezTo>
                    <a:pt x="7023" y="5115"/>
                    <a:pt x="7070" y="5091"/>
                    <a:pt x="7105" y="5068"/>
                  </a:cubicBezTo>
                  <a:cubicBezTo>
                    <a:pt x="7401" y="4866"/>
                    <a:pt x="7472" y="4453"/>
                    <a:pt x="7270" y="4157"/>
                  </a:cubicBezTo>
                  <a:cubicBezTo>
                    <a:pt x="7176" y="4027"/>
                    <a:pt x="7046" y="3933"/>
                    <a:pt x="6904" y="3897"/>
                  </a:cubicBezTo>
                  <a:cubicBezTo>
                    <a:pt x="7046" y="3673"/>
                    <a:pt x="7058" y="3377"/>
                    <a:pt x="6904" y="3153"/>
                  </a:cubicBezTo>
                  <a:cubicBezTo>
                    <a:pt x="6776" y="2965"/>
                    <a:pt x="6567" y="2868"/>
                    <a:pt x="6356" y="2868"/>
                  </a:cubicBezTo>
                  <a:cubicBezTo>
                    <a:pt x="6314" y="2868"/>
                    <a:pt x="6272" y="2872"/>
                    <a:pt x="6230" y="2880"/>
                  </a:cubicBezTo>
                  <a:cubicBezTo>
                    <a:pt x="6372" y="2667"/>
                    <a:pt x="6372" y="2384"/>
                    <a:pt x="6219" y="2159"/>
                  </a:cubicBezTo>
                  <a:cubicBezTo>
                    <a:pt x="6100" y="1994"/>
                    <a:pt x="5923" y="1899"/>
                    <a:pt x="5733" y="1876"/>
                  </a:cubicBezTo>
                  <a:cubicBezTo>
                    <a:pt x="5769" y="1710"/>
                    <a:pt x="5733" y="1532"/>
                    <a:pt x="5628" y="1379"/>
                  </a:cubicBezTo>
                  <a:cubicBezTo>
                    <a:pt x="5501" y="1199"/>
                    <a:pt x="5300" y="1101"/>
                    <a:pt x="5091" y="1101"/>
                  </a:cubicBezTo>
                  <a:cubicBezTo>
                    <a:pt x="5025" y="1101"/>
                    <a:pt x="4959" y="1111"/>
                    <a:pt x="4895" y="1131"/>
                  </a:cubicBezTo>
                  <a:cubicBezTo>
                    <a:pt x="4906" y="989"/>
                    <a:pt x="4871" y="859"/>
                    <a:pt x="4788" y="741"/>
                  </a:cubicBezTo>
                  <a:cubicBezTo>
                    <a:pt x="4658" y="553"/>
                    <a:pt x="4449" y="450"/>
                    <a:pt x="4239" y="450"/>
                  </a:cubicBezTo>
                  <a:cubicBezTo>
                    <a:pt x="4144" y="450"/>
                    <a:pt x="4049" y="472"/>
                    <a:pt x="3960" y="516"/>
                  </a:cubicBezTo>
                  <a:lnTo>
                    <a:pt x="3889" y="410"/>
                  </a:lnTo>
                  <a:cubicBezTo>
                    <a:pt x="3759" y="222"/>
                    <a:pt x="3556" y="125"/>
                    <a:pt x="3349" y="125"/>
                  </a:cubicBezTo>
                  <a:cubicBezTo>
                    <a:pt x="3256" y="125"/>
                    <a:pt x="3162" y="145"/>
                    <a:pt x="3074" y="185"/>
                  </a:cubicBezTo>
                  <a:cubicBezTo>
                    <a:pt x="2946" y="64"/>
                    <a:pt x="2781" y="1"/>
                    <a:pt x="2614" y="1"/>
                  </a:cubicBezTo>
                  <a:close/>
                </a:path>
              </a:pathLst>
            </a:custGeom>
            <a:solidFill>
              <a:srgbClr val="9446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4"/>
            <p:cNvSpPr/>
            <p:nvPr/>
          </p:nvSpPr>
          <p:spPr>
            <a:xfrm>
              <a:off x="-8112899" y="1231415"/>
              <a:ext cx="270858" cy="250073"/>
            </a:xfrm>
            <a:custGeom>
              <a:avLst/>
              <a:gdLst/>
              <a:ahLst/>
              <a:cxnLst/>
              <a:rect l="l" t="t" r="r" b="b"/>
              <a:pathLst>
                <a:path w="1668" h="1540" extrusionOk="0">
                  <a:moveTo>
                    <a:pt x="815" y="0"/>
                  </a:moveTo>
                  <a:cubicBezTo>
                    <a:pt x="736" y="0"/>
                    <a:pt x="657" y="14"/>
                    <a:pt x="579" y="43"/>
                  </a:cubicBezTo>
                  <a:cubicBezTo>
                    <a:pt x="190" y="172"/>
                    <a:pt x="1" y="610"/>
                    <a:pt x="130" y="1012"/>
                  </a:cubicBezTo>
                  <a:cubicBezTo>
                    <a:pt x="243" y="1332"/>
                    <a:pt x="535" y="1539"/>
                    <a:pt x="847" y="1539"/>
                  </a:cubicBezTo>
                  <a:cubicBezTo>
                    <a:pt x="927" y="1539"/>
                    <a:pt x="1008" y="1526"/>
                    <a:pt x="1088" y="1497"/>
                  </a:cubicBezTo>
                  <a:cubicBezTo>
                    <a:pt x="1478" y="1367"/>
                    <a:pt x="1667" y="929"/>
                    <a:pt x="1525" y="527"/>
                  </a:cubicBezTo>
                  <a:cubicBezTo>
                    <a:pt x="1412" y="207"/>
                    <a:pt x="1120" y="0"/>
                    <a:pt x="815" y="0"/>
                  </a:cubicBezTo>
                  <a:close/>
                </a:path>
              </a:pathLst>
            </a:custGeom>
            <a:solidFill>
              <a:srgbClr val="BD71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4"/>
            <p:cNvSpPr/>
            <p:nvPr/>
          </p:nvSpPr>
          <p:spPr>
            <a:xfrm>
              <a:off x="-7717491" y="1891025"/>
              <a:ext cx="117242" cy="113345"/>
            </a:xfrm>
            <a:custGeom>
              <a:avLst/>
              <a:gdLst/>
              <a:ahLst/>
              <a:cxnLst/>
              <a:rect l="l" t="t" r="r" b="b"/>
              <a:pathLst>
                <a:path w="722" h="698" extrusionOk="0">
                  <a:moveTo>
                    <a:pt x="687" y="0"/>
                  </a:moveTo>
                  <a:lnTo>
                    <a:pt x="438" y="201"/>
                  </a:lnTo>
                  <a:lnTo>
                    <a:pt x="450" y="224"/>
                  </a:lnTo>
                  <a:cubicBezTo>
                    <a:pt x="497" y="295"/>
                    <a:pt x="521" y="379"/>
                    <a:pt x="509" y="450"/>
                  </a:cubicBezTo>
                  <a:cubicBezTo>
                    <a:pt x="497" y="520"/>
                    <a:pt x="462" y="579"/>
                    <a:pt x="414" y="615"/>
                  </a:cubicBezTo>
                  <a:cubicBezTo>
                    <a:pt x="386" y="629"/>
                    <a:pt x="356" y="636"/>
                    <a:pt x="326" y="636"/>
                  </a:cubicBezTo>
                  <a:cubicBezTo>
                    <a:pt x="227" y="636"/>
                    <a:pt x="120" y="567"/>
                    <a:pt x="48" y="450"/>
                  </a:cubicBezTo>
                  <a:lnTo>
                    <a:pt x="1" y="485"/>
                  </a:lnTo>
                  <a:cubicBezTo>
                    <a:pt x="72" y="615"/>
                    <a:pt x="201" y="697"/>
                    <a:pt x="320" y="697"/>
                  </a:cubicBezTo>
                  <a:cubicBezTo>
                    <a:pt x="367" y="697"/>
                    <a:pt x="403" y="686"/>
                    <a:pt x="438" y="662"/>
                  </a:cubicBezTo>
                  <a:cubicBezTo>
                    <a:pt x="509" y="626"/>
                    <a:pt x="556" y="555"/>
                    <a:pt x="568" y="461"/>
                  </a:cubicBezTo>
                  <a:cubicBezTo>
                    <a:pt x="580" y="379"/>
                    <a:pt x="556" y="295"/>
                    <a:pt x="521" y="213"/>
                  </a:cubicBezTo>
                  <a:lnTo>
                    <a:pt x="722" y="35"/>
                  </a:lnTo>
                  <a:lnTo>
                    <a:pt x="6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4"/>
            <p:cNvSpPr/>
            <p:nvPr/>
          </p:nvSpPr>
          <p:spPr>
            <a:xfrm>
              <a:off x="-7846100" y="1925613"/>
              <a:ext cx="128771" cy="151668"/>
            </a:xfrm>
            <a:custGeom>
              <a:avLst/>
              <a:gdLst/>
              <a:ahLst/>
              <a:cxnLst/>
              <a:rect l="l" t="t" r="r" b="b"/>
              <a:pathLst>
                <a:path w="793" h="934" extrusionOk="0">
                  <a:moveTo>
                    <a:pt x="166" y="95"/>
                  </a:moveTo>
                  <a:lnTo>
                    <a:pt x="698" y="851"/>
                  </a:lnTo>
                  <a:cubicBezTo>
                    <a:pt x="645" y="867"/>
                    <a:pt x="591" y="874"/>
                    <a:pt x="539" y="874"/>
                  </a:cubicBezTo>
                  <a:cubicBezTo>
                    <a:pt x="429" y="874"/>
                    <a:pt x="325" y="840"/>
                    <a:pt x="237" y="768"/>
                  </a:cubicBezTo>
                  <a:cubicBezTo>
                    <a:pt x="142" y="686"/>
                    <a:pt x="84" y="568"/>
                    <a:pt x="71" y="437"/>
                  </a:cubicBezTo>
                  <a:cubicBezTo>
                    <a:pt x="60" y="319"/>
                    <a:pt x="95" y="201"/>
                    <a:pt x="166" y="95"/>
                  </a:cubicBezTo>
                  <a:close/>
                  <a:moveTo>
                    <a:pt x="166" y="0"/>
                  </a:moveTo>
                  <a:lnTo>
                    <a:pt x="142" y="24"/>
                  </a:lnTo>
                  <a:cubicBezTo>
                    <a:pt x="48" y="142"/>
                    <a:pt x="0" y="295"/>
                    <a:pt x="13" y="437"/>
                  </a:cubicBezTo>
                  <a:cubicBezTo>
                    <a:pt x="24" y="591"/>
                    <a:pt x="95" y="721"/>
                    <a:pt x="202" y="815"/>
                  </a:cubicBezTo>
                  <a:cubicBezTo>
                    <a:pt x="296" y="899"/>
                    <a:pt x="426" y="934"/>
                    <a:pt x="544" y="934"/>
                  </a:cubicBezTo>
                  <a:cubicBezTo>
                    <a:pt x="615" y="934"/>
                    <a:pt x="686" y="922"/>
                    <a:pt x="757" y="899"/>
                  </a:cubicBezTo>
                  <a:lnTo>
                    <a:pt x="793" y="886"/>
                  </a:lnTo>
                  <a:lnTo>
                    <a:pt x="16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4"/>
            <p:cNvSpPr/>
            <p:nvPr/>
          </p:nvSpPr>
          <p:spPr>
            <a:xfrm>
              <a:off x="-8089840" y="1581194"/>
              <a:ext cx="259166" cy="230262"/>
            </a:xfrm>
            <a:custGeom>
              <a:avLst/>
              <a:gdLst/>
              <a:ahLst/>
              <a:cxnLst/>
              <a:rect l="l" t="t" r="r" b="b"/>
              <a:pathLst>
                <a:path w="1596" h="1418" extrusionOk="0">
                  <a:moveTo>
                    <a:pt x="798" y="1"/>
                  </a:moveTo>
                  <a:cubicBezTo>
                    <a:pt x="721" y="1"/>
                    <a:pt x="644" y="13"/>
                    <a:pt x="568" y="40"/>
                  </a:cubicBezTo>
                  <a:cubicBezTo>
                    <a:pt x="201" y="170"/>
                    <a:pt x="1" y="572"/>
                    <a:pt x="130" y="950"/>
                  </a:cubicBezTo>
                  <a:cubicBezTo>
                    <a:pt x="233" y="1239"/>
                    <a:pt x="503" y="1417"/>
                    <a:pt x="797" y="1417"/>
                  </a:cubicBezTo>
                  <a:cubicBezTo>
                    <a:pt x="878" y="1417"/>
                    <a:pt x="960" y="1404"/>
                    <a:pt x="1041" y="1376"/>
                  </a:cubicBezTo>
                  <a:cubicBezTo>
                    <a:pt x="1407" y="1246"/>
                    <a:pt x="1596" y="844"/>
                    <a:pt x="1466" y="477"/>
                  </a:cubicBezTo>
                  <a:cubicBezTo>
                    <a:pt x="1363" y="187"/>
                    <a:pt x="1089" y="1"/>
                    <a:pt x="798" y="1"/>
                  </a:cubicBezTo>
                  <a:close/>
                </a:path>
              </a:pathLst>
            </a:custGeom>
            <a:solidFill>
              <a:srgbClr val="AD5B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4"/>
            <p:cNvSpPr/>
            <p:nvPr/>
          </p:nvSpPr>
          <p:spPr>
            <a:xfrm>
              <a:off x="-7849997" y="1589800"/>
              <a:ext cx="265175" cy="233834"/>
            </a:xfrm>
            <a:custGeom>
              <a:avLst/>
              <a:gdLst/>
              <a:ahLst/>
              <a:cxnLst/>
              <a:rect l="l" t="t" r="r" b="b"/>
              <a:pathLst>
                <a:path w="1633" h="1440" extrusionOk="0">
                  <a:moveTo>
                    <a:pt x="805" y="1"/>
                  </a:moveTo>
                  <a:cubicBezTo>
                    <a:pt x="710" y="1"/>
                    <a:pt x="614" y="19"/>
                    <a:pt x="521" y="58"/>
                  </a:cubicBezTo>
                  <a:cubicBezTo>
                    <a:pt x="166" y="224"/>
                    <a:pt x="1" y="649"/>
                    <a:pt x="155" y="1004"/>
                  </a:cubicBezTo>
                  <a:cubicBezTo>
                    <a:pt x="270" y="1278"/>
                    <a:pt x="536" y="1439"/>
                    <a:pt x="817" y="1439"/>
                  </a:cubicBezTo>
                  <a:cubicBezTo>
                    <a:pt x="912" y="1439"/>
                    <a:pt x="1008" y="1421"/>
                    <a:pt x="1101" y="1382"/>
                  </a:cubicBezTo>
                  <a:cubicBezTo>
                    <a:pt x="1467" y="1228"/>
                    <a:pt x="1632" y="803"/>
                    <a:pt x="1467" y="437"/>
                  </a:cubicBezTo>
                  <a:cubicBezTo>
                    <a:pt x="1352" y="163"/>
                    <a:pt x="1086" y="1"/>
                    <a:pt x="8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4"/>
            <p:cNvSpPr/>
            <p:nvPr/>
          </p:nvSpPr>
          <p:spPr>
            <a:xfrm>
              <a:off x="-7817195" y="1652968"/>
              <a:ext cx="232373" cy="171154"/>
            </a:xfrm>
            <a:custGeom>
              <a:avLst/>
              <a:gdLst/>
              <a:ahLst/>
              <a:cxnLst/>
              <a:rect l="l" t="t" r="r" b="b"/>
              <a:pathLst>
                <a:path w="1431" h="1054" extrusionOk="0">
                  <a:moveTo>
                    <a:pt x="1241" y="0"/>
                  </a:moveTo>
                  <a:lnTo>
                    <a:pt x="0" y="721"/>
                  </a:lnTo>
                  <a:cubicBezTo>
                    <a:pt x="135" y="933"/>
                    <a:pt x="367" y="1053"/>
                    <a:pt x="609" y="1053"/>
                  </a:cubicBezTo>
                  <a:cubicBezTo>
                    <a:pt x="706" y="1053"/>
                    <a:pt x="804" y="1034"/>
                    <a:pt x="899" y="993"/>
                  </a:cubicBezTo>
                  <a:cubicBezTo>
                    <a:pt x="1265" y="839"/>
                    <a:pt x="1430" y="414"/>
                    <a:pt x="1265" y="48"/>
                  </a:cubicBezTo>
                  <a:cubicBezTo>
                    <a:pt x="1265" y="24"/>
                    <a:pt x="1253" y="12"/>
                    <a:pt x="12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4"/>
            <p:cNvSpPr/>
            <p:nvPr/>
          </p:nvSpPr>
          <p:spPr>
            <a:xfrm>
              <a:off x="-7606095" y="1931459"/>
              <a:ext cx="255432" cy="224416"/>
            </a:xfrm>
            <a:custGeom>
              <a:avLst/>
              <a:gdLst/>
              <a:ahLst/>
              <a:cxnLst/>
              <a:rect l="l" t="t" r="r" b="b"/>
              <a:pathLst>
                <a:path w="1573" h="1382" extrusionOk="0">
                  <a:moveTo>
                    <a:pt x="785" y="1"/>
                  </a:moveTo>
                  <a:cubicBezTo>
                    <a:pt x="693" y="1"/>
                    <a:pt x="599" y="19"/>
                    <a:pt x="508" y="59"/>
                  </a:cubicBezTo>
                  <a:cubicBezTo>
                    <a:pt x="166" y="212"/>
                    <a:pt x="1" y="614"/>
                    <a:pt x="154" y="968"/>
                  </a:cubicBezTo>
                  <a:cubicBezTo>
                    <a:pt x="269" y="1224"/>
                    <a:pt x="521" y="1381"/>
                    <a:pt x="788" y="1381"/>
                  </a:cubicBezTo>
                  <a:cubicBezTo>
                    <a:pt x="880" y="1381"/>
                    <a:pt x="974" y="1363"/>
                    <a:pt x="1065" y="1323"/>
                  </a:cubicBezTo>
                  <a:cubicBezTo>
                    <a:pt x="1407" y="1170"/>
                    <a:pt x="1572" y="768"/>
                    <a:pt x="1419" y="413"/>
                  </a:cubicBezTo>
                  <a:cubicBezTo>
                    <a:pt x="1304" y="158"/>
                    <a:pt x="1052" y="1"/>
                    <a:pt x="7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4"/>
            <p:cNvSpPr/>
            <p:nvPr/>
          </p:nvSpPr>
          <p:spPr>
            <a:xfrm>
              <a:off x="-7575404" y="1986995"/>
              <a:ext cx="224741" cy="168393"/>
            </a:xfrm>
            <a:custGeom>
              <a:avLst/>
              <a:gdLst/>
              <a:ahLst/>
              <a:cxnLst/>
              <a:rect l="l" t="t" r="r" b="b"/>
              <a:pathLst>
                <a:path w="1384" h="1037" extrusionOk="0">
                  <a:moveTo>
                    <a:pt x="1194" y="0"/>
                  </a:moveTo>
                  <a:lnTo>
                    <a:pt x="1" y="697"/>
                  </a:lnTo>
                  <a:cubicBezTo>
                    <a:pt x="130" y="905"/>
                    <a:pt x="368" y="1037"/>
                    <a:pt x="611" y="1037"/>
                  </a:cubicBezTo>
                  <a:cubicBezTo>
                    <a:pt x="700" y="1037"/>
                    <a:pt x="790" y="1019"/>
                    <a:pt x="876" y="981"/>
                  </a:cubicBezTo>
                  <a:cubicBezTo>
                    <a:pt x="1218" y="828"/>
                    <a:pt x="1383" y="426"/>
                    <a:pt x="1230" y="71"/>
                  </a:cubicBezTo>
                  <a:cubicBezTo>
                    <a:pt x="1218" y="59"/>
                    <a:pt x="1194" y="12"/>
                    <a:pt x="11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4"/>
            <p:cNvSpPr/>
            <p:nvPr/>
          </p:nvSpPr>
          <p:spPr>
            <a:xfrm>
              <a:off x="-7684851" y="2153602"/>
              <a:ext cx="205579" cy="144523"/>
            </a:xfrm>
            <a:custGeom>
              <a:avLst/>
              <a:gdLst/>
              <a:ahLst/>
              <a:cxnLst/>
              <a:rect l="l" t="t" r="r" b="b"/>
              <a:pathLst>
                <a:path w="1266" h="890" extrusionOk="0">
                  <a:moveTo>
                    <a:pt x="731" y="0"/>
                  </a:moveTo>
                  <a:cubicBezTo>
                    <a:pt x="659" y="0"/>
                    <a:pt x="587" y="13"/>
                    <a:pt x="521" y="38"/>
                  </a:cubicBezTo>
                  <a:cubicBezTo>
                    <a:pt x="178" y="157"/>
                    <a:pt x="0" y="523"/>
                    <a:pt x="119" y="854"/>
                  </a:cubicBezTo>
                  <a:cubicBezTo>
                    <a:pt x="131" y="866"/>
                    <a:pt x="131" y="877"/>
                    <a:pt x="142" y="890"/>
                  </a:cubicBezTo>
                  <a:cubicBezTo>
                    <a:pt x="237" y="866"/>
                    <a:pt x="320" y="830"/>
                    <a:pt x="415" y="783"/>
                  </a:cubicBezTo>
                  <a:cubicBezTo>
                    <a:pt x="639" y="653"/>
                    <a:pt x="935" y="488"/>
                    <a:pt x="1266" y="286"/>
                  </a:cubicBezTo>
                  <a:cubicBezTo>
                    <a:pt x="1136" y="96"/>
                    <a:pt x="930" y="0"/>
                    <a:pt x="731" y="0"/>
                  </a:cubicBezTo>
                  <a:close/>
                </a:path>
              </a:pathLst>
            </a:custGeom>
            <a:solidFill>
              <a:srgbClr val="AD5B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4"/>
            <p:cNvSpPr/>
            <p:nvPr/>
          </p:nvSpPr>
          <p:spPr>
            <a:xfrm>
              <a:off x="-9364563" y="2528388"/>
              <a:ext cx="497385" cy="686564"/>
            </a:xfrm>
            <a:custGeom>
              <a:avLst/>
              <a:gdLst/>
              <a:ahLst/>
              <a:cxnLst/>
              <a:rect l="l" t="t" r="r" b="b"/>
              <a:pathLst>
                <a:path w="3063" h="4228" extrusionOk="0">
                  <a:moveTo>
                    <a:pt x="2069" y="0"/>
                  </a:moveTo>
                  <a:cubicBezTo>
                    <a:pt x="2069" y="0"/>
                    <a:pt x="663" y="1702"/>
                    <a:pt x="308" y="2506"/>
                  </a:cubicBezTo>
                  <a:cubicBezTo>
                    <a:pt x="1" y="3203"/>
                    <a:pt x="350" y="4227"/>
                    <a:pt x="1287" y="4227"/>
                  </a:cubicBezTo>
                  <a:cubicBezTo>
                    <a:pt x="1431" y="4227"/>
                    <a:pt x="1590" y="4203"/>
                    <a:pt x="1762" y="4149"/>
                  </a:cubicBezTo>
                  <a:cubicBezTo>
                    <a:pt x="3062" y="3736"/>
                    <a:pt x="2980" y="366"/>
                    <a:pt x="2980" y="366"/>
                  </a:cubicBezTo>
                  <a:lnTo>
                    <a:pt x="206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4"/>
            <p:cNvSpPr/>
            <p:nvPr/>
          </p:nvSpPr>
          <p:spPr>
            <a:xfrm>
              <a:off x="-9872504" y="2251359"/>
              <a:ext cx="740313" cy="430158"/>
            </a:xfrm>
            <a:custGeom>
              <a:avLst/>
              <a:gdLst/>
              <a:ahLst/>
              <a:cxnLst/>
              <a:rect l="l" t="t" r="r" b="b"/>
              <a:pathLst>
                <a:path w="4559" h="2649" extrusionOk="0">
                  <a:moveTo>
                    <a:pt x="3470" y="0"/>
                  </a:moveTo>
                  <a:cubicBezTo>
                    <a:pt x="2447" y="0"/>
                    <a:pt x="744" y="135"/>
                    <a:pt x="410" y="1008"/>
                  </a:cubicBezTo>
                  <a:cubicBezTo>
                    <a:pt x="0" y="2062"/>
                    <a:pt x="758" y="2649"/>
                    <a:pt x="1494" y="2649"/>
                  </a:cubicBezTo>
                  <a:cubicBezTo>
                    <a:pt x="1649" y="2649"/>
                    <a:pt x="1804" y="2622"/>
                    <a:pt x="1947" y="2569"/>
                  </a:cubicBezTo>
                  <a:cubicBezTo>
                    <a:pt x="2774" y="2261"/>
                    <a:pt x="4559" y="961"/>
                    <a:pt x="4559" y="961"/>
                  </a:cubicBezTo>
                  <a:lnTo>
                    <a:pt x="4251" y="27"/>
                  </a:lnTo>
                  <a:cubicBezTo>
                    <a:pt x="4251" y="27"/>
                    <a:pt x="3929" y="0"/>
                    <a:pt x="34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4"/>
            <p:cNvSpPr/>
            <p:nvPr/>
          </p:nvSpPr>
          <p:spPr>
            <a:xfrm>
              <a:off x="-8646496" y="1992678"/>
              <a:ext cx="792439" cy="536033"/>
            </a:xfrm>
            <a:custGeom>
              <a:avLst/>
              <a:gdLst/>
              <a:ahLst/>
              <a:cxnLst/>
              <a:rect l="l" t="t" r="r" b="b"/>
              <a:pathLst>
                <a:path w="4880" h="3301" extrusionOk="0">
                  <a:moveTo>
                    <a:pt x="1088" y="0"/>
                  </a:moveTo>
                  <a:cubicBezTo>
                    <a:pt x="697" y="142"/>
                    <a:pt x="0" y="1064"/>
                    <a:pt x="402" y="1774"/>
                  </a:cubicBezTo>
                  <a:cubicBezTo>
                    <a:pt x="807" y="2469"/>
                    <a:pt x="1327" y="3300"/>
                    <a:pt x="2894" y="3300"/>
                  </a:cubicBezTo>
                  <a:cubicBezTo>
                    <a:pt x="2925" y="3300"/>
                    <a:pt x="2958" y="3300"/>
                    <a:pt x="2991" y="3299"/>
                  </a:cubicBezTo>
                  <a:cubicBezTo>
                    <a:pt x="4625" y="3276"/>
                    <a:pt x="4879" y="1337"/>
                    <a:pt x="3489" y="1337"/>
                  </a:cubicBezTo>
                  <a:cubicBezTo>
                    <a:pt x="3480" y="1337"/>
                    <a:pt x="3472" y="1337"/>
                    <a:pt x="3464" y="1337"/>
                  </a:cubicBezTo>
                  <a:cubicBezTo>
                    <a:pt x="3446" y="1337"/>
                    <a:pt x="3428" y="1337"/>
                    <a:pt x="3410" y="1337"/>
                  </a:cubicBezTo>
                  <a:cubicBezTo>
                    <a:pt x="2021" y="1337"/>
                    <a:pt x="1088" y="0"/>
                    <a:pt x="10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4"/>
            <p:cNvSpPr/>
            <p:nvPr/>
          </p:nvSpPr>
          <p:spPr>
            <a:xfrm>
              <a:off x="-9499830" y="1652156"/>
              <a:ext cx="772790" cy="468968"/>
            </a:xfrm>
            <a:custGeom>
              <a:avLst/>
              <a:gdLst/>
              <a:ahLst/>
              <a:cxnLst/>
              <a:rect l="l" t="t" r="r" b="b"/>
              <a:pathLst>
                <a:path w="4759" h="2888" extrusionOk="0">
                  <a:moveTo>
                    <a:pt x="1253" y="1"/>
                  </a:moveTo>
                  <a:cubicBezTo>
                    <a:pt x="492" y="1"/>
                    <a:pt x="1" y="1209"/>
                    <a:pt x="952" y="2086"/>
                  </a:cubicBezTo>
                  <a:cubicBezTo>
                    <a:pt x="1617" y="2699"/>
                    <a:pt x="2211" y="2888"/>
                    <a:pt x="2738" y="2888"/>
                  </a:cubicBezTo>
                  <a:cubicBezTo>
                    <a:pt x="3166" y="2888"/>
                    <a:pt x="3551" y="2763"/>
                    <a:pt x="3895" y="2641"/>
                  </a:cubicBezTo>
                  <a:cubicBezTo>
                    <a:pt x="4675" y="2381"/>
                    <a:pt x="4759" y="1235"/>
                    <a:pt x="4557" y="868"/>
                  </a:cubicBezTo>
                  <a:lnTo>
                    <a:pt x="4557" y="868"/>
                  </a:lnTo>
                  <a:cubicBezTo>
                    <a:pt x="4557" y="868"/>
                    <a:pt x="4235" y="946"/>
                    <a:pt x="3785" y="946"/>
                  </a:cubicBezTo>
                  <a:cubicBezTo>
                    <a:pt x="3227" y="946"/>
                    <a:pt x="2474" y="826"/>
                    <a:pt x="1898" y="289"/>
                  </a:cubicBezTo>
                  <a:cubicBezTo>
                    <a:pt x="1678" y="87"/>
                    <a:pt x="1456" y="1"/>
                    <a:pt x="12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4"/>
            <p:cNvSpPr/>
            <p:nvPr/>
          </p:nvSpPr>
          <p:spPr>
            <a:xfrm>
              <a:off x="-9510385" y="1840848"/>
              <a:ext cx="1121268" cy="904647"/>
            </a:xfrm>
            <a:custGeom>
              <a:avLst/>
              <a:gdLst/>
              <a:ahLst/>
              <a:cxnLst/>
              <a:rect l="l" t="t" r="r" b="b"/>
              <a:pathLst>
                <a:path w="6905" h="5571" extrusionOk="0">
                  <a:moveTo>
                    <a:pt x="4576" y="1"/>
                  </a:moveTo>
                  <a:cubicBezTo>
                    <a:pt x="4076" y="1"/>
                    <a:pt x="3483" y="121"/>
                    <a:pt x="2790" y="428"/>
                  </a:cubicBezTo>
                  <a:cubicBezTo>
                    <a:pt x="0" y="1681"/>
                    <a:pt x="1099" y="3678"/>
                    <a:pt x="1336" y="4080"/>
                  </a:cubicBezTo>
                  <a:cubicBezTo>
                    <a:pt x="1515" y="4394"/>
                    <a:pt x="2380" y="5570"/>
                    <a:pt x="3638" y="5570"/>
                  </a:cubicBezTo>
                  <a:cubicBezTo>
                    <a:pt x="4040" y="5570"/>
                    <a:pt x="4481" y="5450"/>
                    <a:pt x="4953" y="5144"/>
                  </a:cubicBezTo>
                  <a:cubicBezTo>
                    <a:pt x="6904" y="3891"/>
                    <a:pt x="6750" y="1432"/>
                    <a:pt x="6750" y="1432"/>
                  </a:cubicBezTo>
                  <a:cubicBezTo>
                    <a:pt x="6759" y="1112"/>
                    <a:pt x="6098" y="1"/>
                    <a:pt x="45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4"/>
            <p:cNvSpPr/>
            <p:nvPr/>
          </p:nvSpPr>
          <p:spPr>
            <a:xfrm>
              <a:off x="-8473719" y="1135283"/>
              <a:ext cx="274593" cy="248287"/>
            </a:xfrm>
            <a:custGeom>
              <a:avLst/>
              <a:gdLst/>
              <a:ahLst/>
              <a:cxnLst/>
              <a:rect l="l" t="t" r="r" b="b"/>
              <a:pathLst>
                <a:path w="1691" h="1529" extrusionOk="0">
                  <a:moveTo>
                    <a:pt x="850" y="1"/>
                  </a:moveTo>
                  <a:cubicBezTo>
                    <a:pt x="655" y="1"/>
                    <a:pt x="460" y="75"/>
                    <a:pt x="308" y="221"/>
                  </a:cubicBezTo>
                  <a:cubicBezTo>
                    <a:pt x="12" y="517"/>
                    <a:pt x="0" y="1001"/>
                    <a:pt x="295" y="1297"/>
                  </a:cubicBezTo>
                  <a:cubicBezTo>
                    <a:pt x="445" y="1452"/>
                    <a:pt x="642" y="1529"/>
                    <a:pt x="840" y="1529"/>
                  </a:cubicBezTo>
                  <a:cubicBezTo>
                    <a:pt x="1035" y="1529"/>
                    <a:pt x="1231" y="1455"/>
                    <a:pt x="1383" y="1308"/>
                  </a:cubicBezTo>
                  <a:cubicBezTo>
                    <a:pt x="1690" y="1013"/>
                    <a:pt x="1690" y="528"/>
                    <a:pt x="1395" y="233"/>
                  </a:cubicBezTo>
                  <a:cubicBezTo>
                    <a:pt x="1246" y="78"/>
                    <a:pt x="1048" y="1"/>
                    <a:pt x="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4"/>
            <p:cNvSpPr/>
            <p:nvPr/>
          </p:nvSpPr>
          <p:spPr>
            <a:xfrm>
              <a:off x="-8419969" y="1184323"/>
              <a:ext cx="167094" cy="150531"/>
            </a:xfrm>
            <a:custGeom>
              <a:avLst/>
              <a:gdLst/>
              <a:ahLst/>
              <a:cxnLst/>
              <a:rect l="l" t="t" r="r" b="b"/>
              <a:pathLst>
                <a:path w="1029" h="927" extrusionOk="0">
                  <a:moveTo>
                    <a:pt x="519" y="0"/>
                  </a:moveTo>
                  <a:cubicBezTo>
                    <a:pt x="401" y="0"/>
                    <a:pt x="282" y="45"/>
                    <a:pt x="189" y="131"/>
                  </a:cubicBezTo>
                  <a:cubicBezTo>
                    <a:pt x="12" y="309"/>
                    <a:pt x="0" y="604"/>
                    <a:pt x="189" y="793"/>
                  </a:cubicBezTo>
                  <a:cubicBezTo>
                    <a:pt x="278" y="882"/>
                    <a:pt x="396" y="927"/>
                    <a:pt x="514" y="927"/>
                  </a:cubicBezTo>
                  <a:cubicBezTo>
                    <a:pt x="632" y="927"/>
                    <a:pt x="751" y="882"/>
                    <a:pt x="839" y="793"/>
                  </a:cubicBezTo>
                  <a:cubicBezTo>
                    <a:pt x="1028" y="617"/>
                    <a:pt x="1028" y="321"/>
                    <a:pt x="851" y="144"/>
                  </a:cubicBezTo>
                  <a:cubicBezTo>
                    <a:pt x="761" y="48"/>
                    <a:pt x="640" y="0"/>
                    <a:pt x="5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4"/>
            <p:cNvSpPr/>
            <p:nvPr/>
          </p:nvSpPr>
          <p:spPr>
            <a:xfrm>
              <a:off x="-8028458" y="1590937"/>
              <a:ext cx="274593" cy="248774"/>
            </a:xfrm>
            <a:custGeom>
              <a:avLst/>
              <a:gdLst/>
              <a:ahLst/>
              <a:cxnLst/>
              <a:rect l="l" t="t" r="r" b="b"/>
              <a:pathLst>
                <a:path w="1691" h="1532" extrusionOk="0">
                  <a:moveTo>
                    <a:pt x="844" y="1"/>
                  </a:moveTo>
                  <a:cubicBezTo>
                    <a:pt x="652" y="1"/>
                    <a:pt x="459" y="72"/>
                    <a:pt x="308" y="217"/>
                  </a:cubicBezTo>
                  <a:cubicBezTo>
                    <a:pt x="12" y="512"/>
                    <a:pt x="1" y="997"/>
                    <a:pt x="296" y="1305"/>
                  </a:cubicBezTo>
                  <a:cubicBezTo>
                    <a:pt x="447" y="1455"/>
                    <a:pt x="647" y="1532"/>
                    <a:pt x="847" y="1532"/>
                  </a:cubicBezTo>
                  <a:cubicBezTo>
                    <a:pt x="1040" y="1532"/>
                    <a:pt x="1233" y="1461"/>
                    <a:pt x="1384" y="1316"/>
                  </a:cubicBezTo>
                  <a:cubicBezTo>
                    <a:pt x="1680" y="1021"/>
                    <a:pt x="1691" y="536"/>
                    <a:pt x="1396" y="228"/>
                  </a:cubicBezTo>
                  <a:cubicBezTo>
                    <a:pt x="1245" y="78"/>
                    <a:pt x="1045" y="1"/>
                    <a:pt x="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4"/>
            <p:cNvSpPr/>
            <p:nvPr/>
          </p:nvSpPr>
          <p:spPr>
            <a:xfrm>
              <a:off x="-7974709" y="1639165"/>
              <a:ext cx="167094" cy="151343"/>
            </a:xfrm>
            <a:custGeom>
              <a:avLst/>
              <a:gdLst/>
              <a:ahLst/>
              <a:cxnLst/>
              <a:rect l="l" t="t" r="r" b="b"/>
              <a:pathLst>
                <a:path w="1029" h="932" extrusionOk="0">
                  <a:moveTo>
                    <a:pt x="516" y="1"/>
                  </a:moveTo>
                  <a:cubicBezTo>
                    <a:pt x="399" y="1"/>
                    <a:pt x="283" y="45"/>
                    <a:pt x="190" y="133"/>
                  </a:cubicBezTo>
                  <a:cubicBezTo>
                    <a:pt x="1" y="310"/>
                    <a:pt x="1" y="606"/>
                    <a:pt x="178" y="795"/>
                  </a:cubicBezTo>
                  <a:cubicBezTo>
                    <a:pt x="274" y="885"/>
                    <a:pt x="394" y="932"/>
                    <a:pt x="515" y="932"/>
                  </a:cubicBezTo>
                  <a:cubicBezTo>
                    <a:pt x="631" y="932"/>
                    <a:pt x="747" y="888"/>
                    <a:pt x="840" y="795"/>
                  </a:cubicBezTo>
                  <a:cubicBezTo>
                    <a:pt x="1029" y="617"/>
                    <a:pt x="1029" y="322"/>
                    <a:pt x="852" y="144"/>
                  </a:cubicBezTo>
                  <a:cubicBezTo>
                    <a:pt x="756" y="48"/>
                    <a:pt x="636" y="1"/>
                    <a:pt x="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4"/>
            <p:cNvSpPr/>
            <p:nvPr/>
          </p:nvSpPr>
          <p:spPr>
            <a:xfrm>
              <a:off x="-8771370" y="1260157"/>
              <a:ext cx="923646" cy="836770"/>
            </a:xfrm>
            <a:custGeom>
              <a:avLst/>
              <a:gdLst/>
              <a:ahLst/>
              <a:cxnLst/>
              <a:rect l="l" t="t" r="r" b="b"/>
              <a:pathLst>
                <a:path w="5688" h="5153" extrusionOk="0">
                  <a:moveTo>
                    <a:pt x="2623" y="1"/>
                  </a:moveTo>
                  <a:cubicBezTo>
                    <a:pt x="2013" y="1"/>
                    <a:pt x="1420" y="218"/>
                    <a:pt x="970" y="657"/>
                  </a:cubicBezTo>
                  <a:cubicBezTo>
                    <a:pt x="0" y="1603"/>
                    <a:pt x="48" y="3235"/>
                    <a:pt x="1088" y="4299"/>
                  </a:cubicBezTo>
                  <a:cubicBezTo>
                    <a:pt x="1640" y="4864"/>
                    <a:pt x="2367" y="5153"/>
                    <a:pt x="3071" y="5153"/>
                  </a:cubicBezTo>
                  <a:cubicBezTo>
                    <a:pt x="3678" y="5153"/>
                    <a:pt x="4269" y="4938"/>
                    <a:pt x="4718" y="4500"/>
                  </a:cubicBezTo>
                  <a:cubicBezTo>
                    <a:pt x="5687" y="3542"/>
                    <a:pt x="5640" y="1923"/>
                    <a:pt x="4599" y="859"/>
                  </a:cubicBezTo>
                  <a:cubicBezTo>
                    <a:pt x="4049" y="289"/>
                    <a:pt x="3325" y="1"/>
                    <a:pt x="26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4"/>
            <p:cNvSpPr/>
            <p:nvPr/>
          </p:nvSpPr>
          <p:spPr>
            <a:xfrm>
              <a:off x="-8466086" y="1415885"/>
              <a:ext cx="142249" cy="139326"/>
            </a:xfrm>
            <a:custGeom>
              <a:avLst/>
              <a:gdLst/>
              <a:ahLst/>
              <a:cxnLst/>
              <a:rect l="l" t="t" r="r" b="b"/>
              <a:pathLst>
                <a:path w="876" h="858" extrusionOk="0">
                  <a:moveTo>
                    <a:pt x="571" y="0"/>
                  </a:moveTo>
                  <a:cubicBezTo>
                    <a:pt x="403" y="0"/>
                    <a:pt x="189" y="97"/>
                    <a:pt x="0" y="278"/>
                  </a:cubicBezTo>
                  <a:lnTo>
                    <a:pt x="35" y="326"/>
                  </a:lnTo>
                  <a:cubicBezTo>
                    <a:pt x="213" y="156"/>
                    <a:pt x="412" y="58"/>
                    <a:pt x="566" y="58"/>
                  </a:cubicBezTo>
                  <a:cubicBezTo>
                    <a:pt x="638" y="58"/>
                    <a:pt x="700" y="79"/>
                    <a:pt x="745" y="124"/>
                  </a:cubicBezTo>
                  <a:cubicBezTo>
                    <a:pt x="804" y="184"/>
                    <a:pt x="816" y="290"/>
                    <a:pt x="781" y="420"/>
                  </a:cubicBezTo>
                  <a:cubicBezTo>
                    <a:pt x="733" y="550"/>
                    <a:pt x="650" y="692"/>
                    <a:pt x="521" y="822"/>
                  </a:cubicBezTo>
                  <a:lnTo>
                    <a:pt x="568" y="857"/>
                  </a:lnTo>
                  <a:cubicBezTo>
                    <a:pt x="697" y="727"/>
                    <a:pt x="792" y="586"/>
                    <a:pt x="839" y="431"/>
                  </a:cubicBezTo>
                  <a:cubicBezTo>
                    <a:pt x="875" y="290"/>
                    <a:pt x="863" y="160"/>
                    <a:pt x="781" y="77"/>
                  </a:cubicBezTo>
                  <a:cubicBezTo>
                    <a:pt x="729" y="25"/>
                    <a:pt x="656" y="0"/>
                    <a:pt x="5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4"/>
            <p:cNvSpPr/>
            <p:nvPr/>
          </p:nvSpPr>
          <p:spPr>
            <a:xfrm>
              <a:off x="-8187758" y="1700547"/>
              <a:ext cx="142087" cy="140625"/>
            </a:xfrm>
            <a:custGeom>
              <a:avLst/>
              <a:gdLst/>
              <a:ahLst/>
              <a:cxnLst/>
              <a:rect l="l" t="t" r="r" b="b"/>
              <a:pathLst>
                <a:path w="875" h="866" extrusionOk="0">
                  <a:moveTo>
                    <a:pt x="564" y="1"/>
                  </a:moveTo>
                  <a:cubicBezTo>
                    <a:pt x="397" y="1"/>
                    <a:pt x="186" y="100"/>
                    <a:pt x="0" y="286"/>
                  </a:cubicBezTo>
                  <a:lnTo>
                    <a:pt x="36" y="322"/>
                  </a:lnTo>
                  <a:cubicBezTo>
                    <a:pt x="214" y="152"/>
                    <a:pt x="414" y="60"/>
                    <a:pt x="564" y="60"/>
                  </a:cubicBezTo>
                  <a:cubicBezTo>
                    <a:pt x="633" y="60"/>
                    <a:pt x="692" y="80"/>
                    <a:pt x="733" y="121"/>
                  </a:cubicBezTo>
                  <a:cubicBezTo>
                    <a:pt x="804" y="192"/>
                    <a:pt x="816" y="299"/>
                    <a:pt x="780" y="417"/>
                  </a:cubicBezTo>
                  <a:cubicBezTo>
                    <a:pt x="733" y="559"/>
                    <a:pt x="651" y="700"/>
                    <a:pt x="520" y="819"/>
                  </a:cubicBezTo>
                  <a:lnTo>
                    <a:pt x="568" y="866"/>
                  </a:lnTo>
                  <a:cubicBezTo>
                    <a:pt x="698" y="735"/>
                    <a:pt x="793" y="582"/>
                    <a:pt x="828" y="440"/>
                  </a:cubicBezTo>
                  <a:cubicBezTo>
                    <a:pt x="875" y="286"/>
                    <a:pt x="864" y="168"/>
                    <a:pt x="780" y="86"/>
                  </a:cubicBezTo>
                  <a:cubicBezTo>
                    <a:pt x="728" y="29"/>
                    <a:pt x="652" y="1"/>
                    <a:pt x="5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4"/>
            <p:cNvSpPr/>
            <p:nvPr/>
          </p:nvSpPr>
          <p:spPr>
            <a:xfrm>
              <a:off x="-8379860" y="1587689"/>
              <a:ext cx="159624" cy="153779"/>
            </a:xfrm>
            <a:custGeom>
              <a:avLst/>
              <a:gdLst/>
              <a:ahLst/>
              <a:cxnLst/>
              <a:rect l="l" t="t" r="r" b="b"/>
              <a:pathLst>
                <a:path w="983" h="947" extrusionOk="0">
                  <a:moveTo>
                    <a:pt x="179" y="0"/>
                  </a:moveTo>
                  <a:cubicBezTo>
                    <a:pt x="1" y="261"/>
                    <a:pt x="13" y="592"/>
                    <a:pt x="202" y="781"/>
                  </a:cubicBezTo>
                  <a:cubicBezTo>
                    <a:pt x="308" y="887"/>
                    <a:pt x="450" y="946"/>
                    <a:pt x="592" y="946"/>
                  </a:cubicBezTo>
                  <a:cubicBezTo>
                    <a:pt x="723" y="946"/>
                    <a:pt x="864" y="899"/>
                    <a:pt x="983" y="828"/>
                  </a:cubicBezTo>
                  <a:lnTo>
                    <a:pt x="947" y="768"/>
                  </a:lnTo>
                  <a:cubicBezTo>
                    <a:pt x="835" y="847"/>
                    <a:pt x="709" y="886"/>
                    <a:pt x="591" y="886"/>
                  </a:cubicBezTo>
                  <a:cubicBezTo>
                    <a:pt x="459" y="886"/>
                    <a:pt x="337" y="838"/>
                    <a:pt x="250" y="745"/>
                  </a:cubicBezTo>
                  <a:cubicBezTo>
                    <a:pt x="72" y="568"/>
                    <a:pt x="72" y="272"/>
                    <a:pt x="226" y="35"/>
                  </a:cubicBezTo>
                  <a:lnTo>
                    <a:pt x="17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4"/>
            <p:cNvSpPr/>
            <p:nvPr/>
          </p:nvSpPr>
          <p:spPr>
            <a:xfrm>
              <a:off x="-8347058" y="1626012"/>
              <a:ext cx="90286" cy="88500"/>
            </a:xfrm>
            <a:custGeom>
              <a:avLst/>
              <a:gdLst/>
              <a:ahLst/>
              <a:cxnLst/>
              <a:rect l="l" t="t" r="r" b="b"/>
              <a:pathLst>
                <a:path w="556" h="545" extrusionOk="0">
                  <a:moveTo>
                    <a:pt x="521" y="1"/>
                  </a:moveTo>
                  <a:lnTo>
                    <a:pt x="0" y="509"/>
                  </a:lnTo>
                  <a:lnTo>
                    <a:pt x="48" y="545"/>
                  </a:lnTo>
                  <a:lnTo>
                    <a:pt x="556" y="48"/>
                  </a:lnTo>
                  <a:lnTo>
                    <a:pt x="5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4"/>
            <p:cNvSpPr/>
            <p:nvPr/>
          </p:nvSpPr>
          <p:spPr>
            <a:xfrm>
              <a:off x="-8320265" y="1588501"/>
              <a:ext cx="107661" cy="95158"/>
            </a:xfrm>
            <a:custGeom>
              <a:avLst/>
              <a:gdLst/>
              <a:ahLst/>
              <a:cxnLst/>
              <a:rect l="l" t="t" r="r" b="b"/>
              <a:pathLst>
                <a:path w="663" h="586" extrusionOk="0">
                  <a:moveTo>
                    <a:pt x="156" y="1"/>
                  </a:moveTo>
                  <a:cubicBezTo>
                    <a:pt x="121" y="1"/>
                    <a:pt x="92" y="10"/>
                    <a:pt x="72" y="30"/>
                  </a:cubicBezTo>
                  <a:cubicBezTo>
                    <a:pt x="1" y="101"/>
                    <a:pt x="60" y="279"/>
                    <a:pt x="201" y="421"/>
                  </a:cubicBezTo>
                  <a:cubicBezTo>
                    <a:pt x="306" y="526"/>
                    <a:pt x="431" y="585"/>
                    <a:pt x="518" y="585"/>
                  </a:cubicBezTo>
                  <a:cubicBezTo>
                    <a:pt x="548" y="585"/>
                    <a:pt x="574" y="578"/>
                    <a:pt x="592" y="563"/>
                  </a:cubicBezTo>
                  <a:cubicBezTo>
                    <a:pt x="663" y="492"/>
                    <a:pt x="603" y="314"/>
                    <a:pt x="461" y="161"/>
                  </a:cubicBezTo>
                  <a:cubicBezTo>
                    <a:pt x="360" y="60"/>
                    <a:pt x="241" y="1"/>
                    <a:pt x="1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4"/>
            <p:cNvSpPr/>
            <p:nvPr/>
          </p:nvSpPr>
          <p:spPr>
            <a:xfrm>
              <a:off x="-8627335" y="1413937"/>
              <a:ext cx="149881" cy="135429"/>
            </a:xfrm>
            <a:custGeom>
              <a:avLst/>
              <a:gdLst/>
              <a:ahLst/>
              <a:cxnLst/>
              <a:rect l="l" t="t" r="r" b="b"/>
              <a:pathLst>
                <a:path w="923" h="834" extrusionOk="0">
                  <a:moveTo>
                    <a:pt x="461" y="1"/>
                  </a:moveTo>
                  <a:cubicBezTo>
                    <a:pt x="355" y="1"/>
                    <a:pt x="249" y="42"/>
                    <a:pt x="166" y="125"/>
                  </a:cubicBezTo>
                  <a:cubicBezTo>
                    <a:pt x="0" y="278"/>
                    <a:pt x="0" y="538"/>
                    <a:pt x="154" y="704"/>
                  </a:cubicBezTo>
                  <a:cubicBezTo>
                    <a:pt x="239" y="789"/>
                    <a:pt x="351" y="834"/>
                    <a:pt x="461" y="834"/>
                  </a:cubicBezTo>
                  <a:cubicBezTo>
                    <a:pt x="563" y="834"/>
                    <a:pt x="665" y="796"/>
                    <a:pt x="745" y="716"/>
                  </a:cubicBezTo>
                  <a:cubicBezTo>
                    <a:pt x="910" y="550"/>
                    <a:pt x="923" y="290"/>
                    <a:pt x="757" y="125"/>
                  </a:cubicBezTo>
                  <a:cubicBezTo>
                    <a:pt x="674" y="42"/>
                    <a:pt x="568" y="1"/>
                    <a:pt x="4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4"/>
            <p:cNvSpPr/>
            <p:nvPr/>
          </p:nvSpPr>
          <p:spPr>
            <a:xfrm>
              <a:off x="-8193442" y="1859035"/>
              <a:ext cx="149881" cy="134942"/>
            </a:xfrm>
            <a:custGeom>
              <a:avLst/>
              <a:gdLst/>
              <a:ahLst/>
              <a:cxnLst/>
              <a:rect l="l" t="t" r="r" b="b"/>
              <a:pathLst>
                <a:path w="923" h="831" extrusionOk="0">
                  <a:moveTo>
                    <a:pt x="459" y="1"/>
                  </a:moveTo>
                  <a:cubicBezTo>
                    <a:pt x="353" y="1"/>
                    <a:pt x="247" y="39"/>
                    <a:pt x="166" y="114"/>
                  </a:cubicBezTo>
                  <a:cubicBezTo>
                    <a:pt x="12" y="280"/>
                    <a:pt x="0" y="540"/>
                    <a:pt x="166" y="705"/>
                  </a:cubicBezTo>
                  <a:cubicBezTo>
                    <a:pt x="244" y="790"/>
                    <a:pt x="353" y="831"/>
                    <a:pt x="463" y="831"/>
                  </a:cubicBezTo>
                  <a:cubicBezTo>
                    <a:pt x="569" y="831"/>
                    <a:pt x="676" y="793"/>
                    <a:pt x="757" y="717"/>
                  </a:cubicBezTo>
                  <a:cubicBezTo>
                    <a:pt x="922" y="552"/>
                    <a:pt x="922" y="292"/>
                    <a:pt x="757" y="126"/>
                  </a:cubicBezTo>
                  <a:cubicBezTo>
                    <a:pt x="678" y="42"/>
                    <a:pt x="569" y="1"/>
                    <a:pt x="4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4"/>
            <p:cNvSpPr/>
            <p:nvPr/>
          </p:nvSpPr>
          <p:spPr>
            <a:xfrm>
              <a:off x="-8569688" y="1978876"/>
              <a:ext cx="319898" cy="221493"/>
            </a:xfrm>
            <a:custGeom>
              <a:avLst/>
              <a:gdLst/>
              <a:ahLst/>
              <a:cxnLst/>
              <a:rect l="l" t="t" r="r" b="b"/>
              <a:pathLst>
                <a:path w="1970" h="1364" extrusionOk="0">
                  <a:moveTo>
                    <a:pt x="471" y="0"/>
                  </a:moveTo>
                  <a:cubicBezTo>
                    <a:pt x="233" y="0"/>
                    <a:pt x="59" y="14"/>
                    <a:pt x="59" y="14"/>
                  </a:cubicBezTo>
                  <a:lnTo>
                    <a:pt x="0" y="275"/>
                  </a:lnTo>
                  <a:cubicBezTo>
                    <a:pt x="0" y="275"/>
                    <a:pt x="650" y="1351"/>
                    <a:pt x="1040" y="1362"/>
                  </a:cubicBezTo>
                  <a:cubicBezTo>
                    <a:pt x="1050" y="1363"/>
                    <a:pt x="1060" y="1363"/>
                    <a:pt x="1070" y="1363"/>
                  </a:cubicBezTo>
                  <a:cubicBezTo>
                    <a:pt x="1456" y="1363"/>
                    <a:pt x="1969" y="912"/>
                    <a:pt x="1797" y="405"/>
                  </a:cubicBezTo>
                  <a:cubicBezTo>
                    <a:pt x="1687" y="58"/>
                    <a:pt x="949" y="0"/>
                    <a:pt x="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4"/>
            <p:cNvSpPr/>
            <p:nvPr/>
          </p:nvSpPr>
          <p:spPr>
            <a:xfrm>
              <a:off x="-8829017" y="1725879"/>
              <a:ext cx="284336" cy="268910"/>
            </a:xfrm>
            <a:custGeom>
              <a:avLst/>
              <a:gdLst/>
              <a:ahLst/>
              <a:cxnLst/>
              <a:rect l="l" t="t" r="r" b="b"/>
              <a:pathLst>
                <a:path w="1751" h="1656" extrusionOk="0">
                  <a:moveTo>
                    <a:pt x="811" y="1"/>
                  </a:moveTo>
                  <a:cubicBezTo>
                    <a:pt x="809" y="1"/>
                    <a:pt x="807" y="1"/>
                    <a:pt x="805" y="1"/>
                  </a:cubicBezTo>
                  <a:cubicBezTo>
                    <a:pt x="249" y="12"/>
                    <a:pt x="1" y="663"/>
                    <a:pt x="143" y="1041"/>
                  </a:cubicBezTo>
                  <a:cubicBezTo>
                    <a:pt x="297" y="1407"/>
                    <a:pt x="1514" y="1656"/>
                    <a:pt x="1514" y="1656"/>
                  </a:cubicBezTo>
                  <a:lnTo>
                    <a:pt x="1750" y="1502"/>
                  </a:lnTo>
                  <a:cubicBezTo>
                    <a:pt x="1750" y="1502"/>
                    <a:pt x="1352" y="1"/>
                    <a:pt x="8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4"/>
            <p:cNvSpPr/>
            <p:nvPr/>
          </p:nvSpPr>
          <p:spPr>
            <a:xfrm>
              <a:off x="-8646496" y="1905640"/>
              <a:ext cx="172940" cy="153129"/>
            </a:xfrm>
            <a:custGeom>
              <a:avLst/>
              <a:gdLst/>
              <a:ahLst/>
              <a:cxnLst/>
              <a:rect l="l" t="t" r="r" b="b"/>
              <a:pathLst>
                <a:path w="1065" h="943" extrusionOk="0">
                  <a:moveTo>
                    <a:pt x="537" y="1"/>
                  </a:moveTo>
                  <a:cubicBezTo>
                    <a:pt x="476" y="1"/>
                    <a:pt x="414" y="13"/>
                    <a:pt x="355" y="40"/>
                  </a:cubicBezTo>
                  <a:cubicBezTo>
                    <a:pt x="106" y="134"/>
                    <a:pt x="0" y="407"/>
                    <a:pt x="95" y="655"/>
                  </a:cubicBezTo>
                  <a:cubicBezTo>
                    <a:pt x="174" y="832"/>
                    <a:pt x="347" y="942"/>
                    <a:pt x="528" y="942"/>
                  </a:cubicBezTo>
                  <a:cubicBezTo>
                    <a:pt x="588" y="942"/>
                    <a:pt x="650" y="930"/>
                    <a:pt x="710" y="903"/>
                  </a:cubicBezTo>
                  <a:cubicBezTo>
                    <a:pt x="957" y="809"/>
                    <a:pt x="1064" y="536"/>
                    <a:pt x="970" y="289"/>
                  </a:cubicBezTo>
                  <a:cubicBezTo>
                    <a:pt x="890" y="112"/>
                    <a:pt x="717" y="1"/>
                    <a:pt x="5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4"/>
            <p:cNvSpPr/>
            <p:nvPr/>
          </p:nvSpPr>
          <p:spPr>
            <a:xfrm>
              <a:off x="-9139985" y="1818114"/>
              <a:ext cx="597252" cy="512487"/>
            </a:xfrm>
            <a:custGeom>
              <a:avLst/>
              <a:gdLst/>
              <a:ahLst/>
              <a:cxnLst/>
              <a:rect l="l" t="t" r="r" b="b"/>
              <a:pathLst>
                <a:path w="3678" h="3156" extrusionOk="0">
                  <a:moveTo>
                    <a:pt x="2034" y="0"/>
                  </a:moveTo>
                  <a:cubicBezTo>
                    <a:pt x="2034" y="0"/>
                    <a:pt x="13" y="71"/>
                    <a:pt x="1" y="2128"/>
                  </a:cubicBezTo>
                  <a:cubicBezTo>
                    <a:pt x="693" y="2974"/>
                    <a:pt x="1463" y="3155"/>
                    <a:pt x="2032" y="3155"/>
                  </a:cubicBezTo>
                  <a:cubicBezTo>
                    <a:pt x="2163" y="3155"/>
                    <a:pt x="2283" y="3146"/>
                    <a:pt x="2389" y="3132"/>
                  </a:cubicBezTo>
                  <a:cubicBezTo>
                    <a:pt x="2625" y="3097"/>
                    <a:pt x="3074" y="3014"/>
                    <a:pt x="3287" y="2814"/>
                  </a:cubicBezTo>
                  <a:cubicBezTo>
                    <a:pt x="3441" y="2660"/>
                    <a:pt x="3276" y="2541"/>
                    <a:pt x="3276" y="2541"/>
                  </a:cubicBezTo>
                  <a:cubicBezTo>
                    <a:pt x="3441" y="2494"/>
                    <a:pt x="3559" y="2423"/>
                    <a:pt x="3571" y="2305"/>
                  </a:cubicBezTo>
                  <a:cubicBezTo>
                    <a:pt x="3607" y="2139"/>
                    <a:pt x="3441" y="2045"/>
                    <a:pt x="3441" y="2045"/>
                  </a:cubicBezTo>
                  <a:cubicBezTo>
                    <a:pt x="3583" y="1986"/>
                    <a:pt x="3678" y="1892"/>
                    <a:pt x="3642" y="1750"/>
                  </a:cubicBezTo>
                  <a:cubicBezTo>
                    <a:pt x="3536" y="1335"/>
                    <a:pt x="2696" y="1230"/>
                    <a:pt x="2696" y="1230"/>
                  </a:cubicBezTo>
                  <a:cubicBezTo>
                    <a:pt x="2874" y="1230"/>
                    <a:pt x="3240" y="1146"/>
                    <a:pt x="3347" y="957"/>
                  </a:cubicBezTo>
                  <a:cubicBezTo>
                    <a:pt x="3453" y="757"/>
                    <a:pt x="3358" y="520"/>
                    <a:pt x="3074" y="461"/>
                  </a:cubicBezTo>
                  <a:cubicBezTo>
                    <a:pt x="3039" y="454"/>
                    <a:pt x="3001" y="452"/>
                    <a:pt x="2963" y="452"/>
                  </a:cubicBezTo>
                  <a:cubicBezTo>
                    <a:pt x="2849" y="452"/>
                    <a:pt x="2726" y="473"/>
                    <a:pt x="2603" y="473"/>
                  </a:cubicBezTo>
                  <a:cubicBezTo>
                    <a:pt x="2454" y="473"/>
                    <a:pt x="2305" y="442"/>
                    <a:pt x="2176" y="307"/>
                  </a:cubicBezTo>
                  <a:cubicBezTo>
                    <a:pt x="2070" y="201"/>
                    <a:pt x="2046" y="95"/>
                    <a:pt x="2034" y="0"/>
                  </a:cubicBezTo>
                  <a:close/>
                </a:path>
              </a:pathLst>
            </a:custGeom>
            <a:solidFill>
              <a:srgbClr val="BD71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4"/>
            <p:cNvSpPr/>
            <p:nvPr/>
          </p:nvSpPr>
          <p:spPr>
            <a:xfrm>
              <a:off x="-9414416" y="1587039"/>
              <a:ext cx="606833" cy="576629"/>
            </a:xfrm>
            <a:custGeom>
              <a:avLst/>
              <a:gdLst/>
              <a:ahLst/>
              <a:cxnLst/>
              <a:rect l="l" t="t" r="r" b="b"/>
              <a:pathLst>
                <a:path w="3737" h="3551" extrusionOk="0">
                  <a:moveTo>
                    <a:pt x="1781" y="1"/>
                  </a:moveTo>
                  <a:cubicBezTo>
                    <a:pt x="1179" y="1"/>
                    <a:pt x="615" y="181"/>
                    <a:pt x="615" y="181"/>
                  </a:cubicBezTo>
                  <a:cubicBezTo>
                    <a:pt x="24" y="832"/>
                    <a:pt x="1" y="1671"/>
                    <a:pt x="473" y="2487"/>
                  </a:cubicBezTo>
                  <a:cubicBezTo>
                    <a:pt x="946" y="3302"/>
                    <a:pt x="1691" y="3551"/>
                    <a:pt x="1691" y="3551"/>
                  </a:cubicBezTo>
                  <a:cubicBezTo>
                    <a:pt x="1703" y="1494"/>
                    <a:pt x="3713" y="1423"/>
                    <a:pt x="3713" y="1423"/>
                  </a:cubicBezTo>
                  <a:cubicBezTo>
                    <a:pt x="3713" y="1423"/>
                    <a:pt x="3736" y="938"/>
                    <a:pt x="3535" y="654"/>
                  </a:cubicBezTo>
                  <a:cubicBezTo>
                    <a:pt x="3358" y="383"/>
                    <a:pt x="2956" y="323"/>
                    <a:pt x="2601" y="158"/>
                  </a:cubicBezTo>
                  <a:cubicBezTo>
                    <a:pt x="2356" y="41"/>
                    <a:pt x="2064" y="1"/>
                    <a:pt x="17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4"/>
            <p:cNvSpPr/>
            <p:nvPr/>
          </p:nvSpPr>
          <p:spPr>
            <a:xfrm>
              <a:off x="-8905825" y="2438427"/>
              <a:ext cx="574193" cy="667890"/>
            </a:xfrm>
            <a:custGeom>
              <a:avLst/>
              <a:gdLst/>
              <a:ahLst/>
              <a:cxnLst/>
              <a:rect l="l" t="t" r="r" b="b"/>
              <a:pathLst>
                <a:path w="3536" h="4113" extrusionOk="0">
                  <a:moveTo>
                    <a:pt x="1469" y="1"/>
                  </a:moveTo>
                  <a:cubicBezTo>
                    <a:pt x="1377" y="1"/>
                    <a:pt x="1281" y="44"/>
                    <a:pt x="1207" y="140"/>
                  </a:cubicBezTo>
                  <a:lnTo>
                    <a:pt x="1183" y="164"/>
                  </a:lnTo>
                  <a:lnTo>
                    <a:pt x="1159" y="164"/>
                  </a:lnTo>
                  <a:cubicBezTo>
                    <a:pt x="1138" y="151"/>
                    <a:pt x="1105" y="137"/>
                    <a:pt x="1060" y="137"/>
                  </a:cubicBezTo>
                  <a:cubicBezTo>
                    <a:pt x="977" y="137"/>
                    <a:pt x="854" y="183"/>
                    <a:pt x="686" y="365"/>
                  </a:cubicBezTo>
                  <a:cubicBezTo>
                    <a:pt x="663" y="389"/>
                    <a:pt x="639" y="412"/>
                    <a:pt x="628" y="447"/>
                  </a:cubicBezTo>
                  <a:lnTo>
                    <a:pt x="616" y="424"/>
                  </a:lnTo>
                  <a:cubicBezTo>
                    <a:pt x="226" y="424"/>
                    <a:pt x="13" y="932"/>
                    <a:pt x="13" y="1464"/>
                  </a:cubicBezTo>
                  <a:cubicBezTo>
                    <a:pt x="1" y="1996"/>
                    <a:pt x="426" y="3084"/>
                    <a:pt x="1396" y="3710"/>
                  </a:cubicBezTo>
                  <a:cubicBezTo>
                    <a:pt x="1408" y="3722"/>
                    <a:pt x="1419" y="3722"/>
                    <a:pt x="1432" y="3734"/>
                  </a:cubicBezTo>
                  <a:cubicBezTo>
                    <a:pt x="1786" y="3959"/>
                    <a:pt x="2259" y="4112"/>
                    <a:pt x="2767" y="4112"/>
                  </a:cubicBezTo>
                  <a:lnTo>
                    <a:pt x="3536" y="1511"/>
                  </a:lnTo>
                  <a:cubicBezTo>
                    <a:pt x="3441" y="1464"/>
                    <a:pt x="3335" y="1405"/>
                    <a:pt x="3240" y="1322"/>
                  </a:cubicBezTo>
                  <a:cubicBezTo>
                    <a:pt x="2895" y="1033"/>
                    <a:pt x="2634" y="177"/>
                    <a:pt x="2299" y="177"/>
                  </a:cubicBezTo>
                  <a:cubicBezTo>
                    <a:pt x="2278" y="177"/>
                    <a:pt x="2257" y="180"/>
                    <a:pt x="2236" y="187"/>
                  </a:cubicBezTo>
                  <a:cubicBezTo>
                    <a:pt x="1810" y="305"/>
                    <a:pt x="2176" y="897"/>
                    <a:pt x="2176" y="897"/>
                  </a:cubicBezTo>
                  <a:cubicBezTo>
                    <a:pt x="2176" y="897"/>
                    <a:pt x="1928" y="589"/>
                    <a:pt x="1739" y="176"/>
                  </a:cubicBezTo>
                  <a:cubicBezTo>
                    <a:pt x="1687" y="65"/>
                    <a:pt x="1581" y="1"/>
                    <a:pt x="1469" y="1"/>
                  </a:cubicBezTo>
                  <a:close/>
                </a:path>
              </a:pathLst>
            </a:custGeom>
            <a:solidFill>
              <a:srgbClr val="BD71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4"/>
            <p:cNvSpPr/>
            <p:nvPr/>
          </p:nvSpPr>
          <p:spPr>
            <a:xfrm>
              <a:off x="-8679298" y="2641571"/>
              <a:ext cx="434055" cy="465558"/>
            </a:xfrm>
            <a:custGeom>
              <a:avLst/>
              <a:gdLst/>
              <a:ahLst/>
              <a:cxnLst/>
              <a:rect l="l" t="t" r="r" b="b"/>
              <a:pathLst>
                <a:path w="2673" h="2867" extrusionOk="0">
                  <a:moveTo>
                    <a:pt x="2672" y="0"/>
                  </a:moveTo>
                  <a:lnTo>
                    <a:pt x="2672" y="0"/>
                  </a:lnTo>
                  <a:cubicBezTo>
                    <a:pt x="2574" y="91"/>
                    <a:pt x="2412" y="221"/>
                    <a:pt x="2212" y="221"/>
                  </a:cubicBezTo>
                  <a:cubicBezTo>
                    <a:pt x="2100" y="221"/>
                    <a:pt x="1976" y="181"/>
                    <a:pt x="1845" y="71"/>
                  </a:cubicBezTo>
                  <a:cubicBezTo>
                    <a:pt x="1845" y="71"/>
                    <a:pt x="1585" y="1726"/>
                    <a:pt x="1" y="2459"/>
                  </a:cubicBezTo>
                  <a:cubicBezTo>
                    <a:pt x="13" y="2471"/>
                    <a:pt x="24" y="2471"/>
                    <a:pt x="37" y="2483"/>
                  </a:cubicBezTo>
                  <a:cubicBezTo>
                    <a:pt x="396" y="2711"/>
                    <a:pt x="880" y="2866"/>
                    <a:pt x="1393" y="2866"/>
                  </a:cubicBezTo>
                  <a:cubicBezTo>
                    <a:pt x="1758" y="2866"/>
                    <a:pt x="2137" y="2788"/>
                    <a:pt x="2496" y="2601"/>
                  </a:cubicBezTo>
                  <a:lnTo>
                    <a:pt x="267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7" name="Google Shape;707;p34"/>
          <p:cNvGrpSpPr/>
          <p:nvPr/>
        </p:nvGrpSpPr>
        <p:grpSpPr>
          <a:xfrm>
            <a:off x="7727990" y="132234"/>
            <a:ext cx="1630021" cy="1901533"/>
            <a:chOff x="-2371122" y="16609"/>
            <a:chExt cx="1630021" cy="1901533"/>
          </a:xfrm>
        </p:grpSpPr>
        <p:sp>
          <p:nvSpPr>
            <p:cNvPr id="708" name="Google Shape;708;p34"/>
            <p:cNvSpPr/>
            <p:nvPr/>
          </p:nvSpPr>
          <p:spPr>
            <a:xfrm>
              <a:off x="-2110169" y="268956"/>
              <a:ext cx="651001" cy="685427"/>
            </a:xfrm>
            <a:custGeom>
              <a:avLst/>
              <a:gdLst/>
              <a:ahLst/>
              <a:cxnLst/>
              <a:rect l="l" t="t" r="r" b="b"/>
              <a:pathLst>
                <a:path w="4009" h="4221" extrusionOk="0">
                  <a:moveTo>
                    <a:pt x="2287" y="0"/>
                  </a:moveTo>
                  <a:cubicBezTo>
                    <a:pt x="1941" y="0"/>
                    <a:pt x="1593" y="83"/>
                    <a:pt x="1314" y="201"/>
                  </a:cubicBezTo>
                  <a:cubicBezTo>
                    <a:pt x="710" y="449"/>
                    <a:pt x="13" y="1016"/>
                    <a:pt x="13" y="1749"/>
                  </a:cubicBezTo>
                  <a:cubicBezTo>
                    <a:pt x="1" y="2542"/>
                    <a:pt x="1088" y="3771"/>
                    <a:pt x="1514" y="4220"/>
                  </a:cubicBezTo>
                  <a:lnTo>
                    <a:pt x="4009" y="3180"/>
                  </a:lnTo>
                  <a:cubicBezTo>
                    <a:pt x="3997" y="2565"/>
                    <a:pt x="3891" y="934"/>
                    <a:pt x="3335" y="378"/>
                  </a:cubicBezTo>
                  <a:cubicBezTo>
                    <a:pt x="3054" y="104"/>
                    <a:pt x="2672" y="0"/>
                    <a:pt x="22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4"/>
            <p:cNvSpPr/>
            <p:nvPr/>
          </p:nvSpPr>
          <p:spPr>
            <a:xfrm>
              <a:off x="-1616681" y="445469"/>
              <a:ext cx="90286" cy="82654"/>
            </a:xfrm>
            <a:custGeom>
              <a:avLst/>
              <a:gdLst/>
              <a:ahLst/>
              <a:cxnLst/>
              <a:rect l="l" t="t" r="r" b="b"/>
              <a:pathLst>
                <a:path w="556" h="509" extrusionOk="0">
                  <a:moveTo>
                    <a:pt x="272" y="0"/>
                  </a:moveTo>
                  <a:cubicBezTo>
                    <a:pt x="207" y="0"/>
                    <a:pt x="142" y="24"/>
                    <a:pt x="95" y="71"/>
                  </a:cubicBezTo>
                  <a:cubicBezTo>
                    <a:pt x="0" y="178"/>
                    <a:pt x="0" y="331"/>
                    <a:pt x="95" y="438"/>
                  </a:cubicBezTo>
                  <a:cubicBezTo>
                    <a:pt x="148" y="485"/>
                    <a:pt x="213" y="509"/>
                    <a:pt x="277" y="509"/>
                  </a:cubicBezTo>
                  <a:cubicBezTo>
                    <a:pt x="340" y="509"/>
                    <a:pt x="402" y="485"/>
                    <a:pt x="450" y="438"/>
                  </a:cubicBezTo>
                  <a:cubicBezTo>
                    <a:pt x="556" y="331"/>
                    <a:pt x="556" y="178"/>
                    <a:pt x="450" y="71"/>
                  </a:cubicBezTo>
                  <a:cubicBezTo>
                    <a:pt x="402" y="24"/>
                    <a:pt x="337" y="0"/>
                    <a:pt x="2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4"/>
            <p:cNvSpPr/>
            <p:nvPr/>
          </p:nvSpPr>
          <p:spPr>
            <a:xfrm>
              <a:off x="-2025729" y="606718"/>
              <a:ext cx="90611" cy="82167"/>
            </a:xfrm>
            <a:custGeom>
              <a:avLst/>
              <a:gdLst/>
              <a:ahLst/>
              <a:cxnLst/>
              <a:rect l="l" t="t" r="r" b="b"/>
              <a:pathLst>
                <a:path w="558" h="506" extrusionOk="0">
                  <a:moveTo>
                    <a:pt x="281" y="0"/>
                  </a:moveTo>
                  <a:cubicBezTo>
                    <a:pt x="217" y="0"/>
                    <a:pt x="155" y="24"/>
                    <a:pt x="108" y="71"/>
                  </a:cubicBezTo>
                  <a:cubicBezTo>
                    <a:pt x="1" y="178"/>
                    <a:pt x="1" y="331"/>
                    <a:pt x="108" y="426"/>
                  </a:cubicBezTo>
                  <a:cubicBezTo>
                    <a:pt x="155" y="479"/>
                    <a:pt x="220" y="506"/>
                    <a:pt x="285" y="506"/>
                  </a:cubicBezTo>
                  <a:cubicBezTo>
                    <a:pt x="350" y="506"/>
                    <a:pt x="415" y="479"/>
                    <a:pt x="463" y="426"/>
                  </a:cubicBezTo>
                  <a:cubicBezTo>
                    <a:pt x="557" y="331"/>
                    <a:pt x="557" y="166"/>
                    <a:pt x="463" y="71"/>
                  </a:cubicBezTo>
                  <a:cubicBezTo>
                    <a:pt x="409" y="24"/>
                    <a:pt x="344" y="0"/>
                    <a:pt x="2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4"/>
            <p:cNvSpPr/>
            <p:nvPr/>
          </p:nvSpPr>
          <p:spPr>
            <a:xfrm>
              <a:off x="-1968082" y="506202"/>
              <a:ext cx="128934" cy="113994"/>
            </a:xfrm>
            <a:custGeom>
              <a:avLst/>
              <a:gdLst/>
              <a:ahLst/>
              <a:cxnLst/>
              <a:rect l="l" t="t" r="r" b="b"/>
              <a:pathLst>
                <a:path w="794" h="702" extrusionOk="0">
                  <a:moveTo>
                    <a:pt x="388" y="1"/>
                  </a:moveTo>
                  <a:cubicBezTo>
                    <a:pt x="286" y="1"/>
                    <a:pt x="187" y="46"/>
                    <a:pt x="119" y="135"/>
                  </a:cubicBezTo>
                  <a:cubicBezTo>
                    <a:pt x="1" y="288"/>
                    <a:pt x="24" y="513"/>
                    <a:pt x="178" y="631"/>
                  </a:cubicBezTo>
                  <a:cubicBezTo>
                    <a:pt x="245" y="679"/>
                    <a:pt x="319" y="702"/>
                    <a:pt x="392" y="702"/>
                  </a:cubicBezTo>
                  <a:cubicBezTo>
                    <a:pt x="500" y="702"/>
                    <a:pt x="604" y="652"/>
                    <a:pt x="675" y="560"/>
                  </a:cubicBezTo>
                  <a:cubicBezTo>
                    <a:pt x="793" y="406"/>
                    <a:pt x="757" y="182"/>
                    <a:pt x="604" y="75"/>
                  </a:cubicBezTo>
                  <a:cubicBezTo>
                    <a:pt x="539" y="25"/>
                    <a:pt x="463" y="1"/>
                    <a:pt x="3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4"/>
            <p:cNvSpPr/>
            <p:nvPr/>
          </p:nvSpPr>
          <p:spPr>
            <a:xfrm>
              <a:off x="-1968082" y="506526"/>
              <a:ext cx="84603" cy="111721"/>
            </a:xfrm>
            <a:custGeom>
              <a:avLst/>
              <a:gdLst/>
              <a:ahLst/>
              <a:cxnLst/>
              <a:rect l="l" t="t" r="r" b="b"/>
              <a:pathLst>
                <a:path w="521" h="688" extrusionOk="0">
                  <a:moveTo>
                    <a:pt x="393" y="1"/>
                  </a:moveTo>
                  <a:cubicBezTo>
                    <a:pt x="289" y="1"/>
                    <a:pt x="186" y="49"/>
                    <a:pt x="119" y="133"/>
                  </a:cubicBezTo>
                  <a:cubicBezTo>
                    <a:pt x="1" y="286"/>
                    <a:pt x="24" y="511"/>
                    <a:pt x="178" y="629"/>
                  </a:cubicBezTo>
                  <a:cubicBezTo>
                    <a:pt x="213" y="653"/>
                    <a:pt x="261" y="677"/>
                    <a:pt x="297" y="688"/>
                  </a:cubicBezTo>
                  <a:lnTo>
                    <a:pt x="521" y="26"/>
                  </a:lnTo>
                  <a:cubicBezTo>
                    <a:pt x="480" y="9"/>
                    <a:pt x="43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4"/>
            <p:cNvSpPr/>
            <p:nvPr/>
          </p:nvSpPr>
          <p:spPr>
            <a:xfrm>
              <a:off x="-1749187" y="419812"/>
              <a:ext cx="128771" cy="113994"/>
            </a:xfrm>
            <a:custGeom>
              <a:avLst/>
              <a:gdLst/>
              <a:ahLst/>
              <a:cxnLst/>
              <a:rect l="l" t="t" r="r" b="b"/>
              <a:pathLst>
                <a:path w="793" h="702" extrusionOk="0">
                  <a:moveTo>
                    <a:pt x="387" y="1"/>
                  </a:moveTo>
                  <a:cubicBezTo>
                    <a:pt x="286" y="1"/>
                    <a:pt x="187" y="46"/>
                    <a:pt x="119" y="134"/>
                  </a:cubicBezTo>
                  <a:cubicBezTo>
                    <a:pt x="0" y="289"/>
                    <a:pt x="36" y="513"/>
                    <a:pt x="189" y="631"/>
                  </a:cubicBezTo>
                  <a:cubicBezTo>
                    <a:pt x="252" y="679"/>
                    <a:pt x="324" y="701"/>
                    <a:pt x="395" y="701"/>
                  </a:cubicBezTo>
                  <a:cubicBezTo>
                    <a:pt x="500" y="701"/>
                    <a:pt x="604" y="652"/>
                    <a:pt x="675" y="560"/>
                  </a:cubicBezTo>
                  <a:cubicBezTo>
                    <a:pt x="793" y="407"/>
                    <a:pt x="757" y="182"/>
                    <a:pt x="604" y="76"/>
                  </a:cubicBezTo>
                  <a:cubicBezTo>
                    <a:pt x="538" y="26"/>
                    <a:pt x="462" y="1"/>
                    <a:pt x="3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4"/>
            <p:cNvSpPr/>
            <p:nvPr/>
          </p:nvSpPr>
          <p:spPr>
            <a:xfrm>
              <a:off x="-1749187" y="420137"/>
              <a:ext cx="84603" cy="111883"/>
            </a:xfrm>
            <a:custGeom>
              <a:avLst/>
              <a:gdLst/>
              <a:ahLst/>
              <a:cxnLst/>
              <a:rect l="l" t="t" r="r" b="b"/>
              <a:pathLst>
                <a:path w="521" h="689" extrusionOk="0">
                  <a:moveTo>
                    <a:pt x="392" y="1"/>
                  </a:moveTo>
                  <a:cubicBezTo>
                    <a:pt x="288" y="1"/>
                    <a:pt x="185" y="49"/>
                    <a:pt x="119" y="132"/>
                  </a:cubicBezTo>
                  <a:cubicBezTo>
                    <a:pt x="0" y="287"/>
                    <a:pt x="36" y="511"/>
                    <a:pt x="189" y="629"/>
                  </a:cubicBezTo>
                  <a:cubicBezTo>
                    <a:pt x="225" y="653"/>
                    <a:pt x="260" y="676"/>
                    <a:pt x="296" y="688"/>
                  </a:cubicBezTo>
                  <a:lnTo>
                    <a:pt x="520" y="26"/>
                  </a:lnTo>
                  <a:cubicBezTo>
                    <a:pt x="479" y="9"/>
                    <a:pt x="435" y="1"/>
                    <a:pt x="3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4"/>
            <p:cNvSpPr/>
            <p:nvPr/>
          </p:nvSpPr>
          <p:spPr>
            <a:xfrm>
              <a:off x="-1799202" y="558652"/>
              <a:ext cx="53912" cy="44331"/>
            </a:xfrm>
            <a:custGeom>
              <a:avLst/>
              <a:gdLst/>
              <a:ahLst/>
              <a:cxnLst/>
              <a:rect l="l" t="t" r="r" b="b"/>
              <a:pathLst>
                <a:path w="332" h="273" extrusionOk="0">
                  <a:moveTo>
                    <a:pt x="285" y="1"/>
                  </a:moveTo>
                  <a:lnTo>
                    <a:pt x="226" y="12"/>
                  </a:lnTo>
                  <a:cubicBezTo>
                    <a:pt x="261" y="96"/>
                    <a:pt x="250" y="190"/>
                    <a:pt x="202" y="201"/>
                  </a:cubicBezTo>
                  <a:cubicBezTo>
                    <a:pt x="195" y="205"/>
                    <a:pt x="187" y="207"/>
                    <a:pt x="179" y="207"/>
                  </a:cubicBezTo>
                  <a:cubicBezTo>
                    <a:pt x="135" y="207"/>
                    <a:pt x="81" y="154"/>
                    <a:pt x="61" y="83"/>
                  </a:cubicBezTo>
                  <a:lnTo>
                    <a:pt x="1" y="107"/>
                  </a:lnTo>
                  <a:cubicBezTo>
                    <a:pt x="37" y="201"/>
                    <a:pt x="108" y="272"/>
                    <a:pt x="179" y="272"/>
                  </a:cubicBezTo>
                  <a:cubicBezTo>
                    <a:pt x="202" y="272"/>
                    <a:pt x="214" y="261"/>
                    <a:pt x="226" y="261"/>
                  </a:cubicBezTo>
                  <a:cubicBezTo>
                    <a:pt x="308" y="225"/>
                    <a:pt x="332" y="107"/>
                    <a:pt x="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4"/>
            <p:cNvSpPr/>
            <p:nvPr/>
          </p:nvSpPr>
          <p:spPr>
            <a:xfrm>
              <a:off x="-2148492" y="244111"/>
              <a:ext cx="88500" cy="78757"/>
            </a:xfrm>
            <a:custGeom>
              <a:avLst/>
              <a:gdLst/>
              <a:ahLst/>
              <a:cxnLst/>
              <a:rect l="l" t="t" r="r" b="b"/>
              <a:pathLst>
                <a:path w="545" h="485" extrusionOk="0">
                  <a:moveTo>
                    <a:pt x="265" y="1"/>
                  </a:moveTo>
                  <a:cubicBezTo>
                    <a:pt x="223" y="1"/>
                    <a:pt x="181" y="11"/>
                    <a:pt x="142" y="34"/>
                  </a:cubicBezTo>
                  <a:cubicBezTo>
                    <a:pt x="36" y="105"/>
                    <a:pt x="0" y="247"/>
                    <a:pt x="60" y="365"/>
                  </a:cubicBezTo>
                  <a:cubicBezTo>
                    <a:pt x="106" y="443"/>
                    <a:pt x="188" y="485"/>
                    <a:pt x="269" y="485"/>
                  </a:cubicBezTo>
                  <a:cubicBezTo>
                    <a:pt x="312" y="485"/>
                    <a:pt x="354" y="473"/>
                    <a:pt x="391" y="448"/>
                  </a:cubicBezTo>
                  <a:cubicBezTo>
                    <a:pt x="509" y="378"/>
                    <a:pt x="544" y="236"/>
                    <a:pt x="473" y="117"/>
                  </a:cubicBezTo>
                  <a:cubicBezTo>
                    <a:pt x="434" y="45"/>
                    <a:pt x="351" y="1"/>
                    <a:pt x="2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4"/>
            <p:cNvSpPr/>
            <p:nvPr/>
          </p:nvSpPr>
          <p:spPr>
            <a:xfrm>
              <a:off x="-2108058" y="280323"/>
              <a:ext cx="153616" cy="195999"/>
            </a:xfrm>
            <a:custGeom>
              <a:avLst/>
              <a:gdLst/>
              <a:ahLst/>
              <a:cxnLst/>
              <a:rect l="l" t="t" r="r" b="b"/>
              <a:pathLst>
                <a:path w="946" h="1207" extrusionOk="0">
                  <a:moveTo>
                    <a:pt x="47" y="0"/>
                  </a:moveTo>
                  <a:lnTo>
                    <a:pt x="0" y="36"/>
                  </a:lnTo>
                  <a:lnTo>
                    <a:pt x="899" y="1206"/>
                  </a:lnTo>
                  <a:lnTo>
                    <a:pt x="946" y="1171"/>
                  </a:lnTo>
                  <a:lnTo>
                    <a:pt x="4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4"/>
            <p:cNvSpPr/>
            <p:nvPr/>
          </p:nvSpPr>
          <p:spPr>
            <a:xfrm>
              <a:off x="-1795304" y="98452"/>
              <a:ext cx="86714" cy="77782"/>
            </a:xfrm>
            <a:custGeom>
              <a:avLst/>
              <a:gdLst/>
              <a:ahLst/>
              <a:cxnLst/>
              <a:rect l="l" t="t" r="r" b="b"/>
              <a:pathLst>
                <a:path w="534" h="479" extrusionOk="0">
                  <a:moveTo>
                    <a:pt x="280" y="0"/>
                  </a:moveTo>
                  <a:cubicBezTo>
                    <a:pt x="258" y="0"/>
                    <a:pt x="236" y="3"/>
                    <a:pt x="213" y="9"/>
                  </a:cubicBezTo>
                  <a:cubicBezTo>
                    <a:pt x="84" y="33"/>
                    <a:pt x="1" y="163"/>
                    <a:pt x="37" y="293"/>
                  </a:cubicBezTo>
                  <a:cubicBezTo>
                    <a:pt x="66" y="403"/>
                    <a:pt x="164" y="479"/>
                    <a:pt x="271" y="479"/>
                  </a:cubicBezTo>
                  <a:cubicBezTo>
                    <a:pt x="291" y="479"/>
                    <a:pt x="311" y="476"/>
                    <a:pt x="332" y="471"/>
                  </a:cubicBezTo>
                  <a:cubicBezTo>
                    <a:pt x="462" y="435"/>
                    <a:pt x="533" y="305"/>
                    <a:pt x="509" y="175"/>
                  </a:cubicBezTo>
                  <a:cubicBezTo>
                    <a:pt x="480" y="67"/>
                    <a:pt x="386" y="0"/>
                    <a:pt x="2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4"/>
            <p:cNvSpPr/>
            <p:nvPr/>
          </p:nvSpPr>
          <p:spPr>
            <a:xfrm>
              <a:off x="-1756819" y="136450"/>
              <a:ext cx="42382" cy="238219"/>
            </a:xfrm>
            <a:custGeom>
              <a:avLst/>
              <a:gdLst/>
              <a:ahLst/>
              <a:cxnLst/>
              <a:rect l="l" t="t" r="r" b="b"/>
              <a:pathLst>
                <a:path w="261" h="1467" extrusionOk="0">
                  <a:moveTo>
                    <a:pt x="60" y="0"/>
                  </a:moveTo>
                  <a:lnTo>
                    <a:pt x="0" y="12"/>
                  </a:lnTo>
                  <a:lnTo>
                    <a:pt x="201" y="1466"/>
                  </a:lnTo>
                  <a:lnTo>
                    <a:pt x="260" y="1466"/>
                  </a:lnTo>
                  <a:lnTo>
                    <a:pt x="6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4"/>
            <p:cNvSpPr/>
            <p:nvPr/>
          </p:nvSpPr>
          <p:spPr>
            <a:xfrm>
              <a:off x="-1987244" y="143920"/>
              <a:ext cx="90448" cy="78757"/>
            </a:xfrm>
            <a:custGeom>
              <a:avLst/>
              <a:gdLst/>
              <a:ahLst/>
              <a:cxnLst/>
              <a:rect l="l" t="t" r="r" b="b"/>
              <a:pathLst>
                <a:path w="557" h="485" extrusionOk="0">
                  <a:moveTo>
                    <a:pt x="282" y="0"/>
                  </a:moveTo>
                  <a:cubicBezTo>
                    <a:pt x="239" y="0"/>
                    <a:pt x="195" y="12"/>
                    <a:pt x="155" y="36"/>
                  </a:cubicBezTo>
                  <a:cubicBezTo>
                    <a:pt x="36" y="96"/>
                    <a:pt x="0" y="249"/>
                    <a:pt x="71" y="367"/>
                  </a:cubicBezTo>
                  <a:cubicBezTo>
                    <a:pt x="111" y="439"/>
                    <a:pt x="194" y="484"/>
                    <a:pt x="280" y="484"/>
                  </a:cubicBezTo>
                  <a:cubicBezTo>
                    <a:pt x="321" y="484"/>
                    <a:pt x="364" y="474"/>
                    <a:pt x="402" y="451"/>
                  </a:cubicBezTo>
                  <a:cubicBezTo>
                    <a:pt x="509" y="380"/>
                    <a:pt x="557" y="238"/>
                    <a:pt x="486" y="120"/>
                  </a:cubicBezTo>
                  <a:cubicBezTo>
                    <a:pt x="439" y="42"/>
                    <a:pt x="362" y="0"/>
                    <a:pt x="2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4"/>
            <p:cNvSpPr/>
            <p:nvPr/>
          </p:nvSpPr>
          <p:spPr>
            <a:xfrm>
              <a:off x="-1946810" y="180456"/>
              <a:ext cx="103764" cy="224903"/>
            </a:xfrm>
            <a:custGeom>
              <a:avLst/>
              <a:gdLst/>
              <a:ahLst/>
              <a:cxnLst/>
              <a:rect l="l" t="t" r="r" b="b"/>
              <a:pathLst>
                <a:path w="639" h="1385" extrusionOk="0">
                  <a:moveTo>
                    <a:pt x="59" y="1"/>
                  </a:moveTo>
                  <a:lnTo>
                    <a:pt x="0" y="24"/>
                  </a:lnTo>
                  <a:lnTo>
                    <a:pt x="579" y="1384"/>
                  </a:lnTo>
                  <a:lnTo>
                    <a:pt x="639" y="1361"/>
                  </a:lnTo>
                  <a:lnTo>
                    <a:pt x="5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4"/>
            <p:cNvSpPr/>
            <p:nvPr/>
          </p:nvSpPr>
          <p:spPr>
            <a:xfrm>
              <a:off x="-1948921" y="658519"/>
              <a:ext cx="489753" cy="295865"/>
            </a:xfrm>
            <a:custGeom>
              <a:avLst/>
              <a:gdLst/>
              <a:ahLst/>
              <a:cxnLst/>
              <a:rect l="l" t="t" r="r" b="b"/>
              <a:pathLst>
                <a:path w="3016" h="1822" extrusionOk="0">
                  <a:moveTo>
                    <a:pt x="2969" y="1"/>
                  </a:moveTo>
                  <a:lnTo>
                    <a:pt x="1" y="1230"/>
                  </a:lnTo>
                  <a:cubicBezTo>
                    <a:pt x="202" y="1478"/>
                    <a:pt x="391" y="1691"/>
                    <a:pt x="521" y="1821"/>
                  </a:cubicBezTo>
                  <a:lnTo>
                    <a:pt x="3016" y="781"/>
                  </a:lnTo>
                  <a:cubicBezTo>
                    <a:pt x="3016" y="603"/>
                    <a:pt x="3004" y="319"/>
                    <a:pt x="29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4"/>
            <p:cNvSpPr/>
            <p:nvPr/>
          </p:nvSpPr>
          <p:spPr>
            <a:xfrm>
              <a:off x="-2259888" y="707235"/>
              <a:ext cx="224903" cy="231723"/>
            </a:xfrm>
            <a:custGeom>
              <a:avLst/>
              <a:gdLst/>
              <a:ahLst/>
              <a:cxnLst/>
              <a:rect l="l" t="t" r="r" b="b"/>
              <a:pathLst>
                <a:path w="1385" h="1427" extrusionOk="0">
                  <a:moveTo>
                    <a:pt x="728" y="1"/>
                  </a:moveTo>
                  <a:cubicBezTo>
                    <a:pt x="714" y="1"/>
                    <a:pt x="700" y="3"/>
                    <a:pt x="686" y="8"/>
                  </a:cubicBezTo>
                  <a:cubicBezTo>
                    <a:pt x="557" y="55"/>
                    <a:pt x="722" y="505"/>
                    <a:pt x="722" y="505"/>
                  </a:cubicBezTo>
                  <a:cubicBezTo>
                    <a:pt x="722" y="505"/>
                    <a:pt x="575" y="165"/>
                    <a:pt x="435" y="165"/>
                  </a:cubicBezTo>
                  <a:cubicBezTo>
                    <a:pt x="416" y="165"/>
                    <a:pt x="397" y="171"/>
                    <a:pt x="379" y="185"/>
                  </a:cubicBezTo>
                  <a:cubicBezTo>
                    <a:pt x="248" y="283"/>
                    <a:pt x="429" y="601"/>
                    <a:pt x="458" y="651"/>
                  </a:cubicBezTo>
                  <a:lnTo>
                    <a:pt x="458" y="651"/>
                  </a:lnTo>
                  <a:cubicBezTo>
                    <a:pt x="433" y="609"/>
                    <a:pt x="288" y="380"/>
                    <a:pt x="175" y="380"/>
                  </a:cubicBezTo>
                  <a:cubicBezTo>
                    <a:pt x="145" y="380"/>
                    <a:pt x="118" y="395"/>
                    <a:pt x="95" y="434"/>
                  </a:cubicBezTo>
                  <a:cubicBezTo>
                    <a:pt x="1" y="576"/>
                    <a:pt x="439" y="1060"/>
                    <a:pt x="439" y="1060"/>
                  </a:cubicBezTo>
                  <a:lnTo>
                    <a:pt x="911" y="1427"/>
                  </a:lnTo>
                  <a:lnTo>
                    <a:pt x="1384" y="623"/>
                  </a:lnTo>
                  <a:cubicBezTo>
                    <a:pt x="1384" y="623"/>
                    <a:pt x="1337" y="528"/>
                    <a:pt x="1290" y="410"/>
                  </a:cubicBezTo>
                  <a:cubicBezTo>
                    <a:pt x="1254" y="292"/>
                    <a:pt x="1219" y="161"/>
                    <a:pt x="1136" y="150"/>
                  </a:cubicBezTo>
                  <a:cubicBezTo>
                    <a:pt x="1132" y="150"/>
                    <a:pt x="1129" y="150"/>
                    <a:pt x="1126" y="150"/>
                  </a:cubicBezTo>
                  <a:cubicBezTo>
                    <a:pt x="995" y="150"/>
                    <a:pt x="1030" y="410"/>
                    <a:pt x="1030" y="410"/>
                  </a:cubicBezTo>
                  <a:cubicBezTo>
                    <a:pt x="1030" y="410"/>
                    <a:pt x="907" y="1"/>
                    <a:pt x="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4"/>
            <p:cNvSpPr/>
            <p:nvPr/>
          </p:nvSpPr>
          <p:spPr>
            <a:xfrm>
              <a:off x="-2188764" y="808239"/>
              <a:ext cx="445584" cy="266961"/>
            </a:xfrm>
            <a:custGeom>
              <a:avLst/>
              <a:gdLst/>
              <a:ahLst/>
              <a:cxnLst/>
              <a:rect l="l" t="t" r="r" b="b"/>
              <a:pathLst>
                <a:path w="2744" h="1644" extrusionOk="0">
                  <a:moveTo>
                    <a:pt x="946" y="1"/>
                  </a:moveTo>
                  <a:lnTo>
                    <a:pt x="1" y="438"/>
                  </a:lnTo>
                  <a:cubicBezTo>
                    <a:pt x="390" y="1207"/>
                    <a:pt x="1265" y="1644"/>
                    <a:pt x="1265" y="1644"/>
                  </a:cubicBezTo>
                  <a:cubicBezTo>
                    <a:pt x="1265" y="1644"/>
                    <a:pt x="2743" y="1549"/>
                    <a:pt x="2152" y="1265"/>
                  </a:cubicBezTo>
                  <a:cubicBezTo>
                    <a:pt x="1572" y="994"/>
                    <a:pt x="946" y="1"/>
                    <a:pt x="9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4"/>
            <p:cNvSpPr/>
            <p:nvPr/>
          </p:nvSpPr>
          <p:spPr>
            <a:xfrm>
              <a:off x="-2371122" y="16609"/>
              <a:ext cx="1288200" cy="1358026"/>
            </a:xfrm>
            <a:custGeom>
              <a:avLst/>
              <a:gdLst/>
              <a:ahLst/>
              <a:cxnLst/>
              <a:rect l="l" t="t" r="r" b="b"/>
              <a:pathLst>
                <a:path w="7933" h="8363" extrusionOk="0">
                  <a:moveTo>
                    <a:pt x="3441" y="40"/>
                  </a:moveTo>
                  <a:cubicBezTo>
                    <a:pt x="3830" y="40"/>
                    <a:pt x="4221" y="123"/>
                    <a:pt x="4599" y="277"/>
                  </a:cubicBezTo>
                  <a:cubicBezTo>
                    <a:pt x="5343" y="584"/>
                    <a:pt x="5923" y="1164"/>
                    <a:pt x="6242" y="1920"/>
                  </a:cubicBezTo>
                  <a:lnTo>
                    <a:pt x="7886" y="5880"/>
                  </a:lnTo>
                  <a:lnTo>
                    <a:pt x="1998" y="8315"/>
                  </a:lnTo>
                  <a:lnTo>
                    <a:pt x="355" y="4356"/>
                  </a:lnTo>
                  <a:cubicBezTo>
                    <a:pt x="47" y="3610"/>
                    <a:pt x="47" y="2783"/>
                    <a:pt x="355" y="2039"/>
                  </a:cubicBezTo>
                  <a:cubicBezTo>
                    <a:pt x="674" y="1282"/>
                    <a:pt x="1253" y="702"/>
                    <a:pt x="1998" y="395"/>
                  </a:cubicBezTo>
                  <a:lnTo>
                    <a:pt x="2270" y="277"/>
                  </a:lnTo>
                  <a:cubicBezTo>
                    <a:pt x="2648" y="123"/>
                    <a:pt x="3039" y="40"/>
                    <a:pt x="3441" y="40"/>
                  </a:cubicBezTo>
                  <a:close/>
                  <a:moveTo>
                    <a:pt x="3446" y="0"/>
                  </a:moveTo>
                  <a:cubicBezTo>
                    <a:pt x="3043" y="0"/>
                    <a:pt x="2640" y="80"/>
                    <a:pt x="2258" y="242"/>
                  </a:cubicBezTo>
                  <a:lnTo>
                    <a:pt x="1986" y="348"/>
                  </a:lnTo>
                  <a:cubicBezTo>
                    <a:pt x="1230" y="667"/>
                    <a:pt x="638" y="1258"/>
                    <a:pt x="320" y="2015"/>
                  </a:cubicBezTo>
                  <a:cubicBezTo>
                    <a:pt x="0" y="2772"/>
                    <a:pt x="0" y="3610"/>
                    <a:pt x="320" y="4367"/>
                  </a:cubicBezTo>
                  <a:lnTo>
                    <a:pt x="1975" y="8351"/>
                  </a:lnTo>
                  <a:cubicBezTo>
                    <a:pt x="1975" y="8363"/>
                    <a:pt x="1975" y="8363"/>
                    <a:pt x="1986" y="8363"/>
                  </a:cubicBezTo>
                  <a:lnTo>
                    <a:pt x="1998" y="8363"/>
                  </a:lnTo>
                  <a:lnTo>
                    <a:pt x="7921" y="5904"/>
                  </a:lnTo>
                  <a:cubicBezTo>
                    <a:pt x="7933" y="5904"/>
                    <a:pt x="7933" y="5893"/>
                    <a:pt x="7933" y="5880"/>
                  </a:cubicBezTo>
                  <a:lnTo>
                    <a:pt x="6278" y="1897"/>
                  </a:lnTo>
                  <a:cubicBezTo>
                    <a:pt x="5971" y="1140"/>
                    <a:pt x="5367" y="549"/>
                    <a:pt x="4611" y="229"/>
                  </a:cubicBezTo>
                  <a:cubicBezTo>
                    <a:pt x="4236" y="77"/>
                    <a:pt x="3841" y="0"/>
                    <a:pt x="34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4"/>
            <p:cNvSpPr/>
            <p:nvPr/>
          </p:nvSpPr>
          <p:spPr>
            <a:xfrm>
              <a:off x="-2225300" y="276913"/>
              <a:ext cx="34750" cy="44006"/>
            </a:xfrm>
            <a:custGeom>
              <a:avLst/>
              <a:gdLst/>
              <a:ahLst/>
              <a:cxnLst/>
              <a:rect l="l" t="t" r="r" b="b"/>
              <a:pathLst>
                <a:path w="214" h="271" extrusionOk="0">
                  <a:moveTo>
                    <a:pt x="184" y="1"/>
                  </a:moveTo>
                  <a:cubicBezTo>
                    <a:pt x="178" y="1"/>
                    <a:pt x="172" y="4"/>
                    <a:pt x="166" y="10"/>
                  </a:cubicBezTo>
                  <a:cubicBezTo>
                    <a:pt x="107" y="81"/>
                    <a:pt x="60" y="152"/>
                    <a:pt x="13" y="234"/>
                  </a:cubicBezTo>
                  <a:cubicBezTo>
                    <a:pt x="1" y="234"/>
                    <a:pt x="1" y="258"/>
                    <a:pt x="13" y="258"/>
                  </a:cubicBezTo>
                  <a:lnTo>
                    <a:pt x="24" y="270"/>
                  </a:lnTo>
                  <a:cubicBezTo>
                    <a:pt x="36" y="270"/>
                    <a:pt x="36" y="258"/>
                    <a:pt x="48" y="258"/>
                  </a:cubicBezTo>
                  <a:cubicBezTo>
                    <a:pt x="95" y="176"/>
                    <a:pt x="142" y="105"/>
                    <a:pt x="202" y="34"/>
                  </a:cubicBezTo>
                  <a:cubicBezTo>
                    <a:pt x="213" y="21"/>
                    <a:pt x="213" y="10"/>
                    <a:pt x="202" y="10"/>
                  </a:cubicBezTo>
                  <a:cubicBezTo>
                    <a:pt x="196" y="4"/>
                    <a:pt x="190" y="1"/>
                    <a:pt x="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4"/>
            <p:cNvSpPr/>
            <p:nvPr/>
          </p:nvSpPr>
          <p:spPr>
            <a:xfrm>
              <a:off x="-2296263" y="380190"/>
              <a:ext cx="48066" cy="295703"/>
            </a:xfrm>
            <a:custGeom>
              <a:avLst/>
              <a:gdLst/>
              <a:ahLst/>
              <a:cxnLst/>
              <a:rect l="l" t="t" r="r" b="b"/>
              <a:pathLst>
                <a:path w="296" h="1821" extrusionOk="0">
                  <a:moveTo>
                    <a:pt x="261" y="0"/>
                  </a:moveTo>
                  <a:cubicBezTo>
                    <a:pt x="248" y="0"/>
                    <a:pt x="237" y="0"/>
                    <a:pt x="225" y="12"/>
                  </a:cubicBezTo>
                  <a:cubicBezTo>
                    <a:pt x="1" y="591"/>
                    <a:pt x="12" y="1230"/>
                    <a:pt x="248" y="1797"/>
                  </a:cubicBezTo>
                  <a:cubicBezTo>
                    <a:pt x="248" y="1809"/>
                    <a:pt x="261" y="1821"/>
                    <a:pt x="272" y="1821"/>
                  </a:cubicBezTo>
                  <a:lnTo>
                    <a:pt x="272" y="1809"/>
                  </a:lnTo>
                  <a:cubicBezTo>
                    <a:pt x="284" y="1809"/>
                    <a:pt x="296" y="1797"/>
                    <a:pt x="284" y="1786"/>
                  </a:cubicBezTo>
                  <a:cubicBezTo>
                    <a:pt x="59" y="1218"/>
                    <a:pt x="48" y="603"/>
                    <a:pt x="272" y="36"/>
                  </a:cubicBezTo>
                  <a:cubicBezTo>
                    <a:pt x="272" y="24"/>
                    <a:pt x="272" y="12"/>
                    <a:pt x="2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4"/>
            <p:cNvSpPr/>
            <p:nvPr/>
          </p:nvSpPr>
          <p:spPr>
            <a:xfrm>
              <a:off x="-1824047" y="1115472"/>
              <a:ext cx="75022" cy="641258"/>
            </a:xfrm>
            <a:custGeom>
              <a:avLst/>
              <a:gdLst/>
              <a:ahLst/>
              <a:cxnLst/>
              <a:rect l="l" t="t" r="r" b="b"/>
              <a:pathLst>
                <a:path w="462" h="3949" extrusionOk="0">
                  <a:moveTo>
                    <a:pt x="95" y="0"/>
                  </a:moveTo>
                  <a:lnTo>
                    <a:pt x="1" y="3936"/>
                  </a:lnTo>
                  <a:lnTo>
                    <a:pt x="379" y="3949"/>
                  </a:lnTo>
                  <a:lnTo>
                    <a:pt x="461" y="12"/>
                  </a:lnTo>
                  <a:lnTo>
                    <a:pt x="9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4"/>
            <p:cNvSpPr/>
            <p:nvPr/>
          </p:nvSpPr>
          <p:spPr>
            <a:xfrm>
              <a:off x="-1921965" y="1664497"/>
              <a:ext cx="257380" cy="253645"/>
            </a:xfrm>
            <a:custGeom>
              <a:avLst/>
              <a:gdLst/>
              <a:ahLst/>
              <a:cxnLst/>
              <a:rect l="l" t="t" r="r" b="b"/>
              <a:pathLst>
                <a:path w="1585" h="1562" extrusionOk="0">
                  <a:moveTo>
                    <a:pt x="782" y="0"/>
                  </a:moveTo>
                  <a:cubicBezTo>
                    <a:pt x="366" y="0"/>
                    <a:pt x="13" y="339"/>
                    <a:pt x="13" y="768"/>
                  </a:cubicBezTo>
                  <a:cubicBezTo>
                    <a:pt x="0" y="1194"/>
                    <a:pt x="344" y="1549"/>
                    <a:pt x="769" y="1561"/>
                  </a:cubicBezTo>
                  <a:cubicBezTo>
                    <a:pt x="776" y="1561"/>
                    <a:pt x="783" y="1561"/>
                    <a:pt x="790" y="1561"/>
                  </a:cubicBezTo>
                  <a:cubicBezTo>
                    <a:pt x="1218" y="1561"/>
                    <a:pt x="1561" y="1223"/>
                    <a:pt x="1573" y="804"/>
                  </a:cubicBezTo>
                  <a:cubicBezTo>
                    <a:pt x="1584" y="366"/>
                    <a:pt x="1242" y="12"/>
                    <a:pt x="804" y="0"/>
                  </a:cubicBezTo>
                  <a:cubicBezTo>
                    <a:pt x="797" y="0"/>
                    <a:pt x="789"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4"/>
            <p:cNvSpPr/>
            <p:nvPr/>
          </p:nvSpPr>
          <p:spPr>
            <a:xfrm>
              <a:off x="-1864318" y="1721982"/>
              <a:ext cx="142087" cy="140301"/>
            </a:xfrm>
            <a:custGeom>
              <a:avLst/>
              <a:gdLst/>
              <a:ahLst/>
              <a:cxnLst/>
              <a:rect l="l" t="t" r="r" b="b"/>
              <a:pathLst>
                <a:path w="875" h="864" extrusionOk="0">
                  <a:moveTo>
                    <a:pt x="426" y="0"/>
                  </a:moveTo>
                  <a:cubicBezTo>
                    <a:pt x="190" y="0"/>
                    <a:pt x="12" y="185"/>
                    <a:pt x="0" y="414"/>
                  </a:cubicBezTo>
                  <a:cubicBezTo>
                    <a:pt x="0" y="663"/>
                    <a:pt x="189" y="852"/>
                    <a:pt x="426" y="864"/>
                  </a:cubicBezTo>
                  <a:cubicBezTo>
                    <a:pt x="662" y="864"/>
                    <a:pt x="863" y="674"/>
                    <a:pt x="863" y="438"/>
                  </a:cubicBezTo>
                  <a:cubicBezTo>
                    <a:pt x="875" y="201"/>
                    <a:pt x="686" y="1"/>
                    <a:pt x="449" y="1"/>
                  </a:cubicBezTo>
                  <a:cubicBezTo>
                    <a:pt x="442" y="1"/>
                    <a:pt x="434" y="0"/>
                    <a:pt x="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4"/>
            <p:cNvSpPr/>
            <p:nvPr/>
          </p:nvSpPr>
          <p:spPr>
            <a:xfrm>
              <a:off x="-1478491" y="959907"/>
              <a:ext cx="505017" cy="485856"/>
            </a:xfrm>
            <a:custGeom>
              <a:avLst/>
              <a:gdLst/>
              <a:ahLst/>
              <a:cxnLst/>
              <a:rect l="l" t="t" r="r" b="b"/>
              <a:pathLst>
                <a:path w="3110" h="2992" extrusionOk="0">
                  <a:moveTo>
                    <a:pt x="261" y="0"/>
                  </a:moveTo>
                  <a:lnTo>
                    <a:pt x="1" y="273"/>
                  </a:lnTo>
                  <a:lnTo>
                    <a:pt x="2849" y="2992"/>
                  </a:lnTo>
                  <a:lnTo>
                    <a:pt x="3109" y="2732"/>
                  </a:lnTo>
                  <a:lnTo>
                    <a:pt x="26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4"/>
            <p:cNvSpPr/>
            <p:nvPr/>
          </p:nvSpPr>
          <p:spPr>
            <a:xfrm>
              <a:off x="-1109877" y="1322513"/>
              <a:ext cx="280439" cy="254133"/>
            </a:xfrm>
            <a:custGeom>
              <a:avLst/>
              <a:gdLst/>
              <a:ahLst/>
              <a:cxnLst/>
              <a:rect l="l" t="t" r="r" b="b"/>
              <a:pathLst>
                <a:path w="1727" h="1565" extrusionOk="0">
                  <a:moveTo>
                    <a:pt x="870" y="0"/>
                  </a:moveTo>
                  <a:cubicBezTo>
                    <a:pt x="665" y="0"/>
                    <a:pt x="460" y="80"/>
                    <a:pt x="308" y="239"/>
                  </a:cubicBezTo>
                  <a:cubicBezTo>
                    <a:pt x="0" y="557"/>
                    <a:pt x="12" y="1054"/>
                    <a:pt x="331" y="1350"/>
                  </a:cubicBezTo>
                  <a:cubicBezTo>
                    <a:pt x="481" y="1493"/>
                    <a:pt x="674" y="1564"/>
                    <a:pt x="868" y="1564"/>
                  </a:cubicBezTo>
                  <a:cubicBezTo>
                    <a:pt x="1073" y="1564"/>
                    <a:pt x="1279" y="1484"/>
                    <a:pt x="1430" y="1326"/>
                  </a:cubicBezTo>
                  <a:cubicBezTo>
                    <a:pt x="1726" y="1006"/>
                    <a:pt x="1714" y="510"/>
                    <a:pt x="1407" y="215"/>
                  </a:cubicBezTo>
                  <a:cubicBezTo>
                    <a:pt x="1258" y="71"/>
                    <a:pt x="1064" y="0"/>
                    <a:pt x="8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4"/>
            <p:cNvSpPr/>
            <p:nvPr/>
          </p:nvSpPr>
          <p:spPr>
            <a:xfrm>
              <a:off x="-1046546" y="1379673"/>
              <a:ext cx="155727" cy="140788"/>
            </a:xfrm>
            <a:custGeom>
              <a:avLst/>
              <a:gdLst/>
              <a:ahLst/>
              <a:cxnLst/>
              <a:rect l="l" t="t" r="r" b="b"/>
              <a:pathLst>
                <a:path w="959" h="867" extrusionOk="0">
                  <a:moveTo>
                    <a:pt x="474" y="0"/>
                  </a:moveTo>
                  <a:cubicBezTo>
                    <a:pt x="361" y="0"/>
                    <a:pt x="250" y="44"/>
                    <a:pt x="166" y="134"/>
                  </a:cubicBezTo>
                  <a:cubicBezTo>
                    <a:pt x="0" y="300"/>
                    <a:pt x="0" y="584"/>
                    <a:pt x="178" y="749"/>
                  </a:cubicBezTo>
                  <a:cubicBezTo>
                    <a:pt x="262" y="828"/>
                    <a:pt x="367" y="866"/>
                    <a:pt x="473" y="866"/>
                  </a:cubicBezTo>
                  <a:cubicBezTo>
                    <a:pt x="589" y="866"/>
                    <a:pt x="706" y="819"/>
                    <a:pt x="793" y="725"/>
                  </a:cubicBezTo>
                  <a:cubicBezTo>
                    <a:pt x="958" y="560"/>
                    <a:pt x="946" y="288"/>
                    <a:pt x="780" y="123"/>
                  </a:cubicBezTo>
                  <a:cubicBezTo>
                    <a:pt x="693" y="42"/>
                    <a:pt x="583" y="0"/>
                    <a:pt x="4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4"/>
            <p:cNvSpPr/>
            <p:nvPr/>
          </p:nvSpPr>
          <p:spPr>
            <a:xfrm>
              <a:off x="-2292365" y="746207"/>
              <a:ext cx="1420706" cy="782533"/>
            </a:xfrm>
            <a:custGeom>
              <a:avLst/>
              <a:gdLst/>
              <a:ahLst/>
              <a:cxnLst/>
              <a:rect l="l" t="t" r="r" b="b"/>
              <a:pathLst>
                <a:path w="8749" h="4819" extrusionOk="0">
                  <a:moveTo>
                    <a:pt x="6553" y="0"/>
                  </a:moveTo>
                  <a:cubicBezTo>
                    <a:pt x="5721" y="0"/>
                    <a:pt x="4692" y="214"/>
                    <a:pt x="3641" y="643"/>
                  </a:cubicBezTo>
                  <a:cubicBezTo>
                    <a:pt x="1454" y="1553"/>
                    <a:pt x="0" y="3078"/>
                    <a:pt x="402" y="4059"/>
                  </a:cubicBezTo>
                  <a:cubicBezTo>
                    <a:pt x="611" y="4563"/>
                    <a:pt x="1282" y="4818"/>
                    <a:pt x="2187" y="4818"/>
                  </a:cubicBezTo>
                  <a:cubicBezTo>
                    <a:pt x="3020" y="4818"/>
                    <a:pt x="4053" y="4602"/>
                    <a:pt x="5107" y="4166"/>
                  </a:cubicBezTo>
                  <a:cubicBezTo>
                    <a:pt x="7294" y="3255"/>
                    <a:pt x="8748" y="1731"/>
                    <a:pt x="8346" y="761"/>
                  </a:cubicBezTo>
                  <a:cubicBezTo>
                    <a:pt x="8137" y="255"/>
                    <a:pt x="7463" y="0"/>
                    <a:pt x="65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4"/>
            <p:cNvSpPr/>
            <p:nvPr/>
          </p:nvSpPr>
          <p:spPr>
            <a:xfrm>
              <a:off x="-2366413" y="652673"/>
              <a:ext cx="1625311" cy="916176"/>
            </a:xfrm>
            <a:custGeom>
              <a:avLst/>
              <a:gdLst/>
              <a:ahLst/>
              <a:cxnLst/>
              <a:rect l="l" t="t" r="r" b="b"/>
              <a:pathLst>
                <a:path w="10009" h="5642" extrusionOk="0">
                  <a:moveTo>
                    <a:pt x="7064" y="1"/>
                  </a:moveTo>
                  <a:lnTo>
                    <a:pt x="5598" y="616"/>
                  </a:lnTo>
                  <a:lnTo>
                    <a:pt x="2608" y="1845"/>
                  </a:lnTo>
                  <a:lnTo>
                    <a:pt x="1153" y="2460"/>
                  </a:lnTo>
                  <a:lnTo>
                    <a:pt x="89" y="5202"/>
                  </a:lnTo>
                  <a:cubicBezTo>
                    <a:pt x="1" y="5431"/>
                    <a:pt x="177" y="5642"/>
                    <a:pt x="389" y="5642"/>
                  </a:cubicBezTo>
                  <a:cubicBezTo>
                    <a:pt x="430" y="5642"/>
                    <a:pt x="473" y="5634"/>
                    <a:pt x="515" y="5617"/>
                  </a:cubicBezTo>
                  <a:lnTo>
                    <a:pt x="4097" y="4138"/>
                  </a:lnTo>
                  <a:lnTo>
                    <a:pt x="6166" y="3276"/>
                  </a:lnTo>
                  <a:lnTo>
                    <a:pt x="9748" y="1798"/>
                  </a:lnTo>
                  <a:cubicBezTo>
                    <a:pt x="10008" y="1679"/>
                    <a:pt x="10008" y="1313"/>
                    <a:pt x="9748" y="1195"/>
                  </a:cubicBezTo>
                  <a:lnTo>
                    <a:pt x="70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4"/>
            <p:cNvSpPr/>
            <p:nvPr/>
          </p:nvSpPr>
          <p:spPr>
            <a:xfrm>
              <a:off x="-2194609" y="1225732"/>
              <a:ext cx="132669" cy="117404"/>
            </a:xfrm>
            <a:custGeom>
              <a:avLst/>
              <a:gdLst/>
              <a:ahLst/>
              <a:cxnLst/>
              <a:rect l="l" t="t" r="r" b="b"/>
              <a:pathLst>
                <a:path w="817" h="723" extrusionOk="0">
                  <a:moveTo>
                    <a:pt x="410" y="0"/>
                  </a:moveTo>
                  <a:cubicBezTo>
                    <a:pt x="364" y="0"/>
                    <a:pt x="317" y="10"/>
                    <a:pt x="273" y="31"/>
                  </a:cubicBezTo>
                  <a:cubicBezTo>
                    <a:pt x="84" y="102"/>
                    <a:pt x="1" y="314"/>
                    <a:pt x="72" y="503"/>
                  </a:cubicBezTo>
                  <a:cubicBezTo>
                    <a:pt x="134" y="636"/>
                    <a:pt x="270" y="723"/>
                    <a:pt x="408" y="723"/>
                  </a:cubicBezTo>
                  <a:cubicBezTo>
                    <a:pt x="454" y="723"/>
                    <a:pt x="500" y="713"/>
                    <a:pt x="544" y="693"/>
                  </a:cubicBezTo>
                  <a:cubicBezTo>
                    <a:pt x="734" y="622"/>
                    <a:pt x="817" y="409"/>
                    <a:pt x="746" y="220"/>
                  </a:cubicBezTo>
                  <a:cubicBezTo>
                    <a:pt x="684" y="87"/>
                    <a:pt x="548" y="0"/>
                    <a:pt x="4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4"/>
            <p:cNvSpPr/>
            <p:nvPr/>
          </p:nvSpPr>
          <p:spPr>
            <a:xfrm>
              <a:off x="-1935280" y="1118233"/>
              <a:ext cx="132506" cy="117404"/>
            </a:xfrm>
            <a:custGeom>
              <a:avLst/>
              <a:gdLst/>
              <a:ahLst/>
              <a:cxnLst/>
              <a:rect l="l" t="t" r="r" b="b"/>
              <a:pathLst>
                <a:path w="816" h="723" extrusionOk="0">
                  <a:moveTo>
                    <a:pt x="409" y="0"/>
                  </a:moveTo>
                  <a:cubicBezTo>
                    <a:pt x="363" y="0"/>
                    <a:pt x="316" y="10"/>
                    <a:pt x="272" y="31"/>
                  </a:cubicBezTo>
                  <a:cubicBezTo>
                    <a:pt x="82" y="102"/>
                    <a:pt x="0" y="314"/>
                    <a:pt x="71" y="503"/>
                  </a:cubicBezTo>
                  <a:cubicBezTo>
                    <a:pt x="133" y="636"/>
                    <a:pt x="268" y="723"/>
                    <a:pt x="407" y="723"/>
                  </a:cubicBezTo>
                  <a:cubicBezTo>
                    <a:pt x="453" y="723"/>
                    <a:pt x="500" y="713"/>
                    <a:pt x="544" y="693"/>
                  </a:cubicBezTo>
                  <a:cubicBezTo>
                    <a:pt x="733" y="622"/>
                    <a:pt x="815" y="409"/>
                    <a:pt x="744" y="220"/>
                  </a:cubicBezTo>
                  <a:cubicBezTo>
                    <a:pt x="683" y="87"/>
                    <a:pt x="548" y="0"/>
                    <a:pt x="4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4"/>
            <p:cNvSpPr/>
            <p:nvPr/>
          </p:nvSpPr>
          <p:spPr>
            <a:xfrm>
              <a:off x="-1676276" y="1010733"/>
              <a:ext cx="132669" cy="117404"/>
            </a:xfrm>
            <a:custGeom>
              <a:avLst/>
              <a:gdLst/>
              <a:ahLst/>
              <a:cxnLst/>
              <a:rect l="l" t="t" r="r" b="b"/>
              <a:pathLst>
                <a:path w="817" h="723" extrusionOk="0">
                  <a:moveTo>
                    <a:pt x="410" y="0"/>
                  </a:moveTo>
                  <a:cubicBezTo>
                    <a:pt x="364" y="0"/>
                    <a:pt x="317" y="10"/>
                    <a:pt x="273" y="31"/>
                  </a:cubicBezTo>
                  <a:cubicBezTo>
                    <a:pt x="84" y="102"/>
                    <a:pt x="1" y="314"/>
                    <a:pt x="71" y="503"/>
                  </a:cubicBezTo>
                  <a:cubicBezTo>
                    <a:pt x="134" y="636"/>
                    <a:pt x="269" y="723"/>
                    <a:pt x="408" y="723"/>
                  </a:cubicBezTo>
                  <a:cubicBezTo>
                    <a:pt x="454" y="723"/>
                    <a:pt x="500" y="713"/>
                    <a:pt x="544" y="693"/>
                  </a:cubicBezTo>
                  <a:cubicBezTo>
                    <a:pt x="733" y="622"/>
                    <a:pt x="817" y="409"/>
                    <a:pt x="746" y="220"/>
                  </a:cubicBezTo>
                  <a:cubicBezTo>
                    <a:pt x="683" y="87"/>
                    <a:pt x="548" y="0"/>
                    <a:pt x="4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4"/>
            <p:cNvSpPr/>
            <p:nvPr/>
          </p:nvSpPr>
          <p:spPr>
            <a:xfrm>
              <a:off x="-1417109" y="903234"/>
              <a:ext cx="132669" cy="117404"/>
            </a:xfrm>
            <a:custGeom>
              <a:avLst/>
              <a:gdLst/>
              <a:ahLst/>
              <a:cxnLst/>
              <a:rect l="l" t="t" r="r" b="b"/>
              <a:pathLst>
                <a:path w="817" h="723" extrusionOk="0">
                  <a:moveTo>
                    <a:pt x="410" y="0"/>
                  </a:moveTo>
                  <a:cubicBezTo>
                    <a:pt x="364" y="0"/>
                    <a:pt x="317" y="10"/>
                    <a:pt x="272" y="31"/>
                  </a:cubicBezTo>
                  <a:cubicBezTo>
                    <a:pt x="83" y="101"/>
                    <a:pt x="1" y="314"/>
                    <a:pt x="72" y="503"/>
                  </a:cubicBezTo>
                  <a:cubicBezTo>
                    <a:pt x="134" y="636"/>
                    <a:pt x="269" y="723"/>
                    <a:pt x="408" y="723"/>
                  </a:cubicBezTo>
                  <a:cubicBezTo>
                    <a:pt x="454" y="723"/>
                    <a:pt x="500" y="713"/>
                    <a:pt x="545" y="693"/>
                  </a:cubicBezTo>
                  <a:cubicBezTo>
                    <a:pt x="734" y="622"/>
                    <a:pt x="816" y="409"/>
                    <a:pt x="745" y="220"/>
                  </a:cubicBezTo>
                  <a:cubicBezTo>
                    <a:pt x="684" y="86"/>
                    <a:pt x="549" y="0"/>
                    <a:pt x="4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4"/>
            <p:cNvSpPr/>
            <p:nvPr/>
          </p:nvSpPr>
          <p:spPr>
            <a:xfrm>
              <a:off x="-1157943" y="795573"/>
              <a:ext cx="132669" cy="117567"/>
            </a:xfrm>
            <a:custGeom>
              <a:avLst/>
              <a:gdLst/>
              <a:ahLst/>
              <a:cxnLst/>
              <a:rect l="l" t="t" r="r" b="b"/>
              <a:pathLst>
                <a:path w="817" h="724" extrusionOk="0">
                  <a:moveTo>
                    <a:pt x="410" y="1"/>
                  </a:moveTo>
                  <a:cubicBezTo>
                    <a:pt x="364" y="1"/>
                    <a:pt x="317" y="11"/>
                    <a:pt x="273" y="32"/>
                  </a:cubicBezTo>
                  <a:cubicBezTo>
                    <a:pt x="84" y="102"/>
                    <a:pt x="0" y="315"/>
                    <a:pt x="71" y="504"/>
                  </a:cubicBezTo>
                  <a:cubicBezTo>
                    <a:pt x="134" y="637"/>
                    <a:pt x="269" y="724"/>
                    <a:pt x="408" y="724"/>
                  </a:cubicBezTo>
                  <a:cubicBezTo>
                    <a:pt x="454" y="724"/>
                    <a:pt x="500" y="714"/>
                    <a:pt x="544" y="694"/>
                  </a:cubicBezTo>
                  <a:cubicBezTo>
                    <a:pt x="733" y="623"/>
                    <a:pt x="817" y="410"/>
                    <a:pt x="746" y="221"/>
                  </a:cubicBezTo>
                  <a:cubicBezTo>
                    <a:pt x="683" y="87"/>
                    <a:pt x="548" y="1"/>
                    <a:pt x="4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1" name="Google Shape;741;p34"/>
          <p:cNvGrpSpPr/>
          <p:nvPr/>
        </p:nvGrpSpPr>
        <p:grpSpPr>
          <a:xfrm>
            <a:off x="312486" y="-476559"/>
            <a:ext cx="1261407" cy="1659899"/>
            <a:chOff x="-8268464" y="-1268834"/>
            <a:chExt cx="1261407" cy="1659899"/>
          </a:xfrm>
        </p:grpSpPr>
        <p:sp>
          <p:nvSpPr>
            <p:cNvPr id="742" name="Google Shape;742;p34"/>
            <p:cNvSpPr/>
            <p:nvPr/>
          </p:nvSpPr>
          <p:spPr>
            <a:xfrm>
              <a:off x="-7391097" y="-554013"/>
              <a:ext cx="324608" cy="178624"/>
            </a:xfrm>
            <a:custGeom>
              <a:avLst/>
              <a:gdLst/>
              <a:ahLst/>
              <a:cxnLst/>
              <a:rect l="l" t="t" r="r" b="b"/>
              <a:pathLst>
                <a:path w="1999" h="1100" extrusionOk="0">
                  <a:moveTo>
                    <a:pt x="1380" y="0"/>
                  </a:moveTo>
                  <a:cubicBezTo>
                    <a:pt x="1069" y="0"/>
                    <a:pt x="606" y="199"/>
                    <a:pt x="190" y="422"/>
                  </a:cubicBezTo>
                  <a:cubicBezTo>
                    <a:pt x="190" y="422"/>
                    <a:pt x="1" y="575"/>
                    <a:pt x="48" y="741"/>
                  </a:cubicBezTo>
                  <a:cubicBezTo>
                    <a:pt x="83" y="918"/>
                    <a:pt x="296" y="989"/>
                    <a:pt x="296" y="989"/>
                  </a:cubicBezTo>
                  <a:cubicBezTo>
                    <a:pt x="296" y="989"/>
                    <a:pt x="626" y="1100"/>
                    <a:pt x="1007" y="1100"/>
                  </a:cubicBezTo>
                  <a:cubicBezTo>
                    <a:pt x="1237" y="1100"/>
                    <a:pt x="1486" y="1059"/>
                    <a:pt x="1691" y="930"/>
                  </a:cubicBezTo>
                  <a:cubicBezTo>
                    <a:pt x="1998" y="717"/>
                    <a:pt x="1963" y="186"/>
                    <a:pt x="1561" y="31"/>
                  </a:cubicBezTo>
                  <a:cubicBezTo>
                    <a:pt x="1510" y="10"/>
                    <a:pt x="1448" y="0"/>
                    <a:pt x="13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4"/>
            <p:cNvSpPr/>
            <p:nvPr/>
          </p:nvSpPr>
          <p:spPr>
            <a:xfrm>
              <a:off x="-8268464" y="-1268834"/>
              <a:ext cx="614465" cy="1215289"/>
            </a:xfrm>
            <a:custGeom>
              <a:avLst/>
              <a:gdLst/>
              <a:ahLst/>
              <a:cxnLst/>
              <a:rect l="l" t="t" r="r" b="b"/>
              <a:pathLst>
                <a:path w="3784" h="7484" extrusionOk="0">
                  <a:moveTo>
                    <a:pt x="2849" y="1"/>
                  </a:moveTo>
                  <a:cubicBezTo>
                    <a:pt x="2772" y="1"/>
                    <a:pt x="2710" y="32"/>
                    <a:pt x="2672" y="107"/>
                  </a:cubicBezTo>
                  <a:cubicBezTo>
                    <a:pt x="2460" y="497"/>
                    <a:pt x="3193" y="934"/>
                    <a:pt x="3193" y="934"/>
                  </a:cubicBezTo>
                  <a:cubicBezTo>
                    <a:pt x="3193" y="934"/>
                    <a:pt x="3045" y="914"/>
                    <a:pt x="2859" y="914"/>
                  </a:cubicBezTo>
                  <a:cubicBezTo>
                    <a:pt x="2550" y="914"/>
                    <a:pt x="2136" y="970"/>
                    <a:pt x="2129" y="1265"/>
                  </a:cubicBezTo>
                  <a:cubicBezTo>
                    <a:pt x="2117" y="1750"/>
                    <a:pt x="2932" y="2058"/>
                    <a:pt x="2932" y="2058"/>
                  </a:cubicBezTo>
                  <a:cubicBezTo>
                    <a:pt x="2932" y="2058"/>
                    <a:pt x="2808" y="2046"/>
                    <a:pt x="2637" y="2046"/>
                  </a:cubicBezTo>
                  <a:cubicBezTo>
                    <a:pt x="2287" y="2046"/>
                    <a:pt x="1743" y="2094"/>
                    <a:pt x="1679" y="2389"/>
                  </a:cubicBezTo>
                  <a:cubicBezTo>
                    <a:pt x="1585" y="2838"/>
                    <a:pt x="2377" y="3346"/>
                    <a:pt x="2377" y="3346"/>
                  </a:cubicBezTo>
                  <a:cubicBezTo>
                    <a:pt x="2377" y="3346"/>
                    <a:pt x="1972" y="3188"/>
                    <a:pt x="1641" y="3188"/>
                  </a:cubicBezTo>
                  <a:cubicBezTo>
                    <a:pt x="1460" y="3188"/>
                    <a:pt x="1301" y="3235"/>
                    <a:pt x="1242" y="3382"/>
                  </a:cubicBezTo>
                  <a:cubicBezTo>
                    <a:pt x="1077" y="3795"/>
                    <a:pt x="1928" y="4280"/>
                    <a:pt x="1928" y="4280"/>
                  </a:cubicBezTo>
                  <a:cubicBezTo>
                    <a:pt x="1928" y="4280"/>
                    <a:pt x="1690" y="4234"/>
                    <a:pt x="1434" y="4234"/>
                  </a:cubicBezTo>
                  <a:cubicBezTo>
                    <a:pt x="1170" y="4234"/>
                    <a:pt x="888" y="4283"/>
                    <a:pt x="828" y="4481"/>
                  </a:cubicBezTo>
                  <a:cubicBezTo>
                    <a:pt x="699" y="4871"/>
                    <a:pt x="1419" y="5285"/>
                    <a:pt x="1419" y="5285"/>
                  </a:cubicBezTo>
                  <a:cubicBezTo>
                    <a:pt x="1419" y="5285"/>
                    <a:pt x="1319" y="5275"/>
                    <a:pt x="1179" y="5275"/>
                  </a:cubicBezTo>
                  <a:cubicBezTo>
                    <a:pt x="909" y="5275"/>
                    <a:pt x="488" y="5311"/>
                    <a:pt x="355" y="5521"/>
                  </a:cubicBezTo>
                  <a:cubicBezTo>
                    <a:pt x="166" y="5852"/>
                    <a:pt x="923" y="6313"/>
                    <a:pt x="923" y="6313"/>
                  </a:cubicBezTo>
                  <a:cubicBezTo>
                    <a:pt x="923" y="6313"/>
                    <a:pt x="13" y="6337"/>
                    <a:pt x="1" y="6739"/>
                  </a:cubicBezTo>
                  <a:cubicBezTo>
                    <a:pt x="1" y="7213"/>
                    <a:pt x="737" y="7484"/>
                    <a:pt x="779" y="7484"/>
                  </a:cubicBezTo>
                  <a:cubicBezTo>
                    <a:pt x="780" y="7484"/>
                    <a:pt x="781" y="7484"/>
                    <a:pt x="781" y="7483"/>
                  </a:cubicBezTo>
                  <a:lnTo>
                    <a:pt x="3784" y="579"/>
                  </a:lnTo>
                  <a:cubicBezTo>
                    <a:pt x="3784" y="579"/>
                    <a:pt x="3182" y="1"/>
                    <a:pt x="28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4"/>
            <p:cNvSpPr/>
            <p:nvPr/>
          </p:nvSpPr>
          <p:spPr>
            <a:xfrm>
              <a:off x="-8197339" y="-1259254"/>
              <a:ext cx="1190282" cy="1650319"/>
            </a:xfrm>
            <a:custGeom>
              <a:avLst/>
              <a:gdLst/>
              <a:ahLst/>
              <a:cxnLst/>
              <a:rect l="l" t="t" r="r" b="b"/>
              <a:pathLst>
                <a:path w="7330" h="10163" extrusionOk="0">
                  <a:moveTo>
                    <a:pt x="3216" y="0"/>
                  </a:moveTo>
                  <a:cubicBezTo>
                    <a:pt x="3216" y="0"/>
                    <a:pt x="1336" y="4316"/>
                    <a:pt x="721" y="5592"/>
                  </a:cubicBezTo>
                  <a:cubicBezTo>
                    <a:pt x="106" y="6857"/>
                    <a:pt x="1" y="7684"/>
                    <a:pt x="556" y="8205"/>
                  </a:cubicBezTo>
                  <a:cubicBezTo>
                    <a:pt x="978" y="8591"/>
                    <a:pt x="3116" y="10162"/>
                    <a:pt x="4712" y="10162"/>
                  </a:cubicBezTo>
                  <a:cubicBezTo>
                    <a:pt x="5218" y="10162"/>
                    <a:pt x="5669" y="10004"/>
                    <a:pt x="5994" y="9600"/>
                  </a:cubicBezTo>
                  <a:cubicBezTo>
                    <a:pt x="7330" y="7910"/>
                    <a:pt x="4729" y="6455"/>
                    <a:pt x="4729" y="6455"/>
                  </a:cubicBezTo>
                  <a:lnTo>
                    <a:pt x="6916" y="2542"/>
                  </a:lnTo>
                  <a:lnTo>
                    <a:pt x="321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4"/>
            <p:cNvSpPr/>
            <p:nvPr/>
          </p:nvSpPr>
          <p:spPr>
            <a:xfrm>
              <a:off x="-7886371" y="-413550"/>
              <a:ext cx="44331" cy="40271"/>
            </a:xfrm>
            <a:custGeom>
              <a:avLst/>
              <a:gdLst/>
              <a:ahLst/>
              <a:cxnLst/>
              <a:rect l="l" t="t" r="r" b="b"/>
              <a:pathLst>
                <a:path w="273" h="248" extrusionOk="0">
                  <a:moveTo>
                    <a:pt x="141" y="1"/>
                  </a:moveTo>
                  <a:cubicBezTo>
                    <a:pt x="99" y="1"/>
                    <a:pt x="60" y="22"/>
                    <a:pt x="36" y="53"/>
                  </a:cubicBezTo>
                  <a:cubicBezTo>
                    <a:pt x="1" y="112"/>
                    <a:pt x="12" y="183"/>
                    <a:pt x="72" y="230"/>
                  </a:cubicBezTo>
                  <a:cubicBezTo>
                    <a:pt x="90" y="242"/>
                    <a:pt x="111" y="247"/>
                    <a:pt x="130" y="247"/>
                  </a:cubicBezTo>
                  <a:cubicBezTo>
                    <a:pt x="172" y="247"/>
                    <a:pt x="213" y="223"/>
                    <a:pt x="237" y="183"/>
                  </a:cubicBezTo>
                  <a:cubicBezTo>
                    <a:pt x="272" y="136"/>
                    <a:pt x="261" y="53"/>
                    <a:pt x="201" y="18"/>
                  </a:cubicBezTo>
                  <a:cubicBezTo>
                    <a:pt x="182" y="6"/>
                    <a:pt x="161" y="1"/>
                    <a:pt x="1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4"/>
            <p:cNvSpPr/>
            <p:nvPr/>
          </p:nvSpPr>
          <p:spPr>
            <a:xfrm>
              <a:off x="-8024561" y="-385782"/>
              <a:ext cx="67227" cy="59271"/>
            </a:xfrm>
            <a:custGeom>
              <a:avLst/>
              <a:gdLst/>
              <a:ahLst/>
              <a:cxnLst/>
              <a:rect l="l" t="t" r="r" b="b"/>
              <a:pathLst>
                <a:path w="414" h="365" extrusionOk="0">
                  <a:moveTo>
                    <a:pt x="208" y="0"/>
                  </a:moveTo>
                  <a:cubicBezTo>
                    <a:pt x="146" y="0"/>
                    <a:pt x="86" y="29"/>
                    <a:pt x="48" y="83"/>
                  </a:cubicBezTo>
                  <a:cubicBezTo>
                    <a:pt x="0" y="166"/>
                    <a:pt x="24" y="284"/>
                    <a:pt x="106" y="332"/>
                  </a:cubicBezTo>
                  <a:cubicBezTo>
                    <a:pt x="138" y="354"/>
                    <a:pt x="174" y="364"/>
                    <a:pt x="210" y="364"/>
                  </a:cubicBezTo>
                  <a:cubicBezTo>
                    <a:pt x="269" y="364"/>
                    <a:pt x="326" y="336"/>
                    <a:pt x="355" y="284"/>
                  </a:cubicBezTo>
                  <a:cubicBezTo>
                    <a:pt x="414" y="201"/>
                    <a:pt x="390" y="83"/>
                    <a:pt x="308" y="24"/>
                  </a:cubicBezTo>
                  <a:cubicBezTo>
                    <a:pt x="275" y="8"/>
                    <a:pt x="241" y="0"/>
                    <a:pt x="2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4"/>
            <p:cNvSpPr/>
            <p:nvPr/>
          </p:nvSpPr>
          <p:spPr>
            <a:xfrm>
              <a:off x="-7993870" y="-515853"/>
              <a:ext cx="63493" cy="54886"/>
            </a:xfrm>
            <a:custGeom>
              <a:avLst/>
              <a:gdLst/>
              <a:ahLst/>
              <a:cxnLst/>
              <a:rect l="l" t="t" r="r" b="b"/>
              <a:pathLst>
                <a:path w="391" h="338" extrusionOk="0">
                  <a:moveTo>
                    <a:pt x="189" y="0"/>
                  </a:moveTo>
                  <a:cubicBezTo>
                    <a:pt x="137" y="0"/>
                    <a:pt x="89" y="29"/>
                    <a:pt x="59" y="80"/>
                  </a:cubicBezTo>
                  <a:cubicBezTo>
                    <a:pt x="1" y="151"/>
                    <a:pt x="24" y="258"/>
                    <a:pt x="107" y="305"/>
                  </a:cubicBezTo>
                  <a:cubicBezTo>
                    <a:pt x="133" y="327"/>
                    <a:pt x="165" y="338"/>
                    <a:pt x="197" y="338"/>
                  </a:cubicBezTo>
                  <a:cubicBezTo>
                    <a:pt x="250" y="338"/>
                    <a:pt x="302" y="309"/>
                    <a:pt x="332" y="258"/>
                  </a:cubicBezTo>
                  <a:cubicBezTo>
                    <a:pt x="390" y="187"/>
                    <a:pt x="367" y="80"/>
                    <a:pt x="284" y="33"/>
                  </a:cubicBezTo>
                  <a:cubicBezTo>
                    <a:pt x="253" y="11"/>
                    <a:pt x="220" y="0"/>
                    <a:pt x="1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4"/>
            <p:cNvSpPr/>
            <p:nvPr/>
          </p:nvSpPr>
          <p:spPr>
            <a:xfrm>
              <a:off x="-7886371" y="-529818"/>
              <a:ext cx="32802" cy="27768"/>
            </a:xfrm>
            <a:custGeom>
              <a:avLst/>
              <a:gdLst/>
              <a:ahLst/>
              <a:cxnLst/>
              <a:rect l="l" t="t" r="r" b="b"/>
              <a:pathLst>
                <a:path w="202" h="171" extrusionOk="0">
                  <a:moveTo>
                    <a:pt x="98" y="0"/>
                  </a:moveTo>
                  <a:cubicBezTo>
                    <a:pt x="69" y="0"/>
                    <a:pt x="39" y="13"/>
                    <a:pt x="24" y="37"/>
                  </a:cubicBezTo>
                  <a:cubicBezTo>
                    <a:pt x="1" y="84"/>
                    <a:pt x="12" y="131"/>
                    <a:pt x="48" y="155"/>
                  </a:cubicBezTo>
                  <a:cubicBezTo>
                    <a:pt x="68" y="165"/>
                    <a:pt x="87" y="170"/>
                    <a:pt x="105" y="170"/>
                  </a:cubicBezTo>
                  <a:cubicBezTo>
                    <a:pt x="130" y="170"/>
                    <a:pt x="152" y="159"/>
                    <a:pt x="166" y="131"/>
                  </a:cubicBezTo>
                  <a:cubicBezTo>
                    <a:pt x="201" y="95"/>
                    <a:pt x="190" y="37"/>
                    <a:pt x="143" y="13"/>
                  </a:cubicBezTo>
                  <a:cubicBezTo>
                    <a:pt x="130" y="4"/>
                    <a:pt x="114" y="0"/>
                    <a:pt x="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34"/>
            <p:cNvSpPr/>
            <p:nvPr/>
          </p:nvSpPr>
          <p:spPr>
            <a:xfrm>
              <a:off x="-7819306" y="-602242"/>
              <a:ext cx="67552" cy="59271"/>
            </a:xfrm>
            <a:custGeom>
              <a:avLst/>
              <a:gdLst/>
              <a:ahLst/>
              <a:cxnLst/>
              <a:rect l="l" t="t" r="r" b="b"/>
              <a:pathLst>
                <a:path w="416" h="365" extrusionOk="0">
                  <a:moveTo>
                    <a:pt x="205" y="0"/>
                  </a:moveTo>
                  <a:cubicBezTo>
                    <a:pt x="147" y="0"/>
                    <a:pt x="90" y="29"/>
                    <a:pt x="61" y="81"/>
                  </a:cubicBezTo>
                  <a:cubicBezTo>
                    <a:pt x="1" y="163"/>
                    <a:pt x="25" y="281"/>
                    <a:pt x="108" y="341"/>
                  </a:cubicBezTo>
                  <a:cubicBezTo>
                    <a:pt x="140" y="357"/>
                    <a:pt x="174" y="365"/>
                    <a:pt x="207" y="365"/>
                  </a:cubicBezTo>
                  <a:cubicBezTo>
                    <a:pt x="270" y="365"/>
                    <a:pt x="329" y="336"/>
                    <a:pt x="368" y="281"/>
                  </a:cubicBezTo>
                  <a:cubicBezTo>
                    <a:pt x="415" y="199"/>
                    <a:pt x="392" y="81"/>
                    <a:pt x="308" y="33"/>
                  </a:cubicBezTo>
                  <a:cubicBezTo>
                    <a:pt x="277" y="11"/>
                    <a:pt x="241" y="0"/>
                    <a:pt x="2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4"/>
            <p:cNvSpPr/>
            <p:nvPr/>
          </p:nvSpPr>
          <p:spPr>
            <a:xfrm>
              <a:off x="-7924694" y="-688144"/>
              <a:ext cx="67227" cy="60082"/>
            </a:xfrm>
            <a:custGeom>
              <a:avLst/>
              <a:gdLst/>
              <a:ahLst/>
              <a:cxnLst/>
              <a:rect l="l" t="t" r="r" b="b"/>
              <a:pathLst>
                <a:path w="414" h="370" extrusionOk="0">
                  <a:moveTo>
                    <a:pt x="214" y="1"/>
                  </a:moveTo>
                  <a:cubicBezTo>
                    <a:pt x="152" y="1"/>
                    <a:pt x="90" y="35"/>
                    <a:pt x="59" y="89"/>
                  </a:cubicBezTo>
                  <a:cubicBezTo>
                    <a:pt x="0" y="172"/>
                    <a:pt x="24" y="279"/>
                    <a:pt x="106" y="337"/>
                  </a:cubicBezTo>
                  <a:cubicBezTo>
                    <a:pt x="137" y="359"/>
                    <a:pt x="172" y="370"/>
                    <a:pt x="207" y="370"/>
                  </a:cubicBezTo>
                  <a:cubicBezTo>
                    <a:pt x="268" y="370"/>
                    <a:pt x="329" y="338"/>
                    <a:pt x="366" y="279"/>
                  </a:cubicBezTo>
                  <a:cubicBezTo>
                    <a:pt x="413" y="195"/>
                    <a:pt x="390" y="89"/>
                    <a:pt x="308" y="30"/>
                  </a:cubicBezTo>
                  <a:cubicBezTo>
                    <a:pt x="279" y="10"/>
                    <a:pt x="247" y="1"/>
                    <a:pt x="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4"/>
            <p:cNvSpPr/>
            <p:nvPr/>
          </p:nvSpPr>
          <p:spPr>
            <a:xfrm>
              <a:off x="-7819306" y="-690255"/>
              <a:ext cx="27118" cy="24358"/>
            </a:xfrm>
            <a:custGeom>
              <a:avLst/>
              <a:gdLst/>
              <a:ahLst/>
              <a:cxnLst/>
              <a:rect l="l" t="t" r="r" b="b"/>
              <a:pathLst>
                <a:path w="167" h="150" extrusionOk="0">
                  <a:moveTo>
                    <a:pt x="81" y="0"/>
                  </a:moveTo>
                  <a:cubicBezTo>
                    <a:pt x="59" y="0"/>
                    <a:pt x="39" y="9"/>
                    <a:pt x="25" y="31"/>
                  </a:cubicBezTo>
                  <a:cubicBezTo>
                    <a:pt x="1" y="66"/>
                    <a:pt x="13" y="114"/>
                    <a:pt x="48" y="137"/>
                  </a:cubicBezTo>
                  <a:cubicBezTo>
                    <a:pt x="61" y="146"/>
                    <a:pt x="74" y="150"/>
                    <a:pt x="86" y="150"/>
                  </a:cubicBezTo>
                  <a:cubicBezTo>
                    <a:pt x="108" y="150"/>
                    <a:pt x="128" y="137"/>
                    <a:pt x="143" y="114"/>
                  </a:cubicBezTo>
                  <a:cubicBezTo>
                    <a:pt x="166" y="79"/>
                    <a:pt x="155" y="31"/>
                    <a:pt x="119" y="8"/>
                  </a:cubicBezTo>
                  <a:cubicBezTo>
                    <a:pt x="106" y="3"/>
                    <a:pt x="93" y="0"/>
                    <a:pt x="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4"/>
            <p:cNvSpPr/>
            <p:nvPr/>
          </p:nvSpPr>
          <p:spPr>
            <a:xfrm>
              <a:off x="-7490964" y="302570"/>
              <a:ext cx="46280" cy="40759"/>
            </a:xfrm>
            <a:custGeom>
              <a:avLst/>
              <a:gdLst/>
              <a:ahLst/>
              <a:cxnLst/>
              <a:rect l="l" t="t" r="r" b="b"/>
              <a:pathLst>
                <a:path w="285" h="251" extrusionOk="0">
                  <a:moveTo>
                    <a:pt x="149" y="0"/>
                  </a:moveTo>
                  <a:cubicBezTo>
                    <a:pt x="104" y="0"/>
                    <a:pt x="60" y="21"/>
                    <a:pt x="36" y="53"/>
                  </a:cubicBezTo>
                  <a:cubicBezTo>
                    <a:pt x="1" y="112"/>
                    <a:pt x="12" y="194"/>
                    <a:pt x="72" y="230"/>
                  </a:cubicBezTo>
                  <a:cubicBezTo>
                    <a:pt x="94" y="243"/>
                    <a:pt x="119" y="250"/>
                    <a:pt x="144" y="250"/>
                  </a:cubicBezTo>
                  <a:cubicBezTo>
                    <a:pt x="186" y="250"/>
                    <a:pt x="227" y="232"/>
                    <a:pt x="249" y="194"/>
                  </a:cubicBezTo>
                  <a:cubicBezTo>
                    <a:pt x="285" y="136"/>
                    <a:pt x="272" y="53"/>
                    <a:pt x="214" y="18"/>
                  </a:cubicBezTo>
                  <a:cubicBezTo>
                    <a:pt x="194" y="5"/>
                    <a:pt x="171"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4"/>
            <p:cNvSpPr/>
            <p:nvPr/>
          </p:nvSpPr>
          <p:spPr>
            <a:xfrm>
              <a:off x="-7561926" y="257102"/>
              <a:ext cx="46117" cy="40109"/>
            </a:xfrm>
            <a:custGeom>
              <a:avLst/>
              <a:gdLst/>
              <a:ahLst/>
              <a:cxnLst/>
              <a:rect l="l" t="t" r="r" b="b"/>
              <a:pathLst>
                <a:path w="284" h="247" extrusionOk="0">
                  <a:moveTo>
                    <a:pt x="142" y="0"/>
                  </a:moveTo>
                  <a:cubicBezTo>
                    <a:pt x="100" y="0"/>
                    <a:pt x="58" y="23"/>
                    <a:pt x="36" y="61"/>
                  </a:cubicBezTo>
                  <a:cubicBezTo>
                    <a:pt x="0" y="120"/>
                    <a:pt x="12" y="191"/>
                    <a:pt x="71" y="227"/>
                  </a:cubicBezTo>
                  <a:cubicBezTo>
                    <a:pt x="93" y="240"/>
                    <a:pt x="119" y="246"/>
                    <a:pt x="144" y="246"/>
                  </a:cubicBezTo>
                  <a:cubicBezTo>
                    <a:pt x="186" y="246"/>
                    <a:pt x="226" y="228"/>
                    <a:pt x="249" y="191"/>
                  </a:cubicBezTo>
                  <a:cubicBezTo>
                    <a:pt x="284" y="132"/>
                    <a:pt x="272" y="61"/>
                    <a:pt x="213" y="25"/>
                  </a:cubicBezTo>
                  <a:cubicBezTo>
                    <a:pt x="191" y="8"/>
                    <a:pt x="167" y="0"/>
                    <a:pt x="1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4"/>
            <p:cNvSpPr/>
            <p:nvPr/>
          </p:nvSpPr>
          <p:spPr>
            <a:xfrm>
              <a:off x="-8018878" y="-112812"/>
              <a:ext cx="174889" cy="156214"/>
            </a:xfrm>
            <a:custGeom>
              <a:avLst/>
              <a:gdLst/>
              <a:ahLst/>
              <a:cxnLst/>
              <a:rect l="l" t="t" r="r" b="b"/>
              <a:pathLst>
                <a:path w="1077" h="962" extrusionOk="0">
                  <a:moveTo>
                    <a:pt x="536" y="1"/>
                  </a:moveTo>
                  <a:cubicBezTo>
                    <a:pt x="394" y="1"/>
                    <a:pt x="250" y="64"/>
                    <a:pt x="155" y="188"/>
                  </a:cubicBezTo>
                  <a:cubicBezTo>
                    <a:pt x="0" y="400"/>
                    <a:pt x="36" y="695"/>
                    <a:pt x="249" y="861"/>
                  </a:cubicBezTo>
                  <a:cubicBezTo>
                    <a:pt x="337" y="929"/>
                    <a:pt x="439" y="961"/>
                    <a:pt x="540" y="961"/>
                  </a:cubicBezTo>
                  <a:cubicBezTo>
                    <a:pt x="683" y="961"/>
                    <a:pt x="825" y="896"/>
                    <a:pt x="923" y="779"/>
                  </a:cubicBezTo>
                  <a:cubicBezTo>
                    <a:pt x="1077" y="566"/>
                    <a:pt x="1041" y="258"/>
                    <a:pt x="828" y="104"/>
                  </a:cubicBezTo>
                  <a:cubicBezTo>
                    <a:pt x="743" y="35"/>
                    <a:pt x="640" y="1"/>
                    <a:pt x="5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4"/>
            <p:cNvSpPr/>
            <p:nvPr/>
          </p:nvSpPr>
          <p:spPr>
            <a:xfrm>
              <a:off x="-7982341" y="-99821"/>
              <a:ext cx="138352" cy="143224"/>
            </a:xfrm>
            <a:custGeom>
              <a:avLst/>
              <a:gdLst/>
              <a:ahLst/>
              <a:cxnLst/>
              <a:rect l="l" t="t" r="r" b="b"/>
              <a:pathLst>
                <a:path w="852" h="882" extrusionOk="0">
                  <a:moveTo>
                    <a:pt x="579" y="1"/>
                  </a:moveTo>
                  <a:lnTo>
                    <a:pt x="1" y="770"/>
                  </a:lnTo>
                  <a:cubicBezTo>
                    <a:pt x="12" y="770"/>
                    <a:pt x="12" y="781"/>
                    <a:pt x="24" y="781"/>
                  </a:cubicBezTo>
                  <a:cubicBezTo>
                    <a:pt x="112" y="849"/>
                    <a:pt x="214" y="881"/>
                    <a:pt x="315" y="881"/>
                  </a:cubicBezTo>
                  <a:cubicBezTo>
                    <a:pt x="458" y="881"/>
                    <a:pt x="600" y="816"/>
                    <a:pt x="698" y="699"/>
                  </a:cubicBezTo>
                  <a:cubicBezTo>
                    <a:pt x="852" y="486"/>
                    <a:pt x="816" y="178"/>
                    <a:pt x="603" y="24"/>
                  </a:cubicBezTo>
                  <a:cubicBezTo>
                    <a:pt x="603" y="13"/>
                    <a:pt x="592" y="13"/>
                    <a:pt x="5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4"/>
            <p:cNvSpPr/>
            <p:nvPr/>
          </p:nvSpPr>
          <p:spPr>
            <a:xfrm>
              <a:off x="-8062884" y="-259446"/>
              <a:ext cx="151668" cy="132831"/>
            </a:xfrm>
            <a:custGeom>
              <a:avLst/>
              <a:gdLst/>
              <a:ahLst/>
              <a:cxnLst/>
              <a:rect l="l" t="t" r="r" b="b"/>
              <a:pathLst>
                <a:path w="934" h="818" extrusionOk="0">
                  <a:moveTo>
                    <a:pt x="474" y="1"/>
                  </a:moveTo>
                  <a:cubicBezTo>
                    <a:pt x="339" y="1"/>
                    <a:pt x="207" y="69"/>
                    <a:pt x="130" y="192"/>
                  </a:cubicBezTo>
                  <a:cubicBezTo>
                    <a:pt x="0" y="381"/>
                    <a:pt x="59" y="629"/>
                    <a:pt x="248" y="747"/>
                  </a:cubicBezTo>
                  <a:cubicBezTo>
                    <a:pt x="317" y="795"/>
                    <a:pt x="395" y="817"/>
                    <a:pt x="473" y="817"/>
                  </a:cubicBezTo>
                  <a:cubicBezTo>
                    <a:pt x="608" y="817"/>
                    <a:pt x="740" y="749"/>
                    <a:pt x="815" y="629"/>
                  </a:cubicBezTo>
                  <a:cubicBezTo>
                    <a:pt x="933" y="440"/>
                    <a:pt x="875" y="180"/>
                    <a:pt x="686" y="62"/>
                  </a:cubicBezTo>
                  <a:cubicBezTo>
                    <a:pt x="620" y="20"/>
                    <a:pt x="546" y="1"/>
                    <a:pt x="4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4"/>
            <p:cNvSpPr/>
            <p:nvPr/>
          </p:nvSpPr>
          <p:spPr>
            <a:xfrm>
              <a:off x="-7771240" y="-847931"/>
              <a:ext cx="220844" cy="293592"/>
            </a:xfrm>
            <a:custGeom>
              <a:avLst/>
              <a:gdLst/>
              <a:ahLst/>
              <a:cxnLst/>
              <a:rect l="l" t="t" r="r" b="b"/>
              <a:pathLst>
                <a:path w="1360" h="1808" extrusionOk="0">
                  <a:moveTo>
                    <a:pt x="575" y="0"/>
                  </a:moveTo>
                  <a:cubicBezTo>
                    <a:pt x="344" y="0"/>
                    <a:pt x="106" y="157"/>
                    <a:pt x="60" y="435"/>
                  </a:cubicBezTo>
                  <a:cubicBezTo>
                    <a:pt x="1" y="730"/>
                    <a:pt x="343" y="1263"/>
                    <a:pt x="698" y="1699"/>
                  </a:cubicBezTo>
                  <a:cubicBezTo>
                    <a:pt x="698" y="1699"/>
                    <a:pt x="831" y="1808"/>
                    <a:pt x="971" y="1808"/>
                  </a:cubicBezTo>
                  <a:cubicBezTo>
                    <a:pt x="998" y="1808"/>
                    <a:pt x="1026" y="1804"/>
                    <a:pt x="1053" y="1794"/>
                  </a:cubicBezTo>
                  <a:cubicBezTo>
                    <a:pt x="1207" y="1723"/>
                    <a:pt x="1242" y="1499"/>
                    <a:pt x="1242" y="1499"/>
                  </a:cubicBezTo>
                  <a:cubicBezTo>
                    <a:pt x="1242" y="1499"/>
                    <a:pt x="1360" y="601"/>
                    <a:pt x="911" y="139"/>
                  </a:cubicBezTo>
                  <a:cubicBezTo>
                    <a:pt x="820" y="45"/>
                    <a:pt x="699" y="0"/>
                    <a:pt x="5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8" name="Google Shape;758;p34"/>
          <p:cNvGrpSpPr/>
          <p:nvPr/>
        </p:nvGrpSpPr>
        <p:grpSpPr>
          <a:xfrm>
            <a:off x="2467750" y="4003531"/>
            <a:ext cx="1883505" cy="1687669"/>
            <a:chOff x="-7581250" y="2591556"/>
            <a:chExt cx="1883505" cy="1687669"/>
          </a:xfrm>
        </p:grpSpPr>
        <p:sp>
          <p:nvSpPr>
            <p:cNvPr id="759" name="Google Shape;759;p34"/>
            <p:cNvSpPr/>
            <p:nvPr/>
          </p:nvSpPr>
          <p:spPr>
            <a:xfrm>
              <a:off x="-7540816" y="2927694"/>
              <a:ext cx="512649" cy="493326"/>
            </a:xfrm>
            <a:custGeom>
              <a:avLst/>
              <a:gdLst/>
              <a:ahLst/>
              <a:cxnLst/>
              <a:rect l="l" t="t" r="r" b="b"/>
              <a:pathLst>
                <a:path w="3157" h="3038" extrusionOk="0">
                  <a:moveTo>
                    <a:pt x="1" y="0"/>
                  </a:moveTo>
                  <a:lnTo>
                    <a:pt x="1" y="839"/>
                  </a:lnTo>
                  <a:cubicBezTo>
                    <a:pt x="1" y="2057"/>
                    <a:pt x="994" y="3038"/>
                    <a:pt x="2211" y="3038"/>
                  </a:cubicBezTo>
                  <a:lnTo>
                    <a:pt x="3156" y="3038"/>
                  </a:lnTo>
                  <a:lnTo>
                    <a:pt x="3156" y="2270"/>
                  </a:lnTo>
                  <a:lnTo>
                    <a:pt x="2211" y="2270"/>
                  </a:lnTo>
                  <a:cubicBezTo>
                    <a:pt x="1419" y="2270"/>
                    <a:pt x="768" y="1631"/>
                    <a:pt x="768" y="839"/>
                  </a:cubicBezTo>
                  <a:lnTo>
                    <a:pt x="7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4"/>
            <p:cNvSpPr/>
            <p:nvPr/>
          </p:nvSpPr>
          <p:spPr>
            <a:xfrm>
              <a:off x="-7581250" y="2718379"/>
              <a:ext cx="211425" cy="232373"/>
            </a:xfrm>
            <a:custGeom>
              <a:avLst/>
              <a:gdLst/>
              <a:ahLst/>
              <a:cxnLst/>
              <a:rect l="l" t="t" r="r" b="b"/>
              <a:pathLst>
                <a:path w="1302" h="1431" extrusionOk="0">
                  <a:moveTo>
                    <a:pt x="320" y="0"/>
                  </a:moveTo>
                  <a:cubicBezTo>
                    <a:pt x="131" y="36"/>
                    <a:pt x="1" y="201"/>
                    <a:pt x="1" y="402"/>
                  </a:cubicBezTo>
                  <a:lnTo>
                    <a:pt x="1" y="1029"/>
                  </a:lnTo>
                  <a:cubicBezTo>
                    <a:pt x="1" y="1253"/>
                    <a:pt x="179" y="1431"/>
                    <a:pt x="403" y="1431"/>
                  </a:cubicBezTo>
                  <a:lnTo>
                    <a:pt x="888" y="1431"/>
                  </a:lnTo>
                  <a:cubicBezTo>
                    <a:pt x="1112" y="1431"/>
                    <a:pt x="1301" y="1253"/>
                    <a:pt x="1301" y="1029"/>
                  </a:cubicBezTo>
                  <a:lnTo>
                    <a:pt x="1301" y="402"/>
                  </a:lnTo>
                  <a:cubicBezTo>
                    <a:pt x="1301" y="201"/>
                    <a:pt x="1159" y="36"/>
                    <a:pt x="970" y="0"/>
                  </a:cubicBezTo>
                  <a:lnTo>
                    <a:pt x="970" y="698"/>
                  </a:lnTo>
                  <a:lnTo>
                    <a:pt x="320" y="698"/>
                  </a:lnTo>
                  <a:lnTo>
                    <a:pt x="3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4"/>
            <p:cNvSpPr/>
            <p:nvPr/>
          </p:nvSpPr>
          <p:spPr>
            <a:xfrm>
              <a:off x="-6250828" y="3296147"/>
              <a:ext cx="512649" cy="493488"/>
            </a:xfrm>
            <a:custGeom>
              <a:avLst/>
              <a:gdLst/>
              <a:ahLst/>
              <a:cxnLst/>
              <a:rect l="l" t="t" r="r" b="b"/>
              <a:pathLst>
                <a:path w="3157" h="3039" extrusionOk="0">
                  <a:moveTo>
                    <a:pt x="1" y="1"/>
                  </a:moveTo>
                  <a:lnTo>
                    <a:pt x="1" y="769"/>
                  </a:lnTo>
                  <a:lnTo>
                    <a:pt x="947" y="769"/>
                  </a:lnTo>
                  <a:cubicBezTo>
                    <a:pt x="1738" y="769"/>
                    <a:pt x="2389" y="1419"/>
                    <a:pt x="2389" y="2211"/>
                  </a:cubicBezTo>
                  <a:lnTo>
                    <a:pt x="2389" y="3039"/>
                  </a:lnTo>
                  <a:lnTo>
                    <a:pt x="3157" y="3039"/>
                  </a:lnTo>
                  <a:lnTo>
                    <a:pt x="3157" y="2211"/>
                  </a:lnTo>
                  <a:cubicBezTo>
                    <a:pt x="3157" y="994"/>
                    <a:pt x="2164" y="1"/>
                    <a:pt x="9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4"/>
            <p:cNvSpPr/>
            <p:nvPr/>
          </p:nvSpPr>
          <p:spPr>
            <a:xfrm>
              <a:off x="-5909007" y="3768526"/>
              <a:ext cx="211263" cy="232211"/>
            </a:xfrm>
            <a:custGeom>
              <a:avLst/>
              <a:gdLst/>
              <a:ahLst/>
              <a:cxnLst/>
              <a:rect l="l" t="t" r="r" b="b"/>
              <a:pathLst>
                <a:path w="1301" h="1430" extrusionOk="0">
                  <a:moveTo>
                    <a:pt x="413" y="0"/>
                  </a:moveTo>
                  <a:cubicBezTo>
                    <a:pt x="189" y="0"/>
                    <a:pt x="0" y="177"/>
                    <a:pt x="0" y="402"/>
                  </a:cubicBezTo>
                  <a:lnTo>
                    <a:pt x="0" y="1028"/>
                  </a:lnTo>
                  <a:cubicBezTo>
                    <a:pt x="0" y="1229"/>
                    <a:pt x="142" y="1395"/>
                    <a:pt x="331" y="1430"/>
                  </a:cubicBezTo>
                  <a:lnTo>
                    <a:pt x="331" y="721"/>
                  </a:lnTo>
                  <a:lnTo>
                    <a:pt x="969" y="721"/>
                  </a:lnTo>
                  <a:lnTo>
                    <a:pt x="969" y="1430"/>
                  </a:lnTo>
                  <a:cubicBezTo>
                    <a:pt x="1159" y="1395"/>
                    <a:pt x="1300" y="1229"/>
                    <a:pt x="1300" y="1028"/>
                  </a:cubicBezTo>
                  <a:lnTo>
                    <a:pt x="1300" y="402"/>
                  </a:lnTo>
                  <a:cubicBezTo>
                    <a:pt x="1300" y="177"/>
                    <a:pt x="1111" y="0"/>
                    <a:pt x="8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4"/>
            <p:cNvSpPr/>
            <p:nvPr/>
          </p:nvSpPr>
          <p:spPr>
            <a:xfrm>
              <a:off x="-6847918" y="3202126"/>
              <a:ext cx="332402" cy="157513"/>
            </a:xfrm>
            <a:custGeom>
              <a:avLst/>
              <a:gdLst/>
              <a:ahLst/>
              <a:cxnLst/>
              <a:rect l="l" t="t" r="r" b="b"/>
              <a:pathLst>
                <a:path w="2047" h="970" extrusionOk="0">
                  <a:moveTo>
                    <a:pt x="1" y="0"/>
                  </a:moveTo>
                  <a:lnTo>
                    <a:pt x="1" y="969"/>
                  </a:lnTo>
                  <a:lnTo>
                    <a:pt x="2046" y="969"/>
                  </a:lnTo>
                  <a:lnTo>
                    <a:pt x="204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4"/>
            <p:cNvSpPr/>
            <p:nvPr/>
          </p:nvSpPr>
          <p:spPr>
            <a:xfrm>
              <a:off x="-7154989" y="3296147"/>
              <a:ext cx="946542" cy="983079"/>
            </a:xfrm>
            <a:custGeom>
              <a:avLst/>
              <a:gdLst/>
              <a:ahLst/>
              <a:cxnLst/>
              <a:rect l="l" t="t" r="r" b="b"/>
              <a:pathLst>
                <a:path w="5829" h="6054" extrusionOk="0">
                  <a:moveTo>
                    <a:pt x="0" y="1"/>
                  </a:moveTo>
                  <a:lnTo>
                    <a:pt x="0" y="6054"/>
                  </a:lnTo>
                  <a:lnTo>
                    <a:pt x="5829" y="6054"/>
                  </a:lnTo>
                  <a:lnTo>
                    <a:pt x="582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4"/>
            <p:cNvSpPr/>
            <p:nvPr/>
          </p:nvSpPr>
          <p:spPr>
            <a:xfrm>
              <a:off x="-6404282" y="3442131"/>
              <a:ext cx="97918" cy="97918"/>
            </a:xfrm>
            <a:custGeom>
              <a:avLst/>
              <a:gdLst/>
              <a:ahLst/>
              <a:cxnLst/>
              <a:rect l="l" t="t" r="r" b="b"/>
              <a:pathLst>
                <a:path w="603" h="603" extrusionOk="0">
                  <a:moveTo>
                    <a:pt x="295" y="0"/>
                  </a:moveTo>
                  <a:cubicBezTo>
                    <a:pt x="130" y="0"/>
                    <a:pt x="0" y="142"/>
                    <a:pt x="0" y="308"/>
                  </a:cubicBezTo>
                  <a:cubicBezTo>
                    <a:pt x="0" y="473"/>
                    <a:pt x="130" y="603"/>
                    <a:pt x="295" y="603"/>
                  </a:cubicBezTo>
                  <a:cubicBezTo>
                    <a:pt x="473" y="603"/>
                    <a:pt x="602" y="473"/>
                    <a:pt x="602" y="308"/>
                  </a:cubicBezTo>
                  <a:cubicBezTo>
                    <a:pt x="602" y="142"/>
                    <a:pt x="473" y="0"/>
                    <a:pt x="2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4"/>
            <p:cNvSpPr/>
            <p:nvPr/>
          </p:nvSpPr>
          <p:spPr>
            <a:xfrm>
              <a:off x="-6404282" y="3572689"/>
              <a:ext cx="97918" cy="97918"/>
            </a:xfrm>
            <a:custGeom>
              <a:avLst/>
              <a:gdLst/>
              <a:ahLst/>
              <a:cxnLst/>
              <a:rect l="l" t="t" r="r" b="b"/>
              <a:pathLst>
                <a:path w="603" h="603" extrusionOk="0">
                  <a:moveTo>
                    <a:pt x="295" y="0"/>
                  </a:moveTo>
                  <a:cubicBezTo>
                    <a:pt x="130" y="0"/>
                    <a:pt x="0" y="142"/>
                    <a:pt x="0" y="308"/>
                  </a:cubicBezTo>
                  <a:cubicBezTo>
                    <a:pt x="0" y="473"/>
                    <a:pt x="130" y="603"/>
                    <a:pt x="295" y="603"/>
                  </a:cubicBezTo>
                  <a:cubicBezTo>
                    <a:pt x="473" y="603"/>
                    <a:pt x="602" y="473"/>
                    <a:pt x="602" y="308"/>
                  </a:cubicBezTo>
                  <a:cubicBezTo>
                    <a:pt x="602" y="142"/>
                    <a:pt x="473" y="0"/>
                    <a:pt x="2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4"/>
            <p:cNvSpPr/>
            <p:nvPr/>
          </p:nvSpPr>
          <p:spPr>
            <a:xfrm>
              <a:off x="-6404282" y="3703247"/>
              <a:ext cx="97918" cy="97918"/>
            </a:xfrm>
            <a:custGeom>
              <a:avLst/>
              <a:gdLst/>
              <a:ahLst/>
              <a:cxnLst/>
              <a:rect l="l" t="t" r="r" b="b"/>
              <a:pathLst>
                <a:path w="603" h="603" extrusionOk="0">
                  <a:moveTo>
                    <a:pt x="295" y="0"/>
                  </a:moveTo>
                  <a:cubicBezTo>
                    <a:pt x="130" y="0"/>
                    <a:pt x="0" y="142"/>
                    <a:pt x="0" y="307"/>
                  </a:cubicBezTo>
                  <a:cubicBezTo>
                    <a:pt x="0" y="473"/>
                    <a:pt x="130" y="603"/>
                    <a:pt x="295" y="603"/>
                  </a:cubicBezTo>
                  <a:cubicBezTo>
                    <a:pt x="473" y="603"/>
                    <a:pt x="602" y="473"/>
                    <a:pt x="602" y="307"/>
                  </a:cubicBezTo>
                  <a:cubicBezTo>
                    <a:pt x="602" y="142"/>
                    <a:pt x="473" y="0"/>
                    <a:pt x="2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4"/>
            <p:cNvSpPr/>
            <p:nvPr/>
          </p:nvSpPr>
          <p:spPr>
            <a:xfrm>
              <a:off x="-6991792" y="3465190"/>
              <a:ext cx="437790" cy="397356"/>
            </a:xfrm>
            <a:custGeom>
              <a:avLst/>
              <a:gdLst/>
              <a:ahLst/>
              <a:cxnLst/>
              <a:rect l="l" t="t" r="r" b="b"/>
              <a:pathLst>
                <a:path w="2696" h="2447" extrusionOk="0">
                  <a:moveTo>
                    <a:pt x="130" y="0"/>
                  </a:moveTo>
                  <a:cubicBezTo>
                    <a:pt x="59" y="0"/>
                    <a:pt x="1" y="59"/>
                    <a:pt x="1" y="130"/>
                  </a:cubicBezTo>
                  <a:lnTo>
                    <a:pt x="1" y="2317"/>
                  </a:lnTo>
                  <a:cubicBezTo>
                    <a:pt x="1" y="2388"/>
                    <a:pt x="59" y="2447"/>
                    <a:pt x="130" y="2447"/>
                  </a:cubicBezTo>
                  <a:lnTo>
                    <a:pt x="2565" y="2447"/>
                  </a:lnTo>
                  <a:cubicBezTo>
                    <a:pt x="2636" y="2447"/>
                    <a:pt x="2696" y="2388"/>
                    <a:pt x="2696" y="2317"/>
                  </a:cubicBezTo>
                  <a:lnTo>
                    <a:pt x="2696" y="130"/>
                  </a:lnTo>
                  <a:cubicBezTo>
                    <a:pt x="2696" y="59"/>
                    <a:pt x="2636" y="0"/>
                    <a:pt x="2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4"/>
            <p:cNvSpPr/>
            <p:nvPr/>
          </p:nvSpPr>
          <p:spPr>
            <a:xfrm>
              <a:off x="-6893873" y="3549631"/>
              <a:ext cx="71125" cy="69176"/>
            </a:xfrm>
            <a:custGeom>
              <a:avLst/>
              <a:gdLst/>
              <a:ahLst/>
              <a:cxnLst/>
              <a:rect l="l" t="t" r="r" b="b"/>
              <a:pathLst>
                <a:path w="438" h="426" extrusionOk="0">
                  <a:moveTo>
                    <a:pt x="0" y="0"/>
                  </a:moveTo>
                  <a:lnTo>
                    <a:pt x="0" y="426"/>
                  </a:lnTo>
                  <a:lnTo>
                    <a:pt x="438" y="426"/>
                  </a:lnTo>
                  <a:lnTo>
                    <a:pt x="4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4"/>
            <p:cNvSpPr/>
            <p:nvPr/>
          </p:nvSpPr>
          <p:spPr>
            <a:xfrm>
              <a:off x="-6820962" y="3695453"/>
              <a:ext cx="73073" cy="73073"/>
            </a:xfrm>
            <a:custGeom>
              <a:avLst/>
              <a:gdLst/>
              <a:ahLst/>
              <a:cxnLst/>
              <a:rect l="l" t="t" r="r" b="b"/>
              <a:pathLst>
                <a:path w="450" h="450" extrusionOk="0">
                  <a:moveTo>
                    <a:pt x="0" y="1"/>
                  </a:moveTo>
                  <a:lnTo>
                    <a:pt x="0" y="450"/>
                  </a:lnTo>
                  <a:lnTo>
                    <a:pt x="449" y="450"/>
                  </a:lnTo>
                  <a:lnTo>
                    <a:pt x="44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4"/>
            <p:cNvSpPr/>
            <p:nvPr/>
          </p:nvSpPr>
          <p:spPr>
            <a:xfrm>
              <a:off x="-6346798" y="2833511"/>
              <a:ext cx="80868" cy="211263"/>
            </a:xfrm>
            <a:custGeom>
              <a:avLst/>
              <a:gdLst/>
              <a:ahLst/>
              <a:cxnLst/>
              <a:rect l="l" t="t" r="r" b="b"/>
              <a:pathLst>
                <a:path w="498" h="1301" extrusionOk="0">
                  <a:moveTo>
                    <a:pt x="1" y="0"/>
                  </a:moveTo>
                  <a:lnTo>
                    <a:pt x="1" y="1301"/>
                  </a:lnTo>
                  <a:lnTo>
                    <a:pt x="497" y="1301"/>
                  </a:lnTo>
                  <a:lnTo>
                    <a:pt x="49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4"/>
            <p:cNvSpPr/>
            <p:nvPr/>
          </p:nvSpPr>
          <p:spPr>
            <a:xfrm>
              <a:off x="-7091658" y="2833511"/>
              <a:ext cx="80868" cy="211263"/>
            </a:xfrm>
            <a:custGeom>
              <a:avLst/>
              <a:gdLst/>
              <a:ahLst/>
              <a:cxnLst/>
              <a:rect l="l" t="t" r="r" b="b"/>
              <a:pathLst>
                <a:path w="498" h="1301" extrusionOk="0">
                  <a:moveTo>
                    <a:pt x="1" y="0"/>
                  </a:moveTo>
                  <a:lnTo>
                    <a:pt x="1" y="1301"/>
                  </a:lnTo>
                  <a:lnTo>
                    <a:pt x="497" y="1301"/>
                  </a:lnTo>
                  <a:lnTo>
                    <a:pt x="49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4"/>
            <p:cNvSpPr/>
            <p:nvPr/>
          </p:nvSpPr>
          <p:spPr>
            <a:xfrm>
              <a:off x="-7049438" y="2591556"/>
              <a:ext cx="735442" cy="641421"/>
            </a:xfrm>
            <a:custGeom>
              <a:avLst/>
              <a:gdLst/>
              <a:ahLst/>
              <a:cxnLst/>
              <a:rect l="l" t="t" r="r" b="b"/>
              <a:pathLst>
                <a:path w="4529" h="3950" extrusionOk="0">
                  <a:moveTo>
                    <a:pt x="119" y="1"/>
                  </a:moveTo>
                  <a:cubicBezTo>
                    <a:pt x="60" y="1"/>
                    <a:pt x="1" y="60"/>
                    <a:pt x="1" y="119"/>
                  </a:cubicBezTo>
                  <a:lnTo>
                    <a:pt x="1" y="3831"/>
                  </a:lnTo>
                  <a:cubicBezTo>
                    <a:pt x="1" y="3902"/>
                    <a:pt x="60" y="3949"/>
                    <a:pt x="119" y="3949"/>
                  </a:cubicBezTo>
                  <a:lnTo>
                    <a:pt x="4410" y="3949"/>
                  </a:lnTo>
                  <a:cubicBezTo>
                    <a:pt x="4470" y="3949"/>
                    <a:pt x="4528" y="3902"/>
                    <a:pt x="4528" y="3831"/>
                  </a:cubicBezTo>
                  <a:lnTo>
                    <a:pt x="4528" y="119"/>
                  </a:lnTo>
                  <a:cubicBezTo>
                    <a:pt x="4528" y="60"/>
                    <a:pt x="4470" y="1"/>
                    <a:pt x="44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4"/>
            <p:cNvSpPr/>
            <p:nvPr/>
          </p:nvSpPr>
          <p:spPr>
            <a:xfrm>
              <a:off x="-6951520" y="2675997"/>
              <a:ext cx="539605" cy="472540"/>
            </a:xfrm>
            <a:custGeom>
              <a:avLst/>
              <a:gdLst/>
              <a:ahLst/>
              <a:cxnLst/>
              <a:rect l="l" t="t" r="r" b="b"/>
              <a:pathLst>
                <a:path w="3323" h="2910" extrusionOk="0">
                  <a:moveTo>
                    <a:pt x="178" y="1"/>
                  </a:moveTo>
                  <a:cubicBezTo>
                    <a:pt x="84" y="1"/>
                    <a:pt x="0" y="84"/>
                    <a:pt x="0" y="179"/>
                  </a:cubicBezTo>
                  <a:lnTo>
                    <a:pt x="0" y="2732"/>
                  </a:lnTo>
                  <a:cubicBezTo>
                    <a:pt x="0" y="2827"/>
                    <a:pt x="84" y="2909"/>
                    <a:pt x="178" y="2909"/>
                  </a:cubicBezTo>
                  <a:lnTo>
                    <a:pt x="3145" y="2909"/>
                  </a:lnTo>
                  <a:cubicBezTo>
                    <a:pt x="3252" y="2909"/>
                    <a:pt x="3323" y="2827"/>
                    <a:pt x="3323" y="2732"/>
                  </a:cubicBezTo>
                  <a:lnTo>
                    <a:pt x="3323" y="179"/>
                  </a:lnTo>
                  <a:cubicBezTo>
                    <a:pt x="3323" y="84"/>
                    <a:pt x="3252" y="1"/>
                    <a:pt x="31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4"/>
            <p:cNvSpPr/>
            <p:nvPr/>
          </p:nvSpPr>
          <p:spPr>
            <a:xfrm>
              <a:off x="-6613759" y="2785120"/>
              <a:ext cx="163522" cy="145010"/>
            </a:xfrm>
            <a:custGeom>
              <a:avLst/>
              <a:gdLst/>
              <a:ahLst/>
              <a:cxnLst/>
              <a:rect l="l" t="t" r="r" b="b"/>
              <a:pathLst>
                <a:path w="1007" h="893" extrusionOk="0">
                  <a:moveTo>
                    <a:pt x="500" y="0"/>
                  </a:moveTo>
                  <a:cubicBezTo>
                    <a:pt x="448" y="0"/>
                    <a:pt x="396" y="9"/>
                    <a:pt x="344" y="27"/>
                  </a:cubicBezTo>
                  <a:cubicBezTo>
                    <a:pt x="119" y="109"/>
                    <a:pt x="1" y="369"/>
                    <a:pt x="84" y="606"/>
                  </a:cubicBezTo>
                  <a:cubicBezTo>
                    <a:pt x="149" y="782"/>
                    <a:pt x="322" y="892"/>
                    <a:pt x="507" y="892"/>
                  </a:cubicBezTo>
                  <a:cubicBezTo>
                    <a:pt x="559" y="892"/>
                    <a:pt x="612" y="884"/>
                    <a:pt x="663" y="866"/>
                  </a:cubicBezTo>
                  <a:cubicBezTo>
                    <a:pt x="888" y="783"/>
                    <a:pt x="1006" y="523"/>
                    <a:pt x="923" y="287"/>
                  </a:cubicBezTo>
                  <a:cubicBezTo>
                    <a:pt x="859" y="111"/>
                    <a:pt x="686" y="0"/>
                    <a:pt x="5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4"/>
            <p:cNvSpPr/>
            <p:nvPr/>
          </p:nvSpPr>
          <p:spPr>
            <a:xfrm>
              <a:off x="-6536951" y="2785444"/>
              <a:ext cx="86714" cy="144198"/>
            </a:xfrm>
            <a:custGeom>
              <a:avLst/>
              <a:gdLst/>
              <a:ahLst/>
              <a:cxnLst/>
              <a:rect l="l" t="t" r="r" b="b"/>
              <a:pathLst>
                <a:path w="534" h="888" extrusionOk="0">
                  <a:moveTo>
                    <a:pt x="30" y="0"/>
                  </a:moveTo>
                  <a:cubicBezTo>
                    <a:pt x="21" y="0"/>
                    <a:pt x="11" y="1"/>
                    <a:pt x="1" y="1"/>
                  </a:cubicBezTo>
                  <a:lnTo>
                    <a:pt x="25" y="887"/>
                  </a:lnTo>
                  <a:cubicBezTo>
                    <a:pt x="72" y="887"/>
                    <a:pt x="131" y="887"/>
                    <a:pt x="190" y="864"/>
                  </a:cubicBezTo>
                  <a:cubicBezTo>
                    <a:pt x="415" y="781"/>
                    <a:pt x="533" y="521"/>
                    <a:pt x="450" y="285"/>
                  </a:cubicBezTo>
                  <a:cubicBezTo>
                    <a:pt x="383" y="106"/>
                    <a:pt x="209" y="0"/>
                    <a:pt x="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4"/>
            <p:cNvSpPr/>
            <p:nvPr/>
          </p:nvSpPr>
          <p:spPr>
            <a:xfrm>
              <a:off x="-6914983" y="2783171"/>
              <a:ext cx="165308" cy="145010"/>
            </a:xfrm>
            <a:custGeom>
              <a:avLst/>
              <a:gdLst/>
              <a:ahLst/>
              <a:cxnLst/>
              <a:rect l="l" t="t" r="r" b="b"/>
              <a:pathLst>
                <a:path w="1018" h="893" extrusionOk="0">
                  <a:moveTo>
                    <a:pt x="507" y="1"/>
                  </a:moveTo>
                  <a:cubicBezTo>
                    <a:pt x="457" y="1"/>
                    <a:pt x="406" y="9"/>
                    <a:pt x="355" y="27"/>
                  </a:cubicBezTo>
                  <a:cubicBezTo>
                    <a:pt x="119" y="110"/>
                    <a:pt x="0" y="370"/>
                    <a:pt x="83" y="606"/>
                  </a:cubicBezTo>
                  <a:cubicBezTo>
                    <a:pt x="157" y="782"/>
                    <a:pt x="326" y="893"/>
                    <a:pt x="509" y="893"/>
                  </a:cubicBezTo>
                  <a:cubicBezTo>
                    <a:pt x="560" y="893"/>
                    <a:pt x="611" y="884"/>
                    <a:pt x="662" y="866"/>
                  </a:cubicBezTo>
                  <a:cubicBezTo>
                    <a:pt x="887" y="783"/>
                    <a:pt x="1017" y="535"/>
                    <a:pt x="923" y="299"/>
                  </a:cubicBezTo>
                  <a:cubicBezTo>
                    <a:pt x="857" y="113"/>
                    <a:pt x="690" y="1"/>
                    <a:pt x="5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4"/>
            <p:cNvSpPr/>
            <p:nvPr/>
          </p:nvSpPr>
          <p:spPr>
            <a:xfrm>
              <a:off x="-6836389" y="2783496"/>
              <a:ext cx="86714" cy="145010"/>
            </a:xfrm>
            <a:custGeom>
              <a:avLst/>
              <a:gdLst/>
              <a:ahLst/>
              <a:cxnLst/>
              <a:rect l="l" t="t" r="r" b="b"/>
              <a:pathLst>
                <a:path w="534" h="893" extrusionOk="0">
                  <a:moveTo>
                    <a:pt x="26" y="0"/>
                  </a:moveTo>
                  <a:cubicBezTo>
                    <a:pt x="17" y="0"/>
                    <a:pt x="9" y="0"/>
                    <a:pt x="1" y="1"/>
                  </a:cubicBezTo>
                  <a:lnTo>
                    <a:pt x="13" y="888"/>
                  </a:lnTo>
                  <a:cubicBezTo>
                    <a:pt x="29" y="891"/>
                    <a:pt x="43" y="893"/>
                    <a:pt x="58" y="893"/>
                  </a:cubicBezTo>
                  <a:cubicBezTo>
                    <a:pt x="98" y="893"/>
                    <a:pt x="135" y="882"/>
                    <a:pt x="178" y="864"/>
                  </a:cubicBezTo>
                  <a:cubicBezTo>
                    <a:pt x="403" y="781"/>
                    <a:pt x="533" y="533"/>
                    <a:pt x="439" y="297"/>
                  </a:cubicBezTo>
                  <a:cubicBezTo>
                    <a:pt x="382" y="116"/>
                    <a:pt x="206" y="0"/>
                    <a:pt x="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9" name="Google Shape;779;p34"/>
          <p:cNvGrpSpPr/>
          <p:nvPr/>
        </p:nvGrpSpPr>
        <p:grpSpPr>
          <a:xfrm>
            <a:off x="5690104" y="3937401"/>
            <a:ext cx="1245980" cy="1557923"/>
            <a:chOff x="-5006796" y="2740626"/>
            <a:chExt cx="1245980" cy="1557923"/>
          </a:xfrm>
        </p:grpSpPr>
        <p:sp>
          <p:nvSpPr>
            <p:cNvPr id="780" name="Google Shape;780;p34"/>
            <p:cNvSpPr/>
            <p:nvPr/>
          </p:nvSpPr>
          <p:spPr>
            <a:xfrm>
              <a:off x="-4870554" y="3238662"/>
              <a:ext cx="291968" cy="1059887"/>
            </a:xfrm>
            <a:custGeom>
              <a:avLst/>
              <a:gdLst/>
              <a:ahLst/>
              <a:cxnLst/>
              <a:rect l="l" t="t" r="r" b="b"/>
              <a:pathLst>
                <a:path w="1798" h="6527" extrusionOk="0">
                  <a:moveTo>
                    <a:pt x="1715" y="0"/>
                  </a:moveTo>
                  <a:cubicBezTo>
                    <a:pt x="1715" y="0"/>
                    <a:pt x="237" y="520"/>
                    <a:pt x="249" y="1170"/>
                  </a:cubicBezTo>
                  <a:cubicBezTo>
                    <a:pt x="260" y="1714"/>
                    <a:pt x="993" y="1939"/>
                    <a:pt x="993" y="1939"/>
                  </a:cubicBezTo>
                  <a:cubicBezTo>
                    <a:pt x="993" y="1939"/>
                    <a:pt x="83" y="2210"/>
                    <a:pt x="107" y="2932"/>
                  </a:cubicBezTo>
                  <a:cubicBezTo>
                    <a:pt x="131" y="3665"/>
                    <a:pt x="911" y="3795"/>
                    <a:pt x="911" y="3795"/>
                  </a:cubicBezTo>
                  <a:cubicBezTo>
                    <a:pt x="911" y="3795"/>
                    <a:pt x="131" y="3925"/>
                    <a:pt x="154" y="4433"/>
                  </a:cubicBezTo>
                  <a:cubicBezTo>
                    <a:pt x="189" y="4942"/>
                    <a:pt x="911" y="5260"/>
                    <a:pt x="911" y="5260"/>
                  </a:cubicBezTo>
                  <a:cubicBezTo>
                    <a:pt x="911" y="5260"/>
                    <a:pt x="0" y="5675"/>
                    <a:pt x="225" y="6112"/>
                  </a:cubicBezTo>
                  <a:cubicBezTo>
                    <a:pt x="428" y="6507"/>
                    <a:pt x="1545" y="6526"/>
                    <a:pt x="1761" y="6526"/>
                  </a:cubicBezTo>
                  <a:cubicBezTo>
                    <a:pt x="1784" y="6526"/>
                    <a:pt x="1797" y="6526"/>
                    <a:pt x="1797" y="6526"/>
                  </a:cubicBezTo>
                  <a:lnTo>
                    <a:pt x="17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4"/>
            <p:cNvSpPr/>
            <p:nvPr/>
          </p:nvSpPr>
          <p:spPr>
            <a:xfrm>
              <a:off x="-4695828" y="2844390"/>
              <a:ext cx="935013" cy="1396511"/>
            </a:xfrm>
            <a:custGeom>
              <a:avLst/>
              <a:gdLst/>
              <a:ahLst/>
              <a:cxnLst/>
              <a:rect l="l" t="t" r="r" b="b"/>
              <a:pathLst>
                <a:path w="5758" h="8600" extrusionOk="0">
                  <a:moveTo>
                    <a:pt x="4244" y="0"/>
                  </a:moveTo>
                  <a:cubicBezTo>
                    <a:pt x="3174" y="0"/>
                    <a:pt x="1539" y="928"/>
                    <a:pt x="899" y="1530"/>
                  </a:cubicBezTo>
                  <a:cubicBezTo>
                    <a:pt x="119" y="2263"/>
                    <a:pt x="0" y="8599"/>
                    <a:pt x="0" y="8599"/>
                  </a:cubicBezTo>
                  <a:lnTo>
                    <a:pt x="4268" y="8492"/>
                  </a:lnTo>
                  <a:lnTo>
                    <a:pt x="3866" y="3953"/>
                  </a:lnTo>
                  <a:cubicBezTo>
                    <a:pt x="5757" y="1979"/>
                    <a:pt x="5757" y="702"/>
                    <a:pt x="4847" y="146"/>
                  </a:cubicBezTo>
                  <a:cubicBezTo>
                    <a:pt x="4684" y="44"/>
                    <a:pt x="4477" y="0"/>
                    <a:pt x="42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4"/>
            <p:cNvSpPr/>
            <p:nvPr/>
          </p:nvSpPr>
          <p:spPr>
            <a:xfrm>
              <a:off x="-4699725" y="3432388"/>
              <a:ext cx="201682" cy="182683"/>
            </a:xfrm>
            <a:custGeom>
              <a:avLst/>
              <a:gdLst/>
              <a:ahLst/>
              <a:cxnLst/>
              <a:rect l="l" t="t" r="r" b="b"/>
              <a:pathLst>
                <a:path w="1242" h="1125" extrusionOk="0">
                  <a:moveTo>
                    <a:pt x="887" y="48"/>
                  </a:moveTo>
                  <a:cubicBezTo>
                    <a:pt x="1052" y="48"/>
                    <a:pt x="1194" y="190"/>
                    <a:pt x="1194" y="355"/>
                  </a:cubicBezTo>
                  <a:cubicBezTo>
                    <a:pt x="1194" y="426"/>
                    <a:pt x="1171" y="497"/>
                    <a:pt x="1123" y="545"/>
                  </a:cubicBezTo>
                  <a:lnTo>
                    <a:pt x="1123" y="580"/>
                  </a:lnTo>
                  <a:cubicBezTo>
                    <a:pt x="1171" y="628"/>
                    <a:pt x="1194" y="699"/>
                    <a:pt x="1194" y="770"/>
                  </a:cubicBezTo>
                  <a:cubicBezTo>
                    <a:pt x="1194" y="935"/>
                    <a:pt x="1052" y="1077"/>
                    <a:pt x="887" y="1077"/>
                  </a:cubicBezTo>
                  <a:cubicBezTo>
                    <a:pt x="792" y="1077"/>
                    <a:pt x="698" y="1030"/>
                    <a:pt x="639" y="959"/>
                  </a:cubicBezTo>
                  <a:cubicBezTo>
                    <a:pt x="639" y="946"/>
                    <a:pt x="627" y="946"/>
                    <a:pt x="615" y="946"/>
                  </a:cubicBezTo>
                  <a:cubicBezTo>
                    <a:pt x="615" y="946"/>
                    <a:pt x="603" y="946"/>
                    <a:pt x="603" y="959"/>
                  </a:cubicBezTo>
                  <a:cubicBezTo>
                    <a:pt x="545" y="1030"/>
                    <a:pt x="450" y="1077"/>
                    <a:pt x="355" y="1077"/>
                  </a:cubicBezTo>
                  <a:cubicBezTo>
                    <a:pt x="190" y="1077"/>
                    <a:pt x="48" y="935"/>
                    <a:pt x="48" y="770"/>
                  </a:cubicBezTo>
                  <a:cubicBezTo>
                    <a:pt x="48" y="699"/>
                    <a:pt x="72" y="628"/>
                    <a:pt x="119" y="580"/>
                  </a:cubicBezTo>
                  <a:lnTo>
                    <a:pt x="119" y="545"/>
                  </a:lnTo>
                  <a:cubicBezTo>
                    <a:pt x="72" y="497"/>
                    <a:pt x="48" y="426"/>
                    <a:pt x="48" y="355"/>
                  </a:cubicBezTo>
                  <a:cubicBezTo>
                    <a:pt x="48" y="190"/>
                    <a:pt x="190" y="48"/>
                    <a:pt x="355" y="48"/>
                  </a:cubicBezTo>
                  <a:cubicBezTo>
                    <a:pt x="450" y="48"/>
                    <a:pt x="545" y="95"/>
                    <a:pt x="603" y="179"/>
                  </a:cubicBezTo>
                  <a:cubicBezTo>
                    <a:pt x="609" y="184"/>
                    <a:pt x="615" y="187"/>
                    <a:pt x="621" y="187"/>
                  </a:cubicBezTo>
                  <a:cubicBezTo>
                    <a:pt x="627" y="187"/>
                    <a:pt x="633" y="184"/>
                    <a:pt x="639" y="179"/>
                  </a:cubicBezTo>
                  <a:cubicBezTo>
                    <a:pt x="698" y="95"/>
                    <a:pt x="792" y="48"/>
                    <a:pt x="887" y="48"/>
                  </a:cubicBezTo>
                  <a:close/>
                  <a:moveTo>
                    <a:pt x="355" y="1"/>
                  </a:moveTo>
                  <a:cubicBezTo>
                    <a:pt x="154" y="1"/>
                    <a:pt x="1" y="166"/>
                    <a:pt x="1" y="355"/>
                  </a:cubicBezTo>
                  <a:cubicBezTo>
                    <a:pt x="1" y="439"/>
                    <a:pt x="24" y="497"/>
                    <a:pt x="72" y="568"/>
                  </a:cubicBezTo>
                  <a:cubicBezTo>
                    <a:pt x="24" y="628"/>
                    <a:pt x="1" y="699"/>
                    <a:pt x="1" y="770"/>
                  </a:cubicBezTo>
                  <a:cubicBezTo>
                    <a:pt x="1" y="959"/>
                    <a:pt x="154" y="1124"/>
                    <a:pt x="355" y="1124"/>
                  </a:cubicBezTo>
                  <a:cubicBezTo>
                    <a:pt x="461" y="1124"/>
                    <a:pt x="556" y="1077"/>
                    <a:pt x="615" y="1006"/>
                  </a:cubicBezTo>
                  <a:cubicBezTo>
                    <a:pt x="686" y="1077"/>
                    <a:pt x="781" y="1124"/>
                    <a:pt x="887" y="1124"/>
                  </a:cubicBezTo>
                  <a:cubicBezTo>
                    <a:pt x="1076" y="1124"/>
                    <a:pt x="1242" y="959"/>
                    <a:pt x="1242" y="770"/>
                  </a:cubicBezTo>
                  <a:cubicBezTo>
                    <a:pt x="1242" y="699"/>
                    <a:pt x="1218" y="628"/>
                    <a:pt x="1171" y="568"/>
                  </a:cubicBezTo>
                  <a:cubicBezTo>
                    <a:pt x="1218" y="497"/>
                    <a:pt x="1242" y="439"/>
                    <a:pt x="1242" y="355"/>
                  </a:cubicBezTo>
                  <a:cubicBezTo>
                    <a:pt x="1242" y="166"/>
                    <a:pt x="1076" y="1"/>
                    <a:pt x="887" y="1"/>
                  </a:cubicBezTo>
                  <a:cubicBezTo>
                    <a:pt x="781" y="1"/>
                    <a:pt x="686" y="48"/>
                    <a:pt x="615" y="119"/>
                  </a:cubicBezTo>
                  <a:cubicBezTo>
                    <a:pt x="556" y="48"/>
                    <a:pt x="461" y="1"/>
                    <a:pt x="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4"/>
            <p:cNvSpPr/>
            <p:nvPr/>
          </p:nvSpPr>
          <p:spPr>
            <a:xfrm>
              <a:off x="-4642078" y="3480454"/>
              <a:ext cx="86389" cy="86551"/>
            </a:xfrm>
            <a:custGeom>
              <a:avLst/>
              <a:gdLst/>
              <a:ahLst/>
              <a:cxnLst/>
              <a:rect l="l" t="t" r="r" b="b"/>
              <a:pathLst>
                <a:path w="532" h="533" extrusionOk="0">
                  <a:moveTo>
                    <a:pt x="260" y="48"/>
                  </a:moveTo>
                  <a:cubicBezTo>
                    <a:pt x="390" y="48"/>
                    <a:pt x="485" y="143"/>
                    <a:pt x="485" y="272"/>
                  </a:cubicBezTo>
                  <a:cubicBezTo>
                    <a:pt x="485" y="390"/>
                    <a:pt x="390" y="485"/>
                    <a:pt x="260" y="485"/>
                  </a:cubicBezTo>
                  <a:cubicBezTo>
                    <a:pt x="142" y="485"/>
                    <a:pt x="48" y="390"/>
                    <a:pt x="48" y="272"/>
                  </a:cubicBezTo>
                  <a:cubicBezTo>
                    <a:pt x="48" y="143"/>
                    <a:pt x="142" y="48"/>
                    <a:pt x="260" y="48"/>
                  </a:cubicBezTo>
                  <a:close/>
                  <a:moveTo>
                    <a:pt x="260" y="1"/>
                  </a:moveTo>
                  <a:cubicBezTo>
                    <a:pt x="119" y="1"/>
                    <a:pt x="0" y="119"/>
                    <a:pt x="0" y="272"/>
                  </a:cubicBezTo>
                  <a:cubicBezTo>
                    <a:pt x="0" y="414"/>
                    <a:pt x="119" y="532"/>
                    <a:pt x="260" y="532"/>
                  </a:cubicBezTo>
                  <a:cubicBezTo>
                    <a:pt x="414" y="532"/>
                    <a:pt x="532" y="414"/>
                    <a:pt x="532" y="272"/>
                  </a:cubicBezTo>
                  <a:cubicBezTo>
                    <a:pt x="532" y="119"/>
                    <a:pt x="414" y="1"/>
                    <a:pt x="2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4"/>
            <p:cNvSpPr/>
            <p:nvPr/>
          </p:nvSpPr>
          <p:spPr>
            <a:xfrm>
              <a:off x="-4513632" y="3747254"/>
              <a:ext cx="201845" cy="182683"/>
            </a:xfrm>
            <a:custGeom>
              <a:avLst/>
              <a:gdLst/>
              <a:ahLst/>
              <a:cxnLst/>
              <a:rect l="l" t="t" r="r" b="b"/>
              <a:pathLst>
                <a:path w="1243" h="1125" extrusionOk="0">
                  <a:moveTo>
                    <a:pt x="888" y="48"/>
                  </a:moveTo>
                  <a:cubicBezTo>
                    <a:pt x="1054" y="48"/>
                    <a:pt x="1195" y="178"/>
                    <a:pt x="1195" y="355"/>
                  </a:cubicBezTo>
                  <a:cubicBezTo>
                    <a:pt x="1195" y="426"/>
                    <a:pt x="1172" y="486"/>
                    <a:pt x="1125" y="544"/>
                  </a:cubicBezTo>
                  <a:lnTo>
                    <a:pt x="1125" y="568"/>
                  </a:lnTo>
                  <a:cubicBezTo>
                    <a:pt x="1172" y="628"/>
                    <a:pt x="1195" y="698"/>
                    <a:pt x="1195" y="769"/>
                  </a:cubicBezTo>
                  <a:cubicBezTo>
                    <a:pt x="1195" y="935"/>
                    <a:pt x="1054" y="1077"/>
                    <a:pt x="888" y="1077"/>
                  </a:cubicBezTo>
                  <a:cubicBezTo>
                    <a:pt x="781" y="1077"/>
                    <a:pt x="699" y="1029"/>
                    <a:pt x="639" y="946"/>
                  </a:cubicBezTo>
                  <a:lnTo>
                    <a:pt x="604" y="946"/>
                  </a:lnTo>
                  <a:cubicBezTo>
                    <a:pt x="545" y="1029"/>
                    <a:pt x="450" y="1077"/>
                    <a:pt x="356" y="1077"/>
                  </a:cubicBezTo>
                  <a:cubicBezTo>
                    <a:pt x="179" y="1077"/>
                    <a:pt x="48" y="935"/>
                    <a:pt x="48" y="769"/>
                  </a:cubicBezTo>
                  <a:cubicBezTo>
                    <a:pt x="48" y="698"/>
                    <a:pt x="72" y="628"/>
                    <a:pt x="108" y="568"/>
                  </a:cubicBezTo>
                  <a:cubicBezTo>
                    <a:pt x="119" y="568"/>
                    <a:pt x="119" y="557"/>
                    <a:pt x="108" y="544"/>
                  </a:cubicBezTo>
                  <a:cubicBezTo>
                    <a:pt x="72" y="486"/>
                    <a:pt x="48" y="426"/>
                    <a:pt x="48" y="355"/>
                  </a:cubicBezTo>
                  <a:cubicBezTo>
                    <a:pt x="48" y="178"/>
                    <a:pt x="179" y="48"/>
                    <a:pt x="356" y="48"/>
                  </a:cubicBezTo>
                  <a:cubicBezTo>
                    <a:pt x="450" y="48"/>
                    <a:pt x="545" y="95"/>
                    <a:pt x="604" y="166"/>
                  </a:cubicBezTo>
                  <a:cubicBezTo>
                    <a:pt x="610" y="172"/>
                    <a:pt x="616" y="175"/>
                    <a:pt x="622" y="175"/>
                  </a:cubicBezTo>
                  <a:cubicBezTo>
                    <a:pt x="628" y="175"/>
                    <a:pt x="634" y="172"/>
                    <a:pt x="639" y="166"/>
                  </a:cubicBezTo>
                  <a:cubicBezTo>
                    <a:pt x="699" y="95"/>
                    <a:pt x="781" y="48"/>
                    <a:pt x="888" y="48"/>
                  </a:cubicBezTo>
                  <a:close/>
                  <a:moveTo>
                    <a:pt x="356" y="0"/>
                  </a:moveTo>
                  <a:cubicBezTo>
                    <a:pt x="155" y="0"/>
                    <a:pt x="1" y="155"/>
                    <a:pt x="1" y="355"/>
                  </a:cubicBezTo>
                  <a:cubicBezTo>
                    <a:pt x="1" y="426"/>
                    <a:pt x="25" y="497"/>
                    <a:pt x="72" y="557"/>
                  </a:cubicBezTo>
                  <a:cubicBezTo>
                    <a:pt x="25" y="615"/>
                    <a:pt x="1" y="686"/>
                    <a:pt x="1" y="769"/>
                  </a:cubicBezTo>
                  <a:cubicBezTo>
                    <a:pt x="1" y="959"/>
                    <a:pt x="155" y="1124"/>
                    <a:pt x="356" y="1124"/>
                  </a:cubicBezTo>
                  <a:cubicBezTo>
                    <a:pt x="463" y="1124"/>
                    <a:pt x="557" y="1077"/>
                    <a:pt x="616" y="994"/>
                  </a:cubicBezTo>
                  <a:cubicBezTo>
                    <a:pt x="687" y="1077"/>
                    <a:pt x="781" y="1124"/>
                    <a:pt x="888" y="1124"/>
                  </a:cubicBezTo>
                  <a:cubicBezTo>
                    <a:pt x="1077" y="1124"/>
                    <a:pt x="1243" y="959"/>
                    <a:pt x="1243" y="769"/>
                  </a:cubicBezTo>
                  <a:cubicBezTo>
                    <a:pt x="1243" y="686"/>
                    <a:pt x="1219" y="615"/>
                    <a:pt x="1172" y="557"/>
                  </a:cubicBezTo>
                  <a:cubicBezTo>
                    <a:pt x="1219" y="497"/>
                    <a:pt x="1243" y="426"/>
                    <a:pt x="1243" y="355"/>
                  </a:cubicBezTo>
                  <a:cubicBezTo>
                    <a:pt x="1243" y="155"/>
                    <a:pt x="1077" y="0"/>
                    <a:pt x="888" y="0"/>
                  </a:cubicBezTo>
                  <a:cubicBezTo>
                    <a:pt x="781" y="0"/>
                    <a:pt x="687" y="48"/>
                    <a:pt x="616" y="119"/>
                  </a:cubicBezTo>
                  <a:cubicBezTo>
                    <a:pt x="557" y="48"/>
                    <a:pt x="463" y="0"/>
                    <a:pt x="3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4"/>
            <p:cNvSpPr/>
            <p:nvPr/>
          </p:nvSpPr>
          <p:spPr>
            <a:xfrm>
              <a:off x="-4455985" y="3795320"/>
              <a:ext cx="86714" cy="86551"/>
            </a:xfrm>
            <a:custGeom>
              <a:avLst/>
              <a:gdLst/>
              <a:ahLst/>
              <a:cxnLst/>
              <a:rect l="l" t="t" r="r" b="b"/>
              <a:pathLst>
                <a:path w="534" h="533" extrusionOk="0">
                  <a:moveTo>
                    <a:pt x="261" y="36"/>
                  </a:moveTo>
                  <a:cubicBezTo>
                    <a:pt x="391" y="36"/>
                    <a:pt x="486" y="142"/>
                    <a:pt x="486" y="261"/>
                  </a:cubicBezTo>
                  <a:cubicBezTo>
                    <a:pt x="486" y="390"/>
                    <a:pt x="391" y="485"/>
                    <a:pt x="261" y="485"/>
                  </a:cubicBezTo>
                  <a:cubicBezTo>
                    <a:pt x="143" y="485"/>
                    <a:pt x="37" y="390"/>
                    <a:pt x="37" y="261"/>
                  </a:cubicBezTo>
                  <a:cubicBezTo>
                    <a:pt x="37" y="142"/>
                    <a:pt x="143" y="36"/>
                    <a:pt x="261" y="36"/>
                  </a:cubicBezTo>
                  <a:close/>
                  <a:moveTo>
                    <a:pt x="261" y="1"/>
                  </a:moveTo>
                  <a:cubicBezTo>
                    <a:pt x="119" y="1"/>
                    <a:pt x="1" y="119"/>
                    <a:pt x="1" y="261"/>
                  </a:cubicBezTo>
                  <a:cubicBezTo>
                    <a:pt x="1" y="414"/>
                    <a:pt x="119" y="532"/>
                    <a:pt x="261" y="532"/>
                  </a:cubicBezTo>
                  <a:cubicBezTo>
                    <a:pt x="415" y="532"/>
                    <a:pt x="533" y="414"/>
                    <a:pt x="533" y="261"/>
                  </a:cubicBezTo>
                  <a:cubicBezTo>
                    <a:pt x="533" y="119"/>
                    <a:pt x="415" y="1"/>
                    <a:pt x="2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4"/>
            <p:cNvSpPr/>
            <p:nvPr/>
          </p:nvSpPr>
          <p:spPr>
            <a:xfrm>
              <a:off x="-4175708" y="3948937"/>
              <a:ext cx="201845" cy="182358"/>
            </a:xfrm>
            <a:custGeom>
              <a:avLst/>
              <a:gdLst/>
              <a:ahLst/>
              <a:cxnLst/>
              <a:rect l="l" t="t" r="r" b="b"/>
              <a:pathLst>
                <a:path w="1243" h="1123" extrusionOk="0">
                  <a:moveTo>
                    <a:pt x="888" y="48"/>
                  </a:moveTo>
                  <a:cubicBezTo>
                    <a:pt x="1065" y="48"/>
                    <a:pt x="1195" y="189"/>
                    <a:pt x="1195" y="355"/>
                  </a:cubicBezTo>
                  <a:cubicBezTo>
                    <a:pt x="1195" y="426"/>
                    <a:pt x="1171" y="497"/>
                    <a:pt x="1136" y="544"/>
                  </a:cubicBezTo>
                  <a:cubicBezTo>
                    <a:pt x="1124" y="555"/>
                    <a:pt x="1124" y="568"/>
                    <a:pt x="1136" y="579"/>
                  </a:cubicBezTo>
                  <a:cubicBezTo>
                    <a:pt x="1171" y="626"/>
                    <a:pt x="1195" y="697"/>
                    <a:pt x="1195" y="768"/>
                  </a:cubicBezTo>
                  <a:cubicBezTo>
                    <a:pt x="1195" y="934"/>
                    <a:pt x="1065" y="1076"/>
                    <a:pt x="888" y="1076"/>
                  </a:cubicBezTo>
                  <a:cubicBezTo>
                    <a:pt x="793" y="1076"/>
                    <a:pt x="699" y="1028"/>
                    <a:pt x="639" y="957"/>
                  </a:cubicBezTo>
                  <a:cubicBezTo>
                    <a:pt x="639" y="946"/>
                    <a:pt x="628" y="946"/>
                    <a:pt x="628" y="946"/>
                  </a:cubicBezTo>
                  <a:cubicBezTo>
                    <a:pt x="615" y="946"/>
                    <a:pt x="615" y="946"/>
                    <a:pt x="604" y="957"/>
                  </a:cubicBezTo>
                  <a:cubicBezTo>
                    <a:pt x="544" y="1028"/>
                    <a:pt x="462" y="1076"/>
                    <a:pt x="355" y="1076"/>
                  </a:cubicBezTo>
                  <a:cubicBezTo>
                    <a:pt x="190" y="1076"/>
                    <a:pt x="48" y="934"/>
                    <a:pt x="48" y="768"/>
                  </a:cubicBezTo>
                  <a:cubicBezTo>
                    <a:pt x="48" y="697"/>
                    <a:pt x="72" y="626"/>
                    <a:pt x="119" y="579"/>
                  </a:cubicBezTo>
                  <a:lnTo>
                    <a:pt x="119" y="544"/>
                  </a:lnTo>
                  <a:cubicBezTo>
                    <a:pt x="72" y="497"/>
                    <a:pt x="48" y="426"/>
                    <a:pt x="48" y="355"/>
                  </a:cubicBezTo>
                  <a:cubicBezTo>
                    <a:pt x="48" y="189"/>
                    <a:pt x="190" y="48"/>
                    <a:pt x="355" y="48"/>
                  </a:cubicBezTo>
                  <a:cubicBezTo>
                    <a:pt x="462" y="48"/>
                    <a:pt x="544" y="95"/>
                    <a:pt x="604" y="177"/>
                  </a:cubicBezTo>
                  <a:lnTo>
                    <a:pt x="639" y="177"/>
                  </a:lnTo>
                  <a:cubicBezTo>
                    <a:pt x="699" y="95"/>
                    <a:pt x="793" y="48"/>
                    <a:pt x="888" y="48"/>
                  </a:cubicBezTo>
                  <a:close/>
                  <a:moveTo>
                    <a:pt x="355" y="0"/>
                  </a:moveTo>
                  <a:cubicBezTo>
                    <a:pt x="166" y="0"/>
                    <a:pt x="1" y="166"/>
                    <a:pt x="1" y="355"/>
                  </a:cubicBezTo>
                  <a:cubicBezTo>
                    <a:pt x="1" y="437"/>
                    <a:pt x="24" y="508"/>
                    <a:pt x="72" y="568"/>
                  </a:cubicBezTo>
                  <a:cubicBezTo>
                    <a:pt x="24" y="626"/>
                    <a:pt x="1" y="697"/>
                    <a:pt x="1" y="768"/>
                  </a:cubicBezTo>
                  <a:cubicBezTo>
                    <a:pt x="1" y="970"/>
                    <a:pt x="166" y="1123"/>
                    <a:pt x="355" y="1123"/>
                  </a:cubicBezTo>
                  <a:cubicBezTo>
                    <a:pt x="462" y="1123"/>
                    <a:pt x="557" y="1076"/>
                    <a:pt x="628" y="1005"/>
                  </a:cubicBezTo>
                  <a:cubicBezTo>
                    <a:pt x="699" y="1076"/>
                    <a:pt x="793" y="1123"/>
                    <a:pt x="888" y="1123"/>
                  </a:cubicBezTo>
                  <a:cubicBezTo>
                    <a:pt x="1088" y="1123"/>
                    <a:pt x="1242" y="970"/>
                    <a:pt x="1242" y="768"/>
                  </a:cubicBezTo>
                  <a:cubicBezTo>
                    <a:pt x="1242" y="697"/>
                    <a:pt x="1219" y="626"/>
                    <a:pt x="1183" y="568"/>
                  </a:cubicBezTo>
                  <a:cubicBezTo>
                    <a:pt x="1219" y="508"/>
                    <a:pt x="1242" y="437"/>
                    <a:pt x="1242" y="355"/>
                  </a:cubicBezTo>
                  <a:cubicBezTo>
                    <a:pt x="1242" y="166"/>
                    <a:pt x="1088" y="0"/>
                    <a:pt x="888" y="0"/>
                  </a:cubicBezTo>
                  <a:cubicBezTo>
                    <a:pt x="793" y="0"/>
                    <a:pt x="699" y="48"/>
                    <a:pt x="628" y="118"/>
                  </a:cubicBezTo>
                  <a:cubicBezTo>
                    <a:pt x="557" y="48"/>
                    <a:pt x="462" y="0"/>
                    <a:pt x="3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4"/>
            <p:cNvSpPr/>
            <p:nvPr/>
          </p:nvSpPr>
          <p:spPr>
            <a:xfrm>
              <a:off x="-4118062" y="3996840"/>
              <a:ext cx="88500" cy="86551"/>
            </a:xfrm>
            <a:custGeom>
              <a:avLst/>
              <a:gdLst/>
              <a:ahLst/>
              <a:cxnLst/>
              <a:rect l="l" t="t" r="r" b="b"/>
              <a:pathLst>
                <a:path w="545" h="533" extrusionOk="0">
                  <a:moveTo>
                    <a:pt x="273" y="48"/>
                  </a:moveTo>
                  <a:cubicBezTo>
                    <a:pt x="391" y="48"/>
                    <a:pt x="497" y="142"/>
                    <a:pt x="497" y="273"/>
                  </a:cubicBezTo>
                  <a:cubicBezTo>
                    <a:pt x="497" y="391"/>
                    <a:pt x="391" y="497"/>
                    <a:pt x="273" y="497"/>
                  </a:cubicBezTo>
                  <a:cubicBezTo>
                    <a:pt x="142" y="497"/>
                    <a:pt x="48" y="391"/>
                    <a:pt x="48" y="273"/>
                  </a:cubicBezTo>
                  <a:cubicBezTo>
                    <a:pt x="48" y="142"/>
                    <a:pt x="142" y="48"/>
                    <a:pt x="273" y="48"/>
                  </a:cubicBezTo>
                  <a:close/>
                  <a:moveTo>
                    <a:pt x="273" y="0"/>
                  </a:moveTo>
                  <a:cubicBezTo>
                    <a:pt x="118" y="0"/>
                    <a:pt x="0" y="119"/>
                    <a:pt x="0" y="273"/>
                  </a:cubicBezTo>
                  <a:cubicBezTo>
                    <a:pt x="0" y="415"/>
                    <a:pt x="118" y="533"/>
                    <a:pt x="273" y="533"/>
                  </a:cubicBezTo>
                  <a:cubicBezTo>
                    <a:pt x="415" y="533"/>
                    <a:pt x="544" y="415"/>
                    <a:pt x="544" y="273"/>
                  </a:cubicBezTo>
                  <a:cubicBezTo>
                    <a:pt x="544" y="119"/>
                    <a:pt x="415" y="0"/>
                    <a:pt x="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4"/>
            <p:cNvSpPr/>
            <p:nvPr/>
          </p:nvSpPr>
          <p:spPr>
            <a:xfrm>
              <a:off x="-4757210" y="3968098"/>
              <a:ext cx="201520" cy="182521"/>
            </a:xfrm>
            <a:custGeom>
              <a:avLst/>
              <a:gdLst/>
              <a:ahLst/>
              <a:cxnLst/>
              <a:rect l="l" t="t" r="r" b="b"/>
              <a:pathLst>
                <a:path w="1241" h="1124" extrusionOk="0">
                  <a:moveTo>
                    <a:pt x="886" y="48"/>
                  </a:moveTo>
                  <a:cubicBezTo>
                    <a:pt x="1064" y="48"/>
                    <a:pt x="1194" y="190"/>
                    <a:pt x="1194" y="355"/>
                  </a:cubicBezTo>
                  <a:cubicBezTo>
                    <a:pt x="1194" y="426"/>
                    <a:pt x="1170" y="497"/>
                    <a:pt x="1135" y="544"/>
                  </a:cubicBezTo>
                  <a:cubicBezTo>
                    <a:pt x="1123" y="556"/>
                    <a:pt x="1123" y="568"/>
                    <a:pt x="1135" y="579"/>
                  </a:cubicBezTo>
                  <a:cubicBezTo>
                    <a:pt x="1170" y="627"/>
                    <a:pt x="1194" y="697"/>
                    <a:pt x="1194" y="768"/>
                  </a:cubicBezTo>
                  <a:cubicBezTo>
                    <a:pt x="1194" y="934"/>
                    <a:pt x="1064" y="1076"/>
                    <a:pt x="886" y="1076"/>
                  </a:cubicBezTo>
                  <a:cubicBezTo>
                    <a:pt x="792" y="1076"/>
                    <a:pt x="697" y="1028"/>
                    <a:pt x="638" y="958"/>
                  </a:cubicBezTo>
                  <a:cubicBezTo>
                    <a:pt x="638" y="946"/>
                    <a:pt x="626" y="946"/>
                    <a:pt x="626" y="946"/>
                  </a:cubicBezTo>
                  <a:cubicBezTo>
                    <a:pt x="615" y="946"/>
                    <a:pt x="615" y="946"/>
                    <a:pt x="603" y="958"/>
                  </a:cubicBezTo>
                  <a:cubicBezTo>
                    <a:pt x="544" y="1028"/>
                    <a:pt x="461" y="1076"/>
                    <a:pt x="355" y="1076"/>
                  </a:cubicBezTo>
                  <a:cubicBezTo>
                    <a:pt x="189" y="1076"/>
                    <a:pt x="47" y="934"/>
                    <a:pt x="47" y="768"/>
                  </a:cubicBezTo>
                  <a:cubicBezTo>
                    <a:pt x="47" y="697"/>
                    <a:pt x="71" y="627"/>
                    <a:pt x="118" y="579"/>
                  </a:cubicBezTo>
                  <a:lnTo>
                    <a:pt x="118" y="544"/>
                  </a:lnTo>
                  <a:cubicBezTo>
                    <a:pt x="71" y="497"/>
                    <a:pt x="47" y="426"/>
                    <a:pt x="47" y="355"/>
                  </a:cubicBezTo>
                  <a:cubicBezTo>
                    <a:pt x="47" y="190"/>
                    <a:pt x="189" y="48"/>
                    <a:pt x="355" y="48"/>
                  </a:cubicBezTo>
                  <a:cubicBezTo>
                    <a:pt x="461" y="48"/>
                    <a:pt x="544" y="95"/>
                    <a:pt x="603" y="177"/>
                  </a:cubicBezTo>
                  <a:cubicBezTo>
                    <a:pt x="609" y="183"/>
                    <a:pt x="618" y="187"/>
                    <a:pt x="625" y="187"/>
                  </a:cubicBezTo>
                  <a:cubicBezTo>
                    <a:pt x="633" y="187"/>
                    <a:pt x="638" y="183"/>
                    <a:pt x="638" y="177"/>
                  </a:cubicBezTo>
                  <a:cubicBezTo>
                    <a:pt x="697" y="95"/>
                    <a:pt x="792" y="48"/>
                    <a:pt x="886" y="48"/>
                  </a:cubicBezTo>
                  <a:close/>
                  <a:moveTo>
                    <a:pt x="355" y="0"/>
                  </a:moveTo>
                  <a:cubicBezTo>
                    <a:pt x="166" y="0"/>
                    <a:pt x="0" y="166"/>
                    <a:pt x="0" y="355"/>
                  </a:cubicBezTo>
                  <a:cubicBezTo>
                    <a:pt x="0" y="426"/>
                    <a:pt x="24" y="497"/>
                    <a:pt x="71" y="568"/>
                  </a:cubicBezTo>
                  <a:cubicBezTo>
                    <a:pt x="24" y="627"/>
                    <a:pt x="0" y="697"/>
                    <a:pt x="0" y="768"/>
                  </a:cubicBezTo>
                  <a:cubicBezTo>
                    <a:pt x="0" y="958"/>
                    <a:pt x="166" y="1123"/>
                    <a:pt x="355" y="1123"/>
                  </a:cubicBezTo>
                  <a:cubicBezTo>
                    <a:pt x="461" y="1123"/>
                    <a:pt x="555" y="1076"/>
                    <a:pt x="626" y="1005"/>
                  </a:cubicBezTo>
                  <a:cubicBezTo>
                    <a:pt x="686" y="1076"/>
                    <a:pt x="780" y="1123"/>
                    <a:pt x="886" y="1123"/>
                  </a:cubicBezTo>
                  <a:cubicBezTo>
                    <a:pt x="1088" y="1123"/>
                    <a:pt x="1241" y="958"/>
                    <a:pt x="1241" y="768"/>
                  </a:cubicBezTo>
                  <a:cubicBezTo>
                    <a:pt x="1241" y="697"/>
                    <a:pt x="1217" y="627"/>
                    <a:pt x="1182" y="568"/>
                  </a:cubicBezTo>
                  <a:cubicBezTo>
                    <a:pt x="1217" y="497"/>
                    <a:pt x="1241" y="426"/>
                    <a:pt x="1241" y="355"/>
                  </a:cubicBezTo>
                  <a:cubicBezTo>
                    <a:pt x="1241" y="166"/>
                    <a:pt x="1088" y="0"/>
                    <a:pt x="886" y="0"/>
                  </a:cubicBezTo>
                  <a:cubicBezTo>
                    <a:pt x="780" y="0"/>
                    <a:pt x="686" y="48"/>
                    <a:pt x="626" y="119"/>
                  </a:cubicBezTo>
                  <a:cubicBezTo>
                    <a:pt x="555" y="48"/>
                    <a:pt x="461" y="0"/>
                    <a:pt x="3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4"/>
            <p:cNvSpPr/>
            <p:nvPr/>
          </p:nvSpPr>
          <p:spPr>
            <a:xfrm>
              <a:off x="-4699725" y="4016002"/>
              <a:ext cx="86551" cy="86551"/>
            </a:xfrm>
            <a:custGeom>
              <a:avLst/>
              <a:gdLst/>
              <a:ahLst/>
              <a:cxnLst/>
              <a:rect l="l" t="t" r="r" b="b"/>
              <a:pathLst>
                <a:path w="533" h="533" extrusionOk="0">
                  <a:moveTo>
                    <a:pt x="272" y="48"/>
                  </a:moveTo>
                  <a:cubicBezTo>
                    <a:pt x="390" y="48"/>
                    <a:pt x="497" y="142"/>
                    <a:pt x="497" y="273"/>
                  </a:cubicBezTo>
                  <a:cubicBezTo>
                    <a:pt x="497" y="391"/>
                    <a:pt x="390" y="486"/>
                    <a:pt x="272" y="486"/>
                  </a:cubicBezTo>
                  <a:cubicBezTo>
                    <a:pt x="143" y="486"/>
                    <a:pt x="48" y="391"/>
                    <a:pt x="48" y="273"/>
                  </a:cubicBezTo>
                  <a:cubicBezTo>
                    <a:pt x="48" y="142"/>
                    <a:pt x="143" y="48"/>
                    <a:pt x="272" y="48"/>
                  </a:cubicBezTo>
                  <a:close/>
                  <a:moveTo>
                    <a:pt x="272" y="1"/>
                  </a:moveTo>
                  <a:cubicBezTo>
                    <a:pt x="119" y="1"/>
                    <a:pt x="1" y="119"/>
                    <a:pt x="1" y="273"/>
                  </a:cubicBezTo>
                  <a:cubicBezTo>
                    <a:pt x="1" y="415"/>
                    <a:pt x="119" y="533"/>
                    <a:pt x="272" y="533"/>
                  </a:cubicBezTo>
                  <a:cubicBezTo>
                    <a:pt x="414" y="533"/>
                    <a:pt x="532" y="415"/>
                    <a:pt x="532" y="273"/>
                  </a:cubicBezTo>
                  <a:cubicBezTo>
                    <a:pt x="532" y="119"/>
                    <a:pt x="414" y="1"/>
                    <a:pt x="2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4"/>
            <p:cNvSpPr/>
            <p:nvPr/>
          </p:nvSpPr>
          <p:spPr>
            <a:xfrm>
              <a:off x="-4294737" y="3520726"/>
              <a:ext cx="201845" cy="180572"/>
            </a:xfrm>
            <a:custGeom>
              <a:avLst/>
              <a:gdLst/>
              <a:ahLst/>
              <a:cxnLst/>
              <a:rect l="l" t="t" r="r" b="b"/>
              <a:pathLst>
                <a:path w="1243" h="1112" extrusionOk="0">
                  <a:moveTo>
                    <a:pt x="888" y="36"/>
                  </a:moveTo>
                  <a:cubicBezTo>
                    <a:pt x="1053" y="36"/>
                    <a:pt x="1195" y="178"/>
                    <a:pt x="1195" y="355"/>
                  </a:cubicBezTo>
                  <a:cubicBezTo>
                    <a:pt x="1195" y="426"/>
                    <a:pt x="1171" y="486"/>
                    <a:pt x="1124" y="544"/>
                  </a:cubicBezTo>
                  <a:lnTo>
                    <a:pt x="1124" y="568"/>
                  </a:lnTo>
                  <a:cubicBezTo>
                    <a:pt x="1171" y="628"/>
                    <a:pt x="1195" y="686"/>
                    <a:pt x="1195" y="757"/>
                  </a:cubicBezTo>
                  <a:cubicBezTo>
                    <a:pt x="1195" y="935"/>
                    <a:pt x="1053" y="1077"/>
                    <a:pt x="888" y="1077"/>
                  </a:cubicBezTo>
                  <a:cubicBezTo>
                    <a:pt x="793" y="1077"/>
                    <a:pt x="699" y="1029"/>
                    <a:pt x="639" y="946"/>
                  </a:cubicBezTo>
                  <a:cubicBezTo>
                    <a:pt x="639" y="946"/>
                    <a:pt x="628" y="935"/>
                    <a:pt x="615" y="935"/>
                  </a:cubicBezTo>
                  <a:lnTo>
                    <a:pt x="604" y="946"/>
                  </a:lnTo>
                  <a:cubicBezTo>
                    <a:pt x="544" y="1029"/>
                    <a:pt x="450" y="1077"/>
                    <a:pt x="355" y="1077"/>
                  </a:cubicBezTo>
                  <a:cubicBezTo>
                    <a:pt x="190" y="1077"/>
                    <a:pt x="48" y="935"/>
                    <a:pt x="48" y="757"/>
                  </a:cubicBezTo>
                  <a:cubicBezTo>
                    <a:pt x="48" y="686"/>
                    <a:pt x="72" y="628"/>
                    <a:pt x="119" y="568"/>
                  </a:cubicBezTo>
                  <a:lnTo>
                    <a:pt x="119" y="544"/>
                  </a:lnTo>
                  <a:cubicBezTo>
                    <a:pt x="72" y="486"/>
                    <a:pt x="48" y="426"/>
                    <a:pt x="48" y="355"/>
                  </a:cubicBezTo>
                  <a:cubicBezTo>
                    <a:pt x="48" y="178"/>
                    <a:pt x="190" y="36"/>
                    <a:pt x="355" y="36"/>
                  </a:cubicBezTo>
                  <a:cubicBezTo>
                    <a:pt x="450" y="36"/>
                    <a:pt x="544" y="84"/>
                    <a:pt x="604" y="166"/>
                  </a:cubicBezTo>
                  <a:lnTo>
                    <a:pt x="615" y="178"/>
                  </a:lnTo>
                  <a:cubicBezTo>
                    <a:pt x="628" y="178"/>
                    <a:pt x="639" y="166"/>
                    <a:pt x="639" y="166"/>
                  </a:cubicBezTo>
                  <a:cubicBezTo>
                    <a:pt x="699" y="84"/>
                    <a:pt x="793" y="36"/>
                    <a:pt x="888" y="36"/>
                  </a:cubicBezTo>
                  <a:close/>
                  <a:moveTo>
                    <a:pt x="355" y="1"/>
                  </a:moveTo>
                  <a:cubicBezTo>
                    <a:pt x="155" y="1"/>
                    <a:pt x="1" y="155"/>
                    <a:pt x="1" y="355"/>
                  </a:cubicBezTo>
                  <a:cubicBezTo>
                    <a:pt x="1" y="426"/>
                    <a:pt x="24" y="497"/>
                    <a:pt x="72" y="557"/>
                  </a:cubicBezTo>
                  <a:cubicBezTo>
                    <a:pt x="24" y="615"/>
                    <a:pt x="1" y="686"/>
                    <a:pt x="1" y="757"/>
                  </a:cubicBezTo>
                  <a:cubicBezTo>
                    <a:pt x="1" y="959"/>
                    <a:pt x="155" y="1112"/>
                    <a:pt x="355" y="1112"/>
                  </a:cubicBezTo>
                  <a:cubicBezTo>
                    <a:pt x="462" y="1112"/>
                    <a:pt x="557" y="1077"/>
                    <a:pt x="615" y="994"/>
                  </a:cubicBezTo>
                  <a:cubicBezTo>
                    <a:pt x="686" y="1077"/>
                    <a:pt x="781" y="1112"/>
                    <a:pt x="888" y="1112"/>
                  </a:cubicBezTo>
                  <a:cubicBezTo>
                    <a:pt x="1077" y="1112"/>
                    <a:pt x="1242" y="959"/>
                    <a:pt x="1242" y="757"/>
                  </a:cubicBezTo>
                  <a:cubicBezTo>
                    <a:pt x="1242" y="686"/>
                    <a:pt x="1219" y="615"/>
                    <a:pt x="1171" y="557"/>
                  </a:cubicBezTo>
                  <a:cubicBezTo>
                    <a:pt x="1219" y="497"/>
                    <a:pt x="1242" y="426"/>
                    <a:pt x="1242" y="355"/>
                  </a:cubicBezTo>
                  <a:cubicBezTo>
                    <a:pt x="1242" y="155"/>
                    <a:pt x="1077" y="1"/>
                    <a:pt x="888" y="1"/>
                  </a:cubicBezTo>
                  <a:cubicBezTo>
                    <a:pt x="781" y="1"/>
                    <a:pt x="686" y="36"/>
                    <a:pt x="615" y="119"/>
                  </a:cubicBezTo>
                  <a:cubicBezTo>
                    <a:pt x="557" y="36"/>
                    <a:pt x="462" y="1"/>
                    <a:pt x="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4"/>
            <p:cNvSpPr/>
            <p:nvPr/>
          </p:nvSpPr>
          <p:spPr>
            <a:xfrm>
              <a:off x="-4237090" y="3566843"/>
              <a:ext cx="86551" cy="88500"/>
            </a:xfrm>
            <a:custGeom>
              <a:avLst/>
              <a:gdLst/>
              <a:ahLst/>
              <a:cxnLst/>
              <a:rect l="l" t="t" r="r" b="b"/>
              <a:pathLst>
                <a:path w="533" h="545" extrusionOk="0">
                  <a:moveTo>
                    <a:pt x="260" y="48"/>
                  </a:moveTo>
                  <a:cubicBezTo>
                    <a:pt x="391" y="48"/>
                    <a:pt x="485" y="154"/>
                    <a:pt x="485" y="273"/>
                  </a:cubicBezTo>
                  <a:cubicBezTo>
                    <a:pt x="485" y="391"/>
                    <a:pt x="391" y="497"/>
                    <a:pt x="260" y="497"/>
                  </a:cubicBezTo>
                  <a:cubicBezTo>
                    <a:pt x="142" y="497"/>
                    <a:pt x="48" y="391"/>
                    <a:pt x="48" y="273"/>
                  </a:cubicBezTo>
                  <a:cubicBezTo>
                    <a:pt x="48" y="154"/>
                    <a:pt x="142" y="48"/>
                    <a:pt x="260" y="48"/>
                  </a:cubicBezTo>
                  <a:close/>
                  <a:moveTo>
                    <a:pt x="260" y="0"/>
                  </a:moveTo>
                  <a:cubicBezTo>
                    <a:pt x="119" y="0"/>
                    <a:pt x="0" y="131"/>
                    <a:pt x="0" y="273"/>
                  </a:cubicBezTo>
                  <a:cubicBezTo>
                    <a:pt x="0" y="426"/>
                    <a:pt x="119" y="544"/>
                    <a:pt x="260" y="544"/>
                  </a:cubicBezTo>
                  <a:cubicBezTo>
                    <a:pt x="415" y="544"/>
                    <a:pt x="533" y="426"/>
                    <a:pt x="533" y="273"/>
                  </a:cubicBezTo>
                  <a:cubicBezTo>
                    <a:pt x="533" y="131"/>
                    <a:pt x="415" y="0"/>
                    <a:pt x="2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4"/>
            <p:cNvSpPr/>
            <p:nvPr/>
          </p:nvSpPr>
          <p:spPr>
            <a:xfrm>
              <a:off x="-4421397" y="3205861"/>
              <a:ext cx="169043" cy="152155"/>
            </a:xfrm>
            <a:custGeom>
              <a:avLst/>
              <a:gdLst/>
              <a:ahLst/>
              <a:cxnLst/>
              <a:rect l="l" t="t" r="r" b="b"/>
              <a:pathLst>
                <a:path w="1041" h="937" extrusionOk="0">
                  <a:moveTo>
                    <a:pt x="523" y="1"/>
                  </a:moveTo>
                  <a:cubicBezTo>
                    <a:pt x="475" y="1"/>
                    <a:pt x="427" y="8"/>
                    <a:pt x="379" y="24"/>
                  </a:cubicBezTo>
                  <a:cubicBezTo>
                    <a:pt x="131" y="108"/>
                    <a:pt x="0" y="368"/>
                    <a:pt x="71" y="615"/>
                  </a:cubicBezTo>
                  <a:cubicBezTo>
                    <a:pt x="138" y="814"/>
                    <a:pt x="316" y="936"/>
                    <a:pt x="511" y="936"/>
                  </a:cubicBezTo>
                  <a:cubicBezTo>
                    <a:pt x="561" y="936"/>
                    <a:pt x="612" y="928"/>
                    <a:pt x="662" y="912"/>
                  </a:cubicBezTo>
                  <a:cubicBezTo>
                    <a:pt x="911" y="841"/>
                    <a:pt x="1041" y="568"/>
                    <a:pt x="970" y="332"/>
                  </a:cubicBezTo>
                  <a:cubicBezTo>
                    <a:pt x="903" y="132"/>
                    <a:pt x="721" y="1"/>
                    <a:pt x="5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4"/>
            <p:cNvSpPr/>
            <p:nvPr/>
          </p:nvSpPr>
          <p:spPr>
            <a:xfrm>
              <a:off x="-4171811" y="2845040"/>
              <a:ext cx="395570" cy="437790"/>
            </a:xfrm>
            <a:custGeom>
              <a:avLst/>
              <a:gdLst/>
              <a:ahLst/>
              <a:cxnLst/>
              <a:rect l="l" t="t" r="r" b="b"/>
              <a:pathLst>
                <a:path w="2436" h="2696" extrusionOk="0">
                  <a:moveTo>
                    <a:pt x="1024" y="0"/>
                  </a:moveTo>
                  <a:cubicBezTo>
                    <a:pt x="734" y="0"/>
                    <a:pt x="388" y="67"/>
                    <a:pt x="0" y="189"/>
                  </a:cubicBezTo>
                  <a:cubicBezTo>
                    <a:pt x="60" y="769"/>
                    <a:pt x="402" y="1880"/>
                    <a:pt x="1620" y="2696"/>
                  </a:cubicBezTo>
                  <a:cubicBezTo>
                    <a:pt x="2436" y="1502"/>
                    <a:pt x="2341" y="580"/>
                    <a:pt x="1620" y="142"/>
                  </a:cubicBezTo>
                  <a:cubicBezTo>
                    <a:pt x="1465" y="46"/>
                    <a:pt x="1264" y="0"/>
                    <a:pt x="10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4"/>
            <p:cNvSpPr/>
            <p:nvPr/>
          </p:nvSpPr>
          <p:spPr>
            <a:xfrm>
              <a:off x="-4049048" y="2917951"/>
              <a:ext cx="34750" cy="32802"/>
            </a:xfrm>
            <a:custGeom>
              <a:avLst/>
              <a:gdLst/>
              <a:ahLst/>
              <a:cxnLst/>
              <a:rect l="l" t="t" r="r" b="b"/>
              <a:pathLst>
                <a:path w="214" h="202" extrusionOk="0">
                  <a:moveTo>
                    <a:pt x="108" y="0"/>
                  </a:moveTo>
                  <a:cubicBezTo>
                    <a:pt x="48" y="0"/>
                    <a:pt x="1" y="36"/>
                    <a:pt x="1" y="95"/>
                  </a:cubicBezTo>
                  <a:cubicBezTo>
                    <a:pt x="1" y="155"/>
                    <a:pt x="48" y="202"/>
                    <a:pt x="108" y="202"/>
                  </a:cubicBezTo>
                  <a:cubicBezTo>
                    <a:pt x="166" y="202"/>
                    <a:pt x="214" y="155"/>
                    <a:pt x="214" y="95"/>
                  </a:cubicBezTo>
                  <a:cubicBezTo>
                    <a:pt x="214" y="36"/>
                    <a:pt x="166" y="0"/>
                    <a:pt x="1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4"/>
            <p:cNvSpPr/>
            <p:nvPr/>
          </p:nvSpPr>
          <p:spPr>
            <a:xfrm>
              <a:off x="-3979872" y="2883363"/>
              <a:ext cx="32802" cy="34750"/>
            </a:xfrm>
            <a:custGeom>
              <a:avLst/>
              <a:gdLst/>
              <a:ahLst/>
              <a:cxnLst/>
              <a:rect l="l" t="t" r="r" b="b"/>
              <a:pathLst>
                <a:path w="202" h="214" extrusionOk="0">
                  <a:moveTo>
                    <a:pt x="95" y="1"/>
                  </a:moveTo>
                  <a:cubicBezTo>
                    <a:pt x="36" y="1"/>
                    <a:pt x="0" y="48"/>
                    <a:pt x="0" y="108"/>
                  </a:cubicBezTo>
                  <a:cubicBezTo>
                    <a:pt x="0" y="166"/>
                    <a:pt x="36" y="213"/>
                    <a:pt x="95" y="213"/>
                  </a:cubicBezTo>
                  <a:cubicBezTo>
                    <a:pt x="155" y="213"/>
                    <a:pt x="202" y="166"/>
                    <a:pt x="202" y="108"/>
                  </a:cubicBezTo>
                  <a:cubicBezTo>
                    <a:pt x="202" y="48"/>
                    <a:pt x="155" y="1"/>
                    <a:pt x="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4"/>
            <p:cNvSpPr/>
            <p:nvPr/>
          </p:nvSpPr>
          <p:spPr>
            <a:xfrm>
              <a:off x="-4709306" y="2944745"/>
              <a:ext cx="259329" cy="280439"/>
            </a:xfrm>
            <a:custGeom>
              <a:avLst/>
              <a:gdLst/>
              <a:ahLst/>
              <a:cxnLst/>
              <a:rect l="l" t="t" r="r" b="b"/>
              <a:pathLst>
                <a:path w="1597" h="1727" extrusionOk="0">
                  <a:moveTo>
                    <a:pt x="249" y="1"/>
                  </a:moveTo>
                  <a:lnTo>
                    <a:pt x="0" y="261"/>
                  </a:lnTo>
                  <a:lnTo>
                    <a:pt x="1135" y="1727"/>
                  </a:lnTo>
                  <a:lnTo>
                    <a:pt x="1597" y="1266"/>
                  </a:lnTo>
                  <a:lnTo>
                    <a:pt x="24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4"/>
            <p:cNvSpPr/>
            <p:nvPr/>
          </p:nvSpPr>
          <p:spPr>
            <a:xfrm>
              <a:off x="-4782379" y="2877679"/>
              <a:ext cx="148095" cy="147933"/>
            </a:xfrm>
            <a:custGeom>
              <a:avLst/>
              <a:gdLst/>
              <a:ahLst/>
              <a:cxnLst/>
              <a:rect l="l" t="t" r="r" b="b"/>
              <a:pathLst>
                <a:path w="912" h="911" extrusionOk="0">
                  <a:moveTo>
                    <a:pt x="450" y="1"/>
                  </a:moveTo>
                  <a:cubicBezTo>
                    <a:pt x="202" y="1"/>
                    <a:pt x="1" y="201"/>
                    <a:pt x="1" y="450"/>
                  </a:cubicBezTo>
                  <a:cubicBezTo>
                    <a:pt x="1" y="698"/>
                    <a:pt x="202" y="911"/>
                    <a:pt x="450" y="911"/>
                  </a:cubicBezTo>
                  <a:cubicBezTo>
                    <a:pt x="710" y="911"/>
                    <a:pt x="912" y="698"/>
                    <a:pt x="912" y="450"/>
                  </a:cubicBezTo>
                  <a:cubicBezTo>
                    <a:pt x="912" y="201"/>
                    <a:pt x="710" y="1"/>
                    <a:pt x="4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4"/>
            <p:cNvSpPr/>
            <p:nvPr/>
          </p:nvSpPr>
          <p:spPr>
            <a:xfrm>
              <a:off x="-4540425" y="2812400"/>
              <a:ext cx="234322" cy="295865"/>
            </a:xfrm>
            <a:custGeom>
              <a:avLst/>
              <a:gdLst/>
              <a:ahLst/>
              <a:cxnLst/>
              <a:rect l="l" t="t" r="r" b="b"/>
              <a:pathLst>
                <a:path w="1443" h="1822" extrusionOk="0">
                  <a:moveTo>
                    <a:pt x="273" y="1"/>
                  </a:moveTo>
                  <a:lnTo>
                    <a:pt x="0" y="225"/>
                  </a:lnTo>
                  <a:lnTo>
                    <a:pt x="935" y="1821"/>
                  </a:lnTo>
                  <a:lnTo>
                    <a:pt x="1443" y="1419"/>
                  </a:lnTo>
                  <a:lnTo>
                    <a:pt x="27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4"/>
            <p:cNvSpPr/>
            <p:nvPr/>
          </p:nvSpPr>
          <p:spPr>
            <a:xfrm>
              <a:off x="-4615285" y="2740626"/>
              <a:ext cx="157676" cy="147121"/>
            </a:xfrm>
            <a:custGeom>
              <a:avLst/>
              <a:gdLst/>
              <a:ahLst/>
              <a:cxnLst/>
              <a:rect l="l" t="t" r="r" b="b"/>
              <a:pathLst>
                <a:path w="971" h="906" extrusionOk="0">
                  <a:moveTo>
                    <a:pt x="482" y="0"/>
                  </a:moveTo>
                  <a:cubicBezTo>
                    <a:pt x="259" y="0"/>
                    <a:pt x="69" y="168"/>
                    <a:pt x="36" y="395"/>
                  </a:cubicBezTo>
                  <a:cubicBezTo>
                    <a:pt x="1" y="643"/>
                    <a:pt x="178" y="868"/>
                    <a:pt x="426" y="903"/>
                  </a:cubicBezTo>
                  <a:cubicBezTo>
                    <a:pt x="441" y="905"/>
                    <a:pt x="456" y="905"/>
                    <a:pt x="471" y="905"/>
                  </a:cubicBezTo>
                  <a:cubicBezTo>
                    <a:pt x="701" y="905"/>
                    <a:pt x="901" y="735"/>
                    <a:pt x="934" y="501"/>
                  </a:cubicBezTo>
                  <a:cubicBezTo>
                    <a:pt x="970" y="254"/>
                    <a:pt x="792" y="29"/>
                    <a:pt x="545" y="5"/>
                  </a:cubicBezTo>
                  <a:cubicBezTo>
                    <a:pt x="524" y="2"/>
                    <a:pt x="503" y="0"/>
                    <a:pt x="4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4"/>
            <p:cNvSpPr/>
            <p:nvPr/>
          </p:nvSpPr>
          <p:spPr>
            <a:xfrm>
              <a:off x="-5006796" y="3122719"/>
              <a:ext cx="449319" cy="231723"/>
            </a:xfrm>
            <a:custGeom>
              <a:avLst/>
              <a:gdLst/>
              <a:ahLst/>
              <a:cxnLst/>
              <a:rect l="l" t="t" r="r" b="b"/>
              <a:pathLst>
                <a:path w="2767" h="1427" extrusionOk="0">
                  <a:moveTo>
                    <a:pt x="1586" y="1"/>
                  </a:moveTo>
                  <a:cubicBezTo>
                    <a:pt x="1497" y="1"/>
                    <a:pt x="1405" y="6"/>
                    <a:pt x="1312" y="16"/>
                  </a:cubicBezTo>
                  <a:cubicBezTo>
                    <a:pt x="568" y="87"/>
                    <a:pt x="0" y="465"/>
                    <a:pt x="35" y="856"/>
                  </a:cubicBezTo>
                  <a:cubicBezTo>
                    <a:pt x="77" y="1187"/>
                    <a:pt x="560" y="1427"/>
                    <a:pt x="1178" y="1427"/>
                  </a:cubicBezTo>
                  <a:cubicBezTo>
                    <a:pt x="1268" y="1427"/>
                    <a:pt x="1360" y="1422"/>
                    <a:pt x="1454" y="1411"/>
                  </a:cubicBezTo>
                  <a:cubicBezTo>
                    <a:pt x="2199" y="1340"/>
                    <a:pt x="2767" y="962"/>
                    <a:pt x="2731" y="572"/>
                  </a:cubicBezTo>
                  <a:cubicBezTo>
                    <a:pt x="2689" y="241"/>
                    <a:pt x="2205" y="1"/>
                    <a:pt x="15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805" name="Google Shape;805;p35"/>
          <p:cNvSpPr txBox="1">
            <a:spLocks noGrp="1"/>
          </p:cNvSpPr>
          <p:nvPr>
            <p:ph type="title"/>
          </p:nvPr>
        </p:nvSpPr>
        <p:spPr>
          <a:xfrm>
            <a:off x="720000" y="521225"/>
            <a:ext cx="7704000" cy="572700"/>
          </a:xfrm>
          <a:prstGeom prst="rect">
            <a:avLst/>
          </a:prstGeom>
        </p:spPr>
        <p:txBody>
          <a:bodyPr spcFirstLastPara="1" wrap="square" lIns="91425" tIns="0" rIns="91425" bIns="0" anchor="t" anchorCtr="0">
            <a:noAutofit/>
          </a:bodyPr>
          <a:lstStyle/>
          <a:p>
            <a:pPr marL="0" lvl="0" indent="0" algn="l" rtl="0">
              <a:spcBef>
                <a:spcPts val="0"/>
              </a:spcBef>
              <a:spcAft>
                <a:spcPts val="0"/>
              </a:spcAft>
              <a:buNone/>
            </a:pPr>
            <a:r>
              <a:rPr lang="mk-MK" dirty="0">
                <a:solidFill>
                  <a:schemeClr val="accent1">
                    <a:lumMod val="50000"/>
                  </a:schemeClr>
                </a:solidFill>
                <a:latin typeface="Comic Sans MS" panose="030F0702030302020204" pitchFamily="66" charset="0"/>
              </a:rPr>
              <a:t>20 Ноември Светски ден на детето</a:t>
            </a:r>
            <a:endParaRPr dirty="0">
              <a:solidFill>
                <a:schemeClr val="accent1">
                  <a:lumMod val="50000"/>
                </a:schemeClr>
              </a:solidFill>
              <a:latin typeface="Comic Sans MS" panose="030F0702030302020204" pitchFamily="66" charset="0"/>
            </a:endParaRPr>
          </a:p>
        </p:txBody>
      </p:sp>
      <p:sp>
        <p:nvSpPr>
          <p:cNvPr id="807" name="Google Shape;807;p35"/>
          <p:cNvSpPr txBox="1"/>
          <p:nvPr/>
        </p:nvSpPr>
        <p:spPr>
          <a:xfrm>
            <a:off x="720000" y="1187660"/>
            <a:ext cx="7567656" cy="2898111"/>
          </a:xfrm>
          <a:prstGeom prst="rect">
            <a:avLst/>
          </a:prstGeom>
          <a:noFill/>
          <a:ln>
            <a:noFill/>
          </a:ln>
        </p:spPr>
        <p:txBody>
          <a:bodyPr spcFirstLastPara="1" wrap="square" lIns="91425" tIns="91425" rIns="0" bIns="91425" anchor="t" anchorCtr="0">
            <a:noAutofit/>
          </a:bodyPr>
          <a:lstStyle/>
          <a:p>
            <a:pPr algn="just">
              <a:lnSpc>
                <a:spcPts val="2700"/>
              </a:lnSpc>
              <a:spcAft>
                <a:spcPts val="8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mk-MK" sz="1800" b="1" dirty="0">
                <a:solidFill>
                  <a:schemeClr val="accent2">
                    <a:lumMod val="75000"/>
                  </a:schemeClr>
                </a:solidFill>
                <a:effectLst/>
                <a:latin typeface="Comic Sans MS" panose="030F0702030302020204" pitchFamily="66" charset="0"/>
                <a:ea typeface="Times New Roman" panose="02020603050405020304" pitchFamily="18" charset="0"/>
                <a:cs typeface="Courier New" panose="02070309020205020404" pitchFamily="49" charset="0"/>
              </a:rPr>
              <a:t>Светскиот ден на детето првпат е востановен во 1954 година како Универзален ден на детето и се слави на 20 ноември секоја година за да се промовира меѓународното заедништво, свеста кај децата ширум светот и да се подобри благосостојбата на децата.</a:t>
            </a:r>
            <a:endParaRPr lang="en-US" sz="1800" b="1" dirty="0">
              <a:solidFill>
                <a:schemeClr val="accent2">
                  <a:lumMod val="75000"/>
                </a:schemeClr>
              </a:solidFill>
              <a:effectLst/>
              <a:latin typeface="Comic Sans MS" panose="030F0702030302020204" pitchFamily="66" charset="0"/>
              <a:ea typeface="Calibri" panose="020F0502020204030204" pitchFamily="34" charset="0"/>
              <a:cs typeface="Times New Roman" panose="02020603050405020304" pitchFamily="18" charset="0"/>
            </a:endParaRPr>
          </a:p>
        </p:txBody>
      </p:sp>
      <p:sp>
        <p:nvSpPr>
          <p:cNvPr id="808" name="Google Shape;808;p35"/>
          <p:cNvSpPr txBox="1"/>
          <p:nvPr/>
        </p:nvSpPr>
        <p:spPr>
          <a:xfrm>
            <a:off x="1179763" y="3272971"/>
            <a:ext cx="5467780" cy="1336529"/>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500" dirty="0">
              <a:solidFill>
                <a:schemeClr val="dk1"/>
              </a:solidFill>
              <a:latin typeface="Archivo"/>
              <a:ea typeface="Archivo"/>
              <a:cs typeface="Archivo"/>
              <a:sym typeface="Archivo"/>
            </a:endParaRPr>
          </a:p>
        </p:txBody>
      </p:sp>
      <p:sp>
        <p:nvSpPr>
          <p:cNvPr id="809" name="Google Shape;809;p35"/>
          <p:cNvSpPr txBox="1"/>
          <p:nvPr/>
        </p:nvSpPr>
        <p:spPr>
          <a:xfrm>
            <a:off x="4667000" y="4147800"/>
            <a:ext cx="3297300" cy="461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600" b="1" dirty="0">
              <a:solidFill>
                <a:schemeClr val="dk1"/>
              </a:solidFill>
              <a:latin typeface="Archivo"/>
              <a:ea typeface="Archivo"/>
              <a:cs typeface="Archivo"/>
              <a:sym typeface="Archivo"/>
            </a:endParaRPr>
          </a:p>
        </p:txBody>
      </p:sp>
      <p:pic>
        <p:nvPicPr>
          <p:cNvPr id="4" name="Picture 3">
            <a:extLst>
              <a:ext uri="{FF2B5EF4-FFF2-40B4-BE49-F238E27FC236}">
                <a16:creationId xmlns:a16="http://schemas.microsoft.com/office/drawing/2014/main" id="{4A546421-534B-431E-CF62-9121BD986D8C}"/>
              </a:ext>
            </a:extLst>
          </p:cNvPr>
          <p:cNvPicPr>
            <a:picLocks noChangeAspect="1"/>
          </p:cNvPicPr>
          <p:nvPr/>
        </p:nvPicPr>
        <p:blipFill>
          <a:blip r:embed="rId3"/>
          <a:stretch>
            <a:fillRect/>
          </a:stretch>
        </p:blipFill>
        <p:spPr>
          <a:xfrm>
            <a:off x="3115325" y="3037100"/>
            <a:ext cx="2913350" cy="1837479"/>
          </a:xfrm>
          <a:prstGeom prst="rect">
            <a:avLst/>
          </a:prstGeom>
          <a:ln>
            <a:solidFill>
              <a:schemeClr val="tx1">
                <a:lumMod val="60000"/>
                <a:lumOff val="40000"/>
              </a:schemeClr>
            </a:solidFill>
          </a:ln>
        </p:spPr>
      </p:pic>
      <p:sp>
        <p:nvSpPr>
          <p:cNvPr id="2" name="Rectangle 1"/>
          <p:cNvSpPr/>
          <p:nvPr/>
        </p:nvSpPr>
        <p:spPr>
          <a:xfrm>
            <a:off x="2290766" y="2417862"/>
            <a:ext cx="184731" cy="307777"/>
          </a:xfrm>
          <a:prstGeom prst="rect">
            <a:avLst/>
          </a:prstGeom>
        </p:spPr>
        <p:txBody>
          <a:bodyPr wrap="none">
            <a:spAutoFit/>
          </a:bodyPr>
          <a:lstStyle/>
          <a:p>
            <a:endParaRPr lang="en-US" dirty="0"/>
          </a:p>
        </p:txBody>
      </p:sp>
    </p:spTree>
    <p:extLst>
      <p:ext uri="{BB962C8B-B14F-4D97-AF65-F5344CB8AC3E}">
        <p14:creationId xmlns:p14="http://schemas.microsoft.com/office/powerpoint/2010/main" val="2497399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19"/>
        <p:cNvGrpSpPr/>
        <p:nvPr/>
      </p:nvGrpSpPr>
      <p:grpSpPr>
        <a:xfrm>
          <a:off x="0" y="0"/>
          <a:ext cx="0" cy="0"/>
          <a:chOff x="0" y="0"/>
          <a:chExt cx="0" cy="0"/>
        </a:xfrm>
      </p:grpSpPr>
      <p:sp>
        <p:nvSpPr>
          <p:cNvPr id="2520" name="Google Shape;2520;p76"/>
          <p:cNvSpPr txBox="1">
            <a:spLocks noGrp="1"/>
          </p:cNvSpPr>
          <p:nvPr>
            <p:ph type="title"/>
          </p:nvPr>
        </p:nvSpPr>
        <p:spPr>
          <a:xfrm>
            <a:off x="720000" y="521225"/>
            <a:ext cx="7704000" cy="572700"/>
          </a:xfrm>
          <a:prstGeom prst="rect">
            <a:avLst/>
          </a:prstGeom>
        </p:spPr>
        <p:txBody>
          <a:bodyPr spcFirstLastPara="1" wrap="square" lIns="91425" tIns="0" rIns="91425" bIns="0" anchor="t" anchorCtr="0">
            <a:noAutofit/>
          </a:bodyPr>
          <a:lstStyle/>
          <a:p>
            <a:pPr marL="0" lvl="0" indent="0" algn="l" rtl="0">
              <a:spcBef>
                <a:spcPts val="0"/>
              </a:spcBef>
              <a:spcAft>
                <a:spcPts val="0"/>
              </a:spcAft>
              <a:buNone/>
            </a:pPr>
            <a:r>
              <a:rPr lang="en" dirty="0"/>
              <a:t>Children’s day </a:t>
            </a:r>
            <a:r>
              <a:rPr lang="en" dirty="0">
                <a:solidFill>
                  <a:schemeClr val="accent2"/>
                </a:solidFill>
              </a:rPr>
              <a:t>in the world</a:t>
            </a:r>
            <a:endParaRPr dirty="0">
              <a:solidFill>
                <a:schemeClr val="accent2"/>
              </a:solidFill>
            </a:endParaRPr>
          </a:p>
        </p:txBody>
      </p:sp>
      <p:grpSp>
        <p:nvGrpSpPr>
          <p:cNvPr id="2521" name="Google Shape;2521;p76"/>
          <p:cNvGrpSpPr/>
          <p:nvPr/>
        </p:nvGrpSpPr>
        <p:grpSpPr>
          <a:xfrm>
            <a:off x="614095" y="1694413"/>
            <a:ext cx="2951356" cy="1722182"/>
            <a:chOff x="2654821" y="2311071"/>
            <a:chExt cx="2279715" cy="1262120"/>
          </a:xfrm>
        </p:grpSpPr>
        <p:grpSp>
          <p:nvGrpSpPr>
            <p:cNvPr id="2522" name="Google Shape;2522;p76"/>
            <p:cNvGrpSpPr/>
            <p:nvPr/>
          </p:nvGrpSpPr>
          <p:grpSpPr>
            <a:xfrm>
              <a:off x="4034269" y="2840745"/>
              <a:ext cx="40212" cy="36437"/>
              <a:chOff x="4293400" y="2574725"/>
              <a:chExt cx="84425" cy="80100"/>
            </a:xfrm>
          </p:grpSpPr>
          <p:sp>
            <p:nvSpPr>
              <p:cNvPr id="2523" name="Google Shape;2523;p76"/>
              <p:cNvSpPr/>
              <p:nvPr/>
            </p:nvSpPr>
            <p:spPr>
              <a:xfrm>
                <a:off x="4293400" y="2574725"/>
                <a:ext cx="57150" cy="45250"/>
              </a:xfrm>
              <a:custGeom>
                <a:avLst/>
                <a:gdLst/>
                <a:ahLst/>
                <a:cxnLst/>
                <a:rect l="l" t="t" r="r" b="b"/>
                <a:pathLst>
                  <a:path w="2286" h="1810" extrusionOk="0">
                    <a:moveTo>
                      <a:pt x="2286" y="905"/>
                    </a:moveTo>
                    <a:lnTo>
                      <a:pt x="1857" y="476"/>
                    </a:lnTo>
                    <a:lnTo>
                      <a:pt x="0" y="0"/>
                    </a:lnTo>
                    <a:lnTo>
                      <a:pt x="95" y="834"/>
                    </a:lnTo>
                    <a:lnTo>
                      <a:pt x="952" y="1476"/>
                    </a:lnTo>
                    <a:lnTo>
                      <a:pt x="1952" y="1810"/>
                    </a:lnTo>
                    <a:close/>
                  </a:path>
                </a:pathLst>
              </a:custGeom>
              <a:solidFill>
                <a:schemeClr val="dk1"/>
              </a:solidFill>
              <a:ln>
                <a:noFill/>
              </a:ln>
            </p:spPr>
            <p:txBody>
              <a:bodyPr/>
              <a:lstStyle/>
              <a:p>
                <a:endParaRPr lang="en-US"/>
              </a:p>
            </p:txBody>
          </p:sp>
          <p:sp>
            <p:nvSpPr>
              <p:cNvPr id="2524" name="Google Shape;2524;p76"/>
              <p:cNvSpPr/>
              <p:nvPr/>
            </p:nvSpPr>
            <p:spPr>
              <a:xfrm>
                <a:off x="4299350" y="2589925"/>
                <a:ext cx="78475" cy="64900"/>
              </a:xfrm>
              <a:custGeom>
                <a:avLst/>
                <a:gdLst/>
                <a:ahLst/>
                <a:cxnLst/>
                <a:rect l="l" t="t" r="r" b="b"/>
                <a:pathLst>
                  <a:path w="3139" h="2596" extrusionOk="0">
                    <a:moveTo>
                      <a:pt x="2009" y="1"/>
                    </a:moveTo>
                    <a:lnTo>
                      <a:pt x="1820" y="252"/>
                    </a:lnTo>
                    <a:lnTo>
                      <a:pt x="1632" y="314"/>
                    </a:lnTo>
                    <a:lnTo>
                      <a:pt x="1590" y="419"/>
                    </a:lnTo>
                    <a:lnTo>
                      <a:pt x="1318" y="398"/>
                    </a:lnTo>
                    <a:lnTo>
                      <a:pt x="1255" y="273"/>
                    </a:lnTo>
                    <a:lnTo>
                      <a:pt x="983" y="63"/>
                    </a:lnTo>
                    <a:lnTo>
                      <a:pt x="837" y="42"/>
                    </a:lnTo>
                    <a:lnTo>
                      <a:pt x="795" y="63"/>
                    </a:lnTo>
                    <a:lnTo>
                      <a:pt x="753" y="252"/>
                    </a:lnTo>
                    <a:lnTo>
                      <a:pt x="900" y="314"/>
                    </a:lnTo>
                    <a:lnTo>
                      <a:pt x="983" y="461"/>
                    </a:lnTo>
                    <a:lnTo>
                      <a:pt x="963" y="670"/>
                    </a:lnTo>
                    <a:lnTo>
                      <a:pt x="753" y="566"/>
                    </a:lnTo>
                    <a:lnTo>
                      <a:pt x="544" y="524"/>
                    </a:lnTo>
                    <a:lnTo>
                      <a:pt x="209" y="356"/>
                    </a:lnTo>
                    <a:lnTo>
                      <a:pt x="0" y="419"/>
                    </a:lnTo>
                    <a:lnTo>
                      <a:pt x="0" y="524"/>
                    </a:lnTo>
                    <a:lnTo>
                      <a:pt x="105" y="628"/>
                    </a:lnTo>
                    <a:lnTo>
                      <a:pt x="314" y="670"/>
                    </a:lnTo>
                    <a:lnTo>
                      <a:pt x="419" y="796"/>
                    </a:lnTo>
                    <a:lnTo>
                      <a:pt x="377" y="921"/>
                    </a:lnTo>
                    <a:lnTo>
                      <a:pt x="377" y="1026"/>
                    </a:lnTo>
                    <a:lnTo>
                      <a:pt x="628" y="1214"/>
                    </a:lnTo>
                    <a:lnTo>
                      <a:pt x="628" y="1340"/>
                    </a:lnTo>
                    <a:lnTo>
                      <a:pt x="544" y="1423"/>
                    </a:lnTo>
                    <a:lnTo>
                      <a:pt x="628" y="1612"/>
                    </a:lnTo>
                    <a:lnTo>
                      <a:pt x="879" y="1737"/>
                    </a:lnTo>
                    <a:lnTo>
                      <a:pt x="1067" y="1737"/>
                    </a:lnTo>
                    <a:lnTo>
                      <a:pt x="1193" y="1863"/>
                    </a:lnTo>
                    <a:lnTo>
                      <a:pt x="1046" y="1884"/>
                    </a:lnTo>
                    <a:lnTo>
                      <a:pt x="1109" y="2051"/>
                    </a:lnTo>
                    <a:lnTo>
                      <a:pt x="1088" y="2093"/>
                    </a:lnTo>
                    <a:lnTo>
                      <a:pt x="1088" y="2239"/>
                    </a:lnTo>
                    <a:lnTo>
                      <a:pt x="1172" y="2260"/>
                    </a:lnTo>
                    <a:lnTo>
                      <a:pt x="1276" y="2198"/>
                    </a:lnTo>
                    <a:lnTo>
                      <a:pt x="1276" y="2156"/>
                    </a:lnTo>
                    <a:lnTo>
                      <a:pt x="1318" y="2093"/>
                    </a:lnTo>
                    <a:lnTo>
                      <a:pt x="1381" y="2072"/>
                    </a:lnTo>
                    <a:lnTo>
                      <a:pt x="1486" y="1946"/>
                    </a:lnTo>
                    <a:lnTo>
                      <a:pt x="1569" y="1926"/>
                    </a:lnTo>
                    <a:lnTo>
                      <a:pt x="1611" y="1821"/>
                    </a:lnTo>
                    <a:lnTo>
                      <a:pt x="1695" y="1821"/>
                    </a:lnTo>
                    <a:lnTo>
                      <a:pt x="1820" y="1737"/>
                    </a:lnTo>
                    <a:lnTo>
                      <a:pt x="1883" y="1737"/>
                    </a:lnTo>
                    <a:lnTo>
                      <a:pt x="1883" y="1758"/>
                    </a:lnTo>
                    <a:lnTo>
                      <a:pt x="1925" y="1758"/>
                    </a:lnTo>
                    <a:lnTo>
                      <a:pt x="1988" y="1863"/>
                    </a:lnTo>
                    <a:lnTo>
                      <a:pt x="2051" y="1946"/>
                    </a:lnTo>
                    <a:lnTo>
                      <a:pt x="2009" y="1988"/>
                    </a:lnTo>
                    <a:lnTo>
                      <a:pt x="2030" y="2051"/>
                    </a:lnTo>
                    <a:lnTo>
                      <a:pt x="2155" y="2135"/>
                    </a:lnTo>
                    <a:lnTo>
                      <a:pt x="1988" y="2260"/>
                    </a:lnTo>
                    <a:lnTo>
                      <a:pt x="2155" y="2470"/>
                    </a:lnTo>
                    <a:lnTo>
                      <a:pt x="2260" y="2511"/>
                    </a:lnTo>
                    <a:lnTo>
                      <a:pt x="2302" y="2574"/>
                    </a:lnTo>
                    <a:lnTo>
                      <a:pt x="2406" y="2595"/>
                    </a:lnTo>
                    <a:lnTo>
                      <a:pt x="2448" y="2574"/>
                    </a:lnTo>
                    <a:lnTo>
                      <a:pt x="2448" y="2365"/>
                    </a:lnTo>
                    <a:lnTo>
                      <a:pt x="2427" y="2302"/>
                    </a:lnTo>
                    <a:lnTo>
                      <a:pt x="2427" y="2198"/>
                    </a:lnTo>
                    <a:lnTo>
                      <a:pt x="2406" y="2072"/>
                    </a:lnTo>
                    <a:lnTo>
                      <a:pt x="2427" y="1967"/>
                    </a:lnTo>
                    <a:lnTo>
                      <a:pt x="2469" y="1946"/>
                    </a:lnTo>
                    <a:lnTo>
                      <a:pt x="2553" y="2030"/>
                    </a:lnTo>
                    <a:lnTo>
                      <a:pt x="2511" y="2135"/>
                    </a:lnTo>
                    <a:lnTo>
                      <a:pt x="2553" y="2198"/>
                    </a:lnTo>
                    <a:lnTo>
                      <a:pt x="2574" y="2135"/>
                    </a:lnTo>
                    <a:lnTo>
                      <a:pt x="2574" y="1946"/>
                    </a:lnTo>
                    <a:lnTo>
                      <a:pt x="2636" y="1884"/>
                    </a:lnTo>
                    <a:lnTo>
                      <a:pt x="2636" y="1779"/>
                    </a:lnTo>
                    <a:lnTo>
                      <a:pt x="2574" y="1737"/>
                    </a:lnTo>
                    <a:lnTo>
                      <a:pt x="2616" y="1633"/>
                    </a:lnTo>
                    <a:lnTo>
                      <a:pt x="2657" y="1549"/>
                    </a:lnTo>
                    <a:lnTo>
                      <a:pt x="2636" y="1444"/>
                    </a:lnTo>
                    <a:lnTo>
                      <a:pt x="2636" y="1298"/>
                    </a:lnTo>
                    <a:lnTo>
                      <a:pt x="2783" y="1151"/>
                    </a:lnTo>
                    <a:lnTo>
                      <a:pt x="2950" y="1130"/>
                    </a:lnTo>
                    <a:lnTo>
                      <a:pt x="3034" y="1089"/>
                    </a:lnTo>
                    <a:lnTo>
                      <a:pt x="3139" y="1089"/>
                    </a:lnTo>
                    <a:lnTo>
                      <a:pt x="3034" y="984"/>
                    </a:lnTo>
                    <a:lnTo>
                      <a:pt x="2888" y="900"/>
                    </a:lnTo>
                    <a:lnTo>
                      <a:pt x="2741" y="921"/>
                    </a:lnTo>
                    <a:lnTo>
                      <a:pt x="2616" y="817"/>
                    </a:lnTo>
                    <a:lnTo>
                      <a:pt x="2574" y="712"/>
                    </a:lnTo>
                    <a:lnTo>
                      <a:pt x="2406" y="586"/>
                    </a:lnTo>
                    <a:lnTo>
                      <a:pt x="2323" y="419"/>
                    </a:lnTo>
                    <a:lnTo>
                      <a:pt x="2323" y="314"/>
                    </a:lnTo>
                    <a:lnTo>
                      <a:pt x="2134" y="84"/>
                    </a:lnTo>
                    <a:lnTo>
                      <a:pt x="200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5" name="Google Shape;2525;p76"/>
            <p:cNvGrpSpPr/>
            <p:nvPr/>
          </p:nvGrpSpPr>
          <p:grpSpPr>
            <a:xfrm>
              <a:off x="3894606" y="2334874"/>
              <a:ext cx="913198" cy="518984"/>
              <a:chOff x="4000175" y="1462675"/>
              <a:chExt cx="1917275" cy="1140875"/>
            </a:xfrm>
          </p:grpSpPr>
          <p:sp>
            <p:nvSpPr>
              <p:cNvPr id="2526" name="Google Shape;2526;p76"/>
              <p:cNvSpPr/>
              <p:nvPr/>
            </p:nvSpPr>
            <p:spPr>
              <a:xfrm>
                <a:off x="4178050" y="2433300"/>
                <a:ext cx="60250" cy="65175"/>
              </a:xfrm>
              <a:custGeom>
                <a:avLst/>
                <a:gdLst/>
                <a:ahLst/>
                <a:cxnLst/>
                <a:rect l="l" t="t" r="r" b="b"/>
                <a:pathLst>
                  <a:path w="2410" h="2607" extrusionOk="0">
                    <a:moveTo>
                      <a:pt x="639" y="2410"/>
                    </a:moveTo>
                    <a:lnTo>
                      <a:pt x="1180" y="2607"/>
                    </a:lnTo>
                    <a:lnTo>
                      <a:pt x="2410" y="2017"/>
                    </a:lnTo>
                    <a:lnTo>
                      <a:pt x="2262" y="0"/>
                    </a:lnTo>
                    <a:lnTo>
                      <a:pt x="541" y="0"/>
                    </a:lnTo>
                    <a:lnTo>
                      <a:pt x="0" y="1771"/>
                    </a:lnTo>
                    <a:close/>
                  </a:path>
                </a:pathLst>
              </a:custGeom>
              <a:solidFill>
                <a:schemeClr val="dk1"/>
              </a:solidFill>
              <a:ln>
                <a:noFill/>
              </a:ln>
            </p:spPr>
            <p:txBody>
              <a:bodyPr/>
              <a:lstStyle/>
              <a:p>
                <a:endParaRPr lang="en-US"/>
              </a:p>
            </p:txBody>
          </p:sp>
          <p:grpSp>
            <p:nvGrpSpPr>
              <p:cNvPr id="2527" name="Google Shape;2527;p76"/>
              <p:cNvGrpSpPr/>
              <p:nvPr/>
            </p:nvGrpSpPr>
            <p:grpSpPr>
              <a:xfrm>
                <a:off x="4000175" y="1462675"/>
                <a:ext cx="1917275" cy="1140875"/>
                <a:chOff x="4000175" y="1462675"/>
                <a:chExt cx="1917275" cy="1140875"/>
              </a:xfrm>
            </p:grpSpPr>
            <p:sp>
              <p:nvSpPr>
                <p:cNvPr id="2528" name="Google Shape;2528;p76"/>
                <p:cNvSpPr/>
                <p:nvPr/>
              </p:nvSpPr>
              <p:spPr>
                <a:xfrm>
                  <a:off x="4000175" y="2000075"/>
                  <a:ext cx="1545875" cy="510000"/>
                </a:xfrm>
                <a:custGeom>
                  <a:avLst/>
                  <a:gdLst/>
                  <a:ahLst/>
                  <a:cxnLst/>
                  <a:rect l="l" t="t" r="r" b="b"/>
                  <a:pathLst>
                    <a:path w="61835" h="20400" extrusionOk="0">
                      <a:moveTo>
                        <a:pt x="1594" y="319"/>
                      </a:moveTo>
                      <a:lnTo>
                        <a:pt x="106" y="0"/>
                      </a:lnTo>
                      <a:lnTo>
                        <a:pt x="0" y="2444"/>
                      </a:lnTo>
                      <a:lnTo>
                        <a:pt x="1062" y="9031"/>
                      </a:lnTo>
                      <a:lnTo>
                        <a:pt x="3931" y="9775"/>
                      </a:lnTo>
                      <a:lnTo>
                        <a:pt x="2125" y="10200"/>
                      </a:lnTo>
                      <a:lnTo>
                        <a:pt x="531" y="10413"/>
                      </a:lnTo>
                      <a:lnTo>
                        <a:pt x="1487" y="13600"/>
                      </a:lnTo>
                      <a:lnTo>
                        <a:pt x="3931" y="17212"/>
                      </a:lnTo>
                      <a:lnTo>
                        <a:pt x="8393" y="18594"/>
                      </a:lnTo>
                      <a:lnTo>
                        <a:pt x="9987" y="18169"/>
                      </a:lnTo>
                      <a:lnTo>
                        <a:pt x="13281" y="20400"/>
                      </a:lnTo>
                      <a:lnTo>
                        <a:pt x="14343" y="18912"/>
                      </a:lnTo>
                      <a:lnTo>
                        <a:pt x="28793" y="17319"/>
                      </a:lnTo>
                      <a:lnTo>
                        <a:pt x="35699" y="16894"/>
                      </a:lnTo>
                      <a:lnTo>
                        <a:pt x="48342" y="16894"/>
                      </a:lnTo>
                      <a:lnTo>
                        <a:pt x="49617" y="15194"/>
                      </a:lnTo>
                      <a:lnTo>
                        <a:pt x="59285" y="20294"/>
                      </a:lnTo>
                      <a:lnTo>
                        <a:pt x="60135" y="19231"/>
                      </a:lnTo>
                      <a:lnTo>
                        <a:pt x="61835" y="18487"/>
                      </a:lnTo>
                      <a:lnTo>
                        <a:pt x="61092" y="13494"/>
                      </a:lnTo>
                      <a:lnTo>
                        <a:pt x="46323" y="3188"/>
                      </a:lnTo>
                      <a:lnTo>
                        <a:pt x="12962" y="10413"/>
                      </a:lnTo>
                      <a:lnTo>
                        <a:pt x="4569" y="7013"/>
                      </a:lnTo>
                      <a:lnTo>
                        <a:pt x="2444" y="3507"/>
                      </a:lnTo>
                      <a:lnTo>
                        <a:pt x="2019" y="1807"/>
                      </a:lnTo>
                      <a:close/>
                    </a:path>
                  </a:pathLst>
                </a:custGeom>
                <a:solidFill>
                  <a:schemeClr val="dk1"/>
                </a:solidFill>
                <a:ln>
                  <a:noFill/>
                </a:ln>
              </p:spPr>
              <p:txBody>
                <a:bodyPr/>
                <a:lstStyle/>
                <a:p>
                  <a:endParaRPr lang="en-US"/>
                </a:p>
              </p:txBody>
            </p:sp>
            <p:sp>
              <p:nvSpPr>
                <p:cNvPr id="2529" name="Google Shape;2529;p76"/>
                <p:cNvSpPr/>
                <p:nvPr/>
              </p:nvSpPr>
              <p:spPr>
                <a:xfrm>
                  <a:off x="4624175" y="1521775"/>
                  <a:ext cx="58100" cy="73775"/>
                </a:xfrm>
                <a:custGeom>
                  <a:avLst/>
                  <a:gdLst/>
                  <a:ahLst/>
                  <a:cxnLst/>
                  <a:rect l="l" t="t" r="r" b="b"/>
                  <a:pathLst>
                    <a:path w="2324" h="2951" extrusionOk="0">
                      <a:moveTo>
                        <a:pt x="210" y="1"/>
                      </a:moveTo>
                      <a:lnTo>
                        <a:pt x="126" y="84"/>
                      </a:lnTo>
                      <a:lnTo>
                        <a:pt x="147" y="189"/>
                      </a:lnTo>
                      <a:lnTo>
                        <a:pt x="252" y="252"/>
                      </a:lnTo>
                      <a:lnTo>
                        <a:pt x="335" y="356"/>
                      </a:lnTo>
                      <a:lnTo>
                        <a:pt x="273" y="419"/>
                      </a:lnTo>
                      <a:lnTo>
                        <a:pt x="210" y="419"/>
                      </a:lnTo>
                      <a:lnTo>
                        <a:pt x="147" y="335"/>
                      </a:lnTo>
                      <a:lnTo>
                        <a:pt x="63" y="293"/>
                      </a:lnTo>
                      <a:lnTo>
                        <a:pt x="22" y="293"/>
                      </a:lnTo>
                      <a:lnTo>
                        <a:pt x="42" y="356"/>
                      </a:lnTo>
                      <a:lnTo>
                        <a:pt x="22" y="545"/>
                      </a:lnTo>
                      <a:lnTo>
                        <a:pt x="1" y="565"/>
                      </a:lnTo>
                      <a:lnTo>
                        <a:pt x="1" y="712"/>
                      </a:lnTo>
                      <a:lnTo>
                        <a:pt x="42" y="754"/>
                      </a:lnTo>
                      <a:lnTo>
                        <a:pt x="126" y="775"/>
                      </a:lnTo>
                      <a:lnTo>
                        <a:pt x="189" y="858"/>
                      </a:lnTo>
                      <a:lnTo>
                        <a:pt x="147" y="963"/>
                      </a:lnTo>
                      <a:lnTo>
                        <a:pt x="294" y="1256"/>
                      </a:lnTo>
                      <a:lnTo>
                        <a:pt x="356" y="1340"/>
                      </a:lnTo>
                      <a:lnTo>
                        <a:pt x="461" y="1340"/>
                      </a:lnTo>
                      <a:lnTo>
                        <a:pt x="398" y="1402"/>
                      </a:lnTo>
                      <a:lnTo>
                        <a:pt x="294" y="1444"/>
                      </a:lnTo>
                      <a:lnTo>
                        <a:pt x="231" y="1612"/>
                      </a:lnTo>
                      <a:lnTo>
                        <a:pt x="335" y="1821"/>
                      </a:lnTo>
                      <a:lnTo>
                        <a:pt x="398" y="1988"/>
                      </a:lnTo>
                      <a:lnTo>
                        <a:pt x="398" y="2114"/>
                      </a:lnTo>
                      <a:lnTo>
                        <a:pt x="440" y="2177"/>
                      </a:lnTo>
                      <a:lnTo>
                        <a:pt x="461" y="2281"/>
                      </a:lnTo>
                      <a:lnTo>
                        <a:pt x="419" y="2323"/>
                      </a:lnTo>
                      <a:lnTo>
                        <a:pt x="503" y="2511"/>
                      </a:lnTo>
                      <a:lnTo>
                        <a:pt x="545" y="2679"/>
                      </a:lnTo>
                      <a:lnTo>
                        <a:pt x="649" y="2762"/>
                      </a:lnTo>
                      <a:lnTo>
                        <a:pt x="649" y="2867"/>
                      </a:lnTo>
                      <a:lnTo>
                        <a:pt x="733" y="2951"/>
                      </a:lnTo>
                      <a:lnTo>
                        <a:pt x="879" y="2909"/>
                      </a:lnTo>
                      <a:lnTo>
                        <a:pt x="963" y="2742"/>
                      </a:lnTo>
                      <a:lnTo>
                        <a:pt x="1089" y="2553"/>
                      </a:lnTo>
                      <a:lnTo>
                        <a:pt x="1172" y="2511"/>
                      </a:lnTo>
                      <a:lnTo>
                        <a:pt x="1151" y="2428"/>
                      </a:lnTo>
                      <a:lnTo>
                        <a:pt x="1172" y="2323"/>
                      </a:lnTo>
                      <a:lnTo>
                        <a:pt x="1423" y="2135"/>
                      </a:lnTo>
                      <a:lnTo>
                        <a:pt x="1528" y="2114"/>
                      </a:lnTo>
                      <a:lnTo>
                        <a:pt x="1612" y="2177"/>
                      </a:lnTo>
                      <a:lnTo>
                        <a:pt x="1695" y="2177"/>
                      </a:lnTo>
                      <a:lnTo>
                        <a:pt x="1737" y="2072"/>
                      </a:lnTo>
                      <a:lnTo>
                        <a:pt x="1800" y="1988"/>
                      </a:lnTo>
                      <a:lnTo>
                        <a:pt x="1926" y="1926"/>
                      </a:lnTo>
                      <a:lnTo>
                        <a:pt x="2114" y="1779"/>
                      </a:lnTo>
                      <a:lnTo>
                        <a:pt x="2135" y="1674"/>
                      </a:lnTo>
                      <a:lnTo>
                        <a:pt x="2219" y="1612"/>
                      </a:lnTo>
                      <a:lnTo>
                        <a:pt x="2323" y="1382"/>
                      </a:lnTo>
                      <a:lnTo>
                        <a:pt x="2302" y="1256"/>
                      </a:lnTo>
                      <a:lnTo>
                        <a:pt x="2135" y="1068"/>
                      </a:lnTo>
                      <a:lnTo>
                        <a:pt x="2051" y="942"/>
                      </a:lnTo>
                      <a:lnTo>
                        <a:pt x="2051" y="837"/>
                      </a:lnTo>
                      <a:lnTo>
                        <a:pt x="1884" y="712"/>
                      </a:lnTo>
                      <a:lnTo>
                        <a:pt x="1779" y="712"/>
                      </a:lnTo>
                      <a:lnTo>
                        <a:pt x="1716" y="733"/>
                      </a:lnTo>
                      <a:lnTo>
                        <a:pt x="1633" y="670"/>
                      </a:lnTo>
                      <a:lnTo>
                        <a:pt x="1507" y="628"/>
                      </a:lnTo>
                      <a:lnTo>
                        <a:pt x="1382" y="503"/>
                      </a:lnTo>
                      <a:lnTo>
                        <a:pt x="1319" y="461"/>
                      </a:lnTo>
                      <a:lnTo>
                        <a:pt x="1298" y="524"/>
                      </a:lnTo>
                      <a:lnTo>
                        <a:pt x="1214" y="503"/>
                      </a:lnTo>
                      <a:lnTo>
                        <a:pt x="1193" y="419"/>
                      </a:lnTo>
                      <a:lnTo>
                        <a:pt x="1110" y="314"/>
                      </a:lnTo>
                      <a:lnTo>
                        <a:pt x="1047" y="314"/>
                      </a:lnTo>
                      <a:lnTo>
                        <a:pt x="1005" y="419"/>
                      </a:lnTo>
                      <a:lnTo>
                        <a:pt x="963" y="419"/>
                      </a:lnTo>
                      <a:lnTo>
                        <a:pt x="858" y="252"/>
                      </a:lnTo>
                      <a:lnTo>
                        <a:pt x="775" y="210"/>
                      </a:lnTo>
                      <a:lnTo>
                        <a:pt x="775" y="252"/>
                      </a:lnTo>
                      <a:lnTo>
                        <a:pt x="858" y="356"/>
                      </a:lnTo>
                      <a:lnTo>
                        <a:pt x="858" y="440"/>
                      </a:lnTo>
                      <a:lnTo>
                        <a:pt x="775" y="503"/>
                      </a:lnTo>
                      <a:lnTo>
                        <a:pt x="775" y="607"/>
                      </a:lnTo>
                      <a:lnTo>
                        <a:pt x="733" y="607"/>
                      </a:lnTo>
                      <a:lnTo>
                        <a:pt x="670" y="524"/>
                      </a:lnTo>
                      <a:lnTo>
                        <a:pt x="649" y="147"/>
                      </a:lnTo>
                      <a:lnTo>
                        <a:pt x="545" y="105"/>
                      </a:lnTo>
                      <a:lnTo>
                        <a:pt x="440" y="84"/>
                      </a:lnTo>
                      <a:lnTo>
                        <a:pt x="27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76"/>
                <p:cNvSpPr/>
                <p:nvPr/>
              </p:nvSpPr>
              <p:spPr>
                <a:xfrm>
                  <a:off x="4499150" y="1462675"/>
                  <a:ext cx="117200" cy="104100"/>
                </a:xfrm>
                <a:custGeom>
                  <a:avLst/>
                  <a:gdLst/>
                  <a:ahLst/>
                  <a:cxnLst/>
                  <a:rect l="l" t="t" r="r" b="b"/>
                  <a:pathLst>
                    <a:path w="4688" h="4164" extrusionOk="0">
                      <a:moveTo>
                        <a:pt x="398" y="0"/>
                      </a:moveTo>
                      <a:lnTo>
                        <a:pt x="357" y="63"/>
                      </a:lnTo>
                      <a:lnTo>
                        <a:pt x="336" y="168"/>
                      </a:lnTo>
                      <a:lnTo>
                        <a:pt x="357" y="251"/>
                      </a:lnTo>
                      <a:lnTo>
                        <a:pt x="357" y="398"/>
                      </a:lnTo>
                      <a:lnTo>
                        <a:pt x="252" y="523"/>
                      </a:lnTo>
                      <a:lnTo>
                        <a:pt x="147" y="712"/>
                      </a:lnTo>
                      <a:lnTo>
                        <a:pt x="22" y="879"/>
                      </a:lnTo>
                      <a:lnTo>
                        <a:pt x="1" y="984"/>
                      </a:lnTo>
                      <a:lnTo>
                        <a:pt x="22" y="1423"/>
                      </a:lnTo>
                      <a:lnTo>
                        <a:pt x="105" y="1507"/>
                      </a:lnTo>
                      <a:lnTo>
                        <a:pt x="210" y="1549"/>
                      </a:lnTo>
                      <a:lnTo>
                        <a:pt x="231" y="1653"/>
                      </a:lnTo>
                      <a:lnTo>
                        <a:pt x="189" y="1967"/>
                      </a:lnTo>
                      <a:lnTo>
                        <a:pt x="126" y="2093"/>
                      </a:lnTo>
                      <a:lnTo>
                        <a:pt x="105" y="2197"/>
                      </a:lnTo>
                      <a:lnTo>
                        <a:pt x="126" y="2281"/>
                      </a:lnTo>
                      <a:lnTo>
                        <a:pt x="189" y="2260"/>
                      </a:lnTo>
                      <a:lnTo>
                        <a:pt x="273" y="2155"/>
                      </a:lnTo>
                      <a:lnTo>
                        <a:pt x="419" y="2093"/>
                      </a:lnTo>
                      <a:lnTo>
                        <a:pt x="482" y="2155"/>
                      </a:lnTo>
                      <a:lnTo>
                        <a:pt x="503" y="2260"/>
                      </a:lnTo>
                      <a:lnTo>
                        <a:pt x="650" y="2385"/>
                      </a:lnTo>
                      <a:lnTo>
                        <a:pt x="754" y="2385"/>
                      </a:lnTo>
                      <a:lnTo>
                        <a:pt x="817" y="2344"/>
                      </a:lnTo>
                      <a:lnTo>
                        <a:pt x="901" y="2365"/>
                      </a:lnTo>
                      <a:cubicBezTo>
                        <a:pt x="859" y="2448"/>
                        <a:pt x="859" y="2511"/>
                        <a:pt x="859" y="2595"/>
                      </a:cubicBezTo>
                      <a:lnTo>
                        <a:pt x="838" y="2595"/>
                      </a:lnTo>
                      <a:lnTo>
                        <a:pt x="733" y="2657"/>
                      </a:lnTo>
                      <a:lnTo>
                        <a:pt x="629" y="2595"/>
                      </a:lnTo>
                      <a:lnTo>
                        <a:pt x="545" y="2595"/>
                      </a:lnTo>
                      <a:lnTo>
                        <a:pt x="440" y="2678"/>
                      </a:lnTo>
                      <a:lnTo>
                        <a:pt x="315" y="2678"/>
                      </a:lnTo>
                      <a:lnTo>
                        <a:pt x="294" y="2699"/>
                      </a:lnTo>
                      <a:lnTo>
                        <a:pt x="336" y="2783"/>
                      </a:lnTo>
                      <a:lnTo>
                        <a:pt x="482" y="2804"/>
                      </a:lnTo>
                      <a:lnTo>
                        <a:pt x="524" y="2909"/>
                      </a:lnTo>
                      <a:lnTo>
                        <a:pt x="650" y="2971"/>
                      </a:lnTo>
                      <a:lnTo>
                        <a:pt x="733" y="3076"/>
                      </a:lnTo>
                      <a:lnTo>
                        <a:pt x="901" y="3118"/>
                      </a:lnTo>
                      <a:lnTo>
                        <a:pt x="1110" y="3118"/>
                      </a:lnTo>
                      <a:lnTo>
                        <a:pt x="1173" y="3139"/>
                      </a:lnTo>
                      <a:lnTo>
                        <a:pt x="1131" y="3181"/>
                      </a:lnTo>
                      <a:lnTo>
                        <a:pt x="963" y="3222"/>
                      </a:lnTo>
                      <a:lnTo>
                        <a:pt x="838" y="3222"/>
                      </a:lnTo>
                      <a:lnTo>
                        <a:pt x="838" y="3285"/>
                      </a:lnTo>
                      <a:lnTo>
                        <a:pt x="942" y="3327"/>
                      </a:lnTo>
                      <a:lnTo>
                        <a:pt x="1068" y="3327"/>
                      </a:lnTo>
                      <a:lnTo>
                        <a:pt x="1173" y="3243"/>
                      </a:lnTo>
                      <a:lnTo>
                        <a:pt x="1319" y="3139"/>
                      </a:lnTo>
                      <a:lnTo>
                        <a:pt x="1382" y="3097"/>
                      </a:lnTo>
                      <a:lnTo>
                        <a:pt x="1445" y="2929"/>
                      </a:lnTo>
                      <a:lnTo>
                        <a:pt x="1528" y="2762"/>
                      </a:lnTo>
                      <a:lnTo>
                        <a:pt x="1486" y="2678"/>
                      </a:lnTo>
                      <a:lnTo>
                        <a:pt x="1256" y="2532"/>
                      </a:lnTo>
                      <a:lnTo>
                        <a:pt x="1152" y="2511"/>
                      </a:lnTo>
                      <a:lnTo>
                        <a:pt x="1152" y="2385"/>
                      </a:lnTo>
                      <a:lnTo>
                        <a:pt x="1256" y="2406"/>
                      </a:lnTo>
                      <a:lnTo>
                        <a:pt x="1382" y="2385"/>
                      </a:lnTo>
                      <a:lnTo>
                        <a:pt x="1570" y="2281"/>
                      </a:lnTo>
                      <a:lnTo>
                        <a:pt x="1654" y="2176"/>
                      </a:lnTo>
                      <a:lnTo>
                        <a:pt x="1654" y="2072"/>
                      </a:lnTo>
                      <a:lnTo>
                        <a:pt x="1779" y="1946"/>
                      </a:lnTo>
                      <a:lnTo>
                        <a:pt x="1968" y="1800"/>
                      </a:lnTo>
                      <a:lnTo>
                        <a:pt x="2114" y="1967"/>
                      </a:lnTo>
                      <a:lnTo>
                        <a:pt x="2010" y="2009"/>
                      </a:lnTo>
                      <a:lnTo>
                        <a:pt x="1968" y="2093"/>
                      </a:lnTo>
                      <a:lnTo>
                        <a:pt x="1968" y="2176"/>
                      </a:lnTo>
                      <a:lnTo>
                        <a:pt x="1800" y="2197"/>
                      </a:lnTo>
                      <a:lnTo>
                        <a:pt x="1696" y="2281"/>
                      </a:lnTo>
                      <a:lnTo>
                        <a:pt x="1654" y="2469"/>
                      </a:lnTo>
                      <a:lnTo>
                        <a:pt x="1654" y="2574"/>
                      </a:lnTo>
                      <a:lnTo>
                        <a:pt x="1758" y="2637"/>
                      </a:lnTo>
                      <a:lnTo>
                        <a:pt x="1821" y="2637"/>
                      </a:lnTo>
                      <a:lnTo>
                        <a:pt x="1884" y="2720"/>
                      </a:lnTo>
                      <a:lnTo>
                        <a:pt x="1758" y="2867"/>
                      </a:lnTo>
                      <a:lnTo>
                        <a:pt x="1717" y="2971"/>
                      </a:lnTo>
                      <a:lnTo>
                        <a:pt x="1779" y="3139"/>
                      </a:lnTo>
                      <a:lnTo>
                        <a:pt x="1758" y="3222"/>
                      </a:lnTo>
                      <a:lnTo>
                        <a:pt x="1570" y="3327"/>
                      </a:lnTo>
                      <a:lnTo>
                        <a:pt x="1549" y="3390"/>
                      </a:lnTo>
                      <a:lnTo>
                        <a:pt x="1675" y="3453"/>
                      </a:lnTo>
                      <a:lnTo>
                        <a:pt x="1738" y="3515"/>
                      </a:lnTo>
                      <a:lnTo>
                        <a:pt x="1779" y="3494"/>
                      </a:lnTo>
                      <a:lnTo>
                        <a:pt x="1758" y="3411"/>
                      </a:lnTo>
                      <a:lnTo>
                        <a:pt x="1779" y="3348"/>
                      </a:lnTo>
                      <a:lnTo>
                        <a:pt x="1884" y="3411"/>
                      </a:lnTo>
                      <a:lnTo>
                        <a:pt x="1989" y="3494"/>
                      </a:lnTo>
                      <a:lnTo>
                        <a:pt x="2093" y="3432"/>
                      </a:lnTo>
                      <a:lnTo>
                        <a:pt x="2177" y="3432"/>
                      </a:lnTo>
                      <a:lnTo>
                        <a:pt x="2240" y="3536"/>
                      </a:lnTo>
                      <a:lnTo>
                        <a:pt x="2323" y="3746"/>
                      </a:lnTo>
                      <a:lnTo>
                        <a:pt x="2407" y="3829"/>
                      </a:lnTo>
                      <a:lnTo>
                        <a:pt x="2533" y="3850"/>
                      </a:lnTo>
                      <a:lnTo>
                        <a:pt x="2658" y="3934"/>
                      </a:lnTo>
                      <a:lnTo>
                        <a:pt x="2763" y="3955"/>
                      </a:lnTo>
                      <a:lnTo>
                        <a:pt x="2909" y="3871"/>
                      </a:lnTo>
                      <a:lnTo>
                        <a:pt x="3056" y="3829"/>
                      </a:lnTo>
                      <a:lnTo>
                        <a:pt x="3139" y="3871"/>
                      </a:lnTo>
                      <a:lnTo>
                        <a:pt x="3286" y="3955"/>
                      </a:lnTo>
                      <a:lnTo>
                        <a:pt x="3579" y="3976"/>
                      </a:lnTo>
                      <a:lnTo>
                        <a:pt x="3683" y="3955"/>
                      </a:lnTo>
                      <a:lnTo>
                        <a:pt x="3767" y="3976"/>
                      </a:lnTo>
                      <a:lnTo>
                        <a:pt x="3872" y="3976"/>
                      </a:lnTo>
                      <a:lnTo>
                        <a:pt x="3955" y="4059"/>
                      </a:lnTo>
                      <a:lnTo>
                        <a:pt x="4060" y="4164"/>
                      </a:lnTo>
                      <a:lnTo>
                        <a:pt x="4165" y="4164"/>
                      </a:lnTo>
                      <a:lnTo>
                        <a:pt x="4269" y="4080"/>
                      </a:lnTo>
                      <a:lnTo>
                        <a:pt x="4395" y="3955"/>
                      </a:lnTo>
                      <a:lnTo>
                        <a:pt x="4541" y="3913"/>
                      </a:lnTo>
                      <a:lnTo>
                        <a:pt x="4688" y="3725"/>
                      </a:lnTo>
                      <a:lnTo>
                        <a:pt x="4688" y="3620"/>
                      </a:lnTo>
                      <a:lnTo>
                        <a:pt x="4541" y="3453"/>
                      </a:lnTo>
                      <a:lnTo>
                        <a:pt x="4479" y="3432"/>
                      </a:lnTo>
                      <a:lnTo>
                        <a:pt x="4332" y="3285"/>
                      </a:lnTo>
                      <a:lnTo>
                        <a:pt x="4186" y="3243"/>
                      </a:lnTo>
                      <a:lnTo>
                        <a:pt x="4060" y="3181"/>
                      </a:lnTo>
                      <a:lnTo>
                        <a:pt x="4018" y="3034"/>
                      </a:lnTo>
                      <a:lnTo>
                        <a:pt x="4102" y="3034"/>
                      </a:lnTo>
                      <a:lnTo>
                        <a:pt x="4186" y="3097"/>
                      </a:lnTo>
                      <a:lnTo>
                        <a:pt x="4290" y="3097"/>
                      </a:lnTo>
                      <a:lnTo>
                        <a:pt x="4290" y="3013"/>
                      </a:lnTo>
                      <a:lnTo>
                        <a:pt x="4165" y="2825"/>
                      </a:lnTo>
                      <a:lnTo>
                        <a:pt x="3976" y="2657"/>
                      </a:lnTo>
                      <a:lnTo>
                        <a:pt x="3976" y="2490"/>
                      </a:lnTo>
                      <a:lnTo>
                        <a:pt x="3955" y="2344"/>
                      </a:lnTo>
                      <a:lnTo>
                        <a:pt x="3851" y="2281"/>
                      </a:lnTo>
                      <a:lnTo>
                        <a:pt x="3851" y="2155"/>
                      </a:lnTo>
                      <a:lnTo>
                        <a:pt x="3788" y="2093"/>
                      </a:lnTo>
                      <a:lnTo>
                        <a:pt x="3746" y="2093"/>
                      </a:lnTo>
                      <a:lnTo>
                        <a:pt x="3370" y="1821"/>
                      </a:lnTo>
                      <a:lnTo>
                        <a:pt x="3160" y="1779"/>
                      </a:lnTo>
                      <a:lnTo>
                        <a:pt x="2972" y="1821"/>
                      </a:lnTo>
                      <a:lnTo>
                        <a:pt x="2951" y="1883"/>
                      </a:lnTo>
                      <a:lnTo>
                        <a:pt x="2972" y="1967"/>
                      </a:lnTo>
                      <a:lnTo>
                        <a:pt x="3139" y="2155"/>
                      </a:lnTo>
                      <a:lnTo>
                        <a:pt x="3139" y="2239"/>
                      </a:lnTo>
                      <a:lnTo>
                        <a:pt x="3077" y="2344"/>
                      </a:lnTo>
                      <a:lnTo>
                        <a:pt x="3077" y="2448"/>
                      </a:lnTo>
                      <a:lnTo>
                        <a:pt x="3056" y="2574"/>
                      </a:lnTo>
                      <a:lnTo>
                        <a:pt x="2972" y="2720"/>
                      </a:lnTo>
                      <a:lnTo>
                        <a:pt x="2930" y="2783"/>
                      </a:lnTo>
                      <a:lnTo>
                        <a:pt x="2909" y="2699"/>
                      </a:lnTo>
                      <a:lnTo>
                        <a:pt x="2951" y="2595"/>
                      </a:lnTo>
                      <a:lnTo>
                        <a:pt x="2972" y="2490"/>
                      </a:lnTo>
                      <a:lnTo>
                        <a:pt x="2930" y="2448"/>
                      </a:lnTo>
                      <a:lnTo>
                        <a:pt x="2972" y="2260"/>
                      </a:lnTo>
                      <a:lnTo>
                        <a:pt x="2930" y="2155"/>
                      </a:lnTo>
                      <a:lnTo>
                        <a:pt x="2742" y="1883"/>
                      </a:lnTo>
                      <a:lnTo>
                        <a:pt x="2595" y="1779"/>
                      </a:lnTo>
                      <a:lnTo>
                        <a:pt x="2386" y="1758"/>
                      </a:lnTo>
                      <a:lnTo>
                        <a:pt x="2323" y="1779"/>
                      </a:lnTo>
                      <a:lnTo>
                        <a:pt x="2282" y="1925"/>
                      </a:lnTo>
                      <a:lnTo>
                        <a:pt x="2240" y="1946"/>
                      </a:lnTo>
                      <a:cubicBezTo>
                        <a:pt x="2198" y="1883"/>
                        <a:pt x="2114" y="1841"/>
                        <a:pt x="2072" y="1821"/>
                      </a:cubicBezTo>
                      <a:lnTo>
                        <a:pt x="2114" y="1779"/>
                      </a:lnTo>
                      <a:lnTo>
                        <a:pt x="2177" y="1674"/>
                      </a:lnTo>
                      <a:lnTo>
                        <a:pt x="2177" y="1549"/>
                      </a:lnTo>
                      <a:lnTo>
                        <a:pt x="1989" y="1444"/>
                      </a:lnTo>
                      <a:lnTo>
                        <a:pt x="1800" y="1297"/>
                      </a:lnTo>
                      <a:lnTo>
                        <a:pt x="1696" y="1109"/>
                      </a:lnTo>
                      <a:lnTo>
                        <a:pt x="1696" y="984"/>
                      </a:lnTo>
                      <a:lnTo>
                        <a:pt x="1758" y="837"/>
                      </a:lnTo>
                      <a:lnTo>
                        <a:pt x="1758" y="733"/>
                      </a:lnTo>
                      <a:lnTo>
                        <a:pt x="1696" y="712"/>
                      </a:lnTo>
                      <a:lnTo>
                        <a:pt x="1403" y="712"/>
                      </a:lnTo>
                      <a:lnTo>
                        <a:pt x="1194" y="628"/>
                      </a:lnTo>
                      <a:lnTo>
                        <a:pt x="1047" y="523"/>
                      </a:lnTo>
                      <a:lnTo>
                        <a:pt x="817" y="251"/>
                      </a:lnTo>
                      <a:lnTo>
                        <a:pt x="650" y="105"/>
                      </a:lnTo>
                      <a:lnTo>
                        <a:pt x="4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76"/>
                <p:cNvSpPr/>
                <p:nvPr/>
              </p:nvSpPr>
              <p:spPr>
                <a:xfrm>
                  <a:off x="4241800" y="1706950"/>
                  <a:ext cx="130800" cy="246400"/>
                </a:xfrm>
                <a:custGeom>
                  <a:avLst/>
                  <a:gdLst/>
                  <a:ahLst/>
                  <a:cxnLst/>
                  <a:rect l="l" t="t" r="r" b="b"/>
                  <a:pathLst>
                    <a:path w="5232" h="9856" extrusionOk="0">
                      <a:moveTo>
                        <a:pt x="4750" y="1"/>
                      </a:moveTo>
                      <a:lnTo>
                        <a:pt x="4625" y="63"/>
                      </a:lnTo>
                      <a:lnTo>
                        <a:pt x="4604" y="126"/>
                      </a:lnTo>
                      <a:lnTo>
                        <a:pt x="4520" y="105"/>
                      </a:lnTo>
                      <a:lnTo>
                        <a:pt x="4436" y="42"/>
                      </a:lnTo>
                      <a:lnTo>
                        <a:pt x="4332" y="63"/>
                      </a:lnTo>
                      <a:lnTo>
                        <a:pt x="4206" y="168"/>
                      </a:lnTo>
                      <a:lnTo>
                        <a:pt x="4185" y="273"/>
                      </a:lnTo>
                      <a:lnTo>
                        <a:pt x="4101" y="335"/>
                      </a:lnTo>
                      <a:lnTo>
                        <a:pt x="4018" y="356"/>
                      </a:lnTo>
                      <a:lnTo>
                        <a:pt x="3934" y="440"/>
                      </a:lnTo>
                      <a:lnTo>
                        <a:pt x="3934" y="524"/>
                      </a:lnTo>
                      <a:lnTo>
                        <a:pt x="3871" y="628"/>
                      </a:lnTo>
                      <a:lnTo>
                        <a:pt x="3871" y="670"/>
                      </a:lnTo>
                      <a:lnTo>
                        <a:pt x="3934" y="775"/>
                      </a:lnTo>
                      <a:lnTo>
                        <a:pt x="3934" y="858"/>
                      </a:lnTo>
                      <a:lnTo>
                        <a:pt x="3829" y="858"/>
                      </a:lnTo>
                      <a:lnTo>
                        <a:pt x="3788" y="900"/>
                      </a:lnTo>
                      <a:lnTo>
                        <a:pt x="3788" y="984"/>
                      </a:lnTo>
                      <a:lnTo>
                        <a:pt x="3725" y="1047"/>
                      </a:lnTo>
                      <a:lnTo>
                        <a:pt x="3662" y="1109"/>
                      </a:lnTo>
                      <a:lnTo>
                        <a:pt x="3453" y="1256"/>
                      </a:lnTo>
                      <a:lnTo>
                        <a:pt x="3369" y="1298"/>
                      </a:lnTo>
                      <a:lnTo>
                        <a:pt x="3306" y="1277"/>
                      </a:lnTo>
                      <a:lnTo>
                        <a:pt x="3202" y="1277"/>
                      </a:lnTo>
                      <a:lnTo>
                        <a:pt x="3139" y="1319"/>
                      </a:lnTo>
                      <a:lnTo>
                        <a:pt x="3034" y="1486"/>
                      </a:lnTo>
                      <a:lnTo>
                        <a:pt x="2951" y="1528"/>
                      </a:lnTo>
                      <a:lnTo>
                        <a:pt x="2888" y="1507"/>
                      </a:lnTo>
                      <a:lnTo>
                        <a:pt x="2867" y="1423"/>
                      </a:lnTo>
                      <a:lnTo>
                        <a:pt x="2825" y="1423"/>
                      </a:lnTo>
                      <a:lnTo>
                        <a:pt x="2783" y="1507"/>
                      </a:lnTo>
                      <a:lnTo>
                        <a:pt x="2825" y="1633"/>
                      </a:lnTo>
                      <a:lnTo>
                        <a:pt x="2783" y="1695"/>
                      </a:lnTo>
                      <a:lnTo>
                        <a:pt x="2762" y="1591"/>
                      </a:lnTo>
                      <a:lnTo>
                        <a:pt x="2721" y="1486"/>
                      </a:lnTo>
                      <a:lnTo>
                        <a:pt x="2532" y="1507"/>
                      </a:lnTo>
                      <a:lnTo>
                        <a:pt x="2323" y="1570"/>
                      </a:lnTo>
                      <a:lnTo>
                        <a:pt x="2260" y="1612"/>
                      </a:lnTo>
                      <a:lnTo>
                        <a:pt x="2197" y="1633"/>
                      </a:lnTo>
                      <a:lnTo>
                        <a:pt x="2156" y="1695"/>
                      </a:lnTo>
                      <a:lnTo>
                        <a:pt x="2218" y="1842"/>
                      </a:lnTo>
                      <a:lnTo>
                        <a:pt x="2260" y="1905"/>
                      </a:lnTo>
                      <a:lnTo>
                        <a:pt x="2260" y="1946"/>
                      </a:lnTo>
                      <a:lnTo>
                        <a:pt x="2218" y="1988"/>
                      </a:lnTo>
                      <a:lnTo>
                        <a:pt x="2135" y="2093"/>
                      </a:lnTo>
                      <a:lnTo>
                        <a:pt x="2093" y="2051"/>
                      </a:lnTo>
                      <a:lnTo>
                        <a:pt x="2093" y="2009"/>
                      </a:lnTo>
                      <a:lnTo>
                        <a:pt x="2135" y="1946"/>
                      </a:lnTo>
                      <a:lnTo>
                        <a:pt x="2135" y="1884"/>
                      </a:lnTo>
                      <a:lnTo>
                        <a:pt x="2051" y="1884"/>
                      </a:lnTo>
                      <a:lnTo>
                        <a:pt x="1946" y="2009"/>
                      </a:lnTo>
                      <a:lnTo>
                        <a:pt x="1884" y="2051"/>
                      </a:lnTo>
                      <a:lnTo>
                        <a:pt x="1884" y="2135"/>
                      </a:lnTo>
                      <a:lnTo>
                        <a:pt x="1946" y="2156"/>
                      </a:lnTo>
                      <a:lnTo>
                        <a:pt x="1905" y="2218"/>
                      </a:lnTo>
                      <a:lnTo>
                        <a:pt x="1842" y="2323"/>
                      </a:lnTo>
                      <a:lnTo>
                        <a:pt x="1716" y="2323"/>
                      </a:lnTo>
                      <a:lnTo>
                        <a:pt x="1632" y="2365"/>
                      </a:lnTo>
                      <a:lnTo>
                        <a:pt x="1612" y="2449"/>
                      </a:lnTo>
                      <a:lnTo>
                        <a:pt x="1507" y="2470"/>
                      </a:lnTo>
                      <a:lnTo>
                        <a:pt x="1465" y="2553"/>
                      </a:lnTo>
                      <a:lnTo>
                        <a:pt x="1423" y="2721"/>
                      </a:lnTo>
                      <a:lnTo>
                        <a:pt x="1465" y="2742"/>
                      </a:lnTo>
                      <a:lnTo>
                        <a:pt x="1528" y="2742"/>
                      </a:lnTo>
                      <a:lnTo>
                        <a:pt x="1465" y="2825"/>
                      </a:lnTo>
                      <a:lnTo>
                        <a:pt x="1277" y="2825"/>
                      </a:lnTo>
                      <a:lnTo>
                        <a:pt x="1214" y="2867"/>
                      </a:lnTo>
                      <a:lnTo>
                        <a:pt x="1193" y="3034"/>
                      </a:lnTo>
                      <a:lnTo>
                        <a:pt x="1214" y="3097"/>
                      </a:lnTo>
                      <a:lnTo>
                        <a:pt x="1277" y="3097"/>
                      </a:lnTo>
                      <a:lnTo>
                        <a:pt x="1360" y="3076"/>
                      </a:lnTo>
                      <a:lnTo>
                        <a:pt x="1381" y="3139"/>
                      </a:lnTo>
                      <a:lnTo>
                        <a:pt x="1360" y="3181"/>
                      </a:lnTo>
                      <a:lnTo>
                        <a:pt x="1360" y="3286"/>
                      </a:lnTo>
                      <a:lnTo>
                        <a:pt x="1277" y="3348"/>
                      </a:lnTo>
                      <a:lnTo>
                        <a:pt x="1193" y="3306"/>
                      </a:lnTo>
                      <a:lnTo>
                        <a:pt x="1068" y="3286"/>
                      </a:lnTo>
                      <a:lnTo>
                        <a:pt x="942" y="3348"/>
                      </a:lnTo>
                      <a:lnTo>
                        <a:pt x="900" y="3411"/>
                      </a:lnTo>
                      <a:lnTo>
                        <a:pt x="900" y="3495"/>
                      </a:lnTo>
                      <a:lnTo>
                        <a:pt x="858" y="3599"/>
                      </a:lnTo>
                      <a:lnTo>
                        <a:pt x="754" y="3683"/>
                      </a:lnTo>
                      <a:lnTo>
                        <a:pt x="670" y="3620"/>
                      </a:lnTo>
                      <a:lnTo>
                        <a:pt x="628" y="3558"/>
                      </a:lnTo>
                      <a:lnTo>
                        <a:pt x="586" y="3474"/>
                      </a:lnTo>
                      <a:lnTo>
                        <a:pt x="544" y="3495"/>
                      </a:lnTo>
                      <a:lnTo>
                        <a:pt x="524" y="3662"/>
                      </a:lnTo>
                      <a:lnTo>
                        <a:pt x="544" y="3788"/>
                      </a:lnTo>
                      <a:lnTo>
                        <a:pt x="649" y="3871"/>
                      </a:lnTo>
                      <a:lnTo>
                        <a:pt x="733" y="3830"/>
                      </a:lnTo>
                      <a:lnTo>
                        <a:pt x="754" y="3871"/>
                      </a:lnTo>
                      <a:lnTo>
                        <a:pt x="754" y="3934"/>
                      </a:lnTo>
                      <a:lnTo>
                        <a:pt x="691" y="4081"/>
                      </a:lnTo>
                      <a:lnTo>
                        <a:pt x="733" y="4122"/>
                      </a:lnTo>
                      <a:lnTo>
                        <a:pt x="796" y="4143"/>
                      </a:lnTo>
                      <a:lnTo>
                        <a:pt x="858" y="4081"/>
                      </a:lnTo>
                      <a:lnTo>
                        <a:pt x="900" y="4081"/>
                      </a:lnTo>
                      <a:lnTo>
                        <a:pt x="963" y="4102"/>
                      </a:lnTo>
                      <a:lnTo>
                        <a:pt x="1068" y="4102"/>
                      </a:lnTo>
                      <a:lnTo>
                        <a:pt x="1151" y="4039"/>
                      </a:lnTo>
                      <a:lnTo>
                        <a:pt x="1172" y="4081"/>
                      </a:lnTo>
                      <a:lnTo>
                        <a:pt x="1109" y="4143"/>
                      </a:lnTo>
                      <a:lnTo>
                        <a:pt x="1047" y="4185"/>
                      </a:lnTo>
                      <a:lnTo>
                        <a:pt x="900" y="4185"/>
                      </a:lnTo>
                      <a:lnTo>
                        <a:pt x="858" y="4248"/>
                      </a:lnTo>
                      <a:lnTo>
                        <a:pt x="775" y="4227"/>
                      </a:lnTo>
                      <a:lnTo>
                        <a:pt x="733" y="4311"/>
                      </a:lnTo>
                      <a:lnTo>
                        <a:pt x="754" y="4436"/>
                      </a:lnTo>
                      <a:lnTo>
                        <a:pt x="837" y="4499"/>
                      </a:lnTo>
                      <a:lnTo>
                        <a:pt x="900" y="4520"/>
                      </a:lnTo>
                      <a:lnTo>
                        <a:pt x="984" y="4499"/>
                      </a:lnTo>
                      <a:lnTo>
                        <a:pt x="1005" y="4520"/>
                      </a:lnTo>
                      <a:lnTo>
                        <a:pt x="984" y="4562"/>
                      </a:lnTo>
                      <a:lnTo>
                        <a:pt x="858" y="4625"/>
                      </a:lnTo>
                      <a:lnTo>
                        <a:pt x="733" y="4625"/>
                      </a:lnTo>
                      <a:lnTo>
                        <a:pt x="649" y="4666"/>
                      </a:lnTo>
                      <a:lnTo>
                        <a:pt x="649" y="4729"/>
                      </a:lnTo>
                      <a:lnTo>
                        <a:pt x="691" y="4771"/>
                      </a:lnTo>
                      <a:lnTo>
                        <a:pt x="796" y="4750"/>
                      </a:lnTo>
                      <a:lnTo>
                        <a:pt x="900" y="4750"/>
                      </a:lnTo>
                      <a:lnTo>
                        <a:pt x="900" y="4813"/>
                      </a:lnTo>
                      <a:lnTo>
                        <a:pt x="837" y="4834"/>
                      </a:lnTo>
                      <a:lnTo>
                        <a:pt x="733" y="4855"/>
                      </a:lnTo>
                      <a:lnTo>
                        <a:pt x="733" y="4897"/>
                      </a:lnTo>
                      <a:lnTo>
                        <a:pt x="754" y="4938"/>
                      </a:lnTo>
                      <a:lnTo>
                        <a:pt x="879" y="4959"/>
                      </a:lnTo>
                      <a:lnTo>
                        <a:pt x="984" y="5043"/>
                      </a:lnTo>
                      <a:lnTo>
                        <a:pt x="984" y="5085"/>
                      </a:lnTo>
                      <a:lnTo>
                        <a:pt x="858" y="5085"/>
                      </a:lnTo>
                      <a:lnTo>
                        <a:pt x="754" y="5043"/>
                      </a:lnTo>
                      <a:lnTo>
                        <a:pt x="649" y="5043"/>
                      </a:lnTo>
                      <a:lnTo>
                        <a:pt x="565" y="5085"/>
                      </a:lnTo>
                      <a:lnTo>
                        <a:pt x="544" y="5169"/>
                      </a:lnTo>
                      <a:lnTo>
                        <a:pt x="482" y="5210"/>
                      </a:lnTo>
                      <a:lnTo>
                        <a:pt x="482" y="5273"/>
                      </a:lnTo>
                      <a:lnTo>
                        <a:pt x="544" y="5315"/>
                      </a:lnTo>
                      <a:lnTo>
                        <a:pt x="524" y="5378"/>
                      </a:lnTo>
                      <a:lnTo>
                        <a:pt x="461" y="5399"/>
                      </a:lnTo>
                      <a:lnTo>
                        <a:pt x="419" y="5399"/>
                      </a:lnTo>
                      <a:lnTo>
                        <a:pt x="335" y="5483"/>
                      </a:lnTo>
                      <a:lnTo>
                        <a:pt x="314" y="5566"/>
                      </a:lnTo>
                      <a:lnTo>
                        <a:pt x="335" y="5608"/>
                      </a:lnTo>
                      <a:lnTo>
                        <a:pt x="314" y="5671"/>
                      </a:lnTo>
                      <a:lnTo>
                        <a:pt x="210" y="5692"/>
                      </a:lnTo>
                      <a:lnTo>
                        <a:pt x="210" y="5713"/>
                      </a:lnTo>
                      <a:lnTo>
                        <a:pt x="335" y="5838"/>
                      </a:lnTo>
                      <a:lnTo>
                        <a:pt x="440" y="5901"/>
                      </a:lnTo>
                      <a:lnTo>
                        <a:pt x="482" y="5880"/>
                      </a:lnTo>
                      <a:lnTo>
                        <a:pt x="524" y="5796"/>
                      </a:lnTo>
                      <a:lnTo>
                        <a:pt x="586" y="5734"/>
                      </a:lnTo>
                      <a:lnTo>
                        <a:pt x="754" y="5629"/>
                      </a:lnTo>
                      <a:lnTo>
                        <a:pt x="858" y="5587"/>
                      </a:lnTo>
                      <a:lnTo>
                        <a:pt x="858" y="5629"/>
                      </a:lnTo>
                      <a:lnTo>
                        <a:pt x="837" y="5629"/>
                      </a:lnTo>
                      <a:lnTo>
                        <a:pt x="796" y="5713"/>
                      </a:lnTo>
                      <a:lnTo>
                        <a:pt x="649" y="5817"/>
                      </a:lnTo>
                      <a:lnTo>
                        <a:pt x="586" y="5922"/>
                      </a:lnTo>
                      <a:lnTo>
                        <a:pt x="565" y="6027"/>
                      </a:lnTo>
                      <a:lnTo>
                        <a:pt x="586" y="6131"/>
                      </a:lnTo>
                      <a:lnTo>
                        <a:pt x="565" y="6194"/>
                      </a:lnTo>
                      <a:lnTo>
                        <a:pt x="565" y="6236"/>
                      </a:lnTo>
                      <a:lnTo>
                        <a:pt x="754" y="6236"/>
                      </a:lnTo>
                      <a:lnTo>
                        <a:pt x="837" y="6194"/>
                      </a:lnTo>
                      <a:lnTo>
                        <a:pt x="837" y="6257"/>
                      </a:lnTo>
                      <a:lnTo>
                        <a:pt x="775" y="6299"/>
                      </a:lnTo>
                      <a:lnTo>
                        <a:pt x="586" y="6299"/>
                      </a:lnTo>
                      <a:lnTo>
                        <a:pt x="524" y="6340"/>
                      </a:lnTo>
                      <a:lnTo>
                        <a:pt x="356" y="6445"/>
                      </a:lnTo>
                      <a:lnTo>
                        <a:pt x="356" y="6571"/>
                      </a:lnTo>
                      <a:lnTo>
                        <a:pt x="335" y="6654"/>
                      </a:lnTo>
                      <a:lnTo>
                        <a:pt x="356" y="6759"/>
                      </a:lnTo>
                      <a:lnTo>
                        <a:pt x="461" y="6759"/>
                      </a:lnTo>
                      <a:lnTo>
                        <a:pt x="524" y="6822"/>
                      </a:lnTo>
                      <a:lnTo>
                        <a:pt x="482" y="6863"/>
                      </a:lnTo>
                      <a:lnTo>
                        <a:pt x="377" y="6863"/>
                      </a:lnTo>
                      <a:lnTo>
                        <a:pt x="252" y="6884"/>
                      </a:lnTo>
                      <a:lnTo>
                        <a:pt x="147" y="7052"/>
                      </a:lnTo>
                      <a:lnTo>
                        <a:pt x="147" y="7177"/>
                      </a:lnTo>
                      <a:lnTo>
                        <a:pt x="210" y="7240"/>
                      </a:lnTo>
                      <a:lnTo>
                        <a:pt x="272" y="7198"/>
                      </a:lnTo>
                      <a:lnTo>
                        <a:pt x="440" y="7135"/>
                      </a:lnTo>
                      <a:lnTo>
                        <a:pt x="461" y="7177"/>
                      </a:lnTo>
                      <a:lnTo>
                        <a:pt x="356" y="7261"/>
                      </a:lnTo>
                      <a:lnTo>
                        <a:pt x="335" y="7366"/>
                      </a:lnTo>
                      <a:lnTo>
                        <a:pt x="377" y="7366"/>
                      </a:lnTo>
                      <a:lnTo>
                        <a:pt x="461" y="7282"/>
                      </a:lnTo>
                      <a:lnTo>
                        <a:pt x="544" y="7261"/>
                      </a:lnTo>
                      <a:lnTo>
                        <a:pt x="565" y="7303"/>
                      </a:lnTo>
                      <a:lnTo>
                        <a:pt x="482" y="7387"/>
                      </a:lnTo>
                      <a:lnTo>
                        <a:pt x="461" y="7470"/>
                      </a:lnTo>
                      <a:lnTo>
                        <a:pt x="544" y="7554"/>
                      </a:lnTo>
                      <a:lnTo>
                        <a:pt x="649" y="7554"/>
                      </a:lnTo>
                      <a:lnTo>
                        <a:pt x="565" y="7575"/>
                      </a:lnTo>
                      <a:lnTo>
                        <a:pt x="482" y="7575"/>
                      </a:lnTo>
                      <a:lnTo>
                        <a:pt x="419" y="7659"/>
                      </a:lnTo>
                      <a:lnTo>
                        <a:pt x="419" y="7721"/>
                      </a:lnTo>
                      <a:lnTo>
                        <a:pt x="461" y="7826"/>
                      </a:lnTo>
                      <a:lnTo>
                        <a:pt x="419" y="7889"/>
                      </a:lnTo>
                      <a:lnTo>
                        <a:pt x="356" y="7868"/>
                      </a:lnTo>
                      <a:lnTo>
                        <a:pt x="252" y="7889"/>
                      </a:lnTo>
                      <a:lnTo>
                        <a:pt x="168" y="7826"/>
                      </a:lnTo>
                      <a:lnTo>
                        <a:pt x="105" y="7826"/>
                      </a:lnTo>
                      <a:lnTo>
                        <a:pt x="0" y="7972"/>
                      </a:lnTo>
                      <a:lnTo>
                        <a:pt x="0" y="8077"/>
                      </a:lnTo>
                      <a:lnTo>
                        <a:pt x="168" y="8265"/>
                      </a:lnTo>
                      <a:lnTo>
                        <a:pt x="147" y="8391"/>
                      </a:lnTo>
                      <a:lnTo>
                        <a:pt x="168" y="8496"/>
                      </a:lnTo>
                      <a:lnTo>
                        <a:pt x="335" y="8621"/>
                      </a:lnTo>
                      <a:lnTo>
                        <a:pt x="335" y="8705"/>
                      </a:lnTo>
                      <a:lnTo>
                        <a:pt x="482" y="8830"/>
                      </a:lnTo>
                      <a:lnTo>
                        <a:pt x="586" y="8872"/>
                      </a:lnTo>
                      <a:lnTo>
                        <a:pt x="649" y="8851"/>
                      </a:lnTo>
                      <a:lnTo>
                        <a:pt x="733" y="8830"/>
                      </a:lnTo>
                      <a:lnTo>
                        <a:pt x="837" y="8663"/>
                      </a:lnTo>
                      <a:lnTo>
                        <a:pt x="796" y="8516"/>
                      </a:lnTo>
                      <a:lnTo>
                        <a:pt x="837" y="8412"/>
                      </a:lnTo>
                      <a:lnTo>
                        <a:pt x="900" y="8307"/>
                      </a:lnTo>
                      <a:lnTo>
                        <a:pt x="858" y="8433"/>
                      </a:lnTo>
                      <a:lnTo>
                        <a:pt x="858" y="8516"/>
                      </a:lnTo>
                      <a:lnTo>
                        <a:pt x="900" y="8600"/>
                      </a:lnTo>
                      <a:lnTo>
                        <a:pt x="963" y="8747"/>
                      </a:lnTo>
                      <a:lnTo>
                        <a:pt x="1047" y="8788"/>
                      </a:lnTo>
                      <a:lnTo>
                        <a:pt x="1109" y="8726"/>
                      </a:lnTo>
                      <a:lnTo>
                        <a:pt x="1109" y="8642"/>
                      </a:lnTo>
                      <a:lnTo>
                        <a:pt x="1172" y="8537"/>
                      </a:lnTo>
                      <a:lnTo>
                        <a:pt x="1193" y="8600"/>
                      </a:lnTo>
                      <a:lnTo>
                        <a:pt x="1172" y="8642"/>
                      </a:lnTo>
                      <a:lnTo>
                        <a:pt x="1172" y="8747"/>
                      </a:lnTo>
                      <a:lnTo>
                        <a:pt x="1277" y="8935"/>
                      </a:lnTo>
                      <a:lnTo>
                        <a:pt x="1402" y="9019"/>
                      </a:lnTo>
                      <a:lnTo>
                        <a:pt x="1507" y="9019"/>
                      </a:lnTo>
                      <a:lnTo>
                        <a:pt x="1591" y="8956"/>
                      </a:lnTo>
                      <a:lnTo>
                        <a:pt x="1632" y="8998"/>
                      </a:lnTo>
                      <a:lnTo>
                        <a:pt x="1612" y="9040"/>
                      </a:lnTo>
                      <a:lnTo>
                        <a:pt x="1570" y="9040"/>
                      </a:lnTo>
                      <a:lnTo>
                        <a:pt x="1528" y="9123"/>
                      </a:lnTo>
                      <a:lnTo>
                        <a:pt x="1444" y="9165"/>
                      </a:lnTo>
                      <a:lnTo>
                        <a:pt x="1423" y="9249"/>
                      </a:lnTo>
                      <a:lnTo>
                        <a:pt x="1528" y="9332"/>
                      </a:lnTo>
                      <a:lnTo>
                        <a:pt x="1528" y="9416"/>
                      </a:lnTo>
                      <a:lnTo>
                        <a:pt x="1444" y="9416"/>
                      </a:lnTo>
                      <a:lnTo>
                        <a:pt x="1381" y="9374"/>
                      </a:lnTo>
                      <a:lnTo>
                        <a:pt x="1381" y="9458"/>
                      </a:lnTo>
                      <a:lnTo>
                        <a:pt x="1423" y="9521"/>
                      </a:lnTo>
                      <a:lnTo>
                        <a:pt x="1612" y="9542"/>
                      </a:lnTo>
                      <a:lnTo>
                        <a:pt x="1716" y="9584"/>
                      </a:lnTo>
                      <a:lnTo>
                        <a:pt x="1821" y="9563"/>
                      </a:lnTo>
                      <a:lnTo>
                        <a:pt x="1967" y="9604"/>
                      </a:lnTo>
                      <a:lnTo>
                        <a:pt x="1967" y="9521"/>
                      </a:lnTo>
                      <a:lnTo>
                        <a:pt x="2051" y="9542"/>
                      </a:lnTo>
                      <a:lnTo>
                        <a:pt x="2072" y="9625"/>
                      </a:lnTo>
                      <a:lnTo>
                        <a:pt x="2135" y="9772"/>
                      </a:lnTo>
                      <a:lnTo>
                        <a:pt x="2218" y="9856"/>
                      </a:lnTo>
                      <a:lnTo>
                        <a:pt x="2281" y="9856"/>
                      </a:lnTo>
                      <a:lnTo>
                        <a:pt x="2365" y="9751"/>
                      </a:lnTo>
                      <a:lnTo>
                        <a:pt x="2344" y="9625"/>
                      </a:lnTo>
                      <a:lnTo>
                        <a:pt x="2177" y="9542"/>
                      </a:lnTo>
                      <a:lnTo>
                        <a:pt x="2135" y="9521"/>
                      </a:lnTo>
                      <a:lnTo>
                        <a:pt x="2177" y="9479"/>
                      </a:lnTo>
                      <a:lnTo>
                        <a:pt x="2260" y="9521"/>
                      </a:lnTo>
                      <a:lnTo>
                        <a:pt x="2365" y="9584"/>
                      </a:lnTo>
                      <a:lnTo>
                        <a:pt x="2428" y="9667"/>
                      </a:lnTo>
                      <a:lnTo>
                        <a:pt x="2469" y="9772"/>
                      </a:lnTo>
                      <a:lnTo>
                        <a:pt x="2532" y="9772"/>
                      </a:lnTo>
                      <a:lnTo>
                        <a:pt x="2553" y="9667"/>
                      </a:lnTo>
                      <a:lnTo>
                        <a:pt x="2595" y="9646"/>
                      </a:lnTo>
                      <a:lnTo>
                        <a:pt x="2679" y="9751"/>
                      </a:lnTo>
                      <a:lnTo>
                        <a:pt x="2804" y="9793"/>
                      </a:lnTo>
                      <a:lnTo>
                        <a:pt x="2888" y="9793"/>
                      </a:lnTo>
                      <a:lnTo>
                        <a:pt x="2888" y="9730"/>
                      </a:lnTo>
                      <a:lnTo>
                        <a:pt x="2783" y="9646"/>
                      </a:lnTo>
                      <a:lnTo>
                        <a:pt x="2783" y="9584"/>
                      </a:lnTo>
                      <a:lnTo>
                        <a:pt x="2846" y="9563"/>
                      </a:lnTo>
                      <a:lnTo>
                        <a:pt x="2951" y="9604"/>
                      </a:lnTo>
                      <a:lnTo>
                        <a:pt x="2993" y="9667"/>
                      </a:lnTo>
                      <a:lnTo>
                        <a:pt x="3013" y="9667"/>
                      </a:lnTo>
                      <a:lnTo>
                        <a:pt x="3055" y="9772"/>
                      </a:lnTo>
                      <a:lnTo>
                        <a:pt x="3118" y="9814"/>
                      </a:lnTo>
                      <a:lnTo>
                        <a:pt x="3181" y="9793"/>
                      </a:lnTo>
                      <a:lnTo>
                        <a:pt x="3202" y="9688"/>
                      </a:lnTo>
                      <a:lnTo>
                        <a:pt x="3160" y="9604"/>
                      </a:lnTo>
                      <a:lnTo>
                        <a:pt x="3076" y="9604"/>
                      </a:lnTo>
                      <a:lnTo>
                        <a:pt x="3013" y="9563"/>
                      </a:lnTo>
                      <a:lnTo>
                        <a:pt x="3055" y="9500"/>
                      </a:lnTo>
                      <a:lnTo>
                        <a:pt x="3097" y="9542"/>
                      </a:lnTo>
                      <a:lnTo>
                        <a:pt x="3160" y="9542"/>
                      </a:lnTo>
                      <a:lnTo>
                        <a:pt x="3223" y="9437"/>
                      </a:lnTo>
                      <a:lnTo>
                        <a:pt x="3265" y="9353"/>
                      </a:lnTo>
                      <a:lnTo>
                        <a:pt x="3265" y="9312"/>
                      </a:lnTo>
                      <a:lnTo>
                        <a:pt x="3118" y="9207"/>
                      </a:lnTo>
                      <a:lnTo>
                        <a:pt x="3055" y="9228"/>
                      </a:lnTo>
                      <a:lnTo>
                        <a:pt x="2951" y="9207"/>
                      </a:lnTo>
                      <a:lnTo>
                        <a:pt x="2867" y="9040"/>
                      </a:lnTo>
                      <a:lnTo>
                        <a:pt x="2762" y="9040"/>
                      </a:lnTo>
                      <a:lnTo>
                        <a:pt x="2574" y="8872"/>
                      </a:lnTo>
                      <a:lnTo>
                        <a:pt x="2490" y="8788"/>
                      </a:lnTo>
                      <a:lnTo>
                        <a:pt x="2365" y="8788"/>
                      </a:lnTo>
                      <a:lnTo>
                        <a:pt x="2239" y="8516"/>
                      </a:lnTo>
                      <a:lnTo>
                        <a:pt x="2030" y="8286"/>
                      </a:lnTo>
                      <a:lnTo>
                        <a:pt x="1946" y="8014"/>
                      </a:lnTo>
                      <a:lnTo>
                        <a:pt x="1842" y="7847"/>
                      </a:lnTo>
                      <a:lnTo>
                        <a:pt x="1842" y="7554"/>
                      </a:lnTo>
                      <a:lnTo>
                        <a:pt x="1758" y="7387"/>
                      </a:lnTo>
                      <a:lnTo>
                        <a:pt x="1716" y="7073"/>
                      </a:lnTo>
                      <a:lnTo>
                        <a:pt x="1695" y="7010"/>
                      </a:lnTo>
                      <a:lnTo>
                        <a:pt x="1737" y="6905"/>
                      </a:lnTo>
                      <a:lnTo>
                        <a:pt x="1737" y="6822"/>
                      </a:lnTo>
                      <a:lnTo>
                        <a:pt x="1632" y="6801"/>
                      </a:lnTo>
                      <a:lnTo>
                        <a:pt x="1549" y="6843"/>
                      </a:lnTo>
                      <a:lnTo>
                        <a:pt x="1486" y="6801"/>
                      </a:lnTo>
                      <a:lnTo>
                        <a:pt x="1507" y="6759"/>
                      </a:lnTo>
                      <a:lnTo>
                        <a:pt x="1653" y="6759"/>
                      </a:lnTo>
                      <a:lnTo>
                        <a:pt x="1800" y="6696"/>
                      </a:lnTo>
                      <a:lnTo>
                        <a:pt x="1821" y="6487"/>
                      </a:lnTo>
                      <a:lnTo>
                        <a:pt x="1800" y="6382"/>
                      </a:lnTo>
                      <a:lnTo>
                        <a:pt x="1695" y="6403"/>
                      </a:lnTo>
                      <a:lnTo>
                        <a:pt x="1591" y="6424"/>
                      </a:lnTo>
                      <a:lnTo>
                        <a:pt x="1632" y="6382"/>
                      </a:lnTo>
                      <a:lnTo>
                        <a:pt x="1800" y="6319"/>
                      </a:lnTo>
                      <a:lnTo>
                        <a:pt x="1821" y="6236"/>
                      </a:lnTo>
                      <a:lnTo>
                        <a:pt x="1779" y="6194"/>
                      </a:lnTo>
                      <a:lnTo>
                        <a:pt x="1570" y="6194"/>
                      </a:lnTo>
                      <a:lnTo>
                        <a:pt x="1423" y="6173"/>
                      </a:lnTo>
                      <a:lnTo>
                        <a:pt x="1423" y="6110"/>
                      </a:lnTo>
                      <a:lnTo>
                        <a:pt x="1507" y="6068"/>
                      </a:lnTo>
                      <a:lnTo>
                        <a:pt x="1465" y="6006"/>
                      </a:lnTo>
                      <a:lnTo>
                        <a:pt x="1465" y="5922"/>
                      </a:lnTo>
                      <a:lnTo>
                        <a:pt x="1507" y="5964"/>
                      </a:lnTo>
                      <a:lnTo>
                        <a:pt x="1570" y="6068"/>
                      </a:lnTo>
                      <a:lnTo>
                        <a:pt x="1674" y="6110"/>
                      </a:lnTo>
                      <a:lnTo>
                        <a:pt x="1821" y="6110"/>
                      </a:lnTo>
                      <a:lnTo>
                        <a:pt x="1842" y="6068"/>
                      </a:lnTo>
                      <a:lnTo>
                        <a:pt x="1925" y="6027"/>
                      </a:lnTo>
                      <a:lnTo>
                        <a:pt x="1988" y="5901"/>
                      </a:lnTo>
                      <a:lnTo>
                        <a:pt x="1988" y="5775"/>
                      </a:lnTo>
                      <a:lnTo>
                        <a:pt x="2051" y="5650"/>
                      </a:lnTo>
                      <a:lnTo>
                        <a:pt x="2093" y="5545"/>
                      </a:lnTo>
                      <a:lnTo>
                        <a:pt x="2009" y="5462"/>
                      </a:lnTo>
                      <a:lnTo>
                        <a:pt x="1946" y="5336"/>
                      </a:lnTo>
                      <a:lnTo>
                        <a:pt x="1842" y="5294"/>
                      </a:lnTo>
                      <a:lnTo>
                        <a:pt x="1779" y="5294"/>
                      </a:lnTo>
                      <a:lnTo>
                        <a:pt x="1716" y="5252"/>
                      </a:lnTo>
                      <a:lnTo>
                        <a:pt x="1800" y="5231"/>
                      </a:lnTo>
                      <a:lnTo>
                        <a:pt x="1884" y="5252"/>
                      </a:lnTo>
                      <a:lnTo>
                        <a:pt x="1946" y="5231"/>
                      </a:lnTo>
                      <a:lnTo>
                        <a:pt x="2009" y="5294"/>
                      </a:lnTo>
                      <a:lnTo>
                        <a:pt x="2009" y="5378"/>
                      </a:lnTo>
                      <a:lnTo>
                        <a:pt x="2051" y="5399"/>
                      </a:lnTo>
                      <a:lnTo>
                        <a:pt x="2114" y="5336"/>
                      </a:lnTo>
                      <a:lnTo>
                        <a:pt x="2051" y="5148"/>
                      </a:lnTo>
                      <a:lnTo>
                        <a:pt x="1925" y="4980"/>
                      </a:lnTo>
                      <a:lnTo>
                        <a:pt x="1821" y="4834"/>
                      </a:lnTo>
                      <a:lnTo>
                        <a:pt x="1842" y="4771"/>
                      </a:lnTo>
                      <a:lnTo>
                        <a:pt x="1925" y="4855"/>
                      </a:lnTo>
                      <a:lnTo>
                        <a:pt x="1946" y="4938"/>
                      </a:lnTo>
                      <a:lnTo>
                        <a:pt x="2051" y="4980"/>
                      </a:lnTo>
                      <a:lnTo>
                        <a:pt x="2156" y="5022"/>
                      </a:lnTo>
                      <a:lnTo>
                        <a:pt x="2197" y="4938"/>
                      </a:lnTo>
                      <a:lnTo>
                        <a:pt x="2197" y="4855"/>
                      </a:lnTo>
                      <a:lnTo>
                        <a:pt x="2135" y="4813"/>
                      </a:lnTo>
                      <a:lnTo>
                        <a:pt x="2135" y="4729"/>
                      </a:lnTo>
                      <a:lnTo>
                        <a:pt x="2218" y="4625"/>
                      </a:lnTo>
                      <a:lnTo>
                        <a:pt x="2218" y="4520"/>
                      </a:lnTo>
                      <a:lnTo>
                        <a:pt x="2135" y="4415"/>
                      </a:lnTo>
                      <a:lnTo>
                        <a:pt x="2009" y="4248"/>
                      </a:lnTo>
                      <a:lnTo>
                        <a:pt x="2093" y="4248"/>
                      </a:lnTo>
                      <a:lnTo>
                        <a:pt x="2197" y="4332"/>
                      </a:lnTo>
                      <a:lnTo>
                        <a:pt x="2260" y="4311"/>
                      </a:lnTo>
                      <a:lnTo>
                        <a:pt x="2323" y="4185"/>
                      </a:lnTo>
                      <a:lnTo>
                        <a:pt x="2302" y="4143"/>
                      </a:lnTo>
                      <a:lnTo>
                        <a:pt x="2218" y="4143"/>
                      </a:lnTo>
                      <a:lnTo>
                        <a:pt x="2218" y="3997"/>
                      </a:lnTo>
                      <a:lnTo>
                        <a:pt x="2302" y="3976"/>
                      </a:lnTo>
                      <a:lnTo>
                        <a:pt x="2407" y="4039"/>
                      </a:lnTo>
                      <a:lnTo>
                        <a:pt x="2553" y="4102"/>
                      </a:lnTo>
                      <a:lnTo>
                        <a:pt x="2616" y="4018"/>
                      </a:lnTo>
                      <a:lnTo>
                        <a:pt x="2532" y="3976"/>
                      </a:lnTo>
                      <a:lnTo>
                        <a:pt x="2532" y="3913"/>
                      </a:lnTo>
                      <a:lnTo>
                        <a:pt x="2616" y="3913"/>
                      </a:lnTo>
                      <a:lnTo>
                        <a:pt x="2679" y="3934"/>
                      </a:lnTo>
                      <a:lnTo>
                        <a:pt x="2762" y="3871"/>
                      </a:lnTo>
                      <a:lnTo>
                        <a:pt x="2762" y="3767"/>
                      </a:lnTo>
                      <a:lnTo>
                        <a:pt x="2741" y="3704"/>
                      </a:lnTo>
                      <a:lnTo>
                        <a:pt x="2762" y="3662"/>
                      </a:lnTo>
                      <a:lnTo>
                        <a:pt x="2930" y="3578"/>
                      </a:lnTo>
                      <a:lnTo>
                        <a:pt x="2951" y="3495"/>
                      </a:lnTo>
                      <a:lnTo>
                        <a:pt x="2846" y="3453"/>
                      </a:lnTo>
                      <a:lnTo>
                        <a:pt x="2783" y="3369"/>
                      </a:lnTo>
                      <a:lnTo>
                        <a:pt x="2846" y="3265"/>
                      </a:lnTo>
                      <a:lnTo>
                        <a:pt x="2888" y="3369"/>
                      </a:lnTo>
                      <a:lnTo>
                        <a:pt x="2972" y="3306"/>
                      </a:lnTo>
                      <a:lnTo>
                        <a:pt x="3139" y="3097"/>
                      </a:lnTo>
                      <a:lnTo>
                        <a:pt x="3181" y="2972"/>
                      </a:lnTo>
                      <a:lnTo>
                        <a:pt x="3265" y="2930"/>
                      </a:lnTo>
                      <a:lnTo>
                        <a:pt x="3285" y="2783"/>
                      </a:lnTo>
                      <a:lnTo>
                        <a:pt x="3453" y="2679"/>
                      </a:lnTo>
                      <a:lnTo>
                        <a:pt x="3516" y="2532"/>
                      </a:lnTo>
                      <a:lnTo>
                        <a:pt x="3599" y="2323"/>
                      </a:lnTo>
                      <a:lnTo>
                        <a:pt x="3683" y="2323"/>
                      </a:lnTo>
                      <a:lnTo>
                        <a:pt x="3892" y="2156"/>
                      </a:lnTo>
                      <a:lnTo>
                        <a:pt x="4122" y="1905"/>
                      </a:lnTo>
                      <a:lnTo>
                        <a:pt x="4311" y="1737"/>
                      </a:lnTo>
                      <a:lnTo>
                        <a:pt x="4394" y="1737"/>
                      </a:lnTo>
                      <a:lnTo>
                        <a:pt x="4541" y="1612"/>
                      </a:lnTo>
                      <a:lnTo>
                        <a:pt x="4729" y="1570"/>
                      </a:lnTo>
                      <a:lnTo>
                        <a:pt x="4834" y="1486"/>
                      </a:lnTo>
                      <a:lnTo>
                        <a:pt x="4980" y="1277"/>
                      </a:lnTo>
                      <a:lnTo>
                        <a:pt x="5064" y="1214"/>
                      </a:lnTo>
                      <a:lnTo>
                        <a:pt x="5127" y="1214"/>
                      </a:lnTo>
                      <a:lnTo>
                        <a:pt x="5190" y="1193"/>
                      </a:lnTo>
                      <a:lnTo>
                        <a:pt x="5190" y="1109"/>
                      </a:lnTo>
                      <a:lnTo>
                        <a:pt x="5169" y="1068"/>
                      </a:lnTo>
                      <a:lnTo>
                        <a:pt x="5231" y="963"/>
                      </a:lnTo>
                      <a:lnTo>
                        <a:pt x="5190" y="858"/>
                      </a:lnTo>
                      <a:lnTo>
                        <a:pt x="5190" y="691"/>
                      </a:lnTo>
                      <a:lnTo>
                        <a:pt x="5169" y="670"/>
                      </a:lnTo>
                      <a:lnTo>
                        <a:pt x="5085" y="670"/>
                      </a:lnTo>
                      <a:lnTo>
                        <a:pt x="5085" y="524"/>
                      </a:lnTo>
                      <a:lnTo>
                        <a:pt x="5148" y="377"/>
                      </a:lnTo>
                      <a:lnTo>
                        <a:pt x="5127" y="335"/>
                      </a:lnTo>
                      <a:lnTo>
                        <a:pt x="5022" y="314"/>
                      </a:lnTo>
                      <a:lnTo>
                        <a:pt x="4959" y="252"/>
                      </a:lnTo>
                      <a:lnTo>
                        <a:pt x="4855" y="231"/>
                      </a:lnTo>
                      <a:lnTo>
                        <a:pt x="4813" y="147"/>
                      </a:lnTo>
                      <a:lnTo>
                        <a:pt x="4813" y="42"/>
                      </a:lnTo>
                      <a:lnTo>
                        <a:pt x="47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76"/>
                <p:cNvSpPr/>
                <p:nvPr/>
              </p:nvSpPr>
              <p:spPr>
                <a:xfrm>
                  <a:off x="4015475" y="1586100"/>
                  <a:ext cx="1901975" cy="1017450"/>
                </a:xfrm>
                <a:custGeom>
                  <a:avLst/>
                  <a:gdLst/>
                  <a:ahLst/>
                  <a:cxnLst/>
                  <a:rect l="l" t="t" r="r" b="b"/>
                  <a:pathLst>
                    <a:path w="76079" h="40698" extrusionOk="0">
                      <a:moveTo>
                        <a:pt x="27578" y="1"/>
                      </a:moveTo>
                      <a:lnTo>
                        <a:pt x="27431" y="126"/>
                      </a:lnTo>
                      <a:lnTo>
                        <a:pt x="27389" y="231"/>
                      </a:lnTo>
                      <a:lnTo>
                        <a:pt x="27285" y="273"/>
                      </a:lnTo>
                      <a:lnTo>
                        <a:pt x="27368" y="377"/>
                      </a:lnTo>
                      <a:lnTo>
                        <a:pt x="27264" y="482"/>
                      </a:lnTo>
                      <a:lnTo>
                        <a:pt x="27243" y="649"/>
                      </a:lnTo>
                      <a:lnTo>
                        <a:pt x="27285" y="796"/>
                      </a:lnTo>
                      <a:lnTo>
                        <a:pt x="27159" y="921"/>
                      </a:lnTo>
                      <a:lnTo>
                        <a:pt x="27138" y="1444"/>
                      </a:lnTo>
                      <a:lnTo>
                        <a:pt x="27264" y="1570"/>
                      </a:lnTo>
                      <a:lnTo>
                        <a:pt x="27264" y="1695"/>
                      </a:lnTo>
                      <a:lnTo>
                        <a:pt x="27159" y="1695"/>
                      </a:lnTo>
                      <a:lnTo>
                        <a:pt x="27180" y="1842"/>
                      </a:lnTo>
                      <a:lnTo>
                        <a:pt x="27285" y="1967"/>
                      </a:lnTo>
                      <a:lnTo>
                        <a:pt x="27389" y="1967"/>
                      </a:lnTo>
                      <a:lnTo>
                        <a:pt x="27536" y="2156"/>
                      </a:lnTo>
                      <a:lnTo>
                        <a:pt x="27682" y="2177"/>
                      </a:lnTo>
                      <a:lnTo>
                        <a:pt x="27536" y="2281"/>
                      </a:lnTo>
                      <a:lnTo>
                        <a:pt x="27578" y="2407"/>
                      </a:lnTo>
                      <a:lnTo>
                        <a:pt x="27578" y="2491"/>
                      </a:lnTo>
                      <a:lnTo>
                        <a:pt x="27787" y="2511"/>
                      </a:lnTo>
                      <a:lnTo>
                        <a:pt x="27912" y="2470"/>
                      </a:lnTo>
                      <a:lnTo>
                        <a:pt x="28101" y="2532"/>
                      </a:lnTo>
                      <a:lnTo>
                        <a:pt x="28289" y="2532"/>
                      </a:lnTo>
                      <a:lnTo>
                        <a:pt x="28331" y="2616"/>
                      </a:lnTo>
                      <a:lnTo>
                        <a:pt x="28226" y="2700"/>
                      </a:lnTo>
                      <a:lnTo>
                        <a:pt x="28122" y="2679"/>
                      </a:lnTo>
                      <a:lnTo>
                        <a:pt x="28059" y="2700"/>
                      </a:lnTo>
                      <a:lnTo>
                        <a:pt x="27933" y="2616"/>
                      </a:lnTo>
                      <a:lnTo>
                        <a:pt x="27661" y="2721"/>
                      </a:lnTo>
                      <a:lnTo>
                        <a:pt x="27578" y="2679"/>
                      </a:lnTo>
                      <a:lnTo>
                        <a:pt x="27473" y="2721"/>
                      </a:lnTo>
                      <a:lnTo>
                        <a:pt x="27368" y="2700"/>
                      </a:lnTo>
                      <a:lnTo>
                        <a:pt x="27264" y="2700"/>
                      </a:lnTo>
                      <a:lnTo>
                        <a:pt x="27201" y="2783"/>
                      </a:lnTo>
                      <a:lnTo>
                        <a:pt x="26950" y="2783"/>
                      </a:lnTo>
                      <a:lnTo>
                        <a:pt x="26887" y="2888"/>
                      </a:lnTo>
                      <a:lnTo>
                        <a:pt x="26908" y="2930"/>
                      </a:lnTo>
                      <a:lnTo>
                        <a:pt x="27034" y="2951"/>
                      </a:lnTo>
                      <a:lnTo>
                        <a:pt x="27054" y="3055"/>
                      </a:lnTo>
                      <a:lnTo>
                        <a:pt x="27201" y="3035"/>
                      </a:lnTo>
                      <a:lnTo>
                        <a:pt x="27264" y="3097"/>
                      </a:lnTo>
                      <a:lnTo>
                        <a:pt x="27410" y="3014"/>
                      </a:lnTo>
                      <a:lnTo>
                        <a:pt x="27515" y="3160"/>
                      </a:lnTo>
                      <a:lnTo>
                        <a:pt x="27661" y="3265"/>
                      </a:lnTo>
                      <a:lnTo>
                        <a:pt x="27787" y="3516"/>
                      </a:lnTo>
                      <a:lnTo>
                        <a:pt x="27682" y="3746"/>
                      </a:lnTo>
                      <a:lnTo>
                        <a:pt x="27410" y="4018"/>
                      </a:lnTo>
                      <a:lnTo>
                        <a:pt x="27515" y="3746"/>
                      </a:lnTo>
                      <a:lnTo>
                        <a:pt x="27431" y="3662"/>
                      </a:lnTo>
                      <a:lnTo>
                        <a:pt x="27431" y="3495"/>
                      </a:lnTo>
                      <a:lnTo>
                        <a:pt x="27243" y="3453"/>
                      </a:lnTo>
                      <a:lnTo>
                        <a:pt x="27180" y="3432"/>
                      </a:lnTo>
                      <a:lnTo>
                        <a:pt x="27180" y="3348"/>
                      </a:lnTo>
                      <a:lnTo>
                        <a:pt x="27117" y="3327"/>
                      </a:lnTo>
                      <a:lnTo>
                        <a:pt x="27013" y="3411"/>
                      </a:lnTo>
                      <a:lnTo>
                        <a:pt x="26845" y="3411"/>
                      </a:lnTo>
                      <a:lnTo>
                        <a:pt x="26720" y="3537"/>
                      </a:lnTo>
                      <a:lnTo>
                        <a:pt x="26845" y="3599"/>
                      </a:lnTo>
                      <a:lnTo>
                        <a:pt x="26803" y="3662"/>
                      </a:lnTo>
                      <a:lnTo>
                        <a:pt x="26657" y="3662"/>
                      </a:lnTo>
                      <a:lnTo>
                        <a:pt x="26741" y="3767"/>
                      </a:lnTo>
                      <a:lnTo>
                        <a:pt x="26720" y="3851"/>
                      </a:lnTo>
                      <a:lnTo>
                        <a:pt x="26552" y="3976"/>
                      </a:lnTo>
                      <a:lnTo>
                        <a:pt x="26531" y="3851"/>
                      </a:lnTo>
                      <a:lnTo>
                        <a:pt x="26490" y="3851"/>
                      </a:lnTo>
                      <a:lnTo>
                        <a:pt x="26406" y="3913"/>
                      </a:lnTo>
                      <a:lnTo>
                        <a:pt x="26448" y="4039"/>
                      </a:lnTo>
                      <a:lnTo>
                        <a:pt x="26406" y="4164"/>
                      </a:lnTo>
                      <a:lnTo>
                        <a:pt x="26301" y="4164"/>
                      </a:lnTo>
                      <a:lnTo>
                        <a:pt x="26280" y="3976"/>
                      </a:lnTo>
                      <a:lnTo>
                        <a:pt x="26176" y="3871"/>
                      </a:lnTo>
                      <a:lnTo>
                        <a:pt x="26134" y="3934"/>
                      </a:lnTo>
                      <a:lnTo>
                        <a:pt x="26176" y="4039"/>
                      </a:lnTo>
                      <a:lnTo>
                        <a:pt x="26071" y="4227"/>
                      </a:lnTo>
                      <a:lnTo>
                        <a:pt x="26008" y="4374"/>
                      </a:lnTo>
                      <a:lnTo>
                        <a:pt x="25883" y="4290"/>
                      </a:lnTo>
                      <a:lnTo>
                        <a:pt x="25883" y="4227"/>
                      </a:lnTo>
                      <a:lnTo>
                        <a:pt x="26008" y="3955"/>
                      </a:lnTo>
                      <a:lnTo>
                        <a:pt x="25966" y="3851"/>
                      </a:lnTo>
                      <a:lnTo>
                        <a:pt x="25820" y="3830"/>
                      </a:lnTo>
                      <a:lnTo>
                        <a:pt x="25506" y="3934"/>
                      </a:lnTo>
                      <a:lnTo>
                        <a:pt x="25401" y="3871"/>
                      </a:lnTo>
                      <a:lnTo>
                        <a:pt x="25255" y="4018"/>
                      </a:lnTo>
                      <a:lnTo>
                        <a:pt x="25150" y="3976"/>
                      </a:lnTo>
                      <a:lnTo>
                        <a:pt x="25046" y="3934"/>
                      </a:lnTo>
                      <a:lnTo>
                        <a:pt x="24878" y="3955"/>
                      </a:lnTo>
                      <a:lnTo>
                        <a:pt x="25025" y="4081"/>
                      </a:lnTo>
                      <a:lnTo>
                        <a:pt x="24941" y="4164"/>
                      </a:lnTo>
                      <a:lnTo>
                        <a:pt x="24920" y="4143"/>
                      </a:lnTo>
                      <a:lnTo>
                        <a:pt x="24878" y="4081"/>
                      </a:lnTo>
                      <a:lnTo>
                        <a:pt x="24837" y="4060"/>
                      </a:lnTo>
                      <a:lnTo>
                        <a:pt x="24774" y="4164"/>
                      </a:lnTo>
                      <a:lnTo>
                        <a:pt x="24732" y="4227"/>
                      </a:lnTo>
                      <a:lnTo>
                        <a:pt x="24732" y="4478"/>
                      </a:lnTo>
                      <a:lnTo>
                        <a:pt x="24816" y="4562"/>
                      </a:lnTo>
                      <a:lnTo>
                        <a:pt x="24941" y="4436"/>
                      </a:lnTo>
                      <a:lnTo>
                        <a:pt x="25025" y="4478"/>
                      </a:lnTo>
                      <a:lnTo>
                        <a:pt x="25192" y="4353"/>
                      </a:lnTo>
                      <a:lnTo>
                        <a:pt x="25276" y="4374"/>
                      </a:lnTo>
                      <a:lnTo>
                        <a:pt x="25255" y="4478"/>
                      </a:lnTo>
                      <a:lnTo>
                        <a:pt x="24941" y="4604"/>
                      </a:lnTo>
                      <a:lnTo>
                        <a:pt x="24878" y="4750"/>
                      </a:lnTo>
                      <a:lnTo>
                        <a:pt x="24753" y="4813"/>
                      </a:lnTo>
                      <a:lnTo>
                        <a:pt x="24502" y="4855"/>
                      </a:lnTo>
                      <a:lnTo>
                        <a:pt x="24460" y="4918"/>
                      </a:lnTo>
                      <a:lnTo>
                        <a:pt x="24523" y="5001"/>
                      </a:lnTo>
                      <a:lnTo>
                        <a:pt x="24313" y="5064"/>
                      </a:lnTo>
                      <a:lnTo>
                        <a:pt x="24209" y="5001"/>
                      </a:lnTo>
                      <a:lnTo>
                        <a:pt x="24146" y="5022"/>
                      </a:lnTo>
                      <a:lnTo>
                        <a:pt x="24125" y="5127"/>
                      </a:lnTo>
                      <a:lnTo>
                        <a:pt x="24041" y="5169"/>
                      </a:lnTo>
                      <a:lnTo>
                        <a:pt x="23895" y="5211"/>
                      </a:lnTo>
                      <a:lnTo>
                        <a:pt x="23832" y="5294"/>
                      </a:lnTo>
                      <a:lnTo>
                        <a:pt x="23916" y="5399"/>
                      </a:lnTo>
                      <a:lnTo>
                        <a:pt x="23874" y="5399"/>
                      </a:lnTo>
                      <a:lnTo>
                        <a:pt x="23832" y="5504"/>
                      </a:lnTo>
                      <a:lnTo>
                        <a:pt x="23790" y="5524"/>
                      </a:lnTo>
                      <a:lnTo>
                        <a:pt x="23728" y="5441"/>
                      </a:lnTo>
                      <a:lnTo>
                        <a:pt x="23686" y="5441"/>
                      </a:lnTo>
                      <a:lnTo>
                        <a:pt x="23581" y="5608"/>
                      </a:lnTo>
                      <a:lnTo>
                        <a:pt x="23602" y="5650"/>
                      </a:lnTo>
                      <a:lnTo>
                        <a:pt x="23560" y="5713"/>
                      </a:lnTo>
                      <a:lnTo>
                        <a:pt x="23560" y="5817"/>
                      </a:lnTo>
                      <a:lnTo>
                        <a:pt x="23456" y="5943"/>
                      </a:lnTo>
                      <a:lnTo>
                        <a:pt x="23477" y="6048"/>
                      </a:lnTo>
                      <a:lnTo>
                        <a:pt x="23309" y="6110"/>
                      </a:lnTo>
                      <a:lnTo>
                        <a:pt x="23142" y="6110"/>
                      </a:lnTo>
                      <a:lnTo>
                        <a:pt x="23037" y="6173"/>
                      </a:lnTo>
                      <a:lnTo>
                        <a:pt x="23037" y="6278"/>
                      </a:lnTo>
                      <a:lnTo>
                        <a:pt x="23100" y="6278"/>
                      </a:lnTo>
                      <a:lnTo>
                        <a:pt x="23163" y="6215"/>
                      </a:lnTo>
                      <a:lnTo>
                        <a:pt x="23414" y="6257"/>
                      </a:lnTo>
                      <a:lnTo>
                        <a:pt x="23372" y="6340"/>
                      </a:lnTo>
                      <a:lnTo>
                        <a:pt x="23246" y="6320"/>
                      </a:lnTo>
                      <a:lnTo>
                        <a:pt x="23204" y="6361"/>
                      </a:lnTo>
                      <a:lnTo>
                        <a:pt x="23288" y="6445"/>
                      </a:lnTo>
                      <a:lnTo>
                        <a:pt x="23267" y="6675"/>
                      </a:lnTo>
                      <a:lnTo>
                        <a:pt x="23163" y="6759"/>
                      </a:lnTo>
                      <a:lnTo>
                        <a:pt x="23184" y="6843"/>
                      </a:lnTo>
                      <a:lnTo>
                        <a:pt x="23163" y="6947"/>
                      </a:lnTo>
                      <a:lnTo>
                        <a:pt x="23037" y="6759"/>
                      </a:lnTo>
                      <a:lnTo>
                        <a:pt x="22932" y="6780"/>
                      </a:lnTo>
                      <a:lnTo>
                        <a:pt x="22786" y="6633"/>
                      </a:lnTo>
                      <a:lnTo>
                        <a:pt x="22723" y="6592"/>
                      </a:lnTo>
                      <a:lnTo>
                        <a:pt x="22681" y="6654"/>
                      </a:lnTo>
                      <a:lnTo>
                        <a:pt x="22765" y="6738"/>
                      </a:lnTo>
                      <a:lnTo>
                        <a:pt x="22765" y="6843"/>
                      </a:lnTo>
                      <a:lnTo>
                        <a:pt x="22723" y="6905"/>
                      </a:lnTo>
                      <a:lnTo>
                        <a:pt x="22786" y="7010"/>
                      </a:lnTo>
                      <a:lnTo>
                        <a:pt x="22891" y="6968"/>
                      </a:lnTo>
                      <a:lnTo>
                        <a:pt x="23079" y="7010"/>
                      </a:lnTo>
                      <a:lnTo>
                        <a:pt x="23204" y="7052"/>
                      </a:lnTo>
                      <a:lnTo>
                        <a:pt x="23246" y="7156"/>
                      </a:lnTo>
                      <a:lnTo>
                        <a:pt x="23351" y="7219"/>
                      </a:lnTo>
                      <a:lnTo>
                        <a:pt x="23456" y="7198"/>
                      </a:lnTo>
                      <a:lnTo>
                        <a:pt x="23497" y="7177"/>
                      </a:lnTo>
                      <a:lnTo>
                        <a:pt x="23560" y="7261"/>
                      </a:lnTo>
                      <a:lnTo>
                        <a:pt x="23414" y="7303"/>
                      </a:lnTo>
                      <a:lnTo>
                        <a:pt x="23288" y="7303"/>
                      </a:lnTo>
                      <a:lnTo>
                        <a:pt x="23184" y="7198"/>
                      </a:lnTo>
                      <a:lnTo>
                        <a:pt x="23142" y="7219"/>
                      </a:lnTo>
                      <a:lnTo>
                        <a:pt x="23100" y="7303"/>
                      </a:lnTo>
                      <a:lnTo>
                        <a:pt x="23058" y="7366"/>
                      </a:lnTo>
                      <a:lnTo>
                        <a:pt x="23184" y="7512"/>
                      </a:lnTo>
                      <a:lnTo>
                        <a:pt x="23267" y="7470"/>
                      </a:lnTo>
                      <a:lnTo>
                        <a:pt x="23456" y="7470"/>
                      </a:lnTo>
                      <a:lnTo>
                        <a:pt x="23497" y="7617"/>
                      </a:lnTo>
                      <a:lnTo>
                        <a:pt x="23581" y="7680"/>
                      </a:lnTo>
                      <a:lnTo>
                        <a:pt x="23623" y="7596"/>
                      </a:lnTo>
                      <a:lnTo>
                        <a:pt x="23811" y="7596"/>
                      </a:lnTo>
                      <a:lnTo>
                        <a:pt x="23790" y="7701"/>
                      </a:lnTo>
                      <a:lnTo>
                        <a:pt x="23937" y="7805"/>
                      </a:lnTo>
                      <a:lnTo>
                        <a:pt x="24083" y="7805"/>
                      </a:lnTo>
                      <a:lnTo>
                        <a:pt x="24146" y="7952"/>
                      </a:lnTo>
                      <a:lnTo>
                        <a:pt x="24083" y="8161"/>
                      </a:lnTo>
                      <a:lnTo>
                        <a:pt x="23832" y="8307"/>
                      </a:lnTo>
                      <a:lnTo>
                        <a:pt x="23769" y="8433"/>
                      </a:lnTo>
                      <a:lnTo>
                        <a:pt x="23769" y="8517"/>
                      </a:lnTo>
                      <a:lnTo>
                        <a:pt x="23979" y="8726"/>
                      </a:lnTo>
                      <a:lnTo>
                        <a:pt x="24104" y="8768"/>
                      </a:lnTo>
                      <a:lnTo>
                        <a:pt x="23895" y="8768"/>
                      </a:lnTo>
                      <a:lnTo>
                        <a:pt x="23665" y="8579"/>
                      </a:lnTo>
                      <a:lnTo>
                        <a:pt x="23665" y="8454"/>
                      </a:lnTo>
                      <a:lnTo>
                        <a:pt x="23769" y="8224"/>
                      </a:lnTo>
                      <a:lnTo>
                        <a:pt x="23832" y="8161"/>
                      </a:lnTo>
                      <a:lnTo>
                        <a:pt x="23832" y="8098"/>
                      </a:lnTo>
                      <a:lnTo>
                        <a:pt x="23895" y="7952"/>
                      </a:lnTo>
                      <a:lnTo>
                        <a:pt x="23832" y="7910"/>
                      </a:lnTo>
                      <a:lnTo>
                        <a:pt x="23456" y="8098"/>
                      </a:lnTo>
                      <a:lnTo>
                        <a:pt x="23246" y="8161"/>
                      </a:lnTo>
                      <a:lnTo>
                        <a:pt x="23184" y="8307"/>
                      </a:lnTo>
                      <a:lnTo>
                        <a:pt x="23058" y="8349"/>
                      </a:lnTo>
                      <a:lnTo>
                        <a:pt x="22953" y="8307"/>
                      </a:lnTo>
                      <a:lnTo>
                        <a:pt x="22828" y="8328"/>
                      </a:lnTo>
                      <a:lnTo>
                        <a:pt x="22660" y="8454"/>
                      </a:lnTo>
                      <a:lnTo>
                        <a:pt x="22221" y="8621"/>
                      </a:lnTo>
                      <a:lnTo>
                        <a:pt x="21907" y="8684"/>
                      </a:lnTo>
                      <a:lnTo>
                        <a:pt x="21782" y="8684"/>
                      </a:lnTo>
                      <a:lnTo>
                        <a:pt x="21614" y="8851"/>
                      </a:lnTo>
                      <a:lnTo>
                        <a:pt x="21468" y="8851"/>
                      </a:lnTo>
                      <a:lnTo>
                        <a:pt x="21384" y="8935"/>
                      </a:lnTo>
                      <a:lnTo>
                        <a:pt x="21510" y="9040"/>
                      </a:lnTo>
                      <a:lnTo>
                        <a:pt x="21510" y="9165"/>
                      </a:lnTo>
                      <a:lnTo>
                        <a:pt x="21489" y="9291"/>
                      </a:lnTo>
                      <a:lnTo>
                        <a:pt x="21572" y="9374"/>
                      </a:lnTo>
                      <a:lnTo>
                        <a:pt x="21677" y="9374"/>
                      </a:lnTo>
                      <a:lnTo>
                        <a:pt x="21698" y="9458"/>
                      </a:lnTo>
                      <a:lnTo>
                        <a:pt x="21635" y="9521"/>
                      </a:lnTo>
                      <a:lnTo>
                        <a:pt x="21844" y="9667"/>
                      </a:lnTo>
                      <a:lnTo>
                        <a:pt x="22012" y="9918"/>
                      </a:lnTo>
                      <a:lnTo>
                        <a:pt x="22012" y="10128"/>
                      </a:lnTo>
                      <a:lnTo>
                        <a:pt x="22054" y="10232"/>
                      </a:lnTo>
                      <a:lnTo>
                        <a:pt x="22116" y="10232"/>
                      </a:lnTo>
                      <a:lnTo>
                        <a:pt x="22137" y="10400"/>
                      </a:lnTo>
                      <a:lnTo>
                        <a:pt x="22305" y="10504"/>
                      </a:lnTo>
                      <a:lnTo>
                        <a:pt x="22430" y="10462"/>
                      </a:lnTo>
                      <a:lnTo>
                        <a:pt x="22828" y="10504"/>
                      </a:lnTo>
                      <a:lnTo>
                        <a:pt x="22953" y="10421"/>
                      </a:lnTo>
                      <a:lnTo>
                        <a:pt x="22953" y="10504"/>
                      </a:lnTo>
                      <a:lnTo>
                        <a:pt x="22995" y="10609"/>
                      </a:lnTo>
                      <a:lnTo>
                        <a:pt x="22995" y="10755"/>
                      </a:lnTo>
                      <a:lnTo>
                        <a:pt x="23184" y="10839"/>
                      </a:lnTo>
                      <a:lnTo>
                        <a:pt x="23288" y="10986"/>
                      </a:lnTo>
                      <a:lnTo>
                        <a:pt x="23581" y="10986"/>
                      </a:lnTo>
                      <a:lnTo>
                        <a:pt x="23790" y="11132"/>
                      </a:lnTo>
                      <a:lnTo>
                        <a:pt x="23874" y="11132"/>
                      </a:lnTo>
                      <a:lnTo>
                        <a:pt x="23979" y="11258"/>
                      </a:lnTo>
                      <a:lnTo>
                        <a:pt x="24000" y="11550"/>
                      </a:lnTo>
                      <a:lnTo>
                        <a:pt x="24041" y="11676"/>
                      </a:lnTo>
                      <a:lnTo>
                        <a:pt x="24000" y="11864"/>
                      </a:lnTo>
                      <a:lnTo>
                        <a:pt x="24125" y="12011"/>
                      </a:lnTo>
                      <a:lnTo>
                        <a:pt x="24230" y="12094"/>
                      </a:lnTo>
                      <a:lnTo>
                        <a:pt x="24418" y="12346"/>
                      </a:lnTo>
                      <a:lnTo>
                        <a:pt x="24502" y="12618"/>
                      </a:lnTo>
                      <a:lnTo>
                        <a:pt x="24648" y="12743"/>
                      </a:lnTo>
                      <a:lnTo>
                        <a:pt x="24711" y="12869"/>
                      </a:lnTo>
                      <a:lnTo>
                        <a:pt x="24585" y="13141"/>
                      </a:lnTo>
                      <a:lnTo>
                        <a:pt x="24502" y="13162"/>
                      </a:lnTo>
                      <a:lnTo>
                        <a:pt x="24418" y="13141"/>
                      </a:lnTo>
                      <a:lnTo>
                        <a:pt x="24418" y="13141"/>
                      </a:lnTo>
                      <a:lnTo>
                        <a:pt x="24523" y="13287"/>
                      </a:lnTo>
                      <a:lnTo>
                        <a:pt x="24732" y="13329"/>
                      </a:lnTo>
                      <a:lnTo>
                        <a:pt x="24837" y="13392"/>
                      </a:lnTo>
                      <a:lnTo>
                        <a:pt x="25046" y="13643"/>
                      </a:lnTo>
                      <a:lnTo>
                        <a:pt x="25255" y="13706"/>
                      </a:lnTo>
                      <a:lnTo>
                        <a:pt x="25276" y="13685"/>
                      </a:lnTo>
                      <a:lnTo>
                        <a:pt x="25360" y="13706"/>
                      </a:lnTo>
                      <a:lnTo>
                        <a:pt x="25548" y="13559"/>
                      </a:lnTo>
                      <a:lnTo>
                        <a:pt x="25736" y="13517"/>
                      </a:lnTo>
                      <a:lnTo>
                        <a:pt x="25945" y="13685"/>
                      </a:lnTo>
                      <a:lnTo>
                        <a:pt x="26092" y="13747"/>
                      </a:lnTo>
                      <a:lnTo>
                        <a:pt x="26197" y="13747"/>
                      </a:lnTo>
                      <a:lnTo>
                        <a:pt x="26280" y="13894"/>
                      </a:lnTo>
                      <a:lnTo>
                        <a:pt x="26301" y="14124"/>
                      </a:lnTo>
                      <a:lnTo>
                        <a:pt x="26238" y="13915"/>
                      </a:lnTo>
                      <a:lnTo>
                        <a:pt x="26176" y="13810"/>
                      </a:lnTo>
                      <a:lnTo>
                        <a:pt x="25987" y="13810"/>
                      </a:lnTo>
                      <a:lnTo>
                        <a:pt x="25757" y="13643"/>
                      </a:lnTo>
                      <a:lnTo>
                        <a:pt x="25611" y="13643"/>
                      </a:lnTo>
                      <a:lnTo>
                        <a:pt x="25443" y="13810"/>
                      </a:lnTo>
                      <a:lnTo>
                        <a:pt x="25443" y="13978"/>
                      </a:lnTo>
                      <a:lnTo>
                        <a:pt x="25464" y="14061"/>
                      </a:lnTo>
                      <a:lnTo>
                        <a:pt x="25234" y="13810"/>
                      </a:lnTo>
                      <a:lnTo>
                        <a:pt x="24983" y="13810"/>
                      </a:lnTo>
                      <a:lnTo>
                        <a:pt x="24857" y="13706"/>
                      </a:lnTo>
                      <a:lnTo>
                        <a:pt x="24857" y="13580"/>
                      </a:lnTo>
                      <a:lnTo>
                        <a:pt x="24753" y="13434"/>
                      </a:lnTo>
                      <a:lnTo>
                        <a:pt x="24565" y="13371"/>
                      </a:lnTo>
                      <a:lnTo>
                        <a:pt x="24397" y="13371"/>
                      </a:lnTo>
                      <a:lnTo>
                        <a:pt x="24188" y="13245"/>
                      </a:lnTo>
                      <a:lnTo>
                        <a:pt x="24230" y="13182"/>
                      </a:lnTo>
                      <a:lnTo>
                        <a:pt x="24230" y="13057"/>
                      </a:lnTo>
                      <a:lnTo>
                        <a:pt x="24313" y="13015"/>
                      </a:lnTo>
                      <a:lnTo>
                        <a:pt x="24272" y="12910"/>
                      </a:lnTo>
                      <a:lnTo>
                        <a:pt x="24230" y="12638"/>
                      </a:lnTo>
                      <a:lnTo>
                        <a:pt x="24167" y="12429"/>
                      </a:lnTo>
                      <a:lnTo>
                        <a:pt x="24083" y="12387"/>
                      </a:lnTo>
                      <a:lnTo>
                        <a:pt x="24021" y="12555"/>
                      </a:lnTo>
                      <a:lnTo>
                        <a:pt x="23958" y="12597"/>
                      </a:lnTo>
                      <a:lnTo>
                        <a:pt x="23979" y="12743"/>
                      </a:lnTo>
                      <a:lnTo>
                        <a:pt x="23895" y="12827"/>
                      </a:lnTo>
                      <a:lnTo>
                        <a:pt x="23916" y="12910"/>
                      </a:lnTo>
                      <a:lnTo>
                        <a:pt x="23895" y="13036"/>
                      </a:lnTo>
                      <a:lnTo>
                        <a:pt x="23811" y="13036"/>
                      </a:lnTo>
                      <a:lnTo>
                        <a:pt x="23769" y="12659"/>
                      </a:lnTo>
                      <a:lnTo>
                        <a:pt x="23853" y="12555"/>
                      </a:lnTo>
                      <a:lnTo>
                        <a:pt x="23811" y="12429"/>
                      </a:lnTo>
                      <a:lnTo>
                        <a:pt x="23644" y="12283"/>
                      </a:lnTo>
                      <a:lnTo>
                        <a:pt x="23644" y="12094"/>
                      </a:lnTo>
                      <a:lnTo>
                        <a:pt x="23560" y="11969"/>
                      </a:lnTo>
                      <a:lnTo>
                        <a:pt x="23560" y="11802"/>
                      </a:lnTo>
                      <a:lnTo>
                        <a:pt x="23707" y="11697"/>
                      </a:lnTo>
                      <a:lnTo>
                        <a:pt x="23707" y="11613"/>
                      </a:lnTo>
                      <a:lnTo>
                        <a:pt x="23686" y="11509"/>
                      </a:lnTo>
                      <a:lnTo>
                        <a:pt x="23707" y="11299"/>
                      </a:lnTo>
                      <a:lnTo>
                        <a:pt x="23581" y="11278"/>
                      </a:lnTo>
                      <a:lnTo>
                        <a:pt x="23539" y="11299"/>
                      </a:lnTo>
                      <a:lnTo>
                        <a:pt x="23456" y="11216"/>
                      </a:lnTo>
                      <a:lnTo>
                        <a:pt x="23225" y="11383"/>
                      </a:lnTo>
                      <a:lnTo>
                        <a:pt x="22912" y="11425"/>
                      </a:lnTo>
                      <a:lnTo>
                        <a:pt x="22744" y="11425"/>
                      </a:lnTo>
                      <a:lnTo>
                        <a:pt x="22514" y="11195"/>
                      </a:lnTo>
                      <a:lnTo>
                        <a:pt x="22388" y="11111"/>
                      </a:lnTo>
                      <a:lnTo>
                        <a:pt x="22347" y="11006"/>
                      </a:lnTo>
                      <a:lnTo>
                        <a:pt x="22012" y="10965"/>
                      </a:lnTo>
                      <a:lnTo>
                        <a:pt x="21886" y="10860"/>
                      </a:lnTo>
                      <a:lnTo>
                        <a:pt x="21761" y="10693"/>
                      </a:lnTo>
                      <a:lnTo>
                        <a:pt x="21363" y="10693"/>
                      </a:lnTo>
                      <a:lnTo>
                        <a:pt x="21259" y="10651"/>
                      </a:lnTo>
                      <a:lnTo>
                        <a:pt x="21133" y="10734"/>
                      </a:lnTo>
                      <a:lnTo>
                        <a:pt x="20987" y="10944"/>
                      </a:lnTo>
                      <a:lnTo>
                        <a:pt x="20966" y="11069"/>
                      </a:lnTo>
                      <a:lnTo>
                        <a:pt x="20924" y="11111"/>
                      </a:lnTo>
                      <a:lnTo>
                        <a:pt x="20861" y="11090"/>
                      </a:lnTo>
                      <a:lnTo>
                        <a:pt x="20840" y="11174"/>
                      </a:lnTo>
                      <a:lnTo>
                        <a:pt x="20924" y="11258"/>
                      </a:lnTo>
                      <a:lnTo>
                        <a:pt x="21091" y="11132"/>
                      </a:lnTo>
                      <a:lnTo>
                        <a:pt x="21300" y="11174"/>
                      </a:lnTo>
                      <a:lnTo>
                        <a:pt x="21405" y="11383"/>
                      </a:lnTo>
                      <a:lnTo>
                        <a:pt x="21280" y="11613"/>
                      </a:lnTo>
                      <a:lnTo>
                        <a:pt x="21133" y="11655"/>
                      </a:lnTo>
                      <a:lnTo>
                        <a:pt x="20861" y="11550"/>
                      </a:lnTo>
                      <a:lnTo>
                        <a:pt x="20715" y="11362"/>
                      </a:lnTo>
                      <a:lnTo>
                        <a:pt x="20610" y="11362"/>
                      </a:lnTo>
                      <a:lnTo>
                        <a:pt x="20443" y="11467"/>
                      </a:lnTo>
                      <a:lnTo>
                        <a:pt x="20401" y="11550"/>
                      </a:lnTo>
                      <a:lnTo>
                        <a:pt x="20317" y="11571"/>
                      </a:lnTo>
                      <a:lnTo>
                        <a:pt x="20505" y="11822"/>
                      </a:lnTo>
                      <a:lnTo>
                        <a:pt x="20568" y="11822"/>
                      </a:lnTo>
                      <a:lnTo>
                        <a:pt x="20631" y="11969"/>
                      </a:lnTo>
                      <a:lnTo>
                        <a:pt x="20840" y="12136"/>
                      </a:lnTo>
                      <a:lnTo>
                        <a:pt x="21028" y="12136"/>
                      </a:lnTo>
                      <a:lnTo>
                        <a:pt x="21112" y="12220"/>
                      </a:lnTo>
                      <a:lnTo>
                        <a:pt x="21405" y="12241"/>
                      </a:lnTo>
                      <a:lnTo>
                        <a:pt x="21489" y="12178"/>
                      </a:lnTo>
                      <a:lnTo>
                        <a:pt x="21531" y="12178"/>
                      </a:lnTo>
                      <a:lnTo>
                        <a:pt x="21572" y="12283"/>
                      </a:lnTo>
                      <a:lnTo>
                        <a:pt x="21782" y="12283"/>
                      </a:lnTo>
                      <a:lnTo>
                        <a:pt x="21824" y="12429"/>
                      </a:lnTo>
                      <a:lnTo>
                        <a:pt x="21907" y="12450"/>
                      </a:lnTo>
                      <a:lnTo>
                        <a:pt x="21928" y="12555"/>
                      </a:lnTo>
                      <a:lnTo>
                        <a:pt x="22158" y="12597"/>
                      </a:lnTo>
                      <a:lnTo>
                        <a:pt x="22263" y="12513"/>
                      </a:lnTo>
                      <a:lnTo>
                        <a:pt x="22200" y="12618"/>
                      </a:lnTo>
                      <a:lnTo>
                        <a:pt x="21949" y="12659"/>
                      </a:lnTo>
                      <a:lnTo>
                        <a:pt x="21803" y="12576"/>
                      </a:lnTo>
                      <a:lnTo>
                        <a:pt x="21698" y="12555"/>
                      </a:lnTo>
                      <a:lnTo>
                        <a:pt x="21531" y="12366"/>
                      </a:lnTo>
                      <a:lnTo>
                        <a:pt x="21426" y="12346"/>
                      </a:lnTo>
                      <a:lnTo>
                        <a:pt x="21321" y="12408"/>
                      </a:lnTo>
                      <a:lnTo>
                        <a:pt x="21196" y="12408"/>
                      </a:lnTo>
                      <a:lnTo>
                        <a:pt x="21091" y="12534"/>
                      </a:lnTo>
                      <a:lnTo>
                        <a:pt x="21049" y="12429"/>
                      </a:lnTo>
                      <a:lnTo>
                        <a:pt x="20945" y="12346"/>
                      </a:lnTo>
                      <a:lnTo>
                        <a:pt x="20840" y="12408"/>
                      </a:lnTo>
                      <a:lnTo>
                        <a:pt x="20631" y="12408"/>
                      </a:lnTo>
                      <a:lnTo>
                        <a:pt x="20464" y="12304"/>
                      </a:lnTo>
                      <a:lnTo>
                        <a:pt x="20338" y="12325"/>
                      </a:lnTo>
                      <a:lnTo>
                        <a:pt x="20296" y="12220"/>
                      </a:lnTo>
                      <a:lnTo>
                        <a:pt x="20401" y="12136"/>
                      </a:lnTo>
                      <a:lnTo>
                        <a:pt x="20401" y="12053"/>
                      </a:lnTo>
                      <a:lnTo>
                        <a:pt x="20296" y="11990"/>
                      </a:lnTo>
                      <a:lnTo>
                        <a:pt x="20296" y="11885"/>
                      </a:lnTo>
                      <a:lnTo>
                        <a:pt x="20108" y="11718"/>
                      </a:lnTo>
                      <a:lnTo>
                        <a:pt x="20024" y="11592"/>
                      </a:lnTo>
                      <a:lnTo>
                        <a:pt x="20087" y="11425"/>
                      </a:lnTo>
                      <a:lnTo>
                        <a:pt x="19982" y="11278"/>
                      </a:lnTo>
                      <a:lnTo>
                        <a:pt x="19982" y="11006"/>
                      </a:lnTo>
                      <a:lnTo>
                        <a:pt x="19836" y="10881"/>
                      </a:lnTo>
                      <a:lnTo>
                        <a:pt x="19836" y="10693"/>
                      </a:lnTo>
                      <a:lnTo>
                        <a:pt x="19794" y="10651"/>
                      </a:lnTo>
                      <a:lnTo>
                        <a:pt x="19710" y="10630"/>
                      </a:lnTo>
                      <a:lnTo>
                        <a:pt x="19689" y="10462"/>
                      </a:lnTo>
                      <a:lnTo>
                        <a:pt x="19522" y="10337"/>
                      </a:lnTo>
                      <a:lnTo>
                        <a:pt x="19459" y="10379"/>
                      </a:lnTo>
                      <a:lnTo>
                        <a:pt x="19689" y="10860"/>
                      </a:lnTo>
                      <a:lnTo>
                        <a:pt x="19752" y="11174"/>
                      </a:lnTo>
                      <a:lnTo>
                        <a:pt x="19710" y="11425"/>
                      </a:lnTo>
                      <a:lnTo>
                        <a:pt x="19522" y="11676"/>
                      </a:lnTo>
                      <a:lnTo>
                        <a:pt x="19396" y="11802"/>
                      </a:lnTo>
                      <a:lnTo>
                        <a:pt x="19396" y="11885"/>
                      </a:lnTo>
                      <a:lnTo>
                        <a:pt x="19480" y="11948"/>
                      </a:lnTo>
                      <a:lnTo>
                        <a:pt x="19501" y="12136"/>
                      </a:lnTo>
                      <a:lnTo>
                        <a:pt x="19417" y="12346"/>
                      </a:lnTo>
                      <a:lnTo>
                        <a:pt x="19417" y="12471"/>
                      </a:lnTo>
                      <a:lnTo>
                        <a:pt x="19627" y="12618"/>
                      </a:lnTo>
                      <a:lnTo>
                        <a:pt x="19899" y="12848"/>
                      </a:lnTo>
                      <a:lnTo>
                        <a:pt x="19940" y="12994"/>
                      </a:lnTo>
                      <a:lnTo>
                        <a:pt x="20108" y="12994"/>
                      </a:lnTo>
                      <a:lnTo>
                        <a:pt x="20233" y="13141"/>
                      </a:lnTo>
                      <a:lnTo>
                        <a:pt x="20338" y="13371"/>
                      </a:lnTo>
                      <a:lnTo>
                        <a:pt x="20317" y="13727"/>
                      </a:lnTo>
                      <a:lnTo>
                        <a:pt x="20275" y="13894"/>
                      </a:lnTo>
                      <a:lnTo>
                        <a:pt x="20422" y="14103"/>
                      </a:lnTo>
                      <a:lnTo>
                        <a:pt x="20380" y="14354"/>
                      </a:lnTo>
                      <a:lnTo>
                        <a:pt x="20464" y="14501"/>
                      </a:lnTo>
                      <a:lnTo>
                        <a:pt x="20673" y="14731"/>
                      </a:lnTo>
                      <a:lnTo>
                        <a:pt x="20715" y="14856"/>
                      </a:lnTo>
                      <a:lnTo>
                        <a:pt x="20673" y="15024"/>
                      </a:lnTo>
                      <a:lnTo>
                        <a:pt x="20736" y="15087"/>
                      </a:lnTo>
                      <a:lnTo>
                        <a:pt x="20882" y="15149"/>
                      </a:lnTo>
                      <a:lnTo>
                        <a:pt x="21070" y="15045"/>
                      </a:lnTo>
                      <a:lnTo>
                        <a:pt x="21280" y="15087"/>
                      </a:lnTo>
                      <a:lnTo>
                        <a:pt x="21363" y="15045"/>
                      </a:lnTo>
                      <a:lnTo>
                        <a:pt x="21384" y="14877"/>
                      </a:lnTo>
                      <a:lnTo>
                        <a:pt x="21510" y="14752"/>
                      </a:lnTo>
                      <a:lnTo>
                        <a:pt x="21677" y="14815"/>
                      </a:lnTo>
                      <a:lnTo>
                        <a:pt x="21782" y="14773"/>
                      </a:lnTo>
                      <a:lnTo>
                        <a:pt x="21991" y="14919"/>
                      </a:lnTo>
                      <a:lnTo>
                        <a:pt x="22116" y="14856"/>
                      </a:lnTo>
                      <a:lnTo>
                        <a:pt x="22200" y="14982"/>
                      </a:lnTo>
                      <a:lnTo>
                        <a:pt x="22451" y="15087"/>
                      </a:lnTo>
                      <a:lnTo>
                        <a:pt x="22640" y="15087"/>
                      </a:lnTo>
                      <a:lnTo>
                        <a:pt x="22765" y="15275"/>
                      </a:lnTo>
                      <a:lnTo>
                        <a:pt x="22765" y="15379"/>
                      </a:lnTo>
                      <a:lnTo>
                        <a:pt x="22953" y="15484"/>
                      </a:lnTo>
                      <a:lnTo>
                        <a:pt x="23016" y="15589"/>
                      </a:lnTo>
                      <a:lnTo>
                        <a:pt x="23037" y="15610"/>
                      </a:lnTo>
                      <a:lnTo>
                        <a:pt x="23058" y="15693"/>
                      </a:lnTo>
                      <a:lnTo>
                        <a:pt x="23142" y="15777"/>
                      </a:lnTo>
                      <a:lnTo>
                        <a:pt x="23058" y="15861"/>
                      </a:lnTo>
                      <a:lnTo>
                        <a:pt x="22953" y="15882"/>
                      </a:lnTo>
                      <a:lnTo>
                        <a:pt x="22953" y="16070"/>
                      </a:lnTo>
                      <a:lnTo>
                        <a:pt x="23037" y="16216"/>
                      </a:lnTo>
                      <a:lnTo>
                        <a:pt x="23121" y="16279"/>
                      </a:lnTo>
                      <a:lnTo>
                        <a:pt x="23079" y="16384"/>
                      </a:lnTo>
                      <a:lnTo>
                        <a:pt x="23163" y="16488"/>
                      </a:lnTo>
                      <a:lnTo>
                        <a:pt x="23288" y="16488"/>
                      </a:lnTo>
                      <a:lnTo>
                        <a:pt x="23372" y="16593"/>
                      </a:lnTo>
                      <a:lnTo>
                        <a:pt x="23518" y="16593"/>
                      </a:lnTo>
                      <a:lnTo>
                        <a:pt x="23602" y="16426"/>
                      </a:lnTo>
                      <a:lnTo>
                        <a:pt x="23665" y="16509"/>
                      </a:lnTo>
                      <a:lnTo>
                        <a:pt x="23769" y="16488"/>
                      </a:lnTo>
                      <a:lnTo>
                        <a:pt x="23832" y="16509"/>
                      </a:lnTo>
                      <a:lnTo>
                        <a:pt x="23790" y="16530"/>
                      </a:lnTo>
                      <a:lnTo>
                        <a:pt x="23728" y="16593"/>
                      </a:lnTo>
                      <a:lnTo>
                        <a:pt x="23560" y="16614"/>
                      </a:lnTo>
                      <a:lnTo>
                        <a:pt x="23456" y="16635"/>
                      </a:lnTo>
                      <a:lnTo>
                        <a:pt x="23288" y="16656"/>
                      </a:lnTo>
                      <a:lnTo>
                        <a:pt x="23142" y="16551"/>
                      </a:lnTo>
                      <a:lnTo>
                        <a:pt x="22995" y="16551"/>
                      </a:lnTo>
                      <a:lnTo>
                        <a:pt x="22932" y="16426"/>
                      </a:lnTo>
                      <a:lnTo>
                        <a:pt x="22974" y="16384"/>
                      </a:lnTo>
                      <a:lnTo>
                        <a:pt x="22953" y="16237"/>
                      </a:lnTo>
                      <a:lnTo>
                        <a:pt x="22849" y="16112"/>
                      </a:lnTo>
                      <a:lnTo>
                        <a:pt x="22828" y="15986"/>
                      </a:lnTo>
                      <a:lnTo>
                        <a:pt x="22723" y="15923"/>
                      </a:lnTo>
                      <a:lnTo>
                        <a:pt x="22744" y="15798"/>
                      </a:lnTo>
                      <a:lnTo>
                        <a:pt x="22619" y="15610"/>
                      </a:lnTo>
                      <a:lnTo>
                        <a:pt x="22556" y="15610"/>
                      </a:lnTo>
                      <a:lnTo>
                        <a:pt x="22430" y="15526"/>
                      </a:lnTo>
                      <a:lnTo>
                        <a:pt x="22242" y="15421"/>
                      </a:lnTo>
                      <a:lnTo>
                        <a:pt x="22242" y="15254"/>
                      </a:lnTo>
                      <a:lnTo>
                        <a:pt x="22054" y="15066"/>
                      </a:lnTo>
                      <a:lnTo>
                        <a:pt x="21907" y="15066"/>
                      </a:lnTo>
                      <a:lnTo>
                        <a:pt x="21677" y="15317"/>
                      </a:lnTo>
                      <a:lnTo>
                        <a:pt x="21510" y="15338"/>
                      </a:lnTo>
                      <a:lnTo>
                        <a:pt x="21405" y="15463"/>
                      </a:lnTo>
                      <a:lnTo>
                        <a:pt x="21217" y="15589"/>
                      </a:lnTo>
                      <a:lnTo>
                        <a:pt x="21259" y="15944"/>
                      </a:lnTo>
                      <a:lnTo>
                        <a:pt x="21321" y="16049"/>
                      </a:lnTo>
                      <a:lnTo>
                        <a:pt x="21572" y="16175"/>
                      </a:lnTo>
                      <a:lnTo>
                        <a:pt x="21761" y="16593"/>
                      </a:lnTo>
                      <a:lnTo>
                        <a:pt x="21719" y="16698"/>
                      </a:lnTo>
                      <a:lnTo>
                        <a:pt x="21531" y="17012"/>
                      </a:lnTo>
                      <a:lnTo>
                        <a:pt x="21510" y="17179"/>
                      </a:lnTo>
                      <a:lnTo>
                        <a:pt x="21614" y="17367"/>
                      </a:lnTo>
                      <a:lnTo>
                        <a:pt x="21510" y="17639"/>
                      </a:lnTo>
                      <a:lnTo>
                        <a:pt x="21510" y="17744"/>
                      </a:lnTo>
                      <a:lnTo>
                        <a:pt x="21363" y="17890"/>
                      </a:lnTo>
                      <a:lnTo>
                        <a:pt x="21363" y="17974"/>
                      </a:lnTo>
                      <a:lnTo>
                        <a:pt x="21259" y="18016"/>
                      </a:lnTo>
                      <a:lnTo>
                        <a:pt x="21175" y="18120"/>
                      </a:lnTo>
                      <a:lnTo>
                        <a:pt x="21175" y="18267"/>
                      </a:lnTo>
                      <a:lnTo>
                        <a:pt x="21259" y="18330"/>
                      </a:lnTo>
                      <a:lnTo>
                        <a:pt x="21259" y="18434"/>
                      </a:lnTo>
                      <a:lnTo>
                        <a:pt x="21070" y="18539"/>
                      </a:lnTo>
                      <a:lnTo>
                        <a:pt x="20840" y="18497"/>
                      </a:lnTo>
                      <a:lnTo>
                        <a:pt x="20798" y="18434"/>
                      </a:lnTo>
                      <a:lnTo>
                        <a:pt x="20589" y="18434"/>
                      </a:lnTo>
                      <a:lnTo>
                        <a:pt x="20380" y="18476"/>
                      </a:lnTo>
                      <a:lnTo>
                        <a:pt x="20212" y="18413"/>
                      </a:lnTo>
                      <a:lnTo>
                        <a:pt x="19794" y="18330"/>
                      </a:lnTo>
                      <a:lnTo>
                        <a:pt x="19627" y="18183"/>
                      </a:lnTo>
                      <a:lnTo>
                        <a:pt x="19585" y="18079"/>
                      </a:lnTo>
                      <a:lnTo>
                        <a:pt x="19396" y="18100"/>
                      </a:lnTo>
                      <a:lnTo>
                        <a:pt x="19334" y="18204"/>
                      </a:lnTo>
                      <a:lnTo>
                        <a:pt x="19313" y="18162"/>
                      </a:lnTo>
                      <a:lnTo>
                        <a:pt x="19229" y="18120"/>
                      </a:lnTo>
                      <a:lnTo>
                        <a:pt x="19313" y="17974"/>
                      </a:lnTo>
                      <a:lnTo>
                        <a:pt x="19480" y="17953"/>
                      </a:lnTo>
                      <a:lnTo>
                        <a:pt x="19794" y="17890"/>
                      </a:lnTo>
                      <a:lnTo>
                        <a:pt x="19836" y="17807"/>
                      </a:lnTo>
                      <a:lnTo>
                        <a:pt x="20108" y="17974"/>
                      </a:lnTo>
                      <a:lnTo>
                        <a:pt x="20171" y="17974"/>
                      </a:lnTo>
                      <a:lnTo>
                        <a:pt x="20212" y="17890"/>
                      </a:lnTo>
                      <a:lnTo>
                        <a:pt x="20338" y="17890"/>
                      </a:lnTo>
                      <a:lnTo>
                        <a:pt x="20338" y="17974"/>
                      </a:lnTo>
                      <a:lnTo>
                        <a:pt x="20150" y="18079"/>
                      </a:lnTo>
                      <a:lnTo>
                        <a:pt x="20254" y="18183"/>
                      </a:lnTo>
                      <a:lnTo>
                        <a:pt x="20464" y="18162"/>
                      </a:lnTo>
                      <a:lnTo>
                        <a:pt x="20547" y="18058"/>
                      </a:lnTo>
                      <a:lnTo>
                        <a:pt x="20673" y="17995"/>
                      </a:lnTo>
                      <a:lnTo>
                        <a:pt x="20673" y="17911"/>
                      </a:lnTo>
                      <a:lnTo>
                        <a:pt x="20568" y="17786"/>
                      </a:lnTo>
                      <a:lnTo>
                        <a:pt x="20568" y="17702"/>
                      </a:lnTo>
                      <a:lnTo>
                        <a:pt x="20694" y="17786"/>
                      </a:lnTo>
                      <a:lnTo>
                        <a:pt x="20756" y="17702"/>
                      </a:lnTo>
                      <a:lnTo>
                        <a:pt x="20756" y="17472"/>
                      </a:lnTo>
                      <a:lnTo>
                        <a:pt x="20882" y="17388"/>
                      </a:lnTo>
                      <a:lnTo>
                        <a:pt x="20861" y="17325"/>
                      </a:lnTo>
                      <a:lnTo>
                        <a:pt x="20777" y="17346"/>
                      </a:lnTo>
                      <a:lnTo>
                        <a:pt x="20756" y="17284"/>
                      </a:lnTo>
                      <a:lnTo>
                        <a:pt x="20882" y="17242"/>
                      </a:lnTo>
                      <a:lnTo>
                        <a:pt x="20882" y="17012"/>
                      </a:lnTo>
                      <a:lnTo>
                        <a:pt x="20840" y="16928"/>
                      </a:lnTo>
                      <a:lnTo>
                        <a:pt x="20903" y="16823"/>
                      </a:lnTo>
                      <a:lnTo>
                        <a:pt x="20903" y="16760"/>
                      </a:lnTo>
                      <a:lnTo>
                        <a:pt x="21008" y="16698"/>
                      </a:lnTo>
                      <a:lnTo>
                        <a:pt x="20987" y="16509"/>
                      </a:lnTo>
                      <a:lnTo>
                        <a:pt x="20861" y="16384"/>
                      </a:lnTo>
                      <a:lnTo>
                        <a:pt x="20777" y="16175"/>
                      </a:lnTo>
                      <a:lnTo>
                        <a:pt x="20798" y="16007"/>
                      </a:lnTo>
                      <a:lnTo>
                        <a:pt x="20798" y="15882"/>
                      </a:lnTo>
                      <a:lnTo>
                        <a:pt x="20861" y="15903"/>
                      </a:lnTo>
                      <a:lnTo>
                        <a:pt x="20861" y="15819"/>
                      </a:lnTo>
                      <a:lnTo>
                        <a:pt x="20673" y="15651"/>
                      </a:lnTo>
                      <a:lnTo>
                        <a:pt x="20589" y="15610"/>
                      </a:lnTo>
                      <a:lnTo>
                        <a:pt x="20526" y="15505"/>
                      </a:lnTo>
                      <a:lnTo>
                        <a:pt x="20338" y="15463"/>
                      </a:lnTo>
                      <a:lnTo>
                        <a:pt x="20108" y="15170"/>
                      </a:lnTo>
                      <a:lnTo>
                        <a:pt x="20045" y="14940"/>
                      </a:lnTo>
                      <a:lnTo>
                        <a:pt x="20003" y="14877"/>
                      </a:lnTo>
                      <a:lnTo>
                        <a:pt x="20045" y="14794"/>
                      </a:lnTo>
                      <a:lnTo>
                        <a:pt x="19919" y="14710"/>
                      </a:lnTo>
                      <a:lnTo>
                        <a:pt x="19836" y="14563"/>
                      </a:lnTo>
                      <a:lnTo>
                        <a:pt x="19899" y="14417"/>
                      </a:lnTo>
                      <a:lnTo>
                        <a:pt x="19710" y="14145"/>
                      </a:lnTo>
                      <a:lnTo>
                        <a:pt x="19710" y="13978"/>
                      </a:lnTo>
                      <a:lnTo>
                        <a:pt x="19585" y="13831"/>
                      </a:lnTo>
                      <a:lnTo>
                        <a:pt x="19606" y="13768"/>
                      </a:lnTo>
                      <a:lnTo>
                        <a:pt x="19606" y="13685"/>
                      </a:lnTo>
                      <a:lnTo>
                        <a:pt x="19501" y="13580"/>
                      </a:lnTo>
                      <a:lnTo>
                        <a:pt x="19438" y="13224"/>
                      </a:lnTo>
                      <a:lnTo>
                        <a:pt x="19375" y="13078"/>
                      </a:lnTo>
                      <a:lnTo>
                        <a:pt x="19229" y="12973"/>
                      </a:lnTo>
                      <a:lnTo>
                        <a:pt x="19292" y="12910"/>
                      </a:lnTo>
                      <a:lnTo>
                        <a:pt x="19250" y="12848"/>
                      </a:lnTo>
                      <a:lnTo>
                        <a:pt x="19166" y="12869"/>
                      </a:lnTo>
                      <a:lnTo>
                        <a:pt x="19166" y="12848"/>
                      </a:lnTo>
                      <a:lnTo>
                        <a:pt x="19041" y="12806"/>
                      </a:lnTo>
                      <a:lnTo>
                        <a:pt x="18957" y="12638"/>
                      </a:lnTo>
                      <a:lnTo>
                        <a:pt x="18831" y="12534"/>
                      </a:lnTo>
                      <a:lnTo>
                        <a:pt x="18769" y="12408"/>
                      </a:lnTo>
                      <a:lnTo>
                        <a:pt x="18852" y="12387"/>
                      </a:lnTo>
                      <a:lnTo>
                        <a:pt x="18873" y="12283"/>
                      </a:lnTo>
                      <a:lnTo>
                        <a:pt x="18831" y="12178"/>
                      </a:lnTo>
                      <a:lnTo>
                        <a:pt x="18852" y="12094"/>
                      </a:lnTo>
                      <a:lnTo>
                        <a:pt x="18790" y="11990"/>
                      </a:lnTo>
                      <a:lnTo>
                        <a:pt x="18852" y="11676"/>
                      </a:lnTo>
                      <a:lnTo>
                        <a:pt x="18769" y="11488"/>
                      </a:lnTo>
                      <a:lnTo>
                        <a:pt x="18769" y="11278"/>
                      </a:lnTo>
                      <a:lnTo>
                        <a:pt x="18727" y="11195"/>
                      </a:lnTo>
                      <a:lnTo>
                        <a:pt x="18727" y="11069"/>
                      </a:lnTo>
                      <a:lnTo>
                        <a:pt x="18643" y="10944"/>
                      </a:lnTo>
                      <a:lnTo>
                        <a:pt x="18748" y="10881"/>
                      </a:lnTo>
                      <a:lnTo>
                        <a:pt x="18685" y="10776"/>
                      </a:lnTo>
                      <a:lnTo>
                        <a:pt x="18559" y="10755"/>
                      </a:lnTo>
                      <a:lnTo>
                        <a:pt x="18413" y="10755"/>
                      </a:lnTo>
                      <a:lnTo>
                        <a:pt x="18057" y="10630"/>
                      </a:lnTo>
                      <a:lnTo>
                        <a:pt x="17932" y="10630"/>
                      </a:lnTo>
                      <a:lnTo>
                        <a:pt x="17890" y="10672"/>
                      </a:lnTo>
                      <a:lnTo>
                        <a:pt x="17785" y="10630"/>
                      </a:lnTo>
                      <a:lnTo>
                        <a:pt x="17681" y="10630"/>
                      </a:lnTo>
                      <a:lnTo>
                        <a:pt x="17534" y="10714"/>
                      </a:lnTo>
                      <a:lnTo>
                        <a:pt x="17388" y="10714"/>
                      </a:lnTo>
                      <a:lnTo>
                        <a:pt x="17262" y="10755"/>
                      </a:lnTo>
                      <a:lnTo>
                        <a:pt x="17220" y="10714"/>
                      </a:lnTo>
                      <a:lnTo>
                        <a:pt x="17262" y="10651"/>
                      </a:lnTo>
                      <a:lnTo>
                        <a:pt x="17158" y="10609"/>
                      </a:lnTo>
                      <a:lnTo>
                        <a:pt x="17053" y="10630"/>
                      </a:lnTo>
                      <a:lnTo>
                        <a:pt x="17074" y="10860"/>
                      </a:lnTo>
                      <a:lnTo>
                        <a:pt x="17053" y="11069"/>
                      </a:lnTo>
                      <a:lnTo>
                        <a:pt x="17158" y="11195"/>
                      </a:lnTo>
                      <a:lnTo>
                        <a:pt x="17116" y="11258"/>
                      </a:lnTo>
                      <a:lnTo>
                        <a:pt x="17074" y="11467"/>
                      </a:lnTo>
                      <a:lnTo>
                        <a:pt x="17158" y="11550"/>
                      </a:lnTo>
                      <a:lnTo>
                        <a:pt x="17158" y="11676"/>
                      </a:lnTo>
                      <a:lnTo>
                        <a:pt x="17199" y="11760"/>
                      </a:lnTo>
                      <a:lnTo>
                        <a:pt x="17158" y="11822"/>
                      </a:lnTo>
                      <a:lnTo>
                        <a:pt x="17158" y="12011"/>
                      </a:lnTo>
                      <a:lnTo>
                        <a:pt x="17220" y="12136"/>
                      </a:lnTo>
                      <a:lnTo>
                        <a:pt x="17158" y="12304"/>
                      </a:lnTo>
                      <a:lnTo>
                        <a:pt x="17158" y="12408"/>
                      </a:lnTo>
                      <a:lnTo>
                        <a:pt x="17199" y="12534"/>
                      </a:lnTo>
                      <a:lnTo>
                        <a:pt x="17178" y="12618"/>
                      </a:lnTo>
                      <a:lnTo>
                        <a:pt x="17053" y="12701"/>
                      </a:lnTo>
                      <a:lnTo>
                        <a:pt x="16844" y="13015"/>
                      </a:lnTo>
                      <a:lnTo>
                        <a:pt x="16760" y="13057"/>
                      </a:lnTo>
                      <a:lnTo>
                        <a:pt x="16781" y="13162"/>
                      </a:lnTo>
                      <a:lnTo>
                        <a:pt x="16865" y="13266"/>
                      </a:lnTo>
                      <a:lnTo>
                        <a:pt x="16802" y="13371"/>
                      </a:lnTo>
                      <a:lnTo>
                        <a:pt x="16781" y="13559"/>
                      </a:lnTo>
                      <a:lnTo>
                        <a:pt x="16906" y="13685"/>
                      </a:lnTo>
                      <a:lnTo>
                        <a:pt x="16990" y="13643"/>
                      </a:lnTo>
                      <a:lnTo>
                        <a:pt x="17074" y="13706"/>
                      </a:lnTo>
                      <a:lnTo>
                        <a:pt x="17158" y="13915"/>
                      </a:lnTo>
                      <a:lnTo>
                        <a:pt x="17283" y="13915"/>
                      </a:lnTo>
                      <a:lnTo>
                        <a:pt x="17388" y="14019"/>
                      </a:lnTo>
                      <a:lnTo>
                        <a:pt x="17304" y="13999"/>
                      </a:lnTo>
                      <a:lnTo>
                        <a:pt x="17220" y="14103"/>
                      </a:lnTo>
                      <a:lnTo>
                        <a:pt x="17220" y="14271"/>
                      </a:lnTo>
                      <a:lnTo>
                        <a:pt x="17409" y="14396"/>
                      </a:lnTo>
                      <a:lnTo>
                        <a:pt x="17409" y="14522"/>
                      </a:lnTo>
                      <a:lnTo>
                        <a:pt x="17325" y="14605"/>
                      </a:lnTo>
                      <a:lnTo>
                        <a:pt x="17262" y="14543"/>
                      </a:lnTo>
                      <a:lnTo>
                        <a:pt x="17262" y="14626"/>
                      </a:lnTo>
                      <a:lnTo>
                        <a:pt x="17367" y="14898"/>
                      </a:lnTo>
                      <a:lnTo>
                        <a:pt x="17430" y="14961"/>
                      </a:lnTo>
                      <a:lnTo>
                        <a:pt x="17492" y="15149"/>
                      </a:lnTo>
                      <a:lnTo>
                        <a:pt x="17534" y="15066"/>
                      </a:lnTo>
                      <a:lnTo>
                        <a:pt x="17639" y="15149"/>
                      </a:lnTo>
                      <a:lnTo>
                        <a:pt x="17764" y="15149"/>
                      </a:lnTo>
                      <a:lnTo>
                        <a:pt x="17911" y="15233"/>
                      </a:lnTo>
                      <a:lnTo>
                        <a:pt x="18015" y="15066"/>
                      </a:lnTo>
                      <a:lnTo>
                        <a:pt x="18057" y="15128"/>
                      </a:lnTo>
                      <a:lnTo>
                        <a:pt x="18057" y="15338"/>
                      </a:lnTo>
                      <a:lnTo>
                        <a:pt x="18141" y="15442"/>
                      </a:lnTo>
                      <a:lnTo>
                        <a:pt x="18183" y="15463"/>
                      </a:lnTo>
                      <a:lnTo>
                        <a:pt x="18434" y="15756"/>
                      </a:lnTo>
                      <a:lnTo>
                        <a:pt x="18559" y="15777"/>
                      </a:lnTo>
                      <a:lnTo>
                        <a:pt x="18643" y="15735"/>
                      </a:lnTo>
                      <a:lnTo>
                        <a:pt x="18748" y="15735"/>
                      </a:lnTo>
                      <a:lnTo>
                        <a:pt x="18769" y="15777"/>
                      </a:lnTo>
                      <a:lnTo>
                        <a:pt x="18873" y="15777"/>
                      </a:lnTo>
                      <a:lnTo>
                        <a:pt x="18769" y="15861"/>
                      </a:lnTo>
                      <a:lnTo>
                        <a:pt x="18769" y="16175"/>
                      </a:lnTo>
                      <a:lnTo>
                        <a:pt x="18748" y="16258"/>
                      </a:lnTo>
                      <a:lnTo>
                        <a:pt x="18811" y="16384"/>
                      </a:lnTo>
                      <a:lnTo>
                        <a:pt x="18790" y="16426"/>
                      </a:lnTo>
                      <a:lnTo>
                        <a:pt x="18706" y="16426"/>
                      </a:lnTo>
                      <a:lnTo>
                        <a:pt x="18748" y="16593"/>
                      </a:lnTo>
                      <a:lnTo>
                        <a:pt x="18748" y="16677"/>
                      </a:lnTo>
                      <a:lnTo>
                        <a:pt x="18601" y="16635"/>
                      </a:lnTo>
                      <a:lnTo>
                        <a:pt x="18476" y="16384"/>
                      </a:lnTo>
                      <a:lnTo>
                        <a:pt x="18329" y="16258"/>
                      </a:lnTo>
                      <a:lnTo>
                        <a:pt x="18141" y="16216"/>
                      </a:lnTo>
                      <a:lnTo>
                        <a:pt x="18057" y="16070"/>
                      </a:lnTo>
                      <a:lnTo>
                        <a:pt x="17932" y="15965"/>
                      </a:lnTo>
                      <a:lnTo>
                        <a:pt x="17618" y="15944"/>
                      </a:lnTo>
                      <a:lnTo>
                        <a:pt x="17304" y="15756"/>
                      </a:lnTo>
                      <a:lnTo>
                        <a:pt x="17116" y="15735"/>
                      </a:lnTo>
                      <a:lnTo>
                        <a:pt x="17095" y="15631"/>
                      </a:lnTo>
                      <a:lnTo>
                        <a:pt x="17011" y="15631"/>
                      </a:lnTo>
                      <a:lnTo>
                        <a:pt x="16906" y="15547"/>
                      </a:lnTo>
                      <a:lnTo>
                        <a:pt x="16760" y="15589"/>
                      </a:lnTo>
                      <a:lnTo>
                        <a:pt x="16655" y="15693"/>
                      </a:lnTo>
                      <a:lnTo>
                        <a:pt x="16593" y="15568"/>
                      </a:lnTo>
                      <a:lnTo>
                        <a:pt x="16614" y="15526"/>
                      </a:lnTo>
                      <a:lnTo>
                        <a:pt x="16593" y="15442"/>
                      </a:lnTo>
                      <a:lnTo>
                        <a:pt x="16237" y="15317"/>
                      </a:lnTo>
                      <a:lnTo>
                        <a:pt x="16070" y="15212"/>
                      </a:lnTo>
                      <a:lnTo>
                        <a:pt x="15526" y="15170"/>
                      </a:lnTo>
                      <a:lnTo>
                        <a:pt x="15086" y="15233"/>
                      </a:lnTo>
                      <a:lnTo>
                        <a:pt x="14982" y="15191"/>
                      </a:lnTo>
                      <a:lnTo>
                        <a:pt x="14877" y="15233"/>
                      </a:lnTo>
                      <a:lnTo>
                        <a:pt x="14772" y="15170"/>
                      </a:lnTo>
                      <a:lnTo>
                        <a:pt x="14710" y="15212"/>
                      </a:lnTo>
                      <a:lnTo>
                        <a:pt x="14605" y="15170"/>
                      </a:lnTo>
                      <a:lnTo>
                        <a:pt x="14521" y="15233"/>
                      </a:lnTo>
                      <a:lnTo>
                        <a:pt x="14584" y="15359"/>
                      </a:lnTo>
                      <a:lnTo>
                        <a:pt x="14584" y="15463"/>
                      </a:lnTo>
                      <a:lnTo>
                        <a:pt x="14458" y="15505"/>
                      </a:lnTo>
                      <a:lnTo>
                        <a:pt x="14458" y="15568"/>
                      </a:lnTo>
                      <a:lnTo>
                        <a:pt x="14521" y="15693"/>
                      </a:lnTo>
                      <a:lnTo>
                        <a:pt x="14605" y="15756"/>
                      </a:lnTo>
                      <a:lnTo>
                        <a:pt x="14668" y="15965"/>
                      </a:lnTo>
                      <a:lnTo>
                        <a:pt x="14710" y="16070"/>
                      </a:lnTo>
                      <a:lnTo>
                        <a:pt x="14751" y="15965"/>
                      </a:lnTo>
                      <a:lnTo>
                        <a:pt x="14814" y="15965"/>
                      </a:lnTo>
                      <a:lnTo>
                        <a:pt x="14919" y="16133"/>
                      </a:lnTo>
                      <a:lnTo>
                        <a:pt x="14919" y="16237"/>
                      </a:lnTo>
                      <a:lnTo>
                        <a:pt x="15044" y="16279"/>
                      </a:lnTo>
                      <a:lnTo>
                        <a:pt x="15212" y="16447"/>
                      </a:lnTo>
                      <a:lnTo>
                        <a:pt x="15044" y="16426"/>
                      </a:lnTo>
                      <a:lnTo>
                        <a:pt x="15002" y="16384"/>
                      </a:lnTo>
                      <a:lnTo>
                        <a:pt x="14919" y="16384"/>
                      </a:lnTo>
                      <a:lnTo>
                        <a:pt x="14877" y="16551"/>
                      </a:lnTo>
                      <a:lnTo>
                        <a:pt x="14772" y="16635"/>
                      </a:lnTo>
                      <a:lnTo>
                        <a:pt x="14605" y="16551"/>
                      </a:lnTo>
                      <a:lnTo>
                        <a:pt x="14521" y="16614"/>
                      </a:lnTo>
                      <a:lnTo>
                        <a:pt x="14521" y="16656"/>
                      </a:lnTo>
                      <a:lnTo>
                        <a:pt x="14668" y="16823"/>
                      </a:lnTo>
                      <a:lnTo>
                        <a:pt x="14710" y="16865"/>
                      </a:lnTo>
                      <a:lnTo>
                        <a:pt x="14710" y="16949"/>
                      </a:lnTo>
                      <a:lnTo>
                        <a:pt x="14668" y="17032"/>
                      </a:lnTo>
                      <a:lnTo>
                        <a:pt x="14375" y="17032"/>
                      </a:lnTo>
                      <a:lnTo>
                        <a:pt x="14291" y="16949"/>
                      </a:lnTo>
                      <a:lnTo>
                        <a:pt x="14312" y="16865"/>
                      </a:lnTo>
                      <a:lnTo>
                        <a:pt x="14270" y="16760"/>
                      </a:lnTo>
                      <a:lnTo>
                        <a:pt x="14375" y="16698"/>
                      </a:lnTo>
                      <a:lnTo>
                        <a:pt x="14375" y="16635"/>
                      </a:lnTo>
                      <a:lnTo>
                        <a:pt x="14270" y="16530"/>
                      </a:lnTo>
                      <a:lnTo>
                        <a:pt x="14186" y="16509"/>
                      </a:lnTo>
                      <a:lnTo>
                        <a:pt x="14270" y="16405"/>
                      </a:lnTo>
                      <a:lnTo>
                        <a:pt x="14249" y="16384"/>
                      </a:lnTo>
                      <a:lnTo>
                        <a:pt x="14165" y="16426"/>
                      </a:lnTo>
                      <a:lnTo>
                        <a:pt x="14103" y="16426"/>
                      </a:lnTo>
                      <a:lnTo>
                        <a:pt x="13956" y="16593"/>
                      </a:lnTo>
                      <a:lnTo>
                        <a:pt x="13873" y="16614"/>
                      </a:lnTo>
                      <a:lnTo>
                        <a:pt x="13768" y="16719"/>
                      </a:lnTo>
                      <a:lnTo>
                        <a:pt x="13768" y="16760"/>
                      </a:lnTo>
                      <a:lnTo>
                        <a:pt x="13642" y="16760"/>
                      </a:lnTo>
                      <a:lnTo>
                        <a:pt x="13580" y="16844"/>
                      </a:lnTo>
                      <a:lnTo>
                        <a:pt x="13580" y="16928"/>
                      </a:lnTo>
                      <a:lnTo>
                        <a:pt x="13517" y="16970"/>
                      </a:lnTo>
                      <a:lnTo>
                        <a:pt x="13245" y="16970"/>
                      </a:lnTo>
                      <a:lnTo>
                        <a:pt x="13161" y="16949"/>
                      </a:lnTo>
                      <a:lnTo>
                        <a:pt x="13119" y="16970"/>
                      </a:lnTo>
                      <a:lnTo>
                        <a:pt x="13036" y="16970"/>
                      </a:lnTo>
                      <a:lnTo>
                        <a:pt x="12952" y="16928"/>
                      </a:lnTo>
                      <a:lnTo>
                        <a:pt x="12805" y="17032"/>
                      </a:lnTo>
                      <a:lnTo>
                        <a:pt x="12785" y="17074"/>
                      </a:lnTo>
                      <a:lnTo>
                        <a:pt x="12680" y="17116"/>
                      </a:lnTo>
                      <a:lnTo>
                        <a:pt x="12575" y="17221"/>
                      </a:lnTo>
                      <a:lnTo>
                        <a:pt x="12575" y="17263"/>
                      </a:lnTo>
                      <a:lnTo>
                        <a:pt x="12638" y="17325"/>
                      </a:lnTo>
                      <a:lnTo>
                        <a:pt x="12617" y="17388"/>
                      </a:lnTo>
                      <a:lnTo>
                        <a:pt x="12638" y="17472"/>
                      </a:lnTo>
                      <a:lnTo>
                        <a:pt x="12617" y="17535"/>
                      </a:lnTo>
                      <a:lnTo>
                        <a:pt x="12513" y="17451"/>
                      </a:lnTo>
                      <a:lnTo>
                        <a:pt x="12471" y="17367"/>
                      </a:lnTo>
                      <a:lnTo>
                        <a:pt x="12408" y="17367"/>
                      </a:lnTo>
                      <a:lnTo>
                        <a:pt x="12282" y="17493"/>
                      </a:lnTo>
                      <a:lnTo>
                        <a:pt x="12220" y="17639"/>
                      </a:lnTo>
                      <a:lnTo>
                        <a:pt x="12220" y="17493"/>
                      </a:lnTo>
                      <a:lnTo>
                        <a:pt x="12094" y="17451"/>
                      </a:lnTo>
                      <a:lnTo>
                        <a:pt x="12010" y="17493"/>
                      </a:lnTo>
                      <a:lnTo>
                        <a:pt x="11948" y="17493"/>
                      </a:lnTo>
                      <a:lnTo>
                        <a:pt x="11864" y="17535"/>
                      </a:lnTo>
                      <a:lnTo>
                        <a:pt x="11759" y="17493"/>
                      </a:lnTo>
                      <a:lnTo>
                        <a:pt x="11738" y="17388"/>
                      </a:lnTo>
                      <a:lnTo>
                        <a:pt x="11864" y="17284"/>
                      </a:lnTo>
                      <a:lnTo>
                        <a:pt x="11969" y="17284"/>
                      </a:lnTo>
                      <a:lnTo>
                        <a:pt x="12010" y="17221"/>
                      </a:lnTo>
                      <a:lnTo>
                        <a:pt x="11948" y="17074"/>
                      </a:lnTo>
                      <a:lnTo>
                        <a:pt x="11969" y="17032"/>
                      </a:lnTo>
                      <a:lnTo>
                        <a:pt x="12052" y="16970"/>
                      </a:lnTo>
                      <a:lnTo>
                        <a:pt x="11906" y="16844"/>
                      </a:lnTo>
                      <a:lnTo>
                        <a:pt x="11864" y="16865"/>
                      </a:lnTo>
                      <a:lnTo>
                        <a:pt x="11780" y="16844"/>
                      </a:lnTo>
                      <a:lnTo>
                        <a:pt x="11759" y="16802"/>
                      </a:lnTo>
                      <a:lnTo>
                        <a:pt x="11969" y="16698"/>
                      </a:lnTo>
                      <a:lnTo>
                        <a:pt x="12052" y="16698"/>
                      </a:lnTo>
                      <a:lnTo>
                        <a:pt x="12157" y="16635"/>
                      </a:lnTo>
                      <a:lnTo>
                        <a:pt x="12115" y="16593"/>
                      </a:lnTo>
                      <a:lnTo>
                        <a:pt x="11906" y="16614"/>
                      </a:lnTo>
                      <a:lnTo>
                        <a:pt x="11592" y="16740"/>
                      </a:lnTo>
                      <a:lnTo>
                        <a:pt x="11529" y="16823"/>
                      </a:lnTo>
                      <a:lnTo>
                        <a:pt x="11571" y="16886"/>
                      </a:lnTo>
                      <a:lnTo>
                        <a:pt x="11592" y="16970"/>
                      </a:lnTo>
                      <a:lnTo>
                        <a:pt x="11655" y="17053"/>
                      </a:lnTo>
                      <a:lnTo>
                        <a:pt x="11592" y="17137"/>
                      </a:lnTo>
                      <a:lnTo>
                        <a:pt x="11529" y="17158"/>
                      </a:lnTo>
                      <a:lnTo>
                        <a:pt x="11425" y="17053"/>
                      </a:lnTo>
                      <a:lnTo>
                        <a:pt x="11445" y="17012"/>
                      </a:lnTo>
                      <a:lnTo>
                        <a:pt x="11487" y="16991"/>
                      </a:lnTo>
                      <a:lnTo>
                        <a:pt x="11466" y="16907"/>
                      </a:lnTo>
                      <a:lnTo>
                        <a:pt x="11445" y="16907"/>
                      </a:lnTo>
                      <a:lnTo>
                        <a:pt x="11236" y="17116"/>
                      </a:lnTo>
                      <a:lnTo>
                        <a:pt x="11236" y="17158"/>
                      </a:lnTo>
                      <a:lnTo>
                        <a:pt x="11320" y="17242"/>
                      </a:lnTo>
                      <a:lnTo>
                        <a:pt x="11383" y="17263"/>
                      </a:lnTo>
                      <a:lnTo>
                        <a:pt x="11383" y="17346"/>
                      </a:lnTo>
                      <a:lnTo>
                        <a:pt x="11257" y="17472"/>
                      </a:lnTo>
                      <a:lnTo>
                        <a:pt x="11215" y="17430"/>
                      </a:lnTo>
                      <a:lnTo>
                        <a:pt x="11257" y="17346"/>
                      </a:lnTo>
                      <a:lnTo>
                        <a:pt x="11236" y="17263"/>
                      </a:lnTo>
                      <a:lnTo>
                        <a:pt x="11173" y="17263"/>
                      </a:lnTo>
                      <a:lnTo>
                        <a:pt x="11173" y="17200"/>
                      </a:lnTo>
                      <a:lnTo>
                        <a:pt x="10943" y="17263"/>
                      </a:lnTo>
                      <a:lnTo>
                        <a:pt x="10922" y="17346"/>
                      </a:lnTo>
                      <a:lnTo>
                        <a:pt x="10755" y="17430"/>
                      </a:lnTo>
                      <a:lnTo>
                        <a:pt x="10629" y="17409"/>
                      </a:lnTo>
                      <a:lnTo>
                        <a:pt x="10546" y="17430"/>
                      </a:lnTo>
                      <a:lnTo>
                        <a:pt x="10546" y="17472"/>
                      </a:lnTo>
                      <a:lnTo>
                        <a:pt x="10316" y="17765"/>
                      </a:lnTo>
                      <a:lnTo>
                        <a:pt x="10274" y="17786"/>
                      </a:lnTo>
                      <a:lnTo>
                        <a:pt x="10064" y="18058"/>
                      </a:lnTo>
                      <a:lnTo>
                        <a:pt x="9960" y="18100"/>
                      </a:lnTo>
                      <a:lnTo>
                        <a:pt x="9876" y="18037"/>
                      </a:lnTo>
                      <a:lnTo>
                        <a:pt x="9813" y="18037"/>
                      </a:lnTo>
                      <a:lnTo>
                        <a:pt x="9876" y="18141"/>
                      </a:lnTo>
                      <a:lnTo>
                        <a:pt x="10023" y="18246"/>
                      </a:lnTo>
                      <a:lnTo>
                        <a:pt x="10064" y="18309"/>
                      </a:lnTo>
                      <a:lnTo>
                        <a:pt x="10064" y="18309"/>
                      </a:lnTo>
                      <a:lnTo>
                        <a:pt x="9876" y="18246"/>
                      </a:lnTo>
                      <a:lnTo>
                        <a:pt x="9813" y="18288"/>
                      </a:lnTo>
                      <a:lnTo>
                        <a:pt x="9500" y="18309"/>
                      </a:lnTo>
                      <a:lnTo>
                        <a:pt x="9458" y="18372"/>
                      </a:lnTo>
                      <a:lnTo>
                        <a:pt x="9541" y="18476"/>
                      </a:lnTo>
                      <a:lnTo>
                        <a:pt x="9541" y="18581"/>
                      </a:lnTo>
                      <a:lnTo>
                        <a:pt x="9458" y="18706"/>
                      </a:lnTo>
                      <a:lnTo>
                        <a:pt x="9500" y="18895"/>
                      </a:lnTo>
                      <a:lnTo>
                        <a:pt x="9458" y="19020"/>
                      </a:lnTo>
                      <a:lnTo>
                        <a:pt x="9248" y="19104"/>
                      </a:lnTo>
                      <a:lnTo>
                        <a:pt x="9228" y="19146"/>
                      </a:lnTo>
                      <a:lnTo>
                        <a:pt x="9081" y="19146"/>
                      </a:lnTo>
                      <a:lnTo>
                        <a:pt x="9039" y="19229"/>
                      </a:lnTo>
                      <a:lnTo>
                        <a:pt x="8956" y="19104"/>
                      </a:lnTo>
                      <a:lnTo>
                        <a:pt x="8809" y="19208"/>
                      </a:lnTo>
                      <a:lnTo>
                        <a:pt x="8579" y="19208"/>
                      </a:lnTo>
                      <a:lnTo>
                        <a:pt x="8328" y="18916"/>
                      </a:lnTo>
                      <a:lnTo>
                        <a:pt x="8098" y="18706"/>
                      </a:lnTo>
                      <a:lnTo>
                        <a:pt x="8014" y="18644"/>
                      </a:lnTo>
                      <a:lnTo>
                        <a:pt x="8014" y="18476"/>
                      </a:lnTo>
                      <a:lnTo>
                        <a:pt x="8056" y="18413"/>
                      </a:lnTo>
                      <a:lnTo>
                        <a:pt x="8098" y="18455"/>
                      </a:lnTo>
                      <a:lnTo>
                        <a:pt x="8160" y="18372"/>
                      </a:lnTo>
                      <a:lnTo>
                        <a:pt x="8119" y="18309"/>
                      </a:lnTo>
                      <a:lnTo>
                        <a:pt x="8181" y="18267"/>
                      </a:lnTo>
                      <a:lnTo>
                        <a:pt x="8370" y="18267"/>
                      </a:lnTo>
                      <a:lnTo>
                        <a:pt x="8412" y="18183"/>
                      </a:lnTo>
                      <a:lnTo>
                        <a:pt x="8621" y="18183"/>
                      </a:lnTo>
                      <a:lnTo>
                        <a:pt x="8642" y="18100"/>
                      </a:lnTo>
                      <a:lnTo>
                        <a:pt x="8495" y="17890"/>
                      </a:lnTo>
                      <a:lnTo>
                        <a:pt x="8474" y="17807"/>
                      </a:lnTo>
                      <a:lnTo>
                        <a:pt x="8328" y="17786"/>
                      </a:lnTo>
                      <a:lnTo>
                        <a:pt x="8202" y="17660"/>
                      </a:lnTo>
                      <a:lnTo>
                        <a:pt x="8202" y="17556"/>
                      </a:lnTo>
                      <a:lnTo>
                        <a:pt x="8077" y="17451"/>
                      </a:lnTo>
                      <a:lnTo>
                        <a:pt x="7763" y="17430"/>
                      </a:lnTo>
                      <a:lnTo>
                        <a:pt x="7554" y="17451"/>
                      </a:lnTo>
                      <a:lnTo>
                        <a:pt x="7449" y="17493"/>
                      </a:lnTo>
                      <a:lnTo>
                        <a:pt x="7323" y="17493"/>
                      </a:lnTo>
                      <a:lnTo>
                        <a:pt x="7072" y="17346"/>
                      </a:lnTo>
                      <a:lnTo>
                        <a:pt x="6947" y="17346"/>
                      </a:lnTo>
                      <a:lnTo>
                        <a:pt x="6947" y="17388"/>
                      </a:lnTo>
                      <a:lnTo>
                        <a:pt x="7240" y="17639"/>
                      </a:lnTo>
                      <a:lnTo>
                        <a:pt x="7386" y="17744"/>
                      </a:lnTo>
                      <a:lnTo>
                        <a:pt x="7470" y="17974"/>
                      </a:lnTo>
                      <a:lnTo>
                        <a:pt x="7470" y="18100"/>
                      </a:lnTo>
                      <a:lnTo>
                        <a:pt x="7533" y="18183"/>
                      </a:lnTo>
                      <a:lnTo>
                        <a:pt x="7470" y="18225"/>
                      </a:lnTo>
                      <a:lnTo>
                        <a:pt x="7470" y="18330"/>
                      </a:lnTo>
                      <a:lnTo>
                        <a:pt x="7491" y="18413"/>
                      </a:lnTo>
                      <a:lnTo>
                        <a:pt x="7449" y="18434"/>
                      </a:lnTo>
                      <a:lnTo>
                        <a:pt x="7449" y="18706"/>
                      </a:lnTo>
                      <a:lnTo>
                        <a:pt x="7386" y="18853"/>
                      </a:lnTo>
                      <a:lnTo>
                        <a:pt x="7449" y="18999"/>
                      </a:lnTo>
                      <a:lnTo>
                        <a:pt x="7595" y="18999"/>
                      </a:lnTo>
                      <a:lnTo>
                        <a:pt x="7742" y="19062"/>
                      </a:lnTo>
                      <a:lnTo>
                        <a:pt x="7805" y="19167"/>
                      </a:lnTo>
                      <a:lnTo>
                        <a:pt x="7784" y="19229"/>
                      </a:lnTo>
                      <a:lnTo>
                        <a:pt x="7805" y="19313"/>
                      </a:lnTo>
                      <a:lnTo>
                        <a:pt x="7784" y="19355"/>
                      </a:lnTo>
                      <a:lnTo>
                        <a:pt x="7784" y="19418"/>
                      </a:lnTo>
                      <a:lnTo>
                        <a:pt x="7847" y="19460"/>
                      </a:lnTo>
                      <a:lnTo>
                        <a:pt x="7784" y="19543"/>
                      </a:lnTo>
                      <a:lnTo>
                        <a:pt x="7784" y="19794"/>
                      </a:lnTo>
                      <a:lnTo>
                        <a:pt x="7742" y="19857"/>
                      </a:lnTo>
                      <a:lnTo>
                        <a:pt x="7805" y="20004"/>
                      </a:lnTo>
                      <a:lnTo>
                        <a:pt x="7847" y="20213"/>
                      </a:lnTo>
                      <a:lnTo>
                        <a:pt x="7763" y="20171"/>
                      </a:lnTo>
                      <a:lnTo>
                        <a:pt x="7700" y="20045"/>
                      </a:lnTo>
                      <a:lnTo>
                        <a:pt x="7575" y="19941"/>
                      </a:lnTo>
                      <a:lnTo>
                        <a:pt x="7449" y="20066"/>
                      </a:lnTo>
                      <a:lnTo>
                        <a:pt x="7470" y="19941"/>
                      </a:lnTo>
                      <a:lnTo>
                        <a:pt x="7428" y="19857"/>
                      </a:lnTo>
                      <a:lnTo>
                        <a:pt x="7240" y="19836"/>
                      </a:lnTo>
                      <a:lnTo>
                        <a:pt x="7072" y="19857"/>
                      </a:lnTo>
                      <a:lnTo>
                        <a:pt x="6968" y="19773"/>
                      </a:lnTo>
                      <a:lnTo>
                        <a:pt x="6821" y="19753"/>
                      </a:lnTo>
                      <a:lnTo>
                        <a:pt x="6738" y="19794"/>
                      </a:lnTo>
                      <a:lnTo>
                        <a:pt x="6612" y="20087"/>
                      </a:lnTo>
                      <a:lnTo>
                        <a:pt x="6424" y="20255"/>
                      </a:lnTo>
                      <a:lnTo>
                        <a:pt x="6298" y="20276"/>
                      </a:lnTo>
                      <a:lnTo>
                        <a:pt x="6194" y="20380"/>
                      </a:lnTo>
                      <a:lnTo>
                        <a:pt x="6173" y="20527"/>
                      </a:lnTo>
                      <a:lnTo>
                        <a:pt x="6026" y="20694"/>
                      </a:lnTo>
                      <a:lnTo>
                        <a:pt x="5963" y="20757"/>
                      </a:lnTo>
                      <a:lnTo>
                        <a:pt x="5963" y="20841"/>
                      </a:lnTo>
                      <a:lnTo>
                        <a:pt x="6005" y="21029"/>
                      </a:lnTo>
                      <a:lnTo>
                        <a:pt x="6277" y="21301"/>
                      </a:lnTo>
                      <a:lnTo>
                        <a:pt x="6424" y="21531"/>
                      </a:lnTo>
                      <a:lnTo>
                        <a:pt x="6340" y="21636"/>
                      </a:lnTo>
                      <a:lnTo>
                        <a:pt x="6277" y="21636"/>
                      </a:lnTo>
                      <a:lnTo>
                        <a:pt x="6277" y="21761"/>
                      </a:lnTo>
                      <a:lnTo>
                        <a:pt x="6173" y="21845"/>
                      </a:lnTo>
                      <a:lnTo>
                        <a:pt x="6110" y="21949"/>
                      </a:lnTo>
                      <a:lnTo>
                        <a:pt x="5963" y="21782"/>
                      </a:lnTo>
                      <a:lnTo>
                        <a:pt x="5587" y="21615"/>
                      </a:lnTo>
                      <a:lnTo>
                        <a:pt x="5461" y="21615"/>
                      </a:lnTo>
                      <a:lnTo>
                        <a:pt x="5398" y="21531"/>
                      </a:lnTo>
                      <a:lnTo>
                        <a:pt x="5189" y="21531"/>
                      </a:lnTo>
                      <a:lnTo>
                        <a:pt x="5085" y="21447"/>
                      </a:lnTo>
                      <a:lnTo>
                        <a:pt x="5022" y="21322"/>
                      </a:lnTo>
                      <a:lnTo>
                        <a:pt x="4854" y="21301"/>
                      </a:lnTo>
                      <a:lnTo>
                        <a:pt x="4729" y="21217"/>
                      </a:lnTo>
                      <a:lnTo>
                        <a:pt x="4603" y="21217"/>
                      </a:lnTo>
                      <a:lnTo>
                        <a:pt x="4562" y="21301"/>
                      </a:lnTo>
                      <a:lnTo>
                        <a:pt x="4603" y="21364"/>
                      </a:lnTo>
                      <a:lnTo>
                        <a:pt x="4562" y="21426"/>
                      </a:lnTo>
                      <a:lnTo>
                        <a:pt x="4603" y="21468"/>
                      </a:lnTo>
                      <a:lnTo>
                        <a:pt x="4520" y="21552"/>
                      </a:lnTo>
                      <a:lnTo>
                        <a:pt x="4415" y="21552"/>
                      </a:lnTo>
                      <a:lnTo>
                        <a:pt x="4499" y="21719"/>
                      </a:lnTo>
                      <a:lnTo>
                        <a:pt x="4520" y="21845"/>
                      </a:lnTo>
                      <a:lnTo>
                        <a:pt x="4666" y="21929"/>
                      </a:lnTo>
                      <a:lnTo>
                        <a:pt x="4771" y="22054"/>
                      </a:lnTo>
                      <a:lnTo>
                        <a:pt x="4917" y="22138"/>
                      </a:lnTo>
                      <a:lnTo>
                        <a:pt x="5022" y="22075"/>
                      </a:lnTo>
                      <a:lnTo>
                        <a:pt x="5085" y="22075"/>
                      </a:lnTo>
                      <a:lnTo>
                        <a:pt x="5168" y="22033"/>
                      </a:lnTo>
                      <a:lnTo>
                        <a:pt x="5189" y="22096"/>
                      </a:lnTo>
                      <a:lnTo>
                        <a:pt x="5336" y="22159"/>
                      </a:lnTo>
                      <a:lnTo>
                        <a:pt x="5336" y="22201"/>
                      </a:lnTo>
                      <a:lnTo>
                        <a:pt x="5273" y="22263"/>
                      </a:lnTo>
                      <a:lnTo>
                        <a:pt x="5357" y="22347"/>
                      </a:lnTo>
                      <a:lnTo>
                        <a:pt x="5357" y="22514"/>
                      </a:lnTo>
                      <a:lnTo>
                        <a:pt x="5273" y="22556"/>
                      </a:lnTo>
                      <a:lnTo>
                        <a:pt x="5168" y="22556"/>
                      </a:lnTo>
                      <a:lnTo>
                        <a:pt x="5043" y="22682"/>
                      </a:lnTo>
                      <a:lnTo>
                        <a:pt x="4980" y="22682"/>
                      </a:lnTo>
                      <a:lnTo>
                        <a:pt x="4875" y="22577"/>
                      </a:lnTo>
                      <a:lnTo>
                        <a:pt x="4729" y="22577"/>
                      </a:lnTo>
                      <a:lnTo>
                        <a:pt x="4645" y="22514"/>
                      </a:lnTo>
                      <a:lnTo>
                        <a:pt x="4457" y="22514"/>
                      </a:lnTo>
                      <a:lnTo>
                        <a:pt x="4415" y="22473"/>
                      </a:lnTo>
                      <a:lnTo>
                        <a:pt x="4415" y="22347"/>
                      </a:lnTo>
                      <a:lnTo>
                        <a:pt x="4310" y="22284"/>
                      </a:lnTo>
                      <a:lnTo>
                        <a:pt x="4227" y="22180"/>
                      </a:lnTo>
                      <a:lnTo>
                        <a:pt x="4185" y="22180"/>
                      </a:lnTo>
                      <a:lnTo>
                        <a:pt x="4080" y="22263"/>
                      </a:lnTo>
                      <a:lnTo>
                        <a:pt x="3829" y="22180"/>
                      </a:lnTo>
                      <a:lnTo>
                        <a:pt x="3787" y="22075"/>
                      </a:lnTo>
                      <a:lnTo>
                        <a:pt x="3725" y="22033"/>
                      </a:lnTo>
                      <a:lnTo>
                        <a:pt x="3787" y="21949"/>
                      </a:lnTo>
                      <a:lnTo>
                        <a:pt x="3766" y="21824"/>
                      </a:lnTo>
                      <a:lnTo>
                        <a:pt x="3766" y="21719"/>
                      </a:lnTo>
                      <a:lnTo>
                        <a:pt x="3662" y="21636"/>
                      </a:lnTo>
                      <a:lnTo>
                        <a:pt x="3662" y="21531"/>
                      </a:lnTo>
                      <a:lnTo>
                        <a:pt x="3494" y="21385"/>
                      </a:lnTo>
                      <a:lnTo>
                        <a:pt x="3494" y="21238"/>
                      </a:lnTo>
                      <a:lnTo>
                        <a:pt x="3411" y="21217"/>
                      </a:lnTo>
                      <a:lnTo>
                        <a:pt x="3453" y="21113"/>
                      </a:lnTo>
                      <a:lnTo>
                        <a:pt x="3515" y="21092"/>
                      </a:lnTo>
                      <a:lnTo>
                        <a:pt x="3557" y="20903"/>
                      </a:lnTo>
                      <a:lnTo>
                        <a:pt x="3557" y="20799"/>
                      </a:lnTo>
                      <a:lnTo>
                        <a:pt x="3515" y="20778"/>
                      </a:lnTo>
                      <a:lnTo>
                        <a:pt x="3515" y="20694"/>
                      </a:lnTo>
                      <a:lnTo>
                        <a:pt x="3578" y="20610"/>
                      </a:lnTo>
                      <a:lnTo>
                        <a:pt x="3515" y="20589"/>
                      </a:lnTo>
                      <a:lnTo>
                        <a:pt x="3390" y="20401"/>
                      </a:lnTo>
                      <a:lnTo>
                        <a:pt x="3139" y="20297"/>
                      </a:lnTo>
                      <a:lnTo>
                        <a:pt x="3055" y="20359"/>
                      </a:lnTo>
                      <a:lnTo>
                        <a:pt x="2992" y="20297"/>
                      </a:lnTo>
                      <a:lnTo>
                        <a:pt x="2930" y="20297"/>
                      </a:lnTo>
                      <a:lnTo>
                        <a:pt x="2867" y="20338"/>
                      </a:lnTo>
                      <a:lnTo>
                        <a:pt x="2741" y="20297"/>
                      </a:lnTo>
                      <a:lnTo>
                        <a:pt x="2783" y="20255"/>
                      </a:lnTo>
                      <a:lnTo>
                        <a:pt x="2888" y="20234"/>
                      </a:lnTo>
                      <a:lnTo>
                        <a:pt x="2930" y="20150"/>
                      </a:lnTo>
                      <a:lnTo>
                        <a:pt x="2783" y="20108"/>
                      </a:lnTo>
                      <a:lnTo>
                        <a:pt x="2783" y="20087"/>
                      </a:lnTo>
                      <a:lnTo>
                        <a:pt x="2867" y="20066"/>
                      </a:lnTo>
                      <a:lnTo>
                        <a:pt x="2783" y="20004"/>
                      </a:lnTo>
                      <a:lnTo>
                        <a:pt x="2720" y="20066"/>
                      </a:lnTo>
                      <a:lnTo>
                        <a:pt x="2532" y="20108"/>
                      </a:lnTo>
                      <a:lnTo>
                        <a:pt x="2511" y="20087"/>
                      </a:lnTo>
                      <a:lnTo>
                        <a:pt x="2553" y="20004"/>
                      </a:lnTo>
                      <a:lnTo>
                        <a:pt x="2658" y="19962"/>
                      </a:lnTo>
                      <a:lnTo>
                        <a:pt x="2637" y="19941"/>
                      </a:lnTo>
                      <a:lnTo>
                        <a:pt x="2448" y="19899"/>
                      </a:lnTo>
                      <a:lnTo>
                        <a:pt x="2427" y="19836"/>
                      </a:lnTo>
                      <a:lnTo>
                        <a:pt x="2302" y="19753"/>
                      </a:lnTo>
                      <a:lnTo>
                        <a:pt x="2260" y="19585"/>
                      </a:lnTo>
                      <a:lnTo>
                        <a:pt x="2134" y="19522"/>
                      </a:lnTo>
                      <a:lnTo>
                        <a:pt x="2155" y="19481"/>
                      </a:lnTo>
                      <a:lnTo>
                        <a:pt x="2260" y="19481"/>
                      </a:lnTo>
                      <a:lnTo>
                        <a:pt x="2302" y="19522"/>
                      </a:lnTo>
                      <a:lnTo>
                        <a:pt x="2448" y="19543"/>
                      </a:lnTo>
                      <a:lnTo>
                        <a:pt x="2469" y="19648"/>
                      </a:lnTo>
                      <a:lnTo>
                        <a:pt x="2720" y="19857"/>
                      </a:lnTo>
                      <a:lnTo>
                        <a:pt x="2783" y="19857"/>
                      </a:lnTo>
                      <a:lnTo>
                        <a:pt x="2825" y="19794"/>
                      </a:lnTo>
                      <a:lnTo>
                        <a:pt x="2950" y="19878"/>
                      </a:lnTo>
                      <a:lnTo>
                        <a:pt x="3139" y="19878"/>
                      </a:lnTo>
                      <a:lnTo>
                        <a:pt x="3160" y="19836"/>
                      </a:lnTo>
                      <a:lnTo>
                        <a:pt x="3243" y="19899"/>
                      </a:lnTo>
                      <a:lnTo>
                        <a:pt x="3160" y="19962"/>
                      </a:lnTo>
                      <a:lnTo>
                        <a:pt x="3202" y="19983"/>
                      </a:lnTo>
                      <a:lnTo>
                        <a:pt x="3202" y="20045"/>
                      </a:lnTo>
                      <a:lnTo>
                        <a:pt x="3306" y="20045"/>
                      </a:lnTo>
                      <a:lnTo>
                        <a:pt x="3369" y="19983"/>
                      </a:lnTo>
                      <a:lnTo>
                        <a:pt x="3557" y="19983"/>
                      </a:lnTo>
                      <a:lnTo>
                        <a:pt x="3494" y="20004"/>
                      </a:lnTo>
                      <a:lnTo>
                        <a:pt x="3599" y="20004"/>
                      </a:lnTo>
                      <a:lnTo>
                        <a:pt x="3704" y="19983"/>
                      </a:lnTo>
                      <a:lnTo>
                        <a:pt x="3704" y="20066"/>
                      </a:lnTo>
                      <a:lnTo>
                        <a:pt x="3871" y="20192"/>
                      </a:lnTo>
                      <a:lnTo>
                        <a:pt x="3934" y="20150"/>
                      </a:lnTo>
                      <a:lnTo>
                        <a:pt x="4038" y="20171"/>
                      </a:lnTo>
                      <a:lnTo>
                        <a:pt x="4080" y="20213"/>
                      </a:lnTo>
                      <a:lnTo>
                        <a:pt x="4227" y="20213"/>
                      </a:lnTo>
                      <a:lnTo>
                        <a:pt x="4331" y="20255"/>
                      </a:lnTo>
                      <a:lnTo>
                        <a:pt x="4415" y="20192"/>
                      </a:lnTo>
                      <a:lnTo>
                        <a:pt x="4541" y="20297"/>
                      </a:lnTo>
                      <a:lnTo>
                        <a:pt x="4729" y="20359"/>
                      </a:lnTo>
                      <a:lnTo>
                        <a:pt x="5064" y="20380"/>
                      </a:lnTo>
                      <a:lnTo>
                        <a:pt x="5336" y="20359"/>
                      </a:lnTo>
                      <a:lnTo>
                        <a:pt x="5357" y="20297"/>
                      </a:lnTo>
                      <a:lnTo>
                        <a:pt x="5545" y="20297"/>
                      </a:lnTo>
                      <a:lnTo>
                        <a:pt x="5608" y="20255"/>
                      </a:lnTo>
                      <a:lnTo>
                        <a:pt x="5796" y="20213"/>
                      </a:lnTo>
                      <a:lnTo>
                        <a:pt x="5963" y="20150"/>
                      </a:lnTo>
                      <a:lnTo>
                        <a:pt x="6173" y="19857"/>
                      </a:lnTo>
                      <a:lnTo>
                        <a:pt x="6194" y="19773"/>
                      </a:lnTo>
                      <a:lnTo>
                        <a:pt x="6319" y="19627"/>
                      </a:lnTo>
                      <a:lnTo>
                        <a:pt x="6319" y="19543"/>
                      </a:lnTo>
                      <a:lnTo>
                        <a:pt x="6340" y="19460"/>
                      </a:lnTo>
                      <a:lnTo>
                        <a:pt x="6382" y="19313"/>
                      </a:lnTo>
                      <a:lnTo>
                        <a:pt x="6382" y="19167"/>
                      </a:lnTo>
                      <a:lnTo>
                        <a:pt x="6382" y="19041"/>
                      </a:lnTo>
                      <a:lnTo>
                        <a:pt x="6319" y="18999"/>
                      </a:lnTo>
                      <a:lnTo>
                        <a:pt x="6277" y="18999"/>
                      </a:lnTo>
                      <a:lnTo>
                        <a:pt x="6173" y="18832"/>
                      </a:lnTo>
                      <a:lnTo>
                        <a:pt x="6089" y="18790"/>
                      </a:lnTo>
                      <a:lnTo>
                        <a:pt x="6068" y="18644"/>
                      </a:lnTo>
                      <a:lnTo>
                        <a:pt x="5963" y="18392"/>
                      </a:lnTo>
                      <a:lnTo>
                        <a:pt x="5859" y="18372"/>
                      </a:lnTo>
                      <a:lnTo>
                        <a:pt x="5817" y="18413"/>
                      </a:lnTo>
                      <a:lnTo>
                        <a:pt x="5691" y="18372"/>
                      </a:lnTo>
                      <a:lnTo>
                        <a:pt x="5691" y="18288"/>
                      </a:lnTo>
                      <a:lnTo>
                        <a:pt x="5461" y="18120"/>
                      </a:lnTo>
                      <a:lnTo>
                        <a:pt x="5461" y="18016"/>
                      </a:lnTo>
                      <a:lnTo>
                        <a:pt x="5336" y="17890"/>
                      </a:lnTo>
                      <a:lnTo>
                        <a:pt x="5273" y="17890"/>
                      </a:lnTo>
                      <a:lnTo>
                        <a:pt x="5294" y="17953"/>
                      </a:lnTo>
                      <a:lnTo>
                        <a:pt x="5378" y="18079"/>
                      </a:lnTo>
                      <a:lnTo>
                        <a:pt x="5294" y="18100"/>
                      </a:lnTo>
                      <a:lnTo>
                        <a:pt x="5168" y="17974"/>
                      </a:lnTo>
                      <a:lnTo>
                        <a:pt x="5085" y="17974"/>
                      </a:lnTo>
                      <a:lnTo>
                        <a:pt x="4938" y="17807"/>
                      </a:lnTo>
                      <a:lnTo>
                        <a:pt x="4875" y="17807"/>
                      </a:lnTo>
                      <a:lnTo>
                        <a:pt x="4875" y="17869"/>
                      </a:lnTo>
                      <a:lnTo>
                        <a:pt x="4917" y="17911"/>
                      </a:lnTo>
                      <a:lnTo>
                        <a:pt x="4834" y="17890"/>
                      </a:lnTo>
                      <a:lnTo>
                        <a:pt x="4708" y="17681"/>
                      </a:lnTo>
                      <a:lnTo>
                        <a:pt x="4603" y="17660"/>
                      </a:lnTo>
                      <a:lnTo>
                        <a:pt x="4520" y="17556"/>
                      </a:lnTo>
                      <a:lnTo>
                        <a:pt x="4122" y="17284"/>
                      </a:lnTo>
                      <a:lnTo>
                        <a:pt x="3515" y="16970"/>
                      </a:lnTo>
                      <a:lnTo>
                        <a:pt x="3390" y="16928"/>
                      </a:lnTo>
                      <a:lnTo>
                        <a:pt x="3369" y="16970"/>
                      </a:lnTo>
                      <a:lnTo>
                        <a:pt x="3243" y="16907"/>
                      </a:lnTo>
                      <a:lnTo>
                        <a:pt x="3097" y="16865"/>
                      </a:lnTo>
                      <a:lnTo>
                        <a:pt x="3097" y="16928"/>
                      </a:lnTo>
                      <a:lnTo>
                        <a:pt x="3034" y="16970"/>
                      </a:lnTo>
                      <a:lnTo>
                        <a:pt x="2930" y="16928"/>
                      </a:lnTo>
                      <a:lnTo>
                        <a:pt x="2762" y="16928"/>
                      </a:lnTo>
                      <a:lnTo>
                        <a:pt x="2678" y="16823"/>
                      </a:lnTo>
                      <a:lnTo>
                        <a:pt x="2574" y="16760"/>
                      </a:lnTo>
                      <a:lnTo>
                        <a:pt x="2574" y="16802"/>
                      </a:lnTo>
                      <a:lnTo>
                        <a:pt x="2637" y="16865"/>
                      </a:lnTo>
                      <a:lnTo>
                        <a:pt x="2616" y="16928"/>
                      </a:lnTo>
                      <a:lnTo>
                        <a:pt x="2532" y="16865"/>
                      </a:lnTo>
                      <a:lnTo>
                        <a:pt x="2406" y="16907"/>
                      </a:lnTo>
                      <a:lnTo>
                        <a:pt x="2344" y="16949"/>
                      </a:lnTo>
                      <a:lnTo>
                        <a:pt x="2365" y="17032"/>
                      </a:lnTo>
                      <a:lnTo>
                        <a:pt x="2302" y="17158"/>
                      </a:lnTo>
                      <a:lnTo>
                        <a:pt x="2155" y="17158"/>
                      </a:lnTo>
                      <a:lnTo>
                        <a:pt x="2239" y="17053"/>
                      </a:lnTo>
                      <a:lnTo>
                        <a:pt x="2323" y="17012"/>
                      </a:lnTo>
                      <a:lnTo>
                        <a:pt x="2260" y="16949"/>
                      </a:lnTo>
                      <a:lnTo>
                        <a:pt x="2197" y="16949"/>
                      </a:lnTo>
                      <a:lnTo>
                        <a:pt x="2218" y="16907"/>
                      </a:lnTo>
                      <a:lnTo>
                        <a:pt x="2239" y="16844"/>
                      </a:lnTo>
                      <a:lnTo>
                        <a:pt x="2197" y="16823"/>
                      </a:lnTo>
                      <a:lnTo>
                        <a:pt x="2134" y="16886"/>
                      </a:lnTo>
                      <a:lnTo>
                        <a:pt x="2030" y="17012"/>
                      </a:lnTo>
                      <a:lnTo>
                        <a:pt x="2030" y="16928"/>
                      </a:lnTo>
                      <a:lnTo>
                        <a:pt x="2030" y="16886"/>
                      </a:lnTo>
                      <a:lnTo>
                        <a:pt x="2009" y="16844"/>
                      </a:lnTo>
                      <a:lnTo>
                        <a:pt x="1946" y="16928"/>
                      </a:lnTo>
                      <a:lnTo>
                        <a:pt x="1925" y="16928"/>
                      </a:lnTo>
                      <a:lnTo>
                        <a:pt x="1925" y="16844"/>
                      </a:lnTo>
                      <a:lnTo>
                        <a:pt x="1821" y="16823"/>
                      </a:lnTo>
                      <a:lnTo>
                        <a:pt x="1716" y="16907"/>
                      </a:lnTo>
                      <a:lnTo>
                        <a:pt x="1695" y="16802"/>
                      </a:lnTo>
                      <a:lnTo>
                        <a:pt x="1632" y="16760"/>
                      </a:lnTo>
                      <a:lnTo>
                        <a:pt x="1569" y="16844"/>
                      </a:lnTo>
                      <a:lnTo>
                        <a:pt x="1528" y="16740"/>
                      </a:lnTo>
                      <a:lnTo>
                        <a:pt x="1528" y="16614"/>
                      </a:lnTo>
                      <a:lnTo>
                        <a:pt x="1590" y="16530"/>
                      </a:lnTo>
                      <a:lnTo>
                        <a:pt x="1590" y="16614"/>
                      </a:lnTo>
                      <a:lnTo>
                        <a:pt x="1674" y="16698"/>
                      </a:lnTo>
                      <a:lnTo>
                        <a:pt x="1800" y="16656"/>
                      </a:lnTo>
                      <a:lnTo>
                        <a:pt x="1883" y="16719"/>
                      </a:lnTo>
                      <a:lnTo>
                        <a:pt x="1988" y="16635"/>
                      </a:lnTo>
                      <a:lnTo>
                        <a:pt x="1988" y="16593"/>
                      </a:lnTo>
                      <a:lnTo>
                        <a:pt x="1904" y="16530"/>
                      </a:lnTo>
                      <a:lnTo>
                        <a:pt x="1883" y="16509"/>
                      </a:lnTo>
                      <a:lnTo>
                        <a:pt x="1800" y="16488"/>
                      </a:lnTo>
                      <a:lnTo>
                        <a:pt x="1737" y="16530"/>
                      </a:lnTo>
                      <a:lnTo>
                        <a:pt x="1695" y="16488"/>
                      </a:lnTo>
                      <a:lnTo>
                        <a:pt x="1632" y="16405"/>
                      </a:lnTo>
                      <a:lnTo>
                        <a:pt x="1528" y="16342"/>
                      </a:lnTo>
                      <a:lnTo>
                        <a:pt x="1423" y="16342"/>
                      </a:lnTo>
                      <a:lnTo>
                        <a:pt x="1402" y="16384"/>
                      </a:lnTo>
                      <a:lnTo>
                        <a:pt x="1465" y="16426"/>
                      </a:lnTo>
                      <a:lnTo>
                        <a:pt x="1486" y="16426"/>
                      </a:lnTo>
                      <a:lnTo>
                        <a:pt x="1486" y="16488"/>
                      </a:lnTo>
                      <a:lnTo>
                        <a:pt x="1402" y="16509"/>
                      </a:lnTo>
                      <a:lnTo>
                        <a:pt x="1360" y="16509"/>
                      </a:lnTo>
                      <a:lnTo>
                        <a:pt x="1360" y="16551"/>
                      </a:lnTo>
                      <a:lnTo>
                        <a:pt x="1465" y="16635"/>
                      </a:lnTo>
                      <a:lnTo>
                        <a:pt x="1402" y="16656"/>
                      </a:lnTo>
                      <a:lnTo>
                        <a:pt x="1318" y="16656"/>
                      </a:lnTo>
                      <a:lnTo>
                        <a:pt x="1277" y="16740"/>
                      </a:lnTo>
                      <a:lnTo>
                        <a:pt x="1256" y="16886"/>
                      </a:lnTo>
                      <a:lnTo>
                        <a:pt x="1193" y="16802"/>
                      </a:lnTo>
                      <a:lnTo>
                        <a:pt x="1193" y="16698"/>
                      </a:lnTo>
                      <a:lnTo>
                        <a:pt x="1151" y="16635"/>
                      </a:lnTo>
                      <a:lnTo>
                        <a:pt x="1005" y="16614"/>
                      </a:lnTo>
                      <a:lnTo>
                        <a:pt x="1005" y="16740"/>
                      </a:lnTo>
                      <a:lnTo>
                        <a:pt x="942" y="16823"/>
                      </a:lnTo>
                      <a:lnTo>
                        <a:pt x="795" y="16781"/>
                      </a:lnTo>
                      <a:lnTo>
                        <a:pt x="691" y="16781"/>
                      </a:lnTo>
                      <a:lnTo>
                        <a:pt x="691" y="16928"/>
                      </a:lnTo>
                      <a:lnTo>
                        <a:pt x="628" y="17053"/>
                      </a:lnTo>
                      <a:lnTo>
                        <a:pt x="481" y="17095"/>
                      </a:lnTo>
                      <a:lnTo>
                        <a:pt x="335" y="17242"/>
                      </a:lnTo>
                      <a:lnTo>
                        <a:pt x="335" y="17451"/>
                      </a:lnTo>
                      <a:lnTo>
                        <a:pt x="251" y="17451"/>
                      </a:lnTo>
                      <a:lnTo>
                        <a:pt x="105" y="17514"/>
                      </a:lnTo>
                      <a:lnTo>
                        <a:pt x="0" y="17556"/>
                      </a:lnTo>
                      <a:lnTo>
                        <a:pt x="105" y="17576"/>
                      </a:lnTo>
                      <a:lnTo>
                        <a:pt x="63" y="17744"/>
                      </a:lnTo>
                      <a:lnTo>
                        <a:pt x="21" y="17932"/>
                      </a:lnTo>
                      <a:lnTo>
                        <a:pt x="105" y="18037"/>
                      </a:lnTo>
                      <a:lnTo>
                        <a:pt x="209" y="18288"/>
                      </a:lnTo>
                      <a:lnTo>
                        <a:pt x="272" y="18288"/>
                      </a:lnTo>
                      <a:lnTo>
                        <a:pt x="440" y="18372"/>
                      </a:lnTo>
                      <a:lnTo>
                        <a:pt x="523" y="18497"/>
                      </a:lnTo>
                      <a:lnTo>
                        <a:pt x="565" y="18602"/>
                      </a:lnTo>
                      <a:lnTo>
                        <a:pt x="837" y="18769"/>
                      </a:lnTo>
                      <a:lnTo>
                        <a:pt x="900" y="18832"/>
                      </a:lnTo>
                      <a:lnTo>
                        <a:pt x="858" y="19020"/>
                      </a:lnTo>
                      <a:lnTo>
                        <a:pt x="753" y="19208"/>
                      </a:lnTo>
                      <a:lnTo>
                        <a:pt x="649" y="19460"/>
                      </a:lnTo>
                      <a:lnTo>
                        <a:pt x="774" y="19627"/>
                      </a:lnTo>
                      <a:lnTo>
                        <a:pt x="837" y="19773"/>
                      </a:lnTo>
                      <a:lnTo>
                        <a:pt x="1067" y="20234"/>
                      </a:lnTo>
                      <a:lnTo>
                        <a:pt x="1318" y="20820"/>
                      </a:lnTo>
                      <a:lnTo>
                        <a:pt x="1214" y="20861"/>
                      </a:lnTo>
                      <a:lnTo>
                        <a:pt x="1193" y="21217"/>
                      </a:lnTo>
                      <a:lnTo>
                        <a:pt x="1193" y="21322"/>
                      </a:lnTo>
                      <a:lnTo>
                        <a:pt x="1297" y="21343"/>
                      </a:lnTo>
                      <a:lnTo>
                        <a:pt x="1214" y="21447"/>
                      </a:lnTo>
                      <a:lnTo>
                        <a:pt x="1214" y="21636"/>
                      </a:lnTo>
                      <a:lnTo>
                        <a:pt x="1297" y="21740"/>
                      </a:lnTo>
                      <a:lnTo>
                        <a:pt x="1423" y="21761"/>
                      </a:lnTo>
                      <a:lnTo>
                        <a:pt x="1486" y="21866"/>
                      </a:lnTo>
                      <a:lnTo>
                        <a:pt x="1423" y="21929"/>
                      </a:lnTo>
                      <a:lnTo>
                        <a:pt x="1423" y="22138"/>
                      </a:lnTo>
                      <a:lnTo>
                        <a:pt x="1486" y="22263"/>
                      </a:lnTo>
                      <a:lnTo>
                        <a:pt x="1674" y="22389"/>
                      </a:lnTo>
                      <a:lnTo>
                        <a:pt x="1674" y="22577"/>
                      </a:lnTo>
                      <a:lnTo>
                        <a:pt x="1569" y="22745"/>
                      </a:lnTo>
                      <a:lnTo>
                        <a:pt x="1507" y="22912"/>
                      </a:lnTo>
                      <a:lnTo>
                        <a:pt x="1779" y="23289"/>
                      </a:lnTo>
                      <a:lnTo>
                        <a:pt x="1925" y="23330"/>
                      </a:lnTo>
                      <a:lnTo>
                        <a:pt x="2197" y="23623"/>
                      </a:lnTo>
                      <a:lnTo>
                        <a:pt x="2218" y="23812"/>
                      </a:lnTo>
                      <a:lnTo>
                        <a:pt x="2051" y="24230"/>
                      </a:lnTo>
                      <a:lnTo>
                        <a:pt x="1821" y="24628"/>
                      </a:lnTo>
                      <a:lnTo>
                        <a:pt x="1695" y="24900"/>
                      </a:lnTo>
                      <a:lnTo>
                        <a:pt x="1528" y="25151"/>
                      </a:lnTo>
                      <a:lnTo>
                        <a:pt x="1381" y="25402"/>
                      </a:lnTo>
                      <a:lnTo>
                        <a:pt x="1256" y="25486"/>
                      </a:lnTo>
                      <a:lnTo>
                        <a:pt x="984" y="25737"/>
                      </a:lnTo>
                      <a:lnTo>
                        <a:pt x="1005" y="25904"/>
                      </a:lnTo>
                      <a:cubicBezTo>
                        <a:pt x="1005" y="25883"/>
                        <a:pt x="1046" y="25883"/>
                        <a:pt x="1046" y="25883"/>
                      </a:cubicBezTo>
                      <a:cubicBezTo>
                        <a:pt x="1067" y="25883"/>
                        <a:pt x="1193" y="25799"/>
                        <a:pt x="1193" y="25799"/>
                      </a:cubicBezTo>
                      <a:lnTo>
                        <a:pt x="1318" y="25779"/>
                      </a:lnTo>
                      <a:lnTo>
                        <a:pt x="1256" y="25841"/>
                      </a:lnTo>
                      <a:lnTo>
                        <a:pt x="1297" y="25925"/>
                      </a:lnTo>
                      <a:lnTo>
                        <a:pt x="1297" y="26030"/>
                      </a:lnTo>
                      <a:lnTo>
                        <a:pt x="1172" y="25925"/>
                      </a:lnTo>
                      <a:lnTo>
                        <a:pt x="1151" y="26009"/>
                      </a:lnTo>
                      <a:lnTo>
                        <a:pt x="1277" y="26155"/>
                      </a:lnTo>
                      <a:lnTo>
                        <a:pt x="1402" y="26155"/>
                      </a:lnTo>
                      <a:lnTo>
                        <a:pt x="1486" y="26260"/>
                      </a:lnTo>
                      <a:lnTo>
                        <a:pt x="1611" y="26260"/>
                      </a:lnTo>
                      <a:lnTo>
                        <a:pt x="1674" y="26239"/>
                      </a:lnTo>
                      <a:lnTo>
                        <a:pt x="1779" y="26239"/>
                      </a:lnTo>
                      <a:lnTo>
                        <a:pt x="1883" y="26364"/>
                      </a:lnTo>
                      <a:lnTo>
                        <a:pt x="1800" y="26448"/>
                      </a:lnTo>
                      <a:lnTo>
                        <a:pt x="1611" y="26406"/>
                      </a:lnTo>
                      <a:lnTo>
                        <a:pt x="1528" y="26427"/>
                      </a:lnTo>
                      <a:lnTo>
                        <a:pt x="1507" y="26532"/>
                      </a:lnTo>
                      <a:lnTo>
                        <a:pt x="1381" y="26636"/>
                      </a:lnTo>
                      <a:lnTo>
                        <a:pt x="1277" y="26553"/>
                      </a:lnTo>
                      <a:lnTo>
                        <a:pt x="1214" y="26615"/>
                      </a:lnTo>
                      <a:lnTo>
                        <a:pt x="1214" y="26720"/>
                      </a:lnTo>
                      <a:lnTo>
                        <a:pt x="1109" y="26741"/>
                      </a:lnTo>
                      <a:lnTo>
                        <a:pt x="1067" y="26636"/>
                      </a:lnTo>
                      <a:lnTo>
                        <a:pt x="1005" y="26657"/>
                      </a:lnTo>
                      <a:lnTo>
                        <a:pt x="1005" y="26720"/>
                      </a:lnTo>
                      <a:lnTo>
                        <a:pt x="1067" y="26783"/>
                      </a:lnTo>
                      <a:lnTo>
                        <a:pt x="1046" y="26929"/>
                      </a:lnTo>
                      <a:lnTo>
                        <a:pt x="1088" y="26992"/>
                      </a:lnTo>
                      <a:lnTo>
                        <a:pt x="1088" y="27034"/>
                      </a:lnTo>
                      <a:lnTo>
                        <a:pt x="1067" y="27055"/>
                      </a:lnTo>
                      <a:lnTo>
                        <a:pt x="984" y="27159"/>
                      </a:lnTo>
                      <a:lnTo>
                        <a:pt x="942" y="27306"/>
                      </a:lnTo>
                      <a:lnTo>
                        <a:pt x="858" y="27369"/>
                      </a:lnTo>
                      <a:lnTo>
                        <a:pt x="795" y="27808"/>
                      </a:lnTo>
                      <a:lnTo>
                        <a:pt x="1067" y="28289"/>
                      </a:lnTo>
                      <a:lnTo>
                        <a:pt x="1067" y="28394"/>
                      </a:lnTo>
                      <a:lnTo>
                        <a:pt x="984" y="28457"/>
                      </a:lnTo>
                      <a:lnTo>
                        <a:pt x="1005" y="28561"/>
                      </a:lnTo>
                      <a:lnTo>
                        <a:pt x="942" y="28708"/>
                      </a:lnTo>
                      <a:lnTo>
                        <a:pt x="1046" y="28729"/>
                      </a:lnTo>
                      <a:lnTo>
                        <a:pt x="1067" y="28833"/>
                      </a:lnTo>
                      <a:lnTo>
                        <a:pt x="1046" y="28875"/>
                      </a:lnTo>
                      <a:lnTo>
                        <a:pt x="1088" y="28938"/>
                      </a:lnTo>
                      <a:lnTo>
                        <a:pt x="1109" y="29043"/>
                      </a:lnTo>
                      <a:lnTo>
                        <a:pt x="1088" y="29126"/>
                      </a:lnTo>
                      <a:lnTo>
                        <a:pt x="1172" y="29252"/>
                      </a:lnTo>
                      <a:lnTo>
                        <a:pt x="1193" y="29294"/>
                      </a:lnTo>
                      <a:lnTo>
                        <a:pt x="1256" y="29461"/>
                      </a:lnTo>
                      <a:lnTo>
                        <a:pt x="1318" y="29566"/>
                      </a:lnTo>
                      <a:lnTo>
                        <a:pt x="1360" y="29712"/>
                      </a:lnTo>
                      <a:lnTo>
                        <a:pt x="1402" y="29712"/>
                      </a:lnTo>
                      <a:lnTo>
                        <a:pt x="1507" y="29796"/>
                      </a:lnTo>
                      <a:lnTo>
                        <a:pt x="1632" y="29712"/>
                      </a:lnTo>
                      <a:lnTo>
                        <a:pt x="1737" y="29900"/>
                      </a:lnTo>
                      <a:lnTo>
                        <a:pt x="1883" y="29817"/>
                      </a:lnTo>
                      <a:lnTo>
                        <a:pt x="2009" y="29859"/>
                      </a:lnTo>
                      <a:lnTo>
                        <a:pt x="2113" y="30026"/>
                      </a:lnTo>
                      <a:lnTo>
                        <a:pt x="2260" y="29921"/>
                      </a:lnTo>
                      <a:lnTo>
                        <a:pt x="2427" y="29880"/>
                      </a:lnTo>
                      <a:lnTo>
                        <a:pt x="2511" y="29963"/>
                      </a:lnTo>
                      <a:lnTo>
                        <a:pt x="2574" y="29963"/>
                      </a:lnTo>
                      <a:lnTo>
                        <a:pt x="2846" y="30026"/>
                      </a:lnTo>
                      <a:lnTo>
                        <a:pt x="2867" y="30172"/>
                      </a:lnTo>
                      <a:lnTo>
                        <a:pt x="2825" y="30319"/>
                      </a:lnTo>
                      <a:lnTo>
                        <a:pt x="2930" y="30424"/>
                      </a:lnTo>
                      <a:lnTo>
                        <a:pt x="2930" y="30612"/>
                      </a:lnTo>
                      <a:lnTo>
                        <a:pt x="3055" y="30737"/>
                      </a:lnTo>
                      <a:lnTo>
                        <a:pt x="3139" y="30905"/>
                      </a:lnTo>
                      <a:lnTo>
                        <a:pt x="3285" y="31114"/>
                      </a:lnTo>
                      <a:lnTo>
                        <a:pt x="3390" y="31177"/>
                      </a:lnTo>
                      <a:lnTo>
                        <a:pt x="3453" y="31365"/>
                      </a:lnTo>
                      <a:lnTo>
                        <a:pt x="3620" y="31428"/>
                      </a:lnTo>
                      <a:lnTo>
                        <a:pt x="3829" y="31595"/>
                      </a:lnTo>
                      <a:lnTo>
                        <a:pt x="3871" y="31700"/>
                      </a:lnTo>
                      <a:lnTo>
                        <a:pt x="4018" y="31805"/>
                      </a:lnTo>
                      <a:lnTo>
                        <a:pt x="3934" y="31867"/>
                      </a:lnTo>
                      <a:lnTo>
                        <a:pt x="3829" y="32056"/>
                      </a:lnTo>
                      <a:lnTo>
                        <a:pt x="3557" y="32097"/>
                      </a:lnTo>
                      <a:lnTo>
                        <a:pt x="3411" y="31993"/>
                      </a:lnTo>
                      <a:lnTo>
                        <a:pt x="3369" y="32097"/>
                      </a:lnTo>
                      <a:lnTo>
                        <a:pt x="3369" y="32223"/>
                      </a:lnTo>
                      <a:lnTo>
                        <a:pt x="3474" y="32411"/>
                      </a:lnTo>
                      <a:lnTo>
                        <a:pt x="3453" y="32579"/>
                      </a:lnTo>
                      <a:lnTo>
                        <a:pt x="3578" y="32725"/>
                      </a:lnTo>
                      <a:lnTo>
                        <a:pt x="3578" y="32893"/>
                      </a:lnTo>
                      <a:lnTo>
                        <a:pt x="3683" y="32913"/>
                      </a:lnTo>
                      <a:lnTo>
                        <a:pt x="3808" y="32893"/>
                      </a:lnTo>
                      <a:lnTo>
                        <a:pt x="3808" y="32746"/>
                      </a:lnTo>
                      <a:lnTo>
                        <a:pt x="3892" y="32683"/>
                      </a:lnTo>
                      <a:lnTo>
                        <a:pt x="4185" y="32788"/>
                      </a:lnTo>
                      <a:lnTo>
                        <a:pt x="4457" y="32788"/>
                      </a:lnTo>
                      <a:lnTo>
                        <a:pt x="4624" y="32704"/>
                      </a:lnTo>
                      <a:lnTo>
                        <a:pt x="4750" y="32704"/>
                      </a:lnTo>
                      <a:lnTo>
                        <a:pt x="4834" y="32955"/>
                      </a:lnTo>
                      <a:lnTo>
                        <a:pt x="4959" y="33060"/>
                      </a:lnTo>
                      <a:lnTo>
                        <a:pt x="4875" y="33206"/>
                      </a:lnTo>
                      <a:lnTo>
                        <a:pt x="5043" y="33416"/>
                      </a:lnTo>
                      <a:lnTo>
                        <a:pt x="5357" y="33353"/>
                      </a:lnTo>
                      <a:lnTo>
                        <a:pt x="5461" y="33457"/>
                      </a:lnTo>
                      <a:lnTo>
                        <a:pt x="5482" y="33583"/>
                      </a:lnTo>
                      <a:lnTo>
                        <a:pt x="5587" y="33625"/>
                      </a:lnTo>
                      <a:lnTo>
                        <a:pt x="5587" y="33771"/>
                      </a:lnTo>
                      <a:lnTo>
                        <a:pt x="5650" y="33960"/>
                      </a:lnTo>
                      <a:lnTo>
                        <a:pt x="5901" y="34211"/>
                      </a:lnTo>
                      <a:lnTo>
                        <a:pt x="6005" y="34106"/>
                      </a:lnTo>
                      <a:lnTo>
                        <a:pt x="6173" y="34190"/>
                      </a:lnTo>
                      <a:lnTo>
                        <a:pt x="6298" y="34169"/>
                      </a:lnTo>
                      <a:lnTo>
                        <a:pt x="6424" y="34190"/>
                      </a:lnTo>
                      <a:lnTo>
                        <a:pt x="6612" y="34043"/>
                      </a:lnTo>
                      <a:lnTo>
                        <a:pt x="6696" y="34043"/>
                      </a:lnTo>
                      <a:lnTo>
                        <a:pt x="6821" y="34315"/>
                      </a:lnTo>
                      <a:lnTo>
                        <a:pt x="7010" y="34420"/>
                      </a:lnTo>
                      <a:lnTo>
                        <a:pt x="7051" y="34525"/>
                      </a:lnTo>
                      <a:lnTo>
                        <a:pt x="7135" y="34462"/>
                      </a:lnTo>
                      <a:lnTo>
                        <a:pt x="7344" y="34504"/>
                      </a:lnTo>
                      <a:lnTo>
                        <a:pt x="7491" y="34504"/>
                      </a:lnTo>
                      <a:lnTo>
                        <a:pt x="7595" y="34587"/>
                      </a:lnTo>
                      <a:lnTo>
                        <a:pt x="7742" y="34566"/>
                      </a:lnTo>
                      <a:lnTo>
                        <a:pt x="7888" y="34671"/>
                      </a:lnTo>
                      <a:lnTo>
                        <a:pt x="8077" y="34692"/>
                      </a:lnTo>
                      <a:lnTo>
                        <a:pt x="8160" y="34608"/>
                      </a:lnTo>
                      <a:lnTo>
                        <a:pt x="8202" y="34734"/>
                      </a:lnTo>
                      <a:lnTo>
                        <a:pt x="8286" y="34797"/>
                      </a:lnTo>
                      <a:lnTo>
                        <a:pt x="8286" y="34943"/>
                      </a:lnTo>
                      <a:lnTo>
                        <a:pt x="8181" y="35090"/>
                      </a:lnTo>
                      <a:lnTo>
                        <a:pt x="8056" y="35110"/>
                      </a:lnTo>
                      <a:lnTo>
                        <a:pt x="8014" y="35362"/>
                      </a:lnTo>
                      <a:lnTo>
                        <a:pt x="8181" y="35466"/>
                      </a:lnTo>
                      <a:lnTo>
                        <a:pt x="8202" y="35634"/>
                      </a:lnTo>
                      <a:lnTo>
                        <a:pt x="8119" y="35843"/>
                      </a:lnTo>
                      <a:lnTo>
                        <a:pt x="8160" y="35989"/>
                      </a:lnTo>
                      <a:lnTo>
                        <a:pt x="8056" y="36073"/>
                      </a:lnTo>
                      <a:lnTo>
                        <a:pt x="7763" y="36094"/>
                      </a:lnTo>
                      <a:lnTo>
                        <a:pt x="7637" y="36303"/>
                      </a:lnTo>
                      <a:lnTo>
                        <a:pt x="7554" y="36345"/>
                      </a:lnTo>
                      <a:lnTo>
                        <a:pt x="7533" y="36596"/>
                      </a:lnTo>
                      <a:lnTo>
                        <a:pt x="7554" y="36596"/>
                      </a:lnTo>
                      <a:lnTo>
                        <a:pt x="7658" y="36617"/>
                      </a:lnTo>
                      <a:lnTo>
                        <a:pt x="7784" y="36554"/>
                      </a:lnTo>
                      <a:lnTo>
                        <a:pt x="7951" y="36512"/>
                      </a:lnTo>
                      <a:lnTo>
                        <a:pt x="7972" y="36575"/>
                      </a:lnTo>
                      <a:lnTo>
                        <a:pt x="7951" y="36659"/>
                      </a:lnTo>
                      <a:lnTo>
                        <a:pt x="7637" y="36805"/>
                      </a:lnTo>
                      <a:lnTo>
                        <a:pt x="7491" y="36889"/>
                      </a:lnTo>
                      <a:lnTo>
                        <a:pt x="7554" y="36931"/>
                      </a:lnTo>
                      <a:lnTo>
                        <a:pt x="7637" y="36931"/>
                      </a:lnTo>
                      <a:lnTo>
                        <a:pt x="7554" y="37014"/>
                      </a:lnTo>
                      <a:lnTo>
                        <a:pt x="7428" y="36994"/>
                      </a:lnTo>
                      <a:lnTo>
                        <a:pt x="7240" y="37014"/>
                      </a:lnTo>
                      <a:lnTo>
                        <a:pt x="7323" y="37203"/>
                      </a:lnTo>
                      <a:lnTo>
                        <a:pt x="7386" y="37286"/>
                      </a:lnTo>
                      <a:lnTo>
                        <a:pt x="7449" y="37224"/>
                      </a:lnTo>
                      <a:lnTo>
                        <a:pt x="7470" y="37286"/>
                      </a:lnTo>
                      <a:lnTo>
                        <a:pt x="7575" y="37307"/>
                      </a:lnTo>
                      <a:lnTo>
                        <a:pt x="7575" y="37349"/>
                      </a:lnTo>
                      <a:lnTo>
                        <a:pt x="7491" y="37391"/>
                      </a:lnTo>
                      <a:lnTo>
                        <a:pt x="7449" y="37454"/>
                      </a:lnTo>
                      <a:lnTo>
                        <a:pt x="7365" y="37454"/>
                      </a:lnTo>
                      <a:lnTo>
                        <a:pt x="7323" y="37517"/>
                      </a:lnTo>
                      <a:lnTo>
                        <a:pt x="7323" y="37559"/>
                      </a:lnTo>
                      <a:lnTo>
                        <a:pt x="7177" y="37705"/>
                      </a:lnTo>
                      <a:lnTo>
                        <a:pt x="7177" y="37831"/>
                      </a:lnTo>
                      <a:lnTo>
                        <a:pt x="7240" y="37851"/>
                      </a:lnTo>
                      <a:lnTo>
                        <a:pt x="7219" y="38019"/>
                      </a:lnTo>
                      <a:lnTo>
                        <a:pt x="7114" y="37977"/>
                      </a:lnTo>
                      <a:lnTo>
                        <a:pt x="7072" y="38019"/>
                      </a:lnTo>
                      <a:lnTo>
                        <a:pt x="6968" y="37935"/>
                      </a:lnTo>
                      <a:lnTo>
                        <a:pt x="6842" y="37914"/>
                      </a:lnTo>
                      <a:lnTo>
                        <a:pt x="6842" y="37956"/>
                      </a:lnTo>
                      <a:lnTo>
                        <a:pt x="6905" y="38040"/>
                      </a:lnTo>
                      <a:lnTo>
                        <a:pt x="6821" y="38061"/>
                      </a:lnTo>
                      <a:lnTo>
                        <a:pt x="6738" y="38144"/>
                      </a:lnTo>
                      <a:lnTo>
                        <a:pt x="6863" y="38165"/>
                      </a:lnTo>
                      <a:lnTo>
                        <a:pt x="6947" y="38165"/>
                      </a:lnTo>
                      <a:lnTo>
                        <a:pt x="7114" y="38291"/>
                      </a:lnTo>
                      <a:lnTo>
                        <a:pt x="7114" y="38375"/>
                      </a:lnTo>
                      <a:lnTo>
                        <a:pt x="7240" y="38500"/>
                      </a:lnTo>
                      <a:lnTo>
                        <a:pt x="7449" y="38479"/>
                      </a:lnTo>
                      <a:lnTo>
                        <a:pt x="7679" y="38605"/>
                      </a:lnTo>
                      <a:lnTo>
                        <a:pt x="7847" y="38647"/>
                      </a:lnTo>
                      <a:lnTo>
                        <a:pt x="8202" y="38898"/>
                      </a:lnTo>
                      <a:lnTo>
                        <a:pt x="8286" y="39023"/>
                      </a:lnTo>
                      <a:lnTo>
                        <a:pt x="8391" y="39065"/>
                      </a:lnTo>
                      <a:lnTo>
                        <a:pt x="8412" y="39128"/>
                      </a:lnTo>
                      <a:lnTo>
                        <a:pt x="8516" y="39211"/>
                      </a:lnTo>
                      <a:lnTo>
                        <a:pt x="8600" y="39211"/>
                      </a:lnTo>
                      <a:lnTo>
                        <a:pt x="8621" y="39295"/>
                      </a:lnTo>
                      <a:lnTo>
                        <a:pt x="8725" y="39337"/>
                      </a:lnTo>
                      <a:lnTo>
                        <a:pt x="8788" y="39337"/>
                      </a:lnTo>
                      <a:lnTo>
                        <a:pt x="8893" y="39483"/>
                      </a:lnTo>
                      <a:lnTo>
                        <a:pt x="8997" y="39504"/>
                      </a:lnTo>
                      <a:lnTo>
                        <a:pt x="9039" y="39525"/>
                      </a:lnTo>
                      <a:lnTo>
                        <a:pt x="9102" y="39504"/>
                      </a:lnTo>
                      <a:lnTo>
                        <a:pt x="9248" y="39630"/>
                      </a:lnTo>
                      <a:lnTo>
                        <a:pt x="9248" y="39714"/>
                      </a:lnTo>
                      <a:lnTo>
                        <a:pt x="9374" y="39735"/>
                      </a:lnTo>
                      <a:lnTo>
                        <a:pt x="9520" y="39923"/>
                      </a:lnTo>
                      <a:lnTo>
                        <a:pt x="9583" y="40007"/>
                      </a:lnTo>
                      <a:lnTo>
                        <a:pt x="9625" y="40237"/>
                      </a:lnTo>
                      <a:lnTo>
                        <a:pt x="9730" y="40425"/>
                      </a:lnTo>
                      <a:lnTo>
                        <a:pt x="9688" y="40488"/>
                      </a:lnTo>
                      <a:lnTo>
                        <a:pt x="9730" y="40572"/>
                      </a:lnTo>
                      <a:cubicBezTo>
                        <a:pt x="9939" y="40572"/>
                        <a:pt x="10483" y="40572"/>
                        <a:pt x="10462" y="40446"/>
                      </a:cubicBezTo>
                      <a:lnTo>
                        <a:pt x="10420" y="40279"/>
                      </a:lnTo>
                      <a:lnTo>
                        <a:pt x="11090" y="40258"/>
                      </a:lnTo>
                      <a:cubicBezTo>
                        <a:pt x="11090" y="40258"/>
                        <a:pt x="11215" y="40383"/>
                        <a:pt x="11320" y="40383"/>
                      </a:cubicBezTo>
                      <a:cubicBezTo>
                        <a:pt x="11425" y="40383"/>
                        <a:pt x="11948" y="40153"/>
                        <a:pt x="11948" y="40153"/>
                      </a:cubicBezTo>
                      <a:cubicBezTo>
                        <a:pt x="11948" y="40153"/>
                        <a:pt x="12073" y="40174"/>
                        <a:pt x="12136" y="40279"/>
                      </a:cubicBezTo>
                      <a:cubicBezTo>
                        <a:pt x="12159" y="40337"/>
                        <a:pt x="12208" y="40350"/>
                        <a:pt x="12254" y="40350"/>
                      </a:cubicBezTo>
                      <a:cubicBezTo>
                        <a:pt x="12291" y="40350"/>
                        <a:pt x="12327" y="40341"/>
                        <a:pt x="12345" y="40341"/>
                      </a:cubicBezTo>
                      <a:lnTo>
                        <a:pt x="12345" y="40320"/>
                      </a:lnTo>
                      <a:lnTo>
                        <a:pt x="12492" y="40341"/>
                      </a:lnTo>
                      <a:lnTo>
                        <a:pt x="12764" y="40551"/>
                      </a:lnTo>
                      <a:lnTo>
                        <a:pt x="12826" y="40676"/>
                      </a:lnTo>
                      <a:lnTo>
                        <a:pt x="13098" y="40697"/>
                      </a:lnTo>
                      <a:lnTo>
                        <a:pt x="13140" y="40592"/>
                      </a:lnTo>
                      <a:lnTo>
                        <a:pt x="13308" y="40488"/>
                      </a:lnTo>
                      <a:lnTo>
                        <a:pt x="13496" y="40258"/>
                      </a:lnTo>
                      <a:lnTo>
                        <a:pt x="13433" y="40237"/>
                      </a:lnTo>
                      <a:lnTo>
                        <a:pt x="13119" y="39965"/>
                      </a:lnTo>
                      <a:lnTo>
                        <a:pt x="12910" y="39714"/>
                      </a:lnTo>
                      <a:lnTo>
                        <a:pt x="12889" y="39546"/>
                      </a:lnTo>
                      <a:lnTo>
                        <a:pt x="12805" y="39442"/>
                      </a:lnTo>
                      <a:lnTo>
                        <a:pt x="12805" y="39295"/>
                      </a:lnTo>
                      <a:lnTo>
                        <a:pt x="12785" y="39211"/>
                      </a:lnTo>
                      <a:lnTo>
                        <a:pt x="12764" y="39170"/>
                      </a:lnTo>
                      <a:lnTo>
                        <a:pt x="12680" y="39170"/>
                      </a:lnTo>
                      <a:lnTo>
                        <a:pt x="12680" y="39065"/>
                      </a:lnTo>
                      <a:lnTo>
                        <a:pt x="12722" y="39086"/>
                      </a:lnTo>
                      <a:lnTo>
                        <a:pt x="12764" y="38981"/>
                      </a:lnTo>
                      <a:lnTo>
                        <a:pt x="12805" y="38877"/>
                      </a:lnTo>
                      <a:lnTo>
                        <a:pt x="12722" y="38877"/>
                      </a:lnTo>
                      <a:lnTo>
                        <a:pt x="12680" y="38919"/>
                      </a:lnTo>
                      <a:lnTo>
                        <a:pt x="12554" y="38856"/>
                      </a:lnTo>
                      <a:lnTo>
                        <a:pt x="12554" y="38667"/>
                      </a:lnTo>
                      <a:lnTo>
                        <a:pt x="12450" y="38647"/>
                      </a:lnTo>
                      <a:lnTo>
                        <a:pt x="12366" y="38563"/>
                      </a:lnTo>
                      <a:lnTo>
                        <a:pt x="12282" y="38584"/>
                      </a:lnTo>
                      <a:lnTo>
                        <a:pt x="12178" y="38584"/>
                      </a:lnTo>
                      <a:lnTo>
                        <a:pt x="12136" y="38375"/>
                      </a:lnTo>
                      <a:lnTo>
                        <a:pt x="12157" y="38270"/>
                      </a:lnTo>
                      <a:lnTo>
                        <a:pt x="12199" y="38228"/>
                      </a:lnTo>
                      <a:lnTo>
                        <a:pt x="12199" y="38019"/>
                      </a:lnTo>
                      <a:lnTo>
                        <a:pt x="12261" y="37914"/>
                      </a:lnTo>
                      <a:lnTo>
                        <a:pt x="12282" y="37768"/>
                      </a:lnTo>
                      <a:lnTo>
                        <a:pt x="12345" y="37726"/>
                      </a:lnTo>
                      <a:lnTo>
                        <a:pt x="12366" y="37600"/>
                      </a:lnTo>
                      <a:lnTo>
                        <a:pt x="12408" y="37517"/>
                      </a:lnTo>
                      <a:lnTo>
                        <a:pt x="12408" y="37433"/>
                      </a:lnTo>
                      <a:lnTo>
                        <a:pt x="12471" y="37454"/>
                      </a:lnTo>
                      <a:lnTo>
                        <a:pt x="12513" y="37517"/>
                      </a:lnTo>
                      <a:lnTo>
                        <a:pt x="12575" y="37496"/>
                      </a:lnTo>
                      <a:lnTo>
                        <a:pt x="12596" y="37412"/>
                      </a:lnTo>
                      <a:lnTo>
                        <a:pt x="12659" y="37454"/>
                      </a:lnTo>
                      <a:lnTo>
                        <a:pt x="12701" y="37412"/>
                      </a:lnTo>
                      <a:lnTo>
                        <a:pt x="12785" y="37412"/>
                      </a:lnTo>
                      <a:lnTo>
                        <a:pt x="12868" y="37349"/>
                      </a:lnTo>
                      <a:lnTo>
                        <a:pt x="12826" y="37307"/>
                      </a:lnTo>
                      <a:lnTo>
                        <a:pt x="12764" y="37286"/>
                      </a:lnTo>
                      <a:lnTo>
                        <a:pt x="12805" y="37286"/>
                      </a:lnTo>
                      <a:cubicBezTo>
                        <a:pt x="12805" y="37286"/>
                        <a:pt x="12826" y="37307"/>
                        <a:pt x="12868" y="37307"/>
                      </a:cubicBezTo>
                      <a:cubicBezTo>
                        <a:pt x="12889" y="37307"/>
                        <a:pt x="12931" y="37286"/>
                        <a:pt x="12931" y="37286"/>
                      </a:cubicBezTo>
                      <a:lnTo>
                        <a:pt x="12994" y="37328"/>
                      </a:lnTo>
                      <a:lnTo>
                        <a:pt x="13036" y="37307"/>
                      </a:lnTo>
                      <a:lnTo>
                        <a:pt x="13015" y="37245"/>
                      </a:lnTo>
                      <a:lnTo>
                        <a:pt x="12847" y="37140"/>
                      </a:lnTo>
                      <a:lnTo>
                        <a:pt x="12931" y="37119"/>
                      </a:lnTo>
                      <a:lnTo>
                        <a:pt x="13036" y="37140"/>
                      </a:lnTo>
                      <a:lnTo>
                        <a:pt x="13098" y="37119"/>
                      </a:lnTo>
                      <a:lnTo>
                        <a:pt x="13161" y="37140"/>
                      </a:lnTo>
                      <a:lnTo>
                        <a:pt x="13161" y="37077"/>
                      </a:lnTo>
                      <a:lnTo>
                        <a:pt x="13119" y="37035"/>
                      </a:lnTo>
                      <a:lnTo>
                        <a:pt x="13161" y="37035"/>
                      </a:lnTo>
                      <a:lnTo>
                        <a:pt x="13161" y="36994"/>
                      </a:lnTo>
                      <a:lnTo>
                        <a:pt x="13119" y="36931"/>
                      </a:lnTo>
                      <a:lnTo>
                        <a:pt x="13203" y="36910"/>
                      </a:lnTo>
                      <a:lnTo>
                        <a:pt x="13203" y="36868"/>
                      </a:lnTo>
                      <a:lnTo>
                        <a:pt x="13203" y="36805"/>
                      </a:lnTo>
                      <a:lnTo>
                        <a:pt x="13057" y="36722"/>
                      </a:lnTo>
                      <a:lnTo>
                        <a:pt x="12910" y="36784"/>
                      </a:lnTo>
                      <a:lnTo>
                        <a:pt x="12701" y="36659"/>
                      </a:lnTo>
                      <a:lnTo>
                        <a:pt x="12701" y="36554"/>
                      </a:lnTo>
                      <a:lnTo>
                        <a:pt x="12910" y="36554"/>
                      </a:lnTo>
                      <a:lnTo>
                        <a:pt x="12680" y="36157"/>
                      </a:lnTo>
                      <a:lnTo>
                        <a:pt x="12408" y="35885"/>
                      </a:lnTo>
                      <a:lnTo>
                        <a:pt x="12052" y="35780"/>
                      </a:lnTo>
                      <a:lnTo>
                        <a:pt x="11989" y="35864"/>
                      </a:lnTo>
                      <a:lnTo>
                        <a:pt x="11822" y="35717"/>
                      </a:lnTo>
                      <a:lnTo>
                        <a:pt x="11843" y="35634"/>
                      </a:lnTo>
                      <a:lnTo>
                        <a:pt x="11738" y="35466"/>
                      </a:lnTo>
                      <a:lnTo>
                        <a:pt x="11508" y="35403"/>
                      </a:lnTo>
                      <a:lnTo>
                        <a:pt x="11571" y="35194"/>
                      </a:lnTo>
                      <a:lnTo>
                        <a:pt x="11634" y="34818"/>
                      </a:lnTo>
                      <a:lnTo>
                        <a:pt x="11550" y="34734"/>
                      </a:lnTo>
                      <a:lnTo>
                        <a:pt x="11529" y="34462"/>
                      </a:lnTo>
                      <a:lnTo>
                        <a:pt x="11634" y="34399"/>
                      </a:lnTo>
                      <a:lnTo>
                        <a:pt x="11780" y="34211"/>
                      </a:lnTo>
                      <a:lnTo>
                        <a:pt x="11780" y="34064"/>
                      </a:lnTo>
                      <a:lnTo>
                        <a:pt x="11864" y="33960"/>
                      </a:lnTo>
                      <a:lnTo>
                        <a:pt x="12178" y="34253"/>
                      </a:lnTo>
                      <a:lnTo>
                        <a:pt x="12199" y="34357"/>
                      </a:lnTo>
                      <a:lnTo>
                        <a:pt x="12387" y="34462"/>
                      </a:lnTo>
                      <a:lnTo>
                        <a:pt x="12575" y="34420"/>
                      </a:lnTo>
                      <a:lnTo>
                        <a:pt x="12554" y="34253"/>
                      </a:lnTo>
                      <a:lnTo>
                        <a:pt x="12617" y="34190"/>
                      </a:lnTo>
                      <a:lnTo>
                        <a:pt x="12492" y="33729"/>
                      </a:lnTo>
                      <a:lnTo>
                        <a:pt x="12680" y="33688"/>
                      </a:lnTo>
                      <a:lnTo>
                        <a:pt x="12868" y="33688"/>
                      </a:lnTo>
                      <a:lnTo>
                        <a:pt x="12868" y="33562"/>
                      </a:lnTo>
                      <a:lnTo>
                        <a:pt x="12785" y="33457"/>
                      </a:lnTo>
                      <a:lnTo>
                        <a:pt x="12805" y="33332"/>
                      </a:lnTo>
                      <a:lnTo>
                        <a:pt x="12994" y="33227"/>
                      </a:lnTo>
                      <a:lnTo>
                        <a:pt x="13077" y="33227"/>
                      </a:lnTo>
                      <a:lnTo>
                        <a:pt x="13119" y="33060"/>
                      </a:lnTo>
                      <a:lnTo>
                        <a:pt x="13203" y="32997"/>
                      </a:lnTo>
                      <a:lnTo>
                        <a:pt x="13329" y="33018"/>
                      </a:lnTo>
                      <a:lnTo>
                        <a:pt x="13349" y="32913"/>
                      </a:lnTo>
                      <a:lnTo>
                        <a:pt x="13329" y="32809"/>
                      </a:lnTo>
                      <a:lnTo>
                        <a:pt x="13349" y="32725"/>
                      </a:lnTo>
                      <a:lnTo>
                        <a:pt x="13538" y="32830"/>
                      </a:lnTo>
                      <a:lnTo>
                        <a:pt x="13663" y="32893"/>
                      </a:lnTo>
                      <a:lnTo>
                        <a:pt x="13642" y="32955"/>
                      </a:lnTo>
                      <a:lnTo>
                        <a:pt x="13559" y="33060"/>
                      </a:lnTo>
                      <a:lnTo>
                        <a:pt x="13621" y="33123"/>
                      </a:lnTo>
                      <a:lnTo>
                        <a:pt x="13726" y="33060"/>
                      </a:lnTo>
                      <a:lnTo>
                        <a:pt x="13747" y="32997"/>
                      </a:lnTo>
                      <a:lnTo>
                        <a:pt x="13831" y="32934"/>
                      </a:lnTo>
                      <a:lnTo>
                        <a:pt x="13831" y="33039"/>
                      </a:lnTo>
                      <a:lnTo>
                        <a:pt x="13914" y="32955"/>
                      </a:lnTo>
                      <a:lnTo>
                        <a:pt x="13935" y="32893"/>
                      </a:lnTo>
                      <a:lnTo>
                        <a:pt x="14040" y="32893"/>
                      </a:lnTo>
                      <a:lnTo>
                        <a:pt x="14165" y="32809"/>
                      </a:lnTo>
                      <a:lnTo>
                        <a:pt x="14270" y="32809"/>
                      </a:lnTo>
                      <a:lnTo>
                        <a:pt x="14312" y="32955"/>
                      </a:lnTo>
                      <a:lnTo>
                        <a:pt x="14458" y="33039"/>
                      </a:lnTo>
                      <a:lnTo>
                        <a:pt x="14668" y="32955"/>
                      </a:lnTo>
                      <a:lnTo>
                        <a:pt x="14772" y="32955"/>
                      </a:lnTo>
                      <a:lnTo>
                        <a:pt x="14814" y="33039"/>
                      </a:lnTo>
                      <a:lnTo>
                        <a:pt x="14898" y="33039"/>
                      </a:lnTo>
                      <a:lnTo>
                        <a:pt x="15002" y="33206"/>
                      </a:lnTo>
                      <a:lnTo>
                        <a:pt x="15128" y="33206"/>
                      </a:lnTo>
                      <a:lnTo>
                        <a:pt x="15233" y="33332"/>
                      </a:lnTo>
                      <a:lnTo>
                        <a:pt x="15400" y="33457"/>
                      </a:lnTo>
                      <a:lnTo>
                        <a:pt x="15463" y="33457"/>
                      </a:lnTo>
                      <a:lnTo>
                        <a:pt x="15526" y="33541"/>
                      </a:lnTo>
                      <a:lnTo>
                        <a:pt x="15526" y="33667"/>
                      </a:lnTo>
                      <a:lnTo>
                        <a:pt x="15609" y="33688"/>
                      </a:lnTo>
                      <a:lnTo>
                        <a:pt x="15672" y="33583"/>
                      </a:lnTo>
                      <a:lnTo>
                        <a:pt x="15672" y="33437"/>
                      </a:lnTo>
                      <a:lnTo>
                        <a:pt x="15777" y="33353"/>
                      </a:lnTo>
                      <a:lnTo>
                        <a:pt x="15860" y="33457"/>
                      </a:lnTo>
                      <a:lnTo>
                        <a:pt x="16070" y="33478"/>
                      </a:lnTo>
                      <a:lnTo>
                        <a:pt x="16153" y="33583"/>
                      </a:lnTo>
                      <a:lnTo>
                        <a:pt x="16258" y="33625"/>
                      </a:lnTo>
                      <a:lnTo>
                        <a:pt x="16383" y="33520"/>
                      </a:lnTo>
                      <a:lnTo>
                        <a:pt x="16383" y="33311"/>
                      </a:lnTo>
                      <a:lnTo>
                        <a:pt x="16509" y="33311"/>
                      </a:lnTo>
                      <a:lnTo>
                        <a:pt x="16509" y="33206"/>
                      </a:lnTo>
                      <a:lnTo>
                        <a:pt x="16614" y="33165"/>
                      </a:lnTo>
                      <a:lnTo>
                        <a:pt x="16697" y="33248"/>
                      </a:lnTo>
                      <a:lnTo>
                        <a:pt x="16760" y="33144"/>
                      </a:lnTo>
                      <a:lnTo>
                        <a:pt x="16886" y="33123"/>
                      </a:lnTo>
                      <a:lnTo>
                        <a:pt x="17032" y="33269"/>
                      </a:lnTo>
                      <a:lnTo>
                        <a:pt x="17074" y="33332"/>
                      </a:lnTo>
                      <a:lnTo>
                        <a:pt x="17220" y="33311"/>
                      </a:lnTo>
                      <a:lnTo>
                        <a:pt x="17199" y="33165"/>
                      </a:lnTo>
                      <a:lnTo>
                        <a:pt x="17283" y="33144"/>
                      </a:lnTo>
                      <a:lnTo>
                        <a:pt x="17409" y="33144"/>
                      </a:lnTo>
                      <a:lnTo>
                        <a:pt x="17451" y="33060"/>
                      </a:lnTo>
                      <a:lnTo>
                        <a:pt x="17597" y="33144"/>
                      </a:lnTo>
                      <a:lnTo>
                        <a:pt x="17660" y="33206"/>
                      </a:lnTo>
                      <a:lnTo>
                        <a:pt x="17639" y="33269"/>
                      </a:lnTo>
                      <a:lnTo>
                        <a:pt x="17555" y="33332"/>
                      </a:lnTo>
                      <a:lnTo>
                        <a:pt x="17660" y="33457"/>
                      </a:lnTo>
                      <a:lnTo>
                        <a:pt x="17764" y="33478"/>
                      </a:lnTo>
                      <a:lnTo>
                        <a:pt x="17827" y="33457"/>
                      </a:lnTo>
                      <a:lnTo>
                        <a:pt x="17911" y="33520"/>
                      </a:lnTo>
                      <a:lnTo>
                        <a:pt x="18078" y="33520"/>
                      </a:lnTo>
                      <a:lnTo>
                        <a:pt x="18287" y="33625"/>
                      </a:lnTo>
                      <a:lnTo>
                        <a:pt x="18434" y="33583"/>
                      </a:lnTo>
                      <a:lnTo>
                        <a:pt x="18476" y="33457"/>
                      </a:lnTo>
                      <a:lnTo>
                        <a:pt x="18476" y="33353"/>
                      </a:lnTo>
                      <a:lnTo>
                        <a:pt x="18539" y="33311"/>
                      </a:lnTo>
                      <a:lnTo>
                        <a:pt x="18706" y="33416"/>
                      </a:lnTo>
                      <a:lnTo>
                        <a:pt x="18873" y="33437"/>
                      </a:lnTo>
                      <a:lnTo>
                        <a:pt x="19062" y="33353"/>
                      </a:lnTo>
                      <a:lnTo>
                        <a:pt x="19103" y="33248"/>
                      </a:lnTo>
                      <a:lnTo>
                        <a:pt x="19083" y="32809"/>
                      </a:lnTo>
                      <a:lnTo>
                        <a:pt x="19020" y="32746"/>
                      </a:lnTo>
                      <a:lnTo>
                        <a:pt x="18852" y="32746"/>
                      </a:lnTo>
                      <a:lnTo>
                        <a:pt x="18748" y="32683"/>
                      </a:lnTo>
                      <a:lnTo>
                        <a:pt x="18706" y="32621"/>
                      </a:lnTo>
                      <a:lnTo>
                        <a:pt x="18580" y="32600"/>
                      </a:lnTo>
                      <a:lnTo>
                        <a:pt x="18497" y="32516"/>
                      </a:lnTo>
                      <a:lnTo>
                        <a:pt x="18371" y="32516"/>
                      </a:lnTo>
                      <a:lnTo>
                        <a:pt x="18371" y="32432"/>
                      </a:lnTo>
                      <a:lnTo>
                        <a:pt x="18350" y="32369"/>
                      </a:lnTo>
                      <a:lnTo>
                        <a:pt x="18371" y="32307"/>
                      </a:lnTo>
                      <a:lnTo>
                        <a:pt x="18476" y="32307"/>
                      </a:lnTo>
                      <a:lnTo>
                        <a:pt x="18497" y="32181"/>
                      </a:lnTo>
                      <a:lnTo>
                        <a:pt x="18580" y="32077"/>
                      </a:lnTo>
                      <a:lnTo>
                        <a:pt x="18559" y="31951"/>
                      </a:lnTo>
                      <a:lnTo>
                        <a:pt x="18476" y="31951"/>
                      </a:lnTo>
                      <a:lnTo>
                        <a:pt x="18476" y="31805"/>
                      </a:lnTo>
                      <a:lnTo>
                        <a:pt x="18601" y="31637"/>
                      </a:lnTo>
                      <a:lnTo>
                        <a:pt x="18748" y="31491"/>
                      </a:lnTo>
                      <a:lnTo>
                        <a:pt x="18978" y="31470"/>
                      </a:lnTo>
                      <a:lnTo>
                        <a:pt x="19083" y="31491"/>
                      </a:lnTo>
                      <a:lnTo>
                        <a:pt x="19166" y="31449"/>
                      </a:lnTo>
                      <a:lnTo>
                        <a:pt x="19166" y="31344"/>
                      </a:lnTo>
                      <a:lnTo>
                        <a:pt x="19062" y="31323"/>
                      </a:lnTo>
                      <a:lnTo>
                        <a:pt x="18978" y="31219"/>
                      </a:lnTo>
                      <a:lnTo>
                        <a:pt x="18873" y="31219"/>
                      </a:lnTo>
                      <a:lnTo>
                        <a:pt x="18790" y="31260"/>
                      </a:lnTo>
                      <a:lnTo>
                        <a:pt x="18685" y="31219"/>
                      </a:lnTo>
                      <a:lnTo>
                        <a:pt x="18539" y="31219"/>
                      </a:lnTo>
                      <a:lnTo>
                        <a:pt x="18539" y="31135"/>
                      </a:lnTo>
                      <a:lnTo>
                        <a:pt x="18580" y="31072"/>
                      </a:lnTo>
                      <a:lnTo>
                        <a:pt x="18748" y="31072"/>
                      </a:lnTo>
                      <a:lnTo>
                        <a:pt x="18685" y="30947"/>
                      </a:lnTo>
                      <a:lnTo>
                        <a:pt x="18539" y="30968"/>
                      </a:lnTo>
                      <a:lnTo>
                        <a:pt x="18434" y="30947"/>
                      </a:lnTo>
                      <a:lnTo>
                        <a:pt x="18476" y="30905"/>
                      </a:lnTo>
                      <a:lnTo>
                        <a:pt x="18434" y="30758"/>
                      </a:lnTo>
                      <a:lnTo>
                        <a:pt x="18476" y="30737"/>
                      </a:lnTo>
                      <a:lnTo>
                        <a:pt x="18601" y="30737"/>
                      </a:lnTo>
                      <a:lnTo>
                        <a:pt x="18664" y="30654"/>
                      </a:lnTo>
                      <a:lnTo>
                        <a:pt x="18748" y="30654"/>
                      </a:lnTo>
                      <a:lnTo>
                        <a:pt x="18769" y="30716"/>
                      </a:lnTo>
                      <a:lnTo>
                        <a:pt x="18894" y="30696"/>
                      </a:lnTo>
                      <a:lnTo>
                        <a:pt x="18999" y="30758"/>
                      </a:lnTo>
                      <a:lnTo>
                        <a:pt x="19062" y="30716"/>
                      </a:lnTo>
                      <a:lnTo>
                        <a:pt x="19062" y="30633"/>
                      </a:lnTo>
                      <a:lnTo>
                        <a:pt x="19166" y="30591"/>
                      </a:lnTo>
                      <a:lnTo>
                        <a:pt x="19271" y="30591"/>
                      </a:lnTo>
                      <a:lnTo>
                        <a:pt x="19334" y="30696"/>
                      </a:lnTo>
                      <a:lnTo>
                        <a:pt x="19396" y="30612"/>
                      </a:lnTo>
                      <a:lnTo>
                        <a:pt x="19396" y="30528"/>
                      </a:lnTo>
                      <a:lnTo>
                        <a:pt x="19606" y="30486"/>
                      </a:lnTo>
                      <a:lnTo>
                        <a:pt x="19731" y="30486"/>
                      </a:lnTo>
                      <a:lnTo>
                        <a:pt x="19899" y="30403"/>
                      </a:lnTo>
                      <a:lnTo>
                        <a:pt x="20045" y="30403"/>
                      </a:lnTo>
                      <a:lnTo>
                        <a:pt x="20066" y="30340"/>
                      </a:lnTo>
                      <a:lnTo>
                        <a:pt x="20233" y="30235"/>
                      </a:lnTo>
                      <a:lnTo>
                        <a:pt x="20359" y="30235"/>
                      </a:lnTo>
                      <a:lnTo>
                        <a:pt x="20443" y="30193"/>
                      </a:lnTo>
                      <a:lnTo>
                        <a:pt x="20526" y="30193"/>
                      </a:lnTo>
                      <a:lnTo>
                        <a:pt x="20589" y="30214"/>
                      </a:lnTo>
                      <a:lnTo>
                        <a:pt x="20652" y="30172"/>
                      </a:lnTo>
                      <a:lnTo>
                        <a:pt x="20652" y="30026"/>
                      </a:lnTo>
                      <a:lnTo>
                        <a:pt x="20736" y="29984"/>
                      </a:lnTo>
                      <a:lnTo>
                        <a:pt x="20861" y="29984"/>
                      </a:lnTo>
                      <a:lnTo>
                        <a:pt x="20882" y="29900"/>
                      </a:lnTo>
                      <a:lnTo>
                        <a:pt x="20966" y="29859"/>
                      </a:lnTo>
                      <a:lnTo>
                        <a:pt x="21008" y="29900"/>
                      </a:lnTo>
                      <a:lnTo>
                        <a:pt x="21091" y="29921"/>
                      </a:lnTo>
                      <a:lnTo>
                        <a:pt x="21196" y="29880"/>
                      </a:lnTo>
                      <a:lnTo>
                        <a:pt x="21321" y="29817"/>
                      </a:lnTo>
                      <a:lnTo>
                        <a:pt x="21572" y="29670"/>
                      </a:lnTo>
                      <a:lnTo>
                        <a:pt x="21614" y="29670"/>
                      </a:lnTo>
                      <a:lnTo>
                        <a:pt x="21677" y="29649"/>
                      </a:lnTo>
                      <a:lnTo>
                        <a:pt x="21803" y="29608"/>
                      </a:lnTo>
                      <a:lnTo>
                        <a:pt x="21886" y="29503"/>
                      </a:lnTo>
                      <a:lnTo>
                        <a:pt x="21949" y="29545"/>
                      </a:lnTo>
                      <a:lnTo>
                        <a:pt x="22116" y="29503"/>
                      </a:lnTo>
                      <a:lnTo>
                        <a:pt x="22116" y="29440"/>
                      </a:lnTo>
                      <a:lnTo>
                        <a:pt x="22054" y="29356"/>
                      </a:lnTo>
                      <a:lnTo>
                        <a:pt x="22116" y="29336"/>
                      </a:lnTo>
                      <a:lnTo>
                        <a:pt x="22284" y="29336"/>
                      </a:lnTo>
                      <a:lnTo>
                        <a:pt x="22305" y="29231"/>
                      </a:lnTo>
                      <a:lnTo>
                        <a:pt x="22409" y="29168"/>
                      </a:lnTo>
                      <a:lnTo>
                        <a:pt x="22472" y="29168"/>
                      </a:lnTo>
                      <a:lnTo>
                        <a:pt x="22556" y="29147"/>
                      </a:lnTo>
                      <a:lnTo>
                        <a:pt x="22681" y="29189"/>
                      </a:lnTo>
                      <a:lnTo>
                        <a:pt x="22849" y="29168"/>
                      </a:lnTo>
                      <a:lnTo>
                        <a:pt x="22974" y="29273"/>
                      </a:lnTo>
                      <a:lnTo>
                        <a:pt x="23100" y="29273"/>
                      </a:lnTo>
                      <a:lnTo>
                        <a:pt x="23246" y="29210"/>
                      </a:lnTo>
                      <a:lnTo>
                        <a:pt x="23372" y="29210"/>
                      </a:lnTo>
                      <a:lnTo>
                        <a:pt x="23414" y="29356"/>
                      </a:lnTo>
                      <a:lnTo>
                        <a:pt x="23477" y="29377"/>
                      </a:lnTo>
                      <a:lnTo>
                        <a:pt x="23539" y="29503"/>
                      </a:lnTo>
                      <a:lnTo>
                        <a:pt x="23602" y="29608"/>
                      </a:lnTo>
                      <a:lnTo>
                        <a:pt x="23686" y="29670"/>
                      </a:lnTo>
                      <a:lnTo>
                        <a:pt x="23686" y="29712"/>
                      </a:lnTo>
                      <a:lnTo>
                        <a:pt x="23665" y="29817"/>
                      </a:lnTo>
                      <a:lnTo>
                        <a:pt x="23686" y="29921"/>
                      </a:lnTo>
                      <a:lnTo>
                        <a:pt x="23686" y="29984"/>
                      </a:lnTo>
                      <a:lnTo>
                        <a:pt x="23602" y="30005"/>
                      </a:lnTo>
                      <a:lnTo>
                        <a:pt x="23665" y="30110"/>
                      </a:lnTo>
                      <a:lnTo>
                        <a:pt x="23749" y="30152"/>
                      </a:lnTo>
                      <a:lnTo>
                        <a:pt x="23874" y="30089"/>
                      </a:lnTo>
                      <a:lnTo>
                        <a:pt x="23937" y="30152"/>
                      </a:lnTo>
                      <a:lnTo>
                        <a:pt x="24000" y="30131"/>
                      </a:lnTo>
                      <a:lnTo>
                        <a:pt x="24021" y="30026"/>
                      </a:lnTo>
                      <a:lnTo>
                        <a:pt x="24104" y="30005"/>
                      </a:lnTo>
                      <a:lnTo>
                        <a:pt x="24125" y="30110"/>
                      </a:lnTo>
                      <a:lnTo>
                        <a:pt x="24209" y="30110"/>
                      </a:lnTo>
                      <a:lnTo>
                        <a:pt x="24230" y="30026"/>
                      </a:lnTo>
                      <a:lnTo>
                        <a:pt x="24188" y="29921"/>
                      </a:lnTo>
                      <a:lnTo>
                        <a:pt x="24209" y="29900"/>
                      </a:lnTo>
                      <a:lnTo>
                        <a:pt x="24418" y="30026"/>
                      </a:lnTo>
                      <a:lnTo>
                        <a:pt x="24439" y="30214"/>
                      </a:lnTo>
                      <a:lnTo>
                        <a:pt x="24523" y="30340"/>
                      </a:lnTo>
                      <a:lnTo>
                        <a:pt x="24606" y="30340"/>
                      </a:lnTo>
                      <a:lnTo>
                        <a:pt x="24669" y="30256"/>
                      </a:lnTo>
                      <a:lnTo>
                        <a:pt x="24627" y="30235"/>
                      </a:lnTo>
                      <a:lnTo>
                        <a:pt x="24606" y="30193"/>
                      </a:lnTo>
                      <a:lnTo>
                        <a:pt x="24732" y="30152"/>
                      </a:lnTo>
                      <a:lnTo>
                        <a:pt x="24941" y="30256"/>
                      </a:lnTo>
                      <a:lnTo>
                        <a:pt x="25025" y="30256"/>
                      </a:lnTo>
                      <a:lnTo>
                        <a:pt x="25088" y="30193"/>
                      </a:lnTo>
                      <a:lnTo>
                        <a:pt x="25150" y="30214"/>
                      </a:lnTo>
                      <a:lnTo>
                        <a:pt x="25088" y="30319"/>
                      </a:lnTo>
                      <a:lnTo>
                        <a:pt x="25025" y="30361"/>
                      </a:lnTo>
                      <a:lnTo>
                        <a:pt x="25025" y="30528"/>
                      </a:lnTo>
                      <a:lnTo>
                        <a:pt x="25088" y="30633"/>
                      </a:lnTo>
                      <a:lnTo>
                        <a:pt x="25171" y="30633"/>
                      </a:lnTo>
                      <a:lnTo>
                        <a:pt x="25255" y="30549"/>
                      </a:lnTo>
                      <a:lnTo>
                        <a:pt x="25381" y="30528"/>
                      </a:lnTo>
                      <a:lnTo>
                        <a:pt x="25611" y="30570"/>
                      </a:lnTo>
                      <a:lnTo>
                        <a:pt x="25673" y="30612"/>
                      </a:lnTo>
                      <a:lnTo>
                        <a:pt x="25757" y="30549"/>
                      </a:lnTo>
                      <a:lnTo>
                        <a:pt x="25715" y="30424"/>
                      </a:lnTo>
                      <a:lnTo>
                        <a:pt x="25820" y="30361"/>
                      </a:lnTo>
                      <a:lnTo>
                        <a:pt x="25987" y="30340"/>
                      </a:lnTo>
                      <a:lnTo>
                        <a:pt x="26092" y="30256"/>
                      </a:lnTo>
                      <a:lnTo>
                        <a:pt x="26134" y="30152"/>
                      </a:lnTo>
                      <a:lnTo>
                        <a:pt x="26217" y="30089"/>
                      </a:lnTo>
                      <a:lnTo>
                        <a:pt x="26217" y="30005"/>
                      </a:lnTo>
                      <a:lnTo>
                        <a:pt x="26343" y="29880"/>
                      </a:lnTo>
                      <a:lnTo>
                        <a:pt x="26448" y="29838"/>
                      </a:lnTo>
                      <a:lnTo>
                        <a:pt x="26531" y="29733"/>
                      </a:lnTo>
                      <a:lnTo>
                        <a:pt x="26657" y="29712"/>
                      </a:lnTo>
                      <a:lnTo>
                        <a:pt x="26824" y="29670"/>
                      </a:lnTo>
                      <a:lnTo>
                        <a:pt x="26866" y="29712"/>
                      </a:lnTo>
                      <a:lnTo>
                        <a:pt x="26866" y="29817"/>
                      </a:lnTo>
                      <a:lnTo>
                        <a:pt x="27138" y="29900"/>
                      </a:lnTo>
                      <a:lnTo>
                        <a:pt x="27054" y="29921"/>
                      </a:lnTo>
                      <a:lnTo>
                        <a:pt x="27117" y="30005"/>
                      </a:lnTo>
                      <a:lnTo>
                        <a:pt x="28163" y="30800"/>
                      </a:lnTo>
                      <a:lnTo>
                        <a:pt x="29565" y="32579"/>
                      </a:lnTo>
                      <a:lnTo>
                        <a:pt x="29712" y="32537"/>
                      </a:lnTo>
                      <a:lnTo>
                        <a:pt x="29816" y="32495"/>
                      </a:lnTo>
                      <a:lnTo>
                        <a:pt x="29837" y="32411"/>
                      </a:lnTo>
                      <a:lnTo>
                        <a:pt x="29816" y="32390"/>
                      </a:lnTo>
                      <a:lnTo>
                        <a:pt x="29816" y="32265"/>
                      </a:lnTo>
                      <a:lnTo>
                        <a:pt x="29879" y="32202"/>
                      </a:lnTo>
                      <a:lnTo>
                        <a:pt x="30047" y="32286"/>
                      </a:lnTo>
                      <a:lnTo>
                        <a:pt x="30026" y="32369"/>
                      </a:lnTo>
                      <a:lnTo>
                        <a:pt x="30026" y="32432"/>
                      </a:lnTo>
                      <a:lnTo>
                        <a:pt x="30151" y="32474"/>
                      </a:lnTo>
                      <a:lnTo>
                        <a:pt x="30214" y="32537"/>
                      </a:lnTo>
                      <a:lnTo>
                        <a:pt x="30319" y="32537"/>
                      </a:lnTo>
                      <a:lnTo>
                        <a:pt x="30402" y="32495"/>
                      </a:lnTo>
                      <a:lnTo>
                        <a:pt x="30507" y="32474"/>
                      </a:lnTo>
                      <a:lnTo>
                        <a:pt x="30674" y="32537"/>
                      </a:lnTo>
                      <a:lnTo>
                        <a:pt x="30800" y="32495"/>
                      </a:lnTo>
                      <a:lnTo>
                        <a:pt x="30904" y="32516"/>
                      </a:lnTo>
                      <a:lnTo>
                        <a:pt x="31009" y="32474"/>
                      </a:lnTo>
                      <a:lnTo>
                        <a:pt x="31030" y="32411"/>
                      </a:lnTo>
                      <a:lnTo>
                        <a:pt x="31009" y="32369"/>
                      </a:lnTo>
                      <a:lnTo>
                        <a:pt x="31030" y="32307"/>
                      </a:lnTo>
                      <a:lnTo>
                        <a:pt x="31218" y="32286"/>
                      </a:lnTo>
                      <a:lnTo>
                        <a:pt x="31427" y="32286"/>
                      </a:lnTo>
                      <a:lnTo>
                        <a:pt x="31616" y="32328"/>
                      </a:lnTo>
                      <a:lnTo>
                        <a:pt x="31783" y="32474"/>
                      </a:lnTo>
                      <a:lnTo>
                        <a:pt x="31888" y="32621"/>
                      </a:lnTo>
                      <a:lnTo>
                        <a:pt x="31951" y="32746"/>
                      </a:lnTo>
                      <a:lnTo>
                        <a:pt x="32013" y="32746"/>
                      </a:lnTo>
                      <a:lnTo>
                        <a:pt x="32139" y="32788"/>
                      </a:lnTo>
                      <a:lnTo>
                        <a:pt x="32264" y="32851"/>
                      </a:lnTo>
                      <a:lnTo>
                        <a:pt x="32327" y="32851"/>
                      </a:lnTo>
                      <a:lnTo>
                        <a:pt x="32390" y="32913"/>
                      </a:lnTo>
                      <a:lnTo>
                        <a:pt x="32390" y="32997"/>
                      </a:lnTo>
                      <a:lnTo>
                        <a:pt x="32369" y="33039"/>
                      </a:lnTo>
                      <a:lnTo>
                        <a:pt x="32369" y="33144"/>
                      </a:lnTo>
                      <a:lnTo>
                        <a:pt x="32390" y="33227"/>
                      </a:lnTo>
                      <a:lnTo>
                        <a:pt x="32453" y="33269"/>
                      </a:lnTo>
                      <a:lnTo>
                        <a:pt x="32474" y="33311"/>
                      </a:lnTo>
                      <a:lnTo>
                        <a:pt x="32536" y="33311"/>
                      </a:lnTo>
                      <a:lnTo>
                        <a:pt x="32641" y="33353"/>
                      </a:lnTo>
                      <a:lnTo>
                        <a:pt x="32704" y="33416"/>
                      </a:lnTo>
                      <a:lnTo>
                        <a:pt x="32746" y="33353"/>
                      </a:lnTo>
                      <a:lnTo>
                        <a:pt x="32850" y="33311"/>
                      </a:lnTo>
                      <a:lnTo>
                        <a:pt x="33101" y="33269"/>
                      </a:lnTo>
                      <a:lnTo>
                        <a:pt x="33227" y="33248"/>
                      </a:lnTo>
                      <a:lnTo>
                        <a:pt x="33290" y="33144"/>
                      </a:lnTo>
                      <a:lnTo>
                        <a:pt x="33394" y="33102"/>
                      </a:lnTo>
                      <a:lnTo>
                        <a:pt x="33436" y="33123"/>
                      </a:lnTo>
                      <a:lnTo>
                        <a:pt x="33394" y="33248"/>
                      </a:lnTo>
                      <a:lnTo>
                        <a:pt x="33415" y="33353"/>
                      </a:lnTo>
                      <a:lnTo>
                        <a:pt x="33499" y="33374"/>
                      </a:lnTo>
                      <a:lnTo>
                        <a:pt x="33624" y="33478"/>
                      </a:lnTo>
                      <a:lnTo>
                        <a:pt x="33792" y="33541"/>
                      </a:lnTo>
                      <a:lnTo>
                        <a:pt x="33813" y="33562"/>
                      </a:lnTo>
                      <a:lnTo>
                        <a:pt x="33896" y="33562"/>
                      </a:lnTo>
                      <a:lnTo>
                        <a:pt x="34001" y="33625"/>
                      </a:lnTo>
                      <a:lnTo>
                        <a:pt x="34043" y="33625"/>
                      </a:lnTo>
                      <a:lnTo>
                        <a:pt x="34043" y="33583"/>
                      </a:lnTo>
                      <a:lnTo>
                        <a:pt x="34127" y="33374"/>
                      </a:lnTo>
                      <a:lnTo>
                        <a:pt x="34231" y="33332"/>
                      </a:lnTo>
                      <a:lnTo>
                        <a:pt x="34482" y="33332"/>
                      </a:lnTo>
                      <a:lnTo>
                        <a:pt x="34524" y="33269"/>
                      </a:lnTo>
                      <a:lnTo>
                        <a:pt x="34629" y="33165"/>
                      </a:lnTo>
                      <a:lnTo>
                        <a:pt x="34796" y="33102"/>
                      </a:lnTo>
                      <a:lnTo>
                        <a:pt x="34796" y="32997"/>
                      </a:lnTo>
                      <a:lnTo>
                        <a:pt x="34859" y="32893"/>
                      </a:lnTo>
                      <a:lnTo>
                        <a:pt x="35005" y="32809"/>
                      </a:lnTo>
                      <a:lnTo>
                        <a:pt x="35005" y="32725"/>
                      </a:lnTo>
                      <a:lnTo>
                        <a:pt x="35110" y="32621"/>
                      </a:lnTo>
                      <a:lnTo>
                        <a:pt x="35215" y="32600"/>
                      </a:lnTo>
                      <a:lnTo>
                        <a:pt x="35298" y="32495"/>
                      </a:lnTo>
                      <a:lnTo>
                        <a:pt x="35361" y="32432"/>
                      </a:lnTo>
                      <a:lnTo>
                        <a:pt x="35298" y="32390"/>
                      </a:lnTo>
                      <a:lnTo>
                        <a:pt x="35298" y="32307"/>
                      </a:lnTo>
                      <a:lnTo>
                        <a:pt x="35319" y="32265"/>
                      </a:lnTo>
                      <a:lnTo>
                        <a:pt x="35508" y="32307"/>
                      </a:lnTo>
                      <a:lnTo>
                        <a:pt x="35591" y="32265"/>
                      </a:lnTo>
                      <a:lnTo>
                        <a:pt x="35633" y="32097"/>
                      </a:lnTo>
                      <a:lnTo>
                        <a:pt x="35717" y="32077"/>
                      </a:lnTo>
                      <a:lnTo>
                        <a:pt x="35926" y="32056"/>
                      </a:lnTo>
                      <a:lnTo>
                        <a:pt x="36031" y="32014"/>
                      </a:lnTo>
                      <a:lnTo>
                        <a:pt x="36261" y="32014"/>
                      </a:lnTo>
                      <a:lnTo>
                        <a:pt x="36345" y="31972"/>
                      </a:lnTo>
                      <a:lnTo>
                        <a:pt x="36365" y="31972"/>
                      </a:lnTo>
                      <a:lnTo>
                        <a:pt x="36449" y="32077"/>
                      </a:lnTo>
                      <a:lnTo>
                        <a:pt x="36449" y="32160"/>
                      </a:lnTo>
                      <a:lnTo>
                        <a:pt x="36533" y="32223"/>
                      </a:lnTo>
                      <a:lnTo>
                        <a:pt x="36658" y="32223"/>
                      </a:lnTo>
                      <a:lnTo>
                        <a:pt x="36700" y="32202"/>
                      </a:lnTo>
                      <a:lnTo>
                        <a:pt x="36805" y="32202"/>
                      </a:lnTo>
                      <a:lnTo>
                        <a:pt x="36889" y="32160"/>
                      </a:lnTo>
                      <a:lnTo>
                        <a:pt x="37077" y="32160"/>
                      </a:lnTo>
                      <a:lnTo>
                        <a:pt x="37098" y="32223"/>
                      </a:lnTo>
                      <a:lnTo>
                        <a:pt x="37119" y="32328"/>
                      </a:lnTo>
                      <a:lnTo>
                        <a:pt x="37161" y="32411"/>
                      </a:lnTo>
                      <a:lnTo>
                        <a:pt x="37453" y="32579"/>
                      </a:lnTo>
                      <a:lnTo>
                        <a:pt x="37537" y="32641"/>
                      </a:lnTo>
                      <a:lnTo>
                        <a:pt x="37746" y="32746"/>
                      </a:lnTo>
                      <a:lnTo>
                        <a:pt x="37830" y="32704"/>
                      </a:lnTo>
                      <a:lnTo>
                        <a:pt x="37935" y="32641"/>
                      </a:lnTo>
                      <a:lnTo>
                        <a:pt x="38060" y="32579"/>
                      </a:lnTo>
                      <a:lnTo>
                        <a:pt x="38165" y="32579"/>
                      </a:lnTo>
                      <a:lnTo>
                        <a:pt x="38269" y="32600"/>
                      </a:lnTo>
                      <a:lnTo>
                        <a:pt x="38353" y="32641"/>
                      </a:lnTo>
                      <a:lnTo>
                        <a:pt x="38437" y="32621"/>
                      </a:lnTo>
                      <a:lnTo>
                        <a:pt x="38688" y="32621"/>
                      </a:lnTo>
                      <a:lnTo>
                        <a:pt x="38793" y="32683"/>
                      </a:lnTo>
                      <a:lnTo>
                        <a:pt x="38897" y="32683"/>
                      </a:lnTo>
                      <a:lnTo>
                        <a:pt x="38939" y="32641"/>
                      </a:lnTo>
                      <a:lnTo>
                        <a:pt x="39044" y="32683"/>
                      </a:lnTo>
                      <a:lnTo>
                        <a:pt x="39211" y="32641"/>
                      </a:lnTo>
                      <a:lnTo>
                        <a:pt x="39316" y="32474"/>
                      </a:lnTo>
                      <a:lnTo>
                        <a:pt x="39274" y="32390"/>
                      </a:lnTo>
                      <a:lnTo>
                        <a:pt x="39169" y="32307"/>
                      </a:lnTo>
                      <a:lnTo>
                        <a:pt x="39169" y="32118"/>
                      </a:lnTo>
                      <a:lnTo>
                        <a:pt x="39190" y="31951"/>
                      </a:lnTo>
                      <a:lnTo>
                        <a:pt x="39169" y="31867"/>
                      </a:lnTo>
                      <a:lnTo>
                        <a:pt x="39065" y="31846"/>
                      </a:lnTo>
                      <a:lnTo>
                        <a:pt x="39002" y="31763"/>
                      </a:lnTo>
                      <a:lnTo>
                        <a:pt x="38834" y="31700"/>
                      </a:lnTo>
                      <a:lnTo>
                        <a:pt x="38772" y="31574"/>
                      </a:lnTo>
                      <a:lnTo>
                        <a:pt x="38772" y="31281"/>
                      </a:lnTo>
                      <a:lnTo>
                        <a:pt x="38876" y="31156"/>
                      </a:lnTo>
                      <a:lnTo>
                        <a:pt x="38876" y="31072"/>
                      </a:lnTo>
                      <a:lnTo>
                        <a:pt x="38939" y="30968"/>
                      </a:lnTo>
                      <a:lnTo>
                        <a:pt x="39044" y="30947"/>
                      </a:lnTo>
                      <a:lnTo>
                        <a:pt x="39086" y="30968"/>
                      </a:lnTo>
                      <a:lnTo>
                        <a:pt x="39148" y="30863"/>
                      </a:lnTo>
                      <a:lnTo>
                        <a:pt x="39106" y="30758"/>
                      </a:lnTo>
                      <a:lnTo>
                        <a:pt x="39148" y="30696"/>
                      </a:lnTo>
                      <a:lnTo>
                        <a:pt x="39211" y="30633"/>
                      </a:lnTo>
                      <a:lnTo>
                        <a:pt x="39316" y="30633"/>
                      </a:lnTo>
                      <a:lnTo>
                        <a:pt x="39399" y="30696"/>
                      </a:lnTo>
                      <a:lnTo>
                        <a:pt x="39567" y="30737"/>
                      </a:lnTo>
                      <a:lnTo>
                        <a:pt x="39713" y="30821"/>
                      </a:lnTo>
                      <a:lnTo>
                        <a:pt x="39734" y="30863"/>
                      </a:lnTo>
                      <a:lnTo>
                        <a:pt x="39881" y="30926"/>
                      </a:lnTo>
                      <a:lnTo>
                        <a:pt x="40236" y="30926"/>
                      </a:lnTo>
                      <a:lnTo>
                        <a:pt x="40320" y="30968"/>
                      </a:lnTo>
                      <a:lnTo>
                        <a:pt x="40362" y="31030"/>
                      </a:lnTo>
                      <a:lnTo>
                        <a:pt x="40529" y="31051"/>
                      </a:lnTo>
                      <a:lnTo>
                        <a:pt x="40613" y="31114"/>
                      </a:lnTo>
                      <a:lnTo>
                        <a:pt x="40718" y="31135"/>
                      </a:lnTo>
                      <a:lnTo>
                        <a:pt x="40948" y="31135"/>
                      </a:lnTo>
                      <a:lnTo>
                        <a:pt x="41031" y="31156"/>
                      </a:lnTo>
                      <a:lnTo>
                        <a:pt x="41073" y="31240"/>
                      </a:lnTo>
                      <a:lnTo>
                        <a:pt x="41073" y="31323"/>
                      </a:lnTo>
                      <a:lnTo>
                        <a:pt x="41136" y="31386"/>
                      </a:lnTo>
                      <a:lnTo>
                        <a:pt x="41136" y="31470"/>
                      </a:lnTo>
                      <a:lnTo>
                        <a:pt x="41178" y="31533"/>
                      </a:lnTo>
                      <a:lnTo>
                        <a:pt x="41241" y="31658"/>
                      </a:lnTo>
                      <a:lnTo>
                        <a:pt x="41241" y="31763"/>
                      </a:lnTo>
                      <a:lnTo>
                        <a:pt x="41303" y="31805"/>
                      </a:lnTo>
                      <a:lnTo>
                        <a:pt x="41387" y="31805"/>
                      </a:lnTo>
                      <a:lnTo>
                        <a:pt x="41492" y="31909"/>
                      </a:lnTo>
                      <a:lnTo>
                        <a:pt x="41513" y="31972"/>
                      </a:lnTo>
                      <a:lnTo>
                        <a:pt x="41680" y="32014"/>
                      </a:lnTo>
                      <a:lnTo>
                        <a:pt x="41868" y="32118"/>
                      </a:lnTo>
                      <a:lnTo>
                        <a:pt x="41931" y="32118"/>
                      </a:lnTo>
                      <a:lnTo>
                        <a:pt x="41994" y="32077"/>
                      </a:lnTo>
                      <a:lnTo>
                        <a:pt x="42182" y="32077"/>
                      </a:lnTo>
                      <a:lnTo>
                        <a:pt x="42245" y="32014"/>
                      </a:lnTo>
                      <a:lnTo>
                        <a:pt x="42329" y="32014"/>
                      </a:lnTo>
                      <a:lnTo>
                        <a:pt x="42412" y="32056"/>
                      </a:lnTo>
                      <a:lnTo>
                        <a:pt x="42496" y="32014"/>
                      </a:lnTo>
                      <a:lnTo>
                        <a:pt x="42601" y="31909"/>
                      </a:lnTo>
                      <a:lnTo>
                        <a:pt x="42747" y="31867"/>
                      </a:lnTo>
                      <a:lnTo>
                        <a:pt x="42977" y="31846"/>
                      </a:lnTo>
                      <a:lnTo>
                        <a:pt x="43124" y="31763"/>
                      </a:lnTo>
                      <a:lnTo>
                        <a:pt x="43270" y="31763"/>
                      </a:lnTo>
                      <a:lnTo>
                        <a:pt x="43396" y="31700"/>
                      </a:lnTo>
                      <a:lnTo>
                        <a:pt x="43542" y="31784"/>
                      </a:lnTo>
                      <a:lnTo>
                        <a:pt x="43710" y="31805"/>
                      </a:lnTo>
                      <a:lnTo>
                        <a:pt x="43961" y="31805"/>
                      </a:lnTo>
                      <a:lnTo>
                        <a:pt x="44065" y="31972"/>
                      </a:lnTo>
                      <a:lnTo>
                        <a:pt x="44275" y="32056"/>
                      </a:lnTo>
                      <a:lnTo>
                        <a:pt x="44421" y="32056"/>
                      </a:lnTo>
                      <a:lnTo>
                        <a:pt x="44547" y="32014"/>
                      </a:lnTo>
                      <a:lnTo>
                        <a:pt x="44609" y="32077"/>
                      </a:lnTo>
                      <a:lnTo>
                        <a:pt x="44651" y="32265"/>
                      </a:lnTo>
                      <a:lnTo>
                        <a:pt x="44756" y="32328"/>
                      </a:lnTo>
                      <a:lnTo>
                        <a:pt x="44840" y="32390"/>
                      </a:lnTo>
                      <a:lnTo>
                        <a:pt x="44923" y="32411"/>
                      </a:lnTo>
                      <a:lnTo>
                        <a:pt x="45028" y="32516"/>
                      </a:lnTo>
                      <a:lnTo>
                        <a:pt x="45112" y="32516"/>
                      </a:lnTo>
                      <a:lnTo>
                        <a:pt x="45363" y="32495"/>
                      </a:lnTo>
                      <a:lnTo>
                        <a:pt x="45593" y="32579"/>
                      </a:lnTo>
                      <a:lnTo>
                        <a:pt x="45948" y="32579"/>
                      </a:lnTo>
                      <a:lnTo>
                        <a:pt x="46095" y="32537"/>
                      </a:lnTo>
                      <a:lnTo>
                        <a:pt x="46158" y="32495"/>
                      </a:lnTo>
                      <a:lnTo>
                        <a:pt x="46283" y="32495"/>
                      </a:lnTo>
                      <a:lnTo>
                        <a:pt x="46388" y="32537"/>
                      </a:lnTo>
                      <a:lnTo>
                        <a:pt x="46472" y="32537"/>
                      </a:lnTo>
                      <a:lnTo>
                        <a:pt x="46534" y="32411"/>
                      </a:lnTo>
                      <a:lnTo>
                        <a:pt x="46744" y="32286"/>
                      </a:lnTo>
                      <a:lnTo>
                        <a:pt x="46890" y="32286"/>
                      </a:lnTo>
                      <a:lnTo>
                        <a:pt x="46953" y="32181"/>
                      </a:lnTo>
                      <a:lnTo>
                        <a:pt x="47329" y="32181"/>
                      </a:lnTo>
                      <a:lnTo>
                        <a:pt x="47434" y="32077"/>
                      </a:lnTo>
                      <a:lnTo>
                        <a:pt x="47455" y="31972"/>
                      </a:lnTo>
                      <a:lnTo>
                        <a:pt x="47455" y="31909"/>
                      </a:lnTo>
                      <a:lnTo>
                        <a:pt x="47539" y="31805"/>
                      </a:lnTo>
                      <a:lnTo>
                        <a:pt x="47664" y="31763"/>
                      </a:lnTo>
                      <a:lnTo>
                        <a:pt x="47748" y="31679"/>
                      </a:lnTo>
                      <a:lnTo>
                        <a:pt x="47790" y="31553"/>
                      </a:lnTo>
                      <a:lnTo>
                        <a:pt x="47873" y="31470"/>
                      </a:lnTo>
                      <a:lnTo>
                        <a:pt x="47978" y="31470"/>
                      </a:lnTo>
                      <a:lnTo>
                        <a:pt x="47999" y="31491"/>
                      </a:lnTo>
                      <a:lnTo>
                        <a:pt x="48187" y="31449"/>
                      </a:lnTo>
                      <a:lnTo>
                        <a:pt x="48292" y="31449"/>
                      </a:lnTo>
                      <a:lnTo>
                        <a:pt x="48417" y="31533"/>
                      </a:lnTo>
                      <a:lnTo>
                        <a:pt x="48501" y="31637"/>
                      </a:lnTo>
                      <a:lnTo>
                        <a:pt x="48585" y="31658"/>
                      </a:lnTo>
                      <a:lnTo>
                        <a:pt x="48689" y="31595"/>
                      </a:lnTo>
                      <a:lnTo>
                        <a:pt x="48731" y="31658"/>
                      </a:lnTo>
                      <a:lnTo>
                        <a:pt x="48836" y="31658"/>
                      </a:lnTo>
                      <a:lnTo>
                        <a:pt x="48982" y="31574"/>
                      </a:lnTo>
                      <a:lnTo>
                        <a:pt x="48982" y="31533"/>
                      </a:lnTo>
                      <a:lnTo>
                        <a:pt x="49150" y="31491"/>
                      </a:lnTo>
                      <a:lnTo>
                        <a:pt x="49359" y="31574"/>
                      </a:lnTo>
                      <a:lnTo>
                        <a:pt x="49422" y="31637"/>
                      </a:lnTo>
                      <a:lnTo>
                        <a:pt x="49464" y="31595"/>
                      </a:lnTo>
                      <a:lnTo>
                        <a:pt x="49547" y="31595"/>
                      </a:lnTo>
                      <a:lnTo>
                        <a:pt x="49568" y="31658"/>
                      </a:lnTo>
                      <a:lnTo>
                        <a:pt x="49673" y="31637"/>
                      </a:lnTo>
                      <a:lnTo>
                        <a:pt x="49840" y="31658"/>
                      </a:lnTo>
                      <a:lnTo>
                        <a:pt x="49924" y="31742"/>
                      </a:lnTo>
                      <a:lnTo>
                        <a:pt x="49966" y="31742"/>
                      </a:lnTo>
                      <a:lnTo>
                        <a:pt x="50259" y="31470"/>
                      </a:lnTo>
                      <a:lnTo>
                        <a:pt x="50384" y="31365"/>
                      </a:lnTo>
                      <a:lnTo>
                        <a:pt x="50594" y="31344"/>
                      </a:lnTo>
                      <a:lnTo>
                        <a:pt x="50677" y="31260"/>
                      </a:lnTo>
                      <a:lnTo>
                        <a:pt x="50698" y="31156"/>
                      </a:lnTo>
                      <a:lnTo>
                        <a:pt x="50677" y="31030"/>
                      </a:lnTo>
                      <a:lnTo>
                        <a:pt x="50614" y="31009"/>
                      </a:lnTo>
                      <a:lnTo>
                        <a:pt x="50573" y="31030"/>
                      </a:lnTo>
                      <a:lnTo>
                        <a:pt x="50510" y="31009"/>
                      </a:lnTo>
                      <a:lnTo>
                        <a:pt x="50468" y="31009"/>
                      </a:lnTo>
                      <a:lnTo>
                        <a:pt x="50468" y="30842"/>
                      </a:lnTo>
                      <a:lnTo>
                        <a:pt x="50489" y="30800"/>
                      </a:lnTo>
                      <a:lnTo>
                        <a:pt x="50489" y="30633"/>
                      </a:lnTo>
                      <a:lnTo>
                        <a:pt x="50447" y="30528"/>
                      </a:lnTo>
                      <a:lnTo>
                        <a:pt x="50468" y="30444"/>
                      </a:lnTo>
                      <a:lnTo>
                        <a:pt x="50552" y="30424"/>
                      </a:lnTo>
                      <a:lnTo>
                        <a:pt x="50552" y="30319"/>
                      </a:lnTo>
                      <a:lnTo>
                        <a:pt x="50468" y="30235"/>
                      </a:lnTo>
                      <a:lnTo>
                        <a:pt x="50447" y="30110"/>
                      </a:lnTo>
                      <a:lnTo>
                        <a:pt x="50468" y="30068"/>
                      </a:lnTo>
                      <a:lnTo>
                        <a:pt x="50405" y="29963"/>
                      </a:lnTo>
                      <a:lnTo>
                        <a:pt x="50405" y="29859"/>
                      </a:lnTo>
                      <a:lnTo>
                        <a:pt x="50489" y="29754"/>
                      </a:lnTo>
                      <a:lnTo>
                        <a:pt x="50573" y="29691"/>
                      </a:lnTo>
                      <a:lnTo>
                        <a:pt x="50594" y="29566"/>
                      </a:lnTo>
                      <a:lnTo>
                        <a:pt x="50677" y="29461"/>
                      </a:lnTo>
                      <a:lnTo>
                        <a:pt x="50761" y="29398"/>
                      </a:lnTo>
                      <a:lnTo>
                        <a:pt x="50761" y="29273"/>
                      </a:lnTo>
                      <a:lnTo>
                        <a:pt x="50719" y="29189"/>
                      </a:lnTo>
                      <a:lnTo>
                        <a:pt x="50719" y="29126"/>
                      </a:lnTo>
                      <a:lnTo>
                        <a:pt x="50656" y="29064"/>
                      </a:lnTo>
                      <a:lnTo>
                        <a:pt x="50594" y="28959"/>
                      </a:lnTo>
                      <a:lnTo>
                        <a:pt x="50510" y="28833"/>
                      </a:lnTo>
                      <a:lnTo>
                        <a:pt x="50447" y="28812"/>
                      </a:lnTo>
                      <a:lnTo>
                        <a:pt x="50363" y="28833"/>
                      </a:lnTo>
                      <a:lnTo>
                        <a:pt x="50238" y="28917"/>
                      </a:lnTo>
                      <a:lnTo>
                        <a:pt x="50175" y="28917"/>
                      </a:lnTo>
                      <a:lnTo>
                        <a:pt x="50154" y="28854"/>
                      </a:lnTo>
                      <a:lnTo>
                        <a:pt x="50154" y="28603"/>
                      </a:lnTo>
                      <a:lnTo>
                        <a:pt x="50175" y="28540"/>
                      </a:lnTo>
                      <a:lnTo>
                        <a:pt x="50175" y="28499"/>
                      </a:lnTo>
                      <a:lnTo>
                        <a:pt x="50238" y="28436"/>
                      </a:lnTo>
                      <a:lnTo>
                        <a:pt x="50259" y="28331"/>
                      </a:lnTo>
                      <a:lnTo>
                        <a:pt x="50342" y="28227"/>
                      </a:lnTo>
                      <a:lnTo>
                        <a:pt x="50342" y="28143"/>
                      </a:lnTo>
                      <a:lnTo>
                        <a:pt x="50384" y="28101"/>
                      </a:lnTo>
                      <a:lnTo>
                        <a:pt x="50552" y="28080"/>
                      </a:lnTo>
                      <a:lnTo>
                        <a:pt x="50614" y="28038"/>
                      </a:lnTo>
                      <a:lnTo>
                        <a:pt x="50698" y="28038"/>
                      </a:lnTo>
                      <a:lnTo>
                        <a:pt x="50719" y="28017"/>
                      </a:lnTo>
                      <a:lnTo>
                        <a:pt x="50803" y="28017"/>
                      </a:lnTo>
                      <a:lnTo>
                        <a:pt x="50886" y="27996"/>
                      </a:lnTo>
                      <a:lnTo>
                        <a:pt x="50928" y="27913"/>
                      </a:lnTo>
                      <a:lnTo>
                        <a:pt x="51033" y="27913"/>
                      </a:lnTo>
                      <a:lnTo>
                        <a:pt x="51117" y="27829"/>
                      </a:lnTo>
                      <a:lnTo>
                        <a:pt x="51242" y="27871"/>
                      </a:lnTo>
                      <a:lnTo>
                        <a:pt x="51451" y="27871"/>
                      </a:lnTo>
                      <a:lnTo>
                        <a:pt x="51514" y="27808"/>
                      </a:lnTo>
                      <a:lnTo>
                        <a:pt x="51556" y="27808"/>
                      </a:lnTo>
                      <a:lnTo>
                        <a:pt x="51598" y="27724"/>
                      </a:lnTo>
                      <a:lnTo>
                        <a:pt x="51744" y="27703"/>
                      </a:lnTo>
                      <a:lnTo>
                        <a:pt x="51765" y="27683"/>
                      </a:lnTo>
                      <a:lnTo>
                        <a:pt x="51849" y="27703"/>
                      </a:lnTo>
                      <a:lnTo>
                        <a:pt x="51933" y="27703"/>
                      </a:lnTo>
                      <a:lnTo>
                        <a:pt x="52016" y="27745"/>
                      </a:lnTo>
                      <a:lnTo>
                        <a:pt x="52184" y="27787"/>
                      </a:lnTo>
                      <a:lnTo>
                        <a:pt x="52267" y="27829"/>
                      </a:lnTo>
                      <a:lnTo>
                        <a:pt x="52288" y="27892"/>
                      </a:lnTo>
                      <a:lnTo>
                        <a:pt x="52435" y="27892"/>
                      </a:lnTo>
                      <a:lnTo>
                        <a:pt x="52498" y="27850"/>
                      </a:lnTo>
                      <a:lnTo>
                        <a:pt x="52539" y="27892"/>
                      </a:lnTo>
                      <a:lnTo>
                        <a:pt x="52644" y="27934"/>
                      </a:lnTo>
                      <a:lnTo>
                        <a:pt x="52686" y="27913"/>
                      </a:lnTo>
                      <a:lnTo>
                        <a:pt x="52686" y="27829"/>
                      </a:lnTo>
                      <a:lnTo>
                        <a:pt x="52749" y="27808"/>
                      </a:lnTo>
                      <a:lnTo>
                        <a:pt x="52790" y="27829"/>
                      </a:lnTo>
                      <a:lnTo>
                        <a:pt x="52874" y="27829"/>
                      </a:lnTo>
                      <a:lnTo>
                        <a:pt x="52916" y="27808"/>
                      </a:lnTo>
                      <a:lnTo>
                        <a:pt x="52979" y="27892"/>
                      </a:lnTo>
                      <a:lnTo>
                        <a:pt x="53021" y="27892"/>
                      </a:lnTo>
                      <a:lnTo>
                        <a:pt x="53104" y="27913"/>
                      </a:lnTo>
                      <a:lnTo>
                        <a:pt x="53125" y="27955"/>
                      </a:lnTo>
                      <a:lnTo>
                        <a:pt x="53104" y="28017"/>
                      </a:lnTo>
                      <a:lnTo>
                        <a:pt x="53125" y="28059"/>
                      </a:lnTo>
                      <a:lnTo>
                        <a:pt x="53188" y="28059"/>
                      </a:lnTo>
                      <a:lnTo>
                        <a:pt x="53209" y="28122"/>
                      </a:lnTo>
                      <a:lnTo>
                        <a:pt x="53272" y="28059"/>
                      </a:lnTo>
                      <a:lnTo>
                        <a:pt x="53335" y="28101"/>
                      </a:lnTo>
                      <a:lnTo>
                        <a:pt x="53376" y="28143"/>
                      </a:lnTo>
                      <a:lnTo>
                        <a:pt x="53335" y="28206"/>
                      </a:lnTo>
                      <a:lnTo>
                        <a:pt x="53376" y="28247"/>
                      </a:lnTo>
                      <a:lnTo>
                        <a:pt x="53481" y="28268"/>
                      </a:lnTo>
                      <a:lnTo>
                        <a:pt x="53523" y="28268"/>
                      </a:lnTo>
                      <a:lnTo>
                        <a:pt x="53586" y="28310"/>
                      </a:lnTo>
                      <a:lnTo>
                        <a:pt x="53586" y="28352"/>
                      </a:lnTo>
                      <a:lnTo>
                        <a:pt x="53627" y="28373"/>
                      </a:lnTo>
                      <a:lnTo>
                        <a:pt x="53690" y="28457"/>
                      </a:lnTo>
                      <a:lnTo>
                        <a:pt x="53690" y="28540"/>
                      </a:lnTo>
                      <a:lnTo>
                        <a:pt x="53711" y="28624"/>
                      </a:lnTo>
                      <a:lnTo>
                        <a:pt x="53711" y="28666"/>
                      </a:lnTo>
                      <a:lnTo>
                        <a:pt x="53732" y="28687"/>
                      </a:lnTo>
                      <a:lnTo>
                        <a:pt x="53899" y="28687"/>
                      </a:lnTo>
                      <a:lnTo>
                        <a:pt x="53920" y="28750"/>
                      </a:lnTo>
                      <a:lnTo>
                        <a:pt x="53899" y="28833"/>
                      </a:lnTo>
                      <a:lnTo>
                        <a:pt x="53899" y="28875"/>
                      </a:lnTo>
                      <a:lnTo>
                        <a:pt x="54025" y="28959"/>
                      </a:lnTo>
                      <a:lnTo>
                        <a:pt x="54067" y="29064"/>
                      </a:lnTo>
                      <a:lnTo>
                        <a:pt x="54151" y="29147"/>
                      </a:lnTo>
                      <a:lnTo>
                        <a:pt x="54171" y="29210"/>
                      </a:lnTo>
                      <a:lnTo>
                        <a:pt x="54234" y="29252"/>
                      </a:lnTo>
                      <a:lnTo>
                        <a:pt x="54255" y="29356"/>
                      </a:lnTo>
                      <a:lnTo>
                        <a:pt x="54339" y="29398"/>
                      </a:lnTo>
                      <a:lnTo>
                        <a:pt x="54339" y="29461"/>
                      </a:lnTo>
                      <a:lnTo>
                        <a:pt x="54318" y="29503"/>
                      </a:lnTo>
                      <a:lnTo>
                        <a:pt x="54339" y="29524"/>
                      </a:lnTo>
                      <a:lnTo>
                        <a:pt x="54381" y="29503"/>
                      </a:lnTo>
                      <a:lnTo>
                        <a:pt x="54443" y="29587"/>
                      </a:lnTo>
                      <a:lnTo>
                        <a:pt x="54464" y="29670"/>
                      </a:lnTo>
                      <a:lnTo>
                        <a:pt x="54569" y="29817"/>
                      </a:lnTo>
                      <a:lnTo>
                        <a:pt x="54778" y="29963"/>
                      </a:lnTo>
                      <a:lnTo>
                        <a:pt x="54799" y="30047"/>
                      </a:lnTo>
                      <a:lnTo>
                        <a:pt x="54841" y="30152"/>
                      </a:lnTo>
                      <a:lnTo>
                        <a:pt x="54883" y="30193"/>
                      </a:lnTo>
                      <a:lnTo>
                        <a:pt x="54883" y="30298"/>
                      </a:lnTo>
                      <a:lnTo>
                        <a:pt x="54967" y="30319"/>
                      </a:lnTo>
                      <a:lnTo>
                        <a:pt x="55008" y="30319"/>
                      </a:lnTo>
                      <a:lnTo>
                        <a:pt x="55050" y="30424"/>
                      </a:lnTo>
                      <a:lnTo>
                        <a:pt x="55050" y="30507"/>
                      </a:lnTo>
                      <a:lnTo>
                        <a:pt x="55092" y="30612"/>
                      </a:lnTo>
                      <a:lnTo>
                        <a:pt x="55218" y="30737"/>
                      </a:lnTo>
                      <a:lnTo>
                        <a:pt x="55322" y="30758"/>
                      </a:lnTo>
                      <a:lnTo>
                        <a:pt x="55385" y="30842"/>
                      </a:lnTo>
                      <a:lnTo>
                        <a:pt x="55469" y="30842"/>
                      </a:lnTo>
                      <a:lnTo>
                        <a:pt x="55511" y="30821"/>
                      </a:lnTo>
                      <a:lnTo>
                        <a:pt x="55573" y="30842"/>
                      </a:lnTo>
                      <a:lnTo>
                        <a:pt x="55615" y="30821"/>
                      </a:lnTo>
                      <a:lnTo>
                        <a:pt x="55741" y="30842"/>
                      </a:lnTo>
                      <a:lnTo>
                        <a:pt x="55803" y="30779"/>
                      </a:lnTo>
                      <a:lnTo>
                        <a:pt x="55887" y="30779"/>
                      </a:lnTo>
                      <a:lnTo>
                        <a:pt x="55887" y="30821"/>
                      </a:lnTo>
                      <a:lnTo>
                        <a:pt x="55824" y="30863"/>
                      </a:lnTo>
                      <a:lnTo>
                        <a:pt x="55845" y="30905"/>
                      </a:lnTo>
                      <a:lnTo>
                        <a:pt x="55992" y="30905"/>
                      </a:lnTo>
                      <a:lnTo>
                        <a:pt x="56034" y="30926"/>
                      </a:lnTo>
                      <a:lnTo>
                        <a:pt x="56055" y="30968"/>
                      </a:lnTo>
                      <a:lnTo>
                        <a:pt x="56138" y="31030"/>
                      </a:lnTo>
                      <a:lnTo>
                        <a:pt x="56159" y="30968"/>
                      </a:lnTo>
                      <a:lnTo>
                        <a:pt x="56222" y="30947"/>
                      </a:lnTo>
                      <a:lnTo>
                        <a:pt x="56264" y="30968"/>
                      </a:lnTo>
                      <a:lnTo>
                        <a:pt x="56306" y="30905"/>
                      </a:lnTo>
                      <a:lnTo>
                        <a:pt x="56348" y="30905"/>
                      </a:lnTo>
                      <a:lnTo>
                        <a:pt x="56410" y="30947"/>
                      </a:lnTo>
                      <a:lnTo>
                        <a:pt x="56431" y="31009"/>
                      </a:lnTo>
                      <a:lnTo>
                        <a:pt x="56473" y="31072"/>
                      </a:lnTo>
                      <a:lnTo>
                        <a:pt x="56536" y="31072"/>
                      </a:lnTo>
                      <a:lnTo>
                        <a:pt x="56557" y="31135"/>
                      </a:lnTo>
                      <a:lnTo>
                        <a:pt x="56620" y="31177"/>
                      </a:lnTo>
                      <a:lnTo>
                        <a:pt x="56640" y="31177"/>
                      </a:lnTo>
                      <a:lnTo>
                        <a:pt x="56682" y="31240"/>
                      </a:lnTo>
                      <a:lnTo>
                        <a:pt x="56724" y="31281"/>
                      </a:lnTo>
                      <a:lnTo>
                        <a:pt x="56850" y="31344"/>
                      </a:lnTo>
                      <a:lnTo>
                        <a:pt x="56871" y="31365"/>
                      </a:lnTo>
                      <a:lnTo>
                        <a:pt x="56933" y="31365"/>
                      </a:lnTo>
                      <a:lnTo>
                        <a:pt x="56975" y="31407"/>
                      </a:lnTo>
                      <a:lnTo>
                        <a:pt x="57059" y="31449"/>
                      </a:lnTo>
                      <a:lnTo>
                        <a:pt x="57122" y="31407"/>
                      </a:lnTo>
                      <a:lnTo>
                        <a:pt x="57184" y="31407"/>
                      </a:lnTo>
                      <a:lnTo>
                        <a:pt x="57247" y="31365"/>
                      </a:lnTo>
                      <a:lnTo>
                        <a:pt x="57289" y="31365"/>
                      </a:lnTo>
                      <a:lnTo>
                        <a:pt x="57352" y="31386"/>
                      </a:lnTo>
                      <a:lnTo>
                        <a:pt x="57352" y="31470"/>
                      </a:lnTo>
                      <a:lnTo>
                        <a:pt x="57289" y="31553"/>
                      </a:lnTo>
                      <a:lnTo>
                        <a:pt x="57289" y="31637"/>
                      </a:lnTo>
                      <a:lnTo>
                        <a:pt x="57289" y="31700"/>
                      </a:lnTo>
                      <a:lnTo>
                        <a:pt x="57394" y="31700"/>
                      </a:lnTo>
                      <a:lnTo>
                        <a:pt x="57436" y="31805"/>
                      </a:lnTo>
                      <a:lnTo>
                        <a:pt x="57456" y="31909"/>
                      </a:lnTo>
                      <a:lnTo>
                        <a:pt x="57436" y="32014"/>
                      </a:lnTo>
                      <a:lnTo>
                        <a:pt x="57394" y="32056"/>
                      </a:lnTo>
                      <a:lnTo>
                        <a:pt x="57394" y="32118"/>
                      </a:lnTo>
                      <a:lnTo>
                        <a:pt x="57498" y="32265"/>
                      </a:lnTo>
                      <a:lnTo>
                        <a:pt x="57561" y="32286"/>
                      </a:lnTo>
                      <a:lnTo>
                        <a:pt x="57645" y="32390"/>
                      </a:lnTo>
                      <a:lnTo>
                        <a:pt x="57666" y="32432"/>
                      </a:lnTo>
                      <a:lnTo>
                        <a:pt x="57749" y="32411"/>
                      </a:lnTo>
                      <a:lnTo>
                        <a:pt x="57812" y="32369"/>
                      </a:lnTo>
                      <a:lnTo>
                        <a:pt x="57896" y="32369"/>
                      </a:lnTo>
                      <a:lnTo>
                        <a:pt x="57938" y="32432"/>
                      </a:lnTo>
                      <a:lnTo>
                        <a:pt x="57980" y="32516"/>
                      </a:lnTo>
                      <a:lnTo>
                        <a:pt x="58042" y="32495"/>
                      </a:lnTo>
                      <a:lnTo>
                        <a:pt x="58105" y="32432"/>
                      </a:lnTo>
                      <a:lnTo>
                        <a:pt x="58189" y="32474"/>
                      </a:lnTo>
                      <a:lnTo>
                        <a:pt x="58231" y="32432"/>
                      </a:lnTo>
                      <a:lnTo>
                        <a:pt x="58398" y="32411"/>
                      </a:lnTo>
                      <a:lnTo>
                        <a:pt x="58461" y="32328"/>
                      </a:lnTo>
                      <a:lnTo>
                        <a:pt x="58524" y="32307"/>
                      </a:lnTo>
                      <a:lnTo>
                        <a:pt x="58524" y="32244"/>
                      </a:lnTo>
                      <a:lnTo>
                        <a:pt x="58544" y="32160"/>
                      </a:lnTo>
                      <a:lnTo>
                        <a:pt x="58628" y="32097"/>
                      </a:lnTo>
                      <a:lnTo>
                        <a:pt x="58628" y="31993"/>
                      </a:lnTo>
                      <a:lnTo>
                        <a:pt x="58649" y="31909"/>
                      </a:lnTo>
                      <a:lnTo>
                        <a:pt x="58837" y="31909"/>
                      </a:lnTo>
                      <a:lnTo>
                        <a:pt x="58858" y="31805"/>
                      </a:lnTo>
                      <a:lnTo>
                        <a:pt x="58921" y="31805"/>
                      </a:lnTo>
                      <a:lnTo>
                        <a:pt x="58963" y="31784"/>
                      </a:lnTo>
                      <a:lnTo>
                        <a:pt x="59005" y="31700"/>
                      </a:lnTo>
                      <a:lnTo>
                        <a:pt x="59047" y="31658"/>
                      </a:lnTo>
                      <a:lnTo>
                        <a:pt x="59151" y="31658"/>
                      </a:lnTo>
                      <a:lnTo>
                        <a:pt x="59214" y="31595"/>
                      </a:lnTo>
                      <a:lnTo>
                        <a:pt x="59319" y="31658"/>
                      </a:lnTo>
                      <a:lnTo>
                        <a:pt x="59361" y="31700"/>
                      </a:lnTo>
                      <a:lnTo>
                        <a:pt x="59465" y="31700"/>
                      </a:lnTo>
                      <a:lnTo>
                        <a:pt x="59486" y="31763"/>
                      </a:lnTo>
                      <a:lnTo>
                        <a:pt x="59549" y="31867"/>
                      </a:lnTo>
                      <a:lnTo>
                        <a:pt x="59486" y="31909"/>
                      </a:lnTo>
                      <a:lnTo>
                        <a:pt x="59528" y="31972"/>
                      </a:lnTo>
                      <a:lnTo>
                        <a:pt x="59633" y="32077"/>
                      </a:lnTo>
                      <a:lnTo>
                        <a:pt x="59633" y="32139"/>
                      </a:lnTo>
                      <a:lnTo>
                        <a:pt x="59674" y="32202"/>
                      </a:lnTo>
                      <a:lnTo>
                        <a:pt x="59758" y="32244"/>
                      </a:lnTo>
                      <a:lnTo>
                        <a:pt x="59737" y="32390"/>
                      </a:lnTo>
                      <a:lnTo>
                        <a:pt x="59737" y="32495"/>
                      </a:lnTo>
                      <a:lnTo>
                        <a:pt x="59695" y="32537"/>
                      </a:lnTo>
                      <a:lnTo>
                        <a:pt x="59633" y="32558"/>
                      </a:lnTo>
                      <a:lnTo>
                        <a:pt x="59549" y="32662"/>
                      </a:lnTo>
                      <a:lnTo>
                        <a:pt x="59549" y="32725"/>
                      </a:lnTo>
                      <a:lnTo>
                        <a:pt x="59591" y="32809"/>
                      </a:lnTo>
                      <a:lnTo>
                        <a:pt x="59633" y="32830"/>
                      </a:lnTo>
                      <a:lnTo>
                        <a:pt x="59633" y="32934"/>
                      </a:lnTo>
                      <a:lnTo>
                        <a:pt x="59591" y="33018"/>
                      </a:lnTo>
                      <a:lnTo>
                        <a:pt x="59633" y="33060"/>
                      </a:lnTo>
                      <a:lnTo>
                        <a:pt x="59674" y="33081"/>
                      </a:lnTo>
                      <a:lnTo>
                        <a:pt x="59674" y="33144"/>
                      </a:lnTo>
                      <a:lnTo>
                        <a:pt x="59695" y="33185"/>
                      </a:lnTo>
                      <a:lnTo>
                        <a:pt x="59695" y="33248"/>
                      </a:lnTo>
                      <a:lnTo>
                        <a:pt x="59674" y="33269"/>
                      </a:lnTo>
                      <a:lnTo>
                        <a:pt x="59653" y="33290"/>
                      </a:lnTo>
                      <a:lnTo>
                        <a:pt x="59653" y="33437"/>
                      </a:lnTo>
                      <a:lnTo>
                        <a:pt x="59695" y="33562"/>
                      </a:lnTo>
                      <a:lnTo>
                        <a:pt x="59737" y="33604"/>
                      </a:lnTo>
                      <a:lnTo>
                        <a:pt x="59737" y="33667"/>
                      </a:lnTo>
                      <a:lnTo>
                        <a:pt x="59674" y="33709"/>
                      </a:lnTo>
                      <a:lnTo>
                        <a:pt x="59653" y="33792"/>
                      </a:lnTo>
                      <a:lnTo>
                        <a:pt x="59674" y="33855"/>
                      </a:lnTo>
                      <a:lnTo>
                        <a:pt x="59674" y="33897"/>
                      </a:lnTo>
                      <a:lnTo>
                        <a:pt x="59695" y="33960"/>
                      </a:lnTo>
                      <a:lnTo>
                        <a:pt x="59633" y="34001"/>
                      </a:lnTo>
                      <a:lnTo>
                        <a:pt x="59591" y="34022"/>
                      </a:lnTo>
                      <a:lnTo>
                        <a:pt x="59633" y="34085"/>
                      </a:lnTo>
                      <a:lnTo>
                        <a:pt x="59653" y="34169"/>
                      </a:lnTo>
                      <a:lnTo>
                        <a:pt x="59633" y="34211"/>
                      </a:lnTo>
                      <a:lnTo>
                        <a:pt x="59570" y="34315"/>
                      </a:lnTo>
                      <a:lnTo>
                        <a:pt x="59591" y="34378"/>
                      </a:lnTo>
                      <a:lnTo>
                        <a:pt x="59633" y="34420"/>
                      </a:lnTo>
                      <a:lnTo>
                        <a:pt x="59591" y="34483"/>
                      </a:lnTo>
                      <a:lnTo>
                        <a:pt x="59591" y="34525"/>
                      </a:lnTo>
                      <a:lnTo>
                        <a:pt x="59633" y="34587"/>
                      </a:lnTo>
                      <a:lnTo>
                        <a:pt x="59653" y="34650"/>
                      </a:lnTo>
                      <a:lnTo>
                        <a:pt x="59591" y="34713"/>
                      </a:lnTo>
                      <a:lnTo>
                        <a:pt x="59549" y="34713"/>
                      </a:lnTo>
                      <a:lnTo>
                        <a:pt x="59486" y="34692"/>
                      </a:lnTo>
                      <a:lnTo>
                        <a:pt x="59130" y="34608"/>
                      </a:lnTo>
                      <a:lnTo>
                        <a:pt x="59047" y="34587"/>
                      </a:lnTo>
                      <a:lnTo>
                        <a:pt x="58942" y="34546"/>
                      </a:lnTo>
                      <a:lnTo>
                        <a:pt x="58900" y="34546"/>
                      </a:lnTo>
                      <a:lnTo>
                        <a:pt x="58796" y="34713"/>
                      </a:lnTo>
                      <a:lnTo>
                        <a:pt x="58754" y="34797"/>
                      </a:lnTo>
                      <a:lnTo>
                        <a:pt x="58712" y="34859"/>
                      </a:lnTo>
                      <a:lnTo>
                        <a:pt x="58628" y="34859"/>
                      </a:lnTo>
                      <a:lnTo>
                        <a:pt x="58544" y="34922"/>
                      </a:lnTo>
                      <a:lnTo>
                        <a:pt x="58524" y="34964"/>
                      </a:lnTo>
                      <a:lnTo>
                        <a:pt x="58586" y="35069"/>
                      </a:lnTo>
                      <a:lnTo>
                        <a:pt x="58712" y="35278"/>
                      </a:lnTo>
                      <a:lnTo>
                        <a:pt x="58733" y="35362"/>
                      </a:lnTo>
                      <a:lnTo>
                        <a:pt x="58754" y="35445"/>
                      </a:lnTo>
                      <a:lnTo>
                        <a:pt x="58837" y="35550"/>
                      </a:lnTo>
                      <a:lnTo>
                        <a:pt x="58837" y="35654"/>
                      </a:lnTo>
                      <a:lnTo>
                        <a:pt x="58837" y="35780"/>
                      </a:lnTo>
                      <a:lnTo>
                        <a:pt x="58837" y="35885"/>
                      </a:lnTo>
                      <a:lnTo>
                        <a:pt x="58837" y="36094"/>
                      </a:lnTo>
                      <a:lnTo>
                        <a:pt x="58921" y="36157"/>
                      </a:lnTo>
                      <a:lnTo>
                        <a:pt x="58921" y="36261"/>
                      </a:lnTo>
                      <a:lnTo>
                        <a:pt x="58921" y="36366"/>
                      </a:lnTo>
                      <a:lnTo>
                        <a:pt x="58900" y="36408"/>
                      </a:lnTo>
                      <a:lnTo>
                        <a:pt x="58900" y="36491"/>
                      </a:lnTo>
                      <a:lnTo>
                        <a:pt x="58921" y="36533"/>
                      </a:lnTo>
                      <a:lnTo>
                        <a:pt x="58921" y="36638"/>
                      </a:lnTo>
                      <a:lnTo>
                        <a:pt x="58858" y="36638"/>
                      </a:lnTo>
                      <a:lnTo>
                        <a:pt x="58733" y="36617"/>
                      </a:lnTo>
                      <a:lnTo>
                        <a:pt x="58649" y="36680"/>
                      </a:lnTo>
                      <a:lnTo>
                        <a:pt x="58649" y="36722"/>
                      </a:lnTo>
                      <a:lnTo>
                        <a:pt x="58691" y="36826"/>
                      </a:lnTo>
                      <a:lnTo>
                        <a:pt x="58733" y="36847"/>
                      </a:lnTo>
                      <a:lnTo>
                        <a:pt x="58733" y="36931"/>
                      </a:lnTo>
                      <a:lnTo>
                        <a:pt x="58733" y="36952"/>
                      </a:lnTo>
                      <a:lnTo>
                        <a:pt x="58837" y="37098"/>
                      </a:lnTo>
                      <a:lnTo>
                        <a:pt x="58858" y="37098"/>
                      </a:lnTo>
                      <a:lnTo>
                        <a:pt x="58921" y="36931"/>
                      </a:lnTo>
                      <a:lnTo>
                        <a:pt x="59068" y="36910"/>
                      </a:lnTo>
                      <a:lnTo>
                        <a:pt x="59130" y="36952"/>
                      </a:lnTo>
                      <a:lnTo>
                        <a:pt x="59172" y="36784"/>
                      </a:lnTo>
                      <a:lnTo>
                        <a:pt x="59256" y="36722"/>
                      </a:lnTo>
                      <a:lnTo>
                        <a:pt x="59256" y="36512"/>
                      </a:lnTo>
                      <a:lnTo>
                        <a:pt x="59361" y="36429"/>
                      </a:lnTo>
                      <a:lnTo>
                        <a:pt x="59361" y="36324"/>
                      </a:lnTo>
                      <a:lnTo>
                        <a:pt x="59381" y="36282"/>
                      </a:lnTo>
                      <a:lnTo>
                        <a:pt x="59528" y="36366"/>
                      </a:lnTo>
                      <a:lnTo>
                        <a:pt x="59653" y="36303"/>
                      </a:lnTo>
                      <a:lnTo>
                        <a:pt x="59695" y="36366"/>
                      </a:lnTo>
                      <a:lnTo>
                        <a:pt x="59695" y="36575"/>
                      </a:lnTo>
                      <a:lnTo>
                        <a:pt x="59884" y="36617"/>
                      </a:lnTo>
                      <a:lnTo>
                        <a:pt x="60072" y="36722"/>
                      </a:lnTo>
                      <a:lnTo>
                        <a:pt x="60114" y="36680"/>
                      </a:lnTo>
                      <a:lnTo>
                        <a:pt x="60197" y="36742"/>
                      </a:lnTo>
                      <a:lnTo>
                        <a:pt x="60323" y="36617"/>
                      </a:lnTo>
                      <a:lnTo>
                        <a:pt x="60490" y="36596"/>
                      </a:lnTo>
                      <a:lnTo>
                        <a:pt x="60511" y="36512"/>
                      </a:lnTo>
                      <a:lnTo>
                        <a:pt x="60595" y="36512"/>
                      </a:lnTo>
                      <a:lnTo>
                        <a:pt x="60679" y="36366"/>
                      </a:lnTo>
                      <a:lnTo>
                        <a:pt x="60846" y="36115"/>
                      </a:lnTo>
                      <a:lnTo>
                        <a:pt x="60825" y="36073"/>
                      </a:lnTo>
                      <a:lnTo>
                        <a:pt x="60951" y="36010"/>
                      </a:lnTo>
                      <a:lnTo>
                        <a:pt x="60951" y="35926"/>
                      </a:lnTo>
                      <a:lnTo>
                        <a:pt x="60909" y="35780"/>
                      </a:lnTo>
                      <a:lnTo>
                        <a:pt x="60993" y="35822"/>
                      </a:lnTo>
                      <a:lnTo>
                        <a:pt x="60993" y="35843"/>
                      </a:lnTo>
                      <a:lnTo>
                        <a:pt x="61118" y="35654"/>
                      </a:lnTo>
                      <a:lnTo>
                        <a:pt x="61055" y="35550"/>
                      </a:lnTo>
                      <a:lnTo>
                        <a:pt x="61118" y="35529"/>
                      </a:lnTo>
                      <a:lnTo>
                        <a:pt x="61118" y="35341"/>
                      </a:lnTo>
                      <a:lnTo>
                        <a:pt x="61223" y="35299"/>
                      </a:lnTo>
                      <a:lnTo>
                        <a:pt x="61223" y="35194"/>
                      </a:lnTo>
                      <a:lnTo>
                        <a:pt x="61369" y="35090"/>
                      </a:lnTo>
                      <a:lnTo>
                        <a:pt x="61411" y="35027"/>
                      </a:lnTo>
                      <a:lnTo>
                        <a:pt x="61348" y="34985"/>
                      </a:lnTo>
                      <a:lnTo>
                        <a:pt x="61369" y="34838"/>
                      </a:lnTo>
                      <a:lnTo>
                        <a:pt x="61453" y="34818"/>
                      </a:lnTo>
                      <a:lnTo>
                        <a:pt x="61557" y="34315"/>
                      </a:lnTo>
                      <a:lnTo>
                        <a:pt x="61683" y="34169"/>
                      </a:lnTo>
                      <a:lnTo>
                        <a:pt x="61683" y="34064"/>
                      </a:lnTo>
                      <a:lnTo>
                        <a:pt x="61829" y="33960"/>
                      </a:lnTo>
                      <a:lnTo>
                        <a:pt x="61850" y="33834"/>
                      </a:lnTo>
                      <a:lnTo>
                        <a:pt x="61976" y="33667"/>
                      </a:lnTo>
                      <a:lnTo>
                        <a:pt x="61976" y="33541"/>
                      </a:lnTo>
                      <a:lnTo>
                        <a:pt x="61934" y="33520"/>
                      </a:lnTo>
                      <a:lnTo>
                        <a:pt x="61892" y="33353"/>
                      </a:lnTo>
                      <a:lnTo>
                        <a:pt x="62039" y="33227"/>
                      </a:lnTo>
                      <a:lnTo>
                        <a:pt x="61976" y="32955"/>
                      </a:lnTo>
                      <a:lnTo>
                        <a:pt x="62081" y="32830"/>
                      </a:lnTo>
                      <a:lnTo>
                        <a:pt x="62081" y="32746"/>
                      </a:lnTo>
                      <a:lnTo>
                        <a:pt x="62039" y="32746"/>
                      </a:lnTo>
                      <a:lnTo>
                        <a:pt x="62101" y="32579"/>
                      </a:lnTo>
                      <a:lnTo>
                        <a:pt x="62101" y="32411"/>
                      </a:lnTo>
                      <a:lnTo>
                        <a:pt x="62206" y="32307"/>
                      </a:lnTo>
                      <a:lnTo>
                        <a:pt x="62206" y="32118"/>
                      </a:lnTo>
                      <a:lnTo>
                        <a:pt x="62185" y="32097"/>
                      </a:lnTo>
                      <a:lnTo>
                        <a:pt x="62164" y="31909"/>
                      </a:lnTo>
                      <a:lnTo>
                        <a:pt x="62248" y="31742"/>
                      </a:lnTo>
                      <a:lnTo>
                        <a:pt x="62248" y="31574"/>
                      </a:lnTo>
                      <a:lnTo>
                        <a:pt x="62394" y="31386"/>
                      </a:lnTo>
                      <a:lnTo>
                        <a:pt x="62394" y="31240"/>
                      </a:lnTo>
                      <a:lnTo>
                        <a:pt x="62353" y="31135"/>
                      </a:lnTo>
                      <a:lnTo>
                        <a:pt x="62353" y="30947"/>
                      </a:lnTo>
                      <a:lnTo>
                        <a:pt x="62394" y="30905"/>
                      </a:lnTo>
                      <a:lnTo>
                        <a:pt x="62394" y="30758"/>
                      </a:lnTo>
                      <a:lnTo>
                        <a:pt x="62311" y="30758"/>
                      </a:lnTo>
                      <a:lnTo>
                        <a:pt x="62269" y="30486"/>
                      </a:lnTo>
                      <a:lnTo>
                        <a:pt x="62269" y="30403"/>
                      </a:lnTo>
                      <a:lnTo>
                        <a:pt x="62248" y="30319"/>
                      </a:lnTo>
                      <a:lnTo>
                        <a:pt x="62248" y="30110"/>
                      </a:lnTo>
                      <a:lnTo>
                        <a:pt x="62081" y="29921"/>
                      </a:lnTo>
                      <a:lnTo>
                        <a:pt x="62039" y="29921"/>
                      </a:lnTo>
                      <a:lnTo>
                        <a:pt x="61976" y="29817"/>
                      </a:lnTo>
                      <a:lnTo>
                        <a:pt x="62039" y="29775"/>
                      </a:lnTo>
                      <a:lnTo>
                        <a:pt x="62101" y="29608"/>
                      </a:lnTo>
                      <a:lnTo>
                        <a:pt x="62101" y="29566"/>
                      </a:lnTo>
                      <a:lnTo>
                        <a:pt x="61997" y="29649"/>
                      </a:lnTo>
                      <a:lnTo>
                        <a:pt x="61892" y="29608"/>
                      </a:lnTo>
                      <a:lnTo>
                        <a:pt x="61788" y="29231"/>
                      </a:lnTo>
                      <a:lnTo>
                        <a:pt x="61788" y="29126"/>
                      </a:lnTo>
                      <a:lnTo>
                        <a:pt x="61767" y="29043"/>
                      </a:lnTo>
                      <a:lnTo>
                        <a:pt x="61746" y="28833"/>
                      </a:lnTo>
                      <a:lnTo>
                        <a:pt x="61788" y="28750"/>
                      </a:lnTo>
                      <a:lnTo>
                        <a:pt x="61683" y="28457"/>
                      </a:lnTo>
                      <a:lnTo>
                        <a:pt x="61767" y="28394"/>
                      </a:lnTo>
                      <a:lnTo>
                        <a:pt x="61725" y="28352"/>
                      </a:lnTo>
                      <a:lnTo>
                        <a:pt x="61746" y="28310"/>
                      </a:lnTo>
                      <a:lnTo>
                        <a:pt x="61746" y="28227"/>
                      </a:lnTo>
                      <a:lnTo>
                        <a:pt x="61683" y="28185"/>
                      </a:lnTo>
                      <a:lnTo>
                        <a:pt x="61746" y="28080"/>
                      </a:lnTo>
                      <a:lnTo>
                        <a:pt x="61683" y="27975"/>
                      </a:lnTo>
                      <a:lnTo>
                        <a:pt x="61683" y="27892"/>
                      </a:lnTo>
                      <a:lnTo>
                        <a:pt x="61767" y="27829"/>
                      </a:lnTo>
                      <a:lnTo>
                        <a:pt x="61662" y="27766"/>
                      </a:lnTo>
                      <a:lnTo>
                        <a:pt x="61641" y="27620"/>
                      </a:lnTo>
                      <a:lnTo>
                        <a:pt x="61683" y="27557"/>
                      </a:lnTo>
                      <a:lnTo>
                        <a:pt x="61662" y="27452"/>
                      </a:lnTo>
                      <a:lnTo>
                        <a:pt x="61578" y="27515"/>
                      </a:lnTo>
                      <a:lnTo>
                        <a:pt x="61474" y="27494"/>
                      </a:lnTo>
                      <a:lnTo>
                        <a:pt x="61348" y="27390"/>
                      </a:lnTo>
                      <a:lnTo>
                        <a:pt x="61348" y="27264"/>
                      </a:lnTo>
                      <a:lnTo>
                        <a:pt x="61411" y="27180"/>
                      </a:lnTo>
                      <a:lnTo>
                        <a:pt x="61411" y="27076"/>
                      </a:lnTo>
                      <a:lnTo>
                        <a:pt x="61244" y="26887"/>
                      </a:lnTo>
                      <a:lnTo>
                        <a:pt x="61160" y="26887"/>
                      </a:lnTo>
                      <a:lnTo>
                        <a:pt x="61055" y="26762"/>
                      </a:lnTo>
                      <a:lnTo>
                        <a:pt x="61139" y="26720"/>
                      </a:lnTo>
                      <a:lnTo>
                        <a:pt x="61139" y="26615"/>
                      </a:lnTo>
                      <a:lnTo>
                        <a:pt x="61202" y="26511"/>
                      </a:lnTo>
                      <a:lnTo>
                        <a:pt x="61097" y="26323"/>
                      </a:lnTo>
                      <a:lnTo>
                        <a:pt x="61013" y="26323"/>
                      </a:lnTo>
                      <a:lnTo>
                        <a:pt x="60930" y="26239"/>
                      </a:lnTo>
                      <a:lnTo>
                        <a:pt x="60825" y="26218"/>
                      </a:lnTo>
                      <a:lnTo>
                        <a:pt x="60804" y="26134"/>
                      </a:lnTo>
                      <a:lnTo>
                        <a:pt x="60532" y="26051"/>
                      </a:lnTo>
                      <a:lnTo>
                        <a:pt x="60490" y="25988"/>
                      </a:lnTo>
                      <a:lnTo>
                        <a:pt x="60323" y="25946"/>
                      </a:lnTo>
                      <a:lnTo>
                        <a:pt x="60260" y="25904"/>
                      </a:lnTo>
                      <a:lnTo>
                        <a:pt x="60197" y="25779"/>
                      </a:lnTo>
                      <a:lnTo>
                        <a:pt x="60114" y="25695"/>
                      </a:lnTo>
                      <a:lnTo>
                        <a:pt x="59988" y="25695"/>
                      </a:lnTo>
                      <a:lnTo>
                        <a:pt x="59863" y="25590"/>
                      </a:lnTo>
                      <a:lnTo>
                        <a:pt x="59737" y="25695"/>
                      </a:lnTo>
                      <a:lnTo>
                        <a:pt x="59633" y="25695"/>
                      </a:lnTo>
                      <a:lnTo>
                        <a:pt x="59570" y="25779"/>
                      </a:lnTo>
                      <a:lnTo>
                        <a:pt x="59486" y="25779"/>
                      </a:lnTo>
                      <a:lnTo>
                        <a:pt x="59444" y="25716"/>
                      </a:lnTo>
                      <a:lnTo>
                        <a:pt x="59444" y="25674"/>
                      </a:lnTo>
                      <a:lnTo>
                        <a:pt x="59340" y="25611"/>
                      </a:lnTo>
                      <a:lnTo>
                        <a:pt x="59235" y="25611"/>
                      </a:lnTo>
                      <a:lnTo>
                        <a:pt x="59277" y="25799"/>
                      </a:lnTo>
                      <a:lnTo>
                        <a:pt x="59381" y="25904"/>
                      </a:lnTo>
                      <a:lnTo>
                        <a:pt x="59340" y="26009"/>
                      </a:lnTo>
                      <a:lnTo>
                        <a:pt x="59381" y="26197"/>
                      </a:lnTo>
                      <a:lnTo>
                        <a:pt x="59340" y="26343"/>
                      </a:lnTo>
                      <a:lnTo>
                        <a:pt x="59256" y="26406"/>
                      </a:lnTo>
                      <a:lnTo>
                        <a:pt x="59256" y="26239"/>
                      </a:lnTo>
                      <a:lnTo>
                        <a:pt x="59277" y="26113"/>
                      </a:lnTo>
                      <a:lnTo>
                        <a:pt x="59214" y="25946"/>
                      </a:lnTo>
                      <a:lnTo>
                        <a:pt x="59151" y="26030"/>
                      </a:lnTo>
                      <a:lnTo>
                        <a:pt x="59172" y="26134"/>
                      </a:lnTo>
                      <a:lnTo>
                        <a:pt x="59130" y="26323"/>
                      </a:lnTo>
                      <a:lnTo>
                        <a:pt x="59005" y="26406"/>
                      </a:lnTo>
                      <a:lnTo>
                        <a:pt x="58733" y="26427"/>
                      </a:lnTo>
                      <a:lnTo>
                        <a:pt x="58712" y="26364"/>
                      </a:lnTo>
                      <a:lnTo>
                        <a:pt x="58816" y="26302"/>
                      </a:lnTo>
                      <a:lnTo>
                        <a:pt x="58858" y="26302"/>
                      </a:lnTo>
                      <a:lnTo>
                        <a:pt x="58858" y="26134"/>
                      </a:lnTo>
                      <a:lnTo>
                        <a:pt x="58921" y="26051"/>
                      </a:lnTo>
                      <a:lnTo>
                        <a:pt x="58963" y="26009"/>
                      </a:lnTo>
                      <a:lnTo>
                        <a:pt x="58837" y="26009"/>
                      </a:lnTo>
                      <a:lnTo>
                        <a:pt x="58796" y="26051"/>
                      </a:lnTo>
                      <a:lnTo>
                        <a:pt x="58733" y="26009"/>
                      </a:lnTo>
                      <a:lnTo>
                        <a:pt x="58649" y="26030"/>
                      </a:lnTo>
                      <a:lnTo>
                        <a:pt x="58607" y="26134"/>
                      </a:lnTo>
                      <a:lnTo>
                        <a:pt x="58524" y="26197"/>
                      </a:lnTo>
                      <a:lnTo>
                        <a:pt x="58503" y="26197"/>
                      </a:lnTo>
                      <a:lnTo>
                        <a:pt x="58419" y="26302"/>
                      </a:lnTo>
                      <a:lnTo>
                        <a:pt x="58272" y="26155"/>
                      </a:lnTo>
                      <a:lnTo>
                        <a:pt x="58293" y="26009"/>
                      </a:lnTo>
                      <a:lnTo>
                        <a:pt x="58231" y="25820"/>
                      </a:lnTo>
                      <a:lnTo>
                        <a:pt x="58105" y="25632"/>
                      </a:lnTo>
                      <a:lnTo>
                        <a:pt x="58105" y="25339"/>
                      </a:lnTo>
                      <a:lnTo>
                        <a:pt x="57980" y="25381"/>
                      </a:lnTo>
                      <a:lnTo>
                        <a:pt x="57917" y="25381"/>
                      </a:lnTo>
                      <a:lnTo>
                        <a:pt x="57812" y="25423"/>
                      </a:lnTo>
                      <a:lnTo>
                        <a:pt x="57749" y="25465"/>
                      </a:lnTo>
                      <a:lnTo>
                        <a:pt x="57603" y="25548"/>
                      </a:lnTo>
                      <a:lnTo>
                        <a:pt x="57498" y="25548"/>
                      </a:lnTo>
                      <a:lnTo>
                        <a:pt x="57394" y="25486"/>
                      </a:lnTo>
                      <a:lnTo>
                        <a:pt x="57289" y="25527"/>
                      </a:lnTo>
                      <a:lnTo>
                        <a:pt x="57184" y="25444"/>
                      </a:lnTo>
                      <a:lnTo>
                        <a:pt x="57143" y="25339"/>
                      </a:lnTo>
                      <a:lnTo>
                        <a:pt x="57184" y="25255"/>
                      </a:lnTo>
                      <a:lnTo>
                        <a:pt x="57226" y="25109"/>
                      </a:lnTo>
                      <a:lnTo>
                        <a:pt x="57331" y="24942"/>
                      </a:lnTo>
                      <a:lnTo>
                        <a:pt x="57477" y="24774"/>
                      </a:lnTo>
                      <a:lnTo>
                        <a:pt x="57477" y="24586"/>
                      </a:lnTo>
                      <a:lnTo>
                        <a:pt x="57666" y="24439"/>
                      </a:lnTo>
                      <a:lnTo>
                        <a:pt x="57666" y="24272"/>
                      </a:lnTo>
                      <a:lnTo>
                        <a:pt x="57708" y="24251"/>
                      </a:lnTo>
                      <a:lnTo>
                        <a:pt x="57708" y="24188"/>
                      </a:lnTo>
                      <a:lnTo>
                        <a:pt x="57812" y="24021"/>
                      </a:lnTo>
                      <a:lnTo>
                        <a:pt x="57854" y="23874"/>
                      </a:lnTo>
                      <a:lnTo>
                        <a:pt x="57917" y="23749"/>
                      </a:lnTo>
                      <a:lnTo>
                        <a:pt x="57875" y="23623"/>
                      </a:lnTo>
                      <a:lnTo>
                        <a:pt x="57917" y="23540"/>
                      </a:lnTo>
                      <a:lnTo>
                        <a:pt x="57917" y="23330"/>
                      </a:lnTo>
                      <a:lnTo>
                        <a:pt x="57980" y="23038"/>
                      </a:lnTo>
                      <a:lnTo>
                        <a:pt x="58021" y="23038"/>
                      </a:lnTo>
                      <a:lnTo>
                        <a:pt x="58063" y="22828"/>
                      </a:lnTo>
                      <a:lnTo>
                        <a:pt x="58168" y="22786"/>
                      </a:lnTo>
                      <a:lnTo>
                        <a:pt x="58126" y="22661"/>
                      </a:lnTo>
                      <a:lnTo>
                        <a:pt x="58293" y="22473"/>
                      </a:lnTo>
                      <a:lnTo>
                        <a:pt x="58314" y="22305"/>
                      </a:lnTo>
                      <a:lnTo>
                        <a:pt x="58419" y="22242"/>
                      </a:lnTo>
                      <a:lnTo>
                        <a:pt x="58377" y="22033"/>
                      </a:lnTo>
                      <a:lnTo>
                        <a:pt x="58419" y="21970"/>
                      </a:lnTo>
                      <a:lnTo>
                        <a:pt x="58419" y="21845"/>
                      </a:lnTo>
                      <a:lnTo>
                        <a:pt x="58503" y="21782"/>
                      </a:lnTo>
                      <a:lnTo>
                        <a:pt x="58544" y="21782"/>
                      </a:lnTo>
                      <a:lnTo>
                        <a:pt x="58544" y="21657"/>
                      </a:lnTo>
                      <a:lnTo>
                        <a:pt x="58503" y="21573"/>
                      </a:lnTo>
                      <a:lnTo>
                        <a:pt x="58503" y="21343"/>
                      </a:lnTo>
                      <a:lnTo>
                        <a:pt x="58482" y="21217"/>
                      </a:lnTo>
                      <a:lnTo>
                        <a:pt x="58544" y="21029"/>
                      </a:lnTo>
                      <a:lnTo>
                        <a:pt x="58712" y="20841"/>
                      </a:lnTo>
                      <a:lnTo>
                        <a:pt x="58754" y="20631"/>
                      </a:lnTo>
                      <a:lnTo>
                        <a:pt x="58607" y="20401"/>
                      </a:lnTo>
                      <a:lnTo>
                        <a:pt x="58628" y="20276"/>
                      </a:lnTo>
                      <a:lnTo>
                        <a:pt x="58733" y="20171"/>
                      </a:lnTo>
                      <a:lnTo>
                        <a:pt x="58754" y="20045"/>
                      </a:lnTo>
                      <a:lnTo>
                        <a:pt x="58963" y="19878"/>
                      </a:lnTo>
                      <a:lnTo>
                        <a:pt x="59005" y="19773"/>
                      </a:lnTo>
                      <a:lnTo>
                        <a:pt x="59068" y="19773"/>
                      </a:lnTo>
                      <a:lnTo>
                        <a:pt x="59151" y="19857"/>
                      </a:lnTo>
                      <a:lnTo>
                        <a:pt x="59277" y="19836"/>
                      </a:lnTo>
                      <a:lnTo>
                        <a:pt x="59486" y="19669"/>
                      </a:lnTo>
                      <a:lnTo>
                        <a:pt x="59674" y="19669"/>
                      </a:lnTo>
                      <a:lnTo>
                        <a:pt x="59842" y="19564"/>
                      </a:lnTo>
                      <a:lnTo>
                        <a:pt x="59967" y="19564"/>
                      </a:lnTo>
                      <a:lnTo>
                        <a:pt x="60072" y="19481"/>
                      </a:lnTo>
                      <a:lnTo>
                        <a:pt x="60177" y="19481"/>
                      </a:lnTo>
                      <a:lnTo>
                        <a:pt x="60281" y="19460"/>
                      </a:lnTo>
                      <a:lnTo>
                        <a:pt x="60323" y="19376"/>
                      </a:lnTo>
                      <a:lnTo>
                        <a:pt x="60428" y="19460"/>
                      </a:lnTo>
                      <a:lnTo>
                        <a:pt x="60386" y="19585"/>
                      </a:lnTo>
                      <a:lnTo>
                        <a:pt x="60469" y="19627"/>
                      </a:lnTo>
                      <a:lnTo>
                        <a:pt x="60574" y="19732"/>
                      </a:lnTo>
                      <a:lnTo>
                        <a:pt x="60616" y="19627"/>
                      </a:lnTo>
                      <a:lnTo>
                        <a:pt x="60721" y="19543"/>
                      </a:lnTo>
                      <a:lnTo>
                        <a:pt x="60574" y="19418"/>
                      </a:lnTo>
                      <a:lnTo>
                        <a:pt x="60574" y="19355"/>
                      </a:lnTo>
                      <a:lnTo>
                        <a:pt x="60700" y="19271"/>
                      </a:lnTo>
                      <a:lnTo>
                        <a:pt x="60909" y="19313"/>
                      </a:lnTo>
                      <a:lnTo>
                        <a:pt x="61013" y="19250"/>
                      </a:lnTo>
                      <a:lnTo>
                        <a:pt x="61244" y="19250"/>
                      </a:lnTo>
                      <a:lnTo>
                        <a:pt x="61306" y="19334"/>
                      </a:lnTo>
                      <a:lnTo>
                        <a:pt x="61348" y="19334"/>
                      </a:lnTo>
                      <a:lnTo>
                        <a:pt x="61432" y="19250"/>
                      </a:lnTo>
                      <a:lnTo>
                        <a:pt x="61516" y="19250"/>
                      </a:lnTo>
                      <a:lnTo>
                        <a:pt x="61474" y="19146"/>
                      </a:lnTo>
                      <a:lnTo>
                        <a:pt x="61557" y="19104"/>
                      </a:lnTo>
                      <a:lnTo>
                        <a:pt x="61746" y="19104"/>
                      </a:lnTo>
                      <a:lnTo>
                        <a:pt x="61829" y="19208"/>
                      </a:lnTo>
                      <a:lnTo>
                        <a:pt x="62039" y="19125"/>
                      </a:lnTo>
                      <a:lnTo>
                        <a:pt x="62039" y="19041"/>
                      </a:lnTo>
                      <a:lnTo>
                        <a:pt x="61955" y="18999"/>
                      </a:lnTo>
                      <a:lnTo>
                        <a:pt x="61892" y="19041"/>
                      </a:lnTo>
                      <a:lnTo>
                        <a:pt x="61767" y="18957"/>
                      </a:lnTo>
                      <a:lnTo>
                        <a:pt x="61850" y="18832"/>
                      </a:lnTo>
                      <a:lnTo>
                        <a:pt x="61871" y="18916"/>
                      </a:lnTo>
                      <a:lnTo>
                        <a:pt x="62039" y="18853"/>
                      </a:lnTo>
                      <a:lnTo>
                        <a:pt x="61871" y="18748"/>
                      </a:lnTo>
                      <a:lnTo>
                        <a:pt x="61871" y="18685"/>
                      </a:lnTo>
                      <a:lnTo>
                        <a:pt x="61955" y="18685"/>
                      </a:lnTo>
                      <a:lnTo>
                        <a:pt x="62101" y="18497"/>
                      </a:lnTo>
                      <a:lnTo>
                        <a:pt x="62269" y="18497"/>
                      </a:lnTo>
                      <a:lnTo>
                        <a:pt x="62353" y="18581"/>
                      </a:lnTo>
                      <a:lnTo>
                        <a:pt x="62457" y="18518"/>
                      </a:lnTo>
                      <a:lnTo>
                        <a:pt x="62666" y="18581"/>
                      </a:lnTo>
                      <a:lnTo>
                        <a:pt x="62813" y="18581"/>
                      </a:lnTo>
                      <a:lnTo>
                        <a:pt x="62813" y="18623"/>
                      </a:lnTo>
                      <a:lnTo>
                        <a:pt x="62897" y="18685"/>
                      </a:lnTo>
                      <a:lnTo>
                        <a:pt x="62959" y="18644"/>
                      </a:lnTo>
                      <a:lnTo>
                        <a:pt x="62918" y="18581"/>
                      </a:lnTo>
                      <a:lnTo>
                        <a:pt x="63106" y="18581"/>
                      </a:lnTo>
                      <a:lnTo>
                        <a:pt x="63252" y="18602"/>
                      </a:lnTo>
                      <a:lnTo>
                        <a:pt x="63357" y="18602"/>
                      </a:lnTo>
                      <a:lnTo>
                        <a:pt x="63462" y="18685"/>
                      </a:lnTo>
                      <a:lnTo>
                        <a:pt x="63462" y="18727"/>
                      </a:lnTo>
                      <a:lnTo>
                        <a:pt x="63629" y="18748"/>
                      </a:lnTo>
                      <a:lnTo>
                        <a:pt x="63734" y="18664"/>
                      </a:lnTo>
                      <a:lnTo>
                        <a:pt x="63796" y="18685"/>
                      </a:lnTo>
                      <a:lnTo>
                        <a:pt x="63838" y="18769"/>
                      </a:lnTo>
                      <a:lnTo>
                        <a:pt x="63629" y="18916"/>
                      </a:lnTo>
                      <a:lnTo>
                        <a:pt x="63441" y="18916"/>
                      </a:lnTo>
                      <a:lnTo>
                        <a:pt x="63378" y="18978"/>
                      </a:lnTo>
                      <a:lnTo>
                        <a:pt x="63378" y="19083"/>
                      </a:lnTo>
                      <a:lnTo>
                        <a:pt x="63273" y="19083"/>
                      </a:lnTo>
                      <a:lnTo>
                        <a:pt x="63252" y="19125"/>
                      </a:lnTo>
                      <a:lnTo>
                        <a:pt x="63315" y="19146"/>
                      </a:lnTo>
                      <a:lnTo>
                        <a:pt x="63378" y="19146"/>
                      </a:lnTo>
                      <a:lnTo>
                        <a:pt x="63545" y="19355"/>
                      </a:lnTo>
                      <a:lnTo>
                        <a:pt x="63587" y="19313"/>
                      </a:lnTo>
                      <a:lnTo>
                        <a:pt x="63775" y="19250"/>
                      </a:lnTo>
                      <a:lnTo>
                        <a:pt x="63859" y="19146"/>
                      </a:lnTo>
                      <a:lnTo>
                        <a:pt x="63838" y="19104"/>
                      </a:lnTo>
                      <a:lnTo>
                        <a:pt x="63964" y="19041"/>
                      </a:lnTo>
                      <a:lnTo>
                        <a:pt x="63880" y="18916"/>
                      </a:lnTo>
                      <a:lnTo>
                        <a:pt x="63964" y="18916"/>
                      </a:lnTo>
                      <a:lnTo>
                        <a:pt x="64089" y="19083"/>
                      </a:lnTo>
                      <a:lnTo>
                        <a:pt x="64173" y="19104"/>
                      </a:lnTo>
                      <a:lnTo>
                        <a:pt x="64215" y="19020"/>
                      </a:lnTo>
                      <a:lnTo>
                        <a:pt x="64173" y="18978"/>
                      </a:lnTo>
                      <a:lnTo>
                        <a:pt x="64257" y="18916"/>
                      </a:lnTo>
                      <a:lnTo>
                        <a:pt x="64298" y="18832"/>
                      </a:lnTo>
                      <a:lnTo>
                        <a:pt x="64319" y="18832"/>
                      </a:lnTo>
                      <a:lnTo>
                        <a:pt x="64319" y="18727"/>
                      </a:lnTo>
                      <a:lnTo>
                        <a:pt x="64298" y="18664"/>
                      </a:lnTo>
                      <a:lnTo>
                        <a:pt x="64382" y="18623"/>
                      </a:lnTo>
                      <a:lnTo>
                        <a:pt x="64466" y="18685"/>
                      </a:lnTo>
                      <a:lnTo>
                        <a:pt x="64529" y="18623"/>
                      </a:lnTo>
                      <a:lnTo>
                        <a:pt x="64591" y="18685"/>
                      </a:lnTo>
                      <a:lnTo>
                        <a:pt x="64612" y="18769"/>
                      </a:lnTo>
                      <a:lnTo>
                        <a:pt x="64696" y="18811"/>
                      </a:lnTo>
                      <a:lnTo>
                        <a:pt x="64842" y="18664"/>
                      </a:lnTo>
                      <a:lnTo>
                        <a:pt x="64780" y="18602"/>
                      </a:lnTo>
                      <a:lnTo>
                        <a:pt x="64780" y="18581"/>
                      </a:lnTo>
                      <a:lnTo>
                        <a:pt x="64842" y="18518"/>
                      </a:lnTo>
                      <a:lnTo>
                        <a:pt x="64926" y="18560"/>
                      </a:lnTo>
                      <a:lnTo>
                        <a:pt x="65010" y="18497"/>
                      </a:lnTo>
                      <a:lnTo>
                        <a:pt x="65094" y="18497"/>
                      </a:lnTo>
                      <a:lnTo>
                        <a:pt x="65114" y="18455"/>
                      </a:lnTo>
                      <a:lnTo>
                        <a:pt x="65010" y="18351"/>
                      </a:lnTo>
                      <a:lnTo>
                        <a:pt x="65031" y="18288"/>
                      </a:lnTo>
                      <a:lnTo>
                        <a:pt x="65031" y="18246"/>
                      </a:lnTo>
                      <a:lnTo>
                        <a:pt x="64926" y="18183"/>
                      </a:lnTo>
                      <a:lnTo>
                        <a:pt x="64884" y="18141"/>
                      </a:lnTo>
                      <a:lnTo>
                        <a:pt x="64884" y="18162"/>
                      </a:lnTo>
                      <a:lnTo>
                        <a:pt x="64884" y="18204"/>
                      </a:lnTo>
                      <a:lnTo>
                        <a:pt x="64822" y="18204"/>
                      </a:lnTo>
                      <a:lnTo>
                        <a:pt x="64717" y="18162"/>
                      </a:lnTo>
                      <a:lnTo>
                        <a:pt x="64696" y="18183"/>
                      </a:lnTo>
                      <a:lnTo>
                        <a:pt x="64696" y="18246"/>
                      </a:lnTo>
                      <a:lnTo>
                        <a:pt x="64591" y="18246"/>
                      </a:lnTo>
                      <a:lnTo>
                        <a:pt x="64529" y="18288"/>
                      </a:lnTo>
                      <a:lnTo>
                        <a:pt x="64466" y="18246"/>
                      </a:lnTo>
                      <a:lnTo>
                        <a:pt x="64487" y="18141"/>
                      </a:lnTo>
                      <a:lnTo>
                        <a:pt x="64529" y="18100"/>
                      </a:lnTo>
                      <a:lnTo>
                        <a:pt x="64382" y="17890"/>
                      </a:lnTo>
                      <a:lnTo>
                        <a:pt x="64487" y="17828"/>
                      </a:lnTo>
                      <a:lnTo>
                        <a:pt x="64382" y="17660"/>
                      </a:lnTo>
                      <a:lnTo>
                        <a:pt x="64424" y="17451"/>
                      </a:lnTo>
                      <a:lnTo>
                        <a:pt x="64424" y="17325"/>
                      </a:lnTo>
                      <a:lnTo>
                        <a:pt x="64508" y="17221"/>
                      </a:lnTo>
                      <a:lnTo>
                        <a:pt x="64508" y="17032"/>
                      </a:lnTo>
                      <a:lnTo>
                        <a:pt x="64612" y="16928"/>
                      </a:lnTo>
                      <a:lnTo>
                        <a:pt x="64612" y="16802"/>
                      </a:lnTo>
                      <a:lnTo>
                        <a:pt x="64591" y="16781"/>
                      </a:lnTo>
                      <a:lnTo>
                        <a:pt x="64717" y="16719"/>
                      </a:lnTo>
                      <a:lnTo>
                        <a:pt x="64591" y="16572"/>
                      </a:lnTo>
                      <a:lnTo>
                        <a:pt x="64633" y="16175"/>
                      </a:lnTo>
                      <a:lnTo>
                        <a:pt x="64738" y="16091"/>
                      </a:lnTo>
                      <a:lnTo>
                        <a:pt x="64633" y="15944"/>
                      </a:lnTo>
                      <a:lnTo>
                        <a:pt x="64612" y="15777"/>
                      </a:lnTo>
                      <a:lnTo>
                        <a:pt x="64529" y="15735"/>
                      </a:lnTo>
                      <a:lnTo>
                        <a:pt x="64529" y="15672"/>
                      </a:lnTo>
                      <a:lnTo>
                        <a:pt x="64633" y="15589"/>
                      </a:lnTo>
                      <a:lnTo>
                        <a:pt x="64612" y="15442"/>
                      </a:lnTo>
                      <a:lnTo>
                        <a:pt x="64696" y="15379"/>
                      </a:lnTo>
                      <a:lnTo>
                        <a:pt x="64822" y="15170"/>
                      </a:lnTo>
                      <a:lnTo>
                        <a:pt x="64947" y="15212"/>
                      </a:lnTo>
                      <a:lnTo>
                        <a:pt x="65031" y="15149"/>
                      </a:lnTo>
                      <a:lnTo>
                        <a:pt x="65114" y="15170"/>
                      </a:lnTo>
                      <a:lnTo>
                        <a:pt x="65156" y="15107"/>
                      </a:lnTo>
                      <a:lnTo>
                        <a:pt x="65366" y="15107"/>
                      </a:lnTo>
                      <a:lnTo>
                        <a:pt x="65407" y="15045"/>
                      </a:lnTo>
                      <a:lnTo>
                        <a:pt x="65470" y="15024"/>
                      </a:lnTo>
                      <a:lnTo>
                        <a:pt x="65512" y="14919"/>
                      </a:lnTo>
                      <a:lnTo>
                        <a:pt x="65554" y="14919"/>
                      </a:lnTo>
                      <a:lnTo>
                        <a:pt x="65617" y="14898"/>
                      </a:lnTo>
                      <a:lnTo>
                        <a:pt x="65742" y="14898"/>
                      </a:lnTo>
                      <a:lnTo>
                        <a:pt x="65763" y="15003"/>
                      </a:lnTo>
                      <a:lnTo>
                        <a:pt x="65826" y="14961"/>
                      </a:lnTo>
                      <a:lnTo>
                        <a:pt x="65868" y="14961"/>
                      </a:lnTo>
                      <a:lnTo>
                        <a:pt x="65951" y="15107"/>
                      </a:lnTo>
                      <a:lnTo>
                        <a:pt x="65993" y="15107"/>
                      </a:lnTo>
                      <a:lnTo>
                        <a:pt x="66098" y="14961"/>
                      </a:lnTo>
                      <a:lnTo>
                        <a:pt x="66098" y="14835"/>
                      </a:lnTo>
                      <a:lnTo>
                        <a:pt x="66182" y="14815"/>
                      </a:lnTo>
                      <a:lnTo>
                        <a:pt x="66203" y="14689"/>
                      </a:lnTo>
                      <a:lnTo>
                        <a:pt x="66265" y="14689"/>
                      </a:lnTo>
                      <a:lnTo>
                        <a:pt x="66286" y="14794"/>
                      </a:lnTo>
                      <a:lnTo>
                        <a:pt x="66412" y="14856"/>
                      </a:lnTo>
                      <a:lnTo>
                        <a:pt x="66412" y="15003"/>
                      </a:lnTo>
                      <a:lnTo>
                        <a:pt x="66391" y="15045"/>
                      </a:lnTo>
                      <a:lnTo>
                        <a:pt x="66454" y="15107"/>
                      </a:lnTo>
                      <a:lnTo>
                        <a:pt x="66475" y="15212"/>
                      </a:lnTo>
                      <a:lnTo>
                        <a:pt x="66391" y="15275"/>
                      </a:lnTo>
                      <a:lnTo>
                        <a:pt x="66454" y="15317"/>
                      </a:lnTo>
                      <a:lnTo>
                        <a:pt x="66475" y="15442"/>
                      </a:lnTo>
                      <a:lnTo>
                        <a:pt x="66454" y="15442"/>
                      </a:lnTo>
                      <a:lnTo>
                        <a:pt x="66454" y="15526"/>
                      </a:lnTo>
                      <a:lnTo>
                        <a:pt x="66475" y="15568"/>
                      </a:lnTo>
                      <a:lnTo>
                        <a:pt x="66412" y="15651"/>
                      </a:lnTo>
                      <a:lnTo>
                        <a:pt x="66391" y="15693"/>
                      </a:lnTo>
                      <a:lnTo>
                        <a:pt x="66412" y="15756"/>
                      </a:lnTo>
                      <a:lnTo>
                        <a:pt x="66516" y="15651"/>
                      </a:lnTo>
                      <a:lnTo>
                        <a:pt x="66558" y="15735"/>
                      </a:lnTo>
                      <a:lnTo>
                        <a:pt x="66663" y="15756"/>
                      </a:lnTo>
                      <a:lnTo>
                        <a:pt x="66684" y="15965"/>
                      </a:lnTo>
                      <a:lnTo>
                        <a:pt x="66726" y="15903"/>
                      </a:lnTo>
                      <a:lnTo>
                        <a:pt x="66726" y="15840"/>
                      </a:lnTo>
                      <a:lnTo>
                        <a:pt x="66830" y="15735"/>
                      </a:lnTo>
                      <a:lnTo>
                        <a:pt x="66914" y="15735"/>
                      </a:lnTo>
                      <a:lnTo>
                        <a:pt x="66977" y="15777"/>
                      </a:lnTo>
                      <a:lnTo>
                        <a:pt x="66872" y="15944"/>
                      </a:lnTo>
                      <a:lnTo>
                        <a:pt x="66977" y="16049"/>
                      </a:lnTo>
                      <a:lnTo>
                        <a:pt x="66998" y="16175"/>
                      </a:lnTo>
                      <a:lnTo>
                        <a:pt x="67081" y="15986"/>
                      </a:lnTo>
                      <a:lnTo>
                        <a:pt x="67144" y="15944"/>
                      </a:lnTo>
                      <a:lnTo>
                        <a:pt x="67144" y="15861"/>
                      </a:lnTo>
                      <a:lnTo>
                        <a:pt x="67207" y="15777"/>
                      </a:lnTo>
                      <a:lnTo>
                        <a:pt x="67207" y="15484"/>
                      </a:lnTo>
                      <a:lnTo>
                        <a:pt x="67291" y="15421"/>
                      </a:lnTo>
                      <a:lnTo>
                        <a:pt x="67207" y="15338"/>
                      </a:lnTo>
                      <a:lnTo>
                        <a:pt x="67311" y="15254"/>
                      </a:lnTo>
                      <a:lnTo>
                        <a:pt x="67311" y="15149"/>
                      </a:lnTo>
                      <a:lnTo>
                        <a:pt x="67249" y="15128"/>
                      </a:lnTo>
                      <a:lnTo>
                        <a:pt x="67249" y="15066"/>
                      </a:lnTo>
                      <a:lnTo>
                        <a:pt x="67311" y="15045"/>
                      </a:lnTo>
                      <a:lnTo>
                        <a:pt x="67332" y="14856"/>
                      </a:lnTo>
                      <a:lnTo>
                        <a:pt x="67249" y="14794"/>
                      </a:lnTo>
                      <a:lnTo>
                        <a:pt x="67311" y="14605"/>
                      </a:lnTo>
                      <a:lnTo>
                        <a:pt x="67395" y="14522"/>
                      </a:lnTo>
                      <a:lnTo>
                        <a:pt x="67542" y="14501"/>
                      </a:lnTo>
                      <a:lnTo>
                        <a:pt x="67604" y="14584"/>
                      </a:lnTo>
                      <a:lnTo>
                        <a:pt x="67667" y="14647"/>
                      </a:lnTo>
                      <a:lnTo>
                        <a:pt x="67730" y="14584"/>
                      </a:lnTo>
                      <a:lnTo>
                        <a:pt x="67646" y="14501"/>
                      </a:lnTo>
                      <a:lnTo>
                        <a:pt x="67688" y="14375"/>
                      </a:lnTo>
                      <a:lnTo>
                        <a:pt x="67521" y="14291"/>
                      </a:lnTo>
                      <a:lnTo>
                        <a:pt x="67479" y="14061"/>
                      </a:lnTo>
                      <a:lnTo>
                        <a:pt x="67395" y="13999"/>
                      </a:lnTo>
                      <a:lnTo>
                        <a:pt x="67395" y="13957"/>
                      </a:lnTo>
                      <a:lnTo>
                        <a:pt x="67291" y="13873"/>
                      </a:lnTo>
                      <a:lnTo>
                        <a:pt x="67270" y="13706"/>
                      </a:lnTo>
                      <a:lnTo>
                        <a:pt x="67311" y="13664"/>
                      </a:lnTo>
                      <a:lnTo>
                        <a:pt x="67291" y="13538"/>
                      </a:lnTo>
                      <a:lnTo>
                        <a:pt x="67165" y="13434"/>
                      </a:lnTo>
                      <a:lnTo>
                        <a:pt x="67186" y="13329"/>
                      </a:lnTo>
                      <a:lnTo>
                        <a:pt x="67123" y="13266"/>
                      </a:lnTo>
                      <a:lnTo>
                        <a:pt x="67291" y="13141"/>
                      </a:lnTo>
                      <a:lnTo>
                        <a:pt x="67416" y="13141"/>
                      </a:lnTo>
                      <a:lnTo>
                        <a:pt x="67521" y="13015"/>
                      </a:lnTo>
                      <a:lnTo>
                        <a:pt x="67688" y="13015"/>
                      </a:lnTo>
                      <a:lnTo>
                        <a:pt x="67730" y="12952"/>
                      </a:lnTo>
                      <a:lnTo>
                        <a:pt x="67897" y="13078"/>
                      </a:lnTo>
                      <a:lnTo>
                        <a:pt x="68044" y="13078"/>
                      </a:lnTo>
                      <a:lnTo>
                        <a:pt x="68107" y="13120"/>
                      </a:lnTo>
                      <a:lnTo>
                        <a:pt x="68211" y="13141"/>
                      </a:lnTo>
                      <a:lnTo>
                        <a:pt x="68274" y="13120"/>
                      </a:lnTo>
                      <a:lnTo>
                        <a:pt x="68127" y="13182"/>
                      </a:lnTo>
                      <a:lnTo>
                        <a:pt x="68211" y="13245"/>
                      </a:lnTo>
                      <a:lnTo>
                        <a:pt x="68065" y="13287"/>
                      </a:lnTo>
                      <a:lnTo>
                        <a:pt x="67939" y="13266"/>
                      </a:lnTo>
                      <a:lnTo>
                        <a:pt x="67793" y="13434"/>
                      </a:lnTo>
                      <a:lnTo>
                        <a:pt x="67793" y="13496"/>
                      </a:lnTo>
                      <a:lnTo>
                        <a:pt x="67835" y="13643"/>
                      </a:lnTo>
                      <a:lnTo>
                        <a:pt x="67835" y="13768"/>
                      </a:lnTo>
                      <a:lnTo>
                        <a:pt x="67918" y="13810"/>
                      </a:lnTo>
                      <a:lnTo>
                        <a:pt x="67939" y="13894"/>
                      </a:lnTo>
                      <a:lnTo>
                        <a:pt x="68065" y="14061"/>
                      </a:lnTo>
                      <a:lnTo>
                        <a:pt x="68065" y="14103"/>
                      </a:lnTo>
                      <a:lnTo>
                        <a:pt x="68107" y="14103"/>
                      </a:lnTo>
                      <a:lnTo>
                        <a:pt x="68065" y="14166"/>
                      </a:lnTo>
                      <a:lnTo>
                        <a:pt x="68211" y="14208"/>
                      </a:lnTo>
                      <a:lnTo>
                        <a:pt x="68232" y="14333"/>
                      </a:lnTo>
                      <a:lnTo>
                        <a:pt x="68232" y="14396"/>
                      </a:lnTo>
                      <a:lnTo>
                        <a:pt x="68169" y="14438"/>
                      </a:lnTo>
                      <a:lnTo>
                        <a:pt x="68211" y="14710"/>
                      </a:lnTo>
                      <a:lnTo>
                        <a:pt x="68253" y="14731"/>
                      </a:lnTo>
                      <a:lnTo>
                        <a:pt x="68316" y="14647"/>
                      </a:lnTo>
                      <a:lnTo>
                        <a:pt x="68358" y="14647"/>
                      </a:lnTo>
                      <a:lnTo>
                        <a:pt x="68441" y="14752"/>
                      </a:lnTo>
                      <a:lnTo>
                        <a:pt x="68483" y="14835"/>
                      </a:lnTo>
                      <a:lnTo>
                        <a:pt x="68420" y="15024"/>
                      </a:lnTo>
                      <a:lnTo>
                        <a:pt x="68420" y="15233"/>
                      </a:lnTo>
                      <a:lnTo>
                        <a:pt x="68483" y="15317"/>
                      </a:lnTo>
                      <a:lnTo>
                        <a:pt x="68567" y="15254"/>
                      </a:lnTo>
                      <a:lnTo>
                        <a:pt x="68672" y="15275"/>
                      </a:lnTo>
                      <a:lnTo>
                        <a:pt x="68692" y="15338"/>
                      </a:lnTo>
                      <a:lnTo>
                        <a:pt x="68672" y="15421"/>
                      </a:lnTo>
                      <a:lnTo>
                        <a:pt x="68588" y="15421"/>
                      </a:lnTo>
                      <a:lnTo>
                        <a:pt x="68483" y="15484"/>
                      </a:lnTo>
                      <a:lnTo>
                        <a:pt x="68462" y="15484"/>
                      </a:lnTo>
                      <a:lnTo>
                        <a:pt x="68337" y="15631"/>
                      </a:lnTo>
                      <a:lnTo>
                        <a:pt x="68316" y="15735"/>
                      </a:lnTo>
                      <a:lnTo>
                        <a:pt x="68169" y="15798"/>
                      </a:lnTo>
                      <a:lnTo>
                        <a:pt x="68148" y="15861"/>
                      </a:lnTo>
                      <a:lnTo>
                        <a:pt x="68065" y="15882"/>
                      </a:lnTo>
                      <a:lnTo>
                        <a:pt x="68065" y="15986"/>
                      </a:lnTo>
                      <a:lnTo>
                        <a:pt x="68023" y="16070"/>
                      </a:lnTo>
                      <a:lnTo>
                        <a:pt x="68065" y="16195"/>
                      </a:lnTo>
                      <a:lnTo>
                        <a:pt x="68148" y="16175"/>
                      </a:lnTo>
                      <a:lnTo>
                        <a:pt x="68148" y="16321"/>
                      </a:lnTo>
                      <a:lnTo>
                        <a:pt x="68044" y="16509"/>
                      </a:lnTo>
                      <a:lnTo>
                        <a:pt x="68065" y="16593"/>
                      </a:lnTo>
                      <a:lnTo>
                        <a:pt x="68127" y="16614"/>
                      </a:lnTo>
                      <a:lnTo>
                        <a:pt x="68107" y="16844"/>
                      </a:lnTo>
                      <a:lnTo>
                        <a:pt x="68127" y="17032"/>
                      </a:lnTo>
                      <a:lnTo>
                        <a:pt x="68065" y="17116"/>
                      </a:lnTo>
                      <a:lnTo>
                        <a:pt x="67939" y="17158"/>
                      </a:lnTo>
                      <a:lnTo>
                        <a:pt x="67918" y="17263"/>
                      </a:lnTo>
                      <a:lnTo>
                        <a:pt x="67960" y="17325"/>
                      </a:lnTo>
                      <a:lnTo>
                        <a:pt x="67939" y="17535"/>
                      </a:lnTo>
                      <a:lnTo>
                        <a:pt x="67918" y="17576"/>
                      </a:lnTo>
                      <a:lnTo>
                        <a:pt x="67939" y="17660"/>
                      </a:lnTo>
                      <a:lnTo>
                        <a:pt x="68044" y="17765"/>
                      </a:lnTo>
                      <a:lnTo>
                        <a:pt x="67960" y="17765"/>
                      </a:lnTo>
                      <a:lnTo>
                        <a:pt x="67939" y="17953"/>
                      </a:lnTo>
                      <a:lnTo>
                        <a:pt x="67960" y="17995"/>
                      </a:lnTo>
                      <a:lnTo>
                        <a:pt x="67960" y="18141"/>
                      </a:lnTo>
                      <a:lnTo>
                        <a:pt x="67855" y="18246"/>
                      </a:lnTo>
                      <a:lnTo>
                        <a:pt x="67939" y="18372"/>
                      </a:lnTo>
                      <a:lnTo>
                        <a:pt x="67939" y="18602"/>
                      </a:lnTo>
                      <a:lnTo>
                        <a:pt x="68023" y="18811"/>
                      </a:lnTo>
                      <a:lnTo>
                        <a:pt x="67835" y="19146"/>
                      </a:lnTo>
                      <a:lnTo>
                        <a:pt x="67939" y="19292"/>
                      </a:lnTo>
                      <a:lnTo>
                        <a:pt x="67835" y="19250"/>
                      </a:lnTo>
                      <a:lnTo>
                        <a:pt x="67625" y="19292"/>
                      </a:lnTo>
                      <a:lnTo>
                        <a:pt x="67625" y="19501"/>
                      </a:lnTo>
                      <a:lnTo>
                        <a:pt x="67646" y="19564"/>
                      </a:lnTo>
                      <a:lnTo>
                        <a:pt x="67521" y="19711"/>
                      </a:lnTo>
                      <a:lnTo>
                        <a:pt x="67291" y="19606"/>
                      </a:lnTo>
                      <a:lnTo>
                        <a:pt x="67186" y="19711"/>
                      </a:lnTo>
                      <a:lnTo>
                        <a:pt x="67186" y="19773"/>
                      </a:lnTo>
                      <a:lnTo>
                        <a:pt x="67332" y="19773"/>
                      </a:lnTo>
                      <a:lnTo>
                        <a:pt x="67542" y="20087"/>
                      </a:lnTo>
                      <a:lnTo>
                        <a:pt x="67542" y="20380"/>
                      </a:lnTo>
                      <a:lnTo>
                        <a:pt x="67500" y="20464"/>
                      </a:lnTo>
                      <a:lnTo>
                        <a:pt x="67542" y="20548"/>
                      </a:lnTo>
                      <a:lnTo>
                        <a:pt x="67437" y="20569"/>
                      </a:lnTo>
                      <a:lnTo>
                        <a:pt x="67416" y="20778"/>
                      </a:lnTo>
                      <a:lnTo>
                        <a:pt x="67291" y="20924"/>
                      </a:lnTo>
                      <a:lnTo>
                        <a:pt x="67270" y="21175"/>
                      </a:lnTo>
                      <a:lnTo>
                        <a:pt x="67374" y="21385"/>
                      </a:lnTo>
                      <a:lnTo>
                        <a:pt x="67416" y="21761"/>
                      </a:lnTo>
                      <a:lnTo>
                        <a:pt x="67583" y="22033"/>
                      </a:lnTo>
                      <a:lnTo>
                        <a:pt x="67583" y="22242"/>
                      </a:lnTo>
                      <a:lnTo>
                        <a:pt x="67835" y="22807"/>
                      </a:lnTo>
                      <a:lnTo>
                        <a:pt x="68148" y="23414"/>
                      </a:lnTo>
                      <a:lnTo>
                        <a:pt x="68462" y="23916"/>
                      </a:lnTo>
                      <a:lnTo>
                        <a:pt x="68630" y="24063"/>
                      </a:lnTo>
                      <a:lnTo>
                        <a:pt x="68630" y="24251"/>
                      </a:lnTo>
                      <a:lnTo>
                        <a:pt x="69048" y="24732"/>
                      </a:lnTo>
                      <a:lnTo>
                        <a:pt x="69488" y="25527"/>
                      </a:lnTo>
                      <a:lnTo>
                        <a:pt x="69697" y="25632"/>
                      </a:lnTo>
                      <a:lnTo>
                        <a:pt x="69843" y="25632"/>
                      </a:lnTo>
                      <a:lnTo>
                        <a:pt x="69927" y="25590"/>
                      </a:lnTo>
                      <a:lnTo>
                        <a:pt x="69927" y="25590"/>
                      </a:lnTo>
                      <a:lnTo>
                        <a:pt x="69885" y="25695"/>
                      </a:lnTo>
                      <a:lnTo>
                        <a:pt x="69780" y="25737"/>
                      </a:lnTo>
                      <a:lnTo>
                        <a:pt x="69697" y="25737"/>
                      </a:lnTo>
                      <a:lnTo>
                        <a:pt x="69843" y="25988"/>
                      </a:lnTo>
                      <a:lnTo>
                        <a:pt x="70052" y="26469"/>
                      </a:lnTo>
                      <a:lnTo>
                        <a:pt x="70094" y="26678"/>
                      </a:lnTo>
                      <a:lnTo>
                        <a:pt x="70220" y="26867"/>
                      </a:lnTo>
                      <a:lnTo>
                        <a:pt x="70450" y="26887"/>
                      </a:lnTo>
                      <a:lnTo>
                        <a:pt x="70471" y="26971"/>
                      </a:lnTo>
                      <a:lnTo>
                        <a:pt x="70471" y="27076"/>
                      </a:lnTo>
                      <a:lnTo>
                        <a:pt x="70513" y="27159"/>
                      </a:lnTo>
                      <a:lnTo>
                        <a:pt x="70471" y="27285"/>
                      </a:lnTo>
                      <a:lnTo>
                        <a:pt x="70617" y="27034"/>
                      </a:lnTo>
                      <a:lnTo>
                        <a:pt x="70659" y="26762"/>
                      </a:lnTo>
                      <a:lnTo>
                        <a:pt x="70680" y="26741"/>
                      </a:lnTo>
                      <a:lnTo>
                        <a:pt x="70680" y="26636"/>
                      </a:lnTo>
                      <a:lnTo>
                        <a:pt x="70827" y="26511"/>
                      </a:lnTo>
                      <a:lnTo>
                        <a:pt x="70848" y="26406"/>
                      </a:lnTo>
                      <a:lnTo>
                        <a:pt x="70827" y="26343"/>
                      </a:lnTo>
                      <a:lnTo>
                        <a:pt x="70868" y="26239"/>
                      </a:lnTo>
                      <a:lnTo>
                        <a:pt x="70931" y="25988"/>
                      </a:lnTo>
                      <a:lnTo>
                        <a:pt x="70868" y="25883"/>
                      </a:lnTo>
                      <a:lnTo>
                        <a:pt x="70889" y="25695"/>
                      </a:lnTo>
                      <a:lnTo>
                        <a:pt x="70994" y="25611"/>
                      </a:lnTo>
                      <a:lnTo>
                        <a:pt x="70889" y="25507"/>
                      </a:lnTo>
                      <a:lnTo>
                        <a:pt x="70848" y="25527"/>
                      </a:lnTo>
                      <a:lnTo>
                        <a:pt x="70764" y="25507"/>
                      </a:lnTo>
                      <a:lnTo>
                        <a:pt x="70827" y="25423"/>
                      </a:lnTo>
                      <a:lnTo>
                        <a:pt x="70743" y="25276"/>
                      </a:lnTo>
                      <a:lnTo>
                        <a:pt x="70785" y="25297"/>
                      </a:lnTo>
                      <a:lnTo>
                        <a:pt x="70848" y="25255"/>
                      </a:lnTo>
                      <a:lnTo>
                        <a:pt x="70743" y="25151"/>
                      </a:lnTo>
                      <a:lnTo>
                        <a:pt x="70764" y="25067"/>
                      </a:lnTo>
                      <a:lnTo>
                        <a:pt x="70785" y="24942"/>
                      </a:lnTo>
                      <a:lnTo>
                        <a:pt x="70659" y="24942"/>
                      </a:lnTo>
                      <a:lnTo>
                        <a:pt x="70576" y="24879"/>
                      </a:lnTo>
                      <a:lnTo>
                        <a:pt x="70638" y="24774"/>
                      </a:lnTo>
                      <a:lnTo>
                        <a:pt x="70743" y="24879"/>
                      </a:lnTo>
                      <a:lnTo>
                        <a:pt x="70889" y="24732"/>
                      </a:lnTo>
                      <a:lnTo>
                        <a:pt x="70973" y="24753"/>
                      </a:lnTo>
                      <a:lnTo>
                        <a:pt x="71078" y="24649"/>
                      </a:lnTo>
                      <a:lnTo>
                        <a:pt x="71182" y="24565"/>
                      </a:lnTo>
                      <a:lnTo>
                        <a:pt x="71203" y="24586"/>
                      </a:lnTo>
                      <a:lnTo>
                        <a:pt x="71350" y="24628"/>
                      </a:lnTo>
                      <a:lnTo>
                        <a:pt x="71266" y="24523"/>
                      </a:lnTo>
                      <a:lnTo>
                        <a:pt x="71099" y="24439"/>
                      </a:lnTo>
                      <a:lnTo>
                        <a:pt x="71099" y="24314"/>
                      </a:lnTo>
                      <a:lnTo>
                        <a:pt x="70952" y="24230"/>
                      </a:lnTo>
                      <a:lnTo>
                        <a:pt x="70848" y="23895"/>
                      </a:lnTo>
                      <a:lnTo>
                        <a:pt x="70931" y="23602"/>
                      </a:lnTo>
                      <a:lnTo>
                        <a:pt x="70827" y="23498"/>
                      </a:lnTo>
                      <a:lnTo>
                        <a:pt x="70889" y="23414"/>
                      </a:lnTo>
                      <a:lnTo>
                        <a:pt x="70931" y="23268"/>
                      </a:lnTo>
                      <a:lnTo>
                        <a:pt x="71036" y="23058"/>
                      </a:lnTo>
                      <a:lnTo>
                        <a:pt x="71078" y="23372"/>
                      </a:lnTo>
                      <a:lnTo>
                        <a:pt x="71161" y="23393"/>
                      </a:lnTo>
                      <a:lnTo>
                        <a:pt x="71350" y="23289"/>
                      </a:lnTo>
                      <a:lnTo>
                        <a:pt x="71371" y="23330"/>
                      </a:lnTo>
                      <a:lnTo>
                        <a:pt x="71705" y="23205"/>
                      </a:lnTo>
                      <a:lnTo>
                        <a:pt x="71705" y="23058"/>
                      </a:lnTo>
                      <a:lnTo>
                        <a:pt x="71789" y="22975"/>
                      </a:lnTo>
                      <a:lnTo>
                        <a:pt x="71664" y="22891"/>
                      </a:lnTo>
                      <a:lnTo>
                        <a:pt x="71454" y="22598"/>
                      </a:lnTo>
                      <a:lnTo>
                        <a:pt x="71371" y="22598"/>
                      </a:lnTo>
                      <a:lnTo>
                        <a:pt x="71078" y="22159"/>
                      </a:lnTo>
                      <a:lnTo>
                        <a:pt x="71078" y="22054"/>
                      </a:lnTo>
                      <a:lnTo>
                        <a:pt x="70994" y="21970"/>
                      </a:lnTo>
                      <a:lnTo>
                        <a:pt x="70973" y="21594"/>
                      </a:lnTo>
                      <a:lnTo>
                        <a:pt x="70994" y="21531"/>
                      </a:lnTo>
                      <a:lnTo>
                        <a:pt x="70952" y="21343"/>
                      </a:lnTo>
                      <a:lnTo>
                        <a:pt x="71036" y="21217"/>
                      </a:lnTo>
                      <a:lnTo>
                        <a:pt x="71036" y="21092"/>
                      </a:lnTo>
                      <a:lnTo>
                        <a:pt x="70889" y="21113"/>
                      </a:lnTo>
                      <a:lnTo>
                        <a:pt x="70868" y="21029"/>
                      </a:lnTo>
                      <a:lnTo>
                        <a:pt x="70973" y="20882"/>
                      </a:lnTo>
                      <a:lnTo>
                        <a:pt x="71078" y="20841"/>
                      </a:lnTo>
                      <a:lnTo>
                        <a:pt x="71078" y="20778"/>
                      </a:lnTo>
                      <a:lnTo>
                        <a:pt x="71078" y="20757"/>
                      </a:lnTo>
                      <a:lnTo>
                        <a:pt x="71161" y="20673"/>
                      </a:lnTo>
                      <a:lnTo>
                        <a:pt x="71182" y="20778"/>
                      </a:lnTo>
                      <a:lnTo>
                        <a:pt x="71182" y="20903"/>
                      </a:lnTo>
                      <a:lnTo>
                        <a:pt x="71140" y="21029"/>
                      </a:lnTo>
                      <a:lnTo>
                        <a:pt x="71140" y="21196"/>
                      </a:lnTo>
                      <a:lnTo>
                        <a:pt x="71308" y="21238"/>
                      </a:lnTo>
                      <a:lnTo>
                        <a:pt x="71475" y="21343"/>
                      </a:lnTo>
                      <a:lnTo>
                        <a:pt x="71559" y="21322"/>
                      </a:lnTo>
                      <a:lnTo>
                        <a:pt x="71559" y="21154"/>
                      </a:lnTo>
                      <a:lnTo>
                        <a:pt x="71601" y="21092"/>
                      </a:lnTo>
                      <a:lnTo>
                        <a:pt x="71496" y="20903"/>
                      </a:lnTo>
                      <a:lnTo>
                        <a:pt x="71245" y="20673"/>
                      </a:lnTo>
                      <a:lnTo>
                        <a:pt x="71245" y="20401"/>
                      </a:lnTo>
                      <a:lnTo>
                        <a:pt x="71099" y="20359"/>
                      </a:lnTo>
                      <a:lnTo>
                        <a:pt x="71078" y="20317"/>
                      </a:lnTo>
                      <a:lnTo>
                        <a:pt x="71057" y="20380"/>
                      </a:lnTo>
                      <a:lnTo>
                        <a:pt x="70973" y="20464"/>
                      </a:lnTo>
                      <a:lnTo>
                        <a:pt x="70973" y="20506"/>
                      </a:lnTo>
                      <a:lnTo>
                        <a:pt x="70931" y="20569"/>
                      </a:lnTo>
                      <a:lnTo>
                        <a:pt x="70785" y="20485"/>
                      </a:lnTo>
                      <a:lnTo>
                        <a:pt x="70785" y="20276"/>
                      </a:lnTo>
                      <a:lnTo>
                        <a:pt x="70722" y="20150"/>
                      </a:lnTo>
                      <a:lnTo>
                        <a:pt x="70617" y="19941"/>
                      </a:lnTo>
                      <a:lnTo>
                        <a:pt x="70680" y="19836"/>
                      </a:lnTo>
                      <a:lnTo>
                        <a:pt x="70743" y="19794"/>
                      </a:lnTo>
                      <a:lnTo>
                        <a:pt x="70722" y="19690"/>
                      </a:lnTo>
                      <a:lnTo>
                        <a:pt x="70785" y="19585"/>
                      </a:lnTo>
                      <a:lnTo>
                        <a:pt x="70722" y="19522"/>
                      </a:lnTo>
                      <a:lnTo>
                        <a:pt x="70743" y="19439"/>
                      </a:lnTo>
                      <a:lnTo>
                        <a:pt x="70743" y="19334"/>
                      </a:lnTo>
                      <a:lnTo>
                        <a:pt x="70659" y="19271"/>
                      </a:lnTo>
                      <a:lnTo>
                        <a:pt x="70555" y="19313"/>
                      </a:lnTo>
                      <a:lnTo>
                        <a:pt x="70366" y="19146"/>
                      </a:lnTo>
                      <a:lnTo>
                        <a:pt x="70241" y="19146"/>
                      </a:lnTo>
                      <a:lnTo>
                        <a:pt x="70157" y="19229"/>
                      </a:lnTo>
                      <a:lnTo>
                        <a:pt x="70157" y="19313"/>
                      </a:lnTo>
                      <a:lnTo>
                        <a:pt x="70304" y="19460"/>
                      </a:lnTo>
                      <a:lnTo>
                        <a:pt x="70262" y="19564"/>
                      </a:lnTo>
                      <a:lnTo>
                        <a:pt x="70220" y="19627"/>
                      </a:lnTo>
                      <a:lnTo>
                        <a:pt x="70094" y="19564"/>
                      </a:lnTo>
                      <a:lnTo>
                        <a:pt x="69927" y="19355"/>
                      </a:lnTo>
                      <a:lnTo>
                        <a:pt x="69822" y="19250"/>
                      </a:lnTo>
                      <a:lnTo>
                        <a:pt x="69739" y="19208"/>
                      </a:lnTo>
                      <a:lnTo>
                        <a:pt x="69801" y="19146"/>
                      </a:lnTo>
                      <a:lnTo>
                        <a:pt x="69697" y="18936"/>
                      </a:lnTo>
                      <a:lnTo>
                        <a:pt x="69697" y="18811"/>
                      </a:lnTo>
                      <a:lnTo>
                        <a:pt x="69697" y="18727"/>
                      </a:lnTo>
                      <a:lnTo>
                        <a:pt x="69634" y="18623"/>
                      </a:lnTo>
                      <a:lnTo>
                        <a:pt x="69697" y="18539"/>
                      </a:lnTo>
                      <a:lnTo>
                        <a:pt x="69634" y="18372"/>
                      </a:lnTo>
                      <a:lnTo>
                        <a:pt x="69718" y="18267"/>
                      </a:lnTo>
                      <a:lnTo>
                        <a:pt x="69718" y="18162"/>
                      </a:lnTo>
                      <a:lnTo>
                        <a:pt x="69739" y="18037"/>
                      </a:lnTo>
                      <a:lnTo>
                        <a:pt x="69739" y="17890"/>
                      </a:lnTo>
                      <a:lnTo>
                        <a:pt x="69697" y="17932"/>
                      </a:lnTo>
                      <a:lnTo>
                        <a:pt x="69592" y="17786"/>
                      </a:lnTo>
                      <a:lnTo>
                        <a:pt x="69613" y="17744"/>
                      </a:lnTo>
                      <a:lnTo>
                        <a:pt x="69697" y="17723"/>
                      </a:lnTo>
                      <a:lnTo>
                        <a:pt x="69801" y="17786"/>
                      </a:lnTo>
                      <a:lnTo>
                        <a:pt x="69801" y="17744"/>
                      </a:lnTo>
                      <a:lnTo>
                        <a:pt x="69718" y="17660"/>
                      </a:lnTo>
                      <a:lnTo>
                        <a:pt x="69634" y="17576"/>
                      </a:lnTo>
                      <a:lnTo>
                        <a:pt x="69676" y="17514"/>
                      </a:lnTo>
                      <a:lnTo>
                        <a:pt x="69718" y="17514"/>
                      </a:lnTo>
                      <a:lnTo>
                        <a:pt x="69697" y="17430"/>
                      </a:lnTo>
                      <a:lnTo>
                        <a:pt x="69613" y="17346"/>
                      </a:lnTo>
                      <a:lnTo>
                        <a:pt x="69488" y="17325"/>
                      </a:lnTo>
                      <a:lnTo>
                        <a:pt x="69467" y="17242"/>
                      </a:lnTo>
                      <a:lnTo>
                        <a:pt x="69508" y="17221"/>
                      </a:lnTo>
                      <a:lnTo>
                        <a:pt x="69488" y="17074"/>
                      </a:lnTo>
                      <a:lnTo>
                        <a:pt x="69383" y="16970"/>
                      </a:lnTo>
                      <a:lnTo>
                        <a:pt x="69404" y="16886"/>
                      </a:lnTo>
                      <a:lnTo>
                        <a:pt x="69425" y="16781"/>
                      </a:lnTo>
                      <a:lnTo>
                        <a:pt x="69488" y="16719"/>
                      </a:lnTo>
                      <a:lnTo>
                        <a:pt x="69404" y="16614"/>
                      </a:lnTo>
                      <a:lnTo>
                        <a:pt x="69425" y="16530"/>
                      </a:lnTo>
                      <a:lnTo>
                        <a:pt x="69508" y="16530"/>
                      </a:lnTo>
                      <a:lnTo>
                        <a:pt x="69613" y="16593"/>
                      </a:lnTo>
                      <a:lnTo>
                        <a:pt x="69697" y="16572"/>
                      </a:lnTo>
                      <a:lnTo>
                        <a:pt x="69739" y="16405"/>
                      </a:lnTo>
                      <a:lnTo>
                        <a:pt x="69822" y="16405"/>
                      </a:lnTo>
                      <a:lnTo>
                        <a:pt x="69885" y="16488"/>
                      </a:lnTo>
                      <a:lnTo>
                        <a:pt x="69927" y="16488"/>
                      </a:lnTo>
                      <a:lnTo>
                        <a:pt x="70011" y="16614"/>
                      </a:lnTo>
                      <a:lnTo>
                        <a:pt x="70136" y="16363"/>
                      </a:lnTo>
                      <a:lnTo>
                        <a:pt x="70011" y="16300"/>
                      </a:lnTo>
                      <a:lnTo>
                        <a:pt x="70032" y="16195"/>
                      </a:lnTo>
                      <a:lnTo>
                        <a:pt x="70115" y="16154"/>
                      </a:lnTo>
                      <a:lnTo>
                        <a:pt x="70241" y="15903"/>
                      </a:lnTo>
                      <a:lnTo>
                        <a:pt x="70241" y="15777"/>
                      </a:lnTo>
                      <a:lnTo>
                        <a:pt x="70324" y="15882"/>
                      </a:lnTo>
                      <a:lnTo>
                        <a:pt x="70429" y="15944"/>
                      </a:lnTo>
                      <a:lnTo>
                        <a:pt x="70429" y="16070"/>
                      </a:lnTo>
                      <a:lnTo>
                        <a:pt x="70555" y="16426"/>
                      </a:lnTo>
                      <a:lnTo>
                        <a:pt x="70638" y="16509"/>
                      </a:lnTo>
                      <a:lnTo>
                        <a:pt x="70680" y="16468"/>
                      </a:lnTo>
                      <a:lnTo>
                        <a:pt x="70722" y="16154"/>
                      </a:lnTo>
                      <a:lnTo>
                        <a:pt x="70743" y="16049"/>
                      </a:lnTo>
                      <a:lnTo>
                        <a:pt x="70722" y="15903"/>
                      </a:lnTo>
                      <a:lnTo>
                        <a:pt x="70785" y="15798"/>
                      </a:lnTo>
                      <a:lnTo>
                        <a:pt x="70722" y="15651"/>
                      </a:lnTo>
                      <a:lnTo>
                        <a:pt x="70827" y="15693"/>
                      </a:lnTo>
                      <a:lnTo>
                        <a:pt x="70889" y="15631"/>
                      </a:lnTo>
                      <a:lnTo>
                        <a:pt x="70952" y="15421"/>
                      </a:lnTo>
                      <a:lnTo>
                        <a:pt x="71057" y="15421"/>
                      </a:lnTo>
                      <a:lnTo>
                        <a:pt x="71182" y="15254"/>
                      </a:lnTo>
                      <a:lnTo>
                        <a:pt x="71308" y="15233"/>
                      </a:lnTo>
                      <a:lnTo>
                        <a:pt x="71371" y="15275"/>
                      </a:lnTo>
                      <a:lnTo>
                        <a:pt x="71559" y="15149"/>
                      </a:lnTo>
                      <a:lnTo>
                        <a:pt x="71705" y="15170"/>
                      </a:lnTo>
                      <a:lnTo>
                        <a:pt x="72019" y="15359"/>
                      </a:lnTo>
                      <a:lnTo>
                        <a:pt x="72040" y="15463"/>
                      </a:lnTo>
                      <a:lnTo>
                        <a:pt x="72124" y="15484"/>
                      </a:lnTo>
                      <a:lnTo>
                        <a:pt x="72229" y="15463"/>
                      </a:lnTo>
                      <a:lnTo>
                        <a:pt x="72291" y="15484"/>
                      </a:lnTo>
                      <a:lnTo>
                        <a:pt x="72229" y="15547"/>
                      </a:lnTo>
                      <a:lnTo>
                        <a:pt x="72396" y="15714"/>
                      </a:lnTo>
                      <a:lnTo>
                        <a:pt x="72438" y="15672"/>
                      </a:lnTo>
                      <a:lnTo>
                        <a:pt x="72542" y="15777"/>
                      </a:lnTo>
                      <a:lnTo>
                        <a:pt x="72668" y="15756"/>
                      </a:lnTo>
                      <a:lnTo>
                        <a:pt x="72752" y="15777"/>
                      </a:lnTo>
                      <a:lnTo>
                        <a:pt x="72752" y="15672"/>
                      </a:lnTo>
                      <a:lnTo>
                        <a:pt x="72647" y="15526"/>
                      </a:lnTo>
                      <a:lnTo>
                        <a:pt x="72710" y="15442"/>
                      </a:lnTo>
                      <a:lnTo>
                        <a:pt x="72668" y="15359"/>
                      </a:lnTo>
                      <a:lnTo>
                        <a:pt x="72605" y="15338"/>
                      </a:lnTo>
                      <a:lnTo>
                        <a:pt x="72605" y="15233"/>
                      </a:lnTo>
                      <a:lnTo>
                        <a:pt x="72668" y="15128"/>
                      </a:lnTo>
                      <a:lnTo>
                        <a:pt x="72731" y="14856"/>
                      </a:lnTo>
                      <a:lnTo>
                        <a:pt x="72814" y="14647"/>
                      </a:lnTo>
                      <a:lnTo>
                        <a:pt x="72773" y="14543"/>
                      </a:lnTo>
                      <a:lnTo>
                        <a:pt x="72919" y="14375"/>
                      </a:lnTo>
                      <a:lnTo>
                        <a:pt x="72856" y="14291"/>
                      </a:lnTo>
                      <a:lnTo>
                        <a:pt x="72940" y="14229"/>
                      </a:lnTo>
                      <a:lnTo>
                        <a:pt x="72856" y="14061"/>
                      </a:lnTo>
                      <a:lnTo>
                        <a:pt x="72773" y="13999"/>
                      </a:lnTo>
                      <a:lnTo>
                        <a:pt x="72773" y="13957"/>
                      </a:lnTo>
                      <a:lnTo>
                        <a:pt x="72940" y="13957"/>
                      </a:lnTo>
                      <a:lnTo>
                        <a:pt x="72982" y="13810"/>
                      </a:lnTo>
                      <a:lnTo>
                        <a:pt x="72814" y="13747"/>
                      </a:lnTo>
                      <a:lnTo>
                        <a:pt x="72752" y="13643"/>
                      </a:lnTo>
                      <a:lnTo>
                        <a:pt x="72835" y="13601"/>
                      </a:lnTo>
                      <a:lnTo>
                        <a:pt x="72877" y="13664"/>
                      </a:lnTo>
                      <a:lnTo>
                        <a:pt x="72961" y="13643"/>
                      </a:lnTo>
                      <a:lnTo>
                        <a:pt x="72982" y="13559"/>
                      </a:lnTo>
                      <a:lnTo>
                        <a:pt x="72940" y="13475"/>
                      </a:lnTo>
                      <a:lnTo>
                        <a:pt x="73065" y="13371"/>
                      </a:lnTo>
                      <a:lnTo>
                        <a:pt x="73065" y="13287"/>
                      </a:lnTo>
                      <a:lnTo>
                        <a:pt x="72982" y="13224"/>
                      </a:lnTo>
                      <a:lnTo>
                        <a:pt x="73065" y="13162"/>
                      </a:lnTo>
                      <a:lnTo>
                        <a:pt x="73149" y="13182"/>
                      </a:lnTo>
                      <a:lnTo>
                        <a:pt x="73191" y="13078"/>
                      </a:lnTo>
                      <a:lnTo>
                        <a:pt x="73233" y="13036"/>
                      </a:lnTo>
                      <a:lnTo>
                        <a:pt x="73170" y="12973"/>
                      </a:lnTo>
                      <a:lnTo>
                        <a:pt x="73275" y="12952"/>
                      </a:lnTo>
                      <a:lnTo>
                        <a:pt x="73400" y="12827"/>
                      </a:lnTo>
                      <a:lnTo>
                        <a:pt x="73358" y="12743"/>
                      </a:lnTo>
                      <a:lnTo>
                        <a:pt x="73379" y="12638"/>
                      </a:lnTo>
                      <a:lnTo>
                        <a:pt x="73421" y="12722"/>
                      </a:lnTo>
                      <a:lnTo>
                        <a:pt x="73526" y="12618"/>
                      </a:lnTo>
                      <a:lnTo>
                        <a:pt x="73463" y="12450"/>
                      </a:lnTo>
                      <a:lnTo>
                        <a:pt x="73463" y="12304"/>
                      </a:lnTo>
                      <a:lnTo>
                        <a:pt x="73568" y="12304"/>
                      </a:lnTo>
                      <a:lnTo>
                        <a:pt x="73589" y="12325"/>
                      </a:lnTo>
                      <a:lnTo>
                        <a:pt x="73651" y="12283"/>
                      </a:lnTo>
                      <a:lnTo>
                        <a:pt x="73819" y="12074"/>
                      </a:lnTo>
                      <a:lnTo>
                        <a:pt x="73756" y="12032"/>
                      </a:lnTo>
                      <a:lnTo>
                        <a:pt x="73756" y="11927"/>
                      </a:lnTo>
                      <a:lnTo>
                        <a:pt x="73861" y="11927"/>
                      </a:lnTo>
                      <a:lnTo>
                        <a:pt x="74070" y="11760"/>
                      </a:lnTo>
                      <a:lnTo>
                        <a:pt x="73986" y="11697"/>
                      </a:lnTo>
                      <a:lnTo>
                        <a:pt x="74028" y="11655"/>
                      </a:lnTo>
                      <a:lnTo>
                        <a:pt x="74174" y="11655"/>
                      </a:lnTo>
                      <a:lnTo>
                        <a:pt x="74342" y="11550"/>
                      </a:lnTo>
                      <a:lnTo>
                        <a:pt x="74300" y="11467"/>
                      </a:lnTo>
                      <a:lnTo>
                        <a:pt x="74321" y="11404"/>
                      </a:lnTo>
                      <a:lnTo>
                        <a:pt x="74405" y="11467"/>
                      </a:lnTo>
                      <a:lnTo>
                        <a:pt x="74426" y="11571"/>
                      </a:lnTo>
                      <a:lnTo>
                        <a:pt x="74530" y="11592"/>
                      </a:lnTo>
                      <a:lnTo>
                        <a:pt x="74614" y="11550"/>
                      </a:lnTo>
                      <a:lnTo>
                        <a:pt x="74739" y="11613"/>
                      </a:lnTo>
                      <a:lnTo>
                        <a:pt x="75158" y="11613"/>
                      </a:lnTo>
                      <a:lnTo>
                        <a:pt x="75242" y="11676"/>
                      </a:lnTo>
                      <a:lnTo>
                        <a:pt x="75283" y="11655"/>
                      </a:lnTo>
                      <a:lnTo>
                        <a:pt x="75242" y="11488"/>
                      </a:lnTo>
                      <a:lnTo>
                        <a:pt x="75137" y="11404"/>
                      </a:lnTo>
                      <a:lnTo>
                        <a:pt x="75137" y="11362"/>
                      </a:lnTo>
                      <a:lnTo>
                        <a:pt x="75221" y="11341"/>
                      </a:lnTo>
                      <a:lnTo>
                        <a:pt x="75221" y="10986"/>
                      </a:lnTo>
                      <a:lnTo>
                        <a:pt x="75053" y="10755"/>
                      </a:lnTo>
                      <a:lnTo>
                        <a:pt x="74928" y="10734"/>
                      </a:lnTo>
                      <a:lnTo>
                        <a:pt x="74760" y="10525"/>
                      </a:lnTo>
                      <a:lnTo>
                        <a:pt x="74844" y="10442"/>
                      </a:lnTo>
                      <a:lnTo>
                        <a:pt x="74677" y="10316"/>
                      </a:lnTo>
                      <a:lnTo>
                        <a:pt x="74426" y="10253"/>
                      </a:lnTo>
                      <a:lnTo>
                        <a:pt x="74153" y="10086"/>
                      </a:lnTo>
                      <a:lnTo>
                        <a:pt x="74049" y="9918"/>
                      </a:lnTo>
                      <a:lnTo>
                        <a:pt x="74028" y="10023"/>
                      </a:lnTo>
                      <a:lnTo>
                        <a:pt x="73944" y="10002"/>
                      </a:lnTo>
                      <a:lnTo>
                        <a:pt x="73902" y="10023"/>
                      </a:lnTo>
                      <a:lnTo>
                        <a:pt x="73881" y="10149"/>
                      </a:lnTo>
                      <a:lnTo>
                        <a:pt x="73735" y="10190"/>
                      </a:lnTo>
                      <a:lnTo>
                        <a:pt x="73693" y="10107"/>
                      </a:lnTo>
                      <a:lnTo>
                        <a:pt x="73693" y="9981"/>
                      </a:lnTo>
                      <a:lnTo>
                        <a:pt x="73819" y="9897"/>
                      </a:lnTo>
                      <a:lnTo>
                        <a:pt x="73735" y="9793"/>
                      </a:lnTo>
                      <a:lnTo>
                        <a:pt x="73777" y="9730"/>
                      </a:lnTo>
                      <a:lnTo>
                        <a:pt x="73840" y="9730"/>
                      </a:lnTo>
                      <a:lnTo>
                        <a:pt x="73923" y="9814"/>
                      </a:lnTo>
                      <a:lnTo>
                        <a:pt x="73693" y="9458"/>
                      </a:lnTo>
                      <a:lnTo>
                        <a:pt x="73526" y="9312"/>
                      </a:lnTo>
                      <a:lnTo>
                        <a:pt x="73526" y="9479"/>
                      </a:lnTo>
                      <a:lnTo>
                        <a:pt x="73526" y="9521"/>
                      </a:lnTo>
                      <a:lnTo>
                        <a:pt x="73463" y="9521"/>
                      </a:lnTo>
                      <a:lnTo>
                        <a:pt x="73254" y="9312"/>
                      </a:lnTo>
                      <a:lnTo>
                        <a:pt x="73254" y="9207"/>
                      </a:lnTo>
                      <a:lnTo>
                        <a:pt x="73358" y="9249"/>
                      </a:lnTo>
                      <a:lnTo>
                        <a:pt x="73296" y="9144"/>
                      </a:lnTo>
                      <a:lnTo>
                        <a:pt x="73003" y="8893"/>
                      </a:lnTo>
                      <a:lnTo>
                        <a:pt x="72961" y="8893"/>
                      </a:lnTo>
                      <a:lnTo>
                        <a:pt x="72982" y="8977"/>
                      </a:lnTo>
                      <a:lnTo>
                        <a:pt x="72940" y="9081"/>
                      </a:lnTo>
                      <a:lnTo>
                        <a:pt x="72773" y="9102"/>
                      </a:lnTo>
                      <a:lnTo>
                        <a:pt x="72647" y="8977"/>
                      </a:lnTo>
                      <a:lnTo>
                        <a:pt x="72521" y="8956"/>
                      </a:lnTo>
                      <a:lnTo>
                        <a:pt x="72375" y="8726"/>
                      </a:lnTo>
                      <a:lnTo>
                        <a:pt x="72375" y="8642"/>
                      </a:lnTo>
                      <a:lnTo>
                        <a:pt x="72312" y="8579"/>
                      </a:lnTo>
                      <a:lnTo>
                        <a:pt x="72208" y="8621"/>
                      </a:lnTo>
                      <a:lnTo>
                        <a:pt x="72019" y="8768"/>
                      </a:lnTo>
                      <a:lnTo>
                        <a:pt x="72019" y="8830"/>
                      </a:lnTo>
                      <a:lnTo>
                        <a:pt x="71915" y="8789"/>
                      </a:lnTo>
                      <a:lnTo>
                        <a:pt x="71831" y="8851"/>
                      </a:lnTo>
                      <a:lnTo>
                        <a:pt x="71831" y="9081"/>
                      </a:lnTo>
                      <a:lnTo>
                        <a:pt x="71894" y="9144"/>
                      </a:lnTo>
                      <a:lnTo>
                        <a:pt x="71894" y="9144"/>
                      </a:lnTo>
                      <a:lnTo>
                        <a:pt x="71789" y="9081"/>
                      </a:lnTo>
                      <a:lnTo>
                        <a:pt x="71705" y="8872"/>
                      </a:lnTo>
                      <a:lnTo>
                        <a:pt x="71747" y="8726"/>
                      </a:lnTo>
                      <a:lnTo>
                        <a:pt x="71580" y="8621"/>
                      </a:lnTo>
                      <a:lnTo>
                        <a:pt x="71517" y="8454"/>
                      </a:lnTo>
                      <a:lnTo>
                        <a:pt x="71475" y="8454"/>
                      </a:lnTo>
                      <a:lnTo>
                        <a:pt x="71580" y="8433"/>
                      </a:lnTo>
                      <a:lnTo>
                        <a:pt x="71685" y="8558"/>
                      </a:lnTo>
                      <a:lnTo>
                        <a:pt x="71685" y="8433"/>
                      </a:lnTo>
                      <a:lnTo>
                        <a:pt x="71810" y="8433"/>
                      </a:lnTo>
                      <a:lnTo>
                        <a:pt x="71915" y="8475"/>
                      </a:lnTo>
                      <a:lnTo>
                        <a:pt x="72061" y="8370"/>
                      </a:lnTo>
                      <a:lnTo>
                        <a:pt x="72019" y="8265"/>
                      </a:lnTo>
                      <a:lnTo>
                        <a:pt x="71705" y="8140"/>
                      </a:lnTo>
                      <a:lnTo>
                        <a:pt x="71622" y="8265"/>
                      </a:lnTo>
                      <a:lnTo>
                        <a:pt x="71475" y="8265"/>
                      </a:lnTo>
                      <a:lnTo>
                        <a:pt x="71329" y="8224"/>
                      </a:lnTo>
                      <a:lnTo>
                        <a:pt x="71475" y="8224"/>
                      </a:lnTo>
                      <a:lnTo>
                        <a:pt x="71580" y="8098"/>
                      </a:lnTo>
                      <a:lnTo>
                        <a:pt x="71685" y="8056"/>
                      </a:lnTo>
                      <a:lnTo>
                        <a:pt x="71789" y="8119"/>
                      </a:lnTo>
                      <a:lnTo>
                        <a:pt x="71936" y="8140"/>
                      </a:lnTo>
                      <a:lnTo>
                        <a:pt x="72061" y="8245"/>
                      </a:lnTo>
                      <a:lnTo>
                        <a:pt x="72229" y="8433"/>
                      </a:lnTo>
                      <a:lnTo>
                        <a:pt x="72354" y="8433"/>
                      </a:lnTo>
                      <a:lnTo>
                        <a:pt x="72417" y="8537"/>
                      </a:lnTo>
                      <a:lnTo>
                        <a:pt x="72480" y="8558"/>
                      </a:lnTo>
                      <a:lnTo>
                        <a:pt x="72626" y="8475"/>
                      </a:lnTo>
                      <a:lnTo>
                        <a:pt x="72668" y="8558"/>
                      </a:lnTo>
                      <a:lnTo>
                        <a:pt x="72940" y="8349"/>
                      </a:lnTo>
                      <a:lnTo>
                        <a:pt x="72961" y="8391"/>
                      </a:lnTo>
                      <a:lnTo>
                        <a:pt x="72940" y="8496"/>
                      </a:lnTo>
                      <a:lnTo>
                        <a:pt x="73045" y="8433"/>
                      </a:lnTo>
                      <a:lnTo>
                        <a:pt x="73045" y="8286"/>
                      </a:lnTo>
                      <a:lnTo>
                        <a:pt x="73170" y="8077"/>
                      </a:lnTo>
                      <a:lnTo>
                        <a:pt x="73149" y="8014"/>
                      </a:lnTo>
                      <a:lnTo>
                        <a:pt x="73149" y="7847"/>
                      </a:lnTo>
                      <a:lnTo>
                        <a:pt x="73086" y="7617"/>
                      </a:lnTo>
                      <a:lnTo>
                        <a:pt x="73191" y="7240"/>
                      </a:lnTo>
                      <a:lnTo>
                        <a:pt x="73191" y="7010"/>
                      </a:lnTo>
                      <a:lnTo>
                        <a:pt x="73086" y="6884"/>
                      </a:lnTo>
                      <a:lnTo>
                        <a:pt x="73045" y="6759"/>
                      </a:lnTo>
                      <a:lnTo>
                        <a:pt x="72877" y="6612"/>
                      </a:lnTo>
                      <a:lnTo>
                        <a:pt x="72793" y="6445"/>
                      </a:lnTo>
                      <a:lnTo>
                        <a:pt x="72856" y="6445"/>
                      </a:lnTo>
                      <a:lnTo>
                        <a:pt x="72961" y="6571"/>
                      </a:lnTo>
                      <a:lnTo>
                        <a:pt x="72982" y="6571"/>
                      </a:lnTo>
                      <a:lnTo>
                        <a:pt x="72940" y="6403"/>
                      </a:lnTo>
                      <a:lnTo>
                        <a:pt x="72773" y="6340"/>
                      </a:lnTo>
                      <a:lnTo>
                        <a:pt x="72647" y="6382"/>
                      </a:lnTo>
                      <a:lnTo>
                        <a:pt x="72417" y="6340"/>
                      </a:lnTo>
                      <a:lnTo>
                        <a:pt x="72103" y="5943"/>
                      </a:lnTo>
                      <a:lnTo>
                        <a:pt x="72019" y="5880"/>
                      </a:lnTo>
                      <a:lnTo>
                        <a:pt x="72040" y="5817"/>
                      </a:lnTo>
                      <a:lnTo>
                        <a:pt x="72208" y="5817"/>
                      </a:lnTo>
                      <a:lnTo>
                        <a:pt x="72249" y="5671"/>
                      </a:lnTo>
                      <a:lnTo>
                        <a:pt x="72166" y="5608"/>
                      </a:lnTo>
                      <a:lnTo>
                        <a:pt x="72040" y="5608"/>
                      </a:lnTo>
                      <a:lnTo>
                        <a:pt x="71998" y="5545"/>
                      </a:lnTo>
                      <a:lnTo>
                        <a:pt x="72061" y="5504"/>
                      </a:lnTo>
                      <a:lnTo>
                        <a:pt x="72019" y="5336"/>
                      </a:lnTo>
                      <a:lnTo>
                        <a:pt x="72040" y="5315"/>
                      </a:lnTo>
                      <a:lnTo>
                        <a:pt x="72166" y="5462"/>
                      </a:lnTo>
                      <a:lnTo>
                        <a:pt x="72354" y="5566"/>
                      </a:lnTo>
                      <a:lnTo>
                        <a:pt x="72375" y="5504"/>
                      </a:lnTo>
                      <a:lnTo>
                        <a:pt x="72312" y="5420"/>
                      </a:lnTo>
                      <a:lnTo>
                        <a:pt x="72312" y="5315"/>
                      </a:lnTo>
                      <a:lnTo>
                        <a:pt x="72270" y="5232"/>
                      </a:lnTo>
                      <a:lnTo>
                        <a:pt x="72333" y="5190"/>
                      </a:lnTo>
                      <a:lnTo>
                        <a:pt x="72375" y="5252"/>
                      </a:lnTo>
                      <a:lnTo>
                        <a:pt x="72417" y="5336"/>
                      </a:lnTo>
                      <a:lnTo>
                        <a:pt x="72521" y="5357"/>
                      </a:lnTo>
                      <a:lnTo>
                        <a:pt x="72563" y="5650"/>
                      </a:lnTo>
                      <a:lnTo>
                        <a:pt x="72542" y="5734"/>
                      </a:lnTo>
                      <a:lnTo>
                        <a:pt x="72835" y="5943"/>
                      </a:lnTo>
                      <a:lnTo>
                        <a:pt x="72940" y="5880"/>
                      </a:lnTo>
                      <a:lnTo>
                        <a:pt x="73065" y="5943"/>
                      </a:lnTo>
                      <a:lnTo>
                        <a:pt x="73065" y="6152"/>
                      </a:lnTo>
                      <a:lnTo>
                        <a:pt x="73170" y="6152"/>
                      </a:lnTo>
                      <a:lnTo>
                        <a:pt x="73379" y="5859"/>
                      </a:lnTo>
                      <a:lnTo>
                        <a:pt x="73421" y="5734"/>
                      </a:lnTo>
                      <a:lnTo>
                        <a:pt x="73379" y="5608"/>
                      </a:lnTo>
                      <a:lnTo>
                        <a:pt x="73400" y="5357"/>
                      </a:lnTo>
                      <a:lnTo>
                        <a:pt x="73379" y="5252"/>
                      </a:lnTo>
                      <a:lnTo>
                        <a:pt x="73421" y="5357"/>
                      </a:lnTo>
                      <a:lnTo>
                        <a:pt x="73421" y="5524"/>
                      </a:lnTo>
                      <a:lnTo>
                        <a:pt x="73505" y="5524"/>
                      </a:lnTo>
                      <a:lnTo>
                        <a:pt x="73609" y="5420"/>
                      </a:lnTo>
                      <a:lnTo>
                        <a:pt x="73798" y="5357"/>
                      </a:lnTo>
                      <a:lnTo>
                        <a:pt x="73819" y="5232"/>
                      </a:lnTo>
                      <a:lnTo>
                        <a:pt x="74007" y="5294"/>
                      </a:lnTo>
                      <a:lnTo>
                        <a:pt x="73986" y="5336"/>
                      </a:lnTo>
                      <a:lnTo>
                        <a:pt x="74007" y="5399"/>
                      </a:lnTo>
                      <a:lnTo>
                        <a:pt x="74300" y="5608"/>
                      </a:lnTo>
                      <a:lnTo>
                        <a:pt x="74342" y="5629"/>
                      </a:lnTo>
                      <a:lnTo>
                        <a:pt x="74405" y="5776"/>
                      </a:lnTo>
                      <a:lnTo>
                        <a:pt x="74405" y="5838"/>
                      </a:lnTo>
                      <a:lnTo>
                        <a:pt x="74446" y="5859"/>
                      </a:lnTo>
                      <a:lnTo>
                        <a:pt x="74698" y="5817"/>
                      </a:lnTo>
                      <a:lnTo>
                        <a:pt x="74739" y="5838"/>
                      </a:lnTo>
                      <a:lnTo>
                        <a:pt x="74739" y="5880"/>
                      </a:lnTo>
                      <a:lnTo>
                        <a:pt x="74760" y="5880"/>
                      </a:lnTo>
                      <a:lnTo>
                        <a:pt x="74865" y="5776"/>
                      </a:lnTo>
                      <a:lnTo>
                        <a:pt x="74823" y="5671"/>
                      </a:lnTo>
                      <a:lnTo>
                        <a:pt x="74844" y="5650"/>
                      </a:lnTo>
                      <a:lnTo>
                        <a:pt x="74928" y="5650"/>
                      </a:lnTo>
                      <a:lnTo>
                        <a:pt x="74886" y="5504"/>
                      </a:lnTo>
                      <a:lnTo>
                        <a:pt x="74970" y="5524"/>
                      </a:lnTo>
                      <a:lnTo>
                        <a:pt x="75032" y="5608"/>
                      </a:lnTo>
                      <a:lnTo>
                        <a:pt x="74990" y="5671"/>
                      </a:lnTo>
                      <a:lnTo>
                        <a:pt x="75095" y="5671"/>
                      </a:lnTo>
                      <a:lnTo>
                        <a:pt x="75200" y="5629"/>
                      </a:lnTo>
                      <a:lnTo>
                        <a:pt x="75472" y="5650"/>
                      </a:lnTo>
                      <a:lnTo>
                        <a:pt x="75555" y="5713"/>
                      </a:lnTo>
                      <a:lnTo>
                        <a:pt x="75618" y="5713"/>
                      </a:lnTo>
                      <a:lnTo>
                        <a:pt x="75660" y="5755"/>
                      </a:lnTo>
                      <a:lnTo>
                        <a:pt x="75702" y="5755"/>
                      </a:lnTo>
                      <a:lnTo>
                        <a:pt x="75786" y="5671"/>
                      </a:lnTo>
                      <a:lnTo>
                        <a:pt x="75723" y="5462"/>
                      </a:lnTo>
                      <a:lnTo>
                        <a:pt x="75786" y="5504"/>
                      </a:lnTo>
                      <a:lnTo>
                        <a:pt x="75911" y="5671"/>
                      </a:lnTo>
                      <a:lnTo>
                        <a:pt x="76078" y="5608"/>
                      </a:lnTo>
                      <a:lnTo>
                        <a:pt x="76078" y="5524"/>
                      </a:lnTo>
                      <a:lnTo>
                        <a:pt x="75995" y="5357"/>
                      </a:lnTo>
                      <a:lnTo>
                        <a:pt x="75869" y="5378"/>
                      </a:lnTo>
                      <a:lnTo>
                        <a:pt x="75744" y="5294"/>
                      </a:lnTo>
                      <a:lnTo>
                        <a:pt x="75806" y="5190"/>
                      </a:lnTo>
                      <a:lnTo>
                        <a:pt x="75911" y="5232"/>
                      </a:lnTo>
                      <a:lnTo>
                        <a:pt x="75995" y="5211"/>
                      </a:lnTo>
                      <a:lnTo>
                        <a:pt x="75995" y="5064"/>
                      </a:lnTo>
                      <a:lnTo>
                        <a:pt x="75890" y="5022"/>
                      </a:lnTo>
                      <a:lnTo>
                        <a:pt x="75806" y="4980"/>
                      </a:lnTo>
                      <a:lnTo>
                        <a:pt x="75744" y="5022"/>
                      </a:lnTo>
                      <a:lnTo>
                        <a:pt x="75744" y="5127"/>
                      </a:lnTo>
                      <a:lnTo>
                        <a:pt x="75681" y="5064"/>
                      </a:lnTo>
                      <a:lnTo>
                        <a:pt x="75555" y="5085"/>
                      </a:lnTo>
                      <a:lnTo>
                        <a:pt x="75576" y="4918"/>
                      </a:lnTo>
                      <a:lnTo>
                        <a:pt x="75493" y="4855"/>
                      </a:lnTo>
                      <a:lnTo>
                        <a:pt x="75388" y="4876"/>
                      </a:lnTo>
                      <a:lnTo>
                        <a:pt x="75388" y="4980"/>
                      </a:lnTo>
                      <a:lnTo>
                        <a:pt x="75346" y="4897"/>
                      </a:lnTo>
                      <a:lnTo>
                        <a:pt x="75346" y="4813"/>
                      </a:lnTo>
                      <a:lnTo>
                        <a:pt x="75472" y="4771"/>
                      </a:lnTo>
                      <a:lnTo>
                        <a:pt x="75451" y="4583"/>
                      </a:lnTo>
                      <a:lnTo>
                        <a:pt x="75367" y="4562"/>
                      </a:lnTo>
                      <a:lnTo>
                        <a:pt x="75493" y="4457"/>
                      </a:lnTo>
                      <a:lnTo>
                        <a:pt x="75430" y="4290"/>
                      </a:lnTo>
                      <a:lnTo>
                        <a:pt x="75451" y="4227"/>
                      </a:lnTo>
                      <a:lnTo>
                        <a:pt x="75283" y="4081"/>
                      </a:lnTo>
                      <a:lnTo>
                        <a:pt x="75158" y="4102"/>
                      </a:lnTo>
                      <a:lnTo>
                        <a:pt x="75032" y="4248"/>
                      </a:lnTo>
                      <a:lnTo>
                        <a:pt x="75053" y="4060"/>
                      </a:lnTo>
                      <a:lnTo>
                        <a:pt x="75158" y="4018"/>
                      </a:lnTo>
                      <a:lnTo>
                        <a:pt x="75053" y="3851"/>
                      </a:lnTo>
                      <a:lnTo>
                        <a:pt x="75053" y="3746"/>
                      </a:lnTo>
                      <a:lnTo>
                        <a:pt x="75011" y="3746"/>
                      </a:lnTo>
                      <a:lnTo>
                        <a:pt x="74928" y="3830"/>
                      </a:lnTo>
                      <a:lnTo>
                        <a:pt x="74865" y="3746"/>
                      </a:lnTo>
                      <a:lnTo>
                        <a:pt x="74739" y="3746"/>
                      </a:lnTo>
                      <a:lnTo>
                        <a:pt x="74593" y="3767"/>
                      </a:lnTo>
                      <a:lnTo>
                        <a:pt x="74718" y="3662"/>
                      </a:lnTo>
                      <a:lnTo>
                        <a:pt x="74865" y="3662"/>
                      </a:lnTo>
                      <a:lnTo>
                        <a:pt x="75011" y="3558"/>
                      </a:lnTo>
                      <a:lnTo>
                        <a:pt x="75053" y="3620"/>
                      </a:lnTo>
                      <a:lnTo>
                        <a:pt x="75158" y="3432"/>
                      </a:lnTo>
                      <a:lnTo>
                        <a:pt x="75283" y="3411"/>
                      </a:lnTo>
                      <a:lnTo>
                        <a:pt x="75325" y="3307"/>
                      </a:lnTo>
                      <a:lnTo>
                        <a:pt x="75242" y="3202"/>
                      </a:lnTo>
                      <a:lnTo>
                        <a:pt x="74970" y="3139"/>
                      </a:lnTo>
                      <a:lnTo>
                        <a:pt x="75158" y="3118"/>
                      </a:lnTo>
                      <a:lnTo>
                        <a:pt x="75346" y="3118"/>
                      </a:lnTo>
                      <a:lnTo>
                        <a:pt x="75388" y="3035"/>
                      </a:lnTo>
                      <a:lnTo>
                        <a:pt x="75346" y="2909"/>
                      </a:lnTo>
                      <a:lnTo>
                        <a:pt x="75221" y="2867"/>
                      </a:lnTo>
                      <a:lnTo>
                        <a:pt x="75137" y="2721"/>
                      </a:lnTo>
                      <a:lnTo>
                        <a:pt x="75032" y="2763"/>
                      </a:lnTo>
                      <a:lnTo>
                        <a:pt x="75011" y="2679"/>
                      </a:lnTo>
                      <a:lnTo>
                        <a:pt x="75053" y="2511"/>
                      </a:lnTo>
                      <a:lnTo>
                        <a:pt x="74949" y="2198"/>
                      </a:lnTo>
                      <a:lnTo>
                        <a:pt x="74970" y="2135"/>
                      </a:lnTo>
                      <a:lnTo>
                        <a:pt x="75032" y="2051"/>
                      </a:lnTo>
                      <a:lnTo>
                        <a:pt x="75032" y="1967"/>
                      </a:lnTo>
                      <a:lnTo>
                        <a:pt x="74928" y="1905"/>
                      </a:lnTo>
                      <a:lnTo>
                        <a:pt x="74823" y="2051"/>
                      </a:lnTo>
                      <a:lnTo>
                        <a:pt x="74718" y="2135"/>
                      </a:lnTo>
                      <a:lnTo>
                        <a:pt x="74718" y="1967"/>
                      </a:lnTo>
                      <a:lnTo>
                        <a:pt x="74614" y="1967"/>
                      </a:lnTo>
                      <a:lnTo>
                        <a:pt x="74614" y="2051"/>
                      </a:lnTo>
                      <a:lnTo>
                        <a:pt x="74530" y="2072"/>
                      </a:lnTo>
                      <a:lnTo>
                        <a:pt x="74509" y="2030"/>
                      </a:lnTo>
                      <a:lnTo>
                        <a:pt x="74530" y="1884"/>
                      </a:lnTo>
                      <a:lnTo>
                        <a:pt x="74174" y="1842"/>
                      </a:lnTo>
                      <a:lnTo>
                        <a:pt x="74091" y="1884"/>
                      </a:lnTo>
                      <a:lnTo>
                        <a:pt x="73923" y="1863"/>
                      </a:lnTo>
                      <a:lnTo>
                        <a:pt x="73819" y="1758"/>
                      </a:lnTo>
                      <a:lnTo>
                        <a:pt x="73798" y="1716"/>
                      </a:lnTo>
                      <a:lnTo>
                        <a:pt x="73693" y="1675"/>
                      </a:lnTo>
                      <a:lnTo>
                        <a:pt x="73651" y="1716"/>
                      </a:lnTo>
                      <a:lnTo>
                        <a:pt x="73589" y="1633"/>
                      </a:lnTo>
                      <a:lnTo>
                        <a:pt x="73484" y="1633"/>
                      </a:lnTo>
                      <a:lnTo>
                        <a:pt x="73379" y="1779"/>
                      </a:lnTo>
                      <a:lnTo>
                        <a:pt x="73275" y="1821"/>
                      </a:lnTo>
                      <a:lnTo>
                        <a:pt x="73233" y="1842"/>
                      </a:lnTo>
                      <a:lnTo>
                        <a:pt x="73170" y="1884"/>
                      </a:lnTo>
                      <a:lnTo>
                        <a:pt x="73296" y="1884"/>
                      </a:lnTo>
                      <a:lnTo>
                        <a:pt x="73254" y="1967"/>
                      </a:lnTo>
                      <a:lnTo>
                        <a:pt x="73128" y="2051"/>
                      </a:lnTo>
                      <a:lnTo>
                        <a:pt x="73065" y="2051"/>
                      </a:lnTo>
                      <a:lnTo>
                        <a:pt x="73086" y="2156"/>
                      </a:lnTo>
                      <a:lnTo>
                        <a:pt x="73191" y="2239"/>
                      </a:lnTo>
                      <a:lnTo>
                        <a:pt x="73170" y="2281"/>
                      </a:lnTo>
                      <a:lnTo>
                        <a:pt x="73065" y="2260"/>
                      </a:lnTo>
                      <a:lnTo>
                        <a:pt x="72982" y="2051"/>
                      </a:lnTo>
                      <a:lnTo>
                        <a:pt x="73024" y="1988"/>
                      </a:lnTo>
                      <a:lnTo>
                        <a:pt x="73024" y="1988"/>
                      </a:lnTo>
                      <a:lnTo>
                        <a:pt x="72940" y="2030"/>
                      </a:lnTo>
                      <a:lnTo>
                        <a:pt x="72773" y="2239"/>
                      </a:lnTo>
                      <a:lnTo>
                        <a:pt x="72710" y="2386"/>
                      </a:lnTo>
                      <a:lnTo>
                        <a:pt x="72605" y="2491"/>
                      </a:lnTo>
                      <a:lnTo>
                        <a:pt x="72626" y="2553"/>
                      </a:lnTo>
                      <a:lnTo>
                        <a:pt x="72773" y="2407"/>
                      </a:lnTo>
                      <a:lnTo>
                        <a:pt x="72856" y="2407"/>
                      </a:lnTo>
                      <a:lnTo>
                        <a:pt x="72919" y="2511"/>
                      </a:lnTo>
                      <a:lnTo>
                        <a:pt x="73024" y="2616"/>
                      </a:lnTo>
                      <a:lnTo>
                        <a:pt x="73233" y="2783"/>
                      </a:lnTo>
                      <a:lnTo>
                        <a:pt x="73254" y="2909"/>
                      </a:lnTo>
                      <a:lnTo>
                        <a:pt x="73170" y="2993"/>
                      </a:lnTo>
                      <a:lnTo>
                        <a:pt x="73191" y="3097"/>
                      </a:lnTo>
                      <a:lnTo>
                        <a:pt x="73358" y="3076"/>
                      </a:lnTo>
                      <a:lnTo>
                        <a:pt x="73505" y="2993"/>
                      </a:lnTo>
                      <a:lnTo>
                        <a:pt x="73589" y="3097"/>
                      </a:lnTo>
                      <a:lnTo>
                        <a:pt x="73589" y="3202"/>
                      </a:lnTo>
                      <a:lnTo>
                        <a:pt x="73672" y="3390"/>
                      </a:lnTo>
                      <a:lnTo>
                        <a:pt x="73672" y="3432"/>
                      </a:lnTo>
                      <a:lnTo>
                        <a:pt x="73568" y="3327"/>
                      </a:lnTo>
                      <a:lnTo>
                        <a:pt x="73484" y="3181"/>
                      </a:lnTo>
                      <a:lnTo>
                        <a:pt x="73400" y="3139"/>
                      </a:lnTo>
                      <a:lnTo>
                        <a:pt x="73358" y="3244"/>
                      </a:lnTo>
                      <a:lnTo>
                        <a:pt x="73379" y="3348"/>
                      </a:lnTo>
                      <a:lnTo>
                        <a:pt x="73442" y="3390"/>
                      </a:lnTo>
                      <a:lnTo>
                        <a:pt x="73400" y="3411"/>
                      </a:lnTo>
                      <a:lnTo>
                        <a:pt x="73296" y="3390"/>
                      </a:lnTo>
                      <a:lnTo>
                        <a:pt x="73191" y="3223"/>
                      </a:lnTo>
                      <a:lnTo>
                        <a:pt x="73045" y="3202"/>
                      </a:lnTo>
                      <a:lnTo>
                        <a:pt x="72940" y="3307"/>
                      </a:lnTo>
                      <a:lnTo>
                        <a:pt x="72856" y="3286"/>
                      </a:lnTo>
                      <a:lnTo>
                        <a:pt x="72835" y="3139"/>
                      </a:lnTo>
                      <a:lnTo>
                        <a:pt x="72877" y="3097"/>
                      </a:lnTo>
                      <a:lnTo>
                        <a:pt x="72814" y="2972"/>
                      </a:lnTo>
                      <a:lnTo>
                        <a:pt x="72710" y="2888"/>
                      </a:lnTo>
                      <a:lnTo>
                        <a:pt x="72668" y="2763"/>
                      </a:lnTo>
                      <a:lnTo>
                        <a:pt x="72459" y="2700"/>
                      </a:lnTo>
                      <a:lnTo>
                        <a:pt x="72291" y="2365"/>
                      </a:lnTo>
                      <a:lnTo>
                        <a:pt x="72187" y="2239"/>
                      </a:lnTo>
                      <a:lnTo>
                        <a:pt x="72208" y="2177"/>
                      </a:lnTo>
                      <a:lnTo>
                        <a:pt x="72124" y="2093"/>
                      </a:lnTo>
                      <a:lnTo>
                        <a:pt x="72019" y="2072"/>
                      </a:lnTo>
                      <a:lnTo>
                        <a:pt x="72019" y="2072"/>
                      </a:lnTo>
                      <a:lnTo>
                        <a:pt x="72040" y="2135"/>
                      </a:lnTo>
                      <a:lnTo>
                        <a:pt x="72019" y="2239"/>
                      </a:lnTo>
                      <a:lnTo>
                        <a:pt x="71977" y="2198"/>
                      </a:lnTo>
                      <a:lnTo>
                        <a:pt x="71915" y="2072"/>
                      </a:lnTo>
                      <a:lnTo>
                        <a:pt x="71685" y="1947"/>
                      </a:lnTo>
                      <a:lnTo>
                        <a:pt x="71559" y="1926"/>
                      </a:lnTo>
                      <a:lnTo>
                        <a:pt x="71454" y="1947"/>
                      </a:lnTo>
                      <a:lnTo>
                        <a:pt x="71475" y="2030"/>
                      </a:lnTo>
                      <a:lnTo>
                        <a:pt x="71580" y="2072"/>
                      </a:lnTo>
                      <a:lnTo>
                        <a:pt x="71789" y="2156"/>
                      </a:lnTo>
                      <a:lnTo>
                        <a:pt x="71622" y="2198"/>
                      </a:lnTo>
                      <a:lnTo>
                        <a:pt x="71413" y="2135"/>
                      </a:lnTo>
                      <a:lnTo>
                        <a:pt x="71308" y="2030"/>
                      </a:lnTo>
                      <a:lnTo>
                        <a:pt x="71350" y="1947"/>
                      </a:lnTo>
                      <a:lnTo>
                        <a:pt x="71287" y="1926"/>
                      </a:lnTo>
                      <a:lnTo>
                        <a:pt x="71099" y="1926"/>
                      </a:lnTo>
                      <a:lnTo>
                        <a:pt x="71161" y="1947"/>
                      </a:lnTo>
                      <a:lnTo>
                        <a:pt x="71161" y="1988"/>
                      </a:lnTo>
                      <a:lnTo>
                        <a:pt x="70994" y="2051"/>
                      </a:lnTo>
                      <a:lnTo>
                        <a:pt x="70931" y="1947"/>
                      </a:lnTo>
                      <a:lnTo>
                        <a:pt x="70952" y="1884"/>
                      </a:lnTo>
                      <a:lnTo>
                        <a:pt x="70764" y="1863"/>
                      </a:lnTo>
                      <a:lnTo>
                        <a:pt x="70722" y="1884"/>
                      </a:lnTo>
                      <a:lnTo>
                        <a:pt x="70743" y="1988"/>
                      </a:lnTo>
                      <a:lnTo>
                        <a:pt x="70638" y="1967"/>
                      </a:lnTo>
                      <a:lnTo>
                        <a:pt x="70576" y="1863"/>
                      </a:lnTo>
                      <a:lnTo>
                        <a:pt x="70429" y="1863"/>
                      </a:lnTo>
                      <a:lnTo>
                        <a:pt x="70471" y="1967"/>
                      </a:lnTo>
                      <a:lnTo>
                        <a:pt x="70471" y="1967"/>
                      </a:lnTo>
                      <a:lnTo>
                        <a:pt x="69990" y="1863"/>
                      </a:lnTo>
                      <a:lnTo>
                        <a:pt x="69843" y="1926"/>
                      </a:lnTo>
                      <a:lnTo>
                        <a:pt x="69676" y="1842"/>
                      </a:lnTo>
                      <a:lnTo>
                        <a:pt x="69676" y="1758"/>
                      </a:lnTo>
                      <a:lnTo>
                        <a:pt x="69508" y="1716"/>
                      </a:lnTo>
                      <a:lnTo>
                        <a:pt x="69488" y="1737"/>
                      </a:lnTo>
                      <a:lnTo>
                        <a:pt x="69488" y="1779"/>
                      </a:lnTo>
                      <a:lnTo>
                        <a:pt x="69425" y="1737"/>
                      </a:lnTo>
                      <a:lnTo>
                        <a:pt x="69320" y="1716"/>
                      </a:lnTo>
                      <a:lnTo>
                        <a:pt x="69216" y="1633"/>
                      </a:lnTo>
                      <a:lnTo>
                        <a:pt x="69153" y="1654"/>
                      </a:lnTo>
                      <a:lnTo>
                        <a:pt x="69174" y="1758"/>
                      </a:lnTo>
                      <a:lnTo>
                        <a:pt x="69006" y="1758"/>
                      </a:lnTo>
                      <a:lnTo>
                        <a:pt x="68860" y="1779"/>
                      </a:lnTo>
                      <a:lnTo>
                        <a:pt x="68839" y="1884"/>
                      </a:lnTo>
                      <a:lnTo>
                        <a:pt x="68651" y="1884"/>
                      </a:lnTo>
                      <a:lnTo>
                        <a:pt x="68316" y="1758"/>
                      </a:lnTo>
                      <a:lnTo>
                        <a:pt x="68337" y="1716"/>
                      </a:lnTo>
                      <a:lnTo>
                        <a:pt x="68546" y="1779"/>
                      </a:lnTo>
                      <a:lnTo>
                        <a:pt x="68651" y="1842"/>
                      </a:lnTo>
                      <a:lnTo>
                        <a:pt x="68672" y="1779"/>
                      </a:lnTo>
                      <a:lnTo>
                        <a:pt x="68337" y="1549"/>
                      </a:lnTo>
                      <a:lnTo>
                        <a:pt x="67939" y="1507"/>
                      </a:lnTo>
                      <a:lnTo>
                        <a:pt x="67793" y="1549"/>
                      </a:lnTo>
                      <a:lnTo>
                        <a:pt x="67730" y="1507"/>
                      </a:lnTo>
                      <a:lnTo>
                        <a:pt x="67793" y="1444"/>
                      </a:lnTo>
                      <a:lnTo>
                        <a:pt x="67688" y="1402"/>
                      </a:lnTo>
                      <a:lnTo>
                        <a:pt x="67542" y="1423"/>
                      </a:lnTo>
                      <a:lnTo>
                        <a:pt x="67604" y="1444"/>
                      </a:lnTo>
                      <a:lnTo>
                        <a:pt x="67521" y="1465"/>
                      </a:lnTo>
                      <a:lnTo>
                        <a:pt x="67395" y="1423"/>
                      </a:lnTo>
                      <a:lnTo>
                        <a:pt x="67019" y="1319"/>
                      </a:lnTo>
                      <a:lnTo>
                        <a:pt x="66851" y="1340"/>
                      </a:lnTo>
                      <a:lnTo>
                        <a:pt x="66788" y="1423"/>
                      </a:lnTo>
                      <a:lnTo>
                        <a:pt x="66705" y="1402"/>
                      </a:lnTo>
                      <a:lnTo>
                        <a:pt x="66663" y="1319"/>
                      </a:lnTo>
                      <a:lnTo>
                        <a:pt x="66558" y="1361"/>
                      </a:lnTo>
                      <a:lnTo>
                        <a:pt x="66349" y="1361"/>
                      </a:lnTo>
                      <a:lnTo>
                        <a:pt x="66244" y="1298"/>
                      </a:lnTo>
                      <a:lnTo>
                        <a:pt x="66161" y="1319"/>
                      </a:lnTo>
                      <a:lnTo>
                        <a:pt x="66014" y="1340"/>
                      </a:lnTo>
                      <a:lnTo>
                        <a:pt x="65951" y="1319"/>
                      </a:lnTo>
                      <a:lnTo>
                        <a:pt x="65847" y="1402"/>
                      </a:lnTo>
                      <a:lnTo>
                        <a:pt x="65826" y="1507"/>
                      </a:lnTo>
                      <a:lnTo>
                        <a:pt x="65763" y="1402"/>
                      </a:lnTo>
                      <a:lnTo>
                        <a:pt x="65303" y="1528"/>
                      </a:lnTo>
                      <a:lnTo>
                        <a:pt x="65303" y="1633"/>
                      </a:lnTo>
                      <a:lnTo>
                        <a:pt x="65198" y="1612"/>
                      </a:lnTo>
                      <a:lnTo>
                        <a:pt x="65135" y="1737"/>
                      </a:lnTo>
                      <a:lnTo>
                        <a:pt x="65094" y="1737"/>
                      </a:lnTo>
                      <a:lnTo>
                        <a:pt x="65031" y="1654"/>
                      </a:lnTo>
                      <a:lnTo>
                        <a:pt x="64884" y="1675"/>
                      </a:lnTo>
                      <a:lnTo>
                        <a:pt x="64884" y="1779"/>
                      </a:lnTo>
                      <a:lnTo>
                        <a:pt x="64801" y="1779"/>
                      </a:lnTo>
                      <a:lnTo>
                        <a:pt x="64696" y="1842"/>
                      </a:lnTo>
                      <a:lnTo>
                        <a:pt x="64529" y="1737"/>
                      </a:lnTo>
                      <a:lnTo>
                        <a:pt x="64403" y="1779"/>
                      </a:lnTo>
                      <a:lnTo>
                        <a:pt x="64403" y="1863"/>
                      </a:lnTo>
                      <a:lnTo>
                        <a:pt x="64152" y="1863"/>
                      </a:lnTo>
                      <a:lnTo>
                        <a:pt x="63838" y="1884"/>
                      </a:lnTo>
                      <a:lnTo>
                        <a:pt x="63754" y="1842"/>
                      </a:lnTo>
                      <a:lnTo>
                        <a:pt x="63482" y="1884"/>
                      </a:lnTo>
                      <a:lnTo>
                        <a:pt x="63462" y="1905"/>
                      </a:lnTo>
                      <a:lnTo>
                        <a:pt x="63629" y="2009"/>
                      </a:lnTo>
                      <a:lnTo>
                        <a:pt x="63692" y="2198"/>
                      </a:lnTo>
                      <a:lnTo>
                        <a:pt x="63775" y="2260"/>
                      </a:lnTo>
                      <a:lnTo>
                        <a:pt x="63796" y="2386"/>
                      </a:lnTo>
                      <a:lnTo>
                        <a:pt x="63880" y="2574"/>
                      </a:lnTo>
                      <a:lnTo>
                        <a:pt x="63838" y="2637"/>
                      </a:lnTo>
                      <a:lnTo>
                        <a:pt x="63838" y="2804"/>
                      </a:lnTo>
                      <a:lnTo>
                        <a:pt x="63880" y="2804"/>
                      </a:lnTo>
                      <a:lnTo>
                        <a:pt x="63985" y="2700"/>
                      </a:lnTo>
                      <a:lnTo>
                        <a:pt x="64194" y="2804"/>
                      </a:lnTo>
                      <a:lnTo>
                        <a:pt x="64257" y="2888"/>
                      </a:lnTo>
                      <a:lnTo>
                        <a:pt x="64319" y="2909"/>
                      </a:lnTo>
                      <a:lnTo>
                        <a:pt x="64529" y="3118"/>
                      </a:lnTo>
                      <a:lnTo>
                        <a:pt x="64570" y="3307"/>
                      </a:lnTo>
                      <a:lnTo>
                        <a:pt x="64717" y="3348"/>
                      </a:lnTo>
                      <a:lnTo>
                        <a:pt x="64822" y="3516"/>
                      </a:lnTo>
                      <a:lnTo>
                        <a:pt x="64822" y="3579"/>
                      </a:lnTo>
                      <a:lnTo>
                        <a:pt x="64842" y="3662"/>
                      </a:lnTo>
                      <a:lnTo>
                        <a:pt x="64801" y="3725"/>
                      </a:lnTo>
                      <a:lnTo>
                        <a:pt x="64884" y="3830"/>
                      </a:lnTo>
                      <a:lnTo>
                        <a:pt x="64822" y="3871"/>
                      </a:lnTo>
                      <a:lnTo>
                        <a:pt x="64738" y="3851"/>
                      </a:lnTo>
                      <a:lnTo>
                        <a:pt x="64612" y="3934"/>
                      </a:lnTo>
                      <a:lnTo>
                        <a:pt x="64633" y="4039"/>
                      </a:lnTo>
                      <a:lnTo>
                        <a:pt x="64508" y="4060"/>
                      </a:lnTo>
                      <a:lnTo>
                        <a:pt x="64403" y="4143"/>
                      </a:lnTo>
                      <a:lnTo>
                        <a:pt x="64215" y="4102"/>
                      </a:lnTo>
                      <a:lnTo>
                        <a:pt x="64152" y="4039"/>
                      </a:lnTo>
                      <a:lnTo>
                        <a:pt x="64152" y="3892"/>
                      </a:lnTo>
                      <a:lnTo>
                        <a:pt x="63964" y="3641"/>
                      </a:lnTo>
                      <a:lnTo>
                        <a:pt x="63880" y="3641"/>
                      </a:lnTo>
                      <a:lnTo>
                        <a:pt x="63838" y="3662"/>
                      </a:lnTo>
                      <a:lnTo>
                        <a:pt x="63566" y="3620"/>
                      </a:lnTo>
                      <a:lnTo>
                        <a:pt x="63378" y="3641"/>
                      </a:lnTo>
                      <a:lnTo>
                        <a:pt x="63315" y="3579"/>
                      </a:lnTo>
                      <a:lnTo>
                        <a:pt x="63148" y="3411"/>
                      </a:lnTo>
                      <a:lnTo>
                        <a:pt x="63148" y="3286"/>
                      </a:lnTo>
                      <a:lnTo>
                        <a:pt x="63043" y="3202"/>
                      </a:lnTo>
                      <a:lnTo>
                        <a:pt x="62897" y="3181"/>
                      </a:lnTo>
                      <a:lnTo>
                        <a:pt x="62855" y="3097"/>
                      </a:lnTo>
                      <a:lnTo>
                        <a:pt x="62813" y="2951"/>
                      </a:lnTo>
                      <a:lnTo>
                        <a:pt x="62625" y="2909"/>
                      </a:lnTo>
                      <a:lnTo>
                        <a:pt x="62583" y="2951"/>
                      </a:lnTo>
                      <a:lnTo>
                        <a:pt x="62583" y="3097"/>
                      </a:lnTo>
                      <a:lnTo>
                        <a:pt x="62583" y="3244"/>
                      </a:lnTo>
                      <a:lnTo>
                        <a:pt x="62604" y="3327"/>
                      </a:lnTo>
                      <a:lnTo>
                        <a:pt x="62478" y="3516"/>
                      </a:lnTo>
                      <a:lnTo>
                        <a:pt x="62415" y="3641"/>
                      </a:lnTo>
                      <a:lnTo>
                        <a:pt x="62332" y="3558"/>
                      </a:lnTo>
                      <a:lnTo>
                        <a:pt x="62311" y="3474"/>
                      </a:lnTo>
                      <a:lnTo>
                        <a:pt x="62269" y="3474"/>
                      </a:lnTo>
                      <a:lnTo>
                        <a:pt x="62164" y="3558"/>
                      </a:lnTo>
                      <a:lnTo>
                        <a:pt x="61913" y="3537"/>
                      </a:lnTo>
                      <a:lnTo>
                        <a:pt x="61704" y="3620"/>
                      </a:lnTo>
                      <a:lnTo>
                        <a:pt x="61641" y="3579"/>
                      </a:lnTo>
                      <a:lnTo>
                        <a:pt x="61474" y="3725"/>
                      </a:lnTo>
                      <a:lnTo>
                        <a:pt x="61327" y="3746"/>
                      </a:lnTo>
                      <a:lnTo>
                        <a:pt x="61223" y="3725"/>
                      </a:lnTo>
                      <a:lnTo>
                        <a:pt x="61118" y="3620"/>
                      </a:lnTo>
                      <a:lnTo>
                        <a:pt x="61034" y="3620"/>
                      </a:lnTo>
                      <a:lnTo>
                        <a:pt x="60972" y="3662"/>
                      </a:lnTo>
                      <a:lnTo>
                        <a:pt x="61013" y="3746"/>
                      </a:lnTo>
                      <a:lnTo>
                        <a:pt x="60804" y="3830"/>
                      </a:lnTo>
                      <a:lnTo>
                        <a:pt x="60700" y="3913"/>
                      </a:lnTo>
                      <a:lnTo>
                        <a:pt x="60449" y="3934"/>
                      </a:lnTo>
                      <a:lnTo>
                        <a:pt x="60323" y="4081"/>
                      </a:lnTo>
                      <a:lnTo>
                        <a:pt x="60323" y="4290"/>
                      </a:lnTo>
                      <a:lnTo>
                        <a:pt x="60323" y="4562"/>
                      </a:lnTo>
                      <a:lnTo>
                        <a:pt x="60532" y="4855"/>
                      </a:lnTo>
                      <a:lnTo>
                        <a:pt x="60553" y="5022"/>
                      </a:lnTo>
                      <a:lnTo>
                        <a:pt x="60407" y="4813"/>
                      </a:lnTo>
                      <a:lnTo>
                        <a:pt x="60281" y="4688"/>
                      </a:lnTo>
                      <a:lnTo>
                        <a:pt x="60177" y="4708"/>
                      </a:lnTo>
                      <a:lnTo>
                        <a:pt x="60030" y="4625"/>
                      </a:lnTo>
                      <a:lnTo>
                        <a:pt x="60072" y="4729"/>
                      </a:lnTo>
                      <a:lnTo>
                        <a:pt x="60177" y="4792"/>
                      </a:lnTo>
                      <a:lnTo>
                        <a:pt x="60218" y="4980"/>
                      </a:lnTo>
                      <a:lnTo>
                        <a:pt x="60218" y="5022"/>
                      </a:lnTo>
                      <a:lnTo>
                        <a:pt x="60072" y="4813"/>
                      </a:lnTo>
                      <a:lnTo>
                        <a:pt x="59967" y="4813"/>
                      </a:lnTo>
                      <a:lnTo>
                        <a:pt x="59925" y="4604"/>
                      </a:lnTo>
                      <a:lnTo>
                        <a:pt x="59758" y="4415"/>
                      </a:lnTo>
                      <a:lnTo>
                        <a:pt x="59674" y="4269"/>
                      </a:lnTo>
                      <a:lnTo>
                        <a:pt x="59570" y="4269"/>
                      </a:lnTo>
                      <a:lnTo>
                        <a:pt x="59612" y="4457"/>
                      </a:lnTo>
                      <a:lnTo>
                        <a:pt x="59591" y="4562"/>
                      </a:lnTo>
                      <a:lnTo>
                        <a:pt x="59549" y="4415"/>
                      </a:lnTo>
                      <a:lnTo>
                        <a:pt x="59402" y="4353"/>
                      </a:lnTo>
                      <a:lnTo>
                        <a:pt x="59256" y="4374"/>
                      </a:lnTo>
                      <a:lnTo>
                        <a:pt x="59256" y="4457"/>
                      </a:lnTo>
                      <a:lnTo>
                        <a:pt x="59172" y="4374"/>
                      </a:lnTo>
                      <a:lnTo>
                        <a:pt x="59026" y="4374"/>
                      </a:lnTo>
                      <a:lnTo>
                        <a:pt x="58879" y="4520"/>
                      </a:lnTo>
                      <a:lnTo>
                        <a:pt x="58754" y="4562"/>
                      </a:lnTo>
                      <a:lnTo>
                        <a:pt x="58837" y="4415"/>
                      </a:lnTo>
                      <a:lnTo>
                        <a:pt x="58837" y="4311"/>
                      </a:lnTo>
                      <a:lnTo>
                        <a:pt x="58712" y="4081"/>
                      </a:lnTo>
                      <a:lnTo>
                        <a:pt x="58712" y="3934"/>
                      </a:lnTo>
                      <a:lnTo>
                        <a:pt x="58649" y="3871"/>
                      </a:lnTo>
                      <a:lnTo>
                        <a:pt x="58649" y="3767"/>
                      </a:lnTo>
                      <a:lnTo>
                        <a:pt x="58544" y="3558"/>
                      </a:lnTo>
                      <a:lnTo>
                        <a:pt x="58335" y="3327"/>
                      </a:lnTo>
                      <a:lnTo>
                        <a:pt x="58105" y="3202"/>
                      </a:lnTo>
                      <a:lnTo>
                        <a:pt x="57875" y="2930"/>
                      </a:lnTo>
                      <a:lnTo>
                        <a:pt x="57310" y="2742"/>
                      </a:lnTo>
                      <a:lnTo>
                        <a:pt x="57038" y="2742"/>
                      </a:lnTo>
                      <a:lnTo>
                        <a:pt x="56892" y="2783"/>
                      </a:lnTo>
                      <a:lnTo>
                        <a:pt x="56661" y="2930"/>
                      </a:lnTo>
                      <a:lnTo>
                        <a:pt x="56661" y="2993"/>
                      </a:lnTo>
                      <a:lnTo>
                        <a:pt x="56536" y="2951"/>
                      </a:lnTo>
                      <a:lnTo>
                        <a:pt x="56327" y="3035"/>
                      </a:lnTo>
                      <a:lnTo>
                        <a:pt x="55887" y="3244"/>
                      </a:lnTo>
                      <a:lnTo>
                        <a:pt x="55720" y="3265"/>
                      </a:lnTo>
                      <a:lnTo>
                        <a:pt x="55531" y="3453"/>
                      </a:lnTo>
                      <a:lnTo>
                        <a:pt x="55427" y="3516"/>
                      </a:lnTo>
                      <a:lnTo>
                        <a:pt x="55197" y="3683"/>
                      </a:lnTo>
                      <a:lnTo>
                        <a:pt x="55071" y="3746"/>
                      </a:lnTo>
                      <a:lnTo>
                        <a:pt x="54946" y="3871"/>
                      </a:lnTo>
                      <a:lnTo>
                        <a:pt x="54757" y="3934"/>
                      </a:lnTo>
                      <a:lnTo>
                        <a:pt x="54590" y="3871"/>
                      </a:lnTo>
                      <a:lnTo>
                        <a:pt x="54360" y="3934"/>
                      </a:lnTo>
                      <a:lnTo>
                        <a:pt x="54213" y="3997"/>
                      </a:lnTo>
                      <a:lnTo>
                        <a:pt x="54339" y="3871"/>
                      </a:lnTo>
                      <a:lnTo>
                        <a:pt x="54527" y="3767"/>
                      </a:lnTo>
                      <a:lnTo>
                        <a:pt x="54548" y="3662"/>
                      </a:lnTo>
                      <a:lnTo>
                        <a:pt x="54381" y="3474"/>
                      </a:lnTo>
                      <a:lnTo>
                        <a:pt x="54109" y="3411"/>
                      </a:lnTo>
                      <a:lnTo>
                        <a:pt x="53837" y="3223"/>
                      </a:lnTo>
                      <a:lnTo>
                        <a:pt x="53753" y="3160"/>
                      </a:lnTo>
                      <a:lnTo>
                        <a:pt x="53711" y="3223"/>
                      </a:lnTo>
                      <a:lnTo>
                        <a:pt x="53607" y="3453"/>
                      </a:lnTo>
                      <a:lnTo>
                        <a:pt x="53607" y="3579"/>
                      </a:lnTo>
                      <a:lnTo>
                        <a:pt x="53544" y="3516"/>
                      </a:lnTo>
                      <a:lnTo>
                        <a:pt x="53502" y="3537"/>
                      </a:lnTo>
                      <a:lnTo>
                        <a:pt x="53439" y="3662"/>
                      </a:lnTo>
                      <a:lnTo>
                        <a:pt x="53376" y="3725"/>
                      </a:lnTo>
                      <a:lnTo>
                        <a:pt x="53335" y="3662"/>
                      </a:lnTo>
                      <a:lnTo>
                        <a:pt x="53397" y="3516"/>
                      </a:lnTo>
                      <a:lnTo>
                        <a:pt x="53439" y="3432"/>
                      </a:lnTo>
                      <a:lnTo>
                        <a:pt x="53397" y="3265"/>
                      </a:lnTo>
                      <a:lnTo>
                        <a:pt x="53272" y="3202"/>
                      </a:lnTo>
                      <a:lnTo>
                        <a:pt x="53125" y="3327"/>
                      </a:lnTo>
                      <a:lnTo>
                        <a:pt x="53167" y="3411"/>
                      </a:lnTo>
                      <a:lnTo>
                        <a:pt x="53083" y="3537"/>
                      </a:lnTo>
                      <a:lnTo>
                        <a:pt x="53000" y="3453"/>
                      </a:lnTo>
                      <a:lnTo>
                        <a:pt x="52979" y="3307"/>
                      </a:lnTo>
                      <a:lnTo>
                        <a:pt x="52916" y="3160"/>
                      </a:lnTo>
                      <a:lnTo>
                        <a:pt x="52874" y="3014"/>
                      </a:lnTo>
                      <a:lnTo>
                        <a:pt x="52770" y="3118"/>
                      </a:lnTo>
                      <a:lnTo>
                        <a:pt x="52560" y="3139"/>
                      </a:lnTo>
                      <a:lnTo>
                        <a:pt x="52246" y="3223"/>
                      </a:lnTo>
                      <a:lnTo>
                        <a:pt x="52163" y="3202"/>
                      </a:lnTo>
                      <a:lnTo>
                        <a:pt x="52267" y="3118"/>
                      </a:lnTo>
                      <a:lnTo>
                        <a:pt x="52246" y="3014"/>
                      </a:lnTo>
                      <a:lnTo>
                        <a:pt x="52246" y="2909"/>
                      </a:lnTo>
                      <a:lnTo>
                        <a:pt x="52226" y="2783"/>
                      </a:lnTo>
                      <a:lnTo>
                        <a:pt x="52246" y="2763"/>
                      </a:lnTo>
                      <a:lnTo>
                        <a:pt x="52456" y="2909"/>
                      </a:lnTo>
                      <a:lnTo>
                        <a:pt x="52560" y="2825"/>
                      </a:lnTo>
                      <a:lnTo>
                        <a:pt x="52581" y="2700"/>
                      </a:lnTo>
                      <a:lnTo>
                        <a:pt x="52393" y="2428"/>
                      </a:lnTo>
                      <a:lnTo>
                        <a:pt x="52016" y="2302"/>
                      </a:lnTo>
                      <a:lnTo>
                        <a:pt x="51702" y="2281"/>
                      </a:lnTo>
                      <a:lnTo>
                        <a:pt x="51347" y="2365"/>
                      </a:lnTo>
                      <a:lnTo>
                        <a:pt x="51033" y="2407"/>
                      </a:lnTo>
                      <a:lnTo>
                        <a:pt x="50824" y="2574"/>
                      </a:lnTo>
                      <a:lnTo>
                        <a:pt x="50886" y="3139"/>
                      </a:lnTo>
                      <a:lnTo>
                        <a:pt x="50866" y="3307"/>
                      </a:lnTo>
                      <a:lnTo>
                        <a:pt x="50907" y="3411"/>
                      </a:lnTo>
                      <a:lnTo>
                        <a:pt x="50803" y="3579"/>
                      </a:lnTo>
                      <a:lnTo>
                        <a:pt x="50803" y="3746"/>
                      </a:lnTo>
                      <a:lnTo>
                        <a:pt x="50656" y="3851"/>
                      </a:lnTo>
                      <a:lnTo>
                        <a:pt x="50552" y="3851"/>
                      </a:lnTo>
                      <a:lnTo>
                        <a:pt x="50489" y="3788"/>
                      </a:lnTo>
                      <a:lnTo>
                        <a:pt x="50489" y="3725"/>
                      </a:lnTo>
                      <a:lnTo>
                        <a:pt x="50363" y="3620"/>
                      </a:lnTo>
                      <a:lnTo>
                        <a:pt x="50447" y="3537"/>
                      </a:lnTo>
                      <a:lnTo>
                        <a:pt x="50510" y="3558"/>
                      </a:lnTo>
                      <a:lnTo>
                        <a:pt x="50594" y="3369"/>
                      </a:lnTo>
                      <a:lnTo>
                        <a:pt x="50552" y="3139"/>
                      </a:lnTo>
                      <a:lnTo>
                        <a:pt x="50405" y="3097"/>
                      </a:lnTo>
                      <a:lnTo>
                        <a:pt x="50342" y="2888"/>
                      </a:lnTo>
                      <a:lnTo>
                        <a:pt x="50405" y="2909"/>
                      </a:lnTo>
                      <a:lnTo>
                        <a:pt x="50510" y="2804"/>
                      </a:lnTo>
                      <a:lnTo>
                        <a:pt x="50510" y="2930"/>
                      </a:lnTo>
                      <a:lnTo>
                        <a:pt x="50614" y="3035"/>
                      </a:lnTo>
                      <a:lnTo>
                        <a:pt x="50698" y="3223"/>
                      </a:lnTo>
                      <a:lnTo>
                        <a:pt x="50719" y="3160"/>
                      </a:lnTo>
                      <a:lnTo>
                        <a:pt x="50698" y="2888"/>
                      </a:lnTo>
                      <a:lnTo>
                        <a:pt x="50656" y="2679"/>
                      </a:lnTo>
                      <a:lnTo>
                        <a:pt x="50259" y="2825"/>
                      </a:lnTo>
                      <a:lnTo>
                        <a:pt x="49945" y="3035"/>
                      </a:lnTo>
                      <a:lnTo>
                        <a:pt x="49945" y="3160"/>
                      </a:lnTo>
                      <a:lnTo>
                        <a:pt x="49757" y="3307"/>
                      </a:lnTo>
                      <a:lnTo>
                        <a:pt x="49652" y="3223"/>
                      </a:lnTo>
                      <a:lnTo>
                        <a:pt x="49673" y="3139"/>
                      </a:lnTo>
                      <a:lnTo>
                        <a:pt x="49777" y="3118"/>
                      </a:lnTo>
                      <a:lnTo>
                        <a:pt x="49673" y="2993"/>
                      </a:lnTo>
                      <a:lnTo>
                        <a:pt x="49757" y="2742"/>
                      </a:lnTo>
                      <a:lnTo>
                        <a:pt x="49882" y="2804"/>
                      </a:lnTo>
                      <a:lnTo>
                        <a:pt x="49945" y="2783"/>
                      </a:lnTo>
                      <a:lnTo>
                        <a:pt x="50070" y="2825"/>
                      </a:lnTo>
                      <a:lnTo>
                        <a:pt x="50468" y="2637"/>
                      </a:lnTo>
                      <a:lnTo>
                        <a:pt x="50614" y="2595"/>
                      </a:lnTo>
                      <a:lnTo>
                        <a:pt x="50342" y="2595"/>
                      </a:lnTo>
                      <a:lnTo>
                        <a:pt x="50175" y="2616"/>
                      </a:lnTo>
                      <a:lnTo>
                        <a:pt x="49945" y="2595"/>
                      </a:lnTo>
                      <a:lnTo>
                        <a:pt x="49443" y="2595"/>
                      </a:lnTo>
                      <a:lnTo>
                        <a:pt x="49338" y="2637"/>
                      </a:lnTo>
                      <a:lnTo>
                        <a:pt x="48669" y="2700"/>
                      </a:lnTo>
                      <a:lnTo>
                        <a:pt x="48271" y="2700"/>
                      </a:lnTo>
                      <a:lnTo>
                        <a:pt x="48041" y="2742"/>
                      </a:lnTo>
                      <a:lnTo>
                        <a:pt x="47769" y="2637"/>
                      </a:lnTo>
                      <a:lnTo>
                        <a:pt x="47539" y="2679"/>
                      </a:lnTo>
                      <a:lnTo>
                        <a:pt x="47371" y="2742"/>
                      </a:lnTo>
                      <a:lnTo>
                        <a:pt x="47518" y="2909"/>
                      </a:lnTo>
                      <a:lnTo>
                        <a:pt x="47685" y="2909"/>
                      </a:lnTo>
                      <a:lnTo>
                        <a:pt x="47790" y="2951"/>
                      </a:lnTo>
                      <a:lnTo>
                        <a:pt x="47894" y="2930"/>
                      </a:lnTo>
                      <a:lnTo>
                        <a:pt x="48041" y="3055"/>
                      </a:lnTo>
                      <a:lnTo>
                        <a:pt x="48041" y="3139"/>
                      </a:lnTo>
                      <a:lnTo>
                        <a:pt x="47832" y="3327"/>
                      </a:lnTo>
                      <a:lnTo>
                        <a:pt x="47685" y="3307"/>
                      </a:lnTo>
                      <a:lnTo>
                        <a:pt x="47518" y="3369"/>
                      </a:lnTo>
                      <a:lnTo>
                        <a:pt x="47476" y="3537"/>
                      </a:lnTo>
                      <a:lnTo>
                        <a:pt x="47434" y="3641"/>
                      </a:lnTo>
                      <a:lnTo>
                        <a:pt x="47560" y="3871"/>
                      </a:lnTo>
                      <a:lnTo>
                        <a:pt x="47769" y="3934"/>
                      </a:lnTo>
                      <a:lnTo>
                        <a:pt x="47790" y="3788"/>
                      </a:lnTo>
                      <a:lnTo>
                        <a:pt x="47936" y="3662"/>
                      </a:lnTo>
                      <a:lnTo>
                        <a:pt x="48145" y="3579"/>
                      </a:lnTo>
                      <a:lnTo>
                        <a:pt x="48104" y="3788"/>
                      </a:lnTo>
                      <a:lnTo>
                        <a:pt x="47894" y="3788"/>
                      </a:lnTo>
                      <a:lnTo>
                        <a:pt x="47999" y="3934"/>
                      </a:lnTo>
                      <a:lnTo>
                        <a:pt x="47978" y="3955"/>
                      </a:lnTo>
                      <a:lnTo>
                        <a:pt x="48041" y="4060"/>
                      </a:lnTo>
                      <a:lnTo>
                        <a:pt x="47894" y="4143"/>
                      </a:lnTo>
                      <a:lnTo>
                        <a:pt x="48041" y="4164"/>
                      </a:lnTo>
                      <a:lnTo>
                        <a:pt x="48166" y="4102"/>
                      </a:lnTo>
                      <a:lnTo>
                        <a:pt x="48208" y="4206"/>
                      </a:lnTo>
                      <a:lnTo>
                        <a:pt x="48187" y="4353"/>
                      </a:lnTo>
                      <a:lnTo>
                        <a:pt x="48313" y="4478"/>
                      </a:lnTo>
                      <a:lnTo>
                        <a:pt x="48459" y="4499"/>
                      </a:lnTo>
                      <a:lnTo>
                        <a:pt x="48627" y="4708"/>
                      </a:lnTo>
                      <a:lnTo>
                        <a:pt x="48606" y="4813"/>
                      </a:lnTo>
                      <a:lnTo>
                        <a:pt x="48522" y="4771"/>
                      </a:lnTo>
                      <a:lnTo>
                        <a:pt x="48397" y="4813"/>
                      </a:lnTo>
                      <a:lnTo>
                        <a:pt x="48459" y="4939"/>
                      </a:lnTo>
                      <a:lnTo>
                        <a:pt x="48376" y="5001"/>
                      </a:lnTo>
                      <a:lnTo>
                        <a:pt x="48313" y="4939"/>
                      </a:lnTo>
                      <a:lnTo>
                        <a:pt x="48250" y="4980"/>
                      </a:lnTo>
                      <a:lnTo>
                        <a:pt x="48187" y="4834"/>
                      </a:lnTo>
                      <a:lnTo>
                        <a:pt x="47999" y="4708"/>
                      </a:lnTo>
                      <a:lnTo>
                        <a:pt x="47936" y="4729"/>
                      </a:lnTo>
                      <a:lnTo>
                        <a:pt x="47978" y="4813"/>
                      </a:lnTo>
                      <a:lnTo>
                        <a:pt x="47873" y="4897"/>
                      </a:lnTo>
                      <a:lnTo>
                        <a:pt x="47790" y="4834"/>
                      </a:lnTo>
                      <a:lnTo>
                        <a:pt x="47727" y="4897"/>
                      </a:lnTo>
                      <a:lnTo>
                        <a:pt x="47769" y="5022"/>
                      </a:lnTo>
                      <a:lnTo>
                        <a:pt x="47790" y="5211"/>
                      </a:lnTo>
                      <a:lnTo>
                        <a:pt x="47936" y="5232"/>
                      </a:lnTo>
                      <a:lnTo>
                        <a:pt x="48083" y="5148"/>
                      </a:lnTo>
                      <a:lnTo>
                        <a:pt x="48187" y="5252"/>
                      </a:lnTo>
                      <a:lnTo>
                        <a:pt x="48104" y="5336"/>
                      </a:lnTo>
                      <a:lnTo>
                        <a:pt x="48250" y="5399"/>
                      </a:lnTo>
                      <a:lnTo>
                        <a:pt x="48145" y="5462"/>
                      </a:lnTo>
                      <a:lnTo>
                        <a:pt x="47978" y="5420"/>
                      </a:lnTo>
                      <a:lnTo>
                        <a:pt x="47978" y="5462"/>
                      </a:lnTo>
                      <a:lnTo>
                        <a:pt x="48145" y="5566"/>
                      </a:lnTo>
                      <a:lnTo>
                        <a:pt x="47873" y="5566"/>
                      </a:lnTo>
                      <a:lnTo>
                        <a:pt x="47832" y="5462"/>
                      </a:lnTo>
                      <a:lnTo>
                        <a:pt x="47643" y="5462"/>
                      </a:lnTo>
                      <a:lnTo>
                        <a:pt x="47560" y="5336"/>
                      </a:lnTo>
                      <a:lnTo>
                        <a:pt x="47434" y="5315"/>
                      </a:lnTo>
                      <a:lnTo>
                        <a:pt x="47308" y="5190"/>
                      </a:lnTo>
                      <a:lnTo>
                        <a:pt x="47120" y="5190"/>
                      </a:lnTo>
                      <a:lnTo>
                        <a:pt x="46995" y="5106"/>
                      </a:lnTo>
                      <a:lnTo>
                        <a:pt x="46890" y="5127"/>
                      </a:lnTo>
                      <a:lnTo>
                        <a:pt x="46827" y="5106"/>
                      </a:lnTo>
                      <a:lnTo>
                        <a:pt x="46430" y="5252"/>
                      </a:lnTo>
                      <a:lnTo>
                        <a:pt x="46409" y="5357"/>
                      </a:lnTo>
                      <a:lnTo>
                        <a:pt x="46367" y="5420"/>
                      </a:lnTo>
                      <a:lnTo>
                        <a:pt x="46430" y="5504"/>
                      </a:lnTo>
                      <a:lnTo>
                        <a:pt x="46409" y="5566"/>
                      </a:lnTo>
                      <a:lnTo>
                        <a:pt x="46492" y="5713"/>
                      </a:lnTo>
                      <a:lnTo>
                        <a:pt x="46472" y="5734"/>
                      </a:lnTo>
                      <a:lnTo>
                        <a:pt x="46367" y="5629"/>
                      </a:lnTo>
                      <a:lnTo>
                        <a:pt x="46283" y="5671"/>
                      </a:lnTo>
                      <a:lnTo>
                        <a:pt x="46179" y="5629"/>
                      </a:lnTo>
                      <a:lnTo>
                        <a:pt x="45739" y="5671"/>
                      </a:lnTo>
                      <a:lnTo>
                        <a:pt x="45530" y="5650"/>
                      </a:lnTo>
                      <a:lnTo>
                        <a:pt x="45384" y="5524"/>
                      </a:lnTo>
                      <a:lnTo>
                        <a:pt x="45258" y="5504"/>
                      </a:lnTo>
                      <a:lnTo>
                        <a:pt x="45132" y="5357"/>
                      </a:lnTo>
                      <a:lnTo>
                        <a:pt x="45049" y="5211"/>
                      </a:lnTo>
                      <a:lnTo>
                        <a:pt x="44944" y="5148"/>
                      </a:lnTo>
                      <a:lnTo>
                        <a:pt x="44944" y="5232"/>
                      </a:lnTo>
                      <a:lnTo>
                        <a:pt x="45028" y="5420"/>
                      </a:lnTo>
                      <a:lnTo>
                        <a:pt x="45049" y="5734"/>
                      </a:lnTo>
                      <a:lnTo>
                        <a:pt x="45216" y="6068"/>
                      </a:lnTo>
                      <a:lnTo>
                        <a:pt x="45342" y="6340"/>
                      </a:lnTo>
                      <a:lnTo>
                        <a:pt x="45446" y="6926"/>
                      </a:lnTo>
                      <a:lnTo>
                        <a:pt x="45425" y="7073"/>
                      </a:lnTo>
                      <a:lnTo>
                        <a:pt x="45342" y="7073"/>
                      </a:lnTo>
                      <a:lnTo>
                        <a:pt x="45258" y="6968"/>
                      </a:lnTo>
                      <a:lnTo>
                        <a:pt x="45237" y="6864"/>
                      </a:lnTo>
                      <a:lnTo>
                        <a:pt x="45132" y="6759"/>
                      </a:lnTo>
                      <a:lnTo>
                        <a:pt x="45070" y="6801"/>
                      </a:lnTo>
                      <a:lnTo>
                        <a:pt x="45132" y="6884"/>
                      </a:lnTo>
                      <a:lnTo>
                        <a:pt x="45112" y="6968"/>
                      </a:lnTo>
                      <a:lnTo>
                        <a:pt x="44923" y="6905"/>
                      </a:lnTo>
                      <a:lnTo>
                        <a:pt x="44756" y="6717"/>
                      </a:lnTo>
                      <a:lnTo>
                        <a:pt x="44505" y="6696"/>
                      </a:lnTo>
                      <a:lnTo>
                        <a:pt x="44379" y="6550"/>
                      </a:lnTo>
                      <a:lnTo>
                        <a:pt x="44275" y="6508"/>
                      </a:lnTo>
                      <a:lnTo>
                        <a:pt x="43898" y="6173"/>
                      </a:lnTo>
                      <a:lnTo>
                        <a:pt x="43877" y="6173"/>
                      </a:lnTo>
                      <a:lnTo>
                        <a:pt x="43793" y="6236"/>
                      </a:lnTo>
                      <a:lnTo>
                        <a:pt x="43689" y="6236"/>
                      </a:lnTo>
                      <a:lnTo>
                        <a:pt x="43647" y="6152"/>
                      </a:lnTo>
                      <a:lnTo>
                        <a:pt x="43877" y="5943"/>
                      </a:lnTo>
                      <a:lnTo>
                        <a:pt x="43982" y="5943"/>
                      </a:lnTo>
                      <a:lnTo>
                        <a:pt x="43898" y="5880"/>
                      </a:lnTo>
                      <a:lnTo>
                        <a:pt x="43772" y="5817"/>
                      </a:lnTo>
                      <a:lnTo>
                        <a:pt x="43647" y="5671"/>
                      </a:lnTo>
                      <a:lnTo>
                        <a:pt x="43626" y="5671"/>
                      </a:lnTo>
                      <a:lnTo>
                        <a:pt x="43647" y="5755"/>
                      </a:lnTo>
                      <a:lnTo>
                        <a:pt x="43751" y="5859"/>
                      </a:lnTo>
                      <a:lnTo>
                        <a:pt x="43751" y="5964"/>
                      </a:lnTo>
                      <a:lnTo>
                        <a:pt x="43626" y="6048"/>
                      </a:lnTo>
                      <a:lnTo>
                        <a:pt x="43417" y="5985"/>
                      </a:lnTo>
                      <a:lnTo>
                        <a:pt x="43207" y="5838"/>
                      </a:lnTo>
                      <a:lnTo>
                        <a:pt x="43145" y="5755"/>
                      </a:lnTo>
                      <a:lnTo>
                        <a:pt x="42935" y="5734"/>
                      </a:lnTo>
                      <a:lnTo>
                        <a:pt x="42894" y="5608"/>
                      </a:lnTo>
                      <a:lnTo>
                        <a:pt x="42789" y="5545"/>
                      </a:lnTo>
                      <a:lnTo>
                        <a:pt x="43040" y="5545"/>
                      </a:lnTo>
                      <a:lnTo>
                        <a:pt x="43270" y="5608"/>
                      </a:lnTo>
                      <a:lnTo>
                        <a:pt x="43375" y="5671"/>
                      </a:lnTo>
                      <a:lnTo>
                        <a:pt x="43521" y="5629"/>
                      </a:lnTo>
                      <a:lnTo>
                        <a:pt x="43626" y="5441"/>
                      </a:lnTo>
                      <a:lnTo>
                        <a:pt x="43626" y="5378"/>
                      </a:lnTo>
                      <a:lnTo>
                        <a:pt x="43542" y="5420"/>
                      </a:lnTo>
                      <a:lnTo>
                        <a:pt x="43521" y="5336"/>
                      </a:lnTo>
                      <a:lnTo>
                        <a:pt x="43417" y="5357"/>
                      </a:lnTo>
                      <a:lnTo>
                        <a:pt x="43459" y="5190"/>
                      </a:lnTo>
                      <a:lnTo>
                        <a:pt x="43333" y="5043"/>
                      </a:lnTo>
                      <a:lnTo>
                        <a:pt x="43249" y="5106"/>
                      </a:lnTo>
                      <a:lnTo>
                        <a:pt x="43228" y="5001"/>
                      </a:lnTo>
                      <a:lnTo>
                        <a:pt x="43145" y="4980"/>
                      </a:lnTo>
                      <a:lnTo>
                        <a:pt x="43061" y="5022"/>
                      </a:lnTo>
                      <a:lnTo>
                        <a:pt x="43019" y="5085"/>
                      </a:lnTo>
                      <a:lnTo>
                        <a:pt x="42831" y="5043"/>
                      </a:lnTo>
                      <a:lnTo>
                        <a:pt x="42810" y="4897"/>
                      </a:lnTo>
                      <a:lnTo>
                        <a:pt x="43019" y="4708"/>
                      </a:lnTo>
                      <a:lnTo>
                        <a:pt x="42998" y="4625"/>
                      </a:lnTo>
                      <a:lnTo>
                        <a:pt x="42894" y="4625"/>
                      </a:lnTo>
                      <a:lnTo>
                        <a:pt x="42726" y="4792"/>
                      </a:lnTo>
                      <a:lnTo>
                        <a:pt x="42705" y="4667"/>
                      </a:lnTo>
                      <a:lnTo>
                        <a:pt x="42768" y="4562"/>
                      </a:lnTo>
                      <a:lnTo>
                        <a:pt x="42726" y="4415"/>
                      </a:lnTo>
                      <a:lnTo>
                        <a:pt x="42663" y="4457"/>
                      </a:lnTo>
                      <a:lnTo>
                        <a:pt x="42622" y="4499"/>
                      </a:lnTo>
                      <a:lnTo>
                        <a:pt x="42601" y="4395"/>
                      </a:lnTo>
                      <a:lnTo>
                        <a:pt x="42496" y="4395"/>
                      </a:lnTo>
                      <a:lnTo>
                        <a:pt x="42454" y="4353"/>
                      </a:lnTo>
                      <a:lnTo>
                        <a:pt x="42391" y="4269"/>
                      </a:lnTo>
                      <a:lnTo>
                        <a:pt x="42433" y="4102"/>
                      </a:lnTo>
                      <a:lnTo>
                        <a:pt x="42391" y="4060"/>
                      </a:lnTo>
                      <a:lnTo>
                        <a:pt x="42308" y="4102"/>
                      </a:lnTo>
                      <a:lnTo>
                        <a:pt x="42224" y="4248"/>
                      </a:lnTo>
                      <a:lnTo>
                        <a:pt x="42203" y="4039"/>
                      </a:lnTo>
                      <a:lnTo>
                        <a:pt x="42099" y="3955"/>
                      </a:lnTo>
                      <a:lnTo>
                        <a:pt x="41994" y="4039"/>
                      </a:lnTo>
                      <a:lnTo>
                        <a:pt x="41910" y="4039"/>
                      </a:lnTo>
                      <a:lnTo>
                        <a:pt x="41868" y="3871"/>
                      </a:lnTo>
                      <a:lnTo>
                        <a:pt x="41764" y="3976"/>
                      </a:lnTo>
                      <a:lnTo>
                        <a:pt x="41701" y="3976"/>
                      </a:lnTo>
                      <a:lnTo>
                        <a:pt x="41680" y="4060"/>
                      </a:lnTo>
                      <a:lnTo>
                        <a:pt x="41659" y="3892"/>
                      </a:lnTo>
                      <a:lnTo>
                        <a:pt x="41659" y="3830"/>
                      </a:lnTo>
                      <a:lnTo>
                        <a:pt x="41492" y="3830"/>
                      </a:lnTo>
                      <a:lnTo>
                        <a:pt x="41408" y="3851"/>
                      </a:lnTo>
                      <a:lnTo>
                        <a:pt x="41366" y="3788"/>
                      </a:lnTo>
                      <a:lnTo>
                        <a:pt x="41199" y="3851"/>
                      </a:lnTo>
                      <a:lnTo>
                        <a:pt x="41094" y="3851"/>
                      </a:lnTo>
                      <a:lnTo>
                        <a:pt x="41073" y="3892"/>
                      </a:lnTo>
                      <a:lnTo>
                        <a:pt x="41136" y="3955"/>
                      </a:lnTo>
                      <a:lnTo>
                        <a:pt x="41178" y="4081"/>
                      </a:lnTo>
                      <a:lnTo>
                        <a:pt x="41115" y="4060"/>
                      </a:lnTo>
                      <a:lnTo>
                        <a:pt x="41052" y="4081"/>
                      </a:lnTo>
                      <a:lnTo>
                        <a:pt x="41052" y="4164"/>
                      </a:lnTo>
                      <a:lnTo>
                        <a:pt x="41031" y="4143"/>
                      </a:lnTo>
                      <a:lnTo>
                        <a:pt x="40885" y="4164"/>
                      </a:lnTo>
                      <a:lnTo>
                        <a:pt x="40843" y="4143"/>
                      </a:lnTo>
                      <a:lnTo>
                        <a:pt x="40885" y="4039"/>
                      </a:lnTo>
                      <a:lnTo>
                        <a:pt x="40969" y="3976"/>
                      </a:lnTo>
                      <a:lnTo>
                        <a:pt x="40927" y="3871"/>
                      </a:lnTo>
                      <a:lnTo>
                        <a:pt x="40822" y="3851"/>
                      </a:lnTo>
                      <a:lnTo>
                        <a:pt x="40822" y="3955"/>
                      </a:lnTo>
                      <a:lnTo>
                        <a:pt x="40738" y="3997"/>
                      </a:lnTo>
                      <a:lnTo>
                        <a:pt x="40655" y="3892"/>
                      </a:lnTo>
                      <a:lnTo>
                        <a:pt x="40550" y="3871"/>
                      </a:lnTo>
                      <a:lnTo>
                        <a:pt x="40446" y="3767"/>
                      </a:lnTo>
                      <a:lnTo>
                        <a:pt x="40425" y="3851"/>
                      </a:lnTo>
                      <a:lnTo>
                        <a:pt x="40341" y="3871"/>
                      </a:lnTo>
                      <a:lnTo>
                        <a:pt x="40194" y="3871"/>
                      </a:lnTo>
                      <a:lnTo>
                        <a:pt x="40132" y="3788"/>
                      </a:lnTo>
                      <a:lnTo>
                        <a:pt x="40111" y="3892"/>
                      </a:lnTo>
                      <a:lnTo>
                        <a:pt x="40027" y="3955"/>
                      </a:lnTo>
                      <a:lnTo>
                        <a:pt x="39902" y="3851"/>
                      </a:lnTo>
                      <a:lnTo>
                        <a:pt x="39818" y="3851"/>
                      </a:lnTo>
                      <a:lnTo>
                        <a:pt x="39860" y="3955"/>
                      </a:lnTo>
                      <a:lnTo>
                        <a:pt x="39881" y="3997"/>
                      </a:lnTo>
                      <a:lnTo>
                        <a:pt x="39755" y="4102"/>
                      </a:lnTo>
                      <a:lnTo>
                        <a:pt x="39692" y="4081"/>
                      </a:lnTo>
                      <a:lnTo>
                        <a:pt x="39671" y="3997"/>
                      </a:lnTo>
                      <a:lnTo>
                        <a:pt x="39609" y="4102"/>
                      </a:lnTo>
                      <a:lnTo>
                        <a:pt x="39630" y="4269"/>
                      </a:lnTo>
                      <a:lnTo>
                        <a:pt x="39713" y="4353"/>
                      </a:lnTo>
                      <a:lnTo>
                        <a:pt x="39734" y="4457"/>
                      </a:lnTo>
                      <a:lnTo>
                        <a:pt x="39797" y="4478"/>
                      </a:lnTo>
                      <a:lnTo>
                        <a:pt x="39818" y="4625"/>
                      </a:lnTo>
                      <a:lnTo>
                        <a:pt x="39964" y="4667"/>
                      </a:lnTo>
                      <a:lnTo>
                        <a:pt x="40006" y="4729"/>
                      </a:lnTo>
                      <a:lnTo>
                        <a:pt x="40006" y="4834"/>
                      </a:lnTo>
                      <a:lnTo>
                        <a:pt x="40111" y="4918"/>
                      </a:lnTo>
                      <a:lnTo>
                        <a:pt x="40132" y="5001"/>
                      </a:lnTo>
                      <a:lnTo>
                        <a:pt x="40069" y="5106"/>
                      </a:lnTo>
                      <a:lnTo>
                        <a:pt x="40006" y="5085"/>
                      </a:lnTo>
                      <a:lnTo>
                        <a:pt x="39985" y="5001"/>
                      </a:lnTo>
                      <a:lnTo>
                        <a:pt x="39818" y="5043"/>
                      </a:lnTo>
                      <a:lnTo>
                        <a:pt x="39713" y="5022"/>
                      </a:lnTo>
                      <a:lnTo>
                        <a:pt x="39609" y="5043"/>
                      </a:lnTo>
                      <a:lnTo>
                        <a:pt x="39671" y="5127"/>
                      </a:lnTo>
                      <a:lnTo>
                        <a:pt x="39588" y="5232"/>
                      </a:lnTo>
                      <a:lnTo>
                        <a:pt x="39462" y="5232"/>
                      </a:lnTo>
                      <a:lnTo>
                        <a:pt x="39378" y="5211"/>
                      </a:lnTo>
                      <a:lnTo>
                        <a:pt x="39127" y="5336"/>
                      </a:lnTo>
                      <a:lnTo>
                        <a:pt x="38751" y="5399"/>
                      </a:lnTo>
                      <a:lnTo>
                        <a:pt x="38625" y="5336"/>
                      </a:lnTo>
                      <a:lnTo>
                        <a:pt x="38437" y="5336"/>
                      </a:lnTo>
                      <a:lnTo>
                        <a:pt x="38416" y="5357"/>
                      </a:lnTo>
                      <a:lnTo>
                        <a:pt x="38311" y="5336"/>
                      </a:lnTo>
                      <a:lnTo>
                        <a:pt x="37788" y="5315"/>
                      </a:lnTo>
                      <a:lnTo>
                        <a:pt x="37621" y="5190"/>
                      </a:lnTo>
                      <a:lnTo>
                        <a:pt x="37579" y="4980"/>
                      </a:lnTo>
                      <a:lnTo>
                        <a:pt x="37663" y="4834"/>
                      </a:lnTo>
                      <a:lnTo>
                        <a:pt x="37705" y="4813"/>
                      </a:lnTo>
                      <a:lnTo>
                        <a:pt x="37705" y="4729"/>
                      </a:lnTo>
                      <a:lnTo>
                        <a:pt x="37558" y="4688"/>
                      </a:lnTo>
                      <a:lnTo>
                        <a:pt x="37370" y="4688"/>
                      </a:lnTo>
                      <a:lnTo>
                        <a:pt x="37035" y="4834"/>
                      </a:lnTo>
                      <a:lnTo>
                        <a:pt x="36554" y="4876"/>
                      </a:lnTo>
                      <a:lnTo>
                        <a:pt x="36156" y="4980"/>
                      </a:lnTo>
                      <a:lnTo>
                        <a:pt x="35926" y="5022"/>
                      </a:lnTo>
                      <a:lnTo>
                        <a:pt x="35884" y="5106"/>
                      </a:lnTo>
                      <a:lnTo>
                        <a:pt x="35801" y="5106"/>
                      </a:lnTo>
                      <a:lnTo>
                        <a:pt x="35738" y="5190"/>
                      </a:lnTo>
                      <a:lnTo>
                        <a:pt x="35612" y="5252"/>
                      </a:lnTo>
                      <a:lnTo>
                        <a:pt x="35466" y="5399"/>
                      </a:lnTo>
                      <a:lnTo>
                        <a:pt x="35529" y="5545"/>
                      </a:lnTo>
                      <a:lnTo>
                        <a:pt x="35612" y="5566"/>
                      </a:lnTo>
                      <a:lnTo>
                        <a:pt x="35717" y="5524"/>
                      </a:lnTo>
                      <a:lnTo>
                        <a:pt x="35780" y="5545"/>
                      </a:lnTo>
                      <a:lnTo>
                        <a:pt x="35717" y="5629"/>
                      </a:lnTo>
                      <a:lnTo>
                        <a:pt x="35654" y="5650"/>
                      </a:lnTo>
                      <a:lnTo>
                        <a:pt x="35549" y="5755"/>
                      </a:lnTo>
                      <a:lnTo>
                        <a:pt x="35549" y="5817"/>
                      </a:lnTo>
                      <a:lnTo>
                        <a:pt x="35508" y="5755"/>
                      </a:lnTo>
                      <a:lnTo>
                        <a:pt x="35487" y="5545"/>
                      </a:lnTo>
                      <a:lnTo>
                        <a:pt x="35319" y="5420"/>
                      </a:lnTo>
                      <a:lnTo>
                        <a:pt x="35298" y="5336"/>
                      </a:lnTo>
                      <a:lnTo>
                        <a:pt x="35319" y="5252"/>
                      </a:lnTo>
                      <a:lnTo>
                        <a:pt x="35194" y="5148"/>
                      </a:lnTo>
                      <a:lnTo>
                        <a:pt x="35110" y="5148"/>
                      </a:lnTo>
                      <a:lnTo>
                        <a:pt x="34880" y="4939"/>
                      </a:lnTo>
                      <a:lnTo>
                        <a:pt x="34817" y="4939"/>
                      </a:lnTo>
                      <a:lnTo>
                        <a:pt x="34817" y="5022"/>
                      </a:lnTo>
                      <a:lnTo>
                        <a:pt x="35005" y="5232"/>
                      </a:lnTo>
                      <a:lnTo>
                        <a:pt x="35026" y="5357"/>
                      </a:lnTo>
                      <a:lnTo>
                        <a:pt x="34922" y="5462"/>
                      </a:lnTo>
                      <a:lnTo>
                        <a:pt x="34733" y="5504"/>
                      </a:lnTo>
                      <a:lnTo>
                        <a:pt x="34650" y="5545"/>
                      </a:lnTo>
                      <a:lnTo>
                        <a:pt x="34482" y="5545"/>
                      </a:lnTo>
                      <a:lnTo>
                        <a:pt x="34168" y="5294"/>
                      </a:lnTo>
                      <a:lnTo>
                        <a:pt x="34168" y="5190"/>
                      </a:lnTo>
                      <a:lnTo>
                        <a:pt x="34231" y="5106"/>
                      </a:lnTo>
                      <a:lnTo>
                        <a:pt x="34210" y="5022"/>
                      </a:lnTo>
                      <a:lnTo>
                        <a:pt x="34043" y="5085"/>
                      </a:lnTo>
                      <a:lnTo>
                        <a:pt x="34043" y="5211"/>
                      </a:lnTo>
                      <a:lnTo>
                        <a:pt x="33959" y="5294"/>
                      </a:lnTo>
                      <a:lnTo>
                        <a:pt x="33750" y="5148"/>
                      </a:lnTo>
                      <a:lnTo>
                        <a:pt x="33604" y="5148"/>
                      </a:lnTo>
                      <a:lnTo>
                        <a:pt x="33499" y="5252"/>
                      </a:lnTo>
                      <a:lnTo>
                        <a:pt x="33520" y="5441"/>
                      </a:lnTo>
                      <a:lnTo>
                        <a:pt x="33436" y="5566"/>
                      </a:lnTo>
                      <a:lnTo>
                        <a:pt x="33520" y="5734"/>
                      </a:lnTo>
                      <a:lnTo>
                        <a:pt x="33645" y="5776"/>
                      </a:lnTo>
                      <a:lnTo>
                        <a:pt x="33813" y="5650"/>
                      </a:lnTo>
                      <a:lnTo>
                        <a:pt x="33834" y="5566"/>
                      </a:lnTo>
                      <a:lnTo>
                        <a:pt x="34043" y="5441"/>
                      </a:lnTo>
                      <a:lnTo>
                        <a:pt x="34106" y="5524"/>
                      </a:lnTo>
                      <a:lnTo>
                        <a:pt x="34064" y="5650"/>
                      </a:lnTo>
                      <a:lnTo>
                        <a:pt x="33855" y="5817"/>
                      </a:lnTo>
                      <a:lnTo>
                        <a:pt x="33938" y="5880"/>
                      </a:lnTo>
                      <a:lnTo>
                        <a:pt x="33855" y="6027"/>
                      </a:lnTo>
                      <a:lnTo>
                        <a:pt x="33729" y="6068"/>
                      </a:lnTo>
                      <a:lnTo>
                        <a:pt x="33604" y="5985"/>
                      </a:lnTo>
                      <a:lnTo>
                        <a:pt x="33604" y="6048"/>
                      </a:lnTo>
                      <a:lnTo>
                        <a:pt x="33645" y="6173"/>
                      </a:lnTo>
                      <a:lnTo>
                        <a:pt x="33583" y="6299"/>
                      </a:lnTo>
                      <a:lnTo>
                        <a:pt x="33394" y="6445"/>
                      </a:lnTo>
                      <a:lnTo>
                        <a:pt x="33436" y="6550"/>
                      </a:lnTo>
                      <a:lnTo>
                        <a:pt x="33394" y="6592"/>
                      </a:lnTo>
                      <a:lnTo>
                        <a:pt x="33311" y="6592"/>
                      </a:lnTo>
                      <a:lnTo>
                        <a:pt x="33164" y="6759"/>
                      </a:lnTo>
                      <a:lnTo>
                        <a:pt x="32955" y="6780"/>
                      </a:lnTo>
                      <a:lnTo>
                        <a:pt x="32746" y="6801"/>
                      </a:lnTo>
                      <a:lnTo>
                        <a:pt x="32683" y="6926"/>
                      </a:lnTo>
                      <a:lnTo>
                        <a:pt x="32746" y="7094"/>
                      </a:lnTo>
                      <a:lnTo>
                        <a:pt x="32913" y="7303"/>
                      </a:lnTo>
                      <a:lnTo>
                        <a:pt x="32997" y="7324"/>
                      </a:lnTo>
                      <a:lnTo>
                        <a:pt x="32913" y="7345"/>
                      </a:lnTo>
                      <a:lnTo>
                        <a:pt x="32767" y="7345"/>
                      </a:lnTo>
                      <a:lnTo>
                        <a:pt x="32746" y="7429"/>
                      </a:lnTo>
                      <a:lnTo>
                        <a:pt x="32767" y="7491"/>
                      </a:lnTo>
                      <a:lnTo>
                        <a:pt x="32704" y="7596"/>
                      </a:lnTo>
                      <a:lnTo>
                        <a:pt x="32599" y="7701"/>
                      </a:lnTo>
                      <a:lnTo>
                        <a:pt x="32495" y="7701"/>
                      </a:lnTo>
                      <a:lnTo>
                        <a:pt x="32474" y="7763"/>
                      </a:lnTo>
                      <a:lnTo>
                        <a:pt x="32495" y="7659"/>
                      </a:lnTo>
                      <a:lnTo>
                        <a:pt x="32599" y="7596"/>
                      </a:lnTo>
                      <a:lnTo>
                        <a:pt x="32683" y="7282"/>
                      </a:lnTo>
                      <a:lnTo>
                        <a:pt x="32599" y="7219"/>
                      </a:lnTo>
                      <a:lnTo>
                        <a:pt x="32599" y="7115"/>
                      </a:lnTo>
                      <a:lnTo>
                        <a:pt x="32662" y="7073"/>
                      </a:lnTo>
                      <a:lnTo>
                        <a:pt x="32662" y="6926"/>
                      </a:lnTo>
                      <a:lnTo>
                        <a:pt x="32599" y="6780"/>
                      </a:lnTo>
                      <a:lnTo>
                        <a:pt x="32662" y="6612"/>
                      </a:lnTo>
                      <a:lnTo>
                        <a:pt x="32767" y="6550"/>
                      </a:lnTo>
                      <a:lnTo>
                        <a:pt x="32808" y="6445"/>
                      </a:lnTo>
                      <a:lnTo>
                        <a:pt x="32767" y="6194"/>
                      </a:lnTo>
                      <a:lnTo>
                        <a:pt x="32746" y="6152"/>
                      </a:lnTo>
                      <a:lnTo>
                        <a:pt x="32788" y="6068"/>
                      </a:lnTo>
                      <a:lnTo>
                        <a:pt x="32871" y="6068"/>
                      </a:lnTo>
                      <a:lnTo>
                        <a:pt x="32913" y="6089"/>
                      </a:lnTo>
                      <a:lnTo>
                        <a:pt x="33080" y="6048"/>
                      </a:lnTo>
                      <a:lnTo>
                        <a:pt x="33185" y="5776"/>
                      </a:lnTo>
                      <a:lnTo>
                        <a:pt x="33164" y="5671"/>
                      </a:lnTo>
                      <a:lnTo>
                        <a:pt x="33101" y="5545"/>
                      </a:lnTo>
                      <a:lnTo>
                        <a:pt x="33185" y="5252"/>
                      </a:lnTo>
                      <a:lnTo>
                        <a:pt x="33269" y="5127"/>
                      </a:lnTo>
                      <a:lnTo>
                        <a:pt x="33373" y="4939"/>
                      </a:lnTo>
                      <a:lnTo>
                        <a:pt x="33311" y="4792"/>
                      </a:lnTo>
                      <a:lnTo>
                        <a:pt x="33290" y="4792"/>
                      </a:lnTo>
                      <a:lnTo>
                        <a:pt x="33206" y="4876"/>
                      </a:lnTo>
                      <a:lnTo>
                        <a:pt x="33122" y="4876"/>
                      </a:lnTo>
                      <a:lnTo>
                        <a:pt x="32997" y="4813"/>
                      </a:lnTo>
                      <a:lnTo>
                        <a:pt x="33122" y="4813"/>
                      </a:lnTo>
                      <a:lnTo>
                        <a:pt x="33269" y="4708"/>
                      </a:lnTo>
                      <a:lnTo>
                        <a:pt x="33373" y="4667"/>
                      </a:lnTo>
                      <a:lnTo>
                        <a:pt x="33415" y="4562"/>
                      </a:lnTo>
                      <a:lnTo>
                        <a:pt x="33394" y="4499"/>
                      </a:lnTo>
                      <a:lnTo>
                        <a:pt x="33436" y="4415"/>
                      </a:lnTo>
                      <a:lnTo>
                        <a:pt x="33520" y="4248"/>
                      </a:lnTo>
                      <a:lnTo>
                        <a:pt x="33499" y="4185"/>
                      </a:lnTo>
                      <a:lnTo>
                        <a:pt x="33541" y="4081"/>
                      </a:lnTo>
                      <a:lnTo>
                        <a:pt x="33708" y="3997"/>
                      </a:lnTo>
                      <a:lnTo>
                        <a:pt x="33708" y="3892"/>
                      </a:lnTo>
                      <a:lnTo>
                        <a:pt x="33624" y="3830"/>
                      </a:lnTo>
                      <a:lnTo>
                        <a:pt x="33624" y="3767"/>
                      </a:lnTo>
                      <a:lnTo>
                        <a:pt x="33708" y="3641"/>
                      </a:lnTo>
                      <a:lnTo>
                        <a:pt x="33687" y="3537"/>
                      </a:lnTo>
                      <a:lnTo>
                        <a:pt x="33729" y="3432"/>
                      </a:lnTo>
                      <a:lnTo>
                        <a:pt x="33792" y="3411"/>
                      </a:lnTo>
                      <a:lnTo>
                        <a:pt x="33855" y="3223"/>
                      </a:lnTo>
                      <a:lnTo>
                        <a:pt x="33855" y="3014"/>
                      </a:lnTo>
                      <a:lnTo>
                        <a:pt x="33813" y="2804"/>
                      </a:lnTo>
                      <a:lnTo>
                        <a:pt x="33708" y="2616"/>
                      </a:lnTo>
                      <a:lnTo>
                        <a:pt x="33729" y="2574"/>
                      </a:lnTo>
                      <a:lnTo>
                        <a:pt x="33708" y="2491"/>
                      </a:lnTo>
                      <a:lnTo>
                        <a:pt x="33645" y="2470"/>
                      </a:lnTo>
                      <a:lnTo>
                        <a:pt x="33604" y="2491"/>
                      </a:lnTo>
                      <a:lnTo>
                        <a:pt x="33520" y="2428"/>
                      </a:lnTo>
                      <a:lnTo>
                        <a:pt x="33478" y="2365"/>
                      </a:lnTo>
                      <a:lnTo>
                        <a:pt x="33436" y="2365"/>
                      </a:lnTo>
                      <a:lnTo>
                        <a:pt x="33394" y="2491"/>
                      </a:lnTo>
                      <a:lnTo>
                        <a:pt x="33332" y="2532"/>
                      </a:lnTo>
                      <a:lnTo>
                        <a:pt x="33290" y="2491"/>
                      </a:lnTo>
                      <a:lnTo>
                        <a:pt x="33206" y="2365"/>
                      </a:lnTo>
                      <a:lnTo>
                        <a:pt x="33227" y="2323"/>
                      </a:lnTo>
                      <a:lnTo>
                        <a:pt x="33185" y="2302"/>
                      </a:lnTo>
                      <a:lnTo>
                        <a:pt x="33018" y="2281"/>
                      </a:lnTo>
                      <a:lnTo>
                        <a:pt x="32955" y="2177"/>
                      </a:lnTo>
                      <a:lnTo>
                        <a:pt x="32976" y="2156"/>
                      </a:lnTo>
                      <a:lnTo>
                        <a:pt x="33122" y="2156"/>
                      </a:lnTo>
                      <a:lnTo>
                        <a:pt x="33332" y="2219"/>
                      </a:lnTo>
                      <a:lnTo>
                        <a:pt x="33415" y="2302"/>
                      </a:lnTo>
                      <a:lnTo>
                        <a:pt x="33478" y="2260"/>
                      </a:lnTo>
                      <a:lnTo>
                        <a:pt x="33520" y="2260"/>
                      </a:lnTo>
                      <a:lnTo>
                        <a:pt x="33583" y="2323"/>
                      </a:lnTo>
                      <a:lnTo>
                        <a:pt x="33604" y="2386"/>
                      </a:lnTo>
                      <a:lnTo>
                        <a:pt x="33645" y="2386"/>
                      </a:lnTo>
                      <a:lnTo>
                        <a:pt x="33645" y="2302"/>
                      </a:lnTo>
                      <a:lnTo>
                        <a:pt x="33541" y="2177"/>
                      </a:lnTo>
                      <a:lnTo>
                        <a:pt x="33541" y="2072"/>
                      </a:lnTo>
                      <a:lnTo>
                        <a:pt x="33478" y="1967"/>
                      </a:lnTo>
                      <a:lnTo>
                        <a:pt x="33394" y="1905"/>
                      </a:lnTo>
                      <a:lnTo>
                        <a:pt x="33332" y="1905"/>
                      </a:lnTo>
                      <a:lnTo>
                        <a:pt x="33290" y="1967"/>
                      </a:lnTo>
                      <a:lnTo>
                        <a:pt x="33206" y="1947"/>
                      </a:lnTo>
                      <a:lnTo>
                        <a:pt x="33185" y="1800"/>
                      </a:lnTo>
                      <a:lnTo>
                        <a:pt x="33018" y="1654"/>
                      </a:lnTo>
                      <a:lnTo>
                        <a:pt x="33018" y="1549"/>
                      </a:lnTo>
                      <a:lnTo>
                        <a:pt x="32955" y="1465"/>
                      </a:lnTo>
                      <a:lnTo>
                        <a:pt x="32892" y="1382"/>
                      </a:lnTo>
                      <a:lnTo>
                        <a:pt x="32808" y="1382"/>
                      </a:lnTo>
                      <a:lnTo>
                        <a:pt x="32704" y="1444"/>
                      </a:lnTo>
                      <a:lnTo>
                        <a:pt x="32704" y="1549"/>
                      </a:lnTo>
                      <a:lnTo>
                        <a:pt x="32808" y="1549"/>
                      </a:lnTo>
                      <a:lnTo>
                        <a:pt x="32892" y="1591"/>
                      </a:lnTo>
                      <a:lnTo>
                        <a:pt x="32871" y="1654"/>
                      </a:lnTo>
                      <a:lnTo>
                        <a:pt x="32788" y="1695"/>
                      </a:lnTo>
                      <a:lnTo>
                        <a:pt x="32788" y="1779"/>
                      </a:lnTo>
                      <a:lnTo>
                        <a:pt x="32746" y="1800"/>
                      </a:lnTo>
                      <a:lnTo>
                        <a:pt x="32536" y="1570"/>
                      </a:lnTo>
                      <a:lnTo>
                        <a:pt x="32536" y="1486"/>
                      </a:lnTo>
                      <a:lnTo>
                        <a:pt x="32474" y="1361"/>
                      </a:lnTo>
                      <a:lnTo>
                        <a:pt x="32369" y="1340"/>
                      </a:lnTo>
                      <a:lnTo>
                        <a:pt x="31930" y="1068"/>
                      </a:lnTo>
                      <a:lnTo>
                        <a:pt x="31825" y="1026"/>
                      </a:lnTo>
                      <a:lnTo>
                        <a:pt x="31804" y="1005"/>
                      </a:lnTo>
                      <a:lnTo>
                        <a:pt x="31532" y="1026"/>
                      </a:lnTo>
                      <a:lnTo>
                        <a:pt x="31511" y="921"/>
                      </a:lnTo>
                      <a:lnTo>
                        <a:pt x="31553" y="858"/>
                      </a:lnTo>
                      <a:lnTo>
                        <a:pt x="31532" y="796"/>
                      </a:lnTo>
                      <a:lnTo>
                        <a:pt x="31407" y="817"/>
                      </a:lnTo>
                      <a:lnTo>
                        <a:pt x="31344" y="754"/>
                      </a:lnTo>
                      <a:lnTo>
                        <a:pt x="31218" y="796"/>
                      </a:lnTo>
                      <a:lnTo>
                        <a:pt x="31135" y="858"/>
                      </a:lnTo>
                      <a:lnTo>
                        <a:pt x="31093" y="838"/>
                      </a:lnTo>
                      <a:lnTo>
                        <a:pt x="30988" y="942"/>
                      </a:lnTo>
                      <a:lnTo>
                        <a:pt x="30925" y="1047"/>
                      </a:lnTo>
                      <a:lnTo>
                        <a:pt x="30779" y="1047"/>
                      </a:lnTo>
                      <a:lnTo>
                        <a:pt x="30695" y="1026"/>
                      </a:lnTo>
                      <a:lnTo>
                        <a:pt x="30570" y="1172"/>
                      </a:lnTo>
                      <a:lnTo>
                        <a:pt x="30381" y="1235"/>
                      </a:lnTo>
                      <a:lnTo>
                        <a:pt x="30298" y="1256"/>
                      </a:lnTo>
                      <a:lnTo>
                        <a:pt x="30256" y="1214"/>
                      </a:lnTo>
                      <a:lnTo>
                        <a:pt x="30172" y="1214"/>
                      </a:lnTo>
                      <a:lnTo>
                        <a:pt x="30130" y="1256"/>
                      </a:lnTo>
                      <a:lnTo>
                        <a:pt x="30130" y="1361"/>
                      </a:lnTo>
                      <a:lnTo>
                        <a:pt x="30193" y="1382"/>
                      </a:lnTo>
                      <a:lnTo>
                        <a:pt x="30256" y="1382"/>
                      </a:lnTo>
                      <a:lnTo>
                        <a:pt x="30298" y="1549"/>
                      </a:lnTo>
                      <a:lnTo>
                        <a:pt x="30339" y="1758"/>
                      </a:lnTo>
                      <a:lnTo>
                        <a:pt x="30256" y="1905"/>
                      </a:lnTo>
                      <a:lnTo>
                        <a:pt x="30067" y="1905"/>
                      </a:lnTo>
                      <a:lnTo>
                        <a:pt x="29942" y="2051"/>
                      </a:lnTo>
                      <a:lnTo>
                        <a:pt x="29733" y="2093"/>
                      </a:lnTo>
                      <a:lnTo>
                        <a:pt x="29649" y="2072"/>
                      </a:lnTo>
                      <a:lnTo>
                        <a:pt x="29754" y="1988"/>
                      </a:lnTo>
                      <a:lnTo>
                        <a:pt x="29837" y="1967"/>
                      </a:lnTo>
                      <a:lnTo>
                        <a:pt x="29858" y="1842"/>
                      </a:lnTo>
                      <a:lnTo>
                        <a:pt x="29733" y="1591"/>
                      </a:lnTo>
                      <a:lnTo>
                        <a:pt x="29816" y="1444"/>
                      </a:lnTo>
                      <a:lnTo>
                        <a:pt x="29816" y="1340"/>
                      </a:lnTo>
                      <a:lnTo>
                        <a:pt x="29858" y="1256"/>
                      </a:lnTo>
                      <a:lnTo>
                        <a:pt x="29775" y="1068"/>
                      </a:lnTo>
                      <a:lnTo>
                        <a:pt x="29775" y="963"/>
                      </a:lnTo>
                      <a:lnTo>
                        <a:pt x="29628" y="817"/>
                      </a:lnTo>
                      <a:lnTo>
                        <a:pt x="29523" y="858"/>
                      </a:lnTo>
                      <a:lnTo>
                        <a:pt x="29440" y="817"/>
                      </a:lnTo>
                      <a:lnTo>
                        <a:pt x="29398" y="817"/>
                      </a:lnTo>
                      <a:lnTo>
                        <a:pt x="29356" y="942"/>
                      </a:lnTo>
                      <a:lnTo>
                        <a:pt x="29210" y="963"/>
                      </a:lnTo>
                      <a:lnTo>
                        <a:pt x="29147" y="921"/>
                      </a:lnTo>
                      <a:lnTo>
                        <a:pt x="29042" y="963"/>
                      </a:lnTo>
                      <a:lnTo>
                        <a:pt x="28938" y="1130"/>
                      </a:lnTo>
                      <a:lnTo>
                        <a:pt x="28707" y="1130"/>
                      </a:lnTo>
                      <a:lnTo>
                        <a:pt x="28707" y="1047"/>
                      </a:lnTo>
                      <a:lnTo>
                        <a:pt x="28791" y="921"/>
                      </a:lnTo>
                      <a:lnTo>
                        <a:pt x="28791" y="838"/>
                      </a:lnTo>
                      <a:lnTo>
                        <a:pt x="28707" y="817"/>
                      </a:lnTo>
                      <a:lnTo>
                        <a:pt x="28519" y="1110"/>
                      </a:lnTo>
                      <a:lnTo>
                        <a:pt x="28268" y="1214"/>
                      </a:lnTo>
                      <a:lnTo>
                        <a:pt x="28163" y="1172"/>
                      </a:lnTo>
                      <a:lnTo>
                        <a:pt x="28268" y="1026"/>
                      </a:lnTo>
                      <a:lnTo>
                        <a:pt x="28394" y="1005"/>
                      </a:lnTo>
                      <a:lnTo>
                        <a:pt x="28519" y="817"/>
                      </a:lnTo>
                      <a:lnTo>
                        <a:pt x="28498" y="691"/>
                      </a:lnTo>
                      <a:lnTo>
                        <a:pt x="28561" y="586"/>
                      </a:lnTo>
                      <a:lnTo>
                        <a:pt x="28561" y="524"/>
                      </a:lnTo>
                      <a:lnTo>
                        <a:pt x="28645" y="440"/>
                      </a:lnTo>
                      <a:lnTo>
                        <a:pt x="28645" y="398"/>
                      </a:lnTo>
                      <a:lnTo>
                        <a:pt x="28477" y="335"/>
                      </a:lnTo>
                      <a:lnTo>
                        <a:pt x="28414" y="294"/>
                      </a:lnTo>
                      <a:lnTo>
                        <a:pt x="28414" y="126"/>
                      </a:lnTo>
                      <a:lnTo>
                        <a:pt x="28373" y="105"/>
                      </a:lnTo>
                      <a:lnTo>
                        <a:pt x="28205" y="231"/>
                      </a:lnTo>
                      <a:lnTo>
                        <a:pt x="28059" y="210"/>
                      </a:lnTo>
                      <a:lnTo>
                        <a:pt x="27996" y="63"/>
                      </a:lnTo>
                      <a:lnTo>
                        <a:pt x="27891" y="63"/>
                      </a:lnTo>
                      <a:lnTo>
                        <a:pt x="27787" y="168"/>
                      </a:lnTo>
                      <a:lnTo>
                        <a:pt x="276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6CBC2"/>
                    </a:solidFill>
                  </a:endParaRPr>
                </a:p>
              </p:txBody>
            </p:sp>
            <p:sp>
              <p:nvSpPr>
                <p:cNvPr id="2533" name="Google Shape;2533;p76"/>
                <p:cNvSpPr/>
                <p:nvPr/>
              </p:nvSpPr>
              <p:spPr>
                <a:xfrm>
                  <a:off x="5538025" y="2213300"/>
                  <a:ext cx="94175" cy="208750"/>
                </a:xfrm>
                <a:custGeom>
                  <a:avLst/>
                  <a:gdLst/>
                  <a:ahLst/>
                  <a:cxnLst/>
                  <a:rect l="l" t="t" r="r" b="b"/>
                  <a:pathLst>
                    <a:path w="3767" h="8350" extrusionOk="0">
                      <a:moveTo>
                        <a:pt x="251" y="1"/>
                      </a:moveTo>
                      <a:lnTo>
                        <a:pt x="209" y="63"/>
                      </a:lnTo>
                      <a:lnTo>
                        <a:pt x="251" y="105"/>
                      </a:lnTo>
                      <a:lnTo>
                        <a:pt x="251" y="189"/>
                      </a:lnTo>
                      <a:lnTo>
                        <a:pt x="188" y="210"/>
                      </a:lnTo>
                      <a:lnTo>
                        <a:pt x="105" y="168"/>
                      </a:lnTo>
                      <a:lnTo>
                        <a:pt x="0" y="168"/>
                      </a:lnTo>
                      <a:lnTo>
                        <a:pt x="168" y="314"/>
                      </a:lnTo>
                      <a:lnTo>
                        <a:pt x="356" y="461"/>
                      </a:lnTo>
                      <a:lnTo>
                        <a:pt x="419" y="524"/>
                      </a:lnTo>
                      <a:lnTo>
                        <a:pt x="398" y="670"/>
                      </a:lnTo>
                      <a:lnTo>
                        <a:pt x="460" y="607"/>
                      </a:lnTo>
                      <a:lnTo>
                        <a:pt x="502" y="607"/>
                      </a:lnTo>
                      <a:lnTo>
                        <a:pt x="565" y="691"/>
                      </a:lnTo>
                      <a:lnTo>
                        <a:pt x="502" y="733"/>
                      </a:lnTo>
                      <a:lnTo>
                        <a:pt x="419" y="775"/>
                      </a:lnTo>
                      <a:lnTo>
                        <a:pt x="460" y="838"/>
                      </a:lnTo>
                      <a:lnTo>
                        <a:pt x="523" y="838"/>
                      </a:lnTo>
                      <a:lnTo>
                        <a:pt x="565" y="984"/>
                      </a:lnTo>
                      <a:lnTo>
                        <a:pt x="481" y="1026"/>
                      </a:lnTo>
                      <a:lnTo>
                        <a:pt x="377" y="1005"/>
                      </a:lnTo>
                      <a:lnTo>
                        <a:pt x="314" y="900"/>
                      </a:lnTo>
                      <a:lnTo>
                        <a:pt x="251" y="984"/>
                      </a:lnTo>
                      <a:lnTo>
                        <a:pt x="168" y="1130"/>
                      </a:lnTo>
                      <a:lnTo>
                        <a:pt x="272" y="1235"/>
                      </a:lnTo>
                      <a:lnTo>
                        <a:pt x="314" y="1382"/>
                      </a:lnTo>
                      <a:lnTo>
                        <a:pt x="419" y="1528"/>
                      </a:lnTo>
                      <a:lnTo>
                        <a:pt x="523" y="1716"/>
                      </a:lnTo>
                      <a:lnTo>
                        <a:pt x="523" y="1946"/>
                      </a:lnTo>
                      <a:lnTo>
                        <a:pt x="586" y="1988"/>
                      </a:lnTo>
                      <a:lnTo>
                        <a:pt x="607" y="2177"/>
                      </a:lnTo>
                      <a:lnTo>
                        <a:pt x="691" y="2470"/>
                      </a:lnTo>
                      <a:lnTo>
                        <a:pt x="774" y="2658"/>
                      </a:lnTo>
                      <a:lnTo>
                        <a:pt x="900" y="2700"/>
                      </a:lnTo>
                      <a:lnTo>
                        <a:pt x="900" y="2762"/>
                      </a:lnTo>
                      <a:lnTo>
                        <a:pt x="837" y="2804"/>
                      </a:lnTo>
                      <a:lnTo>
                        <a:pt x="1130" y="3097"/>
                      </a:lnTo>
                      <a:lnTo>
                        <a:pt x="1235" y="3118"/>
                      </a:lnTo>
                      <a:lnTo>
                        <a:pt x="1360" y="3307"/>
                      </a:lnTo>
                      <a:lnTo>
                        <a:pt x="1402" y="3516"/>
                      </a:lnTo>
                      <a:lnTo>
                        <a:pt x="1402" y="3641"/>
                      </a:lnTo>
                      <a:lnTo>
                        <a:pt x="1465" y="3809"/>
                      </a:lnTo>
                      <a:lnTo>
                        <a:pt x="1465" y="3934"/>
                      </a:lnTo>
                      <a:lnTo>
                        <a:pt x="1569" y="3976"/>
                      </a:lnTo>
                      <a:lnTo>
                        <a:pt x="1674" y="4123"/>
                      </a:lnTo>
                      <a:lnTo>
                        <a:pt x="1653" y="4143"/>
                      </a:lnTo>
                      <a:lnTo>
                        <a:pt x="1653" y="4227"/>
                      </a:lnTo>
                      <a:lnTo>
                        <a:pt x="1779" y="4436"/>
                      </a:lnTo>
                      <a:lnTo>
                        <a:pt x="1821" y="4562"/>
                      </a:lnTo>
                      <a:lnTo>
                        <a:pt x="1883" y="4708"/>
                      </a:lnTo>
                      <a:lnTo>
                        <a:pt x="1883" y="4918"/>
                      </a:lnTo>
                      <a:lnTo>
                        <a:pt x="1946" y="5001"/>
                      </a:lnTo>
                      <a:lnTo>
                        <a:pt x="1925" y="5106"/>
                      </a:lnTo>
                      <a:lnTo>
                        <a:pt x="1946" y="5315"/>
                      </a:lnTo>
                      <a:lnTo>
                        <a:pt x="2051" y="5524"/>
                      </a:lnTo>
                      <a:lnTo>
                        <a:pt x="2030" y="5608"/>
                      </a:lnTo>
                      <a:lnTo>
                        <a:pt x="2030" y="5755"/>
                      </a:lnTo>
                      <a:lnTo>
                        <a:pt x="2155" y="5859"/>
                      </a:lnTo>
                      <a:lnTo>
                        <a:pt x="2365" y="6131"/>
                      </a:lnTo>
                      <a:lnTo>
                        <a:pt x="2365" y="6257"/>
                      </a:lnTo>
                      <a:lnTo>
                        <a:pt x="2448" y="6424"/>
                      </a:lnTo>
                      <a:lnTo>
                        <a:pt x="2406" y="6654"/>
                      </a:lnTo>
                      <a:lnTo>
                        <a:pt x="2448" y="6843"/>
                      </a:lnTo>
                      <a:lnTo>
                        <a:pt x="2553" y="7010"/>
                      </a:lnTo>
                      <a:lnTo>
                        <a:pt x="2574" y="7156"/>
                      </a:lnTo>
                      <a:lnTo>
                        <a:pt x="2720" y="7324"/>
                      </a:lnTo>
                      <a:lnTo>
                        <a:pt x="2762" y="7408"/>
                      </a:lnTo>
                      <a:lnTo>
                        <a:pt x="2699" y="7596"/>
                      </a:lnTo>
                      <a:lnTo>
                        <a:pt x="2699" y="7847"/>
                      </a:lnTo>
                      <a:lnTo>
                        <a:pt x="2762" y="7993"/>
                      </a:lnTo>
                      <a:lnTo>
                        <a:pt x="2867" y="8098"/>
                      </a:lnTo>
                      <a:lnTo>
                        <a:pt x="2929" y="8244"/>
                      </a:lnTo>
                      <a:lnTo>
                        <a:pt x="3097" y="8349"/>
                      </a:lnTo>
                      <a:lnTo>
                        <a:pt x="3097" y="8349"/>
                      </a:lnTo>
                      <a:lnTo>
                        <a:pt x="3076" y="8224"/>
                      </a:lnTo>
                      <a:lnTo>
                        <a:pt x="3097" y="8098"/>
                      </a:lnTo>
                      <a:lnTo>
                        <a:pt x="3034" y="7993"/>
                      </a:lnTo>
                      <a:lnTo>
                        <a:pt x="3013" y="7847"/>
                      </a:lnTo>
                      <a:lnTo>
                        <a:pt x="3034" y="7680"/>
                      </a:lnTo>
                      <a:lnTo>
                        <a:pt x="3139" y="7575"/>
                      </a:lnTo>
                      <a:lnTo>
                        <a:pt x="3201" y="7596"/>
                      </a:lnTo>
                      <a:lnTo>
                        <a:pt x="3201" y="7680"/>
                      </a:lnTo>
                      <a:lnTo>
                        <a:pt x="3243" y="7721"/>
                      </a:lnTo>
                      <a:lnTo>
                        <a:pt x="3494" y="7700"/>
                      </a:lnTo>
                      <a:lnTo>
                        <a:pt x="3515" y="7638"/>
                      </a:lnTo>
                      <a:lnTo>
                        <a:pt x="3557" y="7638"/>
                      </a:lnTo>
                      <a:lnTo>
                        <a:pt x="3599" y="7700"/>
                      </a:lnTo>
                      <a:lnTo>
                        <a:pt x="3557" y="7721"/>
                      </a:lnTo>
                      <a:lnTo>
                        <a:pt x="3557" y="7826"/>
                      </a:lnTo>
                      <a:lnTo>
                        <a:pt x="3704" y="7952"/>
                      </a:lnTo>
                      <a:lnTo>
                        <a:pt x="3725" y="8056"/>
                      </a:lnTo>
                      <a:lnTo>
                        <a:pt x="3766" y="8119"/>
                      </a:lnTo>
                      <a:lnTo>
                        <a:pt x="3766" y="8035"/>
                      </a:lnTo>
                      <a:lnTo>
                        <a:pt x="3745" y="7993"/>
                      </a:lnTo>
                      <a:lnTo>
                        <a:pt x="3766" y="7847"/>
                      </a:lnTo>
                      <a:lnTo>
                        <a:pt x="3766" y="7721"/>
                      </a:lnTo>
                      <a:lnTo>
                        <a:pt x="3662" y="7638"/>
                      </a:lnTo>
                      <a:lnTo>
                        <a:pt x="3641" y="7491"/>
                      </a:lnTo>
                      <a:lnTo>
                        <a:pt x="3599" y="7387"/>
                      </a:lnTo>
                      <a:lnTo>
                        <a:pt x="3515" y="7428"/>
                      </a:lnTo>
                      <a:lnTo>
                        <a:pt x="3432" y="7428"/>
                      </a:lnTo>
                      <a:lnTo>
                        <a:pt x="3285" y="7324"/>
                      </a:lnTo>
                      <a:lnTo>
                        <a:pt x="3243" y="7156"/>
                      </a:lnTo>
                      <a:lnTo>
                        <a:pt x="3181" y="7010"/>
                      </a:lnTo>
                      <a:lnTo>
                        <a:pt x="3034" y="6905"/>
                      </a:lnTo>
                      <a:lnTo>
                        <a:pt x="2929" y="6884"/>
                      </a:lnTo>
                      <a:lnTo>
                        <a:pt x="2867" y="6780"/>
                      </a:lnTo>
                      <a:lnTo>
                        <a:pt x="2804" y="6571"/>
                      </a:lnTo>
                      <a:lnTo>
                        <a:pt x="2720" y="6424"/>
                      </a:lnTo>
                      <a:lnTo>
                        <a:pt x="2678" y="6278"/>
                      </a:lnTo>
                      <a:lnTo>
                        <a:pt x="2678" y="6089"/>
                      </a:lnTo>
                      <a:lnTo>
                        <a:pt x="2657" y="5859"/>
                      </a:lnTo>
                      <a:lnTo>
                        <a:pt x="2595" y="5755"/>
                      </a:lnTo>
                      <a:lnTo>
                        <a:pt x="2616" y="5545"/>
                      </a:lnTo>
                      <a:lnTo>
                        <a:pt x="2595" y="5441"/>
                      </a:lnTo>
                      <a:lnTo>
                        <a:pt x="2511" y="5294"/>
                      </a:lnTo>
                      <a:lnTo>
                        <a:pt x="2574" y="5211"/>
                      </a:lnTo>
                      <a:lnTo>
                        <a:pt x="2595" y="5127"/>
                      </a:lnTo>
                      <a:lnTo>
                        <a:pt x="2595" y="5085"/>
                      </a:lnTo>
                      <a:lnTo>
                        <a:pt x="2657" y="5043"/>
                      </a:lnTo>
                      <a:lnTo>
                        <a:pt x="2720" y="5085"/>
                      </a:lnTo>
                      <a:lnTo>
                        <a:pt x="2867" y="5043"/>
                      </a:lnTo>
                      <a:lnTo>
                        <a:pt x="2992" y="5043"/>
                      </a:lnTo>
                      <a:lnTo>
                        <a:pt x="3118" y="5127"/>
                      </a:lnTo>
                      <a:lnTo>
                        <a:pt x="3201" y="5315"/>
                      </a:lnTo>
                      <a:lnTo>
                        <a:pt x="3306" y="5336"/>
                      </a:lnTo>
                      <a:lnTo>
                        <a:pt x="3411" y="5420"/>
                      </a:lnTo>
                      <a:lnTo>
                        <a:pt x="3515" y="5566"/>
                      </a:lnTo>
                      <a:lnTo>
                        <a:pt x="3599" y="5608"/>
                      </a:lnTo>
                      <a:lnTo>
                        <a:pt x="3536" y="5483"/>
                      </a:lnTo>
                      <a:lnTo>
                        <a:pt x="3411" y="5315"/>
                      </a:lnTo>
                      <a:lnTo>
                        <a:pt x="3243" y="5211"/>
                      </a:lnTo>
                      <a:lnTo>
                        <a:pt x="3139" y="5022"/>
                      </a:lnTo>
                      <a:lnTo>
                        <a:pt x="3034" y="4897"/>
                      </a:lnTo>
                      <a:lnTo>
                        <a:pt x="3034" y="4813"/>
                      </a:lnTo>
                      <a:lnTo>
                        <a:pt x="2992" y="4771"/>
                      </a:lnTo>
                      <a:lnTo>
                        <a:pt x="2888" y="4562"/>
                      </a:lnTo>
                      <a:lnTo>
                        <a:pt x="2825" y="4436"/>
                      </a:lnTo>
                      <a:lnTo>
                        <a:pt x="2762" y="4395"/>
                      </a:lnTo>
                      <a:lnTo>
                        <a:pt x="2720" y="4269"/>
                      </a:lnTo>
                      <a:lnTo>
                        <a:pt x="2574" y="4060"/>
                      </a:lnTo>
                      <a:lnTo>
                        <a:pt x="2406" y="3809"/>
                      </a:lnTo>
                      <a:lnTo>
                        <a:pt x="2365" y="3641"/>
                      </a:lnTo>
                      <a:lnTo>
                        <a:pt x="2155" y="3390"/>
                      </a:lnTo>
                      <a:lnTo>
                        <a:pt x="2072" y="3181"/>
                      </a:lnTo>
                      <a:lnTo>
                        <a:pt x="1967" y="3118"/>
                      </a:lnTo>
                      <a:lnTo>
                        <a:pt x="1967" y="3014"/>
                      </a:lnTo>
                      <a:lnTo>
                        <a:pt x="1925" y="2888"/>
                      </a:lnTo>
                      <a:lnTo>
                        <a:pt x="1841" y="2867"/>
                      </a:lnTo>
                      <a:lnTo>
                        <a:pt x="1841" y="2909"/>
                      </a:lnTo>
                      <a:lnTo>
                        <a:pt x="1758" y="2909"/>
                      </a:lnTo>
                      <a:lnTo>
                        <a:pt x="1737" y="2867"/>
                      </a:lnTo>
                      <a:lnTo>
                        <a:pt x="1758" y="2762"/>
                      </a:lnTo>
                      <a:lnTo>
                        <a:pt x="1737" y="2679"/>
                      </a:lnTo>
                      <a:lnTo>
                        <a:pt x="1632" y="2616"/>
                      </a:lnTo>
                      <a:lnTo>
                        <a:pt x="1528" y="2490"/>
                      </a:lnTo>
                      <a:lnTo>
                        <a:pt x="1465" y="2344"/>
                      </a:lnTo>
                      <a:lnTo>
                        <a:pt x="1402" y="2260"/>
                      </a:lnTo>
                      <a:lnTo>
                        <a:pt x="1402" y="2135"/>
                      </a:lnTo>
                      <a:lnTo>
                        <a:pt x="1423" y="2030"/>
                      </a:lnTo>
                      <a:lnTo>
                        <a:pt x="1444" y="2051"/>
                      </a:lnTo>
                      <a:lnTo>
                        <a:pt x="1423" y="1884"/>
                      </a:lnTo>
                      <a:lnTo>
                        <a:pt x="1402" y="1716"/>
                      </a:lnTo>
                      <a:lnTo>
                        <a:pt x="1360" y="1570"/>
                      </a:lnTo>
                      <a:lnTo>
                        <a:pt x="1235" y="1528"/>
                      </a:lnTo>
                      <a:lnTo>
                        <a:pt x="1109" y="1382"/>
                      </a:lnTo>
                      <a:lnTo>
                        <a:pt x="1109" y="1319"/>
                      </a:lnTo>
                      <a:lnTo>
                        <a:pt x="1046" y="1256"/>
                      </a:lnTo>
                      <a:lnTo>
                        <a:pt x="1046" y="1193"/>
                      </a:lnTo>
                      <a:lnTo>
                        <a:pt x="1109" y="1193"/>
                      </a:lnTo>
                      <a:lnTo>
                        <a:pt x="1214" y="1298"/>
                      </a:lnTo>
                      <a:lnTo>
                        <a:pt x="1318" y="1444"/>
                      </a:lnTo>
                      <a:lnTo>
                        <a:pt x="1318" y="1444"/>
                      </a:lnTo>
                      <a:lnTo>
                        <a:pt x="1256" y="1298"/>
                      </a:lnTo>
                      <a:lnTo>
                        <a:pt x="1130" y="1110"/>
                      </a:lnTo>
                      <a:lnTo>
                        <a:pt x="1005" y="942"/>
                      </a:lnTo>
                      <a:lnTo>
                        <a:pt x="942" y="942"/>
                      </a:lnTo>
                      <a:lnTo>
                        <a:pt x="921" y="858"/>
                      </a:lnTo>
                      <a:lnTo>
                        <a:pt x="691" y="670"/>
                      </a:lnTo>
                      <a:lnTo>
                        <a:pt x="607" y="566"/>
                      </a:lnTo>
                      <a:lnTo>
                        <a:pt x="607" y="335"/>
                      </a:lnTo>
                      <a:lnTo>
                        <a:pt x="523" y="273"/>
                      </a:lnTo>
                      <a:lnTo>
                        <a:pt x="377" y="210"/>
                      </a:lnTo>
                      <a:lnTo>
                        <a:pt x="293" y="63"/>
                      </a:lnTo>
                      <a:lnTo>
                        <a:pt x="25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534" name="Google Shape;2534;p76"/>
            <p:cNvGrpSpPr/>
            <p:nvPr/>
          </p:nvGrpSpPr>
          <p:grpSpPr>
            <a:xfrm>
              <a:off x="3875768" y="2846704"/>
              <a:ext cx="44796" cy="47366"/>
              <a:chOff x="3960625" y="2587825"/>
              <a:chExt cx="94050" cy="104125"/>
            </a:xfrm>
          </p:grpSpPr>
          <p:sp>
            <p:nvSpPr>
              <p:cNvPr id="2535" name="Google Shape;2535;p76"/>
              <p:cNvSpPr/>
              <p:nvPr/>
            </p:nvSpPr>
            <p:spPr>
              <a:xfrm>
                <a:off x="3960625" y="2587825"/>
                <a:ext cx="94050" cy="51200"/>
              </a:xfrm>
              <a:custGeom>
                <a:avLst/>
                <a:gdLst/>
                <a:ahLst/>
                <a:cxnLst/>
                <a:rect l="l" t="t" r="r" b="b"/>
                <a:pathLst>
                  <a:path w="3762" h="2048" extrusionOk="0">
                    <a:moveTo>
                      <a:pt x="190" y="2048"/>
                    </a:moveTo>
                    <a:lnTo>
                      <a:pt x="0" y="1762"/>
                    </a:lnTo>
                    <a:lnTo>
                      <a:pt x="309" y="1048"/>
                    </a:lnTo>
                    <a:lnTo>
                      <a:pt x="3762" y="0"/>
                    </a:lnTo>
                    <a:lnTo>
                      <a:pt x="3714" y="1072"/>
                    </a:lnTo>
                    <a:lnTo>
                      <a:pt x="2929" y="1143"/>
                    </a:lnTo>
                    <a:lnTo>
                      <a:pt x="2167" y="1000"/>
                    </a:lnTo>
                    <a:close/>
                  </a:path>
                </a:pathLst>
              </a:custGeom>
              <a:solidFill>
                <a:schemeClr val="dk1"/>
              </a:solidFill>
              <a:ln>
                <a:noFill/>
              </a:ln>
            </p:spPr>
            <p:txBody>
              <a:bodyPr/>
              <a:lstStyle/>
              <a:p>
                <a:endParaRPr lang="en-US"/>
              </a:p>
            </p:txBody>
          </p:sp>
          <p:sp>
            <p:nvSpPr>
              <p:cNvPr id="2536" name="Google Shape;2536;p76"/>
              <p:cNvSpPr/>
              <p:nvPr/>
            </p:nvSpPr>
            <p:spPr>
              <a:xfrm>
                <a:off x="3963000" y="2596725"/>
                <a:ext cx="86850" cy="95225"/>
              </a:xfrm>
              <a:custGeom>
                <a:avLst/>
                <a:gdLst/>
                <a:ahLst/>
                <a:cxnLst/>
                <a:rect l="l" t="t" r="r" b="b"/>
                <a:pathLst>
                  <a:path w="3474" h="3809" extrusionOk="0">
                    <a:moveTo>
                      <a:pt x="1549" y="2009"/>
                    </a:moveTo>
                    <a:lnTo>
                      <a:pt x="1632" y="2030"/>
                    </a:lnTo>
                    <a:lnTo>
                      <a:pt x="1695" y="2093"/>
                    </a:lnTo>
                    <a:lnTo>
                      <a:pt x="1674" y="2135"/>
                    </a:lnTo>
                    <a:lnTo>
                      <a:pt x="1674" y="2189"/>
                    </a:lnTo>
                    <a:lnTo>
                      <a:pt x="1674" y="2189"/>
                    </a:lnTo>
                    <a:cubicBezTo>
                      <a:pt x="1645" y="2167"/>
                      <a:pt x="1613" y="2146"/>
                      <a:pt x="1569" y="2135"/>
                    </a:cubicBezTo>
                    <a:cubicBezTo>
                      <a:pt x="1549" y="2114"/>
                      <a:pt x="1528" y="2114"/>
                      <a:pt x="1486" y="2114"/>
                    </a:cubicBezTo>
                    <a:lnTo>
                      <a:pt x="1549" y="2072"/>
                    </a:lnTo>
                    <a:lnTo>
                      <a:pt x="1549" y="2009"/>
                    </a:lnTo>
                    <a:close/>
                    <a:moveTo>
                      <a:pt x="3327" y="1"/>
                    </a:moveTo>
                    <a:lnTo>
                      <a:pt x="3201" y="105"/>
                    </a:lnTo>
                    <a:lnTo>
                      <a:pt x="3201" y="231"/>
                    </a:lnTo>
                    <a:lnTo>
                      <a:pt x="3243" y="335"/>
                    </a:lnTo>
                    <a:lnTo>
                      <a:pt x="3160" y="377"/>
                    </a:lnTo>
                    <a:lnTo>
                      <a:pt x="2929" y="356"/>
                    </a:lnTo>
                    <a:lnTo>
                      <a:pt x="2825" y="419"/>
                    </a:lnTo>
                    <a:lnTo>
                      <a:pt x="2720" y="356"/>
                    </a:lnTo>
                    <a:lnTo>
                      <a:pt x="2616" y="356"/>
                    </a:lnTo>
                    <a:lnTo>
                      <a:pt x="2532" y="419"/>
                    </a:lnTo>
                    <a:lnTo>
                      <a:pt x="2427" y="419"/>
                    </a:lnTo>
                    <a:lnTo>
                      <a:pt x="2406" y="314"/>
                    </a:lnTo>
                    <a:lnTo>
                      <a:pt x="2260" y="314"/>
                    </a:lnTo>
                    <a:lnTo>
                      <a:pt x="2113" y="273"/>
                    </a:lnTo>
                    <a:lnTo>
                      <a:pt x="2009" y="377"/>
                    </a:lnTo>
                    <a:lnTo>
                      <a:pt x="1862" y="419"/>
                    </a:lnTo>
                    <a:lnTo>
                      <a:pt x="1674" y="419"/>
                    </a:lnTo>
                    <a:lnTo>
                      <a:pt x="1632" y="377"/>
                    </a:lnTo>
                    <a:lnTo>
                      <a:pt x="1549" y="440"/>
                    </a:lnTo>
                    <a:lnTo>
                      <a:pt x="1444" y="440"/>
                    </a:lnTo>
                    <a:lnTo>
                      <a:pt x="1318" y="524"/>
                    </a:lnTo>
                    <a:lnTo>
                      <a:pt x="1025" y="524"/>
                    </a:lnTo>
                    <a:lnTo>
                      <a:pt x="900" y="586"/>
                    </a:lnTo>
                    <a:lnTo>
                      <a:pt x="900" y="649"/>
                    </a:lnTo>
                    <a:lnTo>
                      <a:pt x="732" y="691"/>
                    </a:lnTo>
                    <a:lnTo>
                      <a:pt x="502" y="838"/>
                    </a:lnTo>
                    <a:lnTo>
                      <a:pt x="481" y="984"/>
                    </a:lnTo>
                    <a:lnTo>
                      <a:pt x="398" y="1151"/>
                    </a:lnTo>
                    <a:lnTo>
                      <a:pt x="168" y="1214"/>
                    </a:lnTo>
                    <a:lnTo>
                      <a:pt x="168" y="1361"/>
                    </a:lnTo>
                    <a:lnTo>
                      <a:pt x="84" y="1507"/>
                    </a:lnTo>
                    <a:lnTo>
                      <a:pt x="0" y="1570"/>
                    </a:lnTo>
                    <a:lnTo>
                      <a:pt x="0" y="1716"/>
                    </a:lnTo>
                    <a:lnTo>
                      <a:pt x="209" y="1884"/>
                    </a:lnTo>
                    <a:lnTo>
                      <a:pt x="335" y="2072"/>
                    </a:lnTo>
                    <a:lnTo>
                      <a:pt x="398" y="2093"/>
                    </a:lnTo>
                    <a:lnTo>
                      <a:pt x="398" y="2135"/>
                    </a:lnTo>
                    <a:lnTo>
                      <a:pt x="544" y="2365"/>
                    </a:lnTo>
                    <a:lnTo>
                      <a:pt x="586" y="2532"/>
                    </a:lnTo>
                    <a:lnTo>
                      <a:pt x="649" y="2553"/>
                    </a:lnTo>
                    <a:lnTo>
                      <a:pt x="753" y="2449"/>
                    </a:lnTo>
                    <a:lnTo>
                      <a:pt x="837" y="2553"/>
                    </a:lnTo>
                    <a:lnTo>
                      <a:pt x="963" y="2595"/>
                    </a:lnTo>
                    <a:lnTo>
                      <a:pt x="1025" y="2511"/>
                    </a:lnTo>
                    <a:lnTo>
                      <a:pt x="1130" y="2511"/>
                    </a:lnTo>
                    <a:lnTo>
                      <a:pt x="1277" y="2595"/>
                    </a:lnTo>
                    <a:lnTo>
                      <a:pt x="1360" y="2532"/>
                    </a:lnTo>
                    <a:lnTo>
                      <a:pt x="1381" y="2616"/>
                    </a:lnTo>
                    <a:lnTo>
                      <a:pt x="1465" y="2616"/>
                    </a:lnTo>
                    <a:lnTo>
                      <a:pt x="1528" y="2658"/>
                    </a:lnTo>
                    <a:lnTo>
                      <a:pt x="1653" y="2700"/>
                    </a:lnTo>
                    <a:lnTo>
                      <a:pt x="1569" y="2742"/>
                    </a:lnTo>
                    <a:lnTo>
                      <a:pt x="1486" y="2825"/>
                    </a:lnTo>
                    <a:lnTo>
                      <a:pt x="1423" y="2762"/>
                    </a:lnTo>
                    <a:lnTo>
                      <a:pt x="1318" y="2742"/>
                    </a:lnTo>
                    <a:lnTo>
                      <a:pt x="1067" y="2595"/>
                    </a:lnTo>
                    <a:lnTo>
                      <a:pt x="963" y="2616"/>
                    </a:lnTo>
                    <a:lnTo>
                      <a:pt x="858" y="2658"/>
                    </a:lnTo>
                    <a:lnTo>
                      <a:pt x="753" y="2616"/>
                    </a:lnTo>
                    <a:lnTo>
                      <a:pt x="691" y="2721"/>
                    </a:lnTo>
                    <a:lnTo>
                      <a:pt x="628" y="2742"/>
                    </a:lnTo>
                    <a:lnTo>
                      <a:pt x="607" y="2846"/>
                    </a:lnTo>
                    <a:lnTo>
                      <a:pt x="732" y="2972"/>
                    </a:lnTo>
                    <a:lnTo>
                      <a:pt x="858" y="3035"/>
                    </a:lnTo>
                    <a:lnTo>
                      <a:pt x="1004" y="3139"/>
                    </a:lnTo>
                    <a:lnTo>
                      <a:pt x="1004" y="3223"/>
                    </a:lnTo>
                    <a:lnTo>
                      <a:pt x="942" y="3265"/>
                    </a:lnTo>
                    <a:lnTo>
                      <a:pt x="942" y="3369"/>
                    </a:lnTo>
                    <a:lnTo>
                      <a:pt x="1046" y="3495"/>
                    </a:lnTo>
                    <a:lnTo>
                      <a:pt x="1130" y="3579"/>
                    </a:lnTo>
                    <a:lnTo>
                      <a:pt x="1151" y="3495"/>
                    </a:lnTo>
                    <a:lnTo>
                      <a:pt x="1130" y="3453"/>
                    </a:lnTo>
                    <a:lnTo>
                      <a:pt x="1172" y="3348"/>
                    </a:lnTo>
                    <a:lnTo>
                      <a:pt x="1214" y="3474"/>
                    </a:lnTo>
                    <a:lnTo>
                      <a:pt x="1360" y="3537"/>
                    </a:lnTo>
                    <a:lnTo>
                      <a:pt x="1381" y="3599"/>
                    </a:lnTo>
                    <a:lnTo>
                      <a:pt x="1360" y="3704"/>
                    </a:lnTo>
                    <a:lnTo>
                      <a:pt x="1423" y="3788"/>
                    </a:lnTo>
                    <a:lnTo>
                      <a:pt x="1423" y="3746"/>
                    </a:lnTo>
                    <a:lnTo>
                      <a:pt x="1465" y="3599"/>
                    </a:lnTo>
                    <a:lnTo>
                      <a:pt x="1569" y="3599"/>
                    </a:lnTo>
                    <a:lnTo>
                      <a:pt x="1632" y="3704"/>
                    </a:lnTo>
                    <a:lnTo>
                      <a:pt x="1800" y="3809"/>
                    </a:lnTo>
                    <a:lnTo>
                      <a:pt x="1800" y="3809"/>
                    </a:lnTo>
                    <a:lnTo>
                      <a:pt x="1737" y="3704"/>
                    </a:lnTo>
                    <a:lnTo>
                      <a:pt x="1758" y="3641"/>
                    </a:lnTo>
                    <a:lnTo>
                      <a:pt x="1695" y="3537"/>
                    </a:lnTo>
                    <a:lnTo>
                      <a:pt x="1632" y="3348"/>
                    </a:lnTo>
                    <a:lnTo>
                      <a:pt x="1549" y="3244"/>
                    </a:lnTo>
                    <a:lnTo>
                      <a:pt x="1549" y="3181"/>
                    </a:lnTo>
                    <a:lnTo>
                      <a:pt x="1632" y="3181"/>
                    </a:lnTo>
                    <a:lnTo>
                      <a:pt x="1758" y="3265"/>
                    </a:lnTo>
                    <a:lnTo>
                      <a:pt x="1737" y="3327"/>
                    </a:lnTo>
                    <a:lnTo>
                      <a:pt x="1758" y="3369"/>
                    </a:lnTo>
                    <a:lnTo>
                      <a:pt x="1841" y="3286"/>
                    </a:lnTo>
                    <a:lnTo>
                      <a:pt x="1967" y="3348"/>
                    </a:lnTo>
                    <a:lnTo>
                      <a:pt x="1967" y="3286"/>
                    </a:lnTo>
                    <a:lnTo>
                      <a:pt x="1904" y="3244"/>
                    </a:lnTo>
                    <a:lnTo>
                      <a:pt x="1904" y="3181"/>
                    </a:lnTo>
                    <a:lnTo>
                      <a:pt x="1862" y="3181"/>
                    </a:lnTo>
                    <a:lnTo>
                      <a:pt x="1758" y="3139"/>
                    </a:lnTo>
                    <a:lnTo>
                      <a:pt x="1758" y="3076"/>
                    </a:lnTo>
                    <a:lnTo>
                      <a:pt x="1653" y="3014"/>
                    </a:lnTo>
                    <a:lnTo>
                      <a:pt x="1758" y="2951"/>
                    </a:lnTo>
                    <a:lnTo>
                      <a:pt x="1862" y="2951"/>
                    </a:lnTo>
                    <a:lnTo>
                      <a:pt x="1904" y="2909"/>
                    </a:lnTo>
                    <a:lnTo>
                      <a:pt x="2072" y="3014"/>
                    </a:lnTo>
                    <a:lnTo>
                      <a:pt x="2093" y="3055"/>
                    </a:lnTo>
                    <a:lnTo>
                      <a:pt x="2197" y="3076"/>
                    </a:lnTo>
                    <a:lnTo>
                      <a:pt x="2218" y="3035"/>
                    </a:lnTo>
                    <a:lnTo>
                      <a:pt x="2113" y="2909"/>
                    </a:lnTo>
                    <a:lnTo>
                      <a:pt x="2155" y="2762"/>
                    </a:lnTo>
                    <a:lnTo>
                      <a:pt x="2093" y="2700"/>
                    </a:lnTo>
                    <a:lnTo>
                      <a:pt x="1841" y="2532"/>
                    </a:lnTo>
                    <a:lnTo>
                      <a:pt x="1758" y="2511"/>
                    </a:lnTo>
                    <a:lnTo>
                      <a:pt x="1737" y="2490"/>
                    </a:lnTo>
                    <a:cubicBezTo>
                      <a:pt x="1758" y="2490"/>
                      <a:pt x="1779" y="2449"/>
                      <a:pt x="1800" y="2407"/>
                    </a:cubicBezTo>
                    <a:lnTo>
                      <a:pt x="1862" y="2449"/>
                    </a:lnTo>
                    <a:lnTo>
                      <a:pt x="1946" y="2490"/>
                    </a:lnTo>
                    <a:lnTo>
                      <a:pt x="1988" y="2553"/>
                    </a:lnTo>
                    <a:lnTo>
                      <a:pt x="2093" y="2616"/>
                    </a:lnTo>
                    <a:lnTo>
                      <a:pt x="2176" y="2616"/>
                    </a:lnTo>
                    <a:lnTo>
                      <a:pt x="2197" y="2658"/>
                    </a:lnTo>
                    <a:lnTo>
                      <a:pt x="2281" y="2762"/>
                    </a:lnTo>
                    <a:lnTo>
                      <a:pt x="2323" y="2825"/>
                    </a:lnTo>
                    <a:lnTo>
                      <a:pt x="2323" y="2867"/>
                    </a:lnTo>
                    <a:lnTo>
                      <a:pt x="2365" y="2930"/>
                    </a:lnTo>
                    <a:lnTo>
                      <a:pt x="2427" y="2972"/>
                    </a:lnTo>
                    <a:lnTo>
                      <a:pt x="2490" y="2951"/>
                    </a:lnTo>
                    <a:lnTo>
                      <a:pt x="2532" y="2972"/>
                    </a:lnTo>
                    <a:lnTo>
                      <a:pt x="2595" y="2867"/>
                    </a:lnTo>
                    <a:lnTo>
                      <a:pt x="2490" y="2867"/>
                    </a:lnTo>
                    <a:lnTo>
                      <a:pt x="2469" y="2888"/>
                    </a:lnTo>
                    <a:lnTo>
                      <a:pt x="2385" y="2825"/>
                    </a:lnTo>
                    <a:lnTo>
                      <a:pt x="2385" y="2742"/>
                    </a:lnTo>
                    <a:lnTo>
                      <a:pt x="2365" y="2679"/>
                    </a:lnTo>
                    <a:lnTo>
                      <a:pt x="2365" y="2637"/>
                    </a:lnTo>
                    <a:lnTo>
                      <a:pt x="2302" y="2553"/>
                    </a:lnTo>
                    <a:lnTo>
                      <a:pt x="2176" y="2428"/>
                    </a:lnTo>
                    <a:lnTo>
                      <a:pt x="2176" y="2449"/>
                    </a:lnTo>
                    <a:lnTo>
                      <a:pt x="2093" y="2449"/>
                    </a:lnTo>
                    <a:lnTo>
                      <a:pt x="2093" y="2428"/>
                    </a:lnTo>
                    <a:lnTo>
                      <a:pt x="1988" y="2365"/>
                    </a:lnTo>
                    <a:lnTo>
                      <a:pt x="1883" y="2344"/>
                    </a:lnTo>
                    <a:lnTo>
                      <a:pt x="1800" y="2239"/>
                    </a:lnTo>
                    <a:lnTo>
                      <a:pt x="1758" y="2239"/>
                    </a:lnTo>
                    <a:cubicBezTo>
                      <a:pt x="1730" y="2230"/>
                      <a:pt x="1706" y="2212"/>
                      <a:pt x="1680" y="2193"/>
                    </a:cubicBezTo>
                    <a:lnTo>
                      <a:pt x="1680" y="2193"/>
                    </a:lnTo>
                    <a:lnTo>
                      <a:pt x="1737" y="2156"/>
                    </a:lnTo>
                    <a:lnTo>
                      <a:pt x="1758" y="2030"/>
                    </a:lnTo>
                    <a:lnTo>
                      <a:pt x="1674" y="1946"/>
                    </a:lnTo>
                    <a:lnTo>
                      <a:pt x="1486" y="1737"/>
                    </a:lnTo>
                    <a:lnTo>
                      <a:pt x="1423" y="1695"/>
                    </a:lnTo>
                    <a:lnTo>
                      <a:pt x="1381" y="1612"/>
                    </a:lnTo>
                    <a:lnTo>
                      <a:pt x="1256" y="1507"/>
                    </a:lnTo>
                    <a:lnTo>
                      <a:pt x="1318" y="1465"/>
                    </a:lnTo>
                    <a:lnTo>
                      <a:pt x="1277" y="1235"/>
                    </a:lnTo>
                    <a:lnTo>
                      <a:pt x="1360" y="1130"/>
                    </a:lnTo>
                    <a:lnTo>
                      <a:pt x="1486" y="1089"/>
                    </a:lnTo>
                    <a:lnTo>
                      <a:pt x="1528" y="1193"/>
                    </a:lnTo>
                    <a:lnTo>
                      <a:pt x="1465" y="1193"/>
                    </a:lnTo>
                    <a:lnTo>
                      <a:pt x="1465" y="1256"/>
                    </a:lnTo>
                    <a:lnTo>
                      <a:pt x="1653" y="1319"/>
                    </a:lnTo>
                    <a:lnTo>
                      <a:pt x="1674" y="1465"/>
                    </a:lnTo>
                    <a:lnTo>
                      <a:pt x="1779" y="1570"/>
                    </a:lnTo>
                    <a:lnTo>
                      <a:pt x="1904" y="1570"/>
                    </a:lnTo>
                    <a:lnTo>
                      <a:pt x="1841" y="1507"/>
                    </a:lnTo>
                    <a:lnTo>
                      <a:pt x="1779" y="1423"/>
                    </a:lnTo>
                    <a:lnTo>
                      <a:pt x="1800" y="1361"/>
                    </a:lnTo>
                    <a:lnTo>
                      <a:pt x="1946" y="1402"/>
                    </a:lnTo>
                    <a:lnTo>
                      <a:pt x="2009" y="1528"/>
                    </a:lnTo>
                    <a:lnTo>
                      <a:pt x="2093" y="1570"/>
                    </a:lnTo>
                    <a:lnTo>
                      <a:pt x="2155" y="1486"/>
                    </a:lnTo>
                    <a:lnTo>
                      <a:pt x="2072" y="1423"/>
                    </a:lnTo>
                    <a:lnTo>
                      <a:pt x="1988" y="1402"/>
                    </a:lnTo>
                    <a:lnTo>
                      <a:pt x="1988" y="1361"/>
                    </a:lnTo>
                    <a:lnTo>
                      <a:pt x="2197" y="1361"/>
                    </a:lnTo>
                    <a:lnTo>
                      <a:pt x="2281" y="1423"/>
                    </a:lnTo>
                    <a:lnTo>
                      <a:pt x="2302" y="1402"/>
                    </a:lnTo>
                    <a:lnTo>
                      <a:pt x="2176" y="1298"/>
                    </a:lnTo>
                    <a:lnTo>
                      <a:pt x="2051" y="1277"/>
                    </a:lnTo>
                    <a:lnTo>
                      <a:pt x="1946" y="1151"/>
                    </a:lnTo>
                    <a:lnTo>
                      <a:pt x="1988" y="1068"/>
                    </a:lnTo>
                    <a:lnTo>
                      <a:pt x="2093" y="1089"/>
                    </a:lnTo>
                    <a:lnTo>
                      <a:pt x="2176" y="1047"/>
                    </a:lnTo>
                    <a:lnTo>
                      <a:pt x="2218" y="879"/>
                    </a:lnTo>
                    <a:lnTo>
                      <a:pt x="2302" y="858"/>
                    </a:lnTo>
                    <a:lnTo>
                      <a:pt x="2427" y="963"/>
                    </a:lnTo>
                    <a:lnTo>
                      <a:pt x="2532" y="963"/>
                    </a:lnTo>
                    <a:lnTo>
                      <a:pt x="2637" y="858"/>
                    </a:lnTo>
                    <a:lnTo>
                      <a:pt x="2637" y="796"/>
                    </a:lnTo>
                    <a:lnTo>
                      <a:pt x="2699" y="796"/>
                    </a:lnTo>
                    <a:lnTo>
                      <a:pt x="2783" y="879"/>
                    </a:lnTo>
                    <a:lnTo>
                      <a:pt x="3013" y="879"/>
                    </a:lnTo>
                    <a:lnTo>
                      <a:pt x="3201" y="942"/>
                    </a:lnTo>
                    <a:lnTo>
                      <a:pt x="3327" y="900"/>
                    </a:lnTo>
                    <a:lnTo>
                      <a:pt x="3348" y="566"/>
                    </a:lnTo>
                    <a:lnTo>
                      <a:pt x="3327" y="440"/>
                    </a:lnTo>
                    <a:lnTo>
                      <a:pt x="3473" y="335"/>
                    </a:lnTo>
                    <a:lnTo>
                      <a:pt x="3473" y="210"/>
                    </a:lnTo>
                    <a:lnTo>
                      <a:pt x="3369" y="147"/>
                    </a:lnTo>
                    <a:lnTo>
                      <a:pt x="34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7" name="Google Shape;2537;p76"/>
            <p:cNvGrpSpPr/>
            <p:nvPr/>
          </p:nvGrpSpPr>
          <p:grpSpPr>
            <a:xfrm>
              <a:off x="3782759" y="2807162"/>
              <a:ext cx="82686" cy="85487"/>
              <a:chOff x="3765350" y="2500900"/>
              <a:chExt cx="173600" cy="187925"/>
            </a:xfrm>
          </p:grpSpPr>
          <p:sp>
            <p:nvSpPr>
              <p:cNvPr id="2538" name="Google Shape;2538;p76"/>
              <p:cNvSpPr/>
              <p:nvPr/>
            </p:nvSpPr>
            <p:spPr>
              <a:xfrm>
                <a:off x="3765350" y="2500900"/>
                <a:ext cx="108950" cy="64300"/>
              </a:xfrm>
              <a:custGeom>
                <a:avLst/>
                <a:gdLst/>
                <a:ahLst/>
                <a:cxnLst/>
                <a:rect l="l" t="t" r="r" b="b"/>
                <a:pathLst>
                  <a:path w="4358" h="2572" extrusionOk="0">
                    <a:moveTo>
                      <a:pt x="1286" y="596"/>
                    </a:moveTo>
                    <a:lnTo>
                      <a:pt x="0" y="1072"/>
                    </a:lnTo>
                    <a:lnTo>
                      <a:pt x="429" y="2239"/>
                    </a:lnTo>
                    <a:lnTo>
                      <a:pt x="857" y="2572"/>
                    </a:lnTo>
                    <a:lnTo>
                      <a:pt x="2191" y="1215"/>
                    </a:lnTo>
                    <a:lnTo>
                      <a:pt x="4024" y="1072"/>
                    </a:lnTo>
                    <a:lnTo>
                      <a:pt x="4358" y="429"/>
                    </a:lnTo>
                    <a:lnTo>
                      <a:pt x="3120" y="0"/>
                    </a:lnTo>
                    <a:lnTo>
                      <a:pt x="2477" y="358"/>
                    </a:lnTo>
                    <a:close/>
                  </a:path>
                </a:pathLst>
              </a:custGeom>
              <a:solidFill>
                <a:schemeClr val="dk1"/>
              </a:solidFill>
              <a:ln>
                <a:noFill/>
              </a:ln>
            </p:spPr>
            <p:txBody>
              <a:bodyPr/>
              <a:lstStyle/>
              <a:p>
                <a:endParaRPr lang="en-US"/>
              </a:p>
            </p:txBody>
          </p:sp>
          <p:sp>
            <p:nvSpPr>
              <p:cNvPr id="2539" name="Google Shape;2539;p76"/>
              <p:cNvSpPr/>
              <p:nvPr/>
            </p:nvSpPr>
            <p:spPr>
              <a:xfrm>
                <a:off x="3797175" y="2609800"/>
                <a:ext cx="2625" cy="3700"/>
              </a:xfrm>
              <a:custGeom>
                <a:avLst/>
                <a:gdLst/>
                <a:ahLst/>
                <a:cxnLst/>
                <a:rect l="l" t="t" r="r" b="b"/>
                <a:pathLst>
                  <a:path w="105" h="148" extrusionOk="0">
                    <a:moveTo>
                      <a:pt x="42" y="1"/>
                    </a:moveTo>
                    <a:lnTo>
                      <a:pt x="21" y="43"/>
                    </a:lnTo>
                    <a:lnTo>
                      <a:pt x="0" y="84"/>
                    </a:lnTo>
                    <a:lnTo>
                      <a:pt x="0" y="147"/>
                    </a:lnTo>
                    <a:lnTo>
                      <a:pt x="21" y="147"/>
                    </a:lnTo>
                    <a:lnTo>
                      <a:pt x="42" y="105"/>
                    </a:lnTo>
                    <a:lnTo>
                      <a:pt x="105" y="22"/>
                    </a:lnTo>
                    <a:lnTo>
                      <a:pt x="4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76"/>
              <p:cNvSpPr/>
              <p:nvPr/>
            </p:nvSpPr>
            <p:spPr>
              <a:xfrm>
                <a:off x="3796125" y="2610325"/>
                <a:ext cx="22525" cy="41875"/>
              </a:xfrm>
              <a:custGeom>
                <a:avLst/>
                <a:gdLst/>
                <a:ahLst/>
                <a:cxnLst/>
                <a:rect l="l" t="t" r="r" b="b"/>
                <a:pathLst>
                  <a:path w="901" h="1675" extrusionOk="0">
                    <a:moveTo>
                      <a:pt x="565" y="1"/>
                    </a:moveTo>
                    <a:lnTo>
                      <a:pt x="461" y="22"/>
                    </a:lnTo>
                    <a:lnTo>
                      <a:pt x="252" y="273"/>
                    </a:lnTo>
                    <a:lnTo>
                      <a:pt x="168" y="273"/>
                    </a:lnTo>
                    <a:lnTo>
                      <a:pt x="42" y="189"/>
                    </a:lnTo>
                    <a:lnTo>
                      <a:pt x="42" y="314"/>
                    </a:lnTo>
                    <a:lnTo>
                      <a:pt x="1" y="398"/>
                    </a:lnTo>
                    <a:lnTo>
                      <a:pt x="105" y="503"/>
                    </a:lnTo>
                    <a:lnTo>
                      <a:pt x="105" y="586"/>
                    </a:lnTo>
                    <a:lnTo>
                      <a:pt x="189" y="649"/>
                    </a:lnTo>
                    <a:lnTo>
                      <a:pt x="189" y="796"/>
                    </a:lnTo>
                    <a:lnTo>
                      <a:pt x="105" y="858"/>
                    </a:lnTo>
                    <a:lnTo>
                      <a:pt x="147" y="942"/>
                    </a:lnTo>
                    <a:lnTo>
                      <a:pt x="273" y="942"/>
                    </a:lnTo>
                    <a:lnTo>
                      <a:pt x="273" y="1005"/>
                    </a:lnTo>
                    <a:lnTo>
                      <a:pt x="189" y="1068"/>
                    </a:lnTo>
                    <a:lnTo>
                      <a:pt x="147" y="1277"/>
                    </a:lnTo>
                    <a:lnTo>
                      <a:pt x="189" y="1361"/>
                    </a:lnTo>
                    <a:lnTo>
                      <a:pt x="252" y="1591"/>
                    </a:lnTo>
                    <a:lnTo>
                      <a:pt x="314" y="1674"/>
                    </a:lnTo>
                    <a:lnTo>
                      <a:pt x="377" y="1654"/>
                    </a:lnTo>
                    <a:lnTo>
                      <a:pt x="419" y="1674"/>
                    </a:lnTo>
                    <a:lnTo>
                      <a:pt x="503" y="1654"/>
                    </a:lnTo>
                    <a:lnTo>
                      <a:pt x="524" y="1528"/>
                    </a:lnTo>
                    <a:lnTo>
                      <a:pt x="565" y="1444"/>
                    </a:lnTo>
                    <a:lnTo>
                      <a:pt x="670" y="1444"/>
                    </a:lnTo>
                    <a:lnTo>
                      <a:pt x="733" y="1528"/>
                    </a:lnTo>
                    <a:lnTo>
                      <a:pt x="796" y="1528"/>
                    </a:lnTo>
                    <a:lnTo>
                      <a:pt x="837" y="1444"/>
                    </a:lnTo>
                    <a:lnTo>
                      <a:pt x="837" y="1214"/>
                    </a:lnTo>
                    <a:lnTo>
                      <a:pt x="879" y="1151"/>
                    </a:lnTo>
                    <a:lnTo>
                      <a:pt x="837" y="921"/>
                    </a:lnTo>
                    <a:lnTo>
                      <a:pt x="900" y="712"/>
                    </a:lnTo>
                    <a:lnTo>
                      <a:pt x="733" y="586"/>
                    </a:lnTo>
                    <a:lnTo>
                      <a:pt x="879" y="503"/>
                    </a:lnTo>
                    <a:lnTo>
                      <a:pt x="879" y="419"/>
                    </a:lnTo>
                    <a:lnTo>
                      <a:pt x="837" y="294"/>
                    </a:lnTo>
                    <a:lnTo>
                      <a:pt x="775" y="189"/>
                    </a:lnTo>
                    <a:lnTo>
                      <a:pt x="691" y="63"/>
                    </a:lnTo>
                    <a:lnTo>
                      <a:pt x="670" y="84"/>
                    </a:lnTo>
                    <a:lnTo>
                      <a:pt x="5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76"/>
              <p:cNvSpPr/>
              <p:nvPr/>
            </p:nvSpPr>
            <p:spPr>
              <a:xfrm>
                <a:off x="3821225" y="2579475"/>
                <a:ext cx="6300" cy="4200"/>
              </a:xfrm>
              <a:custGeom>
                <a:avLst/>
                <a:gdLst/>
                <a:ahLst/>
                <a:cxnLst/>
                <a:rect l="l" t="t" r="r" b="b"/>
                <a:pathLst>
                  <a:path w="252" h="168" extrusionOk="0">
                    <a:moveTo>
                      <a:pt x="189" y="0"/>
                    </a:moveTo>
                    <a:lnTo>
                      <a:pt x="147" y="42"/>
                    </a:lnTo>
                    <a:lnTo>
                      <a:pt x="43" y="84"/>
                    </a:lnTo>
                    <a:lnTo>
                      <a:pt x="1" y="147"/>
                    </a:lnTo>
                    <a:lnTo>
                      <a:pt x="43" y="167"/>
                    </a:lnTo>
                    <a:lnTo>
                      <a:pt x="189" y="147"/>
                    </a:lnTo>
                    <a:lnTo>
                      <a:pt x="252" y="147"/>
                    </a:lnTo>
                    <a:lnTo>
                      <a:pt x="252" y="63"/>
                    </a:lnTo>
                    <a:lnTo>
                      <a:pt x="1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76"/>
              <p:cNvSpPr/>
              <p:nvPr/>
            </p:nvSpPr>
            <p:spPr>
              <a:xfrm>
                <a:off x="3833800" y="2589400"/>
                <a:ext cx="1575" cy="1600"/>
              </a:xfrm>
              <a:custGeom>
                <a:avLst/>
                <a:gdLst/>
                <a:ahLst/>
                <a:cxnLst/>
                <a:rect l="l" t="t" r="r" b="b"/>
                <a:pathLst>
                  <a:path w="63" h="64" extrusionOk="0">
                    <a:moveTo>
                      <a:pt x="42" y="1"/>
                    </a:moveTo>
                    <a:lnTo>
                      <a:pt x="0" y="22"/>
                    </a:lnTo>
                    <a:lnTo>
                      <a:pt x="63" y="63"/>
                    </a:lnTo>
                    <a:lnTo>
                      <a:pt x="4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76"/>
              <p:cNvSpPr/>
              <p:nvPr/>
            </p:nvSpPr>
            <p:spPr>
              <a:xfrm>
                <a:off x="3774675" y="2506225"/>
                <a:ext cx="164275" cy="182600"/>
              </a:xfrm>
              <a:custGeom>
                <a:avLst/>
                <a:gdLst/>
                <a:ahLst/>
                <a:cxnLst/>
                <a:rect l="l" t="t" r="r" b="b"/>
                <a:pathLst>
                  <a:path w="6571" h="7304" extrusionOk="0">
                    <a:moveTo>
                      <a:pt x="2595" y="1"/>
                    </a:moveTo>
                    <a:lnTo>
                      <a:pt x="2302" y="189"/>
                    </a:lnTo>
                    <a:lnTo>
                      <a:pt x="2114" y="105"/>
                    </a:lnTo>
                    <a:lnTo>
                      <a:pt x="2009" y="252"/>
                    </a:lnTo>
                    <a:lnTo>
                      <a:pt x="2072" y="419"/>
                    </a:lnTo>
                    <a:lnTo>
                      <a:pt x="1842" y="482"/>
                    </a:lnTo>
                    <a:lnTo>
                      <a:pt x="1800" y="691"/>
                    </a:lnTo>
                    <a:lnTo>
                      <a:pt x="1695" y="608"/>
                    </a:lnTo>
                    <a:lnTo>
                      <a:pt x="1591" y="608"/>
                    </a:lnTo>
                    <a:lnTo>
                      <a:pt x="1340" y="524"/>
                    </a:lnTo>
                    <a:lnTo>
                      <a:pt x="1340" y="691"/>
                    </a:lnTo>
                    <a:lnTo>
                      <a:pt x="1235" y="901"/>
                    </a:lnTo>
                    <a:lnTo>
                      <a:pt x="1172" y="796"/>
                    </a:lnTo>
                    <a:lnTo>
                      <a:pt x="1005" y="712"/>
                    </a:lnTo>
                    <a:lnTo>
                      <a:pt x="1026" y="587"/>
                    </a:lnTo>
                    <a:lnTo>
                      <a:pt x="900" y="503"/>
                    </a:lnTo>
                    <a:lnTo>
                      <a:pt x="691" y="880"/>
                    </a:lnTo>
                    <a:lnTo>
                      <a:pt x="524" y="796"/>
                    </a:lnTo>
                    <a:lnTo>
                      <a:pt x="294" y="942"/>
                    </a:lnTo>
                    <a:lnTo>
                      <a:pt x="168" y="901"/>
                    </a:lnTo>
                    <a:lnTo>
                      <a:pt x="105" y="942"/>
                    </a:lnTo>
                    <a:lnTo>
                      <a:pt x="126" y="1089"/>
                    </a:lnTo>
                    <a:lnTo>
                      <a:pt x="231" y="1193"/>
                    </a:lnTo>
                    <a:lnTo>
                      <a:pt x="210" y="1361"/>
                    </a:lnTo>
                    <a:lnTo>
                      <a:pt x="84" y="1403"/>
                    </a:lnTo>
                    <a:lnTo>
                      <a:pt x="1" y="1465"/>
                    </a:lnTo>
                    <a:lnTo>
                      <a:pt x="126" y="1633"/>
                    </a:lnTo>
                    <a:lnTo>
                      <a:pt x="168" y="1926"/>
                    </a:lnTo>
                    <a:lnTo>
                      <a:pt x="335" y="2051"/>
                    </a:lnTo>
                    <a:lnTo>
                      <a:pt x="524" y="2051"/>
                    </a:lnTo>
                    <a:lnTo>
                      <a:pt x="440" y="2240"/>
                    </a:lnTo>
                    <a:lnTo>
                      <a:pt x="503" y="2365"/>
                    </a:lnTo>
                    <a:lnTo>
                      <a:pt x="796" y="2302"/>
                    </a:lnTo>
                    <a:lnTo>
                      <a:pt x="900" y="2177"/>
                    </a:lnTo>
                    <a:lnTo>
                      <a:pt x="900" y="2072"/>
                    </a:lnTo>
                    <a:lnTo>
                      <a:pt x="1172" y="1926"/>
                    </a:lnTo>
                    <a:lnTo>
                      <a:pt x="1570" y="2030"/>
                    </a:lnTo>
                    <a:lnTo>
                      <a:pt x="1675" y="2093"/>
                    </a:lnTo>
                    <a:lnTo>
                      <a:pt x="1842" y="2156"/>
                    </a:lnTo>
                    <a:lnTo>
                      <a:pt x="1884" y="2261"/>
                    </a:lnTo>
                    <a:lnTo>
                      <a:pt x="1905" y="2302"/>
                    </a:lnTo>
                    <a:lnTo>
                      <a:pt x="1967" y="2386"/>
                    </a:lnTo>
                    <a:lnTo>
                      <a:pt x="2072" y="2574"/>
                    </a:lnTo>
                    <a:lnTo>
                      <a:pt x="2072" y="2679"/>
                    </a:lnTo>
                    <a:lnTo>
                      <a:pt x="2156" y="2721"/>
                    </a:lnTo>
                    <a:lnTo>
                      <a:pt x="2156" y="2888"/>
                    </a:lnTo>
                    <a:lnTo>
                      <a:pt x="2281" y="2930"/>
                    </a:lnTo>
                    <a:lnTo>
                      <a:pt x="2365" y="3035"/>
                    </a:lnTo>
                    <a:lnTo>
                      <a:pt x="2511" y="3202"/>
                    </a:lnTo>
                    <a:lnTo>
                      <a:pt x="2532" y="3307"/>
                    </a:lnTo>
                    <a:lnTo>
                      <a:pt x="2700" y="3307"/>
                    </a:lnTo>
                    <a:lnTo>
                      <a:pt x="2804" y="3432"/>
                    </a:lnTo>
                    <a:lnTo>
                      <a:pt x="2825" y="3537"/>
                    </a:lnTo>
                    <a:lnTo>
                      <a:pt x="2909" y="3558"/>
                    </a:lnTo>
                    <a:lnTo>
                      <a:pt x="3139" y="3851"/>
                    </a:lnTo>
                    <a:lnTo>
                      <a:pt x="3369" y="4018"/>
                    </a:lnTo>
                    <a:lnTo>
                      <a:pt x="3474" y="4039"/>
                    </a:lnTo>
                    <a:lnTo>
                      <a:pt x="3579" y="4081"/>
                    </a:lnTo>
                    <a:lnTo>
                      <a:pt x="3620" y="4186"/>
                    </a:lnTo>
                    <a:lnTo>
                      <a:pt x="3725" y="4186"/>
                    </a:lnTo>
                    <a:lnTo>
                      <a:pt x="3788" y="4123"/>
                    </a:lnTo>
                    <a:lnTo>
                      <a:pt x="3934" y="4165"/>
                    </a:lnTo>
                    <a:lnTo>
                      <a:pt x="4039" y="4165"/>
                    </a:lnTo>
                    <a:lnTo>
                      <a:pt x="4164" y="4395"/>
                    </a:lnTo>
                    <a:lnTo>
                      <a:pt x="4248" y="4458"/>
                    </a:lnTo>
                    <a:lnTo>
                      <a:pt x="4290" y="4416"/>
                    </a:lnTo>
                    <a:lnTo>
                      <a:pt x="4395" y="4458"/>
                    </a:lnTo>
                    <a:lnTo>
                      <a:pt x="4395" y="4520"/>
                    </a:lnTo>
                    <a:lnTo>
                      <a:pt x="4604" y="4520"/>
                    </a:lnTo>
                    <a:lnTo>
                      <a:pt x="4688" y="4625"/>
                    </a:lnTo>
                    <a:lnTo>
                      <a:pt x="4688" y="4730"/>
                    </a:lnTo>
                    <a:lnTo>
                      <a:pt x="4646" y="4792"/>
                    </a:lnTo>
                    <a:lnTo>
                      <a:pt x="4708" y="4834"/>
                    </a:lnTo>
                    <a:lnTo>
                      <a:pt x="4834" y="4834"/>
                    </a:lnTo>
                    <a:lnTo>
                      <a:pt x="4897" y="4939"/>
                    </a:lnTo>
                    <a:lnTo>
                      <a:pt x="5043" y="4981"/>
                    </a:lnTo>
                    <a:lnTo>
                      <a:pt x="5106" y="4939"/>
                    </a:lnTo>
                    <a:lnTo>
                      <a:pt x="5169" y="5002"/>
                    </a:lnTo>
                    <a:lnTo>
                      <a:pt x="5232" y="5190"/>
                    </a:lnTo>
                    <a:lnTo>
                      <a:pt x="5252" y="5357"/>
                    </a:lnTo>
                    <a:lnTo>
                      <a:pt x="5315" y="5441"/>
                    </a:lnTo>
                    <a:lnTo>
                      <a:pt x="5357" y="5650"/>
                    </a:lnTo>
                    <a:lnTo>
                      <a:pt x="5420" y="5755"/>
                    </a:lnTo>
                    <a:lnTo>
                      <a:pt x="5420" y="5859"/>
                    </a:lnTo>
                    <a:lnTo>
                      <a:pt x="5357" y="5943"/>
                    </a:lnTo>
                    <a:lnTo>
                      <a:pt x="5315" y="5943"/>
                    </a:lnTo>
                    <a:lnTo>
                      <a:pt x="5273" y="5964"/>
                    </a:lnTo>
                    <a:lnTo>
                      <a:pt x="5315" y="6069"/>
                    </a:lnTo>
                    <a:lnTo>
                      <a:pt x="5273" y="6173"/>
                    </a:lnTo>
                    <a:lnTo>
                      <a:pt x="5211" y="6257"/>
                    </a:lnTo>
                    <a:lnTo>
                      <a:pt x="5127" y="6278"/>
                    </a:lnTo>
                    <a:lnTo>
                      <a:pt x="5106" y="6341"/>
                    </a:lnTo>
                    <a:lnTo>
                      <a:pt x="5106" y="6362"/>
                    </a:lnTo>
                    <a:lnTo>
                      <a:pt x="5211" y="6466"/>
                    </a:lnTo>
                    <a:lnTo>
                      <a:pt x="5357" y="6445"/>
                    </a:lnTo>
                    <a:lnTo>
                      <a:pt x="5441" y="6341"/>
                    </a:lnTo>
                    <a:lnTo>
                      <a:pt x="5462" y="6194"/>
                    </a:lnTo>
                    <a:lnTo>
                      <a:pt x="5629" y="6069"/>
                    </a:lnTo>
                    <a:lnTo>
                      <a:pt x="5650" y="5818"/>
                    </a:lnTo>
                    <a:lnTo>
                      <a:pt x="5755" y="5713"/>
                    </a:lnTo>
                    <a:lnTo>
                      <a:pt x="5859" y="5671"/>
                    </a:lnTo>
                    <a:lnTo>
                      <a:pt x="5880" y="5608"/>
                    </a:lnTo>
                    <a:lnTo>
                      <a:pt x="5859" y="5546"/>
                    </a:lnTo>
                    <a:lnTo>
                      <a:pt x="5880" y="5399"/>
                    </a:lnTo>
                    <a:lnTo>
                      <a:pt x="5859" y="5336"/>
                    </a:lnTo>
                    <a:lnTo>
                      <a:pt x="5692" y="5190"/>
                    </a:lnTo>
                    <a:lnTo>
                      <a:pt x="5587" y="5190"/>
                    </a:lnTo>
                    <a:lnTo>
                      <a:pt x="5566" y="5127"/>
                    </a:lnTo>
                    <a:lnTo>
                      <a:pt x="5566" y="5043"/>
                    </a:lnTo>
                    <a:lnTo>
                      <a:pt x="5650" y="5002"/>
                    </a:lnTo>
                    <a:lnTo>
                      <a:pt x="5671" y="4918"/>
                    </a:lnTo>
                    <a:lnTo>
                      <a:pt x="5671" y="4834"/>
                    </a:lnTo>
                    <a:lnTo>
                      <a:pt x="5734" y="4771"/>
                    </a:lnTo>
                    <a:lnTo>
                      <a:pt x="5776" y="4625"/>
                    </a:lnTo>
                    <a:lnTo>
                      <a:pt x="5838" y="4604"/>
                    </a:lnTo>
                    <a:lnTo>
                      <a:pt x="5901" y="4604"/>
                    </a:lnTo>
                    <a:lnTo>
                      <a:pt x="6006" y="4667"/>
                    </a:lnTo>
                    <a:lnTo>
                      <a:pt x="6048" y="4709"/>
                    </a:lnTo>
                    <a:lnTo>
                      <a:pt x="6215" y="4709"/>
                    </a:lnTo>
                    <a:lnTo>
                      <a:pt x="6278" y="4730"/>
                    </a:lnTo>
                    <a:lnTo>
                      <a:pt x="6257" y="4813"/>
                    </a:lnTo>
                    <a:lnTo>
                      <a:pt x="6299" y="4918"/>
                    </a:lnTo>
                    <a:lnTo>
                      <a:pt x="6382" y="5022"/>
                    </a:lnTo>
                    <a:lnTo>
                      <a:pt x="6487" y="5085"/>
                    </a:lnTo>
                    <a:lnTo>
                      <a:pt x="6487" y="5043"/>
                    </a:lnTo>
                    <a:lnTo>
                      <a:pt x="6508" y="5022"/>
                    </a:lnTo>
                    <a:lnTo>
                      <a:pt x="6487" y="5002"/>
                    </a:lnTo>
                    <a:lnTo>
                      <a:pt x="6550" y="4918"/>
                    </a:lnTo>
                    <a:lnTo>
                      <a:pt x="6571" y="4771"/>
                    </a:lnTo>
                    <a:lnTo>
                      <a:pt x="6508" y="4688"/>
                    </a:lnTo>
                    <a:lnTo>
                      <a:pt x="6403" y="4604"/>
                    </a:lnTo>
                    <a:lnTo>
                      <a:pt x="6236" y="4562"/>
                    </a:lnTo>
                    <a:lnTo>
                      <a:pt x="6131" y="4416"/>
                    </a:lnTo>
                    <a:lnTo>
                      <a:pt x="5943" y="4290"/>
                    </a:lnTo>
                    <a:lnTo>
                      <a:pt x="5504" y="4060"/>
                    </a:lnTo>
                    <a:lnTo>
                      <a:pt x="5294" y="4018"/>
                    </a:lnTo>
                    <a:lnTo>
                      <a:pt x="5148" y="4018"/>
                    </a:lnTo>
                    <a:lnTo>
                      <a:pt x="5106" y="3914"/>
                    </a:lnTo>
                    <a:lnTo>
                      <a:pt x="5106" y="3851"/>
                    </a:lnTo>
                    <a:lnTo>
                      <a:pt x="5232" y="3746"/>
                    </a:lnTo>
                    <a:lnTo>
                      <a:pt x="5252" y="3662"/>
                    </a:lnTo>
                    <a:lnTo>
                      <a:pt x="5148" y="3621"/>
                    </a:lnTo>
                    <a:lnTo>
                      <a:pt x="5022" y="3642"/>
                    </a:lnTo>
                    <a:lnTo>
                      <a:pt x="4918" y="3621"/>
                    </a:lnTo>
                    <a:lnTo>
                      <a:pt x="4708" y="3621"/>
                    </a:lnTo>
                    <a:lnTo>
                      <a:pt x="4625" y="3558"/>
                    </a:lnTo>
                    <a:lnTo>
                      <a:pt x="4520" y="3537"/>
                    </a:lnTo>
                    <a:lnTo>
                      <a:pt x="4457" y="3453"/>
                    </a:lnTo>
                    <a:lnTo>
                      <a:pt x="4290" y="3328"/>
                    </a:lnTo>
                    <a:lnTo>
                      <a:pt x="4206" y="3202"/>
                    </a:lnTo>
                    <a:lnTo>
                      <a:pt x="4102" y="3097"/>
                    </a:lnTo>
                    <a:lnTo>
                      <a:pt x="4039" y="2993"/>
                    </a:lnTo>
                    <a:lnTo>
                      <a:pt x="4039" y="2867"/>
                    </a:lnTo>
                    <a:lnTo>
                      <a:pt x="3976" y="2825"/>
                    </a:lnTo>
                    <a:lnTo>
                      <a:pt x="3976" y="2721"/>
                    </a:lnTo>
                    <a:lnTo>
                      <a:pt x="3620" y="2365"/>
                    </a:lnTo>
                    <a:lnTo>
                      <a:pt x="3537" y="2261"/>
                    </a:lnTo>
                    <a:lnTo>
                      <a:pt x="3411" y="2177"/>
                    </a:lnTo>
                    <a:lnTo>
                      <a:pt x="3139" y="2051"/>
                    </a:lnTo>
                    <a:lnTo>
                      <a:pt x="3097" y="1968"/>
                    </a:lnTo>
                    <a:lnTo>
                      <a:pt x="3056" y="1821"/>
                    </a:lnTo>
                    <a:lnTo>
                      <a:pt x="3014" y="1654"/>
                    </a:lnTo>
                    <a:lnTo>
                      <a:pt x="3056" y="1612"/>
                    </a:lnTo>
                    <a:lnTo>
                      <a:pt x="3139" y="1465"/>
                    </a:lnTo>
                    <a:lnTo>
                      <a:pt x="3056" y="1361"/>
                    </a:lnTo>
                    <a:lnTo>
                      <a:pt x="3014" y="1235"/>
                    </a:lnTo>
                    <a:lnTo>
                      <a:pt x="3056" y="1152"/>
                    </a:lnTo>
                    <a:lnTo>
                      <a:pt x="3202" y="1131"/>
                    </a:lnTo>
                    <a:lnTo>
                      <a:pt x="3307" y="1026"/>
                    </a:lnTo>
                    <a:lnTo>
                      <a:pt x="3432" y="1026"/>
                    </a:lnTo>
                    <a:lnTo>
                      <a:pt x="3516" y="942"/>
                    </a:lnTo>
                    <a:lnTo>
                      <a:pt x="3579" y="901"/>
                    </a:lnTo>
                    <a:lnTo>
                      <a:pt x="3725" y="921"/>
                    </a:lnTo>
                    <a:lnTo>
                      <a:pt x="3683" y="712"/>
                    </a:lnTo>
                    <a:lnTo>
                      <a:pt x="3725" y="691"/>
                    </a:lnTo>
                    <a:lnTo>
                      <a:pt x="3662" y="587"/>
                    </a:lnTo>
                    <a:lnTo>
                      <a:pt x="3788" y="398"/>
                    </a:lnTo>
                    <a:lnTo>
                      <a:pt x="3725" y="315"/>
                    </a:lnTo>
                    <a:lnTo>
                      <a:pt x="3537" y="356"/>
                    </a:lnTo>
                    <a:lnTo>
                      <a:pt x="3202" y="273"/>
                    </a:lnTo>
                    <a:lnTo>
                      <a:pt x="2909" y="105"/>
                    </a:lnTo>
                    <a:lnTo>
                      <a:pt x="2930" y="1"/>
                    </a:lnTo>
                    <a:lnTo>
                      <a:pt x="2721" y="43"/>
                    </a:lnTo>
                    <a:lnTo>
                      <a:pt x="2595" y="1"/>
                    </a:lnTo>
                    <a:close/>
                    <a:moveTo>
                      <a:pt x="4960" y="6236"/>
                    </a:moveTo>
                    <a:lnTo>
                      <a:pt x="4813" y="6362"/>
                    </a:lnTo>
                    <a:lnTo>
                      <a:pt x="4750" y="6362"/>
                    </a:lnTo>
                    <a:lnTo>
                      <a:pt x="4625" y="6278"/>
                    </a:lnTo>
                    <a:lnTo>
                      <a:pt x="4499" y="6403"/>
                    </a:lnTo>
                    <a:lnTo>
                      <a:pt x="4227" y="6382"/>
                    </a:lnTo>
                    <a:lnTo>
                      <a:pt x="4018" y="6445"/>
                    </a:lnTo>
                    <a:lnTo>
                      <a:pt x="3872" y="6403"/>
                    </a:lnTo>
                    <a:lnTo>
                      <a:pt x="3767" y="6341"/>
                    </a:lnTo>
                    <a:lnTo>
                      <a:pt x="3641" y="6341"/>
                    </a:lnTo>
                    <a:lnTo>
                      <a:pt x="3558" y="6382"/>
                    </a:lnTo>
                    <a:lnTo>
                      <a:pt x="3495" y="6341"/>
                    </a:lnTo>
                    <a:lnTo>
                      <a:pt x="3369" y="6382"/>
                    </a:lnTo>
                    <a:lnTo>
                      <a:pt x="3348" y="6571"/>
                    </a:lnTo>
                    <a:lnTo>
                      <a:pt x="3474" y="6675"/>
                    </a:lnTo>
                    <a:lnTo>
                      <a:pt x="3600" y="6655"/>
                    </a:lnTo>
                    <a:lnTo>
                      <a:pt x="3809" y="6801"/>
                    </a:lnTo>
                    <a:lnTo>
                      <a:pt x="3955" y="6822"/>
                    </a:lnTo>
                    <a:lnTo>
                      <a:pt x="4060" y="6927"/>
                    </a:lnTo>
                    <a:lnTo>
                      <a:pt x="4311" y="7031"/>
                    </a:lnTo>
                    <a:lnTo>
                      <a:pt x="4374" y="7010"/>
                    </a:lnTo>
                    <a:lnTo>
                      <a:pt x="4478" y="7094"/>
                    </a:lnTo>
                    <a:lnTo>
                      <a:pt x="4499" y="7199"/>
                    </a:lnTo>
                    <a:lnTo>
                      <a:pt x="4750" y="7303"/>
                    </a:lnTo>
                    <a:lnTo>
                      <a:pt x="4855" y="7282"/>
                    </a:lnTo>
                    <a:lnTo>
                      <a:pt x="4855" y="7136"/>
                    </a:lnTo>
                    <a:lnTo>
                      <a:pt x="4918" y="7073"/>
                    </a:lnTo>
                    <a:lnTo>
                      <a:pt x="4918" y="6927"/>
                    </a:lnTo>
                    <a:lnTo>
                      <a:pt x="4813" y="6801"/>
                    </a:lnTo>
                    <a:lnTo>
                      <a:pt x="4918" y="6508"/>
                    </a:lnTo>
                    <a:lnTo>
                      <a:pt x="5022" y="6403"/>
                    </a:lnTo>
                    <a:lnTo>
                      <a:pt x="5022" y="6362"/>
                    </a:lnTo>
                    <a:lnTo>
                      <a:pt x="5043" y="6362"/>
                    </a:lnTo>
                    <a:lnTo>
                      <a:pt x="5043" y="6341"/>
                    </a:lnTo>
                    <a:lnTo>
                      <a:pt x="4960" y="623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4" name="Google Shape;2544;p76"/>
            <p:cNvGrpSpPr/>
            <p:nvPr/>
          </p:nvGrpSpPr>
          <p:grpSpPr>
            <a:xfrm>
              <a:off x="3775674" y="2798496"/>
              <a:ext cx="40545" cy="23564"/>
              <a:chOff x="3750475" y="2481850"/>
              <a:chExt cx="85125" cy="51800"/>
            </a:xfrm>
          </p:grpSpPr>
          <p:sp>
            <p:nvSpPr>
              <p:cNvPr id="2545" name="Google Shape;2545;p76"/>
              <p:cNvSpPr/>
              <p:nvPr/>
            </p:nvSpPr>
            <p:spPr>
              <a:xfrm>
                <a:off x="3762125" y="2492625"/>
                <a:ext cx="64900" cy="36650"/>
              </a:xfrm>
              <a:custGeom>
                <a:avLst/>
                <a:gdLst/>
                <a:ahLst/>
                <a:cxnLst/>
                <a:rect l="l" t="t" r="r" b="b"/>
                <a:pathLst>
                  <a:path w="2596" h="1466" extrusionOk="0">
                    <a:moveTo>
                      <a:pt x="1507" y="1"/>
                    </a:moveTo>
                    <a:lnTo>
                      <a:pt x="1361" y="64"/>
                    </a:lnTo>
                    <a:lnTo>
                      <a:pt x="1402" y="105"/>
                    </a:lnTo>
                    <a:lnTo>
                      <a:pt x="1340" y="189"/>
                    </a:lnTo>
                    <a:lnTo>
                      <a:pt x="1214" y="126"/>
                    </a:lnTo>
                    <a:lnTo>
                      <a:pt x="1109" y="189"/>
                    </a:lnTo>
                    <a:lnTo>
                      <a:pt x="1005" y="168"/>
                    </a:lnTo>
                    <a:lnTo>
                      <a:pt x="817" y="210"/>
                    </a:lnTo>
                    <a:lnTo>
                      <a:pt x="712" y="210"/>
                    </a:lnTo>
                    <a:lnTo>
                      <a:pt x="691" y="126"/>
                    </a:lnTo>
                    <a:lnTo>
                      <a:pt x="565" y="126"/>
                    </a:lnTo>
                    <a:lnTo>
                      <a:pt x="482" y="231"/>
                    </a:lnTo>
                    <a:lnTo>
                      <a:pt x="607" y="294"/>
                    </a:lnTo>
                    <a:lnTo>
                      <a:pt x="607" y="398"/>
                    </a:lnTo>
                    <a:lnTo>
                      <a:pt x="503" y="440"/>
                    </a:lnTo>
                    <a:lnTo>
                      <a:pt x="398" y="608"/>
                    </a:lnTo>
                    <a:lnTo>
                      <a:pt x="314" y="628"/>
                    </a:lnTo>
                    <a:lnTo>
                      <a:pt x="168" y="859"/>
                    </a:lnTo>
                    <a:lnTo>
                      <a:pt x="147" y="1047"/>
                    </a:lnTo>
                    <a:lnTo>
                      <a:pt x="147" y="1152"/>
                    </a:lnTo>
                    <a:lnTo>
                      <a:pt x="84" y="1152"/>
                    </a:lnTo>
                    <a:lnTo>
                      <a:pt x="0" y="1173"/>
                    </a:lnTo>
                    <a:lnTo>
                      <a:pt x="42" y="1277"/>
                    </a:lnTo>
                    <a:lnTo>
                      <a:pt x="147" y="1277"/>
                    </a:lnTo>
                    <a:lnTo>
                      <a:pt x="293" y="1235"/>
                    </a:lnTo>
                    <a:lnTo>
                      <a:pt x="252" y="1068"/>
                    </a:lnTo>
                    <a:lnTo>
                      <a:pt x="314" y="1026"/>
                    </a:lnTo>
                    <a:lnTo>
                      <a:pt x="482" y="1026"/>
                    </a:lnTo>
                    <a:lnTo>
                      <a:pt x="524" y="1131"/>
                    </a:lnTo>
                    <a:lnTo>
                      <a:pt x="586" y="1277"/>
                    </a:lnTo>
                    <a:lnTo>
                      <a:pt x="670" y="1340"/>
                    </a:lnTo>
                    <a:lnTo>
                      <a:pt x="670" y="1424"/>
                    </a:lnTo>
                    <a:lnTo>
                      <a:pt x="796" y="1465"/>
                    </a:lnTo>
                    <a:lnTo>
                      <a:pt x="1026" y="1319"/>
                    </a:lnTo>
                    <a:lnTo>
                      <a:pt x="1151" y="1361"/>
                    </a:lnTo>
                    <a:lnTo>
                      <a:pt x="1361" y="1026"/>
                    </a:lnTo>
                    <a:lnTo>
                      <a:pt x="1507" y="1110"/>
                    </a:lnTo>
                    <a:lnTo>
                      <a:pt x="1507" y="1235"/>
                    </a:lnTo>
                    <a:lnTo>
                      <a:pt x="1674" y="1319"/>
                    </a:lnTo>
                    <a:lnTo>
                      <a:pt x="1737" y="1445"/>
                    </a:lnTo>
                    <a:lnTo>
                      <a:pt x="1842" y="1235"/>
                    </a:lnTo>
                    <a:lnTo>
                      <a:pt x="1842" y="1068"/>
                    </a:lnTo>
                    <a:lnTo>
                      <a:pt x="2093" y="1131"/>
                    </a:lnTo>
                    <a:lnTo>
                      <a:pt x="2197" y="1131"/>
                    </a:lnTo>
                    <a:lnTo>
                      <a:pt x="2302" y="1214"/>
                    </a:lnTo>
                    <a:lnTo>
                      <a:pt x="2302" y="1005"/>
                    </a:lnTo>
                    <a:lnTo>
                      <a:pt x="2553" y="942"/>
                    </a:lnTo>
                    <a:lnTo>
                      <a:pt x="2490" y="754"/>
                    </a:lnTo>
                    <a:lnTo>
                      <a:pt x="2595" y="628"/>
                    </a:lnTo>
                    <a:lnTo>
                      <a:pt x="2553" y="524"/>
                    </a:lnTo>
                    <a:lnTo>
                      <a:pt x="2469" y="524"/>
                    </a:lnTo>
                    <a:lnTo>
                      <a:pt x="2365" y="628"/>
                    </a:lnTo>
                    <a:lnTo>
                      <a:pt x="2260" y="503"/>
                    </a:lnTo>
                    <a:lnTo>
                      <a:pt x="2177" y="524"/>
                    </a:lnTo>
                    <a:lnTo>
                      <a:pt x="2030" y="524"/>
                    </a:lnTo>
                    <a:lnTo>
                      <a:pt x="1988" y="440"/>
                    </a:lnTo>
                    <a:lnTo>
                      <a:pt x="2030" y="398"/>
                    </a:lnTo>
                    <a:lnTo>
                      <a:pt x="2030" y="294"/>
                    </a:lnTo>
                    <a:lnTo>
                      <a:pt x="1884" y="210"/>
                    </a:lnTo>
                    <a:lnTo>
                      <a:pt x="1737" y="84"/>
                    </a:lnTo>
                    <a:lnTo>
                      <a:pt x="1653" y="84"/>
                    </a:lnTo>
                    <a:lnTo>
                      <a:pt x="1612" y="126"/>
                    </a:lnTo>
                    <a:lnTo>
                      <a:pt x="1528" y="105"/>
                    </a:lnTo>
                    <a:lnTo>
                      <a:pt x="150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76"/>
              <p:cNvSpPr/>
              <p:nvPr/>
            </p:nvSpPr>
            <p:spPr>
              <a:xfrm>
                <a:off x="3750475" y="2481850"/>
                <a:ext cx="85125" cy="51800"/>
              </a:xfrm>
              <a:custGeom>
                <a:avLst/>
                <a:gdLst/>
                <a:ahLst/>
                <a:cxnLst/>
                <a:rect l="l" t="t" r="r" b="b"/>
                <a:pathLst>
                  <a:path w="3405" h="2072" extrusionOk="0">
                    <a:moveTo>
                      <a:pt x="1095" y="286"/>
                    </a:moveTo>
                    <a:lnTo>
                      <a:pt x="0" y="1667"/>
                    </a:lnTo>
                    <a:lnTo>
                      <a:pt x="547" y="2072"/>
                    </a:lnTo>
                    <a:lnTo>
                      <a:pt x="1214" y="1858"/>
                    </a:lnTo>
                    <a:lnTo>
                      <a:pt x="1881" y="1262"/>
                    </a:lnTo>
                    <a:lnTo>
                      <a:pt x="2976" y="1286"/>
                    </a:lnTo>
                    <a:lnTo>
                      <a:pt x="3405" y="786"/>
                    </a:lnTo>
                    <a:lnTo>
                      <a:pt x="2167" y="0"/>
                    </a:lnTo>
                    <a:close/>
                  </a:path>
                </a:pathLst>
              </a:custGeom>
              <a:solidFill>
                <a:schemeClr val="dk1"/>
              </a:solidFill>
              <a:ln>
                <a:noFill/>
              </a:ln>
            </p:spPr>
            <p:txBody>
              <a:bodyPr/>
              <a:lstStyle/>
              <a:p>
                <a:endParaRPr lang="en-US"/>
              </a:p>
            </p:txBody>
          </p:sp>
        </p:grpSp>
        <p:grpSp>
          <p:nvGrpSpPr>
            <p:cNvPr id="2547" name="Google Shape;2547;p76"/>
            <p:cNvGrpSpPr/>
            <p:nvPr/>
          </p:nvGrpSpPr>
          <p:grpSpPr>
            <a:xfrm>
              <a:off x="3716946" y="2776024"/>
              <a:ext cx="81971" cy="76912"/>
              <a:chOff x="3627175" y="2432450"/>
              <a:chExt cx="172100" cy="169075"/>
            </a:xfrm>
          </p:grpSpPr>
          <p:sp>
            <p:nvSpPr>
              <p:cNvPr id="2548" name="Google Shape;2548;p76"/>
              <p:cNvSpPr/>
              <p:nvPr/>
            </p:nvSpPr>
            <p:spPr>
              <a:xfrm>
                <a:off x="3627175" y="2433000"/>
                <a:ext cx="164800" cy="156950"/>
              </a:xfrm>
              <a:custGeom>
                <a:avLst/>
                <a:gdLst/>
                <a:ahLst/>
                <a:cxnLst/>
                <a:rect l="l" t="t" r="r" b="b"/>
                <a:pathLst>
                  <a:path w="6592" h="6278" extrusionOk="0">
                    <a:moveTo>
                      <a:pt x="3829" y="0"/>
                    </a:moveTo>
                    <a:lnTo>
                      <a:pt x="3808" y="42"/>
                    </a:lnTo>
                    <a:lnTo>
                      <a:pt x="3599" y="105"/>
                    </a:lnTo>
                    <a:lnTo>
                      <a:pt x="3578" y="63"/>
                    </a:lnTo>
                    <a:lnTo>
                      <a:pt x="3390" y="168"/>
                    </a:lnTo>
                    <a:lnTo>
                      <a:pt x="3369" y="272"/>
                    </a:lnTo>
                    <a:lnTo>
                      <a:pt x="3390" y="398"/>
                    </a:lnTo>
                    <a:lnTo>
                      <a:pt x="3348" y="607"/>
                    </a:lnTo>
                    <a:lnTo>
                      <a:pt x="3181" y="796"/>
                    </a:lnTo>
                    <a:lnTo>
                      <a:pt x="3181" y="837"/>
                    </a:lnTo>
                    <a:lnTo>
                      <a:pt x="2992" y="900"/>
                    </a:lnTo>
                    <a:lnTo>
                      <a:pt x="2888" y="900"/>
                    </a:lnTo>
                    <a:lnTo>
                      <a:pt x="2783" y="879"/>
                    </a:lnTo>
                    <a:lnTo>
                      <a:pt x="2574" y="1005"/>
                    </a:lnTo>
                    <a:lnTo>
                      <a:pt x="2532" y="1089"/>
                    </a:lnTo>
                    <a:lnTo>
                      <a:pt x="2574" y="1151"/>
                    </a:lnTo>
                    <a:lnTo>
                      <a:pt x="2658" y="1193"/>
                    </a:lnTo>
                    <a:lnTo>
                      <a:pt x="2532" y="1298"/>
                    </a:lnTo>
                    <a:lnTo>
                      <a:pt x="2365" y="1319"/>
                    </a:lnTo>
                    <a:lnTo>
                      <a:pt x="2134" y="1298"/>
                    </a:lnTo>
                    <a:lnTo>
                      <a:pt x="2030" y="1235"/>
                    </a:lnTo>
                    <a:lnTo>
                      <a:pt x="1946" y="1298"/>
                    </a:lnTo>
                    <a:lnTo>
                      <a:pt x="1925" y="1214"/>
                    </a:lnTo>
                    <a:lnTo>
                      <a:pt x="1841" y="1151"/>
                    </a:lnTo>
                    <a:lnTo>
                      <a:pt x="1883" y="1047"/>
                    </a:lnTo>
                    <a:lnTo>
                      <a:pt x="1800" y="1026"/>
                    </a:lnTo>
                    <a:lnTo>
                      <a:pt x="1695" y="1047"/>
                    </a:lnTo>
                    <a:lnTo>
                      <a:pt x="1569" y="1047"/>
                    </a:lnTo>
                    <a:lnTo>
                      <a:pt x="1507" y="1026"/>
                    </a:lnTo>
                    <a:lnTo>
                      <a:pt x="1528" y="1151"/>
                    </a:lnTo>
                    <a:lnTo>
                      <a:pt x="1507" y="1214"/>
                    </a:lnTo>
                    <a:lnTo>
                      <a:pt x="1716" y="1402"/>
                    </a:lnTo>
                    <a:lnTo>
                      <a:pt x="1674" y="1444"/>
                    </a:lnTo>
                    <a:lnTo>
                      <a:pt x="1695" y="1528"/>
                    </a:lnTo>
                    <a:lnTo>
                      <a:pt x="1695" y="1633"/>
                    </a:lnTo>
                    <a:lnTo>
                      <a:pt x="1737" y="1716"/>
                    </a:lnTo>
                    <a:lnTo>
                      <a:pt x="1737" y="1821"/>
                    </a:lnTo>
                    <a:lnTo>
                      <a:pt x="1569" y="1779"/>
                    </a:lnTo>
                    <a:lnTo>
                      <a:pt x="1465" y="1821"/>
                    </a:lnTo>
                    <a:lnTo>
                      <a:pt x="1381" y="1779"/>
                    </a:lnTo>
                    <a:lnTo>
                      <a:pt x="1277" y="1821"/>
                    </a:lnTo>
                    <a:lnTo>
                      <a:pt x="1256" y="1758"/>
                    </a:lnTo>
                    <a:lnTo>
                      <a:pt x="1109" y="1863"/>
                    </a:lnTo>
                    <a:lnTo>
                      <a:pt x="963" y="1653"/>
                    </a:lnTo>
                    <a:lnTo>
                      <a:pt x="858" y="1633"/>
                    </a:lnTo>
                    <a:lnTo>
                      <a:pt x="733" y="1653"/>
                    </a:lnTo>
                    <a:lnTo>
                      <a:pt x="628" y="1758"/>
                    </a:lnTo>
                    <a:lnTo>
                      <a:pt x="565" y="1737"/>
                    </a:lnTo>
                    <a:lnTo>
                      <a:pt x="481" y="1779"/>
                    </a:lnTo>
                    <a:lnTo>
                      <a:pt x="440" y="1758"/>
                    </a:lnTo>
                    <a:lnTo>
                      <a:pt x="335" y="1758"/>
                    </a:lnTo>
                    <a:lnTo>
                      <a:pt x="251" y="1842"/>
                    </a:lnTo>
                    <a:lnTo>
                      <a:pt x="63" y="1863"/>
                    </a:lnTo>
                    <a:lnTo>
                      <a:pt x="0" y="1946"/>
                    </a:lnTo>
                    <a:lnTo>
                      <a:pt x="42" y="2030"/>
                    </a:lnTo>
                    <a:lnTo>
                      <a:pt x="147" y="1988"/>
                    </a:lnTo>
                    <a:lnTo>
                      <a:pt x="251" y="2030"/>
                    </a:lnTo>
                    <a:lnTo>
                      <a:pt x="272" y="2051"/>
                    </a:lnTo>
                    <a:lnTo>
                      <a:pt x="272" y="2051"/>
                    </a:lnTo>
                    <a:lnTo>
                      <a:pt x="147" y="2030"/>
                    </a:lnTo>
                    <a:lnTo>
                      <a:pt x="105" y="2051"/>
                    </a:lnTo>
                    <a:lnTo>
                      <a:pt x="126" y="2156"/>
                    </a:lnTo>
                    <a:lnTo>
                      <a:pt x="168" y="2072"/>
                    </a:lnTo>
                    <a:lnTo>
                      <a:pt x="230" y="2093"/>
                    </a:lnTo>
                    <a:lnTo>
                      <a:pt x="251" y="2177"/>
                    </a:lnTo>
                    <a:lnTo>
                      <a:pt x="209" y="2197"/>
                    </a:lnTo>
                    <a:lnTo>
                      <a:pt x="105" y="2239"/>
                    </a:lnTo>
                    <a:lnTo>
                      <a:pt x="105" y="2260"/>
                    </a:lnTo>
                    <a:lnTo>
                      <a:pt x="209" y="2260"/>
                    </a:lnTo>
                    <a:lnTo>
                      <a:pt x="230" y="2386"/>
                    </a:lnTo>
                    <a:lnTo>
                      <a:pt x="230" y="2469"/>
                    </a:lnTo>
                    <a:lnTo>
                      <a:pt x="335" y="2386"/>
                    </a:lnTo>
                    <a:lnTo>
                      <a:pt x="481" y="2386"/>
                    </a:lnTo>
                    <a:lnTo>
                      <a:pt x="670" y="2469"/>
                    </a:lnTo>
                    <a:lnTo>
                      <a:pt x="733" y="2511"/>
                    </a:lnTo>
                    <a:lnTo>
                      <a:pt x="774" y="2511"/>
                    </a:lnTo>
                    <a:lnTo>
                      <a:pt x="900" y="2595"/>
                    </a:lnTo>
                    <a:lnTo>
                      <a:pt x="1005" y="2511"/>
                    </a:lnTo>
                    <a:lnTo>
                      <a:pt x="1067" y="2553"/>
                    </a:lnTo>
                    <a:lnTo>
                      <a:pt x="1046" y="2595"/>
                    </a:lnTo>
                    <a:lnTo>
                      <a:pt x="1067" y="2658"/>
                    </a:lnTo>
                    <a:lnTo>
                      <a:pt x="1172" y="2595"/>
                    </a:lnTo>
                    <a:lnTo>
                      <a:pt x="1214" y="2658"/>
                    </a:lnTo>
                    <a:lnTo>
                      <a:pt x="1172" y="2762"/>
                    </a:lnTo>
                    <a:lnTo>
                      <a:pt x="1214" y="2825"/>
                    </a:lnTo>
                    <a:lnTo>
                      <a:pt x="1297" y="2825"/>
                    </a:lnTo>
                    <a:lnTo>
                      <a:pt x="1402" y="2783"/>
                    </a:lnTo>
                    <a:lnTo>
                      <a:pt x="1528" y="2783"/>
                    </a:lnTo>
                    <a:lnTo>
                      <a:pt x="1611" y="2888"/>
                    </a:lnTo>
                    <a:lnTo>
                      <a:pt x="1507" y="2825"/>
                    </a:lnTo>
                    <a:lnTo>
                      <a:pt x="1402" y="2825"/>
                    </a:lnTo>
                    <a:lnTo>
                      <a:pt x="1360" y="2930"/>
                    </a:lnTo>
                    <a:lnTo>
                      <a:pt x="1402" y="2972"/>
                    </a:lnTo>
                    <a:lnTo>
                      <a:pt x="1423" y="3076"/>
                    </a:lnTo>
                    <a:lnTo>
                      <a:pt x="1381" y="3181"/>
                    </a:lnTo>
                    <a:lnTo>
                      <a:pt x="1402" y="3244"/>
                    </a:lnTo>
                    <a:lnTo>
                      <a:pt x="1486" y="3244"/>
                    </a:lnTo>
                    <a:lnTo>
                      <a:pt x="1632" y="3432"/>
                    </a:lnTo>
                    <a:lnTo>
                      <a:pt x="1779" y="3453"/>
                    </a:lnTo>
                    <a:lnTo>
                      <a:pt x="1904" y="3537"/>
                    </a:lnTo>
                    <a:lnTo>
                      <a:pt x="1904" y="3641"/>
                    </a:lnTo>
                    <a:lnTo>
                      <a:pt x="1946" y="3725"/>
                    </a:lnTo>
                    <a:lnTo>
                      <a:pt x="1904" y="3830"/>
                    </a:lnTo>
                    <a:lnTo>
                      <a:pt x="1883" y="3850"/>
                    </a:lnTo>
                    <a:lnTo>
                      <a:pt x="1841" y="3934"/>
                    </a:lnTo>
                    <a:lnTo>
                      <a:pt x="1946" y="3955"/>
                    </a:lnTo>
                    <a:lnTo>
                      <a:pt x="2134" y="4081"/>
                    </a:lnTo>
                    <a:lnTo>
                      <a:pt x="2260" y="4436"/>
                    </a:lnTo>
                    <a:lnTo>
                      <a:pt x="2260" y="4436"/>
                    </a:lnTo>
                    <a:lnTo>
                      <a:pt x="2113" y="4269"/>
                    </a:lnTo>
                    <a:lnTo>
                      <a:pt x="2093" y="4143"/>
                    </a:lnTo>
                    <a:lnTo>
                      <a:pt x="1946" y="4081"/>
                    </a:lnTo>
                    <a:lnTo>
                      <a:pt x="1904" y="4122"/>
                    </a:lnTo>
                    <a:lnTo>
                      <a:pt x="1841" y="4394"/>
                    </a:lnTo>
                    <a:lnTo>
                      <a:pt x="1841" y="4604"/>
                    </a:lnTo>
                    <a:lnTo>
                      <a:pt x="1946" y="4687"/>
                    </a:lnTo>
                    <a:lnTo>
                      <a:pt x="1883" y="4750"/>
                    </a:lnTo>
                    <a:lnTo>
                      <a:pt x="1841" y="5127"/>
                    </a:lnTo>
                    <a:lnTo>
                      <a:pt x="1737" y="5482"/>
                    </a:lnTo>
                    <a:lnTo>
                      <a:pt x="1590" y="5545"/>
                    </a:lnTo>
                    <a:lnTo>
                      <a:pt x="1695" y="5608"/>
                    </a:lnTo>
                    <a:lnTo>
                      <a:pt x="1716" y="5629"/>
                    </a:lnTo>
                    <a:lnTo>
                      <a:pt x="1779" y="5629"/>
                    </a:lnTo>
                    <a:lnTo>
                      <a:pt x="1800" y="5754"/>
                    </a:lnTo>
                    <a:lnTo>
                      <a:pt x="1800" y="5859"/>
                    </a:lnTo>
                    <a:lnTo>
                      <a:pt x="1946" y="5838"/>
                    </a:lnTo>
                    <a:lnTo>
                      <a:pt x="2197" y="5922"/>
                    </a:lnTo>
                    <a:lnTo>
                      <a:pt x="2302" y="6047"/>
                    </a:lnTo>
                    <a:lnTo>
                      <a:pt x="2406" y="6006"/>
                    </a:lnTo>
                    <a:lnTo>
                      <a:pt x="2532" y="6131"/>
                    </a:lnTo>
                    <a:lnTo>
                      <a:pt x="2678" y="6131"/>
                    </a:lnTo>
                    <a:lnTo>
                      <a:pt x="2762" y="6152"/>
                    </a:lnTo>
                    <a:lnTo>
                      <a:pt x="2867" y="6047"/>
                    </a:lnTo>
                    <a:lnTo>
                      <a:pt x="3139" y="6047"/>
                    </a:lnTo>
                    <a:lnTo>
                      <a:pt x="3243" y="6110"/>
                    </a:lnTo>
                    <a:lnTo>
                      <a:pt x="3390" y="6068"/>
                    </a:lnTo>
                    <a:lnTo>
                      <a:pt x="3557" y="6173"/>
                    </a:lnTo>
                    <a:lnTo>
                      <a:pt x="3829" y="6152"/>
                    </a:lnTo>
                    <a:lnTo>
                      <a:pt x="4018" y="6257"/>
                    </a:lnTo>
                    <a:lnTo>
                      <a:pt x="4101" y="6278"/>
                    </a:lnTo>
                    <a:lnTo>
                      <a:pt x="4101" y="6236"/>
                    </a:lnTo>
                    <a:lnTo>
                      <a:pt x="4038" y="6068"/>
                    </a:lnTo>
                    <a:lnTo>
                      <a:pt x="4101" y="5859"/>
                    </a:lnTo>
                    <a:lnTo>
                      <a:pt x="4101" y="5796"/>
                    </a:lnTo>
                    <a:lnTo>
                      <a:pt x="4227" y="5650"/>
                    </a:lnTo>
                    <a:lnTo>
                      <a:pt x="4436" y="5441"/>
                    </a:lnTo>
                    <a:lnTo>
                      <a:pt x="4499" y="5441"/>
                    </a:lnTo>
                    <a:lnTo>
                      <a:pt x="4562" y="5503"/>
                    </a:lnTo>
                    <a:lnTo>
                      <a:pt x="4708" y="5503"/>
                    </a:lnTo>
                    <a:lnTo>
                      <a:pt x="4834" y="5587"/>
                    </a:lnTo>
                    <a:lnTo>
                      <a:pt x="4938" y="5587"/>
                    </a:lnTo>
                    <a:lnTo>
                      <a:pt x="5022" y="5524"/>
                    </a:lnTo>
                    <a:lnTo>
                      <a:pt x="5085" y="5503"/>
                    </a:lnTo>
                    <a:lnTo>
                      <a:pt x="5461" y="5734"/>
                    </a:lnTo>
                    <a:lnTo>
                      <a:pt x="5545" y="5817"/>
                    </a:lnTo>
                    <a:lnTo>
                      <a:pt x="5796" y="5817"/>
                    </a:lnTo>
                    <a:lnTo>
                      <a:pt x="5901" y="5734"/>
                    </a:lnTo>
                    <a:lnTo>
                      <a:pt x="5880" y="5692"/>
                    </a:lnTo>
                    <a:lnTo>
                      <a:pt x="5984" y="5545"/>
                    </a:lnTo>
                    <a:lnTo>
                      <a:pt x="6340" y="5294"/>
                    </a:lnTo>
                    <a:lnTo>
                      <a:pt x="6382" y="5273"/>
                    </a:lnTo>
                    <a:lnTo>
                      <a:pt x="6319" y="5169"/>
                    </a:lnTo>
                    <a:lnTo>
                      <a:pt x="6403" y="4980"/>
                    </a:lnTo>
                    <a:lnTo>
                      <a:pt x="6235" y="4980"/>
                    </a:lnTo>
                    <a:lnTo>
                      <a:pt x="6068" y="4855"/>
                    </a:lnTo>
                    <a:lnTo>
                      <a:pt x="6026" y="4562"/>
                    </a:lnTo>
                    <a:lnTo>
                      <a:pt x="5880" y="4394"/>
                    </a:lnTo>
                    <a:lnTo>
                      <a:pt x="5963" y="4332"/>
                    </a:lnTo>
                    <a:lnTo>
                      <a:pt x="6089" y="4290"/>
                    </a:lnTo>
                    <a:lnTo>
                      <a:pt x="6131" y="4122"/>
                    </a:lnTo>
                    <a:lnTo>
                      <a:pt x="6026" y="4018"/>
                    </a:lnTo>
                    <a:lnTo>
                      <a:pt x="6005" y="3850"/>
                    </a:lnTo>
                    <a:lnTo>
                      <a:pt x="6068" y="3809"/>
                    </a:lnTo>
                    <a:lnTo>
                      <a:pt x="6068" y="3725"/>
                    </a:lnTo>
                    <a:lnTo>
                      <a:pt x="5984" y="3662"/>
                    </a:lnTo>
                    <a:lnTo>
                      <a:pt x="5922" y="3516"/>
                    </a:lnTo>
                    <a:lnTo>
                      <a:pt x="5880" y="3411"/>
                    </a:lnTo>
                    <a:lnTo>
                      <a:pt x="5712" y="3411"/>
                    </a:lnTo>
                    <a:lnTo>
                      <a:pt x="5650" y="3453"/>
                    </a:lnTo>
                    <a:lnTo>
                      <a:pt x="5691" y="3620"/>
                    </a:lnTo>
                    <a:lnTo>
                      <a:pt x="5545" y="3662"/>
                    </a:lnTo>
                    <a:lnTo>
                      <a:pt x="5440" y="3662"/>
                    </a:lnTo>
                    <a:lnTo>
                      <a:pt x="5398" y="3558"/>
                    </a:lnTo>
                    <a:lnTo>
                      <a:pt x="5482" y="3537"/>
                    </a:lnTo>
                    <a:lnTo>
                      <a:pt x="5545" y="3537"/>
                    </a:lnTo>
                    <a:lnTo>
                      <a:pt x="5545" y="3432"/>
                    </a:lnTo>
                    <a:lnTo>
                      <a:pt x="5566" y="3244"/>
                    </a:lnTo>
                    <a:lnTo>
                      <a:pt x="5712" y="3013"/>
                    </a:lnTo>
                    <a:lnTo>
                      <a:pt x="5796" y="2993"/>
                    </a:lnTo>
                    <a:lnTo>
                      <a:pt x="5901" y="2825"/>
                    </a:lnTo>
                    <a:lnTo>
                      <a:pt x="6005" y="2783"/>
                    </a:lnTo>
                    <a:lnTo>
                      <a:pt x="6005" y="2679"/>
                    </a:lnTo>
                    <a:lnTo>
                      <a:pt x="5880" y="2616"/>
                    </a:lnTo>
                    <a:lnTo>
                      <a:pt x="5963" y="2511"/>
                    </a:lnTo>
                    <a:lnTo>
                      <a:pt x="6089" y="2511"/>
                    </a:lnTo>
                    <a:lnTo>
                      <a:pt x="6110" y="2595"/>
                    </a:lnTo>
                    <a:lnTo>
                      <a:pt x="6215" y="2595"/>
                    </a:lnTo>
                    <a:lnTo>
                      <a:pt x="6403" y="2553"/>
                    </a:lnTo>
                    <a:lnTo>
                      <a:pt x="6340" y="2449"/>
                    </a:lnTo>
                    <a:lnTo>
                      <a:pt x="6235" y="2365"/>
                    </a:lnTo>
                    <a:lnTo>
                      <a:pt x="6235" y="2197"/>
                    </a:lnTo>
                    <a:lnTo>
                      <a:pt x="6298" y="2030"/>
                    </a:lnTo>
                    <a:lnTo>
                      <a:pt x="6382" y="1946"/>
                    </a:lnTo>
                    <a:lnTo>
                      <a:pt x="6382" y="1842"/>
                    </a:lnTo>
                    <a:lnTo>
                      <a:pt x="6445" y="1674"/>
                    </a:lnTo>
                    <a:lnTo>
                      <a:pt x="6591" y="1549"/>
                    </a:lnTo>
                    <a:lnTo>
                      <a:pt x="6445" y="1465"/>
                    </a:lnTo>
                    <a:lnTo>
                      <a:pt x="6340" y="1465"/>
                    </a:lnTo>
                    <a:lnTo>
                      <a:pt x="6215" y="1402"/>
                    </a:lnTo>
                    <a:lnTo>
                      <a:pt x="6110" y="1444"/>
                    </a:lnTo>
                    <a:lnTo>
                      <a:pt x="6026" y="1402"/>
                    </a:lnTo>
                    <a:lnTo>
                      <a:pt x="5922" y="1402"/>
                    </a:lnTo>
                    <a:lnTo>
                      <a:pt x="5859" y="1444"/>
                    </a:lnTo>
                    <a:lnTo>
                      <a:pt x="5754" y="1361"/>
                    </a:lnTo>
                    <a:lnTo>
                      <a:pt x="5754" y="1298"/>
                    </a:lnTo>
                    <a:lnTo>
                      <a:pt x="5650" y="1214"/>
                    </a:lnTo>
                    <a:lnTo>
                      <a:pt x="5566" y="1235"/>
                    </a:lnTo>
                    <a:lnTo>
                      <a:pt x="5398" y="1193"/>
                    </a:lnTo>
                    <a:lnTo>
                      <a:pt x="5357" y="1089"/>
                    </a:lnTo>
                    <a:lnTo>
                      <a:pt x="5252" y="1089"/>
                    </a:lnTo>
                    <a:lnTo>
                      <a:pt x="5189" y="1130"/>
                    </a:lnTo>
                    <a:lnTo>
                      <a:pt x="5085" y="1047"/>
                    </a:lnTo>
                    <a:lnTo>
                      <a:pt x="4980" y="1026"/>
                    </a:lnTo>
                    <a:lnTo>
                      <a:pt x="4854" y="879"/>
                    </a:lnTo>
                    <a:lnTo>
                      <a:pt x="4771" y="837"/>
                    </a:lnTo>
                    <a:lnTo>
                      <a:pt x="4729" y="796"/>
                    </a:lnTo>
                    <a:lnTo>
                      <a:pt x="4645" y="796"/>
                    </a:lnTo>
                    <a:lnTo>
                      <a:pt x="4603" y="837"/>
                    </a:lnTo>
                    <a:lnTo>
                      <a:pt x="4457" y="775"/>
                    </a:lnTo>
                    <a:lnTo>
                      <a:pt x="4457" y="607"/>
                    </a:lnTo>
                    <a:lnTo>
                      <a:pt x="4394" y="586"/>
                    </a:lnTo>
                    <a:lnTo>
                      <a:pt x="4310" y="524"/>
                    </a:lnTo>
                    <a:lnTo>
                      <a:pt x="4227" y="524"/>
                    </a:lnTo>
                    <a:lnTo>
                      <a:pt x="4080" y="398"/>
                    </a:lnTo>
                    <a:lnTo>
                      <a:pt x="4038" y="293"/>
                    </a:lnTo>
                    <a:lnTo>
                      <a:pt x="3913" y="252"/>
                    </a:lnTo>
                    <a:lnTo>
                      <a:pt x="3892" y="63"/>
                    </a:lnTo>
                    <a:lnTo>
                      <a:pt x="382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76"/>
              <p:cNvSpPr/>
              <p:nvPr/>
            </p:nvSpPr>
            <p:spPr>
              <a:xfrm>
                <a:off x="3658200" y="2557475"/>
                <a:ext cx="70850" cy="44050"/>
              </a:xfrm>
              <a:custGeom>
                <a:avLst/>
                <a:gdLst/>
                <a:ahLst/>
                <a:cxnLst/>
                <a:rect l="l" t="t" r="r" b="b"/>
                <a:pathLst>
                  <a:path w="2834" h="1762" extrusionOk="0">
                    <a:moveTo>
                      <a:pt x="571" y="595"/>
                    </a:moveTo>
                    <a:lnTo>
                      <a:pt x="0" y="1119"/>
                    </a:lnTo>
                    <a:lnTo>
                      <a:pt x="1833" y="1762"/>
                    </a:lnTo>
                    <a:lnTo>
                      <a:pt x="2714" y="1476"/>
                    </a:lnTo>
                    <a:lnTo>
                      <a:pt x="2834" y="1071"/>
                    </a:lnTo>
                    <a:lnTo>
                      <a:pt x="1833" y="0"/>
                    </a:lnTo>
                    <a:close/>
                  </a:path>
                </a:pathLst>
              </a:custGeom>
              <a:solidFill>
                <a:schemeClr val="dk1"/>
              </a:solidFill>
              <a:ln>
                <a:noFill/>
              </a:ln>
            </p:spPr>
            <p:txBody>
              <a:bodyPr/>
              <a:lstStyle/>
              <a:p>
                <a:endParaRPr lang="en-US"/>
              </a:p>
            </p:txBody>
          </p:sp>
          <p:sp>
            <p:nvSpPr>
              <p:cNvPr id="2550" name="Google Shape;2550;p76"/>
              <p:cNvSpPr/>
              <p:nvPr/>
            </p:nvSpPr>
            <p:spPr>
              <a:xfrm>
                <a:off x="3719525" y="2432450"/>
                <a:ext cx="79750" cy="89900"/>
              </a:xfrm>
              <a:custGeom>
                <a:avLst/>
                <a:gdLst/>
                <a:ahLst/>
                <a:cxnLst/>
                <a:rect l="l" t="t" r="r" b="b"/>
                <a:pathLst>
                  <a:path w="3190" h="3596" extrusionOk="0">
                    <a:moveTo>
                      <a:pt x="0" y="167"/>
                    </a:moveTo>
                    <a:lnTo>
                      <a:pt x="261" y="0"/>
                    </a:lnTo>
                    <a:lnTo>
                      <a:pt x="1619" y="1095"/>
                    </a:lnTo>
                    <a:lnTo>
                      <a:pt x="2381" y="1286"/>
                    </a:lnTo>
                    <a:lnTo>
                      <a:pt x="3190" y="1429"/>
                    </a:lnTo>
                    <a:lnTo>
                      <a:pt x="2809" y="2595"/>
                    </a:lnTo>
                    <a:lnTo>
                      <a:pt x="2071" y="2429"/>
                    </a:lnTo>
                    <a:lnTo>
                      <a:pt x="1524" y="3596"/>
                    </a:lnTo>
                    <a:close/>
                  </a:path>
                </a:pathLst>
              </a:custGeom>
              <a:solidFill>
                <a:schemeClr val="accent1"/>
              </a:solidFill>
              <a:ln>
                <a:noFill/>
              </a:ln>
            </p:spPr>
            <p:txBody>
              <a:bodyPr/>
              <a:lstStyle/>
              <a:p>
                <a:endParaRPr lang="en-US"/>
              </a:p>
            </p:txBody>
          </p:sp>
        </p:grpSp>
        <p:grpSp>
          <p:nvGrpSpPr>
            <p:cNvPr id="2551" name="Google Shape;2551;p76"/>
            <p:cNvGrpSpPr/>
            <p:nvPr/>
          </p:nvGrpSpPr>
          <p:grpSpPr>
            <a:xfrm>
              <a:off x="3685682" y="2845624"/>
              <a:ext cx="29311" cy="45055"/>
              <a:chOff x="3561536" y="2585450"/>
              <a:chExt cx="61539" cy="99045"/>
            </a:xfrm>
          </p:grpSpPr>
          <p:sp>
            <p:nvSpPr>
              <p:cNvPr id="2552" name="Google Shape;2552;p76"/>
              <p:cNvSpPr/>
              <p:nvPr/>
            </p:nvSpPr>
            <p:spPr>
              <a:xfrm rot="192277">
                <a:off x="3564002" y="2593849"/>
                <a:ext cx="44498" cy="89472"/>
              </a:xfrm>
              <a:custGeom>
                <a:avLst/>
                <a:gdLst/>
                <a:ahLst/>
                <a:cxnLst/>
                <a:rect l="l" t="t" r="r" b="b"/>
                <a:pathLst>
                  <a:path w="1780" h="3579" extrusionOk="0">
                    <a:moveTo>
                      <a:pt x="628" y="1"/>
                    </a:moveTo>
                    <a:lnTo>
                      <a:pt x="356" y="22"/>
                    </a:lnTo>
                    <a:lnTo>
                      <a:pt x="377" y="147"/>
                    </a:lnTo>
                    <a:lnTo>
                      <a:pt x="461" y="357"/>
                    </a:lnTo>
                    <a:lnTo>
                      <a:pt x="440" y="712"/>
                    </a:lnTo>
                    <a:lnTo>
                      <a:pt x="440" y="775"/>
                    </a:lnTo>
                    <a:lnTo>
                      <a:pt x="419" y="943"/>
                    </a:lnTo>
                    <a:lnTo>
                      <a:pt x="482" y="1026"/>
                    </a:lnTo>
                    <a:lnTo>
                      <a:pt x="440" y="1131"/>
                    </a:lnTo>
                    <a:lnTo>
                      <a:pt x="356" y="1256"/>
                    </a:lnTo>
                    <a:lnTo>
                      <a:pt x="356" y="1445"/>
                    </a:lnTo>
                    <a:lnTo>
                      <a:pt x="231" y="1654"/>
                    </a:lnTo>
                    <a:lnTo>
                      <a:pt x="231" y="1759"/>
                    </a:lnTo>
                    <a:lnTo>
                      <a:pt x="64" y="1968"/>
                    </a:lnTo>
                    <a:lnTo>
                      <a:pt x="1" y="2303"/>
                    </a:lnTo>
                    <a:lnTo>
                      <a:pt x="1" y="2386"/>
                    </a:lnTo>
                    <a:lnTo>
                      <a:pt x="105" y="2386"/>
                    </a:lnTo>
                    <a:lnTo>
                      <a:pt x="168" y="2303"/>
                    </a:lnTo>
                    <a:lnTo>
                      <a:pt x="273" y="2219"/>
                    </a:lnTo>
                    <a:lnTo>
                      <a:pt x="252" y="2303"/>
                    </a:lnTo>
                    <a:lnTo>
                      <a:pt x="315" y="2344"/>
                    </a:lnTo>
                    <a:lnTo>
                      <a:pt x="126" y="2428"/>
                    </a:lnTo>
                    <a:lnTo>
                      <a:pt x="126" y="2554"/>
                    </a:lnTo>
                    <a:lnTo>
                      <a:pt x="168" y="2616"/>
                    </a:lnTo>
                    <a:lnTo>
                      <a:pt x="252" y="2533"/>
                    </a:lnTo>
                    <a:lnTo>
                      <a:pt x="419" y="2533"/>
                    </a:lnTo>
                    <a:lnTo>
                      <a:pt x="336" y="2616"/>
                    </a:lnTo>
                    <a:lnTo>
                      <a:pt x="377" y="2763"/>
                    </a:lnTo>
                    <a:lnTo>
                      <a:pt x="336" y="2909"/>
                    </a:lnTo>
                    <a:lnTo>
                      <a:pt x="336" y="3223"/>
                    </a:lnTo>
                    <a:lnTo>
                      <a:pt x="273" y="3432"/>
                    </a:lnTo>
                    <a:lnTo>
                      <a:pt x="231" y="3495"/>
                    </a:lnTo>
                    <a:lnTo>
                      <a:pt x="273" y="3537"/>
                    </a:lnTo>
                    <a:lnTo>
                      <a:pt x="440" y="3432"/>
                    </a:lnTo>
                    <a:lnTo>
                      <a:pt x="691" y="3495"/>
                    </a:lnTo>
                    <a:lnTo>
                      <a:pt x="796" y="3579"/>
                    </a:lnTo>
                    <a:lnTo>
                      <a:pt x="963" y="3474"/>
                    </a:lnTo>
                    <a:lnTo>
                      <a:pt x="1110" y="3474"/>
                    </a:lnTo>
                    <a:lnTo>
                      <a:pt x="1152" y="3432"/>
                    </a:lnTo>
                    <a:lnTo>
                      <a:pt x="1152" y="3286"/>
                    </a:lnTo>
                    <a:lnTo>
                      <a:pt x="1068" y="3160"/>
                    </a:lnTo>
                    <a:lnTo>
                      <a:pt x="1193" y="2909"/>
                    </a:lnTo>
                    <a:lnTo>
                      <a:pt x="1319" y="2805"/>
                    </a:lnTo>
                    <a:lnTo>
                      <a:pt x="1361" y="2658"/>
                    </a:lnTo>
                    <a:lnTo>
                      <a:pt x="1214" y="2658"/>
                    </a:lnTo>
                    <a:lnTo>
                      <a:pt x="1152" y="2512"/>
                    </a:lnTo>
                    <a:lnTo>
                      <a:pt x="1319" y="2323"/>
                    </a:lnTo>
                    <a:lnTo>
                      <a:pt x="1319" y="2093"/>
                    </a:lnTo>
                    <a:lnTo>
                      <a:pt x="1193" y="2010"/>
                    </a:lnTo>
                    <a:lnTo>
                      <a:pt x="1047" y="1717"/>
                    </a:lnTo>
                    <a:lnTo>
                      <a:pt x="1172" y="1696"/>
                    </a:lnTo>
                    <a:lnTo>
                      <a:pt x="1277" y="1696"/>
                    </a:lnTo>
                    <a:lnTo>
                      <a:pt x="1424" y="1487"/>
                    </a:lnTo>
                    <a:lnTo>
                      <a:pt x="1319" y="1382"/>
                    </a:lnTo>
                    <a:lnTo>
                      <a:pt x="1465" y="1277"/>
                    </a:lnTo>
                    <a:lnTo>
                      <a:pt x="1465" y="922"/>
                    </a:lnTo>
                    <a:lnTo>
                      <a:pt x="1424" y="754"/>
                    </a:lnTo>
                    <a:lnTo>
                      <a:pt x="1675" y="545"/>
                    </a:lnTo>
                    <a:lnTo>
                      <a:pt x="1737" y="545"/>
                    </a:lnTo>
                    <a:lnTo>
                      <a:pt x="1779" y="440"/>
                    </a:lnTo>
                    <a:lnTo>
                      <a:pt x="1675" y="252"/>
                    </a:lnTo>
                    <a:lnTo>
                      <a:pt x="1633" y="127"/>
                    </a:lnTo>
                    <a:lnTo>
                      <a:pt x="1382" y="85"/>
                    </a:lnTo>
                    <a:lnTo>
                      <a:pt x="1277" y="210"/>
                    </a:lnTo>
                    <a:lnTo>
                      <a:pt x="942" y="127"/>
                    </a:lnTo>
                    <a:lnTo>
                      <a:pt x="754" y="231"/>
                    </a:lnTo>
                    <a:lnTo>
                      <a:pt x="691" y="147"/>
                    </a:lnTo>
                    <a:lnTo>
                      <a:pt x="733" y="22"/>
                    </a:lnTo>
                    <a:lnTo>
                      <a:pt x="62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76"/>
              <p:cNvSpPr/>
              <p:nvPr/>
            </p:nvSpPr>
            <p:spPr>
              <a:xfrm>
                <a:off x="3580800" y="2585450"/>
                <a:ext cx="42275" cy="93450"/>
              </a:xfrm>
              <a:custGeom>
                <a:avLst/>
                <a:gdLst/>
                <a:ahLst/>
                <a:cxnLst/>
                <a:rect l="l" t="t" r="r" b="b"/>
                <a:pathLst>
                  <a:path w="1691" h="3738" extrusionOk="0">
                    <a:moveTo>
                      <a:pt x="453" y="0"/>
                    </a:moveTo>
                    <a:lnTo>
                      <a:pt x="0" y="547"/>
                    </a:lnTo>
                    <a:lnTo>
                      <a:pt x="0" y="3429"/>
                    </a:lnTo>
                    <a:lnTo>
                      <a:pt x="429" y="3738"/>
                    </a:lnTo>
                    <a:lnTo>
                      <a:pt x="1691" y="2714"/>
                    </a:lnTo>
                    <a:lnTo>
                      <a:pt x="1691" y="500"/>
                    </a:lnTo>
                    <a:close/>
                  </a:path>
                </a:pathLst>
              </a:custGeom>
              <a:solidFill>
                <a:schemeClr val="dk1"/>
              </a:solidFill>
              <a:ln>
                <a:noFill/>
              </a:ln>
            </p:spPr>
            <p:txBody>
              <a:bodyPr/>
              <a:lstStyle/>
              <a:p>
                <a:endParaRPr lang="en-US"/>
              </a:p>
            </p:txBody>
          </p:sp>
        </p:grpSp>
        <p:grpSp>
          <p:nvGrpSpPr>
            <p:cNvPr id="2554" name="Google Shape;2554;p76"/>
            <p:cNvGrpSpPr/>
            <p:nvPr/>
          </p:nvGrpSpPr>
          <p:grpSpPr>
            <a:xfrm>
              <a:off x="3849905" y="2572252"/>
              <a:ext cx="74339" cy="119559"/>
              <a:chOff x="3906325" y="1984500"/>
              <a:chExt cx="156075" cy="262825"/>
            </a:xfrm>
          </p:grpSpPr>
          <p:sp>
            <p:nvSpPr>
              <p:cNvPr id="2555" name="Google Shape;2555;p76"/>
              <p:cNvSpPr/>
              <p:nvPr/>
            </p:nvSpPr>
            <p:spPr>
              <a:xfrm>
                <a:off x="3906325" y="1984500"/>
                <a:ext cx="100825" cy="124200"/>
              </a:xfrm>
              <a:custGeom>
                <a:avLst/>
                <a:gdLst/>
                <a:ahLst/>
                <a:cxnLst/>
                <a:rect l="l" t="t" r="r" b="b"/>
                <a:pathLst>
                  <a:path w="4033" h="4968" extrusionOk="0">
                    <a:moveTo>
                      <a:pt x="2901" y="4968"/>
                    </a:moveTo>
                    <a:lnTo>
                      <a:pt x="1524" y="4673"/>
                    </a:lnTo>
                    <a:lnTo>
                      <a:pt x="0" y="1771"/>
                    </a:lnTo>
                    <a:lnTo>
                      <a:pt x="737" y="886"/>
                    </a:lnTo>
                    <a:lnTo>
                      <a:pt x="2508" y="1181"/>
                    </a:lnTo>
                    <a:lnTo>
                      <a:pt x="2655" y="345"/>
                    </a:lnTo>
                    <a:lnTo>
                      <a:pt x="3442" y="0"/>
                    </a:lnTo>
                    <a:lnTo>
                      <a:pt x="4033" y="443"/>
                    </a:lnTo>
                    <a:close/>
                  </a:path>
                </a:pathLst>
              </a:custGeom>
              <a:solidFill>
                <a:schemeClr val="dk1"/>
              </a:solidFill>
              <a:ln>
                <a:noFill/>
              </a:ln>
            </p:spPr>
            <p:txBody>
              <a:bodyPr/>
              <a:lstStyle/>
              <a:p>
                <a:endParaRPr lang="en-US"/>
              </a:p>
            </p:txBody>
          </p:sp>
          <p:sp>
            <p:nvSpPr>
              <p:cNvPr id="2556" name="Google Shape;2556;p76"/>
              <p:cNvSpPr/>
              <p:nvPr/>
            </p:nvSpPr>
            <p:spPr>
              <a:xfrm>
                <a:off x="3919575" y="1989950"/>
                <a:ext cx="142825" cy="257375"/>
              </a:xfrm>
              <a:custGeom>
                <a:avLst/>
                <a:gdLst/>
                <a:ahLst/>
                <a:cxnLst/>
                <a:rect l="l" t="t" r="r" b="b"/>
                <a:pathLst>
                  <a:path w="5713" h="10295" extrusionOk="0">
                    <a:moveTo>
                      <a:pt x="2867" y="0"/>
                    </a:moveTo>
                    <a:lnTo>
                      <a:pt x="2762" y="105"/>
                    </a:lnTo>
                    <a:lnTo>
                      <a:pt x="2762" y="147"/>
                    </a:lnTo>
                    <a:lnTo>
                      <a:pt x="2679" y="189"/>
                    </a:lnTo>
                    <a:lnTo>
                      <a:pt x="2532" y="147"/>
                    </a:lnTo>
                    <a:lnTo>
                      <a:pt x="2386" y="209"/>
                    </a:lnTo>
                    <a:lnTo>
                      <a:pt x="2386" y="293"/>
                    </a:lnTo>
                    <a:lnTo>
                      <a:pt x="2323" y="419"/>
                    </a:lnTo>
                    <a:lnTo>
                      <a:pt x="2239" y="461"/>
                    </a:lnTo>
                    <a:lnTo>
                      <a:pt x="2281" y="544"/>
                    </a:lnTo>
                    <a:lnTo>
                      <a:pt x="2260" y="628"/>
                    </a:lnTo>
                    <a:lnTo>
                      <a:pt x="2239" y="921"/>
                    </a:lnTo>
                    <a:lnTo>
                      <a:pt x="2281" y="1088"/>
                    </a:lnTo>
                    <a:lnTo>
                      <a:pt x="2344" y="1193"/>
                    </a:lnTo>
                    <a:lnTo>
                      <a:pt x="2281" y="1277"/>
                    </a:lnTo>
                    <a:lnTo>
                      <a:pt x="2177" y="1360"/>
                    </a:lnTo>
                    <a:lnTo>
                      <a:pt x="2072" y="1360"/>
                    </a:lnTo>
                    <a:lnTo>
                      <a:pt x="1967" y="1444"/>
                    </a:lnTo>
                    <a:lnTo>
                      <a:pt x="1905" y="1486"/>
                    </a:lnTo>
                    <a:lnTo>
                      <a:pt x="1821" y="1611"/>
                    </a:lnTo>
                    <a:lnTo>
                      <a:pt x="1674" y="1590"/>
                    </a:lnTo>
                    <a:lnTo>
                      <a:pt x="1507" y="1465"/>
                    </a:lnTo>
                    <a:lnTo>
                      <a:pt x="1381" y="1465"/>
                    </a:lnTo>
                    <a:lnTo>
                      <a:pt x="1298" y="1549"/>
                    </a:lnTo>
                    <a:lnTo>
                      <a:pt x="1151" y="1674"/>
                    </a:lnTo>
                    <a:lnTo>
                      <a:pt x="900" y="1674"/>
                    </a:lnTo>
                    <a:lnTo>
                      <a:pt x="733" y="1590"/>
                    </a:lnTo>
                    <a:lnTo>
                      <a:pt x="670" y="1465"/>
                    </a:lnTo>
                    <a:lnTo>
                      <a:pt x="607" y="1339"/>
                    </a:lnTo>
                    <a:lnTo>
                      <a:pt x="377" y="1130"/>
                    </a:lnTo>
                    <a:lnTo>
                      <a:pt x="293" y="984"/>
                    </a:lnTo>
                    <a:lnTo>
                      <a:pt x="189" y="963"/>
                    </a:lnTo>
                    <a:lnTo>
                      <a:pt x="105" y="1046"/>
                    </a:lnTo>
                    <a:lnTo>
                      <a:pt x="84" y="1151"/>
                    </a:lnTo>
                    <a:lnTo>
                      <a:pt x="105" y="1214"/>
                    </a:lnTo>
                    <a:lnTo>
                      <a:pt x="84" y="1256"/>
                    </a:lnTo>
                    <a:lnTo>
                      <a:pt x="42" y="1214"/>
                    </a:lnTo>
                    <a:lnTo>
                      <a:pt x="1" y="1256"/>
                    </a:lnTo>
                    <a:lnTo>
                      <a:pt x="105" y="1360"/>
                    </a:lnTo>
                    <a:lnTo>
                      <a:pt x="273" y="1423"/>
                    </a:lnTo>
                    <a:lnTo>
                      <a:pt x="482" y="1674"/>
                    </a:lnTo>
                    <a:lnTo>
                      <a:pt x="628" y="1779"/>
                    </a:lnTo>
                    <a:lnTo>
                      <a:pt x="879" y="1800"/>
                    </a:lnTo>
                    <a:lnTo>
                      <a:pt x="942" y="1841"/>
                    </a:lnTo>
                    <a:lnTo>
                      <a:pt x="1026" y="1883"/>
                    </a:lnTo>
                    <a:lnTo>
                      <a:pt x="1130" y="2009"/>
                    </a:lnTo>
                    <a:lnTo>
                      <a:pt x="1193" y="2113"/>
                    </a:lnTo>
                    <a:lnTo>
                      <a:pt x="1298" y="2113"/>
                    </a:lnTo>
                    <a:lnTo>
                      <a:pt x="1402" y="2239"/>
                    </a:lnTo>
                    <a:lnTo>
                      <a:pt x="1465" y="2239"/>
                    </a:lnTo>
                    <a:lnTo>
                      <a:pt x="1528" y="2323"/>
                    </a:lnTo>
                    <a:lnTo>
                      <a:pt x="1465" y="2427"/>
                    </a:lnTo>
                    <a:lnTo>
                      <a:pt x="1507" y="2574"/>
                    </a:lnTo>
                    <a:lnTo>
                      <a:pt x="1444" y="2720"/>
                    </a:lnTo>
                    <a:lnTo>
                      <a:pt x="1444" y="2825"/>
                    </a:lnTo>
                    <a:lnTo>
                      <a:pt x="1612" y="2825"/>
                    </a:lnTo>
                    <a:lnTo>
                      <a:pt x="1633" y="2950"/>
                    </a:lnTo>
                    <a:lnTo>
                      <a:pt x="1591" y="3034"/>
                    </a:lnTo>
                    <a:lnTo>
                      <a:pt x="1612" y="3181"/>
                    </a:lnTo>
                    <a:lnTo>
                      <a:pt x="1653" y="3285"/>
                    </a:lnTo>
                    <a:lnTo>
                      <a:pt x="1695" y="3494"/>
                    </a:lnTo>
                    <a:lnTo>
                      <a:pt x="1653" y="3599"/>
                    </a:lnTo>
                    <a:lnTo>
                      <a:pt x="1695" y="3683"/>
                    </a:lnTo>
                    <a:lnTo>
                      <a:pt x="1695" y="3913"/>
                    </a:lnTo>
                    <a:lnTo>
                      <a:pt x="1653" y="3997"/>
                    </a:lnTo>
                    <a:lnTo>
                      <a:pt x="1716" y="4143"/>
                    </a:lnTo>
                    <a:lnTo>
                      <a:pt x="1821" y="4185"/>
                    </a:lnTo>
                    <a:lnTo>
                      <a:pt x="1925" y="4394"/>
                    </a:lnTo>
                    <a:lnTo>
                      <a:pt x="1967" y="4478"/>
                    </a:lnTo>
                    <a:lnTo>
                      <a:pt x="1967" y="4603"/>
                    </a:lnTo>
                    <a:lnTo>
                      <a:pt x="1988" y="4645"/>
                    </a:lnTo>
                    <a:lnTo>
                      <a:pt x="2093" y="4645"/>
                    </a:lnTo>
                    <a:lnTo>
                      <a:pt x="2197" y="4750"/>
                    </a:lnTo>
                    <a:lnTo>
                      <a:pt x="2407" y="4750"/>
                    </a:lnTo>
                    <a:lnTo>
                      <a:pt x="2574" y="4875"/>
                    </a:lnTo>
                    <a:lnTo>
                      <a:pt x="2490" y="4938"/>
                    </a:lnTo>
                    <a:lnTo>
                      <a:pt x="2553" y="5022"/>
                    </a:lnTo>
                    <a:lnTo>
                      <a:pt x="2553" y="5189"/>
                    </a:lnTo>
                    <a:lnTo>
                      <a:pt x="2490" y="5231"/>
                    </a:lnTo>
                    <a:lnTo>
                      <a:pt x="2679" y="5378"/>
                    </a:lnTo>
                    <a:lnTo>
                      <a:pt x="2553" y="5357"/>
                    </a:lnTo>
                    <a:lnTo>
                      <a:pt x="2490" y="5378"/>
                    </a:lnTo>
                    <a:lnTo>
                      <a:pt x="2658" y="5524"/>
                    </a:lnTo>
                    <a:lnTo>
                      <a:pt x="2658" y="5587"/>
                    </a:lnTo>
                    <a:lnTo>
                      <a:pt x="2469" y="5482"/>
                    </a:lnTo>
                    <a:lnTo>
                      <a:pt x="2302" y="5482"/>
                    </a:lnTo>
                    <a:lnTo>
                      <a:pt x="2156" y="5587"/>
                    </a:lnTo>
                    <a:lnTo>
                      <a:pt x="2156" y="5691"/>
                    </a:lnTo>
                    <a:lnTo>
                      <a:pt x="2051" y="5796"/>
                    </a:lnTo>
                    <a:lnTo>
                      <a:pt x="2051" y="5880"/>
                    </a:lnTo>
                    <a:lnTo>
                      <a:pt x="1988" y="5901"/>
                    </a:lnTo>
                    <a:lnTo>
                      <a:pt x="1821" y="6089"/>
                    </a:lnTo>
                    <a:lnTo>
                      <a:pt x="1779" y="6277"/>
                    </a:lnTo>
                    <a:lnTo>
                      <a:pt x="1737" y="6298"/>
                    </a:lnTo>
                    <a:lnTo>
                      <a:pt x="1716" y="6256"/>
                    </a:lnTo>
                    <a:lnTo>
                      <a:pt x="1653" y="6256"/>
                    </a:lnTo>
                    <a:lnTo>
                      <a:pt x="1716" y="6361"/>
                    </a:lnTo>
                    <a:lnTo>
                      <a:pt x="1674" y="6445"/>
                    </a:lnTo>
                    <a:lnTo>
                      <a:pt x="1549" y="6445"/>
                    </a:lnTo>
                    <a:lnTo>
                      <a:pt x="1465" y="6549"/>
                    </a:lnTo>
                    <a:lnTo>
                      <a:pt x="1507" y="6717"/>
                    </a:lnTo>
                    <a:lnTo>
                      <a:pt x="1570" y="6759"/>
                    </a:lnTo>
                    <a:lnTo>
                      <a:pt x="1444" y="6717"/>
                    </a:lnTo>
                    <a:lnTo>
                      <a:pt x="1402" y="6654"/>
                    </a:lnTo>
                    <a:lnTo>
                      <a:pt x="1319" y="6696"/>
                    </a:lnTo>
                    <a:lnTo>
                      <a:pt x="1256" y="6821"/>
                    </a:lnTo>
                    <a:lnTo>
                      <a:pt x="1298" y="6884"/>
                    </a:lnTo>
                    <a:lnTo>
                      <a:pt x="1214" y="6842"/>
                    </a:lnTo>
                    <a:lnTo>
                      <a:pt x="1193" y="6905"/>
                    </a:lnTo>
                    <a:lnTo>
                      <a:pt x="1256" y="6968"/>
                    </a:lnTo>
                    <a:lnTo>
                      <a:pt x="1256" y="7031"/>
                    </a:lnTo>
                    <a:lnTo>
                      <a:pt x="1193" y="7114"/>
                    </a:lnTo>
                    <a:lnTo>
                      <a:pt x="1151" y="7156"/>
                    </a:lnTo>
                    <a:lnTo>
                      <a:pt x="1047" y="7219"/>
                    </a:lnTo>
                    <a:lnTo>
                      <a:pt x="1005" y="7177"/>
                    </a:lnTo>
                    <a:lnTo>
                      <a:pt x="984" y="7135"/>
                    </a:lnTo>
                    <a:lnTo>
                      <a:pt x="900" y="7114"/>
                    </a:lnTo>
                    <a:lnTo>
                      <a:pt x="817" y="7135"/>
                    </a:lnTo>
                    <a:lnTo>
                      <a:pt x="837" y="7240"/>
                    </a:lnTo>
                    <a:lnTo>
                      <a:pt x="796" y="7282"/>
                    </a:lnTo>
                    <a:lnTo>
                      <a:pt x="837" y="7386"/>
                    </a:lnTo>
                    <a:lnTo>
                      <a:pt x="796" y="7491"/>
                    </a:lnTo>
                    <a:lnTo>
                      <a:pt x="733" y="7533"/>
                    </a:lnTo>
                    <a:lnTo>
                      <a:pt x="691" y="7637"/>
                    </a:lnTo>
                    <a:lnTo>
                      <a:pt x="733" y="7742"/>
                    </a:lnTo>
                    <a:lnTo>
                      <a:pt x="775" y="7763"/>
                    </a:lnTo>
                    <a:lnTo>
                      <a:pt x="733" y="7867"/>
                    </a:lnTo>
                    <a:lnTo>
                      <a:pt x="775" y="7951"/>
                    </a:lnTo>
                    <a:lnTo>
                      <a:pt x="858" y="7909"/>
                    </a:lnTo>
                    <a:lnTo>
                      <a:pt x="900" y="7972"/>
                    </a:lnTo>
                    <a:lnTo>
                      <a:pt x="879" y="8098"/>
                    </a:lnTo>
                    <a:lnTo>
                      <a:pt x="837" y="8160"/>
                    </a:lnTo>
                    <a:lnTo>
                      <a:pt x="879" y="8265"/>
                    </a:lnTo>
                    <a:lnTo>
                      <a:pt x="837" y="8307"/>
                    </a:lnTo>
                    <a:lnTo>
                      <a:pt x="942" y="8495"/>
                    </a:lnTo>
                    <a:lnTo>
                      <a:pt x="1005" y="8537"/>
                    </a:lnTo>
                    <a:lnTo>
                      <a:pt x="942" y="8621"/>
                    </a:lnTo>
                    <a:lnTo>
                      <a:pt x="1026" y="8746"/>
                    </a:lnTo>
                    <a:lnTo>
                      <a:pt x="942" y="8788"/>
                    </a:lnTo>
                    <a:lnTo>
                      <a:pt x="984" y="8955"/>
                    </a:lnTo>
                    <a:lnTo>
                      <a:pt x="942" y="9039"/>
                    </a:lnTo>
                    <a:lnTo>
                      <a:pt x="942" y="9269"/>
                    </a:lnTo>
                    <a:lnTo>
                      <a:pt x="1005" y="9353"/>
                    </a:lnTo>
                    <a:lnTo>
                      <a:pt x="942" y="9479"/>
                    </a:lnTo>
                    <a:lnTo>
                      <a:pt x="942" y="9562"/>
                    </a:lnTo>
                    <a:lnTo>
                      <a:pt x="1005" y="9625"/>
                    </a:lnTo>
                    <a:lnTo>
                      <a:pt x="1151" y="9541"/>
                    </a:lnTo>
                    <a:lnTo>
                      <a:pt x="1214" y="9583"/>
                    </a:lnTo>
                    <a:lnTo>
                      <a:pt x="1235" y="9520"/>
                    </a:lnTo>
                    <a:lnTo>
                      <a:pt x="1361" y="9646"/>
                    </a:lnTo>
                    <a:lnTo>
                      <a:pt x="1444" y="9625"/>
                    </a:lnTo>
                    <a:lnTo>
                      <a:pt x="1528" y="9688"/>
                    </a:lnTo>
                    <a:lnTo>
                      <a:pt x="1674" y="9667"/>
                    </a:lnTo>
                    <a:lnTo>
                      <a:pt x="1737" y="9688"/>
                    </a:lnTo>
                    <a:lnTo>
                      <a:pt x="1674" y="9772"/>
                    </a:lnTo>
                    <a:lnTo>
                      <a:pt x="1737" y="9772"/>
                    </a:lnTo>
                    <a:lnTo>
                      <a:pt x="1863" y="9667"/>
                    </a:lnTo>
                    <a:lnTo>
                      <a:pt x="1863" y="9751"/>
                    </a:lnTo>
                    <a:lnTo>
                      <a:pt x="1779" y="9855"/>
                    </a:lnTo>
                    <a:lnTo>
                      <a:pt x="1946" y="10064"/>
                    </a:lnTo>
                    <a:lnTo>
                      <a:pt x="1967" y="10148"/>
                    </a:lnTo>
                    <a:lnTo>
                      <a:pt x="1946" y="10274"/>
                    </a:lnTo>
                    <a:lnTo>
                      <a:pt x="1967" y="10295"/>
                    </a:lnTo>
                    <a:lnTo>
                      <a:pt x="2030" y="10148"/>
                    </a:lnTo>
                    <a:lnTo>
                      <a:pt x="2114" y="10106"/>
                    </a:lnTo>
                    <a:lnTo>
                      <a:pt x="2135" y="10190"/>
                    </a:lnTo>
                    <a:lnTo>
                      <a:pt x="2239" y="10148"/>
                    </a:lnTo>
                    <a:lnTo>
                      <a:pt x="2323" y="10148"/>
                    </a:lnTo>
                    <a:lnTo>
                      <a:pt x="2490" y="10002"/>
                    </a:lnTo>
                    <a:lnTo>
                      <a:pt x="2595" y="10002"/>
                    </a:lnTo>
                    <a:lnTo>
                      <a:pt x="2825" y="9855"/>
                    </a:lnTo>
                    <a:lnTo>
                      <a:pt x="2867" y="9792"/>
                    </a:lnTo>
                    <a:lnTo>
                      <a:pt x="3014" y="9855"/>
                    </a:lnTo>
                    <a:lnTo>
                      <a:pt x="3118" y="9834"/>
                    </a:lnTo>
                    <a:lnTo>
                      <a:pt x="3223" y="9688"/>
                    </a:lnTo>
                    <a:lnTo>
                      <a:pt x="3244" y="9751"/>
                    </a:lnTo>
                    <a:lnTo>
                      <a:pt x="3202" y="9855"/>
                    </a:lnTo>
                    <a:lnTo>
                      <a:pt x="3244" y="9876"/>
                    </a:lnTo>
                    <a:lnTo>
                      <a:pt x="3306" y="9751"/>
                    </a:lnTo>
                    <a:lnTo>
                      <a:pt x="3348" y="9772"/>
                    </a:lnTo>
                    <a:lnTo>
                      <a:pt x="3306" y="9646"/>
                    </a:lnTo>
                    <a:lnTo>
                      <a:pt x="3348" y="9583"/>
                    </a:lnTo>
                    <a:lnTo>
                      <a:pt x="3411" y="9688"/>
                    </a:lnTo>
                    <a:lnTo>
                      <a:pt x="3453" y="9688"/>
                    </a:lnTo>
                    <a:lnTo>
                      <a:pt x="3495" y="9625"/>
                    </a:lnTo>
                    <a:lnTo>
                      <a:pt x="3537" y="9751"/>
                    </a:lnTo>
                    <a:lnTo>
                      <a:pt x="3620" y="9730"/>
                    </a:lnTo>
                    <a:lnTo>
                      <a:pt x="3620" y="9646"/>
                    </a:lnTo>
                    <a:lnTo>
                      <a:pt x="3662" y="9667"/>
                    </a:lnTo>
                    <a:lnTo>
                      <a:pt x="3704" y="9730"/>
                    </a:lnTo>
                    <a:lnTo>
                      <a:pt x="3767" y="9646"/>
                    </a:lnTo>
                    <a:lnTo>
                      <a:pt x="3934" y="9625"/>
                    </a:lnTo>
                    <a:lnTo>
                      <a:pt x="4018" y="9688"/>
                    </a:lnTo>
                    <a:lnTo>
                      <a:pt x="4206" y="9667"/>
                    </a:lnTo>
                    <a:lnTo>
                      <a:pt x="4206" y="9625"/>
                    </a:lnTo>
                    <a:lnTo>
                      <a:pt x="4143" y="9562"/>
                    </a:lnTo>
                    <a:lnTo>
                      <a:pt x="4206" y="9541"/>
                    </a:lnTo>
                    <a:lnTo>
                      <a:pt x="4269" y="9562"/>
                    </a:lnTo>
                    <a:lnTo>
                      <a:pt x="4311" y="9646"/>
                    </a:lnTo>
                    <a:lnTo>
                      <a:pt x="4415" y="9667"/>
                    </a:lnTo>
                    <a:lnTo>
                      <a:pt x="4457" y="9562"/>
                    </a:lnTo>
                    <a:lnTo>
                      <a:pt x="4436" y="9416"/>
                    </a:lnTo>
                    <a:lnTo>
                      <a:pt x="4687" y="9144"/>
                    </a:lnTo>
                    <a:lnTo>
                      <a:pt x="4876" y="9123"/>
                    </a:lnTo>
                    <a:lnTo>
                      <a:pt x="5043" y="8872"/>
                    </a:lnTo>
                    <a:lnTo>
                      <a:pt x="5190" y="8621"/>
                    </a:lnTo>
                    <a:lnTo>
                      <a:pt x="5315" y="8349"/>
                    </a:lnTo>
                    <a:lnTo>
                      <a:pt x="5566" y="7951"/>
                    </a:lnTo>
                    <a:lnTo>
                      <a:pt x="5713" y="7533"/>
                    </a:lnTo>
                    <a:lnTo>
                      <a:pt x="5692" y="7344"/>
                    </a:lnTo>
                    <a:lnTo>
                      <a:pt x="5420" y="7051"/>
                    </a:lnTo>
                    <a:lnTo>
                      <a:pt x="5273" y="7010"/>
                    </a:lnTo>
                    <a:lnTo>
                      <a:pt x="5001" y="6633"/>
                    </a:lnTo>
                    <a:lnTo>
                      <a:pt x="5064" y="6466"/>
                    </a:lnTo>
                    <a:lnTo>
                      <a:pt x="5169" y="6298"/>
                    </a:lnTo>
                    <a:lnTo>
                      <a:pt x="5169" y="6110"/>
                    </a:lnTo>
                    <a:lnTo>
                      <a:pt x="4980" y="5984"/>
                    </a:lnTo>
                    <a:lnTo>
                      <a:pt x="4938" y="5859"/>
                    </a:lnTo>
                    <a:lnTo>
                      <a:pt x="4938" y="5650"/>
                    </a:lnTo>
                    <a:lnTo>
                      <a:pt x="4980" y="5587"/>
                    </a:lnTo>
                    <a:lnTo>
                      <a:pt x="4938" y="5482"/>
                    </a:lnTo>
                    <a:lnTo>
                      <a:pt x="4792" y="5461"/>
                    </a:lnTo>
                    <a:lnTo>
                      <a:pt x="4729" y="5357"/>
                    </a:lnTo>
                    <a:lnTo>
                      <a:pt x="4729" y="5168"/>
                    </a:lnTo>
                    <a:lnTo>
                      <a:pt x="4792" y="5064"/>
                    </a:lnTo>
                    <a:lnTo>
                      <a:pt x="4687" y="5043"/>
                    </a:lnTo>
                    <a:lnTo>
                      <a:pt x="4687" y="4938"/>
                    </a:lnTo>
                    <a:lnTo>
                      <a:pt x="4729" y="4582"/>
                    </a:lnTo>
                    <a:lnTo>
                      <a:pt x="4834" y="4541"/>
                    </a:lnTo>
                    <a:lnTo>
                      <a:pt x="4562" y="3955"/>
                    </a:lnTo>
                    <a:lnTo>
                      <a:pt x="4332" y="3494"/>
                    </a:lnTo>
                    <a:lnTo>
                      <a:pt x="4269" y="3348"/>
                    </a:lnTo>
                    <a:lnTo>
                      <a:pt x="4143" y="3181"/>
                    </a:lnTo>
                    <a:lnTo>
                      <a:pt x="4248" y="2929"/>
                    </a:lnTo>
                    <a:lnTo>
                      <a:pt x="4353" y="2741"/>
                    </a:lnTo>
                    <a:lnTo>
                      <a:pt x="4415" y="2553"/>
                    </a:lnTo>
                    <a:lnTo>
                      <a:pt x="4332" y="2490"/>
                    </a:lnTo>
                    <a:lnTo>
                      <a:pt x="4060" y="2323"/>
                    </a:lnTo>
                    <a:lnTo>
                      <a:pt x="4018" y="2218"/>
                    </a:lnTo>
                    <a:lnTo>
                      <a:pt x="3934" y="2093"/>
                    </a:lnTo>
                    <a:lnTo>
                      <a:pt x="3767" y="2009"/>
                    </a:lnTo>
                    <a:lnTo>
                      <a:pt x="3704" y="2009"/>
                    </a:lnTo>
                    <a:lnTo>
                      <a:pt x="3599" y="1758"/>
                    </a:lnTo>
                    <a:lnTo>
                      <a:pt x="3516" y="1653"/>
                    </a:lnTo>
                    <a:lnTo>
                      <a:pt x="3558" y="1465"/>
                    </a:lnTo>
                    <a:lnTo>
                      <a:pt x="3599" y="1297"/>
                    </a:lnTo>
                    <a:lnTo>
                      <a:pt x="3495" y="1277"/>
                    </a:lnTo>
                    <a:lnTo>
                      <a:pt x="3599" y="1235"/>
                    </a:lnTo>
                    <a:lnTo>
                      <a:pt x="3746" y="1172"/>
                    </a:lnTo>
                    <a:lnTo>
                      <a:pt x="3725" y="942"/>
                    </a:lnTo>
                    <a:lnTo>
                      <a:pt x="3830" y="774"/>
                    </a:lnTo>
                    <a:lnTo>
                      <a:pt x="3850" y="649"/>
                    </a:lnTo>
                    <a:lnTo>
                      <a:pt x="3746" y="523"/>
                    </a:lnTo>
                    <a:lnTo>
                      <a:pt x="3725" y="419"/>
                    </a:lnTo>
                    <a:lnTo>
                      <a:pt x="3537" y="398"/>
                    </a:lnTo>
                    <a:lnTo>
                      <a:pt x="3411" y="335"/>
                    </a:lnTo>
                    <a:lnTo>
                      <a:pt x="3327" y="251"/>
                    </a:lnTo>
                    <a:lnTo>
                      <a:pt x="3202" y="84"/>
                    </a:lnTo>
                    <a:lnTo>
                      <a:pt x="30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57" name="Google Shape;2557;p76"/>
            <p:cNvGrpSpPr/>
            <p:nvPr/>
          </p:nvGrpSpPr>
          <p:grpSpPr>
            <a:xfrm>
              <a:off x="2654821" y="2414345"/>
              <a:ext cx="667570" cy="558731"/>
              <a:chOff x="1397225" y="1637375"/>
              <a:chExt cx="1401575" cy="1228250"/>
            </a:xfrm>
          </p:grpSpPr>
          <p:sp>
            <p:nvSpPr>
              <p:cNvPr id="2558" name="Google Shape;2558;p76"/>
              <p:cNvSpPr/>
              <p:nvPr/>
            </p:nvSpPr>
            <p:spPr>
              <a:xfrm>
                <a:off x="2050925" y="2362200"/>
                <a:ext cx="747875" cy="497225"/>
              </a:xfrm>
              <a:custGeom>
                <a:avLst/>
                <a:gdLst/>
                <a:ahLst/>
                <a:cxnLst/>
                <a:rect l="l" t="t" r="r" b="b"/>
                <a:pathLst>
                  <a:path w="29915" h="19889" extrusionOk="0">
                    <a:moveTo>
                      <a:pt x="107" y="1186"/>
                    </a:moveTo>
                    <a:lnTo>
                      <a:pt x="0" y="0"/>
                    </a:lnTo>
                    <a:lnTo>
                      <a:pt x="15577" y="1563"/>
                    </a:lnTo>
                    <a:lnTo>
                      <a:pt x="26519" y="5336"/>
                    </a:lnTo>
                    <a:lnTo>
                      <a:pt x="27435" y="5444"/>
                    </a:lnTo>
                    <a:lnTo>
                      <a:pt x="28783" y="4420"/>
                    </a:lnTo>
                    <a:lnTo>
                      <a:pt x="29753" y="4527"/>
                    </a:lnTo>
                    <a:lnTo>
                      <a:pt x="29915" y="6198"/>
                    </a:lnTo>
                    <a:lnTo>
                      <a:pt x="26465" y="6899"/>
                    </a:lnTo>
                    <a:lnTo>
                      <a:pt x="11157" y="16062"/>
                    </a:lnTo>
                    <a:lnTo>
                      <a:pt x="10295" y="18649"/>
                    </a:lnTo>
                    <a:lnTo>
                      <a:pt x="10295" y="19889"/>
                    </a:lnTo>
                    <a:lnTo>
                      <a:pt x="2803" y="15846"/>
                    </a:lnTo>
                    <a:lnTo>
                      <a:pt x="1347" y="14876"/>
                    </a:lnTo>
                    <a:lnTo>
                      <a:pt x="0" y="14607"/>
                    </a:lnTo>
                    <a:lnTo>
                      <a:pt x="916" y="11642"/>
                    </a:lnTo>
                    <a:lnTo>
                      <a:pt x="1725" y="3881"/>
                    </a:lnTo>
                    <a:close/>
                  </a:path>
                </a:pathLst>
              </a:custGeom>
              <a:solidFill>
                <a:schemeClr val="dk1"/>
              </a:solidFill>
              <a:ln>
                <a:noFill/>
              </a:ln>
            </p:spPr>
            <p:txBody>
              <a:bodyPr/>
              <a:lstStyle/>
              <a:p>
                <a:endParaRPr lang="en-US"/>
              </a:p>
            </p:txBody>
          </p:sp>
          <p:grpSp>
            <p:nvGrpSpPr>
              <p:cNvPr id="2559" name="Google Shape;2559;p76"/>
              <p:cNvGrpSpPr/>
              <p:nvPr/>
            </p:nvGrpSpPr>
            <p:grpSpPr>
              <a:xfrm>
                <a:off x="1397225" y="1637375"/>
                <a:ext cx="1398775" cy="1228250"/>
                <a:chOff x="1397225" y="1637375"/>
                <a:chExt cx="1398775" cy="1228250"/>
              </a:xfrm>
            </p:grpSpPr>
            <p:sp>
              <p:nvSpPr>
                <p:cNvPr id="2560" name="Google Shape;2560;p76"/>
                <p:cNvSpPr/>
                <p:nvPr/>
              </p:nvSpPr>
              <p:spPr>
                <a:xfrm>
                  <a:off x="1397225" y="1637375"/>
                  <a:ext cx="692600" cy="594250"/>
                </a:xfrm>
                <a:custGeom>
                  <a:avLst/>
                  <a:gdLst/>
                  <a:ahLst/>
                  <a:cxnLst/>
                  <a:rect l="l" t="t" r="r" b="b"/>
                  <a:pathLst>
                    <a:path w="27704" h="23770" extrusionOk="0">
                      <a:moveTo>
                        <a:pt x="14864" y="15547"/>
                      </a:moveTo>
                      <a:lnTo>
                        <a:pt x="14836" y="15589"/>
                      </a:lnTo>
                      <a:lnTo>
                        <a:pt x="14836" y="15568"/>
                      </a:lnTo>
                      <a:lnTo>
                        <a:pt x="14864" y="15547"/>
                      </a:lnTo>
                      <a:close/>
                      <a:moveTo>
                        <a:pt x="19460" y="16760"/>
                      </a:moveTo>
                      <a:lnTo>
                        <a:pt x="19523" y="16823"/>
                      </a:lnTo>
                      <a:lnTo>
                        <a:pt x="19460" y="16844"/>
                      </a:lnTo>
                      <a:lnTo>
                        <a:pt x="19460" y="16760"/>
                      </a:lnTo>
                      <a:close/>
                      <a:moveTo>
                        <a:pt x="23686" y="18497"/>
                      </a:moveTo>
                      <a:lnTo>
                        <a:pt x="23624" y="18644"/>
                      </a:lnTo>
                      <a:lnTo>
                        <a:pt x="23561" y="18853"/>
                      </a:lnTo>
                      <a:lnTo>
                        <a:pt x="23582" y="19020"/>
                      </a:lnTo>
                      <a:lnTo>
                        <a:pt x="23477" y="19229"/>
                      </a:lnTo>
                      <a:lnTo>
                        <a:pt x="23477" y="19355"/>
                      </a:lnTo>
                      <a:lnTo>
                        <a:pt x="23519" y="19439"/>
                      </a:lnTo>
                      <a:lnTo>
                        <a:pt x="23393" y="19355"/>
                      </a:lnTo>
                      <a:lnTo>
                        <a:pt x="23393" y="19543"/>
                      </a:lnTo>
                      <a:lnTo>
                        <a:pt x="23393" y="19564"/>
                      </a:lnTo>
                      <a:cubicBezTo>
                        <a:pt x="23352" y="19648"/>
                        <a:pt x="23310" y="19753"/>
                        <a:pt x="23310" y="19836"/>
                      </a:cubicBezTo>
                      <a:lnTo>
                        <a:pt x="23310" y="19962"/>
                      </a:lnTo>
                      <a:lnTo>
                        <a:pt x="23289" y="19941"/>
                      </a:lnTo>
                      <a:lnTo>
                        <a:pt x="23289" y="19836"/>
                      </a:lnTo>
                      <a:lnTo>
                        <a:pt x="23258" y="19791"/>
                      </a:lnTo>
                      <a:lnTo>
                        <a:pt x="23268" y="19773"/>
                      </a:lnTo>
                      <a:lnTo>
                        <a:pt x="23268" y="19627"/>
                      </a:lnTo>
                      <a:lnTo>
                        <a:pt x="23331" y="19543"/>
                      </a:lnTo>
                      <a:lnTo>
                        <a:pt x="23352" y="19250"/>
                      </a:lnTo>
                      <a:lnTo>
                        <a:pt x="23435" y="19020"/>
                      </a:lnTo>
                      <a:lnTo>
                        <a:pt x="23435" y="18790"/>
                      </a:lnTo>
                      <a:lnTo>
                        <a:pt x="23414" y="18623"/>
                      </a:lnTo>
                      <a:lnTo>
                        <a:pt x="23352" y="18539"/>
                      </a:lnTo>
                      <a:lnTo>
                        <a:pt x="23352" y="18518"/>
                      </a:lnTo>
                      <a:lnTo>
                        <a:pt x="23414" y="18539"/>
                      </a:lnTo>
                      <a:lnTo>
                        <a:pt x="23456" y="18685"/>
                      </a:lnTo>
                      <a:lnTo>
                        <a:pt x="23519" y="18706"/>
                      </a:lnTo>
                      <a:lnTo>
                        <a:pt x="23561" y="18581"/>
                      </a:lnTo>
                      <a:lnTo>
                        <a:pt x="23686" y="18497"/>
                      </a:lnTo>
                      <a:close/>
                      <a:moveTo>
                        <a:pt x="23204" y="19889"/>
                      </a:moveTo>
                      <a:lnTo>
                        <a:pt x="23184" y="19941"/>
                      </a:lnTo>
                      <a:lnTo>
                        <a:pt x="23142" y="20297"/>
                      </a:lnTo>
                      <a:lnTo>
                        <a:pt x="23038" y="20464"/>
                      </a:lnTo>
                      <a:lnTo>
                        <a:pt x="23017" y="20631"/>
                      </a:lnTo>
                      <a:lnTo>
                        <a:pt x="23121" y="20694"/>
                      </a:lnTo>
                      <a:lnTo>
                        <a:pt x="23080" y="20778"/>
                      </a:lnTo>
                      <a:lnTo>
                        <a:pt x="23121" y="20841"/>
                      </a:lnTo>
                      <a:lnTo>
                        <a:pt x="22996" y="20841"/>
                      </a:lnTo>
                      <a:lnTo>
                        <a:pt x="22912" y="20924"/>
                      </a:lnTo>
                      <a:lnTo>
                        <a:pt x="22912" y="21050"/>
                      </a:lnTo>
                      <a:cubicBezTo>
                        <a:pt x="22891" y="21050"/>
                        <a:pt x="22870" y="21092"/>
                        <a:pt x="22870" y="21134"/>
                      </a:cubicBezTo>
                      <a:lnTo>
                        <a:pt x="22870" y="21154"/>
                      </a:lnTo>
                      <a:lnTo>
                        <a:pt x="22847" y="21178"/>
                      </a:lnTo>
                      <a:lnTo>
                        <a:pt x="22847" y="21178"/>
                      </a:lnTo>
                      <a:lnTo>
                        <a:pt x="22849" y="21154"/>
                      </a:lnTo>
                      <a:lnTo>
                        <a:pt x="22849" y="20945"/>
                      </a:lnTo>
                      <a:lnTo>
                        <a:pt x="22828" y="20882"/>
                      </a:lnTo>
                      <a:cubicBezTo>
                        <a:pt x="22828" y="20820"/>
                        <a:pt x="22849" y="20778"/>
                        <a:pt x="22849" y="20736"/>
                      </a:cubicBezTo>
                      <a:lnTo>
                        <a:pt x="22891" y="20778"/>
                      </a:lnTo>
                      <a:lnTo>
                        <a:pt x="22954" y="20778"/>
                      </a:lnTo>
                      <a:lnTo>
                        <a:pt x="22954" y="20610"/>
                      </a:lnTo>
                      <a:lnTo>
                        <a:pt x="23017" y="20569"/>
                      </a:lnTo>
                      <a:lnTo>
                        <a:pt x="22954" y="20485"/>
                      </a:lnTo>
                      <a:lnTo>
                        <a:pt x="22828" y="20464"/>
                      </a:lnTo>
                      <a:lnTo>
                        <a:pt x="22828" y="20380"/>
                      </a:lnTo>
                      <a:lnTo>
                        <a:pt x="22703" y="20150"/>
                      </a:lnTo>
                      <a:lnTo>
                        <a:pt x="22703" y="20108"/>
                      </a:lnTo>
                      <a:lnTo>
                        <a:pt x="22828" y="20255"/>
                      </a:lnTo>
                      <a:lnTo>
                        <a:pt x="22912" y="20380"/>
                      </a:lnTo>
                      <a:lnTo>
                        <a:pt x="22996" y="20401"/>
                      </a:lnTo>
                      <a:lnTo>
                        <a:pt x="23038" y="20359"/>
                      </a:lnTo>
                      <a:lnTo>
                        <a:pt x="23017" y="20276"/>
                      </a:lnTo>
                      <a:lnTo>
                        <a:pt x="23121" y="20255"/>
                      </a:lnTo>
                      <a:lnTo>
                        <a:pt x="23121" y="20171"/>
                      </a:lnTo>
                      <a:lnTo>
                        <a:pt x="23059" y="20108"/>
                      </a:lnTo>
                      <a:cubicBezTo>
                        <a:pt x="23101" y="20066"/>
                        <a:pt x="23121" y="19983"/>
                        <a:pt x="23142" y="19941"/>
                      </a:cubicBezTo>
                      <a:lnTo>
                        <a:pt x="23163" y="19962"/>
                      </a:lnTo>
                      <a:lnTo>
                        <a:pt x="23204" y="19889"/>
                      </a:lnTo>
                      <a:close/>
                      <a:moveTo>
                        <a:pt x="23519" y="19836"/>
                      </a:moveTo>
                      <a:lnTo>
                        <a:pt x="23540" y="19962"/>
                      </a:lnTo>
                      <a:lnTo>
                        <a:pt x="23582" y="19962"/>
                      </a:lnTo>
                      <a:lnTo>
                        <a:pt x="23582" y="20087"/>
                      </a:lnTo>
                      <a:lnTo>
                        <a:pt x="23665" y="20171"/>
                      </a:lnTo>
                      <a:lnTo>
                        <a:pt x="23728" y="20108"/>
                      </a:lnTo>
                      <a:lnTo>
                        <a:pt x="23770" y="20150"/>
                      </a:lnTo>
                      <a:lnTo>
                        <a:pt x="23875" y="20087"/>
                      </a:lnTo>
                      <a:lnTo>
                        <a:pt x="24021" y="20087"/>
                      </a:lnTo>
                      <a:lnTo>
                        <a:pt x="24021" y="20108"/>
                      </a:lnTo>
                      <a:lnTo>
                        <a:pt x="23854" y="20213"/>
                      </a:lnTo>
                      <a:lnTo>
                        <a:pt x="23812" y="20255"/>
                      </a:lnTo>
                      <a:lnTo>
                        <a:pt x="23812" y="20297"/>
                      </a:lnTo>
                      <a:lnTo>
                        <a:pt x="23875" y="20359"/>
                      </a:lnTo>
                      <a:lnTo>
                        <a:pt x="23854" y="20401"/>
                      </a:lnTo>
                      <a:lnTo>
                        <a:pt x="23770" y="20401"/>
                      </a:lnTo>
                      <a:lnTo>
                        <a:pt x="23770" y="20464"/>
                      </a:lnTo>
                      <a:lnTo>
                        <a:pt x="23854" y="20590"/>
                      </a:lnTo>
                      <a:lnTo>
                        <a:pt x="23854" y="20694"/>
                      </a:lnTo>
                      <a:lnTo>
                        <a:pt x="23812" y="20715"/>
                      </a:lnTo>
                      <a:lnTo>
                        <a:pt x="23728" y="20631"/>
                      </a:lnTo>
                      <a:lnTo>
                        <a:pt x="23665" y="20548"/>
                      </a:lnTo>
                      <a:lnTo>
                        <a:pt x="23645" y="20610"/>
                      </a:lnTo>
                      <a:lnTo>
                        <a:pt x="23665" y="20694"/>
                      </a:lnTo>
                      <a:lnTo>
                        <a:pt x="23624" y="20757"/>
                      </a:lnTo>
                      <a:lnTo>
                        <a:pt x="23624" y="20903"/>
                      </a:lnTo>
                      <a:lnTo>
                        <a:pt x="23645" y="20924"/>
                      </a:lnTo>
                      <a:cubicBezTo>
                        <a:pt x="23629" y="20919"/>
                        <a:pt x="23614" y="20916"/>
                        <a:pt x="23601" y="20916"/>
                      </a:cubicBezTo>
                      <a:cubicBezTo>
                        <a:pt x="23562" y="20916"/>
                        <a:pt x="23535" y="20940"/>
                        <a:pt x="23519" y="20987"/>
                      </a:cubicBezTo>
                      <a:cubicBezTo>
                        <a:pt x="23456" y="21071"/>
                        <a:pt x="23414" y="21154"/>
                        <a:pt x="23373" y="21259"/>
                      </a:cubicBezTo>
                      <a:lnTo>
                        <a:pt x="23268" y="21154"/>
                      </a:lnTo>
                      <a:lnTo>
                        <a:pt x="23121" y="21154"/>
                      </a:lnTo>
                      <a:lnTo>
                        <a:pt x="23121" y="21238"/>
                      </a:lnTo>
                      <a:lnTo>
                        <a:pt x="23163" y="21322"/>
                      </a:lnTo>
                      <a:lnTo>
                        <a:pt x="23142" y="21426"/>
                      </a:lnTo>
                      <a:lnTo>
                        <a:pt x="23247" y="21468"/>
                      </a:lnTo>
                      <a:lnTo>
                        <a:pt x="23205" y="21552"/>
                      </a:lnTo>
                      <a:lnTo>
                        <a:pt x="23121" y="21552"/>
                      </a:lnTo>
                      <a:lnTo>
                        <a:pt x="23101" y="21531"/>
                      </a:lnTo>
                      <a:lnTo>
                        <a:pt x="23038" y="21615"/>
                      </a:lnTo>
                      <a:lnTo>
                        <a:pt x="23038" y="21531"/>
                      </a:lnTo>
                      <a:lnTo>
                        <a:pt x="23101" y="21447"/>
                      </a:lnTo>
                      <a:lnTo>
                        <a:pt x="22996" y="21322"/>
                      </a:lnTo>
                      <a:cubicBezTo>
                        <a:pt x="22996" y="21259"/>
                        <a:pt x="22996" y="21196"/>
                        <a:pt x="23017" y="21134"/>
                      </a:cubicBezTo>
                      <a:lnTo>
                        <a:pt x="23163" y="21050"/>
                      </a:lnTo>
                      <a:lnTo>
                        <a:pt x="23205" y="20882"/>
                      </a:lnTo>
                      <a:lnTo>
                        <a:pt x="23268" y="20903"/>
                      </a:lnTo>
                      <a:lnTo>
                        <a:pt x="23331" y="20841"/>
                      </a:lnTo>
                      <a:lnTo>
                        <a:pt x="23331" y="20736"/>
                      </a:lnTo>
                      <a:lnTo>
                        <a:pt x="23352" y="20673"/>
                      </a:lnTo>
                      <a:lnTo>
                        <a:pt x="23352" y="20276"/>
                      </a:lnTo>
                      <a:lnTo>
                        <a:pt x="23373" y="20171"/>
                      </a:lnTo>
                      <a:lnTo>
                        <a:pt x="23435" y="20401"/>
                      </a:lnTo>
                      <a:lnTo>
                        <a:pt x="23414" y="20673"/>
                      </a:lnTo>
                      <a:lnTo>
                        <a:pt x="23456" y="20694"/>
                      </a:lnTo>
                      <a:lnTo>
                        <a:pt x="23540" y="20527"/>
                      </a:lnTo>
                      <a:lnTo>
                        <a:pt x="23519" y="20108"/>
                      </a:lnTo>
                      <a:lnTo>
                        <a:pt x="23435" y="20004"/>
                      </a:lnTo>
                      <a:cubicBezTo>
                        <a:pt x="23456" y="19983"/>
                        <a:pt x="23456" y="19941"/>
                        <a:pt x="23498" y="19899"/>
                      </a:cubicBezTo>
                      <a:cubicBezTo>
                        <a:pt x="23519" y="19878"/>
                        <a:pt x="23519" y="19857"/>
                        <a:pt x="23519" y="19836"/>
                      </a:cubicBezTo>
                      <a:close/>
                      <a:moveTo>
                        <a:pt x="22808" y="1"/>
                      </a:moveTo>
                      <a:lnTo>
                        <a:pt x="22598" y="105"/>
                      </a:lnTo>
                      <a:lnTo>
                        <a:pt x="22556" y="168"/>
                      </a:lnTo>
                      <a:lnTo>
                        <a:pt x="22389" y="168"/>
                      </a:lnTo>
                      <a:lnTo>
                        <a:pt x="22264" y="231"/>
                      </a:lnTo>
                      <a:lnTo>
                        <a:pt x="22033" y="440"/>
                      </a:lnTo>
                      <a:lnTo>
                        <a:pt x="21866" y="503"/>
                      </a:lnTo>
                      <a:lnTo>
                        <a:pt x="21615" y="503"/>
                      </a:lnTo>
                      <a:lnTo>
                        <a:pt x="21448" y="398"/>
                      </a:lnTo>
                      <a:lnTo>
                        <a:pt x="21406" y="335"/>
                      </a:lnTo>
                      <a:lnTo>
                        <a:pt x="21406" y="398"/>
                      </a:lnTo>
                      <a:lnTo>
                        <a:pt x="21322" y="398"/>
                      </a:lnTo>
                      <a:lnTo>
                        <a:pt x="21217" y="294"/>
                      </a:lnTo>
                      <a:lnTo>
                        <a:pt x="21113" y="335"/>
                      </a:lnTo>
                      <a:lnTo>
                        <a:pt x="21092" y="419"/>
                      </a:lnTo>
                      <a:lnTo>
                        <a:pt x="21029" y="419"/>
                      </a:lnTo>
                      <a:lnTo>
                        <a:pt x="21008" y="335"/>
                      </a:lnTo>
                      <a:lnTo>
                        <a:pt x="21029" y="273"/>
                      </a:lnTo>
                      <a:lnTo>
                        <a:pt x="21134" y="210"/>
                      </a:lnTo>
                      <a:lnTo>
                        <a:pt x="21092" y="168"/>
                      </a:lnTo>
                      <a:lnTo>
                        <a:pt x="20945" y="210"/>
                      </a:lnTo>
                      <a:lnTo>
                        <a:pt x="20736" y="315"/>
                      </a:lnTo>
                      <a:lnTo>
                        <a:pt x="20590" y="398"/>
                      </a:lnTo>
                      <a:lnTo>
                        <a:pt x="20527" y="524"/>
                      </a:lnTo>
                      <a:lnTo>
                        <a:pt x="20569" y="628"/>
                      </a:lnTo>
                      <a:lnTo>
                        <a:pt x="20694" y="649"/>
                      </a:lnTo>
                      <a:lnTo>
                        <a:pt x="20611" y="733"/>
                      </a:lnTo>
                      <a:lnTo>
                        <a:pt x="20255" y="733"/>
                      </a:lnTo>
                      <a:lnTo>
                        <a:pt x="20088" y="859"/>
                      </a:lnTo>
                      <a:lnTo>
                        <a:pt x="19983" y="1131"/>
                      </a:lnTo>
                      <a:lnTo>
                        <a:pt x="19941" y="1319"/>
                      </a:lnTo>
                      <a:lnTo>
                        <a:pt x="19878" y="1319"/>
                      </a:lnTo>
                      <a:lnTo>
                        <a:pt x="19857" y="1256"/>
                      </a:lnTo>
                      <a:lnTo>
                        <a:pt x="19878" y="1068"/>
                      </a:lnTo>
                      <a:lnTo>
                        <a:pt x="20025" y="817"/>
                      </a:lnTo>
                      <a:lnTo>
                        <a:pt x="20025" y="733"/>
                      </a:lnTo>
                      <a:lnTo>
                        <a:pt x="19983" y="733"/>
                      </a:lnTo>
                      <a:lnTo>
                        <a:pt x="19732" y="1047"/>
                      </a:lnTo>
                      <a:lnTo>
                        <a:pt x="19585" y="1047"/>
                      </a:lnTo>
                      <a:lnTo>
                        <a:pt x="19523" y="1026"/>
                      </a:lnTo>
                      <a:lnTo>
                        <a:pt x="19439" y="921"/>
                      </a:lnTo>
                      <a:lnTo>
                        <a:pt x="19313" y="900"/>
                      </a:lnTo>
                      <a:lnTo>
                        <a:pt x="19230" y="900"/>
                      </a:lnTo>
                      <a:lnTo>
                        <a:pt x="19230" y="942"/>
                      </a:lnTo>
                      <a:lnTo>
                        <a:pt x="19418" y="1026"/>
                      </a:lnTo>
                      <a:lnTo>
                        <a:pt x="19460" y="1110"/>
                      </a:lnTo>
                      <a:lnTo>
                        <a:pt x="19418" y="1131"/>
                      </a:lnTo>
                      <a:lnTo>
                        <a:pt x="19251" y="1068"/>
                      </a:lnTo>
                      <a:lnTo>
                        <a:pt x="19062" y="1047"/>
                      </a:lnTo>
                      <a:lnTo>
                        <a:pt x="18832" y="1151"/>
                      </a:lnTo>
                      <a:lnTo>
                        <a:pt x="18539" y="1423"/>
                      </a:lnTo>
                      <a:lnTo>
                        <a:pt x="18204" y="1570"/>
                      </a:lnTo>
                      <a:lnTo>
                        <a:pt x="17974" y="1758"/>
                      </a:lnTo>
                      <a:lnTo>
                        <a:pt x="17744" y="1967"/>
                      </a:lnTo>
                      <a:lnTo>
                        <a:pt x="17451" y="2219"/>
                      </a:lnTo>
                      <a:lnTo>
                        <a:pt x="17263" y="2302"/>
                      </a:lnTo>
                      <a:lnTo>
                        <a:pt x="17158" y="2323"/>
                      </a:lnTo>
                      <a:lnTo>
                        <a:pt x="17012" y="2428"/>
                      </a:lnTo>
                      <a:lnTo>
                        <a:pt x="16865" y="2428"/>
                      </a:lnTo>
                      <a:lnTo>
                        <a:pt x="16698" y="2574"/>
                      </a:lnTo>
                      <a:lnTo>
                        <a:pt x="16510" y="2574"/>
                      </a:lnTo>
                      <a:lnTo>
                        <a:pt x="16426" y="2491"/>
                      </a:lnTo>
                      <a:lnTo>
                        <a:pt x="16238" y="2470"/>
                      </a:lnTo>
                      <a:lnTo>
                        <a:pt x="16091" y="2365"/>
                      </a:lnTo>
                      <a:lnTo>
                        <a:pt x="15986" y="2302"/>
                      </a:lnTo>
                      <a:lnTo>
                        <a:pt x="15798" y="2219"/>
                      </a:lnTo>
                      <a:lnTo>
                        <a:pt x="15714" y="2260"/>
                      </a:lnTo>
                      <a:lnTo>
                        <a:pt x="15589" y="2386"/>
                      </a:lnTo>
                      <a:lnTo>
                        <a:pt x="15380" y="2595"/>
                      </a:lnTo>
                      <a:lnTo>
                        <a:pt x="15338" y="2721"/>
                      </a:lnTo>
                      <a:lnTo>
                        <a:pt x="15233" y="2825"/>
                      </a:lnTo>
                      <a:lnTo>
                        <a:pt x="15170" y="2951"/>
                      </a:lnTo>
                      <a:lnTo>
                        <a:pt x="15087" y="2951"/>
                      </a:lnTo>
                      <a:lnTo>
                        <a:pt x="15024" y="2909"/>
                      </a:lnTo>
                      <a:lnTo>
                        <a:pt x="14940" y="2951"/>
                      </a:lnTo>
                      <a:lnTo>
                        <a:pt x="15045" y="3202"/>
                      </a:lnTo>
                      <a:lnTo>
                        <a:pt x="15170" y="3683"/>
                      </a:lnTo>
                      <a:lnTo>
                        <a:pt x="15296" y="4081"/>
                      </a:lnTo>
                      <a:lnTo>
                        <a:pt x="15359" y="4416"/>
                      </a:lnTo>
                      <a:lnTo>
                        <a:pt x="15338" y="4729"/>
                      </a:lnTo>
                      <a:lnTo>
                        <a:pt x="15191" y="4980"/>
                      </a:lnTo>
                      <a:lnTo>
                        <a:pt x="15087" y="5127"/>
                      </a:lnTo>
                      <a:lnTo>
                        <a:pt x="15087" y="5190"/>
                      </a:lnTo>
                      <a:lnTo>
                        <a:pt x="15296" y="5441"/>
                      </a:lnTo>
                      <a:lnTo>
                        <a:pt x="15442" y="5504"/>
                      </a:lnTo>
                      <a:lnTo>
                        <a:pt x="15442" y="5357"/>
                      </a:lnTo>
                      <a:lnTo>
                        <a:pt x="15484" y="5420"/>
                      </a:lnTo>
                      <a:lnTo>
                        <a:pt x="15589" y="5357"/>
                      </a:lnTo>
                      <a:lnTo>
                        <a:pt x="15673" y="5357"/>
                      </a:lnTo>
                      <a:lnTo>
                        <a:pt x="15589" y="5441"/>
                      </a:lnTo>
                      <a:lnTo>
                        <a:pt x="15589" y="5525"/>
                      </a:lnTo>
                      <a:lnTo>
                        <a:pt x="15882" y="5755"/>
                      </a:lnTo>
                      <a:lnTo>
                        <a:pt x="15798" y="5817"/>
                      </a:lnTo>
                      <a:lnTo>
                        <a:pt x="15673" y="5776"/>
                      </a:lnTo>
                      <a:lnTo>
                        <a:pt x="15652" y="5859"/>
                      </a:lnTo>
                      <a:lnTo>
                        <a:pt x="15610" y="6152"/>
                      </a:lnTo>
                      <a:lnTo>
                        <a:pt x="15610" y="6278"/>
                      </a:lnTo>
                      <a:lnTo>
                        <a:pt x="15673" y="6341"/>
                      </a:lnTo>
                      <a:lnTo>
                        <a:pt x="15756" y="6257"/>
                      </a:lnTo>
                      <a:lnTo>
                        <a:pt x="15882" y="6236"/>
                      </a:lnTo>
                      <a:lnTo>
                        <a:pt x="15986" y="6278"/>
                      </a:lnTo>
                      <a:lnTo>
                        <a:pt x="16028" y="6361"/>
                      </a:lnTo>
                      <a:lnTo>
                        <a:pt x="16196" y="6299"/>
                      </a:lnTo>
                      <a:lnTo>
                        <a:pt x="16384" y="6361"/>
                      </a:lnTo>
                      <a:lnTo>
                        <a:pt x="16530" y="6445"/>
                      </a:lnTo>
                      <a:lnTo>
                        <a:pt x="16384" y="6508"/>
                      </a:lnTo>
                      <a:lnTo>
                        <a:pt x="16405" y="6654"/>
                      </a:lnTo>
                      <a:lnTo>
                        <a:pt x="16384" y="6759"/>
                      </a:lnTo>
                      <a:lnTo>
                        <a:pt x="16196" y="6780"/>
                      </a:lnTo>
                      <a:lnTo>
                        <a:pt x="16217" y="6696"/>
                      </a:lnTo>
                      <a:lnTo>
                        <a:pt x="16112" y="6613"/>
                      </a:lnTo>
                      <a:lnTo>
                        <a:pt x="16028" y="6675"/>
                      </a:lnTo>
                      <a:lnTo>
                        <a:pt x="15882" y="6654"/>
                      </a:lnTo>
                      <a:lnTo>
                        <a:pt x="15819" y="6592"/>
                      </a:lnTo>
                      <a:lnTo>
                        <a:pt x="15777" y="6445"/>
                      </a:lnTo>
                      <a:lnTo>
                        <a:pt x="15673" y="6403"/>
                      </a:lnTo>
                      <a:lnTo>
                        <a:pt x="15610" y="6403"/>
                      </a:lnTo>
                      <a:lnTo>
                        <a:pt x="15484" y="6299"/>
                      </a:lnTo>
                      <a:lnTo>
                        <a:pt x="15505" y="6131"/>
                      </a:lnTo>
                      <a:lnTo>
                        <a:pt x="15652" y="5776"/>
                      </a:lnTo>
                      <a:lnTo>
                        <a:pt x="15610" y="5671"/>
                      </a:lnTo>
                      <a:lnTo>
                        <a:pt x="15568" y="5671"/>
                      </a:lnTo>
                      <a:lnTo>
                        <a:pt x="15463" y="5776"/>
                      </a:lnTo>
                      <a:lnTo>
                        <a:pt x="15463" y="6131"/>
                      </a:lnTo>
                      <a:lnTo>
                        <a:pt x="15401" y="6341"/>
                      </a:lnTo>
                      <a:lnTo>
                        <a:pt x="15296" y="6445"/>
                      </a:lnTo>
                      <a:lnTo>
                        <a:pt x="15296" y="6508"/>
                      </a:lnTo>
                      <a:lnTo>
                        <a:pt x="15380" y="6382"/>
                      </a:lnTo>
                      <a:lnTo>
                        <a:pt x="15463" y="6382"/>
                      </a:lnTo>
                      <a:lnTo>
                        <a:pt x="15505" y="6445"/>
                      </a:lnTo>
                      <a:lnTo>
                        <a:pt x="15652" y="6445"/>
                      </a:lnTo>
                      <a:lnTo>
                        <a:pt x="15694" y="6571"/>
                      </a:lnTo>
                      <a:lnTo>
                        <a:pt x="15694" y="6780"/>
                      </a:lnTo>
                      <a:lnTo>
                        <a:pt x="15589" y="6905"/>
                      </a:lnTo>
                      <a:lnTo>
                        <a:pt x="15442" y="6968"/>
                      </a:lnTo>
                      <a:lnTo>
                        <a:pt x="15442" y="6968"/>
                      </a:lnTo>
                      <a:lnTo>
                        <a:pt x="15589" y="6780"/>
                      </a:lnTo>
                      <a:lnTo>
                        <a:pt x="15589" y="6696"/>
                      </a:lnTo>
                      <a:lnTo>
                        <a:pt x="15505" y="6675"/>
                      </a:lnTo>
                      <a:lnTo>
                        <a:pt x="15463" y="6613"/>
                      </a:lnTo>
                      <a:lnTo>
                        <a:pt x="15380" y="6675"/>
                      </a:lnTo>
                      <a:lnTo>
                        <a:pt x="15191" y="6801"/>
                      </a:lnTo>
                      <a:lnTo>
                        <a:pt x="15191" y="6905"/>
                      </a:lnTo>
                      <a:lnTo>
                        <a:pt x="15087" y="6926"/>
                      </a:lnTo>
                      <a:lnTo>
                        <a:pt x="14982" y="6989"/>
                      </a:lnTo>
                      <a:lnTo>
                        <a:pt x="14961" y="6885"/>
                      </a:lnTo>
                      <a:lnTo>
                        <a:pt x="14898" y="6864"/>
                      </a:lnTo>
                      <a:lnTo>
                        <a:pt x="14752" y="6864"/>
                      </a:lnTo>
                      <a:lnTo>
                        <a:pt x="14668" y="6822"/>
                      </a:lnTo>
                      <a:lnTo>
                        <a:pt x="14647" y="6696"/>
                      </a:lnTo>
                      <a:lnTo>
                        <a:pt x="14564" y="6675"/>
                      </a:lnTo>
                      <a:lnTo>
                        <a:pt x="14522" y="6696"/>
                      </a:lnTo>
                      <a:lnTo>
                        <a:pt x="14417" y="6696"/>
                      </a:lnTo>
                      <a:lnTo>
                        <a:pt x="14417" y="6613"/>
                      </a:lnTo>
                      <a:lnTo>
                        <a:pt x="14334" y="6571"/>
                      </a:lnTo>
                      <a:lnTo>
                        <a:pt x="14250" y="6613"/>
                      </a:lnTo>
                      <a:lnTo>
                        <a:pt x="14208" y="6613"/>
                      </a:lnTo>
                      <a:lnTo>
                        <a:pt x="14208" y="6487"/>
                      </a:lnTo>
                      <a:lnTo>
                        <a:pt x="14145" y="6403"/>
                      </a:lnTo>
                      <a:lnTo>
                        <a:pt x="14145" y="6341"/>
                      </a:lnTo>
                      <a:lnTo>
                        <a:pt x="14250" y="6299"/>
                      </a:lnTo>
                      <a:lnTo>
                        <a:pt x="14396" y="6131"/>
                      </a:lnTo>
                      <a:lnTo>
                        <a:pt x="14459" y="6131"/>
                      </a:lnTo>
                      <a:lnTo>
                        <a:pt x="14543" y="6048"/>
                      </a:lnTo>
                      <a:lnTo>
                        <a:pt x="14543" y="5964"/>
                      </a:lnTo>
                      <a:lnTo>
                        <a:pt x="14396" y="5817"/>
                      </a:lnTo>
                      <a:lnTo>
                        <a:pt x="14313" y="5755"/>
                      </a:lnTo>
                      <a:lnTo>
                        <a:pt x="14208" y="5755"/>
                      </a:lnTo>
                      <a:lnTo>
                        <a:pt x="14020" y="5859"/>
                      </a:lnTo>
                      <a:lnTo>
                        <a:pt x="13915" y="5859"/>
                      </a:lnTo>
                      <a:lnTo>
                        <a:pt x="13810" y="5776"/>
                      </a:lnTo>
                      <a:lnTo>
                        <a:pt x="13706" y="5776"/>
                      </a:lnTo>
                      <a:lnTo>
                        <a:pt x="13371" y="5922"/>
                      </a:lnTo>
                      <a:lnTo>
                        <a:pt x="13329" y="5964"/>
                      </a:lnTo>
                      <a:lnTo>
                        <a:pt x="13392" y="6027"/>
                      </a:lnTo>
                      <a:lnTo>
                        <a:pt x="13517" y="6131"/>
                      </a:lnTo>
                      <a:lnTo>
                        <a:pt x="13497" y="6152"/>
                      </a:lnTo>
                      <a:lnTo>
                        <a:pt x="13392" y="6131"/>
                      </a:lnTo>
                      <a:lnTo>
                        <a:pt x="13287" y="6131"/>
                      </a:lnTo>
                      <a:lnTo>
                        <a:pt x="13225" y="6069"/>
                      </a:lnTo>
                      <a:lnTo>
                        <a:pt x="13120" y="6048"/>
                      </a:lnTo>
                      <a:lnTo>
                        <a:pt x="12911" y="6027"/>
                      </a:lnTo>
                      <a:lnTo>
                        <a:pt x="12701" y="6048"/>
                      </a:lnTo>
                      <a:lnTo>
                        <a:pt x="12639" y="6089"/>
                      </a:lnTo>
                      <a:lnTo>
                        <a:pt x="12639" y="6152"/>
                      </a:lnTo>
                      <a:lnTo>
                        <a:pt x="12534" y="6152"/>
                      </a:lnTo>
                      <a:lnTo>
                        <a:pt x="12492" y="6131"/>
                      </a:lnTo>
                      <a:lnTo>
                        <a:pt x="12429" y="6131"/>
                      </a:lnTo>
                      <a:lnTo>
                        <a:pt x="12262" y="6236"/>
                      </a:lnTo>
                      <a:lnTo>
                        <a:pt x="12262" y="6278"/>
                      </a:lnTo>
                      <a:lnTo>
                        <a:pt x="12178" y="6299"/>
                      </a:lnTo>
                      <a:lnTo>
                        <a:pt x="12011" y="6382"/>
                      </a:lnTo>
                      <a:lnTo>
                        <a:pt x="11865" y="6466"/>
                      </a:lnTo>
                      <a:lnTo>
                        <a:pt x="11802" y="6466"/>
                      </a:lnTo>
                      <a:lnTo>
                        <a:pt x="11823" y="6403"/>
                      </a:lnTo>
                      <a:lnTo>
                        <a:pt x="11844" y="6341"/>
                      </a:lnTo>
                      <a:lnTo>
                        <a:pt x="11739" y="6382"/>
                      </a:lnTo>
                      <a:lnTo>
                        <a:pt x="11634" y="6508"/>
                      </a:lnTo>
                      <a:lnTo>
                        <a:pt x="11634" y="6571"/>
                      </a:lnTo>
                      <a:lnTo>
                        <a:pt x="11802" y="6759"/>
                      </a:lnTo>
                      <a:lnTo>
                        <a:pt x="11948" y="6989"/>
                      </a:lnTo>
                      <a:lnTo>
                        <a:pt x="12116" y="7031"/>
                      </a:lnTo>
                      <a:lnTo>
                        <a:pt x="12241" y="7198"/>
                      </a:lnTo>
                      <a:lnTo>
                        <a:pt x="12367" y="7282"/>
                      </a:lnTo>
                      <a:lnTo>
                        <a:pt x="12429" y="7408"/>
                      </a:lnTo>
                      <a:lnTo>
                        <a:pt x="12534" y="7429"/>
                      </a:lnTo>
                      <a:lnTo>
                        <a:pt x="12660" y="7512"/>
                      </a:lnTo>
                      <a:lnTo>
                        <a:pt x="12597" y="7533"/>
                      </a:lnTo>
                      <a:lnTo>
                        <a:pt x="12429" y="7533"/>
                      </a:lnTo>
                      <a:lnTo>
                        <a:pt x="12388" y="7429"/>
                      </a:lnTo>
                      <a:lnTo>
                        <a:pt x="12262" y="7324"/>
                      </a:lnTo>
                      <a:lnTo>
                        <a:pt x="12178" y="7282"/>
                      </a:lnTo>
                      <a:lnTo>
                        <a:pt x="12137" y="7282"/>
                      </a:lnTo>
                      <a:lnTo>
                        <a:pt x="12011" y="7408"/>
                      </a:lnTo>
                      <a:lnTo>
                        <a:pt x="11885" y="7408"/>
                      </a:lnTo>
                      <a:lnTo>
                        <a:pt x="11802" y="7303"/>
                      </a:lnTo>
                      <a:lnTo>
                        <a:pt x="11906" y="7198"/>
                      </a:lnTo>
                      <a:lnTo>
                        <a:pt x="11906" y="7136"/>
                      </a:lnTo>
                      <a:lnTo>
                        <a:pt x="11823" y="7136"/>
                      </a:lnTo>
                      <a:lnTo>
                        <a:pt x="11739" y="7282"/>
                      </a:lnTo>
                      <a:lnTo>
                        <a:pt x="11781" y="7512"/>
                      </a:lnTo>
                      <a:lnTo>
                        <a:pt x="11802" y="7554"/>
                      </a:lnTo>
                      <a:lnTo>
                        <a:pt x="11802" y="7638"/>
                      </a:lnTo>
                      <a:lnTo>
                        <a:pt x="11676" y="7742"/>
                      </a:lnTo>
                      <a:lnTo>
                        <a:pt x="11593" y="7910"/>
                      </a:lnTo>
                      <a:lnTo>
                        <a:pt x="11572" y="8056"/>
                      </a:lnTo>
                      <a:lnTo>
                        <a:pt x="11593" y="8224"/>
                      </a:lnTo>
                      <a:lnTo>
                        <a:pt x="11802" y="8454"/>
                      </a:lnTo>
                      <a:lnTo>
                        <a:pt x="11990" y="8538"/>
                      </a:lnTo>
                      <a:lnTo>
                        <a:pt x="12116" y="8663"/>
                      </a:lnTo>
                      <a:lnTo>
                        <a:pt x="12199" y="8663"/>
                      </a:lnTo>
                      <a:lnTo>
                        <a:pt x="12346" y="8558"/>
                      </a:lnTo>
                      <a:lnTo>
                        <a:pt x="12492" y="8496"/>
                      </a:lnTo>
                      <a:lnTo>
                        <a:pt x="12639" y="8579"/>
                      </a:lnTo>
                      <a:lnTo>
                        <a:pt x="12890" y="8600"/>
                      </a:lnTo>
                      <a:lnTo>
                        <a:pt x="12994" y="8684"/>
                      </a:lnTo>
                      <a:lnTo>
                        <a:pt x="13015" y="8810"/>
                      </a:lnTo>
                      <a:lnTo>
                        <a:pt x="13078" y="8851"/>
                      </a:lnTo>
                      <a:lnTo>
                        <a:pt x="13141" y="8789"/>
                      </a:lnTo>
                      <a:lnTo>
                        <a:pt x="13141" y="8642"/>
                      </a:lnTo>
                      <a:lnTo>
                        <a:pt x="13162" y="8579"/>
                      </a:lnTo>
                      <a:lnTo>
                        <a:pt x="13266" y="8642"/>
                      </a:lnTo>
                      <a:lnTo>
                        <a:pt x="13266" y="8705"/>
                      </a:lnTo>
                      <a:lnTo>
                        <a:pt x="13162" y="8851"/>
                      </a:lnTo>
                      <a:lnTo>
                        <a:pt x="13162" y="8956"/>
                      </a:lnTo>
                      <a:lnTo>
                        <a:pt x="13204" y="8956"/>
                      </a:lnTo>
                      <a:lnTo>
                        <a:pt x="13371" y="8810"/>
                      </a:lnTo>
                      <a:lnTo>
                        <a:pt x="13413" y="8747"/>
                      </a:lnTo>
                      <a:lnTo>
                        <a:pt x="13601" y="8684"/>
                      </a:lnTo>
                      <a:lnTo>
                        <a:pt x="13831" y="8538"/>
                      </a:lnTo>
                      <a:lnTo>
                        <a:pt x="13999" y="8496"/>
                      </a:lnTo>
                      <a:lnTo>
                        <a:pt x="14082" y="8391"/>
                      </a:lnTo>
                      <a:lnTo>
                        <a:pt x="14124" y="8391"/>
                      </a:lnTo>
                      <a:lnTo>
                        <a:pt x="14145" y="8475"/>
                      </a:lnTo>
                      <a:lnTo>
                        <a:pt x="14208" y="8496"/>
                      </a:lnTo>
                      <a:lnTo>
                        <a:pt x="14396" y="8370"/>
                      </a:lnTo>
                      <a:lnTo>
                        <a:pt x="14543" y="8370"/>
                      </a:lnTo>
                      <a:lnTo>
                        <a:pt x="14606" y="8328"/>
                      </a:lnTo>
                      <a:lnTo>
                        <a:pt x="14543" y="8391"/>
                      </a:lnTo>
                      <a:lnTo>
                        <a:pt x="14417" y="8475"/>
                      </a:lnTo>
                      <a:lnTo>
                        <a:pt x="14417" y="8538"/>
                      </a:lnTo>
                      <a:lnTo>
                        <a:pt x="14459" y="8558"/>
                      </a:lnTo>
                      <a:lnTo>
                        <a:pt x="14354" y="8747"/>
                      </a:lnTo>
                      <a:lnTo>
                        <a:pt x="14208" y="8768"/>
                      </a:lnTo>
                      <a:lnTo>
                        <a:pt x="14145" y="8705"/>
                      </a:lnTo>
                      <a:lnTo>
                        <a:pt x="14082" y="8705"/>
                      </a:lnTo>
                      <a:lnTo>
                        <a:pt x="13915" y="8851"/>
                      </a:lnTo>
                      <a:lnTo>
                        <a:pt x="13915" y="8872"/>
                      </a:lnTo>
                      <a:lnTo>
                        <a:pt x="14041" y="8893"/>
                      </a:lnTo>
                      <a:lnTo>
                        <a:pt x="14124" y="8977"/>
                      </a:lnTo>
                      <a:lnTo>
                        <a:pt x="14124" y="9123"/>
                      </a:lnTo>
                      <a:lnTo>
                        <a:pt x="13936" y="9333"/>
                      </a:lnTo>
                      <a:lnTo>
                        <a:pt x="13915" y="9479"/>
                      </a:lnTo>
                      <a:lnTo>
                        <a:pt x="13873" y="9542"/>
                      </a:lnTo>
                      <a:lnTo>
                        <a:pt x="13831" y="9626"/>
                      </a:lnTo>
                      <a:lnTo>
                        <a:pt x="13873" y="9688"/>
                      </a:lnTo>
                      <a:lnTo>
                        <a:pt x="13894" y="9751"/>
                      </a:lnTo>
                      <a:lnTo>
                        <a:pt x="13873" y="9856"/>
                      </a:lnTo>
                      <a:lnTo>
                        <a:pt x="13748" y="10002"/>
                      </a:lnTo>
                      <a:lnTo>
                        <a:pt x="13643" y="10065"/>
                      </a:lnTo>
                      <a:lnTo>
                        <a:pt x="13538" y="10065"/>
                      </a:lnTo>
                      <a:lnTo>
                        <a:pt x="13476" y="10128"/>
                      </a:lnTo>
                      <a:lnTo>
                        <a:pt x="13371" y="10232"/>
                      </a:lnTo>
                      <a:lnTo>
                        <a:pt x="13287" y="10253"/>
                      </a:lnTo>
                      <a:lnTo>
                        <a:pt x="13162" y="10232"/>
                      </a:lnTo>
                      <a:lnTo>
                        <a:pt x="12994" y="10128"/>
                      </a:lnTo>
                      <a:lnTo>
                        <a:pt x="12953" y="10149"/>
                      </a:lnTo>
                      <a:lnTo>
                        <a:pt x="12890" y="10107"/>
                      </a:lnTo>
                      <a:lnTo>
                        <a:pt x="12806" y="10002"/>
                      </a:lnTo>
                      <a:lnTo>
                        <a:pt x="12785" y="10023"/>
                      </a:lnTo>
                      <a:lnTo>
                        <a:pt x="12681" y="10170"/>
                      </a:lnTo>
                      <a:lnTo>
                        <a:pt x="12555" y="10253"/>
                      </a:lnTo>
                      <a:lnTo>
                        <a:pt x="12471" y="10358"/>
                      </a:lnTo>
                      <a:lnTo>
                        <a:pt x="12241" y="10442"/>
                      </a:lnTo>
                      <a:lnTo>
                        <a:pt x="12157" y="10483"/>
                      </a:lnTo>
                      <a:lnTo>
                        <a:pt x="12053" y="10483"/>
                      </a:lnTo>
                      <a:lnTo>
                        <a:pt x="11948" y="10462"/>
                      </a:lnTo>
                      <a:lnTo>
                        <a:pt x="11760" y="10462"/>
                      </a:lnTo>
                      <a:lnTo>
                        <a:pt x="11634" y="10567"/>
                      </a:lnTo>
                      <a:lnTo>
                        <a:pt x="11509" y="10567"/>
                      </a:lnTo>
                      <a:lnTo>
                        <a:pt x="11425" y="10630"/>
                      </a:lnTo>
                      <a:lnTo>
                        <a:pt x="11425" y="10755"/>
                      </a:lnTo>
                      <a:lnTo>
                        <a:pt x="11341" y="10965"/>
                      </a:lnTo>
                      <a:lnTo>
                        <a:pt x="11279" y="11048"/>
                      </a:lnTo>
                      <a:lnTo>
                        <a:pt x="11279" y="10965"/>
                      </a:lnTo>
                      <a:lnTo>
                        <a:pt x="11132" y="10839"/>
                      </a:lnTo>
                      <a:lnTo>
                        <a:pt x="10986" y="10839"/>
                      </a:lnTo>
                      <a:lnTo>
                        <a:pt x="10902" y="10860"/>
                      </a:lnTo>
                      <a:lnTo>
                        <a:pt x="10923" y="10944"/>
                      </a:lnTo>
                      <a:lnTo>
                        <a:pt x="11007" y="10986"/>
                      </a:lnTo>
                      <a:lnTo>
                        <a:pt x="10965" y="11090"/>
                      </a:lnTo>
                      <a:lnTo>
                        <a:pt x="10902" y="11090"/>
                      </a:lnTo>
                      <a:lnTo>
                        <a:pt x="10860" y="10986"/>
                      </a:lnTo>
                      <a:lnTo>
                        <a:pt x="10756" y="10881"/>
                      </a:lnTo>
                      <a:lnTo>
                        <a:pt x="10693" y="10881"/>
                      </a:lnTo>
                      <a:lnTo>
                        <a:pt x="10546" y="11048"/>
                      </a:lnTo>
                      <a:lnTo>
                        <a:pt x="10484" y="11174"/>
                      </a:lnTo>
                      <a:lnTo>
                        <a:pt x="10400" y="11195"/>
                      </a:lnTo>
                      <a:lnTo>
                        <a:pt x="10337" y="11195"/>
                      </a:lnTo>
                      <a:lnTo>
                        <a:pt x="10065" y="11425"/>
                      </a:lnTo>
                      <a:lnTo>
                        <a:pt x="10023" y="11613"/>
                      </a:lnTo>
                      <a:lnTo>
                        <a:pt x="9960" y="11634"/>
                      </a:lnTo>
                      <a:lnTo>
                        <a:pt x="9835" y="11676"/>
                      </a:lnTo>
                      <a:lnTo>
                        <a:pt x="9730" y="11613"/>
                      </a:lnTo>
                      <a:lnTo>
                        <a:pt x="9709" y="11634"/>
                      </a:lnTo>
                      <a:lnTo>
                        <a:pt x="9814" y="11781"/>
                      </a:lnTo>
                      <a:lnTo>
                        <a:pt x="9772" y="11843"/>
                      </a:lnTo>
                      <a:lnTo>
                        <a:pt x="9709" y="11843"/>
                      </a:lnTo>
                      <a:lnTo>
                        <a:pt x="9647" y="11739"/>
                      </a:lnTo>
                      <a:lnTo>
                        <a:pt x="9605" y="11739"/>
                      </a:lnTo>
                      <a:lnTo>
                        <a:pt x="9542" y="11843"/>
                      </a:lnTo>
                      <a:lnTo>
                        <a:pt x="9416" y="12011"/>
                      </a:lnTo>
                      <a:lnTo>
                        <a:pt x="9416" y="12095"/>
                      </a:lnTo>
                      <a:lnTo>
                        <a:pt x="9521" y="12241"/>
                      </a:lnTo>
                      <a:lnTo>
                        <a:pt x="9542" y="12367"/>
                      </a:lnTo>
                      <a:lnTo>
                        <a:pt x="9521" y="12471"/>
                      </a:lnTo>
                      <a:lnTo>
                        <a:pt x="9458" y="12576"/>
                      </a:lnTo>
                      <a:lnTo>
                        <a:pt x="9500" y="12680"/>
                      </a:lnTo>
                      <a:lnTo>
                        <a:pt x="9563" y="12659"/>
                      </a:lnTo>
                      <a:lnTo>
                        <a:pt x="9647" y="12576"/>
                      </a:lnTo>
                      <a:lnTo>
                        <a:pt x="9668" y="12639"/>
                      </a:lnTo>
                      <a:lnTo>
                        <a:pt x="9709" y="12785"/>
                      </a:lnTo>
                      <a:lnTo>
                        <a:pt x="9647" y="12827"/>
                      </a:lnTo>
                      <a:lnTo>
                        <a:pt x="9605" y="12869"/>
                      </a:lnTo>
                      <a:lnTo>
                        <a:pt x="9626" y="12931"/>
                      </a:lnTo>
                      <a:lnTo>
                        <a:pt x="9709" y="12931"/>
                      </a:lnTo>
                      <a:lnTo>
                        <a:pt x="9751" y="12869"/>
                      </a:lnTo>
                      <a:lnTo>
                        <a:pt x="9835" y="12869"/>
                      </a:lnTo>
                      <a:lnTo>
                        <a:pt x="9856" y="12931"/>
                      </a:lnTo>
                      <a:lnTo>
                        <a:pt x="9856" y="12973"/>
                      </a:lnTo>
                      <a:lnTo>
                        <a:pt x="9981" y="12994"/>
                      </a:lnTo>
                      <a:lnTo>
                        <a:pt x="10086" y="13057"/>
                      </a:lnTo>
                      <a:lnTo>
                        <a:pt x="10232" y="13057"/>
                      </a:lnTo>
                      <a:lnTo>
                        <a:pt x="10337" y="12973"/>
                      </a:lnTo>
                      <a:lnTo>
                        <a:pt x="10379" y="12764"/>
                      </a:lnTo>
                      <a:lnTo>
                        <a:pt x="10463" y="12680"/>
                      </a:lnTo>
                      <a:lnTo>
                        <a:pt x="10672" y="12680"/>
                      </a:lnTo>
                      <a:lnTo>
                        <a:pt x="10756" y="12639"/>
                      </a:lnTo>
                      <a:lnTo>
                        <a:pt x="10651" y="12764"/>
                      </a:lnTo>
                      <a:lnTo>
                        <a:pt x="10546" y="12764"/>
                      </a:lnTo>
                      <a:lnTo>
                        <a:pt x="10358" y="12952"/>
                      </a:lnTo>
                      <a:lnTo>
                        <a:pt x="10337" y="13057"/>
                      </a:lnTo>
                      <a:lnTo>
                        <a:pt x="10253" y="13141"/>
                      </a:lnTo>
                      <a:lnTo>
                        <a:pt x="10358" y="13266"/>
                      </a:lnTo>
                      <a:lnTo>
                        <a:pt x="10358" y="13350"/>
                      </a:lnTo>
                      <a:lnTo>
                        <a:pt x="10191" y="13392"/>
                      </a:lnTo>
                      <a:lnTo>
                        <a:pt x="10149" y="13350"/>
                      </a:lnTo>
                      <a:lnTo>
                        <a:pt x="10149" y="13266"/>
                      </a:lnTo>
                      <a:lnTo>
                        <a:pt x="10086" y="13203"/>
                      </a:lnTo>
                      <a:lnTo>
                        <a:pt x="9981" y="13203"/>
                      </a:lnTo>
                      <a:lnTo>
                        <a:pt x="9940" y="13099"/>
                      </a:lnTo>
                      <a:lnTo>
                        <a:pt x="9772" y="13078"/>
                      </a:lnTo>
                      <a:lnTo>
                        <a:pt x="9730" y="12994"/>
                      </a:lnTo>
                      <a:lnTo>
                        <a:pt x="9647" y="13078"/>
                      </a:lnTo>
                      <a:lnTo>
                        <a:pt x="9542" y="13099"/>
                      </a:lnTo>
                      <a:lnTo>
                        <a:pt x="9521" y="13203"/>
                      </a:lnTo>
                      <a:lnTo>
                        <a:pt x="9437" y="13266"/>
                      </a:lnTo>
                      <a:lnTo>
                        <a:pt x="9312" y="13245"/>
                      </a:lnTo>
                      <a:lnTo>
                        <a:pt x="9291" y="13308"/>
                      </a:lnTo>
                      <a:lnTo>
                        <a:pt x="9333" y="13413"/>
                      </a:lnTo>
                      <a:lnTo>
                        <a:pt x="9396" y="13413"/>
                      </a:lnTo>
                      <a:lnTo>
                        <a:pt x="9312" y="13496"/>
                      </a:lnTo>
                      <a:lnTo>
                        <a:pt x="9291" y="13664"/>
                      </a:lnTo>
                      <a:lnTo>
                        <a:pt x="9312" y="13768"/>
                      </a:lnTo>
                      <a:lnTo>
                        <a:pt x="9396" y="13768"/>
                      </a:lnTo>
                      <a:lnTo>
                        <a:pt x="9396" y="13936"/>
                      </a:lnTo>
                      <a:lnTo>
                        <a:pt x="9416" y="13999"/>
                      </a:lnTo>
                      <a:lnTo>
                        <a:pt x="9416" y="14082"/>
                      </a:lnTo>
                      <a:lnTo>
                        <a:pt x="9521" y="14187"/>
                      </a:lnTo>
                      <a:lnTo>
                        <a:pt x="9521" y="14229"/>
                      </a:lnTo>
                      <a:lnTo>
                        <a:pt x="9396" y="14250"/>
                      </a:lnTo>
                      <a:lnTo>
                        <a:pt x="9354" y="14312"/>
                      </a:lnTo>
                      <a:lnTo>
                        <a:pt x="9730" y="14501"/>
                      </a:lnTo>
                      <a:lnTo>
                        <a:pt x="9877" y="14501"/>
                      </a:lnTo>
                      <a:lnTo>
                        <a:pt x="10065" y="14417"/>
                      </a:lnTo>
                      <a:lnTo>
                        <a:pt x="10170" y="14396"/>
                      </a:lnTo>
                      <a:lnTo>
                        <a:pt x="10232" y="14438"/>
                      </a:lnTo>
                      <a:lnTo>
                        <a:pt x="10295" y="14438"/>
                      </a:lnTo>
                      <a:lnTo>
                        <a:pt x="10463" y="14229"/>
                      </a:lnTo>
                      <a:lnTo>
                        <a:pt x="10463" y="14124"/>
                      </a:lnTo>
                      <a:lnTo>
                        <a:pt x="10400" y="14040"/>
                      </a:lnTo>
                      <a:lnTo>
                        <a:pt x="10400" y="13999"/>
                      </a:lnTo>
                      <a:lnTo>
                        <a:pt x="10567" y="13915"/>
                      </a:lnTo>
                      <a:lnTo>
                        <a:pt x="10714" y="13789"/>
                      </a:lnTo>
                      <a:lnTo>
                        <a:pt x="10986" y="13622"/>
                      </a:lnTo>
                      <a:lnTo>
                        <a:pt x="11090" y="13664"/>
                      </a:lnTo>
                      <a:lnTo>
                        <a:pt x="10986" y="13664"/>
                      </a:lnTo>
                      <a:lnTo>
                        <a:pt x="10756" y="13894"/>
                      </a:lnTo>
                      <a:lnTo>
                        <a:pt x="10588" y="13978"/>
                      </a:lnTo>
                      <a:lnTo>
                        <a:pt x="10588" y="14019"/>
                      </a:lnTo>
                      <a:lnTo>
                        <a:pt x="10693" y="14103"/>
                      </a:lnTo>
                      <a:lnTo>
                        <a:pt x="10693" y="14187"/>
                      </a:lnTo>
                      <a:lnTo>
                        <a:pt x="10588" y="14333"/>
                      </a:lnTo>
                      <a:lnTo>
                        <a:pt x="10463" y="14417"/>
                      </a:lnTo>
                      <a:lnTo>
                        <a:pt x="10442" y="14543"/>
                      </a:lnTo>
                      <a:lnTo>
                        <a:pt x="10463" y="14710"/>
                      </a:lnTo>
                      <a:lnTo>
                        <a:pt x="10442" y="14815"/>
                      </a:lnTo>
                      <a:lnTo>
                        <a:pt x="10442" y="14856"/>
                      </a:lnTo>
                      <a:lnTo>
                        <a:pt x="10442" y="14961"/>
                      </a:lnTo>
                      <a:lnTo>
                        <a:pt x="10463" y="15087"/>
                      </a:lnTo>
                      <a:lnTo>
                        <a:pt x="10295" y="15149"/>
                      </a:lnTo>
                      <a:lnTo>
                        <a:pt x="10232" y="15191"/>
                      </a:lnTo>
                      <a:lnTo>
                        <a:pt x="10191" y="15275"/>
                      </a:lnTo>
                      <a:lnTo>
                        <a:pt x="10044" y="15442"/>
                      </a:lnTo>
                      <a:lnTo>
                        <a:pt x="10002" y="15463"/>
                      </a:lnTo>
                      <a:lnTo>
                        <a:pt x="10044" y="15568"/>
                      </a:lnTo>
                      <a:lnTo>
                        <a:pt x="10044" y="15672"/>
                      </a:lnTo>
                      <a:lnTo>
                        <a:pt x="10107" y="15693"/>
                      </a:lnTo>
                      <a:lnTo>
                        <a:pt x="10212" y="15672"/>
                      </a:lnTo>
                      <a:lnTo>
                        <a:pt x="10274" y="15672"/>
                      </a:lnTo>
                      <a:lnTo>
                        <a:pt x="10316" y="15714"/>
                      </a:lnTo>
                      <a:lnTo>
                        <a:pt x="10253" y="15798"/>
                      </a:lnTo>
                      <a:lnTo>
                        <a:pt x="10128" y="15798"/>
                      </a:lnTo>
                      <a:lnTo>
                        <a:pt x="10065" y="15840"/>
                      </a:lnTo>
                      <a:lnTo>
                        <a:pt x="10086" y="15903"/>
                      </a:lnTo>
                      <a:lnTo>
                        <a:pt x="10065" y="15944"/>
                      </a:lnTo>
                      <a:lnTo>
                        <a:pt x="10086" y="16028"/>
                      </a:lnTo>
                      <a:lnTo>
                        <a:pt x="10023" y="16091"/>
                      </a:lnTo>
                      <a:lnTo>
                        <a:pt x="9940" y="16112"/>
                      </a:lnTo>
                      <a:lnTo>
                        <a:pt x="9835" y="16154"/>
                      </a:lnTo>
                      <a:lnTo>
                        <a:pt x="9751" y="16133"/>
                      </a:lnTo>
                      <a:lnTo>
                        <a:pt x="9709" y="16154"/>
                      </a:lnTo>
                      <a:lnTo>
                        <a:pt x="9772" y="16216"/>
                      </a:lnTo>
                      <a:lnTo>
                        <a:pt x="9877" y="16237"/>
                      </a:lnTo>
                      <a:lnTo>
                        <a:pt x="9960" y="16300"/>
                      </a:lnTo>
                      <a:lnTo>
                        <a:pt x="10086" y="16154"/>
                      </a:lnTo>
                      <a:lnTo>
                        <a:pt x="10337" y="16007"/>
                      </a:lnTo>
                      <a:lnTo>
                        <a:pt x="10379" y="16007"/>
                      </a:lnTo>
                      <a:lnTo>
                        <a:pt x="10463" y="16028"/>
                      </a:lnTo>
                      <a:lnTo>
                        <a:pt x="10546" y="15944"/>
                      </a:lnTo>
                      <a:lnTo>
                        <a:pt x="10714" y="15882"/>
                      </a:lnTo>
                      <a:lnTo>
                        <a:pt x="10693" y="15944"/>
                      </a:lnTo>
                      <a:lnTo>
                        <a:pt x="10630" y="16007"/>
                      </a:lnTo>
                      <a:lnTo>
                        <a:pt x="10630" y="16049"/>
                      </a:lnTo>
                      <a:lnTo>
                        <a:pt x="10693" y="16091"/>
                      </a:lnTo>
                      <a:lnTo>
                        <a:pt x="10714" y="16196"/>
                      </a:lnTo>
                      <a:lnTo>
                        <a:pt x="10693" y="16237"/>
                      </a:lnTo>
                      <a:lnTo>
                        <a:pt x="10776" y="16300"/>
                      </a:lnTo>
                      <a:lnTo>
                        <a:pt x="10881" y="16216"/>
                      </a:lnTo>
                      <a:lnTo>
                        <a:pt x="10944" y="16133"/>
                      </a:lnTo>
                      <a:lnTo>
                        <a:pt x="10986" y="16196"/>
                      </a:lnTo>
                      <a:lnTo>
                        <a:pt x="10965" y="16237"/>
                      </a:lnTo>
                      <a:lnTo>
                        <a:pt x="11049" y="16363"/>
                      </a:lnTo>
                      <a:lnTo>
                        <a:pt x="11069" y="16551"/>
                      </a:lnTo>
                      <a:lnTo>
                        <a:pt x="11049" y="16656"/>
                      </a:lnTo>
                      <a:lnTo>
                        <a:pt x="11090" y="16823"/>
                      </a:lnTo>
                      <a:lnTo>
                        <a:pt x="11153" y="16823"/>
                      </a:lnTo>
                      <a:lnTo>
                        <a:pt x="11195" y="16677"/>
                      </a:lnTo>
                      <a:lnTo>
                        <a:pt x="11195" y="16572"/>
                      </a:lnTo>
                      <a:lnTo>
                        <a:pt x="11300" y="16426"/>
                      </a:lnTo>
                      <a:lnTo>
                        <a:pt x="11321" y="16321"/>
                      </a:lnTo>
                      <a:lnTo>
                        <a:pt x="11467" y="16216"/>
                      </a:lnTo>
                      <a:lnTo>
                        <a:pt x="11488" y="16216"/>
                      </a:lnTo>
                      <a:lnTo>
                        <a:pt x="11593" y="16133"/>
                      </a:lnTo>
                      <a:lnTo>
                        <a:pt x="11739" y="16133"/>
                      </a:lnTo>
                      <a:lnTo>
                        <a:pt x="11593" y="16216"/>
                      </a:lnTo>
                      <a:lnTo>
                        <a:pt x="11425" y="16405"/>
                      </a:lnTo>
                      <a:lnTo>
                        <a:pt x="11425" y="16447"/>
                      </a:lnTo>
                      <a:lnTo>
                        <a:pt x="11572" y="16614"/>
                      </a:lnTo>
                      <a:lnTo>
                        <a:pt x="11634" y="16635"/>
                      </a:lnTo>
                      <a:lnTo>
                        <a:pt x="11802" y="16551"/>
                      </a:lnTo>
                      <a:lnTo>
                        <a:pt x="12032" y="16530"/>
                      </a:lnTo>
                      <a:lnTo>
                        <a:pt x="12137" y="16447"/>
                      </a:lnTo>
                      <a:lnTo>
                        <a:pt x="12220" y="16447"/>
                      </a:lnTo>
                      <a:lnTo>
                        <a:pt x="12429" y="16342"/>
                      </a:lnTo>
                      <a:lnTo>
                        <a:pt x="12513" y="16342"/>
                      </a:lnTo>
                      <a:lnTo>
                        <a:pt x="12429" y="16363"/>
                      </a:lnTo>
                      <a:lnTo>
                        <a:pt x="12304" y="16530"/>
                      </a:lnTo>
                      <a:lnTo>
                        <a:pt x="12304" y="16572"/>
                      </a:lnTo>
                      <a:lnTo>
                        <a:pt x="12220" y="16656"/>
                      </a:lnTo>
                      <a:lnTo>
                        <a:pt x="11906" y="16844"/>
                      </a:lnTo>
                      <a:lnTo>
                        <a:pt x="11781" y="16970"/>
                      </a:lnTo>
                      <a:lnTo>
                        <a:pt x="11676" y="17158"/>
                      </a:lnTo>
                      <a:lnTo>
                        <a:pt x="11634" y="17263"/>
                      </a:lnTo>
                      <a:lnTo>
                        <a:pt x="11697" y="17367"/>
                      </a:lnTo>
                      <a:lnTo>
                        <a:pt x="11802" y="17451"/>
                      </a:lnTo>
                      <a:lnTo>
                        <a:pt x="11613" y="17409"/>
                      </a:lnTo>
                      <a:lnTo>
                        <a:pt x="11530" y="17451"/>
                      </a:lnTo>
                      <a:lnTo>
                        <a:pt x="11425" y="17577"/>
                      </a:lnTo>
                      <a:lnTo>
                        <a:pt x="11383" y="17702"/>
                      </a:lnTo>
                      <a:lnTo>
                        <a:pt x="11216" y="17869"/>
                      </a:lnTo>
                      <a:lnTo>
                        <a:pt x="11153" y="17974"/>
                      </a:lnTo>
                      <a:lnTo>
                        <a:pt x="11174" y="18016"/>
                      </a:lnTo>
                      <a:lnTo>
                        <a:pt x="11216" y="18079"/>
                      </a:lnTo>
                      <a:lnTo>
                        <a:pt x="11195" y="18141"/>
                      </a:lnTo>
                      <a:lnTo>
                        <a:pt x="11111" y="18121"/>
                      </a:lnTo>
                      <a:lnTo>
                        <a:pt x="11090" y="18037"/>
                      </a:lnTo>
                      <a:lnTo>
                        <a:pt x="11007" y="18016"/>
                      </a:lnTo>
                      <a:lnTo>
                        <a:pt x="10944" y="18121"/>
                      </a:lnTo>
                      <a:lnTo>
                        <a:pt x="10776" y="18204"/>
                      </a:lnTo>
                      <a:lnTo>
                        <a:pt x="10839" y="18288"/>
                      </a:lnTo>
                      <a:lnTo>
                        <a:pt x="10776" y="18351"/>
                      </a:lnTo>
                      <a:lnTo>
                        <a:pt x="10693" y="18330"/>
                      </a:lnTo>
                      <a:lnTo>
                        <a:pt x="10672" y="18288"/>
                      </a:lnTo>
                      <a:lnTo>
                        <a:pt x="10630" y="18330"/>
                      </a:lnTo>
                      <a:lnTo>
                        <a:pt x="10358" y="18539"/>
                      </a:lnTo>
                      <a:lnTo>
                        <a:pt x="10274" y="18644"/>
                      </a:lnTo>
                      <a:lnTo>
                        <a:pt x="10316" y="18727"/>
                      </a:lnTo>
                      <a:lnTo>
                        <a:pt x="10253" y="18769"/>
                      </a:lnTo>
                      <a:lnTo>
                        <a:pt x="10170" y="18748"/>
                      </a:lnTo>
                      <a:lnTo>
                        <a:pt x="10170" y="18644"/>
                      </a:lnTo>
                      <a:lnTo>
                        <a:pt x="10023" y="18727"/>
                      </a:lnTo>
                      <a:lnTo>
                        <a:pt x="9898" y="18811"/>
                      </a:lnTo>
                      <a:lnTo>
                        <a:pt x="9793" y="18853"/>
                      </a:lnTo>
                      <a:lnTo>
                        <a:pt x="9751" y="18937"/>
                      </a:lnTo>
                      <a:lnTo>
                        <a:pt x="9647" y="18978"/>
                      </a:lnTo>
                      <a:lnTo>
                        <a:pt x="9500" y="18978"/>
                      </a:lnTo>
                      <a:lnTo>
                        <a:pt x="9333" y="19146"/>
                      </a:lnTo>
                      <a:lnTo>
                        <a:pt x="9082" y="19250"/>
                      </a:lnTo>
                      <a:lnTo>
                        <a:pt x="8893" y="19397"/>
                      </a:lnTo>
                      <a:lnTo>
                        <a:pt x="8810" y="19564"/>
                      </a:lnTo>
                      <a:lnTo>
                        <a:pt x="8810" y="19606"/>
                      </a:lnTo>
                      <a:lnTo>
                        <a:pt x="8872" y="19711"/>
                      </a:lnTo>
                      <a:lnTo>
                        <a:pt x="8872" y="19794"/>
                      </a:lnTo>
                      <a:lnTo>
                        <a:pt x="8852" y="19815"/>
                      </a:lnTo>
                      <a:lnTo>
                        <a:pt x="8768" y="19711"/>
                      </a:lnTo>
                      <a:lnTo>
                        <a:pt x="8747" y="19711"/>
                      </a:lnTo>
                      <a:lnTo>
                        <a:pt x="8705" y="19773"/>
                      </a:lnTo>
                      <a:lnTo>
                        <a:pt x="8747" y="19857"/>
                      </a:lnTo>
                      <a:lnTo>
                        <a:pt x="8684" y="19878"/>
                      </a:lnTo>
                      <a:lnTo>
                        <a:pt x="8621" y="19794"/>
                      </a:lnTo>
                      <a:lnTo>
                        <a:pt x="8705" y="19711"/>
                      </a:lnTo>
                      <a:cubicBezTo>
                        <a:pt x="8761" y="19673"/>
                        <a:pt x="8717" y="19603"/>
                        <a:pt x="8677" y="19603"/>
                      </a:cubicBezTo>
                      <a:cubicBezTo>
                        <a:pt x="8673" y="19603"/>
                        <a:pt x="8668" y="19604"/>
                        <a:pt x="8663" y="19606"/>
                      </a:cubicBezTo>
                      <a:lnTo>
                        <a:pt x="8600" y="19585"/>
                      </a:lnTo>
                      <a:lnTo>
                        <a:pt x="8496" y="19585"/>
                      </a:lnTo>
                      <a:lnTo>
                        <a:pt x="8454" y="19564"/>
                      </a:lnTo>
                      <a:lnTo>
                        <a:pt x="8349" y="19585"/>
                      </a:lnTo>
                      <a:lnTo>
                        <a:pt x="8161" y="19606"/>
                      </a:lnTo>
                      <a:lnTo>
                        <a:pt x="8056" y="19669"/>
                      </a:lnTo>
                      <a:lnTo>
                        <a:pt x="7973" y="19773"/>
                      </a:lnTo>
                      <a:lnTo>
                        <a:pt x="7826" y="19815"/>
                      </a:lnTo>
                      <a:lnTo>
                        <a:pt x="7680" y="19899"/>
                      </a:lnTo>
                      <a:lnTo>
                        <a:pt x="7554" y="20066"/>
                      </a:lnTo>
                      <a:lnTo>
                        <a:pt x="7575" y="20108"/>
                      </a:lnTo>
                      <a:lnTo>
                        <a:pt x="7533" y="20171"/>
                      </a:lnTo>
                      <a:lnTo>
                        <a:pt x="7471" y="20171"/>
                      </a:lnTo>
                      <a:lnTo>
                        <a:pt x="7345" y="20213"/>
                      </a:lnTo>
                      <a:lnTo>
                        <a:pt x="7261" y="20276"/>
                      </a:lnTo>
                      <a:lnTo>
                        <a:pt x="7261" y="20338"/>
                      </a:lnTo>
                      <a:lnTo>
                        <a:pt x="7219" y="20338"/>
                      </a:lnTo>
                      <a:lnTo>
                        <a:pt x="7115" y="20318"/>
                      </a:lnTo>
                      <a:lnTo>
                        <a:pt x="7010" y="20338"/>
                      </a:lnTo>
                      <a:lnTo>
                        <a:pt x="6989" y="20422"/>
                      </a:lnTo>
                      <a:lnTo>
                        <a:pt x="6947" y="20548"/>
                      </a:lnTo>
                      <a:lnTo>
                        <a:pt x="6947" y="20590"/>
                      </a:lnTo>
                      <a:cubicBezTo>
                        <a:pt x="6927" y="20590"/>
                        <a:pt x="6906" y="20610"/>
                        <a:pt x="6885" y="20610"/>
                      </a:cubicBezTo>
                      <a:lnTo>
                        <a:pt x="6843" y="20590"/>
                      </a:lnTo>
                      <a:lnTo>
                        <a:pt x="6906" y="20485"/>
                      </a:lnTo>
                      <a:lnTo>
                        <a:pt x="6822" y="20380"/>
                      </a:lnTo>
                      <a:lnTo>
                        <a:pt x="6675" y="20380"/>
                      </a:lnTo>
                      <a:lnTo>
                        <a:pt x="6634" y="20422"/>
                      </a:lnTo>
                      <a:lnTo>
                        <a:pt x="6571" y="20485"/>
                      </a:lnTo>
                      <a:lnTo>
                        <a:pt x="6466" y="20485"/>
                      </a:lnTo>
                      <a:lnTo>
                        <a:pt x="6403" y="20527"/>
                      </a:lnTo>
                      <a:lnTo>
                        <a:pt x="6299" y="20422"/>
                      </a:lnTo>
                      <a:lnTo>
                        <a:pt x="6257" y="20422"/>
                      </a:lnTo>
                      <a:lnTo>
                        <a:pt x="6152" y="20610"/>
                      </a:lnTo>
                      <a:lnTo>
                        <a:pt x="6090" y="20631"/>
                      </a:lnTo>
                      <a:lnTo>
                        <a:pt x="5985" y="20715"/>
                      </a:lnTo>
                      <a:lnTo>
                        <a:pt x="5943" y="20694"/>
                      </a:lnTo>
                      <a:lnTo>
                        <a:pt x="5880" y="20736"/>
                      </a:lnTo>
                      <a:lnTo>
                        <a:pt x="5859" y="20841"/>
                      </a:lnTo>
                      <a:lnTo>
                        <a:pt x="5880" y="20945"/>
                      </a:lnTo>
                      <a:lnTo>
                        <a:pt x="5943" y="20966"/>
                      </a:lnTo>
                      <a:cubicBezTo>
                        <a:pt x="5776" y="21029"/>
                        <a:pt x="5629" y="21071"/>
                        <a:pt x="5462" y="21154"/>
                      </a:cubicBezTo>
                      <a:lnTo>
                        <a:pt x="5441" y="21071"/>
                      </a:lnTo>
                      <a:lnTo>
                        <a:pt x="5378" y="21050"/>
                      </a:lnTo>
                      <a:lnTo>
                        <a:pt x="5378" y="21154"/>
                      </a:lnTo>
                      <a:lnTo>
                        <a:pt x="5378" y="21217"/>
                      </a:lnTo>
                      <a:cubicBezTo>
                        <a:pt x="5357" y="21217"/>
                        <a:pt x="5336" y="21238"/>
                        <a:pt x="5274" y="21238"/>
                      </a:cubicBezTo>
                      <a:lnTo>
                        <a:pt x="5232" y="21217"/>
                      </a:lnTo>
                      <a:lnTo>
                        <a:pt x="5169" y="21134"/>
                      </a:lnTo>
                      <a:lnTo>
                        <a:pt x="5064" y="21154"/>
                      </a:lnTo>
                      <a:lnTo>
                        <a:pt x="5064" y="21238"/>
                      </a:lnTo>
                      <a:lnTo>
                        <a:pt x="5127" y="21280"/>
                      </a:lnTo>
                      <a:cubicBezTo>
                        <a:pt x="5106" y="21322"/>
                        <a:pt x="5043" y="21322"/>
                        <a:pt x="5022" y="21343"/>
                      </a:cubicBezTo>
                      <a:lnTo>
                        <a:pt x="4960" y="21280"/>
                      </a:lnTo>
                      <a:lnTo>
                        <a:pt x="4960" y="21364"/>
                      </a:lnTo>
                      <a:cubicBezTo>
                        <a:pt x="4939" y="21385"/>
                        <a:pt x="4918" y="21385"/>
                        <a:pt x="4897" y="21385"/>
                      </a:cubicBezTo>
                      <a:lnTo>
                        <a:pt x="4855" y="21343"/>
                      </a:lnTo>
                      <a:lnTo>
                        <a:pt x="4730" y="21322"/>
                      </a:lnTo>
                      <a:lnTo>
                        <a:pt x="4688" y="21238"/>
                      </a:lnTo>
                      <a:lnTo>
                        <a:pt x="4583" y="21238"/>
                      </a:lnTo>
                      <a:lnTo>
                        <a:pt x="4478" y="21343"/>
                      </a:lnTo>
                      <a:lnTo>
                        <a:pt x="4478" y="21426"/>
                      </a:lnTo>
                      <a:lnTo>
                        <a:pt x="4541" y="21489"/>
                      </a:lnTo>
                      <a:cubicBezTo>
                        <a:pt x="4520" y="21489"/>
                        <a:pt x="4499" y="21531"/>
                        <a:pt x="4499" y="21531"/>
                      </a:cubicBezTo>
                      <a:lnTo>
                        <a:pt x="4395" y="21468"/>
                      </a:lnTo>
                      <a:lnTo>
                        <a:pt x="4290" y="21552"/>
                      </a:lnTo>
                      <a:lnTo>
                        <a:pt x="4290" y="21594"/>
                      </a:lnTo>
                      <a:cubicBezTo>
                        <a:pt x="4081" y="21678"/>
                        <a:pt x="3893" y="21761"/>
                        <a:pt x="3683" y="21845"/>
                      </a:cubicBezTo>
                      <a:lnTo>
                        <a:pt x="3704" y="21782"/>
                      </a:lnTo>
                      <a:lnTo>
                        <a:pt x="3809" y="21740"/>
                      </a:lnTo>
                      <a:lnTo>
                        <a:pt x="3746" y="21698"/>
                      </a:lnTo>
                      <a:lnTo>
                        <a:pt x="3704" y="21573"/>
                      </a:lnTo>
                      <a:lnTo>
                        <a:pt x="3600" y="21636"/>
                      </a:lnTo>
                      <a:lnTo>
                        <a:pt x="3432" y="21636"/>
                      </a:lnTo>
                      <a:lnTo>
                        <a:pt x="3453" y="21698"/>
                      </a:lnTo>
                      <a:lnTo>
                        <a:pt x="3390" y="21803"/>
                      </a:lnTo>
                      <a:lnTo>
                        <a:pt x="3286" y="21845"/>
                      </a:lnTo>
                      <a:lnTo>
                        <a:pt x="3160" y="21970"/>
                      </a:lnTo>
                      <a:lnTo>
                        <a:pt x="3160" y="22012"/>
                      </a:lnTo>
                      <a:cubicBezTo>
                        <a:pt x="2951" y="22096"/>
                        <a:pt x="2742" y="22159"/>
                        <a:pt x="2533" y="22201"/>
                      </a:cubicBezTo>
                      <a:lnTo>
                        <a:pt x="2512" y="22180"/>
                      </a:lnTo>
                      <a:lnTo>
                        <a:pt x="2386" y="22222"/>
                      </a:lnTo>
                      <a:lnTo>
                        <a:pt x="2407" y="22263"/>
                      </a:lnTo>
                      <a:cubicBezTo>
                        <a:pt x="2344" y="22263"/>
                        <a:pt x="2302" y="22284"/>
                        <a:pt x="2240" y="22284"/>
                      </a:cubicBezTo>
                      <a:cubicBezTo>
                        <a:pt x="2177" y="22305"/>
                        <a:pt x="2093" y="22305"/>
                        <a:pt x="2009" y="22326"/>
                      </a:cubicBezTo>
                      <a:lnTo>
                        <a:pt x="1926" y="22263"/>
                      </a:lnTo>
                      <a:lnTo>
                        <a:pt x="1821" y="22368"/>
                      </a:lnTo>
                      <a:lnTo>
                        <a:pt x="1821" y="22389"/>
                      </a:lnTo>
                      <a:cubicBezTo>
                        <a:pt x="1758" y="22410"/>
                        <a:pt x="1654" y="22410"/>
                        <a:pt x="1570" y="22431"/>
                      </a:cubicBezTo>
                      <a:cubicBezTo>
                        <a:pt x="1264" y="22480"/>
                        <a:pt x="957" y="22500"/>
                        <a:pt x="651" y="22500"/>
                      </a:cubicBezTo>
                      <a:cubicBezTo>
                        <a:pt x="434" y="22500"/>
                        <a:pt x="218" y="22490"/>
                        <a:pt x="1" y="22473"/>
                      </a:cubicBezTo>
                      <a:lnTo>
                        <a:pt x="1" y="22473"/>
                      </a:lnTo>
                      <a:cubicBezTo>
                        <a:pt x="332" y="22512"/>
                        <a:pt x="664" y="22527"/>
                        <a:pt x="990" y="22527"/>
                      </a:cubicBezTo>
                      <a:cubicBezTo>
                        <a:pt x="1179" y="22527"/>
                        <a:pt x="1365" y="22522"/>
                        <a:pt x="1549" y="22514"/>
                      </a:cubicBezTo>
                      <a:lnTo>
                        <a:pt x="1549" y="22535"/>
                      </a:lnTo>
                      <a:lnTo>
                        <a:pt x="1654" y="22577"/>
                      </a:lnTo>
                      <a:lnTo>
                        <a:pt x="1612" y="22514"/>
                      </a:lnTo>
                      <a:cubicBezTo>
                        <a:pt x="2093" y="22473"/>
                        <a:pt x="2533" y="22389"/>
                        <a:pt x="2972" y="22263"/>
                      </a:cubicBezTo>
                      <a:lnTo>
                        <a:pt x="2972" y="22263"/>
                      </a:lnTo>
                      <a:lnTo>
                        <a:pt x="2867" y="22368"/>
                      </a:lnTo>
                      <a:lnTo>
                        <a:pt x="3077" y="22368"/>
                      </a:lnTo>
                      <a:lnTo>
                        <a:pt x="3223" y="22222"/>
                      </a:lnTo>
                      <a:lnTo>
                        <a:pt x="3370" y="22222"/>
                      </a:lnTo>
                      <a:lnTo>
                        <a:pt x="3453" y="22159"/>
                      </a:lnTo>
                      <a:cubicBezTo>
                        <a:pt x="3579" y="22096"/>
                        <a:pt x="3746" y="22075"/>
                        <a:pt x="3872" y="22012"/>
                      </a:cubicBezTo>
                      <a:lnTo>
                        <a:pt x="3893" y="22054"/>
                      </a:lnTo>
                      <a:lnTo>
                        <a:pt x="4081" y="22054"/>
                      </a:lnTo>
                      <a:lnTo>
                        <a:pt x="4227" y="21991"/>
                      </a:lnTo>
                      <a:lnTo>
                        <a:pt x="4290" y="21719"/>
                      </a:lnTo>
                      <a:lnTo>
                        <a:pt x="4311" y="21803"/>
                      </a:lnTo>
                      <a:lnTo>
                        <a:pt x="4374" y="21845"/>
                      </a:lnTo>
                      <a:lnTo>
                        <a:pt x="4416" y="21740"/>
                      </a:lnTo>
                      <a:lnTo>
                        <a:pt x="4458" y="21657"/>
                      </a:lnTo>
                      <a:lnTo>
                        <a:pt x="4520" y="21678"/>
                      </a:lnTo>
                      <a:lnTo>
                        <a:pt x="4562" y="21740"/>
                      </a:lnTo>
                      <a:lnTo>
                        <a:pt x="4604" y="21719"/>
                      </a:lnTo>
                      <a:lnTo>
                        <a:pt x="4688" y="21615"/>
                      </a:lnTo>
                      <a:lnTo>
                        <a:pt x="4834" y="21531"/>
                      </a:lnTo>
                      <a:lnTo>
                        <a:pt x="4834" y="21468"/>
                      </a:lnTo>
                      <a:cubicBezTo>
                        <a:pt x="5043" y="21406"/>
                        <a:pt x="5253" y="21301"/>
                        <a:pt x="5462" y="21217"/>
                      </a:cubicBezTo>
                      <a:lnTo>
                        <a:pt x="5462" y="21217"/>
                      </a:lnTo>
                      <a:lnTo>
                        <a:pt x="5420" y="21238"/>
                      </a:lnTo>
                      <a:lnTo>
                        <a:pt x="5546" y="21238"/>
                      </a:lnTo>
                      <a:lnTo>
                        <a:pt x="5504" y="21196"/>
                      </a:lnTo>
                      <a:cubicBezTo>
                        <a:pt x="5839" y="21050"/>
                        <a:pt x="6173" y="20903"/>
                        <a:pt x="6508" y="20778"/>
                      </a:cubicBezTo>
                      <a:lnTo>
                        <a:pt x="6571" y="20799"/>
                      </a:lnTo>
                      <a:lnTo>
                        <a:pt x="6759" y="20778"/>
                      </a:lnTo>
                      <a:lnTo>
                        <a:pt x="6822" y="20694"/>
                      </a:lnTo>
                      <a:lnTo>
                        <a:pt x="6989" y="20715"/>
                      </a:lnTo>
                      <a:lnTo>
                        <a:pt x="6989" y="20673"/>
                      </a:lnTo>
                      <a:lnTo>
                        <a:pt x="6927" y="20610"/>
                      </a:lnTo>
                      <a:cubicBezTo>
                        <a:pt x="7031" y="20569"/>
                        <a:pt x="7136" y="20527"/>
                        <a:pt x="7240" y="20485"/>
                      </a:cubicBezTo>
                      <a:lnTo>
                        <a:pt x="7282" y="20485"/>
                      </a:lnTo>
                      <a:cubicBezTo>
                        <a:pt x="7324" y="20464"/>
                        <a:pt x="7387" y="20422"/>
                        <a:pt x="7429" y="20422"/>
                      </a:cubicBezTo>
                      <a:lnTo>
                        <a:pt x="7450" y="20485"/>
                      </a:lnTo>
                      <a:lnTo>
                        <a:pt x="7554" y="20485"/>
                      </a:lnTo>
                      <a:lnTo>
                        <a:pt x="7617" y="20380"/>
                      </a:lnTo>
                      <a:lnTo>
                        <a:pt x="7638" y="20464"/>
                      </a:lnTo>
                      <a:lnTo>
                        <a:pt x="7659" y="20464"/>
                      </a:lnTo>
                      <a:lnTo>
                        <a:pt x="7701" y="20380"/>
                      </a:lnTo>
                      <a:lnTo>
                        <a:pt x="7763" y="20318"/>
                      </a:lnTo>
                      <a:lnTo>
                        <a:pt x="7868" y="20318"/>
                      </a:lnTo>
                      <a:lnTo>
                        <a:pt x="7973" y="20255"/>
                      </a:lnTo>
                      <a:lnTo>
                        <a:pt x="8015" y="20171"/>
                      </a:lnTo>
                      <a:cubicBezTo>
                        <a:pt x="8077" y="20150"/>
                        <a:pt x="8161" y="20087"/>
                        <a:pt x="8224" y="20066"/>
                      </a:cubicBezTo>
                      <a:lnTo>
                        <a:pt x="8224" y="20066"/>
                      </a:lnTo>
                      <a:lnTo>
                        <a:pt x="8182" y="20108"/>
                      </a:lnTo>
                      <a:lnTo>
                        <a:pt x="8182" y="20213"/>
                      </a:lnTo>
                      <a:lnTo>
                        <a:pt x="8224" y="20255"/>
                      </a:lnTo>
                      <a:lnTo>
                        <a:pt x="8370" y="20150"/>
                      </a:lnTo>
                      <a:lnTo>
                        <a:pt x="8391" y="20066"/>
                      </a:lnTo>
                      <a:lnTo>
                        <a:pt x="8475" y="20045"/>
                      </a:lnTo>
                      <a:lnTo>
                        <a:pt x="8496" y="20087"/>
                      </a:lnTo>
                      <a:lnTo>
                        <a:pt x="8538" y="20045"/>
                      </a:lnTo>
                      <a:lnTo>
                        <a:pt x="8580" y="20045"/>
                      </a:lnTo>
                      <a:lnTo>
                        <a:pt x="8600" y="20108"/>
                      </a:lnTo>
                      <a:lnTo>
                        <a:pt x="8580" y="20192"/>
                      </a:lnTo>
                      <a:lnTo>
                        <a:pt x="8642" y="20192"/>
                      </a:lnTo>
                      <a:lnTo>
                        <a:pt x="8705" y="20087"/>
                      </a:lnTo>
                      <a:lnTo>
                        <a:pt x="8789" y="20087"/>
                      </a:lnTo>
                      <a:lnTo>
                        <a:pt x="8872" y="20004"/>
                      </a:lnTo>
                      <a:lnTo>
                        <a:pt x="8977" y="20004"/>
                      </a:lnTo>
                      <a:lnTo>
                        <a:pt x="9082" y="19857"/>
                      </a:lnTo>
                      <a:lnTo>
                        <a:pt x="9186" y="19794"/>
                      </a:lnTo>
                      <a:lnTo>
                        <a:pt x="9270" y="19836"/>
                      </a:lnTo>
                      <a:lnTo>
                        <a:pt x="9270" y="19899"/>
                      </a:lnTo>
                      <a:lnTo>
                        <a:pt x="9186" y="20004"/>
                      </a:lnTo>
                      <a:lnTo>
                        <a:pt x="9103" y="20150"/>
                      </a:lnTo>
                      <a:lnTo>
                        <a:pt x="9103" y="20192"/>
                      </a:lnTo>
                      <a:lnTo>
                        <a:pt x="9165" y="20192"/>
                      </a:lnTo>
                      <a:lnTo>
                        <a:pt x="9312" y="20045"/>
                      </a:lnTo>
                      <a:lnTo>
                        <a:pt x="9312" y="19857"/>
                      </a:lnTo>
                      <a:lnTo>
                        <a:pt x="9333" y="19836"/>
                      </a:lnTo>
                      <a:lnTo>
                        <a:pt x="9396" y="19899"/>
                      </a:lnTo>
                      <a:lnTo>
                        <a:pt x="9479" y="19857"/>
                      </a:lnTo>
                      <a:lnTo>
                        <a:pt x="9542" y="19878"/>
                      </a:lnTo>
                      <a:lnTo>
                        <a:pt x="9647" y="19878"/>
                      </a:lnTo>
                      <a:lnTo>
                        <a:pt x="9751" y="19753"/>
                      </a:lnTo>
                      <a:lnTo>
                        <a:pt x="9793" y="19753"/>
                      </a:lnTo>
                      <a:lnTo>
                        <a:pt x="9814" y="19773"/>
                      </a:lnTo>
                      <a:lnTo>
                        <a:pt x="9856" y="19648"/>
                      </a:lnTo>
                      <a:lnTo>
                        <a:pt x="9919" y="19585"/>
                      </a:lnTo>
                      <a:lnTo>
                        <a:pt x="9940" y="19627"/>
                      </a:lnTo>
                      <a:lnTo>
                        <a:pt x="9919" y="19690"/>
                      </a:lnTo>
                      <a:lnTo>
                        <a:pt x="9919" y="19794"/>
                      </a:lnTo>
                      <a:lnTo>
                        <a:pt x="9960" y="19773"/>
                      </a:lnTo>
                      <a:lnTo>
                        <a:pt x="10044" y="19669"/>
                      </a:lnTo>
                      <a:lnTo>
                        <a:pt x="10002" y="19648"/>
                      </a:lnTo>
                      <a:lnTo>
                        <a:pt x="10065" y="19564"/>
                      </a:lnTo>
                      <a:lnTo>
                        <a:pt x="10065" y="19522"/>
                      </a:lnTo>
                      <a:lnTo>
                        <a:pt x="9898" y="19522"/>
                      </a:lnTo>
                      <a:lnTo>
                        <a:pt x="9856" y="19481"/>
                      </a:lnTo>
                      <a:lnTo>
                        <a:pt x="10023" y="19439"/>
                      </a:lnTo>
                      <a:lnTo>
                        <a:pt x="10212" y="19334"/>
                      </a:lnTo>
                      <a:lnTo>
                        <a:pt x="10442" y="19334"/>
                      </a:lnTo>
                      <a:lnTo>
                        <a:pt x="10484" y="19271"/>
                      </a:lnTo>
                      <a:lnTo>
                        <a:pt x="10484" y="19209"/>
                      </a:lnTo>
                      <a:lnTo>
                        <a:pt x="10442" y="19209"/>
                      </a:lnTo>
                      <a:lnTo>
                        <a:pt x="10484" y="19167"/>
                      </a:lnTo>
                      <a:lnTo>
                        <a:pt x="10567" y="19146"/>
                      </a:lnTo>
                      <a:lnTo>
                        <a:pt x="10651" y="19104"/>
                      </a:lnTo>
                      <a:lnTo>
                        <a:pt x="10693" y="19104"/>
                      </a:lnTo>
                      <a:lnTo>
                        <a:pt x="10735" y="19209"/>
                      </a:lnTo>
                      <a:lnTo>
                        <a:pt x="10839" y="19209"/>
                      </a:lnTo>
                      <a:lnTo>
                        <a:pt x="10881" y="19125"/>
                      </a:lnTo>
                      <a:lnTo>
                        <a:pt x="10860" y="19104"/>
                      </a:lnTo>
                      <a:lnTo>
                        <a:pt x="10944" y="19020"/>
                      </a:lnTo>
                      <a:lnTo>
                        <a:pt x="10944" y="18916"/>
                      </a:lnTo>
                      <a:lnTo>
                        <a:pt x="10986" y="18853"/>
                      </a:lnTo>
                      <a:lnTo>
                        <a:pt x="11049" y="18916"/>
                      </a:lnTo>
                      <a:lnTo>
                        <a:pt x="11049" y="18999"/>
                      </a:lnTo>
                      <a:lnTo>
                        <a:pt x="11090" y="19041"/>
                      </a:lnTo>
                      <a:lnTo>
                        <a:pt x="11216" y="18957"/>
                      </a:lnTo>
                      <a:lnTo>
                        <a:pt x="11279" y="18895"/>
                      </a:lnTo>
                      <a:lnTo>
                        <a:pt x="11362" y="18895"/>
                      </a:lnTo>
                      <a:lnTo>
                        <a:pt x="11404" y="18790"/>
                      </a:lnTo>
                      <a:lnTo>
                        <a:pt x="11425" y="18748"/>
                      </a:lnTo>
                      <a:lnTo>
                        <a:pt x="11488" y="18811"/>
                      </a:lnTo>
                      <a:lnTo>
                        <a:pt x="11593" y="18790"/>
                      </a:lnTo>
                      <a:lnTo>
                        <a:pt x="11718" y="18623"/>
                      </a:lnTo>
                      <a:lnTo>
                        <a:pt x="11718" y="18539"/>
                      </a:lnTo>
                      <a:lnTo>
                        <a:pt x="11613" y="18539"/>
                      </a:lnTo>
                      <a:lnTo>
                        <a:pt x="11593" y="18518"/>
                      </a:lnTo>
                      <a:lnTo>
                        <a:pt x="11739" y="18413"/>
                      </a:lnTo>
                      <a:lnTo>
                        <a:pt x="11844" y="18393"/>
                      </a:lnTo>
                      <a:lnTo>
                        <a:pt x="11927" y="18288"/>
                      </a:lnTo>
                      <a:lnTo>
                        <a:pt x="11990" y="18288"/>
                      </a:lnTo>
                      <a:lnTo>
                        <a:pt x="12011" y="18330"/>
                      </a:lnTo>
                      <a:lnTo>
                        <a:pt x="12137" y="18204"/>
                      </a:lnTo>
                      <a:lnTo>
                        <a:pt x="12241" y="18141"/>
                      </a:lnTo>
                      <a:lnTo>
                        <a:pt x="12262" y="18079"/>
                      </a:lnTo>
                      <a:lnTo>
                        <a:pt x="12346" y="18037"/>
                      </a:lnTo>
                      <a:lnTo>
                        <a:pt x="12367" y="17995"/>
                      </a:lnTo>
                      <a:lnTo>
                        <a:pt x="12450" y="17995"/>
                      </a:lnTo>
                      <a:lnTo>
                        <a:pt x="12471" y="18079"/>
                      </a:lnTo>
                      <a:lnTo>
                        <a:pt x="12534" y="18100"/>
                      </a:lnTo>
                      <a:lnTo>
                        <a:pt x="12555" y="18016"/>
                      </a:lnTo>
                      <a:lnTo>
                        <a:pt x="12660" y="18016"/>
                      </a:lnTo>
                      <a:lnTo>
                        <a:pt x="12722" y="17995"/>
                      </a:lnTo>
                      <a:lnTo>
                        <a:pt x="12722" y="17911"/>
                      </a:lnTo>
                      <a:lnTo>
                        <a:pt x="12827" y="17890"/>
                      </a:lnTo>
                      <a:lnTo>
                        <a:pt x="12848" y="17828"/>
                      </a:lnTo>
                      <a:lnTo>
                        <a:pt x="12869" y="17869"/>
                      </a:lnTo>
                      <a:lnTo>
                        <a:pt x="13036" y="17890"/>
                      </a:lnTo>
                      <a:lnTo>
                        <a:pt x="13057" y="17786"/>
                      </a:lnTo>
                      <a:lnTo>
                        <a:pt x="13099" y="17786"/>
                      </a:lnTo>
                      <a:lnTo>
                        <a:pt x="13099" y="17849"/>
                      </a:lnTo>
                      <a:lnTo>
                        <a:pt x="13162" y="17849"/>
                      </a:lnTo>
                      <a:lnTo>
                        <a:pt x="13204" y="17786"/>
                      </a:lnTo>
                      <a:lnTo>
                        <a:pt x="13266" y="17849"/>
                      </a:lnTo>
                      <a:lnTo>
                        <a:pt x="13308" y="17807"/>
                      </a:lnTo>
                      <a:lnTo>
                        <a:pt x="13371" y="17660"/>
                      </a:lnTo>
                      <a:lnTo>
                        <a:pt x="13308" y="17660"/>
                      </a:lnTo>
                      <a:lnTo>
                        <a:pt x="13266" y="17681"/>
                      </a:lnTo>
                      <a:lnTo>
                        <a:pt x="13287" y="17597"/>
                      </a:lnTo>
                      <a:lnTo>
                        <a:pt x="13350" y="17556"/>
                      </a:lnTo>
                      <a:cubicBezTo>
                        <a:pt x="13371" y="17618"/>
                        <a:pt x="13392" y="17702"/>
                        <a:pt x="13455" y="17765"/>
                      </a:cubicBezTo>
                      <a:cubicBezTo>
                        <a:pt x="13517" y="17849"/>
                        <a:pt x="13392" y="17995"/>
                        <a:pt x="13308" y="18079"/>
                      </a:cubicBezTo>
                      <a:lnTo>
                        <a:pt x="13245" y="18183"/>
                      </a:lnTo>
                      <a:lnTo>
                        <a:pt x="13266" y="18225"/>
                      </a:lnTo>
                      <a:lnTo>
                        <a:pt x="13371" y="18309"/>
                      </a:lnTo>
                      <a:lnTo>
                        <a:pt x="13350" y="18413"/>
                      </a:lnTo>
                      <a:lnTo>
                        <a:pt x="13266" y="18351"/>
                      </a:lnTo>
                      <a:lnTo>
                        <a:pt x="13245" y="18393"/>
                      </a:lnTo>
                      <a:lnTo>
                        <a:pt x="13266" y="18497"/>
                      </a:lnTo>
                      <a:lnTo>
                        <a:pt x="13162" y="18623"/>
                      </a:lnTo>
                      <a:lnTo>
                        <a:pt x="13099" y="18602"/>
                      </a:lnTo>
                      <a:lnTo>
                        <a:pt x="13099" y="18351"/>
                      </a:lnTo>
                      <a:lnTo>
                        <a:pt x="13057" y="18330"/>
                      </a:lnTo>
                      <a:lnTo>
                        <a:pt x="12890" y="18351"/>
                      </a:lnTo>
                      <a:lnTo>
                        <a:pt x="12639" y="18497"/>
                      </a:lnTo>
                      <a:lnTo>
                        <a:pt x="12471" y="18602"/>
                      </a:lnTo>
                      <a:lnTo>
                        <a:pt x="12450" y="18665"/>
                      </a:lnTo>
                      <a:lnTo>
                        <a:pt x="12471" y="18727"/>
                      </a:lnTo>
                      <a:lnTo>
                        <a:pt x="12471" y="18853"/>
                      </a:lnTo>
                      <a:lnTo>
                        <a:pt x="12450" y="18957"/>
                      </a:lnTo>
                      <a:lnTo>
                        <a:pt x="12409" y="19041"/>
                      </a:lnTo>
                      <a:lnTo>
                        <a:pt x="12409" y="19146"/>
                      </a:lnTo>
                      <a:lnTo>
                        <a:pt x="12471" y="19188"/>
                      </a:lnTo>
                      <a:lnTo>
                        <a:pt x="12555" y="19167"/>
                      </a:lnTo>
                      <a:lnTo>
                        <a:pt x="12576" y="19125"/>
                      </a:lnTo>
                      <a:lnTo>
                        <a:pt x="12555" y="19083"/>
                      </a:lnTo>
                      <a:lnTo>
                        <a:pt x="12513" y="19062"/>
                      </a:lnTo>
                      <a:lnTo>
                        <a:pt x="12555" y="19020"/>
                      </a:lnTo>
                      <a:lnTo>
                        <a:pt x="12681" y="19020"/>
                      </a:lnTo>
                      <a:lnTo>
                        <a:pt x="12660" y="19062"/>
                      </a:lnTo>
                      <a:lnTo>
                        <a:pt x="12722" y="19125"/>
                      </a:lnTo>
                      <a:lnTo>
                        <a:pt x="12785" y="19041"/>
                      </a:lnTo>
                      <a:lnTo>
                        <a:pt x="12848" y="19041"/>
                      </a:lnTo>
                      <a:lnTo>
                        <a:pt x="12764" y="19146"/>
                      </a:lnTo>
                      <a:lnTo>
                        <a:pt x="12764" y="19188"/>
                      </a:lnTo>
                      <a:lnTo>
                        <a:pt x="12555" y="19355"/>
                      </a:lnTo>
                      <a:lnTo>
                        <a:pt x="12534" y="19397"/>
                      </a:lnTo>
                      <a:lnTo>
                        <a:pt x="12639" y="19439"/>
                      </a:lnTo>
                      <a:lnTo>
                        <a:pt x="12681" y="19355"/>
                      </a:lnTo>
                      <a:lnTo>
                        <a:pt x="12764" y="19292"/>
                      </a:lnTo>
                      <a:lnTo>
                        <a:pt x="12764" y="19229"/>
                      </a:lnTo>
                      <a:lnTo>
                        <a:pt x="12890" y="19146"/>
                      </a:lnTo>
                      <a:lnTo>
                        <a:pt x="12869" y="19083"/>
                      </a:lnTo>
                      <a:lnTo>
                        <a:pt x="12932" y="19041"/>
                      </a:lnTo>
                      <a:lnTo>
                        <a:pt x="12973" y="19041"/>
                      </a:lnTo>
                      <a:lnTo>
                        <a:pt x="13036" y="18916"/>
                      </a:lnTo>
                      <a:lnTo>
                        <a:pt x="13078" y="18937"/>
                      </a:lnTo>
                      <a:lnTo>
                        <a:pt x="13183" y="18916"/>
                      </a:lnTo>
                      <a:lnTo>
                        <a:pt x="13287" y="18937"/>
                      </a:lnTo>
                      <a:lnTo>
                        <a:pt x="13455" y="18832"/>
                      </a:lnTo>
                      <a:lnTo>
                        <a:pt x="13413" y="18748"/>
                      </a:lnTo>
                      <a:lnTo>
                        <a:pt x="13287" y="18706"/>
                      </a:lnTo>
                      <a:lnTo>
                        <a:pt x="13371" y="18665"/>
                      </a:lnTo>
                      <a:lnTo>
                        <a:pt x="13497" y="18665"/>
                      </a:lnTo>
                      <a:lnTo>
                        <a:pt x="13580" y="18769"/>
                      </a:lnTo>
                      <a:lnTo>
                        <a:pt x="13664" y="18769"/>
                      </a:lnTo>
                      <a:lnTo>
                        <a:pt x="13727" y="18665"/>
                      </a:lnTo>
                      <a:lnTo>
                        <a:pt x="13685" y="18539"/>
                      </a:lnTo>
                      <a:lnTo>
                        <a:pt x="13580" y="18518"/>
                      </a:lnTo>
                      <a:lnTo>
                        <a:pt x="13622" y="18455"/>
                      </a:lnTo>
                      <a:lnTo>
                        <a:pt x="13706" y="18455"/>
                      </a:lnTo>
                      <a:lnTo>
                        <a:pt x="13789" y="18497"/>
                      </a:lnTo>
                      <a:lnTo>
                        <a:pt x="13852" y="18455"/>
                      </a:lnTo>
                      <a:lnTo>
                        <a:pt x="13894" y="18518"/>
                      </a:lnTo>
                      <a:lnTo>
                        <a:pt x="13957" y="18539"/>
                      </a:lnTo>
                      <a:lnTo>
                        <a:pt x="14041" y="18413"/>
                      </a:lnTo>
                      <a:lnTo>
                        <a:pt x="14020" y="18330"/>
                      </a:lnTo>
                      <a:lnTo>
                        <a:pt x="13957" y="18309"/>
                      </a:lnTo>
                      <a:lnTo>
                        <a:pt x="13957" y="18225"/>
                      </a:lnTo>
                      <a:lnTo>
                        <a:pt x="14062" y="18225"/>
                      </a:lnTo>
                      <a:lnTo>
                        <a:pt x="14166" y="18204"/>
                      </a:lnTo>
                      <a:lnTo>
                        <a:pt x="14124" y="18079"/>
                      </a:lnTo>
                      <a:lnTo>
                        <a:pt x="14041" y="18037"/>
                      </a:lnTo>
                      <a:lnTo>
                        <a:pt x="13957" y="18079"/>
                      </a:lnTo>
                      <a:lnTo>
                        <a:pt x="14041" y="17995"/>
                      </a:lnTo>
                      <a:cubicBezTo>
                        <a:pt x="14062" y="17974"/>
                        <a:pt x="14041" y="17932"/>
                        <a:pt x="14041" y="17932"/>
                      </a:cubicBezTo>
                      <a:lnTo>
                        <a:pt x="14145" y="17828"/>
                      </a:lnTo>
                      <a:lnTo>
                        <a:pt x="14166" y="17911"/>
                      </a:lnTo>
                      <a:lnTo>
                        <a:pt x="14229" y="17911"/>
                      </a:lnTo>
                      <a:lnTo>
                        <a:pt x="14313" y="17807"/>
                      </a:lnTo>
                      <a:lnTo>
                        <a:pt x="14354" y="17869"/>
                      </a:lnTo>
                      <a:lnTo>
                        <a:pt x="14438" y="17828"/>
                      </a:lnTo>
                      <a:lnTo>
                        <a:pt x="14417" y="17765"/>
                      </a:lnTo>
                      <a:lnTo>
                        <a:pt x="14334" y="17723"/>
                      </a:lnTo>
                      <a:lnTo>
                        <a:pt x="14396" y="17660"/>
                      </a:lnTo>
                      <a:lnTo>
                        <a:pt x="14438" y="17597"/>
                      </a:lnTo>
                      <a:lnTo>
                        <a:pt x="14396" y="17514"/>
                      </a:lnTo>
                      <a:lnTo>
                        <a:pt x="14313" y="17556"/>
                      </a:lnTo>
                      <a:lnTo>
                        <a:pt x="14292" y="17597"/>
                      </a:lnTo>
                      <a:lnTo>
                        <a:pt x="14229" y="17597"/>
                      </a:lnTo>
                      <a:lnTo>
                        <a:pt x="14250" y="17493"/>
                      </a:lnTo>
                      <a:lnTo>
                        <a:pt x="14208" y="17472"/>
                      </a:lnTo>
                      <a:lnTo>
                        <a:pt x="14103" y="17493"/>
                      </a:lnTo>
                      <a:lnTo>
                        <a:pt x="14041" y="17577"/>
                      </a:lnTo>
                      <a:lnTo>
                        <a:pt x="14103" y="17618"/>
                      </a:lnTo>
                      <a:lnTo>
                        <a:pt x="14041" y="17723"/>
                      </a:lnTo>
                      <a:lnTo>
                        <a:pt x="13999" y="17702"/>
                      </a:lnTo>
                      <a:lnTo>
                        <a:pt x="13978" y="17786"/>
                      </a:lnTo>
                      <a:lnTo>
                        <a:pt x="13894" y="17765"/>
                      </a:lnTo>
                      <a:lnTo>
                        <a:pt x="13831" y="17807"/>
                      </a:lnTo>
                      <a:lnTo>
                        <a:pt x="13873" y="17869"/>
                      </a:lnTo>
                      <a:lnTo>
                        <a:pt x="13999" y="17995"/>
                      </a:lnTo>
                      <a:lnTo>
                        <a:pt x="13831" y="18141"/>
                      </a:lnTo>
                      <a:lnTo>
                        <a:pt x="13831" y="18079"/>
                      </a:lnTo>
                      <a:lnTo>
                        <a:pt x="13727" y="17995"/>
                      </a:lnTo>
                      <a:lnTo>
                        <a:pt x="13685" y="18037"/>
                      </a:lnTo>
                      <a:lnTo>
                        <a:pt x="13706" y="18121"/>
                      </a:lnTo>
                      <a:lnTo>
                        <a:pt x="13685" y="18225"/>
                      </a:lnTo>
                      <a:lnTo>
                        <a:pt x="13622" y="18204"/>
                      </a:lnTo>
                      <a:lnTo>
                        <a:pt x="13580" y="18225"/>
                      </a:lnTo>
                      <a:lnTo>
                        <a:pt x="13517" y="18330"/>
                      </a:lnTo>
                      <a:lnTo>
                        <a:pt x="13434" y="18351"/>
                      </a:lnTo>
                      <a:lnTo>
                        <a:pt x="13434" y="18288"/>
                      </a:lnTo>
                      <a:lnTo>
                        <a:pt x="13497" y="18225"/>
                      </a:lnTo>
                      <a:lnTo>
                        <a:pt x="13497" y="18121"/>
                      </a:lnTo>
                      <a:lnTo>
                        <a:pt x="13413" y="18079"/>
                      </a:lnTo>
                      <a:lnTo>
                        <a:pt x="13371" y="18079"/>
                      </a:lnTo>
                      <a:cubicBezTo>
                        <a:pt x="13413" y="17995"/>
                        <a:pt x="13476" y="17911"/>
                        <a:pt x="13559" y="17849"/>
                      </a:cubicBezTo>
                      <a:lnTo>
                        <a:pt x="13559" y="17807"/>
                      </a:lnTo>
                      <a:cubicBezTo>
                        <a:pt x="13497" y="17702"/>
                        <a:pt x="13476" y="17597"/>
                        <a:pt x="13434" y="17493"/>
                      </a:cubicBezTo>
                      <a:lnTo>
                        <a:pt x="13476" y="17493"/>
                      </a:lnTo>
                      <a:lnTo>
                        <a:pt x="13517" y="17535"/>
                      </a:lnTo>
                      <a:lnTo>
                        <a:pt x="13538" y="17493"/>
                      </a:lnTo>
                      <a:lnTo>
                        <a:pt x="13497" y="17409"/>
                      </a:lnTo>
                      <a:lnTo>
                        <a:pt x="13413" y="17388"/>
                      </a:lnTo>
                      <a:lnTo>
                        <a:pt x="13476" y="17367"/>
                      </a:lnTo>
                      <a:lnTo>
                        <a:pt x="13580" y="17388"/>
                      </a:lnTo>
                      <a:lnTo>
                        <a:pt x="13706" y="17263"/>
                      </a:lnTo>
                      <a:lnTo>
                        <a:pt x="13831" y="17263"/>
                      </a:lnTo>
                      <a:lnTo>
                        <a:pt x="13936" y="17158"/>
                      </a:lnTo>
                      <a:lnTo>
                        <a:pt x="14020" y="17137"/>
                      </a:lnTo>
                      <a:lnTo>
                        <a:pt x="14145" y="16991"/>
                      </a:lnTo>
                      <a:lnTo>
                        <a:pt x="14145" y="16844"/>
                      </a:lnTo>
                      <a:lnTo>
                        <a:pt x="14103" y="16781"/>
                      </a:lnTo>
                      <a:lnTo>
                        <a:pt x="14082" y="16781"/>
                      </a:lnTo>
                      <a:lnTo>
                        <a:pt x="14020" y="16656"/>
                      </a:lnTo>
                      <a:lnTo>
                        <a:pt x="13957" y="16635"/>
                      </a:lnTo>
                      <a:lnTo>
                        <a:pt x="13810" y="16635"/>
                      </a:lnTo>
                      <a:lnTo>
                        <a:pt x="13831" y="16530"/>
                      </a:lnTo>
                      <a:lnTo>
                        <a:pt x="13831" y="16426"/>
                      </a:lnTo>
                      <a:lnTo>
                        <a:pt x="13999" y="16363"/>
                      </a:lnTo>
                      <a:lnTo>
                        <a:pt x="14020" y="16321"/>
                      </a:lnTo>
                      <a:lnTo>
                        <a:pt x="14103" y="16300"/>
                      </a:lnTo>
                      <a:lnTo>
                        <a:pt x="14124" y="16216"/>
                      </a:lnTo>
                      <a:lnTo>
                        <a:pt x="14103" y="16216"/>
                      </a:lnTo>
                      <a:lnTo>
                        <a:pt x="14145" y="16154"/>
                      </a:lnTo>
                      <a:lnTo>
                        <a:pt x="14250" y="16196"/>
                      </a:lnTo>
                      <a:lnTo>
                        <a:pt x="14417" y="16091"/>
                      </a:lnTo>
                      <a:lnTo>
                        <a:pt x="14522" y="16175"/>
                      </a:lnTo>
                      <a:lnTo>
                        <a:pt x="14647" y="16091"/>
                      </a:lnTo>
                      <a:lnTo>
                        <a:pt x="14626" y="16175"/>
                      </a:lnTo>
                      <a:lnTo>
                        <a:pt x="14647" y="16216"/>
                      </a:lnTo>
                      <a:lnTo>
                        <a:pt x="14731" y="16216"/>
                      </a:lnTo>
                      <a:lnTo>
                        <a:pt x="14857" y="16091"/>
                      </a:lnTo>
                      <a:lnTo>
                        <a:pt x="14836" y="16028"/>
                      </a:lnTo>
                      <a:lnTo>
                        <a:pt x="14773" y="16007"/>
                      </a:lnTo>
                      <a:lnTo>
                        <a:pt x="14752" y="15965"/>
                      </a:lnTo>
                      <a:lnTo>
                        <a:pt x="14794" y="15924"/>
                      </a:lnTo>
                      <a:lnTo>
                        <a:pt x="14919" y="15986"/>
                      </a:lnTo>
                      <a:lnTo>
                        <a:pt x="15129" y="15924"/>
                      </a:lnTo>
                      <a:lnTo>
                        <a:pt x="15170" y="15777"/>
                      </a:lnTo>
                      <a:lnTo>
                        <a:pt x="15129" y="15631"/>
                      </a:lnTo>
                      <a:lnTo>
                        <a:pt x="14961" y="15526"/>
                      </a:lnTo>
                      <a:lnTo>
                        <a:pt x="14891" y="15526"/>
                      </a:lnTo>
                      <a:lnTo>
                        <a:pt x="14919" y="15505"/>
                      </a:lnTo>
                      <a:lnTo>
                        <a:pt x="15066" y="15505"/>
                      </a:lnTo>
                      <a:lnTo>
                        <a:pt x="15150" y="15589"/>
                      </a:lnTo>
                      <a:lnTo>
                        <a:pt x="15296" y="15589"/>
                      </a:lnTo>
                      <a:lnTo>
                        <a:pt x="15401" y="15484"/>
                      </a:lnTo>
                      <a:lnTo>
                        <a:pt x="15401" y="15400"/>
                      </a:lnTo>
                      <a:lnTo>
                        <a:pt x="15673" y="15275"/>
                      </a:lnTo>
                      <a:lnTo>
                        <a:pt x="15798" y="15149"/>
                      </a:lnTo>
                      <a:lnTo>
                        <a:pt x="15924" y="15149"/>
                      </a:lnTo>
                      <a:lnTo>
                        <a:pt x="15986" y="15087"/>
                      </a:lnTo>
                      <a:lnTo>
                        <a:pt x="15986" y="15003"/>
                      </a:lnTo>
                      <a:lnTo>
                        <a:pt x="16217" y="14836"/>
                      </a:lnTo>
                      <a:lnTo>
                        <a:pt x="16426" y="14794"/>
                      </a:lnTo>
                      <a:lnTo>
                        <a:pt x="16656" y="14584"/>
                      </a:lnTo>
                      <a:lnTo>
                        <a:pt x="16844" y="14564"/>
                      </a:lnTo>
                      <a:lnTo>
                        <a:pt x="17033" y="14333"/>
                      </a:lnTo>
                      <a:lnTo>
                        <a:pt x="16949" y="14480"/>
                      </a:lnTo>
                      <a:lnTo>
                        <a:pt x="16949" y="14626"/>
                      </a:lnTo>
                      <a:lnTo>
                        <a:pt x="17012" y="14647"/>
                      </a:lnTo>
                      <a:lnTo>
                        <a:pt x="17075" y="14668"/>
                      </a:lnTo>
                      <a:lnTo>
                        <a:pt x="17116" y="14731"/>
                      </a:lnTo>
                      <a:lnTo>
                        <a:pt x="17263" y="14564"/>
                      </a:lnTo>
                      <a:lnTo>
                        <a:pt x="17367" y="14522"/>
                      </a:lnTo>
                      <a:lnTo>
                        <a:pt x="17598" y="14438"/>
                      </a:lnTo>
                      <a:lnTo>
                        <a:pt x="17681" y="14354"/>
                      </a:lnTo>
                      <a:lnTo>
                        <a:pt x="17681" y="14354"/>
                      </a:lnTo>
                      <a:lnTo>
                        <a:pt x="17639" y="14480"/>
                      </a:lnTo>
                      <a:lnTo>
                        <a:pt x="17451" y="14584"/>
                      </a:lnTo>
                      <a:lnTo>
                        <a:pt x="17326" y="14584"/>
                      </a:lnTo>
                      <a:lnTo>
                        <a:pt x="17054" y="14856"/>
                      </a:lnTo>
                      <a:lnTo>
                        <a:pt x="17033" y="14961"/>
                      </a:lnTo>
                      <a:lnTo>
                        <a:pt x="17158" y="15149"/>
                      </a:lnTo>
                      <a:lnTo>
                        <a:pt x="17179" y="15275"/>
                      </a:lnTo>
                      <a:lnTo>
                        <a:pt x="17054" y="15191"/>
                      </a:lnTo>
                      <a:lnTo>
                        <a:pt x="16949" y="15191"/>
                      </a:lnTo>
                      <a:lnTo>
                        <a:pt x="16886" y="15212"/>
                      </a:lnTo>
                      <a:lnTo>
                        <a:pt x="16823" y="15212"/>
                      </a:lnTo>
                      <a:lnTo>
                        <a:pt x="16719" y="15149"/>
                      </a:lnTo>
                      <a:lnTo>
                        <a:pt x="16698" y="14982"/>
                      </a:lnTo>
                      <a:lnTo>
                        <a:pt x="16510" y="15066"/>
                      </a:lnTo>
                      <a:lnTo>
                        <a:pt x="16405" y="15066"/>
                      </a:lnTo>
                      <a:lnTo>
                        <a:pt x="16238" y="15170"/>
                      </a:lnTo>
                      <a:lnTo>
                        <a:pt x="16091" y="15170"/>
                      </a:lnTo>
                      <a:lnTo>
                        <a:pt x="15986" y="15275"/>
                      </a:lnTo>
                      <a:lnTo>
                        <a:pt x="15986" y="15380"/>
                      </a:lnTo>
                      <a:lnTo>
                        <a:pt x="16007" y="15421"/>
                      </a:lnTo>
                      <a:lnTo>
                        <a:pt x="15903" y="15610"/>
                      </a:lnTo>
                      <a:lnTo>
                        <a:pt x="15777" y="15693"/>
                      </a:lnTo>
                      <a:lnTo>
                        <a:pt x="15714" y="15840"/>
                      </a:lnTo>
                      <a:lnTo>
                        <a:pt x="15380" y="16133"/>
                      </a:lnTo>
                      <a:lnTo>
                        <a:pt x="15296" y="16237"/>
                      </a:lnTo>
                      <a:lnTo>
                        <a:pt x="15296" y="16321"/>
                      </a:lnTo>
                      <a:lnTo>
                        <a:pt x="15401" y="16468"/>
                      </a:lnTo>
                      <a:lnTo>
                        <a:pt x="15463" y="16405"/>
                      </a:lnTo>
                      <a:lnTo>
                        <a:pt x="15505" y="16405"/>
                      </a:lnTo>
                      <a:lnTo>
                        <a:pt x="15610" y="16321"/>
                      </a:lnTo>
                      <a:lnTo>
                        <a:pt x="15694" y="16342"/>
                      </a:lnTo>
                      <a:lnTo>
                        <a:pt x="15694" y="16405"/>
                      </a:lnTo>
                      <a:lnTo>
                        <a:pt x="15484" y="16551"/>
                      </a:lnTo>
                      <a:lnTo>
                        <a:pt x="15401" y="16551"/>
                      </a:lnTo>
                      <a:lnTo>
                        <a:pt x="15359" y="16656"/>
                      </a:lnTo>
                      <a:lnTo>
                        <a:pt x="15254" y="16614"/>
                      </a:lnTo>
                      <a:lnTo>
                        <a:pt x="15170" y="16614"/>
                      </a:lnTo>
                      <a:lnTo>
                        <a:pt x="15087" y="16635"/>
                      </a:lnTo>
                      <a:lnTo>
                        <a:pt x="15087" y="16740"/>
                      </a:lnTo>
                      <a:lnTo>
                        <a:pt x="15024" y="16719"/>
                      </a:lnTo>
                      <a:lnTo>
                        <a:pt x="14919" y="16740"/>
                      </a:lnTo>
                      <a:lnTo>
                        <a:pt x="14919" y="16865"/>
                      </a:lnTo>
                      <a:lnTo>
                        <a:pt x="15066" y="17053"/>
                      </a:lnTo>
                      <a:lnTo>
                        <a:pt x="15129" y="17032"/>
                      </a:lnTo>
                      <a:lnTo>
                        <a:pt x="15170" y="16949"/>
                      </a:lnTo>
                      <a:lnTo>
                        <a:pt x="15233" y="17032"/>
                      </a:lnTo>
                      <a:lnTo>
                        <a:pt x="15275" y="16886"/>
                      </a:lnTo>
                      <a:lnTo>
                        <a:pt x="15359" y="16886"/>
                      </a:lnTo>
                      <a:lnTo>
                        <a:pt x="15359" y="16991"/>
                      </a:lnTo>
                      <a:lnTo>
                        <a:pt x="15442" y="16949"/>
                      </a:lnTo>
                      <a:lnTo>
                        <a:pt x="15463" y="16865"/>
                      </a:lnTo>
                      <a:lnTo>
                        <a:pt x="15526" y="16823"/>
                      </a:lnTo>
                      <a:lnTo>
                        <a:pt x="15652" y="16740"/>
                      </a:lnTo>
                      <a:lnTo>
                        <a:pt x="15652" y="16614"/>
                      </a:lnTo>
                      <a:lnTo>
                        <a:pt x="15714" y="16530"/>
                      </a:lnTo>
                      <a:lnTo>
                        <a:pt x="15714" y="16572"/>
                      </a:lnTo>
                      <a:lnTo>
                        <a:pt x="15673" y="16635"/>
                      </a:lnTo>
                      <a:lnTo>
                        <a:pt x="15714" y="16719"/>
                      </a:lnTo>
                      <a:lnTo>
                        <a:pt x="15840" y="16719"/>
                      </a:lnTo>
                      <a:lnTo>
                        <a:pt x="16028" y="16572"/>
                      </a:lnTo>
                      <a:lnTo>
                        <a:pt x="16175" y="16572"/>
                      </a:lnTo>
                      <a:lnTo>
                        <a:pt x="16196" y="16656"/>
                      </a:lnTo>
                      <a:lnTo>
                        <a:pt x="16258" y="16614"/>
                      </a:lnTo>
                      <a:lnTo>
                        <a:pt x="16321" y="16405"/>
                      </a:lnTo>
                      <a:lnTo>
                        <a:pt x="16447" y="16321"/>
                      </a:lnTo>
                      <a:lnTo>
                        <a:pt x="16510" y="16321"/>
                      </a:lnTo>
                      <a:lnTo>
                        <a:pt x="16363" y="16468"/>
                      </a:lnTo>
                      <a:lnTo>
                        <a:pt x="16363" y="16551"/>
                      </a:lnTo>
                      <a:lnTo>
                        <a:pt x="16447" y="16509"/>
                      </a:lnTo>
                      <a:lnTo>
                        <a:pt x="16572" y="16342"/>
                      </a:lnTo>
                      <a:lnTo>
                        <a:pt x="16656" y="16154"/>
                      </a:lnTo>
                      <a:lnTo>
                        <a:pt x="16740" y="16112"/>
                      </a:lnTo>
                      <a:lnTo>
                        <a:pt x="16740" y="16196"/>
                      </a:lnTo>
                      <a:lnTo>
                        <a:pt x="16656" y="16321"/>
                      </a:lnTo>
                      <a:lnTo>
                        <a:pt x="16656" y="16363"/>
                      </a:lnTo>
                      <a:lnTo>
                        <a:pt x="16782" y="16237"/>
                      </a:lnTo>
                      <a:lnTo>
                        <a:pt x="16844" y="16321"/>
                      </a:lnTo>
                      <a:lnTo>
                        <a:pt x="16844" y="16405"/>
                      </a:lnTo>
                      <a:lnTo>
                        <a:pt x="16970" y="16426"/>
                      </a:lnTo>
                      <a:lnTo>
                        <a:pt x="17033" y="16468"/>
                      </a:lnTo>
                      <a:lnTo>
                        <a:pt x="17095" y="16405"/>
                      </a:lnTo>
                      <a:lnTo>
                        <a:pt x="17158" y="16258"/>
                      </a:lnTo>
                      <a:lnTo>
                        <a:pt x="17305" y="16237"/>
                      </a:lnTo>
                      <a:lnTo>
                        <a:pt x="17409" y="16154"/>
                      </a:lnTo>
                      <a:lnTo>
                        <a:pt x="17347" y="16133"/>
                      </a:lnTo>
                      <a:lnTo>
                        <a:pt x="17367" y="16007"/>
                      </a:lnTo>
                      <a:lnTo>
                        <a:pt x="17577" y="15924"/>
                      </a:lnTo>
                      <a:lnTo>
                        <a:pt x="17598" y="15840"/>
                      </a:lnTo>
                      <a:lnTo>
                        <a:pt x="17598" y="15735"/>
                      </a:lnTo>
                      <a:lnTo>
                        <a:pt x="17493" y="15777"/>
                      </a:lnTo>
                      <a:lnTo>
                        <a:pt x="17409" y="15714"/>
                      </a:lnTo>
                      <a:lnTo>
                        <a:pt x="17284" y="15693"/>
                      </a:lnTo>
                      <a:lnTo>
                        <a:pt x="17347" y="15610"/>
                      </a:lnTo>
                      <a:lnTo>
                        <a:pt x="17451" y="15610"/>
                      </a:lnTo>
                      <a:lnTo>
                        <a:pt x="17514" y="15631"/>
                      </a:lnTo>
                      <a:lnTo>
                        <a:pt x="17577" y="15568"/>
                      </a:lnTo>
                      <a:lnTo>
                        <a:pt x="17577" y="15463"/>
                      </a:lnTo>
                      <a:lnTo>
                        <a:pt x="17472" y="15505"/>
                      </a:lnTo>
                      <a:lnTo>
                        <a:pt x="17367" y="15400"/>
                      </a:lnTo>
                      <a:lnTo>
                        <a:pt x="17367" y="15317"/>
                      </a:lnTo>
                      <a:lnTo>
                        <a:pt x="17514" y="15296"/>
                      </a:lnTo>
                      <a:lnTo>
                        <a:pt x="17598" y="15275"/>
                      </a:lnTo>
                      <a:lnTo>
                        <a:pt x="17660" y="15296"/>
                      </a:lnTo>
                      <a:lnTo>
                        <a:pt x="17681" y="15254"/>
                      </a:lnTo>
                      <a:lnTo>
                        <a:pt x="17619" y="15108"/>
                      </a:lnTo>
                      <a:lnTo>
                        <a:pt x="17807" y="15045"/>
                      </a:lnTo>
                      <a:lnTo>
                        <a:pt x="17911" y="15108"/>
                      </a:lnTo>
                      <a:lnTo>
                        <a:pt x="17995" y="15087"/>
                      </a:lnTo>
                      <a:lnTo>
                        <a:pt x="18121" y="15087"/>
                      </a:lnTo>
                      <a:lnTo>
                        <a:pt x="17911" y="15254"/>
                      </a:lnTo>
                      <a:lnTo>
                        <a:pt x="17911" y="15359"/>
                      </a:lnTo>
                      <a:lnTo>
                        <a:pt x="17932" y="15526"/>
                      </a:lnTo>
                      <a:lnTo>
                        <a:pt x="17995" y="15526"/>
                      </a:lnTo>
                      <a:lnTo>
                        <a:pt x="18079" y="15317"/>
                      </a:lnTo>
                      <a:lnTo>
                        <a:pt x="18142" y="15275"/>
                      </a:lnTo>
                      <a:lnTo>
                        <a:pt x="18204" y="15275"/>
                      </a:lnTo>
                      <a:lnTo>
                        <a:pt x="18183" y="15359"/>
                      </a:lnTo>
                      <a:lnTo>
                        <a:pt x="18121" y="15421"/>
                      </a:lnTo>
                      <a:lnTo>
                        <a:pt x="18142" y="15505"/>
                      </a:lnTo>
                      <a:lnTo>
                        <a:pt x="18288" y="15400"/>
                      </a:lnTo>
                      <a:lnTo>
                        <a:pt x="18309" y="15317"/>
                      </a:lnTo>
                      <a:lnTo>
                        <a:pt x="18393" y="15400"/>
                      </a:lnTo>
                      <a:lnTo>
                        <a:pt x="18497" y="15317"/>
                      </a:lnTo>
                      <a:lnTo>
                        <a:pt x="18539" y="15317"/>
                      </a:lnTo>
                      <a:lnTo>
                        <a:pt x="18644" y="15254"/>
                      </a:lnTo>
                      <a:lnTo>
                        <a:pt x="18769" y="15212"/>
                      </a:lnTo>
                      <a:lnTo>
                        <a:pt x="18874" y="15254"/>
                      </a:lnTo>
                      <a:lnTo>
                        <a:pt x="18853" y="15296"/>
                      </a:lnTo>
                      <a:lnTo>
                        <a:pt x="18727" y="15296"/>
                      </a:lnTo>
                      <a:lnTo>
                        <a:pt x="18602" y="15421"/>
                      </a:lnTo>
                      <a:lnTo>
                        <a:pt x="18686" y="15421"/>
                      </a:lnTo>
                      <a:lnTo>
                        <a:pt x="18623" y="15505"/>
                      </a:lnTo>
                      <a:lnTo>
                        <a:pt x="18686" y="15568"/>
                      </a:lnTo>
                      <a:lnTo>
                        <a:pt x="18895" y="15610"/>
                      </a:lnTo>
                      <a:lnTo>
                        <a:pt x="18958" y="15693"/>
                      </a:lnTo>
                      <a:lnTo>
                        <a:pt x="18958" y="15735"/>
                      </a:lnTo>
                      <a:lnTo>
                        <a:pt x="18832" y="15631"/>
                      </a:lnTo>
                      <a:lnTo>
                        <a:pt x="18686" y="15610"/>
                      </a:lnTo>
                      <a:lnTo>
                        <a:pt x="18581" y="15672"/>
                      </a:lnTo>
                      <a:lnTo>
                        <a:pt x="18581" y="15777"/>
                      </a:lnTo>
                      <a:lnTo>
                        <a:pt x="18644" y="15798"/>
                      </a:lnTo>
                      <a:lnTo>
                        <a:pt x="18748" y="15735"/>
                      </a:lnTo>
                      <a:lnTo>
                        <a:pt x="18832" y="15819"/>
                      </a:lnTo>
                      <a:lnTo>
                        <a:pt x="18790" y="15840"/>
                      </a:lnTo>
                      <a:lnTo>
                        <a:pt x="18644" y="15840"/>
                      </a:lnTo>
                      <a:lnTo>
                        <a:pt x="18644" y="15924"/>
                      </a:lnTo>
                      <a:lnTo>
                        <a:pt x="18811" y="15986"/>
                      </a:lnTo>
                      <a:lnTo>
                        <a:pt x="18853" y="16049"/>
                      </a:lnTo>
                      <a:lnTo>
                        <a:pt x="18790" y="16091"/>
                      </a:lnTo>
                      <a:lnTo>
                        <a:pt x="18707" y="16112"/>
                      </a:lnTo>
                      <a:lnTo>
                        <a:pt x="18707" y="16154"/>
                      </a:lnTo>
                      <a:lnTo>
                        <a:pt x="18811" y="16154"/>
                      </a:lnTo>
                      <a:lnTo>
                        <a:pt x="18916" y="16112"/>
                      </a:lnTo>
                      <a:lnTo>
                        <a:pt x="19020" y="16196"/>
                      </a:lnTo>
                      <a:lnTo>
                        <a:pt x="19125" y="16237"/>
                      </a:lnTo>
                      <a:lnTo>
                        <a:pt x="19271" y="16196"/>
                      </a:lnTo>
                      <a:lnTo>
                        <a:pt x="19334" y="16258"/>
                      </a:lnTo>
                      <a:lnTo>
                        <a:pt x="19334" y="16321"/>
                      </a:lnTo>
                      <a:lnTo>
                        <a:pt x="19251" y="16363"/>
                      </a:lnTo>
                      <a:lnTo>
                        <a:pt x="19271" y="16447"/>
                      </a:lnTo>
                      <a:lnTo>
                        <a:pt x="19334" y="16468"/>
                      </a:lnTo>
                      <a:lnTo>
                        <a:pt x="19355" y="16551"/>
                      </a:lnTo>
                      <a:lnTo>
                        <a:pt x="19439" y="16572"/>
                      </a:lnTo>
                      <a:lnTo>
                        <a:pt x="19523" y="16488"/>
                      </a:lnTo>
                      <a:lnTo>
                        <a:pt x="19481" y="16426"/>
                      </a:lnTo>
                      <a:lnTo>
                        <a:pt x="19523" y="16384"/>
                      </a:lnTo>
                      <a:lnTo>
                        <a:pt x="19648" y="16384"/>
                      </a:lnTo>
                      <a:lnTo>
                        <a:pt x="19564" y="16488"/>
                      </a:lnTo>
                      <a:lnTo>
                        <a:pt x="19564" y="16551"/>
                      </a:lnTo>
                      <a:lnTo>
                        <a:pt x="19418" y="16719"/>
                      </a:lnTo>
                      <a:lnTo>
                        <a:pt x="19443" y="16744"/>
                      </a:lnTo>
                      <a:lnTo>
                        <a:pt x="19376" y="16760"/>
                      </a:lnTo>
                      <a:lnTo>
                        <a:pt x="19418" y="16844"/>
                      </a:lnTo>
                      <a:lnTo>
                        <a:pt x="19690" y="16907"/>
                      </a:lnTo>
                      <a:lnTo>
                        <a:pt x="19774" y="16865"/>
                      </a:lnTo>
                      <a:lnTo>
                        <a:pt x="19857" y="16907"/>
                      </a:lnTo>
                      <a:lnTo>
                        <a:pt x="20108" y="16907"/>
                      </a:lnTo>
                      <a:lnTo>
                        <a:pt x="20234" y="16865"/>
                      </a:lnTo>
                      <a:lnTo>
                        <a:pt x="20297" y="16907"/>
                      </a:lnTo>
                      <a:lnTo>
                        <a:pt x="20297" y="16970"/>
                      </a:lnTo>
                      <a:lnTo>
                        <a:pt x="20380" y="16970"/>
                      </a:lnTo>
                      <a:lnTo>
                        <a:pt x="20443" y="17053"/>
                      </a:lnTo>
                      <a:lnTo>
                        <a:pt x="20527" y="17116"/>
                      </a:lnTo>
                      <a:lnTo>
                        <a:pt x="20548" y="17179"/>
                      </a:lnTo>
                      <a:lnTo>
                        <a:pt x="20652" y="17179"/>
                      </a:lnTo>
                      <a:lnTo>
                        <a:pt x="20820" y="17116"/>
                      </a:lnTo>
                      <a:lnTo>
                        <a:pt x="20841" y="17074"/>
                      </a:lnTo>
                      <a:lnTo>
                        <a:pt x="20904" y="17116"/>
                      </a:lnTo>
                      <a:lnTo>
                        <a:pt x="20904" y="17179"/>
                      </a:lnTo>
                      <a:lnTo>
                        <a:pt x="20820" y="17263"/>
                      </a:lnTo>
                      <a:lnTo>
                        <a:pt x="20715" y="17284"/>
                      </a:lnTo>
                      <a:lnTo>
                        <a:pt x="20736" y="17346"/>
                      </a:lnTo>
                      <a:lnTo>
                        <a:pt x="20904" y="17388"/>
                      </a:lnTo>
                      <a:lnTo>
                        <a:pt x="20924" y="17493"/>
                      </a:lnTo>
                      <a:lnTo>
                        <a:pt x="21008" y="17577"/>
                      </a:lnTo>
                      <a:lnTo>
                        <a:pt x="21176" y="17639"/>
                      </a:lnTo>
                      <a:lnTo>
                        <a:pt x="21385" y="17577"/>
                      </a:lnTo>
                      <a:lnTo>
                        <a:pt x="21468" y="17556"/>
                      </a:lnTo>
                      <a:lnTo>
                        <a:pt x="21489" y="17597"/>
                      </a:lnTo>
                      <a:lnTo>
                        <a:pt x="21573" y="17535"/>
                      </a:lnTo>
                      <a:lnTo>
                        <a:pt x="21740" y="17430"/>
                      </a:lnTo>
                      <a:lnTo>
                        <a:pt x="21782" y="17430"/>
                      </a:lnTo>
                      <a:lnTo>
                        <a:pt x="21740" y="17493"/>
                      </a:lnTo>
                      <a:lnTo>
                        <a:pt x="21636" y="17577"/>
                      </a:lnTo>
                      <a:lnTo>
                        <a:pt x="21594" y="17786"/>
                      </a:lnTo>
                      <a:lnTo>
                        <a:pt x="21552" y="17911"/>
                      </a:lnTo>
                      <a:lnTo>
                        <a:pt x="21468" y="17911"/>
                      </a:lnTo>
                      <a:lnTo>
                        <a:pt x="21343" y="17849"/>
                      </a:lnTo>
                      <a:lnTo>
                        <a:pt x="21280" y="17869"/>
                      </a:lnTo>
                      <a:lnTo>
                        <a:pt x="21364" y="17995"/>
                      </a:lnTo>
                      <a:lnTo>
                        <a:pt x="21385" y="18100"/>
                      </a:lnTo>
                      <a:lnTo>
                        <a:pt x="21468" y="18162"/>
                      </a:lnTo>
                      <a:lnTo>
                        <a:pt x="21573" y="18121"/>
                      </a:lnTo>
                      <a:lnTo>
                        <a:pt x="21657" y="18162"/>
                      </a:lnTo>
                      <a:lnTo>
                        <a:pt x="21636" y="18225"/>
                      </a:lnTo>
                      <a:lnTo>
                        <a:pt x="21552" y="18225"/>
                      </a:lnTo>
                      <a:lnTo>
                        <a:pt x="21552" y="18288"/>
                      </a:lnTo>
                      <a:lnTo>
                        <a:pt x="21720" y="18434"/>
                      </a:lnTo>
                      <a:lnTo>
                        <a:pt x="21761" y="18413"/>
                      </a:lnTo>
                      <a:lnTo>
                        <a:pt x="21887" y="18434"/>
                      </a:lnTo>
                      <a:lnTo>
                        <a:pt x="21950" y="18330"/>
                      </a:lnTo>
                      <a:lnTo>
                        <a:pt x="22075" y="18100"/>
                      </a:lnTo>
                      <a:lnTo>
                        <a:pt x="22033" y="18288"/>
                      </a:lnTo>
                      <a:lnTo>
                        <a:pt x="22033" y="18413"/>
                      </a:lnTo>
                      <a:lnTo>
                        <a:pt x="21992" y="18497"/>
                      </a:lnTo>
                      <a:lnTo>
                        <a:pt x="21950" y="18518"/>
                      </a:lnTo>
                      <a:lnTo>
                        <a:pt x="21866" y="18623"/>
                      </a:lnTo>
                      <a:lnTo>
                        <a:pt x="21887" y="18706"/>
                      </a:lnTo>
                      <a:lnTo>
                        <a:pt x="21971" y="18748"/>
                      </a:lnTo>
                      <a:lnTo>
                        <a:pt x="21929" y="18811"/>
                      </a:lnTo>
                      <a:lnTo>
                        <a:pt x="21929" y="19062"/>
                      </a:lnTo>
                      <a:lnTo>
                        <a:pt x="21971" y="19125"/>
                      </a:lnTo>
                      <a:lnTo>
                        <a:pt x="22054" y="19125"/>
                      </a:lnTo>
                      <a:lnTo>
                        <a:pt x="22033" y="19229"/>
                      </a:lnTo>
                      <a:lnTo>
                        <a:pt x="22054" y="19334"/>
                      </a:lnTo>
                      <a:lnTo>
                        <a:pt x="22243" y="19522"/>
                      </a:lnTo>
                      <a:lnTo>
                        <a:pt x="22284" y="19543"/>
                      </a:lnTo>
                      <a:lnTo>
                        <a:pt x="22284" y="19585"/>
                      </a:lnTo>
                      <a:lnTo>
                        <a:pt x="22347" y="19543"/>
                      </a:lnTo>
                      <a:lnTo>
                        <a:pt x="22389" y="19627"/>
                      </a:lnTo>
                      <a:lnTo>
                        <a:pt x="22473" y="19585"/>
                      </a:lnTo>
                      <a:lnTo>
                        <a:pt x="22452" y="19543"/>
                      </a:lnTo>
                      <a:lnTo>
                        <a:pt x="22473" y="19481"/>
                      </a:lnTo>
                      <a:lnTo>
                        <a:pt x="22515" y="19543"/>
                      </a:lnTo>
                      <a:lnTo>
                        <a:pt x="22598" y="19564"/>
                      </a:lnTo>
                      <a:lnTo>
                        <a:pt x="22661" y="19481"/>
                      </a:lnTo>
                      <a:lnTo>
                        <a:pt x="22577" y="19334"/>
                      </a:lnTo>
                      <a:lnTo>
                        <a:pt x="22515" y="19334"/>
                      </a:lnTo>
                      <a:lnTo>
                        <a:pt x="22473" y="19355"/>
                      </a:lnTo>
                      <a:lnTo>
                        <a:pt x="22452" y="19334"/>
                      </a:lnTo>
                      <a:lnTo>
                        <a:pt x="22515" y="19229"/>
                      </a:lnTo>
                      <a:lnTo>
                        <a:pt x="22515" y="19146"/>
                      </a:lnTo>
                      <a:lnTo>
                        <a:pt x="22494" y="19062"/>
                      </a:lnTo>
                      <a:lnTo>
                        <a:pt x="22410" y="19041"/>
                      </a:lnTo>
                      <a:lnTo>
                        <a:pt x="22410" y="18999"/>
                      </a:lnTo>
                      <a:lnTo>
                        <a:pt x="22473" y="18937"/>
                      </a:lnTo>
                      <a:lnTo>
                        <a:pt x="22494" y="18811"/>
                      </a:lnTo>
                      <a:lnTo>
                        <a:pt x="22577" y="18811"/>
                      </a:lnTo>
                      <a:lnTo>
                        <a:pt x="22577" y="18916"/>
                      </a:lnTo>
                      <a:lnTo>
                        <a:pt x="22598" y="18999"/>
                      </a:lnTo>
                      <a:lnTo>
                        <a:pt x="22682" y="18895"/>
                      </a:lnTo>
                      <a:lnTo>
                        <a:pt x="22703" y="18957"/>
                      </a:lnTo>
                      <a:lnTo>
                        <a:pt x="22766" y="19041"/>
                      </a:lnTo>
                      <a:lnTo>
                        <a:pt x="22703" y="19146"/>
                      </a:lnTo>
                      <a:lnTo>
                        <a:pt x="22724" y="19229"/>
                      </a:lnTo>
                      <a:lnTo>
                        <a:pt x="22787" y="19250"/>
                      </a:lnTo>
                      <a:lnTo>
                        <a:pt x="22891" y="19146"/>
                      </a:lnTo>
                      <a:lnTo>
                        <a:pt x="22933" y="19146"/>
                      </a:lnTo>
                      <a:lnTo>
                        <a:pt x="22912" y="19229"/>
                      </a:lnTo>
                      <a:lnTo>
                        <a:pt x="22828" y="19313"/>
                      </a:lnTo>
                      <a:lnTo>
                        <a:pt x="22828" y="19376"/>
                      </a:lnTo>
                      <a:lnTo>
                        <a:pt x="22870" y="19481"/>
                      </a:lnTo>
                      <a:lnTo>
                        <a:pt x="22808" y="19627"/>
                      </a:lnTo>
                      <a:lnTo>
                        <a:pt x="22828" y="19669"/>
                      </a:lnTo>
                      <a:lnTo>
                        <a:pt x="22891" y="19669"/>
                      </a:lnTo>
                      <a:lnTo>
                        <a:pt x="22891" y="19857"/>
                      </a:lnTo>
                      <a:cubicBezTo>
                        <a:pt x="22891" y="19899"/>
                        <a:pt x="22870" y="19983"/>
                        <a:pt x="22870" y="20045"/>
                      </a:cubicBezTo>
                      <a:lnTo>
                        <a:pt x="22828" y="20087"/>
                      </a:lnTo>
                      <a:lnTo>
                        <a:pt x="22808" y="20004"/>
                      </a:lnTo>
                      <a:lnTo>
                        <a:pt x="22870" y="19941"/>
                      </a:lnTo>
                      <a:lnTo>
                        <a:pt x="22870" y="19857"/>
                      </a:lnTo>
                      <a:lnTo>
                        <a:pt x="22766" y="19794"/>
                      </a:lnTo>
                      <a:lnTo>
                        <a:pt x="22598" y="19836"/>
                      </a:lnTo>
                      <a:lnTo>
                        <a:pt x="22577" y="19878"/>
                      </a:lnTo>
                      <a:lnTo>
                        <a:pt x="22515" y="19899"/>
                      </a:lnTo>
                      <a:lnTo>
                        <a:pt x="22473" y="19794"/>
                      </a:lnTo>
                      <a:lnTo>
                        <a:pt x="22410" y="19941"/>
                      </a:lnTo>
                      <a:lnTo>
                        <a:pt x="22452" y="20066"/>
                      </a:lnTo>
                      <a:lnTo>
                        <a:pt x="22515" y="20108"/>
                      </a:lnTo>
                      <a:lnTo>
                        <a:pt x="22473" y="20192"/>
                      </a:lnTo>
                      <a:lnTo>
                        <a:pt x="22410" y="20150"/>
                      </a:lnTo>
                      <a:lnTo>
                        <a:pt x="22368" y="20255"/>
                      </a:lnTo>
                      <a:lnTo>
                        <a:pt x="22452" y="20401"/>
                      </a:lnTo>
                      <a:lnTo>
                        <a:pt x="22410" y="20506"/>
                      </a:lnTo>
                      <a:lnTo>
                        <a:pt x="22494" y="20569"/>
                      </a:lnTo>
                      <a:lnTo>
                        <a:pt x="22410" y="20631"/>
                      </a:lnTo>
                      <a:lnTo>
                        <a:pt x="22515" y="20778"/>
                      </a:lnTo>
                      <a:lnTo>
                        <a:pt x="22619" y="20778"/>
                      </a:lnTo>
                      <a:lnTo>
                        <a:pt x="22703" y="20694"/>
                      </a:lnTo>
                      <a:lnTo>
                        <a:pt x="22703" y="20569"/>
                      </a:lnTo>
                      <a:lnTo>
                        <a:pt x="22619" y="20401"/>
                      </a:lnTo>
                      <a:lnTo>
                        <a:pt x="22661" y="20297"/>
                      </a:lnTo>
                      <a:lnTo>
                        <a:pt x="22787" y="20527"/>
                      </a:lnTo>
                      <a:lnTo>
                        <a:pt x="22787" y="20631"/>
                      </a:lnTo>
                      <a:lnTo>
                        <a:pt x="22787" y="20694"/>
                      </a:lnTo>
                      <a:cubicBezTo>
                        <a:pt x="22766" y="20694"/>
                        <a:pt x="22724" y="20694"/>
                        <a:pt x="22724" y="20715"/>
                      </a:cubicBezTo>
                      <a:lnTo>
                        <a:pt x="22724" y="20736"/>
                      </a:lnTo>
                      <a:lnTo>
                        <a:pt x="22682" y="20799"/>
                      </a:lnTo>
                      <a:lnTo>
                        <a:pt x="22577" y="20841"/>
                      </a:lnTo>
                      <a:lnTo>
                        <a:pt x="22598" y="20924"/>
                      </a:lnTo>
                      <a:lnTo>
                        <a:pt x="22682" y="21008"/>
                      </a:lnTo>
                      <a:lnTo>
                        <a:pt x="22598" y="21092"/>
                      </a:lnTo>
                      <a:lnTo>
                        <a:pt x="22598" y="21196"/>
                      </a:lnTo>
                      <a:lnTo>
                        <a:pt x="22536" y="21259"/>
                      </a:lnTo>
                      <a:lnTo>
                        <a:pt x="22431" y="21301"/>
                      </a:lnTo>
                      <a:lnTo>
                        <a:pt x="22431" y="21343"/>
                      </a:lnTo>
                      <a:lnTo>
                        <a:pt x="22577" y="21364"/>
                      </a:lnTo>
                      <a:lnTo>
                        <a:pt x="22536" y="21426"/>
                      </a:lnTo>
                      <a:lnTo>
                        <a:pt x="22494" y="21447"/>
                      </a:lnTo>
                      <a:lnTo>
                        <a:pt x="22494" y="21531"/>
                      </a:lnTo>
                      <a:lnTo>
                        <a:pt x="22536" y="21531"/>
                      </a:lnTo>
                      <a:lnTo>
                        <a:pt x="22619" y="21510"/>
                      </a:lnTo>
                      <a:lnTo>
                        <a:pt x="22640" y="21552"/>
                      </a:lnTo>
                      <a:lnTo>
                        <a:pt x="22598" y="21615"/>
                      </a:lnTo>
                      <a:lnTo>
                        <a:pt x="22515" y="21636"/>
                      </a:lnTo>
                      <a:lnTo>
                        <a:pt x="22473" y="21719"/>
                      </a:lnTo>
                      <a:lnTo>
                        <a:pt x="22494" y="21866"/>
                      </a:lnTo>
                      <a:lnTo>
                        <a:pt x="22536" y="21929"/>
                      </a:lnTo>
                      <a:lnTo>
                        <a:pt x="22515" y="21991"/>
                      </a:lnTo>
                      <a:lnTo>
                        <a:pt x="22536" y="22075"/>
                      </a:lnTo>
                      <a:lnTo>
                        <a:pt x="22598" y="22054"/>
                      </a:lnTo>
                      <a:lnTo>
                        <a:pt x="22619" y="21970"/>
                      </a:lnTo>
                      <a:lnTo>
                        <a:pt x="22640" y="21845"/>
                      </a:lnTo>
                      <a:lnTo>
                        <a:pt x="22703" y="21678"/>
                      </a:lnTo>
                      <a:lnTo>
                        <a:pt x="22745" y="21615"/>
                      </a:lnTo>
                      <a:lnTo>
                        <a:pt x="22787" y="21406"/>
                      </a:lnTo>
                      <a:lnTo>
                        <a:pt x="22828" y="21343"/>
                      </a:lnTo>
                      <a:lnTo>
                        <a:pt x="22844" y="21204"/>
                      </a:lnTo>
                      <a:lnTo>
                        <a:pt x="22870" y="21217"/>
                      </a:lnTo>
                      <a:cubicBezTo>
                        <a:pt x="22870" y="21301"/>
                        <a:pt x="22870" y="21364"/>
                        <a:pt x="22891" y="21447"/>
                      </a:cubicBezTo>
                      <a:lnTo>
                        <a:pt x="22870" y="21426"/>
                      </a:lnTo>
                      <a:lnTo>
                        <a:pt x="22808" y="21510"/>
                      </a:lnTo>
                      <a:lnTo>
                        <a:pt x="22808" y="21636"/>
                      </a:lnTo>
                      <a:lnTo>
                        <a:pt x="22870" y="21678"/>
                      </a:lnTo>
                      <a:lnTo>
                        <a:pt x="22787" y="21782"/>
                      </a:lnTo>
                      <a:lnTo>
                        <a:pt x="22891" y="21845"/>
                      </a:lnTo>
                      <a:lnTo>
                        <a:pt x="22891" y="21929"/>
                      </a:lnTo>
                      <a:lnTo>
                        <a:pt x="22828" y="21970"/>
                      </a:lnTo>
                      <a:lnTo>
                        <a:pt x="22766" y="21929"/>
                      </a:lnTo>
                      <a:lnTo>
                        <a:pt x="22703" y="21991"/>
                      </a:lnTo>
                      <a:lnTo>
                        <a:pt x="22703" y="22054"/>
                      </a:lnTo>
                      <a:lnTo>
                        <a:pt x="22661" y="22138"/>
                      </a:lnTo>
                      <a:lnTo>
                        <a:pt x="22619" y="22201"/>
                      </a:lnTo>
                      <a:lnTo>
                        <a:pt x="22682" y="22263"/>
                      </a:lnTo>
                      <a:lnTo>
                        <a:pt x="22766" y="22054"/>
                      </a:lnTo>
                      <a:lnTo>
                        <a:pt x="22787" y="22096"/>
                      </a:lnTo>
                      <a:lnTo>
                        <a:pt x="22724" y="22201"/>
                      </a:lnTo>
                      <a:lnTo>
                        <a:pt x="22828" y="22180"/>
                      </a:lnTo>
                      <a:lnTo>
                        <a:pt x="22891" y="22096"/>
                      </a:lnTo>
                      <a:lnTo>
                        <a:pt x="22891" y="21991"/>
                      </a:lnTo>
                      <a:lnTo>
                        <a:pt x="23017" y="21845"/>
                      </a:lnTo>
                      <a:cubicBezTo>
                        <a:pt x="23017" y="21929"/>
                        <a:pt x="23017" y="21991"/>
                        <a:pt x="23038" y="22075"/>
                      </a:cubicBezTo>
                      <a:lnTo>
                        <a:pt x="23017" y="22096"/>
                      </a:lnTo>
                      <a:lnTo>
                        <a:pt x="23080" y="22159"/>
                      </a:lnTo>
                      <a:cubicBezTo>
                        <a:pt x="23101" y="22201"/>
                        <a:pt x="23101" y="22284"/>
                        <a:pt x="23121" y="22326"/>
                      </a:cubicBezTo>
                      <a:lnTo>
                        <a:pt x="23080" y="22473"/>
                      </a:lnTo>
                      <a:lnTo>
                        <a:pt x="23080" y="22556"/>
                      </a:lnTo>
                      <a:lnTo>
                        <a:pt x="23038" y="22640"/>
                      </a:lnTo>
                      <a:lnTo>
                        <a:pt x="22933" y="22682"/>
                      </a:lnTo>
                      <a:lnTo>
                        <a:pt x="22912" y="22724"/>
                      </a:lnTo>
                      <a:lnTo>
                        <a:pt x="22933" y="22786"/>
                      </a:lnTo>
                      <a:lnTo>
                        <a:pt x="23017" y="22745"/>
                      </a:lnTo>
                      <a:lnTo>
                        <a:pt x="23101" y="22786"/>
                      </a:lnTo>
                      <a:lnTo>
                        <a:pt x="23101" y="22828"/>
                      </a:lnTo>
                      <a:lnTo>
                        <a:pt x="22996" y="22912"/>
                      </a:lnTo>
                      <a:lnTo>
                        <a:pt x="22996" y="22954"/>
                      </a:lnTo>
                      <a:lnTo>
                        <a:pt x="22975" y="23038"/>
                      </a:lnTo>
                      <a:lnTo>
                        <a:pt x="22912" y="23038"/>
                      </a:lnTo>
                      <a:lnTo>
                        <a:pt x="22870" y="23100"/>
                      </a:lnTo>
                      <a:lnTo>
                        <a:pt x="22891" y="23142"/>
                      </a:lnTo>
                      <a:lnTo>
                        <a:pt x="22975" y="23142"/>
                      </a:lnTo>
                      <a:lnTo>
                        <a:pt x="23017" y="23205"/>
                      </a:lnTo>
                      <a:lnTo>
                        <a:pt x="23038" y="23142"/>
                      </a:lnTo>
                      <a:lnTo>
                        <a:pt x="23121" y="23121"/>
                      </a:lnTo>
                      <a:lnTo>
                        <a:pt x="23184" y="23163"/>
                      </a:lnTo>
                      <a:lnTo>
                        <a:pt x="23101" y="23226"/>
                      </a:lnTo>
                      <a:lnTo>
                        <a:pt x="23080" y="23268"/>
                      </a:lnTo>
                      <a:lnTo>
                        <a:pt x="23121" y="23351"/>
                      </a:lnTo>
                      <a:lnTo>
                        <a:pt x="23038" y="23435"/>
                      </a:lnTo>
                      <a:lnTo>
                        <a:pt x="23017" y="23519"/>
                      </a:lnTo>
                      <a:lnTo>
                        <a:pt x="23121" y="23582"/>
                      </a:lnTo>
                      <a:lnTo>
                        <a:pt x="23101" y="23686"/>
                      </a:lnTo>
                      <a:lnTo>
                        <a:pt x="23142" y="23749"/>
                      </a:lnTo>
                      <a:lnTo>
                        <a:pt x="23247" y="23749"/>
                      </a:lnTo>
                      <a:lnTo>
                        <a:pt x="23310" y="23686"/>
                      </a:lnTo>
                      <a:lnTo>
                        <a:pt x="23247" y="23623"/>
                      </a:lnTo>
                      <a:lnTo>
                        <a:pt x="23310" y="23561"/>
                      </a:lnTo>
                      <a:lnTo>
                        <a:pt x="23247" y="23519"/>
                      </a:lnTo>
                      <a:lnTo>
                        <a:pt x="23205" y="23519"/>
                      </a:lnTo>
                      <a:lnTo>
                        <a:pt x="23247" y="23435"/>
                      </a:lnTo>
                      <a:lnTo>
                        <a:pt x="23331" y="23414"/>
                      </a:lnTo>
                      <a:lnTo>
                        <a:pt x="23435" y="23331"/>
                      </a:lnTo>
                      <a:lnTo>
                        <a:pt x="23435" y="23247"/>
                      </a:lnTo>
                      <a:lnTo>
                        <a:pt x="23393" y="23226"/>
                      </a:lnTo>
                      <a:lnTo>
                        <a:pt x="23310" y="23226"/>
                      </a:lnTo>
                      <a:lnTo>
                        <a:pt x="23310" y="23205"/>
                      </a:lnTo>
                      <a:lnTo>
                        <a:pt x="23414" y="23121"/>
                      </a:lnTo>
                      <a:lnTo>
                        <a:pt x="23393" y="23017"/>
                      </a:lnTo>
                      <a:lnTo>
                        <a:pt x="23247" y="22912"/>
                      </a:lnTo>
                      <a:lnTo>
                        <a:pt x="23310" y="22807"/>
                      </a:lnTo>
                      <a:lnTo>
                        <a:pt x="23331" y="22828"/>
                      </a:lnTo>
                      <a:lnTo>
                        <a:pt x="23414" y="22828"/>
                      </a:lnTo>
                      <a:lnTo>
                        <a:pt x="23414" y="22766"/>
                      </a:lnTo>
                      <a:lnTo>
                        <a:pt x="23310" y="22661"/>
                      </a:lnTo>
                      <a:lnTo>
                        <a:pt x="23373" y="22661"/>
                      </a:lnTo>
                      <a:lnTo>
                        <a:pt x="23373" y="22473"/>
                      </a:lnTo>
                      <a:lnTo>
                        <a:pt x="23247" y="22389"/>
                      </a:lnTo>
                      <a:lnTo>
                        <a:pt x="23226" y="22410"/>
                      </a:lnTo>
                      <a:lnTo>
                        <a:pt x="23142" y="22347"/>
                      </a:lnTo>
                      <a:lnTo>
                        <a:pt x="23163" y="22305"/>
                      </a:lnTo>
                      <a:lnTo>
                        <a:pt x="23163" y="22284"/>
                      </a:lnTo>
                      <a:lnTo>
                        <a:pt x="23247" y="22180"/>
                      </a:lnTo>
                      <a:lnTo>
                        <a:pt x="23205" y="22096"/>
                      </a:lnTo>
                      <a:cubicBezTo>
                        <a:pt x="23205" y="22054"/>
                        <a:pt x="23226" y="21991"/>
                        <a:pt x="23226" y="21950"/>
                      </a:cubicBezTo>
                      <a:lnTo>
                        <a:pt x="23226" y="21887"/>
                      </a:lnTo>
                      <a:lnTo>
                        <a:pt x="23268" y="21929"/>
                      </a:lnTo>
                      <a:lnTo>
                        <a:pt x="23352" y="21866"/>
                      </a:lnTo>
                      <a:lnTo>
                        <a:pt x="23310" y="21761"/>
                      </a:lnTo>
                      <a:lnTo>
                        <a:pt x="23352" y="21719"/>
                      </a:lnTo>
                      <a:lnTo>
                        <a:pt x="23352" y="21573"/>
                      </a:lnTo>
                      <a:lnTo>
                        <a:pt x="23414" y="21552"/>
                      </a:lnTo>
                      <a:lnTo>
                        <a:pt x="23435" y="21719"/>
                      </a:lnTo>
                      <a:lnTo>
                        <a:pt x="23477" y="21678"/>
                      </a:lnTo>
                      <a:lnTo>
                        <a:pt x="23519" y="21657"/>
                      </a:lnTo>
                      <a:lnTo>
                        <a:pt x="23519" y="21678"/>
                      </a:lnTo>
                      <a:lnTo>
                        <a:pt x="23519" y="21719"/>
                      </a:lnTo>
                      <a:lnTo>
                        <a:pt x="23477" y="21761"/>
                      </a:lnTo>
                      <a:lnTo>
                        <a:pt x="23477" y="21845"/>
                      </a:lnTo>
                      <a:lnTo>
                        <a:pt x="23540" y="21887"/>
                      </a:lnTo>
                      <a:lnTo>
                        <a:pt x="23665" y="21866"/>
                      </a:lnTo>
                      <a:lnTo>
                        <a:pt x="23749" y="21761"/>
                      </a:lnTo>
                      <a:lnTo>
                        <a:pt x="23728" y="21719"/>
                      </a:lnTo>
                      <a:cubicBezTo>
                        <a:pt x="23749" y="21657"/>
                        <a:pt x="23770" y="21573"/>
                        <a:pt x="23791" y="21510"/>
                      </a:cubicBezTo>
                      <a:lnTo>
                        <a:pt x="23833" y="21531"/>
                      </a:lnTo>
                      <a:lnTo>
                        <a:pt x="23854" y="21636"/>
                      </a:lnTo>
                      <a:lnTo>
                        <a:pt x="23958" y="21719"/>
                      </a:lnTo>
                      <a:lnTo>
                        <a:pt x="24000" y="21719"/>
                      </a:lnTo>
                      <a:lnTo>
                        <a:pt x="23937" y="21740"/>
                      </a:lnTo>
                      <a:lnTo>
                        <a:pt x="23854" y="21740"/>
                      </a:lnTo>
                      <a:lnTo>
                        <a:pt x="23833" y="21782"/>
                      </a:lnTo>
                      <a:cubicBezTo>
                        <a:pt x="23749" y="21824"/>
                        <a:pt x="23665" y="21866"/>
                        <a:pt x="23665" y="21970"/>
                      </a:cubicBezTo>
                      <a:cubicBezTo>
                        <a:pt x="23665" y="22054"/>
                        <a:pt x="23665" y="22096"/>
                        <a:pt x="23686" y="22180"/>
                      </a:cubicBezTo>
                      <a:lnTo>
                        <a:pt x="23665" y="22159"/>
                      </a:lnTo>
                      <a:lnTo>
                        <a:pt x="23665" y="22138"/>
                      </a:lnTo>
                      <a:lnTo>
                        <a:pt x="23645" y="22159"/>
                      </a:lnTo>
                      <a:cubicBezTo>
                        <a:pt x="23624" y="22159"/>
                        <a:pt x="23603" y="22138"/>
                        <a:pt x="23561" y="22138"/>
                      </a:cubicBezTo>
                      <a:lnTo>
                        <a:pt x="23624" y="22075"/>
                      </a:lnTo>
                      <a:lnTo>
                        <a:pt x="23645" y="21991"/>
                      </a:lnTo>
                      <a:lnTo>
                        <a:pt x="23456" y="21970"/>
                      </a:lnTo>
                      <a:lnTo>
                        <a:pt x="23352" y="22075"/>
                      </a:lnTo>
                      <a:lnTo>
                        <a:pt x="23414" y="22180"/>
                      </a:lnTo>
                      <a:lnTo>
                        <a:pt x="23435" y="22180"/>
                      </a:lnTo>
                      <a:cubicBezTo>
                        <a:pt x="23414" y="22201"/>
                        <a:pt x="23414" y="22222"/>
                        <a:pt x="23414" y="22263"/>
                      </a:cubicBezTo>
                      <a:cubicBezTo>
                        <a:pt x="23435" y="22284"/>
                        <a:pt x="23435" y="22326"/>
                        <a:pt x="23456" y="22368"/>
                      </a:cubicBezTo>
                      <a:cubicBezTo>
                        <a:pt x="23498" y="22389"/>
                        <a:pt x="23519" y="22431"/>
                        <a:pt x="23540" y="22494"/>
                      </a:cubicBezTo>
                      <a:lnTo>
                        <a:pt x="23561" y="22494"/>
                      </a:lnTo>
                      <a:cubicBezTo>
                        <a:pt x="23561" y="22494"/>
                        <a:pt x="23561" y="22514"/>
                        <a:pt x="23582" y="22514"/>
                      </a:cubicBezTo>
                      <a:cubicBezTo>
                        <a:pt x="23624" y="22577"/>
                        <a:pt x="23665" y="22577"/>
                        <a:pt x="23686" y="22598"/>
                      </a:cubicBezTo>
                      <a:lnTo>
                        <a:pt x="23665" y="22619"/>
                      </a:lnTo>
                      <a:lnTo>
                        <a:pt x="23540" y="22724"/>
                      </a:lnTo>
                      <a:lnTo>
                        <a:pt x="23540" y="22828"/>
                      </a:lnTo>
                      <a:lnTo>
                        <a:pt x="23603" y="22933"/>
                      </a:lnTo>
                      <a:lnTo>
                        <a:pt x="23728" y="22828"/>
                      </a:lnTo>
                      <a:lnTo>
                        <a:pt x="23812" y="22682"/>
                      </a:lnTo>
                      <a:lnTo>
                        <a:pt x="23812" y="22619"/>
                      </a:lnTo>
                      <a:lnTo>
                        <a:pt x="23875" y="22598"/>
                      </a:lnTo>
                      <a:lnTo>
                        <a:pt x="24021" y="22473"/>
                      </a:lnTo>
                      <a:lnTo>
                        <a:pt x="24042" y="22514"/>
                      </a:lnTo>
                      <a:lnTo>
                        <a:pt x="24251" y="22514"/>
                      </a:lnTo>
                      <a:lnTo>
                        <a:pt x="24168" y="22619"/>
                      </a:lnTo>
                      <a:lnTo>
                        <a:pt x="24189" y="22640"/>
                      </a:lnTo>
                      <a:lnTo>
                        <a:pt x="24314" y="22640"/>
                      </a:lnTo>
                      <a:lnTo>
                        <a:pt x="24314" y="22703"/>
                      </a:lnTo>
                      <a:lnTo>
                        <a:pt x="24209" y="22807"/>
                      </a:lnTo>
                      <a:cubicBezTo>
                        <a:pt x="24189" y="22807"/>
                        <a:pt x="24168" y="22828"/>
                        <a:pt x="24147" y="22828"/>
                      </a:cubicBezTo>
                      <a:lnTo>
                        <a:pt x="24168" y="22724"/>
                      </a:lnTo>
                      <a:lnTo>
                        <a:pt x="24105" y="22598"/>
                      </a:lnTo>
                      <a:lnTo>
                        <a:pt x="23979" y="22598"/>
                      </a:lnTo>
                      <a:lnTo>
                        <a:pt x="23979" y="22640"/>
                      </a:lnTo>
                      <a:lnTo>
                        <a:pt x="23875" y="22703"/>
                      </a:lnTo>
                      <a:lnTo>
                        <a:pt x="23833" y="22849"/>
                      </a:lnTo>
                      <a:lnTo>
                        <a:pt x="23833" y="22912"/>
                      </a:lnTo>
                      <a:lnTo>
                        <a:pt x="23728" y="23017"/>
                      </a:lnTo>
                      <a:lnTo>
                        <a:pt x="23749" y="23100"/>
                      </a:lnTo>
                      <a:lnTo>
                        <a:pt x="23937" y="23017"/>
                      </a:lnTo>
                      <a:cubicBezTo>
                        <a:pt x="23937" y="23038"/>
                        <a:pt x="23958" y="23038"/>
                        <a:pt x="23958" y="23038"/>
                      </a:cubicBezTo>
                      <a:lnTo>
                        <a:pt x="23854" y="23121"/>
                      </a:lnTo>
                      <a:lnTo>
                        <a:pt x="23770" y="23247"/>
                      </a:lnTo>
                      <a:lnTo>
                        <a:pt x="23833" y="23310"/>
                      </a:lnTo>
                      <a:lnTo>
                        <a:pt x="24000" y="23163"/>
                      </a:lnTo>
                      <a:lnTo>
                        <a:pt x="24063" y="23100"/>
                      </a:lnTo>
                      <a:cubicBezTo>
                        <a:pt x="24084" y="23121"/>
                        <a:pt x="24105" y="23121"/>
                        <a:pt x="24147" y="23142"/>
                      </a:cubicBezTo>
                      <a:lnTo>
                        <a:pt x="24147" y="23163"/>
                      </a:lnTo>
                      <a:lnTo>
                        <a:pt x="24168" y="23226"/>
                      </a:lnTo>
                      <a:lnTo>
                        <a:pt x="24189" y="23268"/>
                      </a:lnTo>
                      <a:lnTo>
                        <a:pt x="24000" y="23268"/>
                      </a:lnTo>
                      <a:lnTo>
                        <a:pt x="23937" y="23351"/>
                      </a:lnTo>
                      <a:lnTo>
                        <a:pt x="23937" y="23414"/>
                      </a:lnTo>
                      <a:lnTo>
                        <a:pt x="24000" y="23414"/>
                      </a:lnTo>
                      <a:lnTo>
                        <a:pt x="24063" y="23372"/>
                      </a:lnTo>
                      <a:lnTo>
                        <a:pt x="24168" y="23372"/>
                      </a:lnTo>
                      <a:lnTo>
                        <a:pt x="24168" y="23414"/>
                      </a:lnTo>
                      <a:lnTo>
                        <a:pt x="24063" y="23477"/>
                      </a:lnTo>
                      <a:lnTo>
                        <a:pt x="23937" y="23477"/>
                      </a:lnTo>
                      <a:lnTo>
                        <a:pt x="23875" y="23540"/>
                      </a:lnTo>
                      <a:lnTo>
                        <a:pt x="23854" y="23665"/>
                      </a:lnTo>
                      <a:lnTo>
                        <a:pt x="23896" y="23770"/>
                      </a:lnTo>
                      <a:lnTo>
                        <a:pt x="23979" y="23728"/>
                      </a:lnTo>
                      <a:lnTo>
                        <a:pt x="24000" y="23644"/>
                      </a:lnTo>
                      <a:lnTo>
                        <a:pt x="24084" y="23644"/>
                      </a:lnTo>
                      <a:lnTo>
                        <a:pt x="24189" y="23582"/>
                      </a:lnTo>
                      <a:lnTo>
                        <a:pt x="24314" y="23435"/>
                      </a:lnTo>
                      <a:lnTo>
                        <a:pt x="24461" y="23247"/>
                      </a:lnTo>
                      <a:lnTo>
                        <a:pt x="24502" y="23017"/>
                      </a:lnTo>
                      <a:lnTo>
                        <a:pt x="24628" y="22745"/>
                      </a:lnTo>
                      <a:lnTo>
                        <a:pt x="24691" y="22724"/>
                      </a:lnTo>
                      <a:lnTo>
                        <a:pt x="24691" y="22703"/>
                      </a:lnTo>
                      <a:lnTo>
                        <a:pt x="24691" y="22661"/>
                      </a:lnTo>
                      <a:lnTo>
                        <a:pt x="24670" y="22661"/>
                      </a:lnTo>
                      <a:lnTo>
                        <a:pt x="24712" y="22619"/>
                      </a:lnTo>
                      <a:lnTo>
                        <a:pt x="24712" y="22577"/>
                      </a:lnTo>
                      <a:lnTo>
                        <a:pt x="24753" y="22514"/>
                      </a:lnTo>
                      <a:lnTo>
                        <a:pt x="24712" y="22473"/>
                      </a:lnTo>
                      <a:lnTo>
                        <a:pt x="24670" y="22452"/>
                      </a:lnTo>
                      <a:lnTo>
                        <a:pt x="24670" y="22347"/>
                      </a:lnTo>
                      <a:lnTo>
                        <a:pt x="24607" y="22242"/>
                      </a:lnTo>
                      <a:lnTo>
                        <a:pt x="24481" y="22159"/>
                      </a:lnTo>
                      <a:lnTo>
                        <a:pt x="24398" y="22096"/>
                      </a:lnTo>
                      <a:lnTo>
                        <a:pt x="24377" y="22033"/>
                      </a:lnTo>
                      <a:lnTo>
                        <a:pt x="24272" y="21866"/>
                      </a:lnTo>
                      <a:lnTo>
                        <a:pt x="24189" y="21845"/>
                      </a:lnTo>
                      <a:lnTo>
                        <a:pt x="24084" y="21845"/>
                      </a:lnTo>
                      <a:lnTo>
                        <a:pt x="24084" y="21782"/>
                      </a:lnTo>
                      <a:lnTo>
                        <a:pt x="24126" y="21740"/>
                      </a:lnTo>
                      <a:lnTo>
                        <a:pt x="24084" y="21657"/>
                      </a:lnTo>
                      <a:lnTo>
                        <a:pt x="24042" y="21615"/>
                      </a:lnTo>
                      <a:lnTo>
                        <a:pt x="24021" y="21531"/>
                      </a:lnTo>
                      <a:lnTo>
                        <a:pt x="24063" y="21468"/>
                      </a:lnTo>
                      <a:lnTo>
                        <a:pt x="24126" y="21447"/>
                      </a:lnTo>
                      <a:lnTo>
                        <a:pt x="24084" y="21406"/>
                      </a:lnTo>
                      <a:lnTo>
                        <a:pt x="24021" y="21343"/>
                      </a:lnTo>
                      <a:lnTo>
                        <a:pt x="23958" y="21343"/>
                      </a:lnTo>
                      <a:lnTo>
                        <a:pt x="23958" y="21259"/>
                      </a:lnTo>
                      <a:lnTo>
                        <a:pt x="24063" y="21217"/>
                      </a:lnTo>
                      <a:lnTo>
                        <a:pt x="24042" y="20799"/>
                      </a:lnTo>
                      <a:lnTo>
                        <a:pt x="24042" y="20380"/>
                      </a:lnTo>
                      <a:lnTo>
                        <a:pt x="24084" y="20025"/>
                      </a:lnTo>
                      <a:lnTo>
                        <a:pt x="24063" y="19941"/>
                      </a:lnTo>
                      <a:lnTo>
                        <a:pt x="24063" y="19836"/>
                      </a:lnTo>
                      <a:lnTo>
                        <a:pt x="24126" y="19732"/>
                      </a:lnTo>
                      <a:lnTo>
                        <a:pt x="24084" y="19627"/>
                      </a:lnTo>
                      <a:lnTo>
                        <a:pt x="24042" y="19543"/>
                      </a:lnTo>
                      <a:lnTo>
                        <a:pt x="24021" y="19334"/>
                      </a:lnTo>
                      <a:lnTo>
                        <a:pt x="23875" y="19167"/>
                      </a:lnTo>
                      <a:lnTo>
                        <a:pt x="23833" y="18957"/>
                      </a:lnTo>
                      <a:lnTo>
                        <a:pt x="23854" y="18853"/>
                      </a:lnTo>
                      <a:lnTo>
                        <a:pt x="23728" y="18518"/>
                      </a:lnTo>
                      <a:lnTo>
                        <a:pt x="23749" y="18434"/>
                      </a:lnTo>
                      <a:lnTo>
                        <a:pt x="23833" y="18288"/>
                      </a:lnTo>
                      <a:lnTo>
                        <a:pt x="23812" y="18204"/>
                      </a:lnTo>
                      <a:lnTo>
                        <a:pt x="23812" y="18100"/>
                      </a:lnTo>
                      <a:lnTo>
                        <a:pt x="23665" y="17995"/>
                      </a:lnTo>
                      <a:lnTo>
                        <a:pt x="23498" y="17995"/>
                      </a:lnTo>
                      <a:lnTo>
                        <a:pt x="23289" y="18058"/>
                      </a:lnTo>
                      <a:lnTo>
                        <a:pt x="23226" y="18079"/>
                      </a:lnTo>
                      <a:lnTo>
                        <a:pt x="23017" y="18162"/>
                      </a:lnTo>
                      <a:lnTo>
                        <a:pt x="22891" y="18288"/>
                      </a:lnTo>
                      <a:lnTo>
                        <a:pt x="22724" y="18518"/>
                      </a:lnTo>
                      <a:lnTo>
                        <a:pt x="22598" y="18602"/>
                      </a:lnTo>
                      <a:lnTo>
                        <a:pt x="22410" y="18623"/>
                      </a:lnTo>
                      <a:lnTo>
                        <a:pt x="22201" y="18644"/>
                      </a:lnTo>
                      <a:lnTo>
                        <a:pt x="22159" y="18644"/>
                      </a:lnTo>
                      <a:lnTo>
                        <a:pt x="22159" y="18581"/>
                      </a:lnTo>
                      <a:lnTo>
                        <a:pt x="22264" y="18413"/>
                      </a:lnTo>
                      <a:lnTo>
                        <a:pt x="22201" y="18267"/>
                      </a:lnTo>
                      <a:lnTo>
                        <a:pt x="22054" y="17597"/>
                      </a:lnTo>
                      <a:lnTo>
                        <a:pt x="21950" y="17325"/>
                      </a:lnTo>
                      <a:lnTo>
                        <a:pt x="21887" y="17179"/>
                      </a:lnTo>
                      <a:lnTo>
                        <a:pt x="22033" y="16928"/>
                      </a:lnTo>
                      <a:lnTo>
                        <a:pt x="21740" y="16886"/>
                      </a:lnTo>
                      <a:lnTo>
                        <a:pt x="21531" y="17032"/>
                      </a:lnTo>
                      <a:lnTo>
                        <a:pt x="21406" y="16970"/>
                      </a:lnTo>
                      <a:lnTo>
                        <a:pt x="21029" y="16970"/>
                      </a:lnTo>
                      <a:lnTo>
                        <a:pt x="27704" y="4792"/>
                      </a:lnTo>
                      <a:lnTo>
                        <a:pt x="27683" y="4729"/>
                      </a:lnTo>
                      <a:lnTo>
                        <a:pt x="27536" y="4708"/>
                      </a:lnTo>
                      <a:lnTo>
                        <a:pt x="27474" y="4729"/>
                      </a:lnTo>
                      <a:lnTo>
                        <a:pt x="27411" y="4667"/>
                      </a:lnTo>
                      <a:lnTo>
                        <a:pt x="27369" y="4416"/>
                      </a:lnTo>
                      <a:lnTo>
                        <a:pt x="27306" y="4290"/>
                      </a:lnTo>
                      <a:lnTo>
                        <a:pt x="27222" y="4248"/>
                      </a:lnTo>
                      <a:lnTo>
                        <a:pt x="27202" y="4102"/>
                      </a:lnTo>
                      <a:lnTo>
                        <a:pt x="27118" y="3955"/>
                      </a:lnTo>
                      <a:lnTo>
                        <a:pt x="27076" y="3892"/>
                      </a:lnTo>
                      <a:lnTo>
                        <a:pt x="26867" y="3892"/>
                      </a:lnTo>
                      <a:lnTo>
                        <a:pt x="26846" y="3934"/>
                      </a:lnTo>
                      <a:lnTo>
                        <a:pt x="26678" y="3892"/>
                      </a:lnTo>
                      <a:lnTo>
                        <a:pt x="26532" y="3934"/>
                      </a:lnTo>
                      <a:lnTo>
                        <a:pt x="26448" y="3872"/>
                      </a:lnTo>
                      <a:lnTo>
                        <a:pt x="26386" y="3892"/>
                      </a:lnTo>
                      <a:lnTo>
                        <a:pt x="26344" y="3872"/>
                      </a:lnTo>
                      <a:lnTo>
                        <a:pt x="26323" y="3892"/>
                      </a:lnTo>
                      <a:lnTo>
                        <a:pt x="26239" y="3892"/>
                      </a:lnTo>
                      <a:lnTo>
                        <a:pt x="26239" y="3872"/>
                      </a:lnTo>
                      <a:lnTo>
                        <a:pt x="26281" y="3872"/>
                      </a:lnTo>
                      <a:lnTo>
                        <a:pt x="26281" y="3830"/>
                      </a:lnTo>
                      <a:lnTo>
                        <a:pt x="26176" y="3746"/>
                      </a:lnTo>
                      <a:lnTo>
                        <a:pt x="26114" y="3767"/>
                      </a:lnTo>
                      <a:lnTo>
                        <a:pt x="26030" y="3746"/>
                      </a:lnTo>
                      <a:lnTo>
                        <a:pt x="26051" y="3725"/>
                      </a:lnTo>
                      <a:lnTo>
                        <a:pt x="26114" y="3683"/>
                      </a:lnTo>
                      <a:lnTo>
                        <a:pt x="26051" y="3641"/>
                      </a:lnTo>
                      <a:lnTo>
                        <a:pt x="25967" y="3641"/>
                      </a:lnTo>
                      <a:lnTo>
                        <a:pt x="25904" y="3620"/>
                      </a:lnTo>
                      <a:lnTo>
                        <a:pt x="25904" y="3558"/>
                      </a:lnTo>
                      <a:lnTo>
                        <a:pt x="25821" y="3474"/>
                      </a:lnTo>
                      <a:lnTo>
                        <a:pt x="25737" y="3411"/>
                      </a:lnTo>
                      <a:lnTo>
                        <a:pt x="25716" y="3411"/>
                      </a:lnTo>
                      <a:lnTo>
                        <a:pt x="25653" y="3369"/>
                      </a:lnTo>
                      <a:lnTo>
                        <a:pt x="25611" y="3369"/>
                      </a:lnTo>
                      <a:lnTo>
                        <a:pt x="25549" y="3432"/>
                      </a:lnTo>
                      <a:lnTo>
                        <a:pt x="25549" y="3369"/>
                      </a:lnTo>
                      <a:lnTo>
                        <a:pt x="25528" y="3328"/>
                      </a:lnTo>
                      <a:lnTo>
                        <a:pt x="25444" y="3265"/>
                      </a:lnTo>
                      <a:lnTo>
                        <a:pt x="25381" y="3369"/>
                      </a:lnTo>
                      <a:lnTo>
                        <a:pt x="25318" y="3328"/>
                      </a:lnTo>
                      <a:lnTo>
                        <a:pt x="25318" y="3244"/>
                      </a:lnTo>
                      <a:lnTo>
                        <a:pt x="25381" y="3223"/>
                      </a:lnTo>
                      <a:lnTo>
                        <a:pt x="25339" y="3160"/>
                      </a:lnTo>
                      <a:lnTo>
                        <a:pt x="25277" y="3139"/>
                      </a:lnTo>
                      <a:lnTo>
                        <a:pt x="25193" y="3160"/>
                      </a:lnTo>
                      <a:lnTo>
                        <a:pt x="25193" y="3160"/>
                      </a:lnTo>
                      <a:lnTo>
                        <a:pt x="25214" y="3118"/>
                      </a:lnTo>
                      <a:lnTo>
                        <a:pt x="25214" y="3056"/>
                      </a:lnTo>
                      <a:lnTo>
                        <a:pt x="25109" y="3014"/>
                      </a:lnTo>
                      <a:lnTo>
                        <a:pt x="25025" y="2909"/>
                      </a:lnTo>
                      <a:lnTo>
                        <a:pt x="25067" y="2888"/>
                      </a:lnTo>
                      <a:lnTo>
                        <a:pt x="25025" y="2825"/>
                      </a:lnTo>
                      <a:lnTo>
                        <a:pt x="24963" y="2804"/>
                      </a:lnTo>
                      <a:lnTo>
                        <a:pt x="24900" y="2846"/>
                      </a:lnTo>
                      <a:lnTo>
                        <a:pt x="24691" y="3056"/>
                      </a:lnTo>
                      <a:lnTo>
                        <a:pt x="24461" y="3202"/>
                      </a:lnTo>
                      <a:lnTo>
                        <a:pt x="24670" y="3035"/>
                      </a:lnTo>
                      <a:lnTo>
                        <a:pt x="24795" y="2846"/>
                      </a:lnTo>
                      <a:lnTo>
                        <a:pt x="24921" y="2721"/>
                      </a:lnTo>
                      <a:lnTo>
                        <a:pt x="24963" y="2595"/>
                      </a:lnTo>
                      <a:lnTo>
                        <a:pt x="24879" y="2532"/>
                      </a:lnTo>
                      <a:lnTo>
                        <a:pt x="24712" y="2428"/>
                      </a:lnTo>
                      <a:lnTo>
                        <a:pt x="24586" y="2428"/>
                      </a:lnTo>
                      <a:lnTo>
                        <a:pt x="24440" y="2491"/>
                      </a:lnTo>
                      <a:lnTo>
                        <a:pt x="24356" y="2491"/>
                      </a:lnTo>
                      <a:lnTo>
                        <a:pt x="24293" y="2512"/>
                      </a:lnTo>
                      <a:lnTo>
                        <a:pt x="24147" y="2532"/>
                      </a:lnTo>
                      <a:lnTo>
                        <a:pt x="23979" y="2721"/>
                      </a:lnTo>
                      <a:lnTo>
                        <a:pt x="23854" y="2825"/>
                      </a:lnTo>
                      <a:lnTo>
                        <a:pt x="23854" y="2825"/>
                      </a:lnTo>
                      <a:lnTo>
                        <a:pt x="23958" y="2700"/>
                      </a:lnTo>
                      <a:lnTo>
                        <a:pt x="23937" y="2532"/>
                      </a:lnTo>
                      <a:lnTo>
                        <a:pt x="23958" y="2407"/>
                      </a:lnTo>
                      <a:lnTo>
                        <a:pt x="23958" y="2302"/>
                      </a:lnTo>
                      <a:lnTo>
                        <a:pt x="23770" y="2198"/>
                      </a:lnTo>
                      <a:lnTo>
                        <a:pt x="23770" y="2156"/>
                      </a:lnTo>
                      <a:lnTo>
                        <a:pt x="23875" y="2093"/>
                      </a:lnTo>
                      <a:lnTo>
                        <a:pt x="23979" y="2093"/>
                      </a:lnTo>
                      <a:lnTo>
                        <a:pt x="23979" y="2051"/>
                      </a:lnTo>
                      <a:lnTo>
                        <a:pt x="23707" y="1884"/>
                      </a:lnTo>
                      <a:lnTo>
                        <a:pt x="23665" y="1800"/>
                      </a:lnTo>
                      <a:lnTo>
                        <a:pt x="23728" y="1737"/>
                      </a:lnTo>
                      <a:lnTo>
                        <a:pt x="23875" y="1654"/>
                      </a:lnTo>
                      <a:lnTo>
                        <a:pt x="23958" y="1570"/>
                      </a:lnTo>
                      <a:lnTo>
                        <a:pt x="23917" y="1486"/>
                      </a:lnTo>
                      <a:lnTo>
                        <a:pt x="23854" y="1361"/>
                      </a:lnTo>
                      <a:lnTo>
                        <a:pt x="23812" y="1361"/>
                      </a:lnTo>
                      <a:lnTo>
                        <a:pt x="23749" y="1382"/>
                      </a:lnTo>
                      <a:lnTo>
                        <a:pt x="23707" y="1319"/>
                      </a:lnTo>
                      <a:lnTo>
                        <a:pt x="23624" y="1256"/>
                      </a:lnTo>
                      <a:lnTo>
                        <a:pt x="23519" y="1256"/>
                      </a:lnTo>
                      <a:lnTo>
                        <a:pt x="23393" y="1214"/>
                      </a:lnTo>
                      <a:lnTo>
                        <a:pt x="23331" y="1172"/>
                      </a:lnTo>
                      <a:lnTo>
                        <a:pt x="23247" y="1214"/>
                      </a:lnTo>
                      <a:lnTo>
                        <a:pt x="23121" y="1214"/>
                      </a:lnTo>
                      <a:lnTo>
                        <a:pt x="23080" y="1319"/>
                      </a:lnTo>
                      <a:lnTo>
                        <a:pt x="23080" y="1361"/>
                      </a:lnTo>
                      <a:lnTo>
                        <a:pt x="22996" y="1256"/>
                      </a:lnTo>
                      <a:lnTo>
                        <a:pt x="23038" y="1151"/>
                      </a:lnTo>
                      <a:lnTo>
                        <a:pt x="23101" y="1131"/>
                      </a:lnTo>
                      <a:lnTo>
                        <a:pt x="23101" y="1026"/>
                      </a:lnTo>
                      <a:lnTo>
                        <a:pt x="23142" y="942"/>
                      </a:lnTo>
                      <a:lnTo>
                        <a:pt x="23205" y="921"/>
                      </a:lnTo>
                      <a:lnTo>
                        <a:pt x="23205" y="817"/>
                      </a:lnTo>
                      <a:lnTo>
                        <a:pt x="23226" y="712"/>
                      </a:lnTo>
                      <a:lnTo>
                        <a:pt x="23205" y="649"/>
                      </a:lnTo>
                      <a:lnTo>
                        <a:pt x="23184" y="649"/>
                      </a:lnTo>
                      <a:lnTo>
                        <a:pt x="23038" y="796"/>
                      </a:lnTo>
                      <a:lnTo>
                        <a:pt x="23017" y="900"/>
                      </a:lnTo>
                      <a:lnTo>
                        <a:pt x="22996" y="900"/>
                      </a:lnTo>
                      <a:lnTo>
                        <a:pt x="22912" y="838"/>
                      </a:lnTo>
                      <a:lnTo>
                        <a:pt x="22808" y="900"/>
                      </a:lnTo>
                      <a:lnTo>
                        <a:pt x="22787" y="942"/>
                      </a:lnTo>
                      <a:lnTo>
                        <a:pt x="22808" y="1047"/>
                      </a:lnTo>
                      <a:lnTo>
                        <a:pt x="22724" y="1131"/>
                      </a:lnTo>
                      <a:lnTo>
                        <a:pt x="22682" y="1131"/>
                      </a:lnTo>
                      <a:lnTo>
                        <a:pt x="22661" y="1068"/>
                      </a:lnTo>
                      <a:lnTo>
                        <a:pt x="22598" y="1214"/>
                      </a:lnTo>
                      <a:lnTo>
                        <a:pt x="22598" y="1319"/>
                      </a:lnTo>
                      <a:lnTo>
                        <a:pt x="22556" y="1172"/>
                      </a:lnTo>
                      <a:lnTo>
                        <a:pt x="22556" y="1047"/>
                      </a:lnTo>
                      <a:lnTo>
                        <a:pt x="22598" y="942"/>
                      </a:lnTo>
                      <a:lnTo>
                        <a:pt x="22556" y="921"/>
                      </a:lnTo>
                      <a:lnTo>
                        <a:pt x="22473" y="1005"/>
                      </a:lnTo>
                      <a:lnTo>
                        <a:pt x="22452" y="1068"/>
                      </a:lnTo>
                      <a:lnTo>
                        <a:pt x="22368" y="1110"/>
                      </a:lnTo>
                      <a:lnTo>
                        <a:pt x="22410" y="921"/>
                      </a:lnTo>
                      <a:lnTo>
                        <a:pt x="22368" y="817"/>
                      </a:lnTo>
                      <a:lnTo>
                        <a:pt x="22264" y="817"/>
                      </a:lnTo>
                      <a:lnTo>
                        <a:pt x="22284" y="733"/>
                      </a:lnTo>
                      <a:lnTo>
                        <a:pt x="22410" y="628"/>
                      </a:lnTo>
                      <a:lnTo>
                        <a:pt x="22515" y="607"/>
                      </a:lnTo>
                      <a:lnTo>
                        <a:pt x="22661" y="712"/>
                      </a:lnTo>
                      <a:lnTo>
                        <a:pt x="22808" y="628"/>
                      </a:lnTo>
                      <a:lnTo>
                        <a:pt x="22912" y="607"/>
                      </a:lnTo>
                      <a:lnTo>
                        <a:pt x="23017" y="503"/>
                      </a:lnTo>
                      <a:lnTo>
                        <a:pt x="23017" y="440"/>
                      </a:lnTo>
                      <a:lnTo>
                        <a:pt x="23038" y="398"/>
                      </a:lnTo>
                      <a:lnTo>
                        <a:pt x="23017" y="335"/>
                      </a:lnTo>
                      <a:lnTo>
                        <a:pt x="22891" y="294"/>
                      </a:lnTo>
                      <a:lnTo>
                        <a:pt x="22828" y="294"/>
                      </a:lnTo>
                      <a:lnTo>
                        <a:pt x="22828" y="189"/>
                      </a:lnTo>
                      <a:lnTo>
                        <a:pt x="22787" y="126"/>
                      </a:lnTo>
                      <a:lnTo>
                        <a:pt x="22766" y="105"/>
                      </a:lnTo>
                      <a:lnTo>
                        <a:pt x="22787" y="84"/>
                      </a:lnTo>
                      <a:lnTo>
                        <a:pt x="22828" y="63"/>
                      </a:lnTo>
                      <a:lnTo>
                        <a:pt x="228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76"/>
                <p:cNvSpPr/>
                <p:nvPr/>
              </p:nvSpPr>
              <p:spPr>
                <a:xfrm>
                  <a:off x="1979950" y="2384350"/>
                  <a:ext cx="816050" cy="481275"/>
                </a:xfrm>
                <a:custGeom>
                  <a:avLst/>
                  <a:gdLst/>
                  <a:ahLst/>
                  <a:cxnLst/>
                  <a:rect l="l" t="t" r="r" b="b"/>
                  <a:pathLst>
                    <a:path w="32642" h="19251" extrusionOk="0">
                      <a:moveTo>
                        <a:pt x="2846" y="1"/>
                      </a:moveTo>
                      <a:lnTo>
                        <a:pt x="2909" y="210"/>
                      </a:lnTo>
                      <a:lnTo>
                        <a:pt x="3035" y="273"/>
                      </a:lnTo>
                      <a:lnTo>
                        <a:pt x="2993" y="356"/>
                      </a:lnTo>
                      <a:lnTo>
                        <a:pt x="2909" y="440"/>
                      </a:lnTo>
                      <a:lnTo>
                        <a:pt x="2930" y="545"/>
                      </a:lnTo>
                      <a:lnTo>
                        <a:pt x="2993" y="586"/>
                      </a:lnTo>
                      <a:lnTo>
                        <a:pt x="2972" y="649"/>
                      </a:lnTo>
                      <a:lnTo>
                        <a:pt x="2909" y="733"/>
                      </a:lnTo>
                      <a:lnTo>
                        <a:pt x="2951" y="775"/>
                      </a:lnTo>
                      <a:lnTo>
                        <a:pt x="2951" y="858"/>
                      </a:lnTo>
                      <a:lnTo>
                        <a:pt x="2993" y="900"/>
                      </a:lnTo>
                      <a:lnTo>
                        <a:pt x="2909" y="1047"/>
                      </a:lnTo>
                      <a:lnTo>
                        <a:pt x="2825" y="1089"/>
                      </a:lnTo>
                      <a:lnTo>
                        <a:pt x="2763" y="1256"/>
                      </a:lnTo>
                      <a:lnTo>
                        <a:pt x="2721" y="1298"/>
                      </a:lnTo>
                      <a:lnTo>
                        <a:pt x="2721" y="1423"/>
                      </a:lnTo>
                      <a:lnTo>
                        <a:pt x="2637" y="1486"/>
                      </a:lnTo>
                      <a:lnTo>
                        <a:pt x="2616" y="1591"/>
                      </a:lnTo>
                      <a:lnTo>
                        <a:pt x="2470" y="1674"/>
                      </a:lnTo>
                      <a:lnTo>
                        <a:pt x="2386" y="1633"/>
                      </a:lnTo>
                      <a:lnTo>
                        <a:pt x="2344" y="1570"/>
                      </a:lnTo>
                      <a:lnTo>
                        <a:pt x="2428" y="1465"/>
                      </a:lnTo>
                      <a:lnTo>
                        <a:pt x="2449" y="1507"/>
                      </a:lnTo>
                      <a:lnTo>
                        <a:pt x="2532" y="1465"/>
                      </a:lnTo>
                      <a:lnTo>
                        <a:pt x="2553" y="1528"/>
                      </a:lnTo>
                      <a:lnTo>
                        <a:pt x="2595" y="1486"/>
                      </a:lnTo>
                      <a:lnTo>
                        <a:pt x="2595" y="1361"/>
                      </a:lnTo>
                      <a:lnTo>
                        <a:pt x="2658" y="1214"/>
                      </a:lnTo>
                      <a:lnTo>
                        <a:pt x="2742" y="1151"/>
                      </a:lnTo>
                      <a:lnTo>
                        <a:pt x="2742" y="1047"/>
                      </a:lnTo>
                      <a:lnTo>
                        <a:pt x="2700" y="1068"/>
                      </a:lnTo>
                      <a:lnTo>
                        <a:pt x="2553" y="1172"/>
                      </a:lnTo>
                      <a:lnTo>
                        <a:pt x="2512" y="1214"/>
                      </a:lnTo>
                      <a:lnTo>
                        <a:pt x="2428" y="1214"/>
                      </a:lnTo>
                      <a:lnTo>
                        <a:pt x="2428" y="1172"/>
                      </a:lnTo>
                      <a:lnTo>
                        <a:pt x="2532" y="1068"/>
                      </a:lnTo>
                      <a:lnTo>
                        <a:pt x="2658" y="1005"/>
                      </a:lnTo>
                      <a:lnTo>
                        <a:pt x="2700" y="963"/>
                      </a:lnTo>
                      <a:lnTo>
                        <a:pt x="2658" y="879"/>
                      </a:lnTo>
                      <a:lnTo>
                        <a:pt x="2616" y="879"/>
                      </a:lnTo>
                      <a:lnTo>
                        <a:pt x="2532" y="900"/>
                      </a:lnTo>
                      <a:lnTo>
                        <a:pt x="2470" y="796"/>
                      </a:lnTo>
                      <a:lnTo>
                        <a:pt x="2407" y="754"/>
                      </a:lnTo>
                      <a:lnTo>
                        <a:pt x="2135" y="754"/>
                      </a:lnTo>
                      <a:lnTo>
                        <a:pt x="2009" y="649"/>
                      </a:lnTo>
                      <a:lnTo>
                        <a:pt x="1716" y="419"/>
                      </a:lnTo>
                      <a:lnTo>
                        <a:pt x="1696" y="440"/>
                      </a:lnTo>
                      <a:lnTo>
                        <a:pt x="1675" y="545"/>
                      </a:lnTo>
                      <a:lnTo>
                        <a:pt x="1591" y="754"/>
                      </a:lnTo>
                      <a:lnTo>
                        <a:pt x="1591" y="858"/>
                      </a:lnTo>
                      <a:lnTo>
                        <a:pt x="1654" y="1068"/>
                      </a:lnTo>
                      <a:lnTo>
                        <a:pt x="1591" y="1382"/>
                      </a:lnTo>
                      <a:lnTo>
                        <a:pt x="1612" y="1507"/>
                      </a:lnTo>
                      <a:lnTo>
                        <a:pt x="1591" y="1674"/>
                      </a:lnTo>
                      <a:lnTo>
                        <a:pt x="1612" y="1737"/>
                      </a:lnTo>
                      <a:lnTo>
                        <a:pt x="1675" y="1737"/>
                      </a:lnTo>
                      <a:lnTo>
                        <a:pt x="1696" y="1800"/>
                      </a:lnTo>
                      <a:lnTo>
                        <a:pt x="1654" y="1884"/>
                      </a:lnTo>
                      <a:lnTo>
                        <a:pt x="1591" y="1884"/>
                      </a:lnTo>
                      <a:lnTo>
                        <a:pt x="1570" y="1946"/>
                      </a:lnTo>
                      <a:lnTo>
                        <a:pt x="1591" y="2009"/>
                      </a:lnTo>
                      <a:lnTo>
                        <a:pt x="1696" y="2030"/>
                      </a:lnTo>
                      <a:lnTo>
                        <a:pt x="1654" y="2135"/>
                      </a:lnTo>
                      <a:lnTo>
                        <a:pt x="1654" y="2239"/>
                      </a:lnTo>
                      <a:lnTo>
                        <a:pt x="1591" y="2323"/>
                      </a:lnTo>
                      <a:lnTo>
                        <a:pt x="1549" y="2302"/>
                      </a:lnTo>
                      <a:lnTo>
                        <a:pt x="1507" y="2344"/>
                      </a:lnTo>
                      <a:lnTo>
                        <a:pt x="1507" y="2428"/>
                      </a:lnTo>
                      <a:lnTo>
                        <a:pt x="1675" y="2449"/>
                      </a:lnTo>
                      <a:lnTo>
                        <a:pt x="1821" y="2470"/>
                      </a:lnTo>
                      <a:lnTo>
                        <a:pt x="1926" y="2553"/>
                      </a:lnTo>
                      <a:lnTo>
                        <a:pt x="2072" y="2553"/>
                      </a:lnTo>
                      <a:lnTo>
                        <a:pt x="2114" y="2637"/>
                      </a:lnTo>
                      <a:lnTo>
                        <a:pt x="2135" y="2783"/>
                      </a:lnTo>
                      <a:lnTo>
                        <a:pt x="2093" y="2658"/>
                      </a:lnTo>
                      <a:lnTo>
                        <a:pt x="1988" y="2574"/>
                      </a:lnTo>
                      <a:lnTo>
                        <a:pt x="1905" y="2616"/>
                      </a:lnTo>
                      <a:lnTo>
                        <a:pt x="1821" y="2553"/>
                      </a:lnTo>
                      <a:lnTo>
                        <a:pt x="1612" y="2532"/>
                      </a:lnTo>
                      <a:lnTo>
                        <a:pt x="1570" y="2470"/>
                      </a:lnTo>
                      <a:lnTo>
                        <a:pt x="1507" y="2511"/>
                      </a:lnTo>
                      <a:lnTo>
                        <a:pt x="1507" y="2616"/>
                      </a:lnTo>
                      <a:lnTo>
                        <a:pt x="1403" y="2763"/>
                      </a:lnTo>
                      <a:lnTo>
                        <a:pt x="1403" y="2846"/>
                      </a:lnTo>
                      <a:lnTo>
                        <a:pt x="1403" y="2930"/>
                      </a:lnTo>
                      <a:lnTo>
                        <a:pt x="1340" y="3076"/>
                      </a:lnTo>
                      <a:lnTo>
                        <a:pt x="1277" y="3202"/>
                      </a:lnTo>
                      <a:lnTo>
                        <a:pt x="1131" y="3558"/>
                      </a:lnTo>
                      <a:lnTo>
                        <a:pt x="1089" y="3809"/>
                      </a:lnTo>
                      <a:lnTo>
                        <a:pt x="942" y="4102"/>
                      </a:lnTo>
                      <a:lnTo>
                        <a:pt x="921" y="4415"/>
                      </a:lnTo>
                      <a:lnTo>
                        <a:pt x="838" y="4541"/>
                      </a:lnTo>
                      <a:lnTo>
                        <a:pt x="733" y="4667"/>
                      </a:lnTo>
                      <a:lnTo>
                        <a:pt x="649" y="4855"/>
                      </a:lnTo>
                      <a:lnTo>
                        <a:pt x="608" y="4939"/>
                      </a:lnTo>
                      <a:lnTo>
                        <a:pt x="566" y="5043"/>
                      </a:lnTo>
                      <a:lnTo>
                        <a:pt x="419" y="5231"/>
                      </a:lnTo>
                      <a:lnTo>
                        <a:pt x="356" y="5336"/>
                      </a:lnTo>
                      <a:lnTo>
                        <a:pt x="398" y="5566"/>
                      </a:lnTo>
                      <a:lnTo>
                        <a:pt x="336" y="5776"/>
                      </a:lnTo>
                      <a:lnTo>
                        <a:pt x="336" y="5922"/>
                      </a:lnTo>
                      <a:lnTo>
                        <a:pt x="419" y="6027"/>
                      </a:lnTo>
                      <a:lnTo>
                        <a:pt x="356" y="6110"/>
                      </a:lnTo>
                      <a:lnTo>
                        <a:pt x="336" y="6194"/>
                      </a:lnTo>
                      <a:lnTo>
                        <a:pt x="398" y="6340"/>
                      </a:lnTo>
                      <a:lnTo>
                        <a:pt x="356" y="6592"/>
                      </a:lnTo>
                      <a:lnTo>
                        <a:pt x="315" y="6717"/>
                      </a:lnTo>
                      <a:lnTo>
                        <a:pt x="231" y="6759"/>
                      </a:lnTo>
                      <a:lnTo>
                        <a:pt x="252" y="6843"/>
                      </a:lnTo>
                      <a:lnTo>
                        <a:pt x="294" y="6864"/>
                      </a:lnTo>
                      <a:lnTo>
                        <a:pt x="231" y="7031"/>
                      </a:lnTo>
                      <a:lnTo>
                        <a:pt x="84" y="7136"/>
                      </a:lnTo>
                      <a:lnTo>
                        <a:pt x="1" y="7261"/>
                      </a:lnTo>
                      <a:lnTo>
                        <a:pt x="1" y="7387"/>
                      </a:lnTo>
                      <a:lnTo>
                        <a:pt x="105" y="7554"/>
                      </a:lnTo>
                      <a:lnTo>
                        <a:pt x="210" y="7763"/>
                      </a:lnTo>
                      <a:lnTo>
                        <a:pt x="210" y="7993"/>
                      </a:lnTo>
                      <a:lnTo>
                        <a:pt x="189" y="8119"/>
                      </a:lnTo>
                      <a:lnTo>
                        <a:pt x="126" y="8203"/>
                      </a:lnTo>
                      <a:lnTo>
                        <a:pt x="126" y="8286"/>
                      </a:lnTo>
                      <a:lnTo>
                        <a:pt x="147" y="8370"/>
                      </a:lnTo>
                      <a:lnTo>
                        <a:pt x="189" y="8496"/>
                      </a:lnTo>
                      <a:lnTo>
                        <a:pt x="126" y="8579"/>
                      </a:lnTo>
                      <a:lnTo>
                        <a:pt x="105" y="8642"/>
                      </a:lnTo>
                      <a:lnTo>
                        <a:pt x="126" y="8726"/>
                      </a:lnTo>
                      <a:lnTo>
                        <a:pt x="356" y="9102"/>
                      </a:lnTo>
                      <a:lnTo>
                        <a:pt x="398" y="9207"/>
                      </a:lnTo>
                      <a:lnTo>
                        <a:pt x="356" y="9270"/>
                      </a:lnTo>
                      <a:lnTo>
                        <a:pt x="398" y="9353"/>
                      </a:lnTo>
                      <a:lnTo>
                        <a:pt x="524" y="9479"/>
                      </a:lnTo>
                      <a:lnTo>
                        <a:pt x="545" y="9542"/>
                      </a:lnTo>
                      <a:lnTo>
                        <a:pt x="628" y="9542"/>
                      </a:lnTo>
                      <a:lnTo>
                        <a:pt x="628" y="9437"/>
                      </a:lnTo>
                      <a:lnTo>
                        <a:pt x="628" y="9312"/>
                      </a:lnTo>
                      <a:lnTo>
                        <a:pt x="712" y="9333"/>
                      </a:lnTo>
                      <a:lnTo>
                        <a:pt x="733" y="9312"/>
                      </a:lnTo>
                      <a:lnTo>
                        <a:pt x="733" y="9353"/>
                      </a:lnTo>
                      <a:lnTo>
                        <a:pt x="838" y="9353"/>
                      </a:lnTo>
                      <a:lnTo>
                        <a:pt x="859" y="9416"/>
                      </a:lnTo>
                      <a:lnTo>
                        <a:pt x="984" y="9437"/>
                      </a:lnTo>
                      <a:lnTo>
                        <a:pt x="880" y="9437"/>
                      </a:lnTo>
                      <a:lnTo>
                        <a:pt x="817" y="9479"/>
                      </a:lnTo>
                      <a:lnTo>
                        <a:pt x="754" y="9437"/>
                      </a:lnTo>
                      <a:lnTo>
                        <a:pt x="712" y="9437"/>
                      </a:lnTo>
                      <a:lnTo>
                        <a:pt x="712" y="9521"/>
                      </a:lnTo>
                      <a:lnTo>
                        <a:pt x="754" y="9542"/>
                      </a:lnTo>
                      <a:lnTo>
                        <a:pt x="754" y="9688"/>
                      </a:lnTo>
                      <a:lnTo>
                        <a:pt x="817" y="9793"/>
                      </a:lnTo>
                      <a:lnTo>
                        <a:pt x="838" y="9835"/>
                      </a:lnTo>
                      <a:lnTo>
                        <a:pt x="733" y="9793"/>
                      </a:lnTo>
                      <a:lnTo>
                        <a:pt x="670" y="9688"/>
                      </a:lnTo>
                      <a:lnTo>
                        <a:pt x="649" y="9646"/>
                      </a:lnTo>
                      <a:lnTo>
                        <a:pt x="608" y="9688"/>
                      </a:lnTo>
                      <a:lnTo>
                        <a:pt x="608" y="9772"/>
                      </a:lnTo>
                      <a:lnTo>
                        <a:pt x="545" y="9835"/>
                      </a:lnTo>
                      <a:lnTo>
                        <a:pt x="566" y="9877"/>
                      </a:lnTo>
                      <a:lnTo>
                        <a:pt x="545" y="9981"/>
                      </a:lnTo>
                      <a:lnTo>
                        <a:pt x="545" y="10086"/>
                      </a:lnTo>
                      <a:lnTo>
                        <a:pt x="608" y="10107"/>
                      </a:lnTo>
                      <a:lnTo>
                        <a:pt x="628" y="10211"/>
                      </a:lnTo>
                      <a:lnTo>
                        <a:pt x="733" y="10274"/>
                      </a:lnTo>
                      <a:lnTo>
                        <a:pt x="775" y="10358"/>
                      </a:lnTo>
                      <a:lnTo>
                        <a:pt x="775" y="10421"/>
                      </a:lnTo>
                      <a:lnTo>
                        <a:pt x="712" y="10504"/>
                      </a:lnTo>
                      <a:lnTo>
                        <a:pt x="649" y="10504"/>
                      </a:lnTo>
                      <a:lnTo>
                        <a:pt x="649" y="10567"/>
                      </a:lnTo>
                      <a:lnTo>
                        <a:pt x="670" y="10672"/>
                      </a:lnTo>
                      <a:lnTo>
                        <a:pt x="670" y="10797"/>
                      </a:lnTo>
                      <a:lnTo>
                        <a:pt x="712" y="10839"/>
                      </a:lnTo>
                      <a:lnTo>
                        <a:pt x="775" y="10923"/>
                      </a:lnTo>
                      <a:lnTo>
                        <a:pt x="817" y="11111"/>
                      </a:lnTo>
                      <a:lnTo>
                        <a:pt x="942" y="11362"/>
                      </a:lnTo>
                      <a:lnTo>
                        <a:pt x="1026" y="11509"/>
                      </a:lnTo>
                      <a:lnTo>
                        <a:pt x="1068" y="11530"/>
                      </a:lnTo>
                      <a:lnTo>
                        <a:pt x="1047" y="11571"/>
                      </a:lnTo>
                      <a:lnTo>
                        <a:pt x="1047" y="11613"/>
                      </a:lnTo>
                      <a:lnTo>
                        <a:pt x="1152" y="11718"/>
                      </a:lnTo>
                      <a:lnTo>
                        <a:pt x="1172" y="11843"/>
                      </a:lnTo>
                      <a:lnTo>
                        <a:pt x="1152" y="11990"/>
                      </a:lnTo>
                      <a:lnTo>
                        <a:pt x="1131" y="12094"/>
                      </a:lnTo>
                      <a:lnTo>
                        <a:pt x="1089" y="12136"/>
                      </a:lnTo>
                      <a:lnTo>
                        <a:pt x="1131" y="12199"/>
                      </a:lnTo>
                      <a:lnTo>
                        <a:pt x="1172" y="12262"/>
                      </a:lnTo>
                      <a:lnTo>
                        <a:pt x="1382" y="12262"/>
                      </a:lnTo>
                      <a:lnTo>
                        <a:pt x="1486" y="12283"/>
                      </a:lnTo>
                      <a:lnTo>
                        <a:pt x="1591" y="12346"/>
                      </a:lnTo>
                      <a:lnTo>
                        <a:pt x="1675" y="12366"/>
                      </a:lnTo>
                      <a:lnTo>
                        <a:pt x="1821" y="12366"/>
                      </a:lnTo>
                      <a:lnTo>
                        <a:pt x="1884" y="12450"/>
                      </a:lnTo>
                      <a:lnTo>
                        <a:pt x="1884" y="12555"/>
                      </a:lnTo>
                      <a:lnTo>
                        <a:pt x="2030" y="12618"/>
                      </a:lnTo>
                      <a:lnTo>
                        <a:pt x="2135" y="12618"/>
                      </a:lnTo>
                      <a:lnTo>
                        <a:pt x="2281" y="12680"/>
                      </a:lnTo>
                      <a:lnTo>
                        <a:pt x="2302" y="12722"/>
                      </a:lnTo>
                      <a:lnTo>
                        <a:pt x="2302" y="12827"/>
                      </a:lnTo>
                      <a:lnTo>
                        <a:pt x="2344" y="12869"/>
                      </a:lnTo>
                      <a:lnTo>
                        <a:pt x="2407" y="12827"/>
                      </a:lnTo>
                      <a:lnTo>
                        <a:pt x="2470" y="12827"/>
                      </a:lnTo>
                      <a:lnTo>
                        <a:pt x="2616" y="12973"/>
                      </a:lnTo>
                      <a:lnTo>
                        <a:pt x="2805" y="13245"/>
                      </a:lnTo>
                      <a:lnTo>
                        <a:pt x="2825" y="13434"/>
                      </a:lnTo>
                      <a:lnTo>
                        <a:pt x="2805" y="13559"/>
                      </a:lnTo>
                      <a:lnTo>
                        <a:pt x="2805" y="13664"/>
                      </a:lnTo>
                      <a:lnTo>
                        <a:pt x="4185" y="13643"/>
                      </a:lnTo>
                      <a:lnTo>
                        <a:pt x="4206" y="13706"/>
                      </a:lnTo>
                      <a:lnTo>
                        <a:pt x="4206" y="13747"/>
                      </a:lnTo>
                      <a:lnTo>
                        <a:pt x="6131" y="14647"/>
                      </a:lnTo>
                      <a:lnTo>
                        <a:pt x="7784" y="14689"/>
                      </a:lnTo>
                      <a:lnTo>
                        <a:pt x="7826" y="14480"/>
                      </a:lnTo>
                      <a:lnTo>
                        <a:pt x="8747" y="14501"/>
                      </a:lnTo>
                      <a:lnTo>
                        <a:pt x="8872" y="14584"/>
                      </a:lnTo>
                      <a:lnTo>
                        <a:pt x="8935" y="14710"/>
                      </a:lnTo>
                      <a:lnTo>
                        <a:pt x="8998" y="14773"/>
                      </a:lnTo>
                      <a:lnTo>
                        <a:pt x="9019" y="14815"/>
                      </a:lnTo>
                      <a:lnTo>
                        <a:pt x="9082" y="14815"/>
                      </a:lnTo>
                      <a:lnTo>
                        <a:pt x="9123" y="14898"/>
                      </a:lnTo>
                      <a:lnTo>
                        <a:pt x="9103" y="14961"/>
                      </a:lnTo>
                      <a:lnTo>
                        <a:pt x="9207" y="14982"/>
                      </a:lnTo>
                      <a:lnTo>
                        <a:pt x="9270" y="15066"/>
                      </a:lnTo>
                      <a:lnTo>
                        <a:pt x="9270" y="15107"/>
                      </a:lnTo>
                      <a:lnTo>
                        <a:pt x="9228" y="15170"/>
                      </a:lnTo>
                      <a:lnTo>
                        <a:pt x="9312" y="15191"/>
                      </a:lnTo>
                      <a:lnTo>
                        <a:pt x="9395" y="15233"/>
                      </a:lnTo>
                      <a:lnTo>
                        <a:pt x="9437" y="15317"/>
                      </a:lnTo>
                      <a:lnTo>
                        <a:pt x="9458" y="15442"/>
                      </a:lnTo>
                      <a:lnTo>
                        <a:pt x="9500" y="15484"/>
                      </a:lnTo>
                      <a:lnTo>
                        <a:pt x="9521" y="15505"/>
                      </a:lnTo>
                      <a:lnTo>
                        <a:pt x="9542" y="15526"/>
                      </a:lnTo>
                      <a:lnTo>
                        <a:pt x="9626" y="15610"/>
                      </a:lnTo>
                      <a:lnTo>
                        <a:pt x="9626" y="15693"/>
                      </a:lnTo>
                      <a:lnTo>
                        <a:pt x="9605" y="15714"/>
                      </a:lnTo>
                      <a:lnTo>
                        <a:pt x="9521" y="15735"/>
                      </a:lnTo>
                      <a:lnTo>
                        <a:pt x="9521" y="15756"/>
                      </a:lnTo>
                      <a:lnTo>
                        <a:pt x="9626" y="15903"/>
                      </a:lnTo>
                      <a:lnTo>
                        <a:pt x="9709" y="15965"/>
                      </a:lnTo>
                      <a:lnTo>
                        <a:pt x="9730" y="16070"/>
                      </a:lnTo>
                      <a:lnTo>
                        <a:pt x="9730" y="16112"/>
                      </a:lnTo>
                      <a:lnTo>
                        <a:pt x="9751" y="16112"/>
                      </a:lnTo>
                      <a:lnTo>
                        <a:pt x="9793" y="16133"/>
                      </a:lnTo>
                      <a:lnTo>
                        <a:pt x="9835" y="16133"/>
                      </a:lnTo>
                      <a:lnTo>
                        <a:pt x="9877" y="16154"/>
                      </a:lnTo>
                      <a:lnTo>
                        <a:pt x="9919" y="16216"/>
                      </a:lnTo>
                      <a:lnTo>
                        <a:pt x="9919" y="16237"/>
                      </a:lnTo>
                      <a:lnTo>
                        <a:pt x="9960" y="16279"/>
                      </a:lnTo>
                      <a:lnTo>
                        <a:pt x="10023" y="16279"/>
                      </a:lnTo>
                      <a:lnTo>
                        <a:pt x="10149" y="16342"/>
                      </a:lnTo>
                      <a:lnTo>
                        <a:pt x="10170" y="16384"/>
                      </a:lnTo>
                      <a:lnTo>
                        <a:pt x="10253" y="16426"/>
                      </a:lnTo>
                      <a:lnTo>
                        <a:pt x="10379" y="16467"/>
                      </a:lnTo>
                      <a:lnTo>
                        <a:pt x="10400" y="16530"/>
                      </a:lnTo>
                      <a:lnTo>
                        <a:pt x="10463" y="16530"/>
                      </a:lnTo>
                      <a:lnTo>
                        <a:pt x="10504" y="16488"/>
                      </a:lnTo>
                      <a:lnTo>
                        <a:pt x="10504" y="16467"/>
                      </a:lnTo>
                      <a:lnTo>
                        <a:pt x="10609" y="16384"/>
                      </a:lnTo>
                      <a:lnTo>
                        <a:pt x="10672" y="16384"/>
                      </a:lnTo>
                      <a:lnTo>
                        <a:pt x="10672" y="16342"/>
                      </a:lnTo>
                      <a:lnTo>
                        <a:pt x="10672" y="16321"/>
                      </a:lnTo>
                      <a:lnTo>
                        <a:pt x="10714" y="16237"/>
                      </a:lnTo>
                      <a:lnTo>
                        <a:pt x="10797" y="16070"/>
                      </a:lnTo>
                      <a:lnTo>
                        <a:pt x="10839" y="16028"/>
                      </a:lnTo>
                      <a:lnTo>
                        <a:pt x="10923" y="16007"/>
                      </a:lnTo>
                      <a:lnTo>
                        <a:pt x="10965" y="16007"/>
                      </a:lnTo>
                      <a:lnTo>
                        <a:pt x="10986" y="16028"/>
                      </a:lnTo>
                      <a:lnTo>
                        <a:pt x="11027" y="16028"/>
                      </a:lnTo>
                      <a:lnTo>
                        <a:pt x="11069" y="15944"/>
                      </a:lnTo>
                      <a:lnTo>
                        <a:pt x="11174" y="15944"/>
                      </a:lnTo>
                      <a:lnTo>
                        <a:pt x="11279" y="15965"/>
                      </a:lnTo>
                      <a:lnTo>
                        <a:pt x="11383" y="15944"/>
                      </a:lnTo>
                      <a:lnTo>
                        <a:pt x="11404" y="15965"/>
                      </a:lnTo>
                      <a:lnTo>
                        <a:pt x="11425" y="16007"/>
                      </a:lnTo>
                      <a:lnTo>
                        <a:pt x="11509" y="16007"/>
                      </a:lnTo>
                      <a:lnTo>
                        <a:pt x="11592" y="16028"/>
                      </a:lnTo>
                      <a:lnTo>
                        <a:pt x="11634" y="16133"/>
                      </a:lnTo>
                      <a:lnTo>
                        <a:pt x="11739" y="16216"/>
                      </a:lnTo>
                      <a:lnTo>
                        <a:pt x="11844" y="16363"/>
                      </a:lnTo>
                      <a:lnTo>
                        <a:pt x="11864" y="16467"/>
                      </a:lnTo>
                      <a:lnTo>
                        <a:pt x="11927" y="16530"/>
                      </a:lnTo>
                      <a:lnTo>
                        <a:pt x="11927" y="16593"/>
                      </a:lnTo>
                      <a:lnTo>
                        <a:pt x="11927" y="16760"/>
                      </a:lnTo>
                      <a:lnTo>
                        <a:pt x="12011" y="16781"/>
                      </a:lnTo>
                      <a:lnTo>
                        <a:pt x="12032" y="16865"/>
                      </a:lnTo>
                      <a:lnTo>
                        <a:pt x="12116" y="17074"/>
                      </a:lnTo>
                      <a:lnTo>
                        <a:pt x="12157" y="17095"/>
                      </a:lnTo>
                      <a:lnTo>
                        <a:pt x="12178" y="17179"/>
                      </a:lnTo>
                      <a:lnTo>
                        <a:pt x="12262" y="17221"/>
                      </a:lnTo>
                      <a:lnTo>
                        <a:pt x="12283" y="17325"/>
                      </a:lnTo>
                      <a:lnTo>
                        <a:pt x="12346" y="17430"/>
                      </a:lnTo>
                      <a:lnTo>
                        <a:pt x="12450" y="17514"/>
                      </a:lnTo>
                      <a:lnTo>
                        <a:pt x="12429" y="17618"/>
                      </a:lnTo>
                      <a:lnTo>
                        <a:pt x="12429" y="17723"/>
                      </a:lnTo>
                      <a:lnTo>
                        <a:pt x="12429" y="17786"/>
                      </a:lnTo>
                      <a:lnTo>
                        <a:pt x="12429" y="17807"/>
                      </a:lnTo>
                      <a:lnTo>
                        <a:pt x="12555" y="18141"/>
                      </a:lnTo>
                      <a:lnTo>
                        <a:pt x="12534" y="18309"/>
                      </a:lnTo>
                      <a:lnTo>
                        <a:pt x="12576" y="18351"/>
                      </a:lnTo>
                      <a:lnTo>
                        <a:pt x="12597" y="18351"/>
                      </a:lnTo>
                      <a:lnTo>
                        <a:pt x="12660" y="18372"/>
                      </a:lnTo>
                      <a:lnTo>
                        <a:pt x="12743" y="18372"/>
                      </a:lnTo>
                      <a:lnTo>
                        <a:pt x="12806" y="18413"/>
                      </a:lnTo>
                      <a:lnTo>
                        <a:pt x="12911" y="18518"/>
                      </a:lnTo>
                      <a:lnTo>
                        <a:pt x="13099" y="18560"/>
                      </a:lnTo>
                      <a:lnTo>
                        <a:pt x="13204" y="18644"/>
                      </a:lnTo>
                      <a:lnTo>
                        <a:pt x="13308" y="18644"/>
                      </a:lnTo>
                      <a:lnTo>
                        <a:pt x="13329" y="18727"/>
                      </a:lnTo>
                      <a:lnTo>
                        <a:pt x="13392" y="18748"/>
                      </a:lnTo>
                      <a:lnTo>
                        <a:pt x="13476" y="18581"/>
                      </a:lnTo>
                      <a:lnTo>
                        <a:pt x="13496" y="18455"/>
                      </a:lnTo>
                      <a:lnTo>
                        <a:pt x="13476" y="18372"/>
                      </a:lnTo>
                      <a:lnTo>
                        <a:pt x="13476" y="18120"/>
                      </a:lnTo>
                      <a:lnTo>
                        <a:pt x="13413" y="18037"/>
                      </a:lnTo>
                      <a:lnTo>
                        <a:pt x="13496" y="17911"/>
                      </a:lnTo>
                      <a:lnTo>
                        <a:pt x="13538" y="17723"/>
                      </a:lnTo>
                      <a:lnTo>
                        <a:pt x="13622" y="17618"/>
                      </a:lnTo>
                      <a:lnTo>
                        <a:pt x="13580" y="17409"/>
                      </a:lnTo>
                      <a:lnTo>
                        <a:pt x="13685" y="17367"/>
                      </a:lnTo>
                      <a:lnTo>
                        <a:pt x="13789" y="17284"/>
                      </a:lnTo>
                      <a:lnTo>
                        <a:pt x="13727" y="17200"/>
                      </a:lnTo>
                      <a:lnTo>
                        <a:pt x="13831" y="17074"/>
                      </a:lnTo>
                      <a:lnTo>
                        <a:pt x="13894" y="17095"/>
                      </a:lnTo>
                      <a:lnTo>
                        <a:pt x="13999" y="17053"/>
                      </a:lnTo>
                      <a:lnTo>
                        <a:pt x="13957" y="16907"/>
                      </a:lnTo>
                      <a:lnTo>
                        <a:pt x="13957" y="16907"/>
                      </a:lnTo>
                      <a:lnTo>
                        <a:pt x="14040" y="16970"/>
                      </a:lnTo>
                      <a:lnTo>
                        <a:pt x="14145" y="16907"/>
                      </a:lnTo>
                      <a:lnTo>
                        <a:pt x="14103" y="16865"/>
                      </a:lnTo>
                      <a:lnTo>
                        <a:pt x="14208" y="16781"/>
                      </a:lnTo>
                      <a:lnTo>
                        <a:pt x="14250" y="16802"/>
                      </a:lnTo>
                      <a:lnTo>
                        <a:pt x="14312" y="16781"/>
                      </a:lnTo>
                      <a:lnTo>
                        <a:pt x="14375" y="16865"/>
                      </a:lnTo>
                      <a:lnTo>
                        <a:pt x="14271" y="16949"/>
                      </a:lnTo>
                      <a:lnTo>
                        <a:pt x="14354" y="16949"/>
                      </a:lnTo>
                      <a:lnTo>
                        <a:pt x="14459" y="16844"/>
                      </a:lnTo>
                      <a:lnTo>
                        <a:pt x="14543" y="16844"/>
                      </a:lnTo>
                      <a:lnTo>
                        <a:pt x="14794" y="16739"/>
                      </a:lnTo>
                      <a:lnTo>
                        <a:pt x="14982" y="16551"/>
                      </a:lnTo>
                      <a:lnTo>
                        <a:pt x="15066" y="16551"/>
                      </a:lnTo>
                      <a:lnTo>
                        <a:pt x="15108" y="16488"/>
                      </a:lnTo>
                      <a:lnTo>
                        <a:pt x="15087" y="16384"/>
                      </a:lnTo>
                      <a:lnTo>
                        <a:pt x="15108" y="16258"/>
                      </a:lnTo>
                      <a:lnTo>
                        <a:pt x="15045" y="16112"/>
                      </a:lnTo>
                      <a:lnTo>
                        <a:pt x="15087" y="16175"/>
                      </a:lnTo>
                      <a:lnTo>
                        <a:pt x="15170" y="16175"/>
                      </a:lnTo>
                      <a:lnTo>
                        <a:pt x="15275" y="16070"/>
                      </a:lnTo>
                      <a:lnTo>
                        <a:pt x="15275" y="16028"/>
                      </a:lnTo>
                      <a:lnTo>
                        <a:pt x="15317" y="16133"/>
                      </a:lnTo>
                      <a:lnTo>
                        <a:pt x="15254" y="16237"/>
                      </a:lnTo>
                      <a:lnTo>
                        <a:pt x="15275" y="16321"/>
                      </a:lnTo>
                      <a:lnTo>
                        <a:pt x="15275" y="16426"/>
                      </a:lnTo>
                      <a:lnTo>
                        <a:pt x="15401" y="16384"/>
                      </a:lnTo>
                      <a:lnTo>
                        <a:pt x="15484" y="16258"/>
                      </a:lnTo>
                      <a:lnTo>
                        <a:pt x="15568" y="16258"/>
                      </a:lnTo>
                      <a:lnTo>
                        <a:pt x="15631" y="16216"/>
                      </a:lnTo>
                      <a:lnTo>
                        <a:pt x="15840" y="16154"/>
                      </a:lnTo>
                      <a:lnTo>
                        <a:pt x="16007" y="16154"/>
                      </a:lnTo>
                      <a:lnTo>
                        <a:pt x="16258" y="16237"/>
                      </a:lnTo>
                      <a:lnTo>
                        <a:pt x="16321" y="16279"/>
                      </a:lnTo>
                      <a:lnTo>
                        <a:pt x="16635" y="16321"/>
                      </a:lnTo>
                      <a:lnTo>
                        <a:pt x="16740" y="16279"/>
                      </a:lnTo>
                      <a:lnTo>
                        <a:pt x="16740" y="16237"/>
                      </a:lnTo>
                      <a:lnTo>
                        <a:pt x="16740" y="16154"/>
                      </a:lnTo>
                      <a:lnTo>
                        <a:pt x="16844" y="16133"/>
                      </a:lnTo>
                      <a:lnTo>
                        <a:pt x="16928" y="16154"/>
                      </a:lnTo>
                      <a:lnTo>
                        <a:pt x="16865" y="16216"/>
                      </a:lnTo>
                      <a:lnTo>
                        <a:pt x="16928" y="16237"/>
                      </a:lnTo>
                      <a:lnTo>
                        <a:pt x="16991" y="16216"/>
                      </a:lnTo>
                      <a:lnTo>
                        <a:pt x="17053" y="16258"/>
                      </a:lnTo>
                      <a:lnTo>
                        <a:pt x="17053" y="16342"/>
                      </a:lnTo>
                      <a:lnTo>
                        <a:pt x="17074" y="16384"/>
                      </a:lnTo>
                      <a:lnTo>
                        <a:pt x="17200" y="16363"/>
                      </a:lnTo>
                      <a:lnTo>
                        <a:pt x="17242" y="16426"/>
                      </a:lnTo>
                      <a:lnTo>
                        <a:pt x="17158" y="16488"/>
                      </a:lnTo>
                      <a:lnTo>
                        <a:pt x="17095" y="16551"/>
                      </a:lnTo>
                      <a:lnTo>
                        <a:pt x="17179" y="16572"/>
                      </a:lnTo>
                      <a:lnTo>
                        <a:pt x="17263" y="16551"/>
                      </a:lnTo>
                      <a:lnTo>
                        <a:pt x="17346" y="16593"/>
                      </a:lnTo>
                      <a:lnTo>
                        <a:pt x="17493" y="16656"/>
                      </a:lnTo>
                      <a:lnTo>
                        <a:pt x="17556" y="16572"/>
                      </a:lnTo>
                      <a:lnTo>
                        <a:pt x="17618" y="16530"/>
                      </a:lnTo>
                      <a:lnTo>
                        <a:pt x="17723" y="16593"/>
                      </a:lnTo>
                      <a:lnTo>
                        <a:pt x="17786" y="16656"/>
                      </a:lnTo>
                      <a:lnTo>
                        <a:pt x="17870" y="16635"/>
                      </a:lnTo>
                      <a:lnTo>
                        <a:pt x="17870" y="16467"/>
                      </a:lnTo>
                      <a:lnTo>
                        <a:pt x="17807" y="16363"/>
                      </a:lnTo>
                      <a:lnTo>
                        <a:pt x="17911" y="16363"/>
                      </a:lnTo>
                      <a:lnTo>
                        <a:pt x="18016" y="16488"/>
                      </a:lnTo>
                      <a:lnTo>
                        <a:pt x="18100" y="16530"/>
                      </a:lnTo>
                      <a:lnTo>
                        <a:pt x="18142" y="16593"/>
                      </a:lnTo>
                      <a:lnTo>
                        <a:pt x="18204" y="16593"/>
                      </a:lnTo>
                      <a:lnTo>
                        <a:pt x="18288" y="16635"/>
                      </a:lnTo>
                      <a:lnTo>
                        <a:pt x="18288" y="16760"/>
                      </a:lnTo>
                      <a:lnTo>
                        <a:pt x="18309" y="16677"/>
                      </a:lnTo>
                      <a:lnTo>
                        <a:pt x="18414" y="16656"/>
                      </a:lnTo>
                      <a:lnTo>
                        <a:pt x="18414" y="16635"/>
                      </a:lnTo>
                      <a:lnTo>
                        <a:pt x="18288" y="16530"/>
                      </a:lnTo>
                      <a:lnTo>
                        <a:pt x="18100" y="16447"/>
                      </a:lnTo>
                      <a:lnTo>
                        <a:pt x="18037" y="16363"/>
                      </a:lnTo>
                      <a:lnTo>
                        <a:pt x="18037" y="16258"/>
                      </a:lnTo>
                      <a:lnTo>
                        <a:pt x="18225" y="16175"/>
                      </a:lnTo>
                      <a:lnTo>
                        <a:pt x="18288" y="16154"/>
                      </a:lnTo>
                      <a:lnTo>
                        <a:pt x="18183" y="16112"/>
                      </a:lnTo>
                      <a:lnTo>
                        <a:pt x="18121" y="16049"/>
                      </a:lnTo>
                      <a:lnTo>
                        <a:pt x="18100" y="16049"/>
                      </a:lnTo>
                      <a:lnTo>
                        <a:pt x="18016" y="16112"/>
                      </a:lnTo>
                      <a:lnTo>
                        <a:pt x="17932" y="16154"/>
                      </a:lnTo>
                      <a:lnTo>
                        <a:pt x="17932" y="16070"/>
                      </a:lnTo>
                      <a:lnTo>
                        <a:pt x="18037" y="15944"/>
                      </a:lnTo>
                      <a:lnTo>
                        <a:pt x="18246" y="15861"/>
                      </a:lnTo>
                      <a:lnTo>
                        <a:pt x="18330" y="15798"/>
                      </a:lnTo>
                      <a:lnTo>
                        <a:pt x="18665" y="15735"/>
                      </a:lnTo>
                      <a:lnTo>
                        <a:pt x="18811" y="15756"/>
                      </a:lnTo>
                      <a:lnTo>
                        <a:pt x="18874" y="15735"/>
                      </a:lnTo>
                      <a:lnTo>
                        <a:pt x="18958" y="15735"/>
                      </a:lnTo>
                      <a:lnTo>
                        <a:pt x="19020" y="15651"/>
                      </a:lnTo>
                      <a:lnTo>
                        <a:pt x="19062" y="15547"/>
                      </a:lnTo>
                      <a:lnTo>
                        <a:pt x="19146" y="15547"/>
                      </a:lnTo>
                      <a:lnTo>
                        <a:pt x="19125" y="15631"/>
                      </a:lnTo>
                      <a:lnTo>
                        <a:pt x="19125" y="15714"/>
                      </a:lnTo>
                      <a:lnTo>
                        <a:pt x="19250" y="15819"/>
                      </a:lnTo>
                      <a:lnTo>
                        <a:pt x="19334" y="15756"/>
                      </a:lnTo>
                      <a:lnTo>
                        <a:pt x="19481" y="15756"/>
                      </a:lnTo>
                      <a:lnTo>
                        <a:pt x="19585" y="15735"/>
                      </a:lnTo>
                      <a:lnTo>
                        <a:pt x="19648" y="15798"/>
                      </a:lnTo>
                      <a:lnTo>
                        <a:pt x="19815" y="15756"/>
                      </a:lnTo>
                      <a:lnTo>
                        <a:pt x="19878" y="15798"/>
                      </a:lnTo>
                      <a:lnTo>
                        <a:pt x="20004" y="15714"/>
                      </a:lnTo>
                      <a:lnTo>
                        <a:pt x="20108" y="15714"/>
                      </a:lnTo>
                      <a:lnTo>
                        <a:pt x="20129" y="15735"/>
                      </a:lnTo>
                      <a:lnTo>
                        <a:pt x="20087" y="15756"/>
                      </a:lnTo>
                      <a:lnTo>
                        <a:pt x="19962" y="15756"/>
                      </a:lnTo>
                      <a:lnTo>
                        <a:pt x="19920" y="15798"/>
                      </a:lnTo>
                      <a:lnTo>
                        <a:pt x="20087" y="15819"/>
                      </a:lnTo>
                      <a:lnTo>
                        <a:pt x="20213" y="15819"/>
                      </a:lnTo>
                      <a:lnTo>
                        <a:pt x="20318" y="15903"/>
                      </a:lnTo>
                      <a:lnTo>
                        <a:pt x="20401" y="15944"/>
                      </a:lnTo>
                      <a:lnTo>
                        <a:pt x="20338" y="15861"/>
                      </a:lnTo>
                      <a:lnTo>
                        <a:pt x="20338" y="15819"/>
                      </a:lnTo>
                      <a:lnTo>
                        <a:pt x="20401" y="15819"/>
                      </a:lnTo>
                      <a:lnTo>
                        <a:pt x="20422" y="15861"/>
                      </a:lnTo>
                      <a:lnTo>
                        <a:pt x="20527" y="15944"/>
                      </a:lnTo>
                      <a:lnTo>
                        <a:pt x="20506" y="16007"/>
                      </a:lnTo>
                      <a:lnTo>
                        <a:pt x="20443" y="15944"/>
                      </a:lnTo>
                      <a:lnTo>
                        <a:pt x="20422" y="15965"/>
                      </a:lnTo>
                      <a:lnTo>
                        <a:pt x="20548" y="16049"/>
                      </a:lnTo>
                      <a:lnTo>
                        <a:pt x="20610" y="16133"/>
                      </a:lnTo>
                      <a:lnTo>
                        <a:pt x="20652" y="16175"/>
                      </a:lnTo>
                      <a:lnTo>
                        <a:pt x="20631" y="16216"/>
                      </a:lnTo>
                      <a:lnTo>
                        <a:pt x="20610" y="16154"/>
                      </a:lnTo>
                      <a:lnTo>
                        <a:pt x="20590" y="16216"/>
                      </a:lnTo>
                      <a:lnTo>
                        <a:pt x="20610" y="16258"/>
                      </a:lnTo>
                      <a:lnTo>
                        <a:pt x="20799" y="16237"/>
                      </a:lnTo>
                      <a:lnTo>
                        <a:pt x="20903" y="16216"/>
                      </a:lnTo>
                      <a:lnTo>
                        <a:pt x="21029" y="16070"/>
                      </a:lnTo>
                      <a:lnTo>
                        <a:pt x="21113" y="16070"/>
                      </a:lnTo>
                      <a:lnTo>
                        <a:pt x="21113" y="16049"/>
                      </a:lnTo>
                      <a:lnTo>
                        <a:pt x="21175" y="15965"/>
                      </a:lnTo>
                      <a:lnTo>
                        <a:pt x="21280" y="15965"/>
                      </a:lnTo>
                      <a:lnTo>
                        <a:pt x="21364" y="16007"/>
                      </a:lnTo>
                      <a:lnTo>
                        <a:pt x="21489" y="16049"/>
                      </a:lnTo>
                      <a:lnTo>
                        <a:pt x="21552" y="16258"/>
                      </a:lnTo>
                      <a:lnTo>
                        <a:pt x="21636" y="16321"/>
                      </a:lnTo>
                      <a:lnTo>
                        <a:pt x="21657" y="16321"/>
                      </a:lnTo>
                      <a:lnTo>
                        <a:pt x="21678" y="16447"/>
                      </a:lnTo>
                      <a:lnTo>
                        <a:pt x="21761" y="16488"/>
                      </a:lnTo>
                      <a:lnTo>
                        <a:pt x="21803" y="16488"/>
                      </a:lnTo>
                      <a:lnTo>
                        <a:pt x="21803" y="16551"/>
                      </a:lnTo>
                      <a:lnTo>
                        <a:pt x="21866" y="16635"/>
                      </a:lnTo>
                      <a:lnTo>
                        <a:pt x="21950" y="16656"/>
                      </a:lnTo>
                      <a:lnTo>
                        <a:pt x="22012" y="16781"/>
                      </a:lnTo>
                      <a:lnTo>
                        <a:pt x="21991" y="16907"/>
                      </a:lnTo>
                      <a:lnTo>
                        <a:pt x="21908" y="17179"/>
                      </a:lnTo>
                      <a:lnTo>
                        <a:pt x="21803" y="17409"/>
                      </a:lnTo>
                      <a:lnTo>
                        <a:pt x="21803" y="17493"/>
                      </a:lnTo>
                      <a:lnTo>
                        <a:pt x="21887" y="17597"/>
                      </a:lnTo>
                      <a:lnTo>
                        <a:pt x="21908" y="17576"/>
                      </a:lnTo>
                      <a:lnTo>
                        <a:pt x="21971" y="17493"/>
                      </a:lnTo>
                      <a:lnTo>
                        <a:pt x="21971" y="17430"/>
                      </a:lnTo>
                      <a:lnTo>
                        <a:pt x="21991" y="17388"/>
                      </a:lnTo>
                      <a:lnTo>
                        <a:pt x="22075" y="17430"/>
                      </a:lnTo>
                      <a:lnTo>
                        <a:pt x="22096" y="17535"/>
                      </a:lnTo>
                      <a:lnTo>
                        <a:pt x="21950" y="17744"/>
                      </a:lnTo>
                      <a:lnTo>
                        <a:pt x="21971" y="17807"/>
                      </a:lnTo>
                      <a:lnTo>
                        <a:pt x="21991" y="17911"/>
                      </a:lnTo>
                      <a:lnTo>
                        <a:pt x="22054" y="18016"/>
                      </a:lnTo>
                      <a:lnTo>
                        <a:pt x="22075" y="18058"/>
                      </a:lnTo>
                      <a:lnTo>
                        <a:pt x="22117" y="18037"/>
                      </a:lnTo>
                      <a:lnTo>
                        <a:pt x="22159" y="18141"/>
                      </a:lnTo>
                      <a:lnTo>
                        <a:pt x="22201" y="18100"/>
                      </a:lnTo>
                      <a:lnTo>
                        <a:pt x="22201" y="18058"/>
                      </a:lnTo>
                      <a:lnTo>
                        <a:pt x="22222" y="18100"/>
                      </a:lnTo>
                      <a:lnTo>
                        <a:pt x="22368" y="18058"/>
                      </a:lnTo>
                      <a:lnTo>
                        <a:pt x="22368" y="18058"/>
                      </a:lnTo>
                      <a:lnTo>
                        <a:pt x="22263" y="18141"/>
                      </a:lnTo>
                      <a:lnTo>
                        <a:pt x="22222" y="18246"/>
                      </a:lnTo>
                      <a:lnTo>
                        <a:pt x="22201" y="18309"/>
                      </a:lnTo>
                      <a:lnTo>
                        <a:pt x="22201" y="18351"/>
                      </a:lnTo>
                      <a:lnTo>
                        <a:pt x="22368" y="18455"/>
                      </a:lnTo>
                      <a:lnTo>
                        <a:pt x="22368" y="18581"/>
                      </a:lnTo>
                      <a:lnTo>
                        <a:pt x="22368" y="18748"/>
                      </a:lnTo>
                      <a:lnTo>
                        <a:pt x="22410" y="18769"/>
                      </a:lnTo>
                      <a:lnTo>
                        <a:pt x="22494" y="18769"/>
                      </a:lnTo>
                      <a:lnTo>
                        <a:pt x="22535" y="18853"/>
                      </a:lnTo>
                      <a:lnTo>
                        <a:pt x="22515" y="18957"/>
                      </a:lnTo>
                      <a:lnTo>
                        <a:pt x="22682" y="19062"/>
                      </a:lnTo>
                      <a:lnTo>
                        <a:pt x="22598" y="19083"/>
                      </a:lnTo>
                      <a:lnTo>
                        <a:pt x="22724" y="19146"/>
                      </a:lnTo>
                      <a:lnTo>
                        <a:pt x="22787" y="19188"/>
                      </a:lnTo>
                      <a:lnTo>
                        <a:pt x="22891" y="19250"/>
                      </a:lnTo>
                      <a:lnTo>
                        <a:pt x="22996" y="19188"/>
                      </a:lnTo>
                      <a:lnTo>
                        <a:pt x="23100" y="19167"/>
                      </a:lnTo>
                      <a:lnTo>
                        <a:pt x="23100" y="18999"/>
                      </a:lnTo>
                      <a:lnTo>
                        <a:pt x="23163" y="18895"/>
                      </a:lnTo>
                      <a:lnTo>
                        <a:pt x="23226" y="18769"/>
                      </a:lnTo>
                      <a:lnTo>
                        <a:pt x="23331" y="18560"/>
                      </a:lnTo>
                      <a:lnTo>
                        <a:pt x="23310" y="18455"/>
                      </a:lnTo>
                      <a:lnTo>
                        <a:pt x="23351" y="18413"/>
                      </a:lnTo>
                      <a:lnTo>
                        <a:pt x="23351" y="18225"/>
                      </a:lnTo>
                      <a:lnTo>
                        <a:pt x="23331" y="18162"/>
                      </a:lnTo>
                      <a:lnTo>
                        <a:pt x="23414" y="18120"/>
                      </a:lnTo>
                      <a:lnTo>
                        <a:pt x="23351" y="17932"/>
                      </a:lnTo>
                      <a:lnTo>
                        <a:pt x="23247" y="17848"/>
                      </a:lnTo>
                      <a:lnTo>
                        <a:pt x="23205" y="17493"/>
                      </a:lnTo>
                      <a:lnTo>
                        <a:pt x="23142" y="17430"/>
                      </a:lnTo>
                      <a:lnTo>
                        <a:pt x="23163" y="17263"/>
                      </a:lnTo>
                      <a:lnTo>
                        <a:pt x="23205" y="17116"/>
                      </a:lnTo>
                      <a:lnTo>
                        <a:pt x="23163" y="17011"/>
                      </a:lnTo>
                      <a:lnTo>
                        <a:pt x="23100" y="16907"/>
                      </a:lnTo>
                      <a:lnTo>
                        <a:pt x="23038" y="16656"/>
                      </a:lnTo>
                      <a:lnTo>
                        <a:pt x="22996" y="16551"/>
                      </a:lnTo>
                      <a:lnTo>
                        <a:pt x="22954" y="16279"/>
                      </a:lnTo>
                      <a:lnTo>
                        <a:pt x="22912" y="16133"/>
                      </a:lnTo>
                      <a:lnTo>
                        <a:pt x="22933" y="15903"/>
                      </a:lnTo>
                      <a:lnTo>
                        <a:pt x="22912" y="15714"/>
                      </a:lnTo>
                      <a:lnTo>
                        <a:pt x="22933" y="15379"/>
                      </a:lnTo>
                      <a:lnTo>
                        <a:pt x="22933" y="15170"/>
                      </a:lnTo>
                      <a:lnTo>
                        <a:pt x="23038" y="15003"/>
                      </a:lnTo>
                      <a:lnTo>
                        <a:pt x="23121" y="14856"/>
                      </a:lnTo>
                      <a:lnTo>
                        <a:pt x="23226" y="14815"/>
                      </a:lnTo>
                      <a:lnTo>
                        <a:pt x="23268" y="14752"/>
                      </a:lnTo>
                      <a:lnTo>
                        <a:pt x="23331" y="14752"/>
                      </a:lnTo>
                      <a:lnTo>
                        <a:pt x="23414" y="14605"/>
                      </a:lnTo>
                      <a:lnTo>
                        <a:pt x="23414" y="14543"/>
                      </a:lnTo>
                      <a:lnTo>
                        <a:pt x="23372" y="14501"/>
                      </a:lnTo>
                      <a:lnTo>
                        <a:pt x="23414" y="14480"/>
                      </a:lnTo>
                      <a:lnTo>
                        <a:pt x="23540" y="14480"/>
                      </a:lnTo>
                      <a:lnTo>
                        <a:pt x="23561" y="14396"/>
                      </a:lnTo>
                      <a:lnTo>
                        <a:pt x="23665" y="14396"/>
                      </a:lnTo>
                      <a:lnTo>
                        <a:pt x="23686" y="14354"/>
                      </a:lnTo>
                      <a:lnTo>
                        <a:pt x="23875" y="14333"/>
                      </a:lnTo>
                      <a:lnTo>
                        <a:pt x="23937" y="14250"/>
                      </a:lnTo>
                      <a:lnTo>
                        <a:pt x="24063" y="14250"/>
                      </a:lnTo>
                      <a:lnTo>
                        <a:pt x="24084" y="14187"/>
                      </a:lnTo>
                      <a:lnTo>
                        <a:pt x="24168" y="14187"/>
                      </a:lnTo>
                      <a:lnTo>
                        <a:pt x="24209" y="14229"/>
                      </a:lnTo>
                      <a:lnTo>
                        <a:pt x="24314" y="14082"/>
                      </a:lnTo>
                      <a:lnTo>
                        <a:pt x="24314" y="14040"/>
                      </a:lnTo>
                      <a:lnTo>
                        <a:pt x="24377" y="14040"/>
                      </a:lnTo>
                      <a:lnTo>
                        <a:pt x="24481" y="13957"/>
                      </a:lnTo>
                      <a:lnTo>
                        <a:pt x="24481" y="13873"/>
                      </a:lnTo>
                      <a:lnTo>
                        <a:pt x="24691" y="13601"/>
                      </a:lnTo>
                      <a:lnTo>
                        <a:pt x="24795" y="13496"/>
                      </a:lnTo>
                      <a:lnTo>
                        <a:pt x="24984" y="13496"/>
                      </a:lnTo>
                      <a:lnTo>
                        <a:pt x="25025" y="13517"/>
                      </a:lnTo>
                      <a:lnTo>
                        <a:pt x="25088" y="13517"/>
                      </a:lnTo>
                      <a:lnTo>
                        <a:pt x="25193" y="13329"/>
                      </a:lnTo>
                      <a:lnTo>
                        <a:pt x="25465" y="13099"/>
                      </a:lnTo>
                      <a:lnTo>
                        <a:pt x="25737" y="12931"/>
                      </a:lnTo>
                      <a:lnTo>
                        <a:pt x="25862" y="12910"/>
                      </a:lnTo>
                      <a:lnTo>
                        <a:pt x="25925" y="12890"/>
                      </a:lnTo>
                      <a:lnTo>
                        <a:pt x="25988" y="12890"/>
                      </a:lnTo>
                      <a:lnTo>
                        <a:pt x="25988" y="12910"/>
                      </a:lnTo>
                      <a:lnTo>
                        <a:pt x="26092" y="12910"/>
                      </a:lnTo>
                      <a:lnTo>
                        <a:pt x="26197" y="12785"/>
                      </a:lnTo>
                      <a:lnTo>
                        <a:pt x="26155" y="12785"/>
                      </a:lnTo>
                      <a:lnTo>
                        <a:pt x="26134" y="12722"/>
                      </a:lnTo>
                      <a:lnTo>
                        <a:pt x="26030" y="12827"/>
                      </a:lnTo>
                      <a:lnTo>
                        <a:pt x="25883" y="12806"/>
                      </a:lnTo>
                      <a:lnTo>
                        <a:pt x="25820" y="12722"/>
                      </a:lnTo>
                      <a:lnTo>
                        <a:pt x="25925" y="12785"/>
                      </a:lnTo>
                      <a:lnTo>
                        <a:pt x="26051" y="12701"/>
                      </a:lnTo>
                      <a:lnTo>
                        <a:pt x="26030" y="12680"/>
                      </a:lnTo>
                      <a:lnTo>
                        <a:pt x="26092" y="12618"/>
                      </a:lnTo>
                      <a:lnTo>
                        <a:pt x="26051" y="12555"/>
                      </a:lnTo>
                      <a:lnTo>
                        <a:pt x="25925" y="12513"/>
                      </a:lnTo>
                      <a:lnTo>
                        <a:pt x="25862" y="12471"/>
                      </a:lnTo>
                      <a:lnTo>
                        <a:pt x="25946" y="12471"/>
                      </a:lnTo>
                      <a:lnTo>
                        <a:pt x="26030" y="12492"/>
                      </a:lnTo>
                      <a:lnTo>
                        <a:pt x="26092" y="12471"/>
                      </a:lnTo>
                      <a:lnTo>
                        <a:pt x="26092" y="12387"/>
                      </a:lnTo>
                      <a:lnTo>
                        <a:pt x="26155" y="12513"/>
                      </a:lnTo>
                      <a:lnTo>
                        <a:pt x="26239" y="12492"/>
                      </a:lnTo>
                      <a:lnTo>
                        <a:pt x="26302" y="12555"/>
                      </a:lnTo>
                      <a:lnTo>
                        <a:pt x="26364" y="12513"/>
                      </a:lnTo>
                      <a:lnTo>
                        <a:pt x="26385" y="12408"/>
                      </a:lnTo>
                      <a:lnTo>
                        <a:pt x="26511" y="12304"/>
                      </a:lnTo>
                      <a:lnTo>
                        <a:pt x="26553" y="12304"/>
                      </a:lnTo>
                      <a:lnTo>
                        <a:pt x="26574" y="12199"/>
                      </a:lnTo>
                      <a:lnTo>
                        <a:pt x="26553" y="12094"/>
                      </a:lnTo>
                      <a:lnTo>
                        <a:pt x="26511" y="12094"/>
                      </a:lnTo>
                      <a:lnTo>
                        <a:pt x="26448" y="12241"/>
                      </a:lnTo>
                      <a:lnTo>
                        <a:pt x="26448" y="12283"/>
                      </a:lnTo>
                      <a:lnTo>
                        <a:pt x="26385" y="12262"/>
                      </a:lnTo>
                      <a:lnTo>
                        <a:pt x="26364" y="12094"/>
                      </a:lnTo>
                      <a:lnTo>
                        <a:pt x="26344" y="12074"/>
                      </a:lnTo>
                      <a:lnTo>
                        <a:pt x="26092" y="12094"/>
                      </a:lnTo>
                      <a:lnTo>
                        <a:pt x="25967" y="12157"/>
                      </a:lnTo>
                      <a:lnTo>
                        <a:pt x="25988" y="12074"/>
                      </a:lnTo>
                      <a:lnTo>
                        <a:pt x="25988" y="11927"/>
                      </a:lnTo>
                      <a:lnTo>
                        <a:pt x="26051" y="11885"/>
                      </a:lnTo>
                      <a:lnTo>
                        <a:pt x="26092" y="11990"/>
                      </a:lnTo>
                      <a:lnTo>
                        <a:pt x="26176" y="12032"/>
                      </a:lnTo>
                      <a:lnTo>
                        <a:pt x="26239" y="11969"/>
                      </a:lnTo>
                      <a:lnTo>
                        <a:pt x="26385" y="11948"/>
                      </a:lnTo>
                      <a:lnTo>
                        <a:pt x="26406" y="11885"/>
                      </a:lnTo>
                      <a:lnTo>
                        <a:pt x="26490" y="11885"/>
                      </a:lnTo>
                      <a:lnTo>
                        <a:pt x="26511" y="11843"/>
                      </a:lnTo>
                      <a:lnTo>
                        <a:pt x="26490" y="11718"/>
                      </a:lnTo>
                      <a:lnTo>
                        <a:pt x="26448" y="11655"/>
                      </a:lnTo>
                      <a:lnTo>
                        <a:pt x="26469" y="11613"/>
                      </a:lnTo>
                      <a:lnTo>
                        <a:pt x="26511" y="11634"/>
                      </a:lnTo>
                      <a:lnTo>
                        <a:pt x="26574" y="11530"/>
                      </a:lnTo>
                      <a:lnTo>
                        <a:pt x="26511" y="11425"/>
                      </a:lnTo>
                      <a:lnTo>
                        <a:pt x="26469" y="11362"/>
                      </a:lnTo>
                      <a:lnTo>
                        <a:pt x="26385" y="11404"/>
                      </a:lnTo>
                      <a:lnTo>
                        <a:pt x="26302" y="11362"/>
                      </a:lnTo>
                      <a:lnTo>
                        <a:pt x="26260" y="11237"/>
                      </a:lnTo>
                      <a:lnTo>
                        <a:pt x="26176" y="11237"/>
                      </a:lnTo>
                      <a:lnTo>
                        <a:pt x="26092" y="11195"/>
                      </a:lnTo>
                      <a:lnTo>
                        <a:pt x="26030" y="11111"/>
                      </a:lnTo>
                      <a:lnTo>
                        <a:pt x="26030" y="11111"/>
                      </a:lnTo>
                      <a:lnTo>
                        <a:pt x="26092" y="11153"/>
                      </a:lnTo>
                      <a:lnTo>
                        <a:pt x="26260" y="11153"/>
                      </a:lnTo>
                      <a:lnTo>
                        <a:pt x="26302" y="11257"/>
                      </a:lnTo>
                      <a:lnTo>
                        <a:pt x="26385" y="11299"/>
                      </a:lnTo>
                      <a:lnTo>
                        <a:pt x="26406" y="11216"/>
                      </a:lnTo>
                      <a:lnTo>
                        <a:pt x="26281" y="11090"/>
                      </a:lnTo>
                      <a:lnTo>
                        <a:pt x="26385" y="11111"/>
                      </a:lnTo>
                      <a:lnTo>
                        <a:pt x="26406" y="11048"/>
                      </a:lnTo>
                      <a:lnTo>
                        <a:pt x="26448" y="11027"/>
                      </a:lnTo>
                      <a:lnTo>
                        <a:pt x="26406" y="10944"/>
                      </a:lnTo>
                      <a:lnTo>
                        <a:pt x="26281" y="10881"/>
                      </a:lnTo>
                      <a:lnTo>
                        <a:pt x="26239" y="10713"/>
                      </a:lnTo>
                      <a:lnTo>
                        <a:pt x="26281" y="10734"/>
                      </a:lnTo>
                      <a:lnTo>
                        <a:pt x="26344" y="10839"/>
                      </a:lnTo>
                      <a:lnTo>
                        <a:pt x="26406" y="10839"/>
                      </a:lnTo>
                      <a:lnTo>
                        <a:pt x="26448" y="10734"/>
                      </a:lnTo>
                      <a:lnTo>
                        <a:pt x="26448" y="10630"/>
                      </a:lnTo>
                      <a:lnTo>
                        <a:pt x="26344" y="10588"/>
                      </a:lnTo>
                      <a:lnTo>
                        <a:pt x="26197" y="10421"/>
                      </a:lnTo>
                      <a:lnTo>
                        <a:pt x="26092" y="10379"/>
                      </a:lnTo>
                      <a:lnTo>
                        <a:pt x="26030" y="10274"/>
                      </a:lnTo>
                      <a:lnTo>
                        <a:pt x="25946" y="10253"/>
                      </a:lnTo>
                      <a:lnTo>
                        <a:pt x="25946" y="10149"/>
                      </a:lnTo>
                      <a:lnTo>
                        <a:pt x="26030" y="10044"/>
                      </a:lnTo>
                      <a:lnTo>
                        <a:pt x="25967" y="10149"/>
                      </a:lnTo>
                      <a:lnTo>
                        <a:pt x="25988" y="10190"/>
                      </a:lnTo>
                      <a:lnTo>
                        <a:pt x="26051" y="10211"/>
                      </a:lnTo>
                      <a:lnTo>
                        <a:pt x="26134" y="10316"/>
                      </a:lnTo>
                      <a:lnTo>
                        <a:pt x="26239" y="10358"/>
                      </a:lnTo>
                      <a:lnTo>
                        <a:pt x="26364" y="10504"/>
                      </a:lnTo>
                      <a:lnTo>
                        <a:pt x="26385" y="10504"/>
                      </a:lnTo>
                      <a:lnTo>
                        <a:pt x="26406" y="10274"/>
                      </a:lnTo>
                      <a:lnTo>
                        <a:pt x="26406" y="10169"/>
                      </a:lnTo>
                      <a:lnTo>
                        <a:pt x="26406" y="10086"/>
                      </a:lnTo>
                      <a:lnTo>
                        <a:pt x="26385" y="10044"/>
                      </a:lnTo>
                      <a:lnTo>
                        <a:pt x="26406" y="9856"/>
                      </a:lnTo>
                      <a:lnTo>
                        <a:pt x="26448" y="9793"/>
                      </a:lnTo>
                      <a:lnTo>
                        <a:pt x="26409" y="9728"/>
                      </a:lnTo>
                      <a:lnTo>
                        <a:pt x="26409" y="9728"/>
                      </a:lnTo>
                      <a:lnTo>
                        <a:pt x="26490" y="9667"/>
                      </a:lnTo>
                      <a:lnTo>
                        <a:pt x="26616" y="9563"/>
                      </a:lnTo>
                      <a:lnTo>
                        <a:pt x="26657" y="9458"/>
                      </a:lnTo>
                      <a:lnTo>
                        <a:pt x="26657" y="9437"/>
                      </a:lnTo>
                      <a:lnTo>
                        <a:pt x="26678" y="9458"/>
                      </a:lnTo>
                      <a:lnTo>
                        <a:pt x="26657" y="9584"/>
                      </a:lnTo>
                      <a:lnTo>
                        <a:pt x="26678" y="9625"/>
                      </a:lnTo>
                      <a:lnTo>
                        <a:pt x="26574" y="9667"/>
                      </a:lnTo>
                      <a:lnTo>
                        <a:pt x="26511" y="9793"/>
                      </a:lnTo>
                      <a:lnTo>
                        <a:pt x="26595" y="9960"/>
                      </a:lnTo>
                      <a:lnTo>
                        <a:pt x="26574" y="10107"/>
                      </a:lnTo>
                      <a:lnTo>
                        <a:pt x="26490" y="10253"/>
                      </a:lnTo>
                      <a:lnTo>
                        <a:pt x="26490" y="10358"/>
                      </a:lnTo>
                      <a:lnTo>
                        <a:pt x="26595" y="10462"/>
                      </a:lnTo>
                      <a:lnTo>
                        <a:pt x="26616" y="10400"/>
                      </a:lnTo>
                      <a:lnTo>
                        <a:pt x="26657" y="10462"/>
                      </a:lnTo>
                      <a:lnTo>
                        <a:pt x="26699" y="10462"/>
                      </a:lnTo>
                      <a:lnTo>
                        <a:pt x="26699" y="10483"/>
                      </a:lnTo>
                      <a:lnTo>
                        <a:pt x="26678" y="10525"/>
                      </a:lnTo>
                      <a:lnTo>
                        <a:pt x="26699" y="10609"/>
                      </a:lnTo>
                      <a:lnTo>
                        <a:pt x="26825" y="10609"/>
                      </a:lnTo>
                      <a:lnTo>
                        <a:pt x="26762" y="10672"/>
                      </a:lnTo>
                      <a:lnTo>
                        <a:pt x="26762" y="10693"/>
                      </a:lnTo>
                      <a:lnTo>
                        <a:pt x="26699" y="10797"/>
                      </a:lnTo>
                      <a:lnTo>
                        <a:pt x="26699" y="10881"/>
                      </a:lnTo>
                      <a:lnTo>
                        <a:pt x="26657" y="10985"/>
                      </a:lnTo>
                      <a:lnTo>
                        <a:pt x="26616" y="11111"/>
                      </a:lnTo>
                      <a:lnTo>
                        <a:pt x="26616" y="11216"/>
                      </a:lnTo>
                      <a:lnTo>
                        <a:pt x="26657" y="11153"/>
                      </a:lnTo>
                      <a:lnTo>
                        <a:pt x="26678" y="11111"/>
                      </a:lnTo>
                      <a:lnTo>
                        <a:pt x="26783" y="10902"/>
                      </a:lnTo>
                      <a:lnTo>
                        <a:pt x="26804" y="10944"/>
                      </a:lnTo>
                      <a:lnTo>
                        <a:pt x="26804" y="11006"/>
                      </a:lnTo>
                      <a:lnTo>
                        <a:pt x="26825" y="10944"/>
                      </a:lnTo>
                      <a:lnTo>
                        <a:pt x="26825" y="10881"/>
                      </a:lnTo>
                      <a:lnTo>
                        <a:pt x="26909" y="10776"/>
                      </a:lnTo>
                      <a:lnTo>
                        <a:pt x="26992" y="10525"/>
                      </a:lnTo>
                      <a:lnTo>
                        <a:pt x="27118" y="10462"/>
                      </a:lnTo>
                      <a:lnTo>
                        <a:pt x="27222" y="10253"/>
                      </a:lnTo>
                      <a:lnTo>
                        <a:pt x="27222" y="10086"/>
                      </a:lnTo>
                      <a:lnTo>
                        <a:pt x="27139" y="9897"/>
                      </a:lnTo>
                      <a:lnTo>
                        <a:pt x="27097" y="9856"/>
                      </a:lnTo>
                      <a:lnTo>
                        <a:pt x="27076" y="9688"/>
                      </a:lnTo>
                      <a:lnTo>
                        <a:pt x="27013" y="9625"/>
                      </a:lnTo>
                      <a:lnTo>
                        <a:pt x="27013" y="9521"/>
                      </a:lnTo>
                      <a:lnTo>
                        <a:pt x="27076" y="9416"/>
                      </a:lnTo>
                      <a:lnTo>
                        <a:pt x="27181" y="9312"/>
                      </a:lnTo>
                      <a:lnTo>
                        <a:pt x="27306" y="9249"/>
                      </a:lnTo>
                      <a:lnTo>
                        <a:pt x="27118" y="9458"/>
                      </a:lnTo>
                      <a:lnTo>
                        <a:pt x="27076" y="9542"/>
                      </a:lnTo>
                      <a:lnTo>
                        <a:pt x="27118" y="9625"/>
                      </a:lnTo>
                      <a:lnTo>
                        <a:pt x="27243" y="9751"/>
                      </a:lnTo>
                      <a:lnTo>
                        <a:pt x="27327" y="9730"/>
                      </a:lnTo>
                      <a:lnTo>
                        <a:pt x="27390" y="9772"/>
                      </a:lnTo>
                      <a:lnTo>
                        <a:pt x="27327" y="9939"/>
                      </a:lnTo>
                      <a:lnTo>
                        <a:pt x="27327" y="9939"/>
                      </a:lnTo>
                      <a:lnTo>
                        <a:pt x="27411" y="9877"/>
                      </a:lnTo>
                      <a:lnTo>
                        <a:pt x="27432" y="9897"/>
                      </a:lnTo>
                      <a:lnTo>
                        <a:pt x="27515" y="9793"/>
                      </a:lnTo>
                      <a:lnTo>
                        <a:pt x="27515" y="9730"/>
                      </a:lnTo>
                      <a:lnTo>
                        <a:pt x="27557" y="9730"/>
                      </a:lnTo>
                      <a:lnTo>
                        <a:pt x="27620" y="9646"/>
                      </a:lnTo>
                      <a:lnTo>
                        <a:pt x="27704" y="9625"/>
                      </a:lnTo>
                      <a:lnTo>
                        <a:pt x="27745" y="9458"/>
                      </a:lnTo>
                      <a:lnTo>
                        <a:pt x="27808" y="9374"/>
                      </a:lnTo>
                      <a:lnTo>
                        <a:pt x="27850" y="9374"/>
                      </a:lnTo>
                      <a:lnTo>
                        <a:pt x="27913" y="9270"/>
                      </a:lnTo>
                      <a:lnTo>
                        <a:pt x="27934" y="9207"/>
                      </a:lnTo>
                      <a:lnTo>
                        <a:pt x="27934" y="9144"/>
                      </a:lnTo>
                      <a:lnTo>
                        <a:pt x="27976" y="9040"/>
                      </a:lnTo>
                      <a:lnTo>
                        <a:pt x="27976" y="8998"/>
                      </a:lnTo>
                      <a:lnTo>
                        <a:pt x="28038" y="8914"/>
                      </a:lnTo>
                      <a:lnTo>
                        <a:pt x="28017" y="8830"/>
                      </a:lnTo>
                      <a:lnTo>
                        <a:pt x="27955" y="8789"/>
                      </a:lnTo>
                      <a:lnTo>
                        <a:pt x="27913" y="8705"/>
                      </a:lnTo>
                      <a:lnTo>
                        <a:pt x="28059" y="8621"/>
                      </a:lnTo>
                      <a:lnTo>
                        <a:pt x="28059" y="8537"/>
                      </a:lnTo>
                      <a:lnTo>
                        <a:pt x="28164" y="8475"/>
                      </a:lnTo>
                      <a:lnTo>
                        <a:pt x="28248" y="8433"/>
                      </a:lnTo>
                      <a:lnTo>
                        <a:pt x="28436" y="8328"/>
                      </a:lnTo>
                      <a:lnTo>
                        <a:pt x="28561" y="8328"/>
                      </a:lnTo>
                      <a:lnTo>
                        <a:pt x="28750" y="8203"/>
                      </a:lnTo>
                      <a:lnTo>
                        <a:pt x="28813" y="8203"/>
                      </a:lnTo>
                      <a:lnTo>
                        <a:pt x="28854" y="8224"/>
                      </a:lnTo>
                      <a:lnTo>
                        <a:pt x="29085" y="8203"/>
                      </a:lnTo>
                      <a:lnTo>
                        <a:pt x="29189" y="8265"/>
                      </a:lnTo>
                      <a:lnTo>
                        <a:pt x="29336" y="8203"/>
                      </a:lnTo>
                      <a:lnTo>
                        <a:pt x="29587" y="8203"/>
                      </a:lnTo>
                      <a:lnTo>
                        <a:pt x="29629" y="8182"/>
                      </a:lnTo>
                      <a:lnTo>
                        <a:pt x="29608" y="8119"/>
                      </a:lnTo>
                      <a:lnTo>
                        <a:pt x="29608" y="7972"/>
                      </a:lnTo>
                      <a:lnTo>
                        <a:pt x="29608" y="7847"/>
                      </a:lnTo>
                      <a:lnTo>
                        <a:pt x="29733" y="7952"/>
                      </a:lnTo>
                      <a:lnTo>
                        <a:pt x="29733" y="8077"/>
                      </a:lnTo>
                      <a:lnTo>
                        <a:pt x="29712" y="8161"/>
                      </a:lnTo>
                      <a:lnTo>
                        <a:pt x="29796" y="8161"/>
                      </a:lnTo>
                      <a:lnTo>
                        <a:pt x="29901" y="8056"/>
                      </a:lnTo>
                      <a:lnTo>
                        <a:pt x="30005" y="7868"/>
                      </a:lnTo>
                      <a:lnTo>
                        <a:pt x="30047" y="7972"/>
                      </a:lnTo>
                      <a:lnTo>
                        <a:pt x="30047" y="8056"/>
                      </a:lnTo>
                      <a:lnTo>
                        <a:pt x="30131" y="8077"/>
                      </a:lnTo>
                      <a:lnTo>
                        <a:pt x="30382" y="7952"/>
                      </a:lnTo>
                      <a:lnTo>
                        <a:pt x="30466" y="7805"/>
                      </a:lnTo>
                      <a:lnTo>
                        <a:pt x="30424" y="7596"/>
                      </a:lnTo>
                      <a:lnTo>
                        <a:pt x="30361" y="7638"/>
                      </a:lnTo>
                      <a:lnTo>
                        <a:pt x="30361" y="7742"/>
                      </a:lnTo>
                      <a:lnTo>
                        <a:pt x="30319" y="7868"/>
                      </a:lnTo>
                      <a:lnTo>
                        <a:pt x="30152" y="7868"/>
                      </a:lnTo>
                      <a:lnTo>
                        <a:pt x="30131" y="7763"/>
                      </a:lnTo>
                      <a:lnTo>
                        <a:pt x="30068" y="7575"/>
                      </a:lnTo>
                      <a:lnTo>
                        <a:pt x="29922" y="7491"/>
                      </a:lnTo>
                      <a:lnTo>
                        <a:pt x="29922" y="7449"/>
                      </a:lnTo>
                      <a:lnTo>
                        <a:pt x="30131" y="7261"/>
                      </a:lnTo>
                      <a:lnTo>
                        <a:pt x="30131" y="7177"/>
                      </a:lnTo>
                      <a:lnTo>
                        <a:pt x="30047" y="7177"/>
                      </a:lnTo>
                      <a:lnTo>
                        <a:pt x="30047" y="7115"/>
                      </a:lnTo>
                      <a:lnTo>
                        <a:pt x="30131" y="7052"/>
                      </a:lnTo>
                      <a:lnTo>
                        <a:pt x="30152" y="6968"/>
                      </a:lnTo>
                      <a:lnTo>
                        <a:pt x="30214" y="6905"/>
                      </a:lnTo>
                      <a:lnTo>
                        <a:pt x="30277" y="6696"/>
                      </a:lnTo>
                      <a:lnTo>
                        <a:pt x="30486" y="6529"/>
                      </a:lnTo>
                      <a:lnTo>
                        <a:pt x="30570" y="6382"/>
                      </a:lnTo>
                      <a:lnTo>
                        <a:pt x="30633" y="6382"/>
                      </a:lnTo>
                      <a:lnTo>
                        <a:pt x="30696" y="6278"/>
                      </a:lnTo>
                      <a:lnTo>
                        <a:pt x="30696" y="6340"/>
                      </a:lnTo>
                      <a:lnTo>
                        <a:pt x="30779" y="6382"/>
                      </a:lnTo>
                      <a:lnTo>
                        <a:pt x="30842" y="6299"/>
                      </a:lnTo>
                      <a:lnTo>
                        <a:pt x="30905" y="6173"/>
                      </a:lnTo>
                      <a:lnTo>
                        <a:pt x="30905" y="6299"/>
                      </a:lnTo>
                      <a:lnTo>
                        <a:pt x="30989" y="6299"/>
                      </a:lnTo>
                      <a:lnTo>
                        <a:pt x="31051" y="6173"/>
                      </a:lnTo>
                      <a:lnTo>
                        <a:pt x="31093" y="6215"/>
                      </a:lnTo>
                      <a:lnTo>
                        <a:pt x="31156" y="6173"/>
                      </a:lnTo>
                      <a:lnTo>
                        <a:pt x="31261" y="6006"/>
                      </a:lnTo>
                      <a:lnTo>
                        <a:pt x="31407" y="5796"/>
                      </a:lnTo>
                      <a:lnTo>
                        <a:pt x="31386" y="5922"/>
                      </a:lnTo>
                      <a:lnTo>
                        <a:pt x="31407" y="6006"/>
                      </a:lnTo>
                      <a:lnTo>
                        <a:pt x="31512" y="6006"/>
                      </a:lnTo>
                      <a:lnTo>
                        <a:pt x="31616" y="5880"/>
                      </a:lnTo>
                      <a:lnTo>
                        <a:pt x="31742" y="5880"/>
                      </a:lnTo>
                      <a:lnTo>
                        <a:pt x="31784" y="6006"/>
                      </a:lnTo>
                      <a:lnTo>
                        <a:pt x="31846" y="6006"/>
                      </a:lnTo>
                      <a:lnTo>
                        <a:pt x="31951" y="5880"/>
                      </a:lnTo>
                      <a:lnTo>
                        <a:pt x="32035" y="5922"/>
                      </a:lnTo>
                      <a:lnTo>
                        <a:pt x="32098" y="5901"/>
                      </a:lnTo>
                      <a:lnTo>
                        <a:pt x="32202" y="5817"/>
                      </a:lnTo>
                      <a:lnTo>
                        <a:pt x="32307" y="5817"/>
                      </a:lnTo>
                      <a:lnTo>
                        <a:pt x="32432" y="5755"/>
                      </a:lnTo>
                      <a:lnTo>
                        <a:pt x="32474" y="5817"/>
                      </a:lnTo>
                      <a:lnTo>
                        <a:pt x="32558" y="5796"/>
                      </a:lnTo>
                      <a:lnTo>
                        <a:pt x="32642" y="5713"/>
                      </a:lnTo>
                      <a:lnTo>
                        <a:pt x="32537" y="5650"/>
                      </a:lnTo>
                      <a:lnTo>
                        <a:pt x="32474" y="5713"/>
                      </a:lnTo>
                      <a:lnTo>
                        <a:pt x="32411" y="5650"/>
                      </a:lnTo>
                      <a:lnTo>
                        <a:pt x="32453" y="5504"/>
                      </a:lnTo>
                      <a:lnTo>
                        <a:pt x="32223" y="5378"/>
                      </a:lnTo>
                      <a:lnTo>
                        <a:pt x="32202" y="5357"/>
                      </a:lnTo>
                      <a:lnTo>
                        <a:pt x="32223" y="5294"/>
                      </a:lnTo>
                      <a:lnTo>
                        <a:pt x="32223" y="5252"/>
                      </a:lnTo>
                      <a:lnTo>
                        <a:pt x="32223" y="5169"/>
                      </a:lnTo>
                      <a:lnTo>
                        <a:pt x="32244" y="5085"/>
                      </a:lnTo>
                      <a:lnTo>
                        <a:pt x="32202" y="5022"/>
                      </a:lnTo>
                      <a:lnTo>
                        <a:pt x="32139" y="4959"/>
                      </a:lnTo>
                      <a:lnTo>
                        <a:pt x="32098" y="4939"/>
                      </a:lnTo>
                      <a:lnTo>
                        <a:pt x="32118" y="4855"/>
                      </a:lnTo>
                      <a:lnTo>
                        <a:pt x="32244" y="4123"/>
                      </a:lnTo>
                      <a:lnTo>
                        <a:pt x="32244" y="3934"/>
                      </a:lnTo>
                      <a:lnTo>
                        <a:pt x="32014" y="3725"/>
                      </a:lnTo>
                      <a:lnTo>
                        <a:pt x="31951" y="3788"/>
                      </a:lnTo>
                      <a:lnTo>
                        <a:pt x="31805" y="3725"/>
                      </a:lnTo>
                      <a:lnTo>
                        <a:pt x="31700" y="3767"/>
                      </a:lnTo>
                      <a:lnTo>
                        <a:pt x="31616" y="3683"/>
                      </a:lnTo>
                      <a:lnTo>
                        <a:pt x="31533" y="3662"/>
                      </a:lnTo>
                      <a:lnTo>
                        <a:pt x="31512" y="3662"/>
                      </a:lnTo>
                      <a:lnTo>
                        <a:pt x="31407" y="3767"/>
                      </a:lnTo>
                      <a:lnTo>
                        <a:pt x="31365" y="3830"/>
                      </a:lnTo>
                      <a:lnTo>
                        <a:pt x="31156" y="4081"/>
                      </a:lnTo>
                      <a:lnTo>
                        <a:pt x="31072" y="4206"/>
                      </a:lnTo>
                      <a:lnTo>
                        <a:pt x="31072" y="4311"/>
                      </a:lnTo>
                      <a:lnTo>
                        <a:pt x="30905" y="4395"/>
                      </a:lnTo>
                      <a:lnTo>
                        <a:pt x="30905" y="4520"/>
                      </a:lnTo>
                      <a:lnTo>
                        <a:pt x="30863" y="4625"/>
                      </a:lnTo>
                      <a:lnTo>
                        <a:pt x="30696" y="4813"/>
                      </a:lnTo>
                      <a:lnTo>
                        <a:pt x="30633" y="4834"/>
                      </a:lnTo>
                      <a:lnTo>
                        <a:pt x="30445" y="5043"/>
                      </a:lnTo>
                      <a:lnTo>
                        <a:pt x="30424" y="5127"/>
                      </a:lnTo>
                      <a:lnTo>
                        <a:pt x="30340" y="5169"/>
                      </a:lnTo>
                      <a:lnTo>
                        <a:pt x="30235" y="5148"/>
                      </a:lnTo>
                      <a:lnTo>
                        <a:pt x="30173" y="5148"/>
                      </a:lnTo>
                      <a:lnTo>
                        <a:pt x="30131" y="5190"/>
                      </a:lnTo>
                      <a:lnTo>
                        <a:pt x="30068" y="5190"/>
                      </a:lnTo>
                      <a:lnTo>
                        <a:pt x="29942" y="5336"/>
                      </a:lnTo>
                      <a:lnTo>
                        <a:pt x="28269" y="5294"/>
                      </a:lnTo>
                      <a:lnTo>
                        <a:pt x="28059" y="5336"/>
                      </a:lnTo>
                      <a:lnTo>
                        <a:pt x="27955" y="5441"/>
                      </a:lnTo>
                      <a:lnTo>
                        <a:pt x="27829" y="5483"/>
                      </a:lnTo>
                      <a:lnTo>
                        <a:pt x="27704" y="5566"/>
                      </a:lnTo>
                      <a:lnTo>
                        <a:pt x="27453" y="5817"/>
                      </a:lnTo>
                      <a:lnTo>
                        <a:pt x="27285" y="5859"/>
                      </a:lnTo>
                      <a:lnTo>
                        <a:pt x="27181" y="5922"/>
                      </a:lnTo>
                      <a:lnTo>
                        <a:pt x="26699" y="6299"/>
                      </a:lnTo>
                      <a:lnTo>
                        <a:pt x="25611" y="6612"/>
                      </a:lnTo>
                      <a:lnTo>
                        <a:pt x="25569" y="6864"/>
                      </a:lnTo>
                      <a:lnTo>
                        <a:pt x="25318" y="6968"/>
                      </a:lnTo>
                      <a:lnTo>
                        <a:pt x="23331" y="7491"/>
                      </a:lnTo>
                      <a:lnTo>
                        <a:pt x="23247" y="7324"/>
                      </a:lnTo>
                      <a:lnTo>
                        <a:pt x="23351" y="7177"/>
                      </a:lnTo>
                      <a:lnTo>
                        <a:pt x="23561" y="7073"/>
                      </a:lnTo>
                      <a:lnTo>
                        <a:pt x="23665" y="6947"/>
                      </a:lnTo>
                      <a:lnTo>
                        <a:pt x="23728" y="6822"/>
                      </a:lnTo>
                      <a:lnTo>
                        <a:pt x="23770" y="6696"/>
                      </a:lnTo>
                      <a:lnTo>
                        <a:pt x="23833" y="5922"/>
                      </a:lnTo>
                      <a:lnTo>
                        <a:pt x="23456" y="4143"/>
                      </a:lnTo>
                      <a:lnTo>
                        <a:pt x="23100" y="3871"/>
                      </a:lnTo>
                      <a:lnTo>
                        <a:pt x="22954" y="3683"/>
                      </a:lnTo>
                      <a:lnTo>
                        <a:pt x="20652" y="2616"/>
                      </a:lnTo>
                      <a:lnTo>
                        <a:pt x="20548" y="2553"/>
                      </a:lnTo>
                      <a:lnTo>
                        <a:pt x="20422" y="2511"/>
                      </a:lnTo>
                      <a:lnTo>
                        <a:pt x="20380" y="2449"/>
                      </a:lnTo>
                      <a:lnTo>
                        <a:pt x="20087" y="2449"/>
                      </a:lnTo>
                      <a:lnTo>
                        <a:pt x="20066" y="2344"/>
                      </a:lnTo>
                      <a:lnTo>
                        <a:pt x="19983" y="2302"/>
                      </a:lnTo>
                      <a:lnTo>
                        <a:pt x="19899" y="2344"/>
                      </a:lnTo>
                      <a:lnTo>
                        <a:pt x="19711" y="2344"/>
                      </a:lnTo>
                      <a:lnTo>
                        <a:pt x="19606" y="2323"/>
                      </a:lnTo>
                      <a:lnTo>
                        <a:pt x="19543" y="2239"/>
                      </a:lnTo>
                      <a:lnTo>
                        <a:pt x="19439" y="2198"/>
                      </a:lnTo>
                      <a:lnTo>
                        <a:pt x="19230" y="2135"/>
                      </a:lnTo>
                      <a:lnTo>
                        <a:pt x="19167" y="2009"/>
                      </a:lnTo>
                      <a:lnTo>
                        <a:pt x="19083" y="2009"/>
                      </a:lnTo>
                      <a:lnTo>
                        <a:pt x="18958" y="1905"/>
                      </a:lnTo>
                      <a:lnTo>
                        <a:pt x="18853" y="1905"/>
                      </a:lnTo>
                      <a:lnTo>
                        <a:pt x="18769" y="1884"/>
                      </a:lnTo>
                      <a:lnTo>
                        <a:pt x="18644" y="1905"/>
                      </a:lnTo>
                      <a:lnTo>
                        <a:pt x="18623" y="1926"/>
                      </a:lnTo>
                      <a:lnTo>
                        <a:pt x="18560" y="1842"/>
                      </a:lnTo>
                      <a:lnTo>
                        <a:pt x="18434" y="1821"/>
                      </a:lnTo>
                      <a:lnTo>
                        <a:pt x="18414" y="1800"/>
                      </a:lnTo>
                      <a:lnTo>
                        <a:pt x="18309" y="1737"/>
                      </a:lnTo>
                      <a:lnTo>
                        <a:pt x="18288" y="1716"/>
                      </a:lnTo>
                      <a:lnTo>
                        <a:pt x="18204" y="1633"/>
                      </a:lnTo>
                      <a:lnTo>
                        <a:pt x="18204" y="1612"/>
                      </a:lnTo>
                      <a:lnTo>
                        <a:pt x="18079" y="1507"/>
                      </a:lnTo>
                      <a:lnTo>
                        <a:pt x="17932" y="1507"/>
                      </a:lnTo>
                      <a:lnTo>
                        <a:pt x="17807" y="1486"/>
                      </a:lnTo>
                      <a:lnTo>
                        <a:pt x="284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562" name="Google Shape;2562;p76"/>
            <p:cNvGrpSpPr/>
            <p:nvPr/>
          </p:nvGrpSpPr>
          <p:grpSpPr>
            <a:xfrm>
              <a:off x="3230417" y="3103734"/>
              <a:ext cx="282982" cy="280332"/>
              <a:chOff x="2605700" y="3152850"/>
              <a:chExt cx="594125" cy="616250"/>
            </a:xfrm>
          </p:grpSpPr>
          <p:sp>
            <p:nvSpPr>
              <p:cNvPr id="2563" name="Google Shape;2563;p76"/>
              <p:cNvSpPr/>
              <p:nvPr/>
            </p:nvSpPr>
            <p:spPr>
              <a:xfrm>
                <a:off x="2605700" y="3152850"/>
                <a:ext cx="379825" cy="616250"/>
              </a:xfrm>
              <a:custGeom>
                <a:avLst/>
                <a:gdLst/>
                <a:ahLst/>
                <a:cxnLst/>
                <a:rect l="l" t="t" r="r" b="b"/>
                <a:pathLst>
                  <a:path w="15193" h="24650" extrusionOk="0">
                    <a:moveTo>
                      <a:pt x="14024" y="2338"/>
                    </a:moveTo>
                    <a:lnTo>
                      <a:pt x="8818" y="0"/>
                    </a:lnTo>
                    <a:lnTo>
                      <a:pt x="4037" y="1594"/>
                    </a:lnTo>
                    <a:lnTo>
                      <a:pt x="0" y="7225"/>
                    </a:lnTo>
                    <a:lnTo>
                      <a:pt x="2018" y="11156"/>
                    </a:lnTo>
                    <a:lnTo>
                      <a:pt x="7331" y="12325"/>
                    </a:lnTo>
                    <a:lnTo>
                      <a:pt x="10518" y="17531"/>
                    </a:lnTo>
                    <a:lnTo>
                      <a:pt x="11049" y="22843"/>
                    </a:lnTo>
                    <a:lnTo>
                      <a:pt x="13705" y="24650"/>
                    </a:lnTo>
                    <a:lnTo>
                      <a:pt x="15193" y="18700"/>
                    </a:lnTo>
                    <a:lnTo>
                      <a:pt x="12218" y="5844"/>
                    </a:lnTo>
                    <a:close/>
                  </a:path>
                </a:pathLst>
              </a:custGeom>
              <a:solidFill>
                <a:schemeClr val="dk1"/>
              </a:solidFill>
              <a:ln>
                <a:noFill/>
              </a:ln>
            </p:spPr>
            <p:txBody>
              <a:bodyPr/>
              <a:lstStyle/>
              <a:p>
                <a:endParaRPr lang="en-US"/>
              </a:p>
            </p:txBody>
          </p:sp>
          <p:sp>
            <p:nvSpPr>
              <p:cNvPr id="2564" name="Google Shape;2564;p76"/>
              <p:cNvSpPr/>
              <p:nvPr/>
            </p:nvSpPr>
            <p:spPr>
              <a:xfrm>
                <a:off x="2632775" y="3168475"/>
                <a:ext cx="567050" cy="590050"/>
              </a:xfrm>
              <a:custGeom>
                <a:avLst/>
                <a:gdLst/>
                <a:ahLst/>
                <a:cxnLst/>
                <a:rect l="l" t="t" r="r" b="b"/>
                <a:pathLst>
                  <a:path w="22682" h="23602" extrusionOk="0">
                    <a:moveTo>
                      <a:pt x="13852" y="21070"/>
                    </a:moveTo>
                    <a:lnTo>
                      <a:pt x="13894" y="21091"/>
                    </a:lnTo>
                    <a:lnTo>
                      <a:pt x="13977" y="21217"/>
                    </a:lnTo>
                    <a:lnTo>
                      <a:pt x="14103" y="21384"/>
                    </a:lnTo>
                    <a:lnTo>
                      <a:pt x="14166" y="21384"/>
                    </a:lnTo>
                    <a:lnTo>
                      <a:pt x="14208" y="21342"/>
                    </a:lnTo>
                    <a:lnTo>
                      <a:pt x="14228" y="21384"/>
                    </a:lnTo>
                    <a:lnTo>
                      <a:pt x="14228" y="21489"/>
                    </a:lnTo>
                    <a:lnTo>
                      <a:pt x="14187" y="21489"/>
                    </a:lnTo>
                    <a:lnTo>
                      <a:pt x="14124" y="21698"/>
                    </a:lnTo>
                    <a:lnTo>
                      <a:pt x="13998" y="21928"/>
                    </a:lnTo>
                    <a:lnTo>
                      <a:pt x="13873" y="21928"/>
                    </a:lnTo>
                    <a:lnTo>
                      <a:pt x="13852" y="22075"/>
                    </a:lnTo>
                    <a:lnTo>
                      <a:pt x="13789" y="22158"/>
                    </a:lnTo>
                    <a:lnTo>
                      <a:pt x="13768" y="22158"/>
                    </a:lnTo>
                    <a:lnTo>
                      <a:pt x="13643" y="22242"/>
                    </a:lnTo>
                    <a:lnTo>
                      <a:pt x="13559" y="22326"/>
                    </a:lnTo>
                    <a:lnTo>
                      <a:pt x="13559" y="22367"/>
                    </a:lnTo>
                    <a:lnTo>
                      <a:pt x="13454" y="22388"/>
                    </a:lnTo>
                    <a:lnTo>
                      <a:pt x="13392" y="22451"/>
                    </a:lnTo>
                    <a:lnTo>
                      <a:pt x="13392" y="22472"/>
                    </a:lnTo>
                    <a:lnTo>
                      <a:pt x="13329" y="22347"/>
                    </a:lnTo>
                    <a:lnTo>
                      <a:pt x="13371" y="22242"/>
                    </a:lnTo>
                    <a:lnTo>
                      <a:pt x="13454" y="22179"/>
                    </a:lnTo>
                    <a:lnTo>
                      <a:pt x="13454" y="22116"/>
                    </a:lnTo>
                    <a:lnTo>
                      <a:pt x="13559" y="22012"/>
                    </a:lnTo>
                    <a:lnTo>
                      <a:pt x="13559" y="21928"/>
                    </a:lnTo>
                    <a:lnTo>
                      <a:pt x="13601" y="21970"/>
                    </a:lnTo>
                    <a:lnTo>
                      <a:pt x="13684" y="21970"/>
                    </a:lnTo>
                    <a:lnTo>
                      <a:pt x="13789" y="21865"/>
                    </a:lnTo>
                    <a:lnTo>
                      <a:pt x="13789" y="21761"/>
                    </a:lnTo>
                    <a:lnTo>
                      <a:pt x="13810" y="21740"/>
                    </a:lnTo>
                    <a:lnTo>
                      <a:pt x="13810" y="21614"/>
                    </a:lnTo>
                    <a:lnTo>
                      <a:pt x="13873" y="21551"/>
                    </a:lnTo>
                    <a:lnTo>
                      <a:pt x="13915" y="21551"/>
                    </a:lnTo>
                    <a:lnTo>
                      <a:pt x="13977" y="21447"/>
                    </a:lnTo>
                    <a:lnTo>
                      <a:pt x="13956" y="21384"/>
                    </a:lnTo>
                    <a:lnTo>
                      <a:pt x="13894" y="21300"/>
                    </a:lnTo>
                    <a:lnTo>
                      <a:pt x="13894" y="21112"/>
                    </a:lnTo>
                    <a:lnTo>
                      <a:pt x="13852" y="21070"/>
                    </a:lnTo>
                    <a:close/>
                    <a:moveTo>
                      <a:pt x="7617" y="0"/>
                    </a:moveTo>
                    <a:lnTo>
                      <a:pt x="7617" y="147"/>
                    </a:lnTo>
                    <a:lnTo>
                      <a:pt x="7575" y="272"/>
                    </a:lnTo>
                    <a:lnTo>
                      <a:pt x="7282" y="481"/>
                    </a:lnTo>
                    <a:lnTo>
                      <a:pt x="7094" y="502"/>
                    </a:lnTo>
                    <a:lnTo>
                      <a:pt x="6842" y="607"/>
                    </a:lnTo>
                    <a:lnTo>
                      <a:pt x="6738" y="565"/>
                    </a:lnTo>
                    <a:lnTo>
                      <a:pt x="6570" y="586"/>
                    </a:lnTo>
                    <a:lnTo>
                      <a:pt x="6382" y="732"/>
                    </a:lnTo>
                    <a:lnTo>
                      <a:pt x="6215" y="795"/>
                    </a:lnTo>
                    <a:lnTo>
                      <a:pt x="6152" y="732"/>
                    </a:lnTo>
                    <a:lnTo>
                      <a:pt x="5901" y="774"/>
                    </a:lnTo>
                    <a:lnTo>
                      <a:pt x="5692" y="774"/>
                    </a:lnTo>
                    <a:lnTo>
                      <a:pt x="5503" y="670"/>
                    </a:lnTo>
                    <a:lnTo>
                      <a:pt x="5315" y="628"/>
                    </a:lnTo>
                    <a:lnTo>
                      <a:pt x="5169" y="586"/>
                    </a:lnTo>
                    <a:lnTo>
                      <a:pt x="5169" y="586"/>
                    </a:lnTo>
                    <a:lnTo>
                      <a:pt x="5231" y="711"/>
                    </a:lnTo>
                    <a:lnTo>
                      <a:pt x="5378" y="774"/>
                    </a:lnTo>
                    <a:lnTo>
                      <a:pt x="5503" y="879"/>
                    </a:lnTo>
                    <a:lnTo>
                      <a:pt x="5545" y="984"/>
                    </a:lnTo>
                    <a:lnTo>
                      <a:pt x="5399" y="1235"/>
                    </a:lnTo>
                    <a:lnTo>
                      <a:pt x="5420" y="1297"/>
                    </a:lnTo>
                    <a:lnTo>
                      <a:pt x="5441" y="1339"/>
                    </a:lnTo>
                    <a:lnTo>
                      <a:pt x="5420" y="1528"/>
                    </a:lnTo>
                    <a:lnTo>
                      <a:pt x="5692" y="1611"/>
                    </a:lnTo>
                    <a:lnTo>
                      <a:pt x="5859" y="1569"/>
                    </a:lnTo>
                    <a:lnTo>
                      <a:pt x="6047" y="1611"/>
                    </a:lnTo>
                    <a:lnTo>
                      <a:pt x="6047" y="1716"/>
                    </a:lnTo>
                    <a:lnTo>
                      <a:pt x="5922" y="1758"/>
                    </a:lnTo>
                    <a:lnTo>
                      <a:pt x="5650" y="1820"/>
                    </a:lnTo>
                    <a:lnTo>
                      <a:pt x="5608" y="1862"/>
                    </a:lnTo>
                    <a:lnTo>
                      <a:pt x="5545" y="1925"/>
                    </a:lnTo>
                    <a:lnTo>
                      <a:pt x="5503" y="2072"/>
                    </a:lnTo>
                    <a:lnTo>
                      <a:pt x="5210" y="2239"/>
                    </a:lnTo>
                    <a:lnTo>
                      <a:pt x="5106" y="2344"/>
                    </a:lnTo>
                    <a:lnTo>
                      <a:pt x="4897" y="2469"/>
                    </a:lnTo>
                    <a:lnTo>
                      <a:pt x="4771" y="2616"/>
                    </a:lnTo>
                    <a:lnTo>
                      <a:pt x="4541" y="2616"/>
                    </a:lnTo>
                    <a:lnTo>
                      <a:pt x="4394" y="2595"/>
                    </a:lnTo>
                    <a:lnTo>
                      <a:pt x="4164" y="2406"/>
                    </a:lnTo>
                    <a:lnTo>
                      <a:pt x="3955" y="2260"/>
                    </a:lnTo>
                    <a:lnTo>
                      <a:pt x="3809" y="2281"/>
                    </a:lnTo>
                    <a:lnTo>
                      <a:pt x="3809" y="2134"/>
                    </a:lnTo>
                    <a:lnTo>
                      <a:pt x="3767" y="1988"/>
                    </a:lnTo>
                    <a:lnTo>
                      <a:pt x="3662" y="1883"/>
                    </a:lnTo>
                    <a:lnTo>
                      <a:pt x="3641" y="1820"/>
                    </a:lnTo>
                    <a:lnTo>
                      <a:pt x="3495" y="1862"/>
                    </a:lnTo>
                    <a:lnTo>
                      <a:pt x="3390" y="1988"/>
                    </a:lnTo>
                    <a:lnTo>
                      <a:pt x="3306" y="1988"/>
                    </a:lnTo>
                    <a:lnTo>
                      <a:pt x="3244" y="1946"/>
                    </a:lnTo>
                    <a:lnTo>
                      <a:pt x="3139" y="1946"/>
                    </a:lnTo>
                    <a:lnTo>
                      <a:pt x="3076" y="2030"/>
                    </a:lnTo>
                    <a:lnTo>
                      <a:pt x="2407" y="2030"/>
                    </a:lnTo>
                    <a:lnTo>
                      <a:pt x="2386" y="2197"/>
                    </a:lnTo>
                    <a:lnTo>
                      <a:pt x="2448" y="2344"/>
                    </a:lnTo>
                    <a:lnTo>
                      <a:pt x="2658" y="2385"/>
                    </a:lnTo>
                    <a:lnTo>
                      <a:pt x="2720" y="2553"/>
                    </a:lnTo>
                    <a:lnTo>
                      <a:pt x="2679" y="2616"/>
                    </a:lnTo>
                    <a:lnTo>
                      <a:pt x="2762" y="2699"/>
                    </a:lnTo>
                    <a:lnTo>
                      <a:pt x="2720" y="2804"/>
                    </a:lnTo>
                    <a:lnTo>
                      <a:pt x="2595" y="2720"/>
                    </a:lnTo>
                    <a:lnTo>
                      <a:pt x="2197" y="2867"/>
                    </a:lnTo>
                    <a:lnTo>
                      <a:pt x="2239" y="3180"/>
                    </a:lnTo>
                    <a:lnTo>
                      <a:pt x="2344" y="3306"/>
                    </a:lnTo>
                    <a:lnTo>
                      <a:pt x="2553" y="3452"/>
                    </a:lnTo>
                    <a:lnTo>
                      <a:pt x="2679" y="3724"/>
                    </a:lnTo>
                    <a:lnTo>
                      <a:pt x="2679" y="3913"/>
                    </a:lnTo>
                    <a:lnTo>
                      <a:pt x="2679" y="3976"/>
                    </a:lnTo>
                    <a:lnTo>
                      <a:pt x="2365" y="5189"/>
                    </a:lnTo>
                    <a:lnTo>
                      <a:pt x="2260" y="5503"/>
                    </a:lnTo>
                    <a:lnTo>
                      <a:pt x="2281" y="5545"/>
                    </a:lnTo>
                    <a:lnTo>
                      <a:pt x="2239" y="5629"/>
                    </a:lnTo>
                    <a:lnTo>
                      <a:pt x="2093" y="5608"/>
                    </a:lnTo>
                    <a:lnTo>
                      <a:pt x="2093" y="5587"/>
                    </a:lnTo>
                    <a:lnTo>
                      <a:pt x="1967" y="5503"/>
                    </a:lnTo>
                    <a:lnTo>
                      <a:pt x="1821" y="5503"/>
                    </a:lnTo>
                    <a:lnTo>
                      <a:pt x="1758" y="5482"/>
                    </a:lnTo>
                    <a:lnTo>
                      <a:pt x="1716" y="5545"/>
                    </a:lnTo>
                    <a:lnTo>
                      <a:pt x="1319" y="5691"/>
                    </a:lnTo>
                    <a:lnTo>
                      <a:pt x="1026" y="5733"/>
                    </a:lnTo>
                    <a:lnTo>
                      <a:pt x="942" y="5817"/>
                    </a:lnTo>
                    <a:lnTo>
                      <a:pt x="879" y="5838"/>
                    </a:lnTo>
                    <a:lnTo>
                      <a:pt x="733" y="5963"/>
                    </a:lnTo>
                    <a:lnTo>
                      <a:pt x="607" y="6026"/>
                    </a:lnTo>
                    <a:lnTo>
                      <a:pt x="503" y="6110"/>
                    </a:lnTo>
                    <a:lnTo>
                      <a:pt x="523" y="6256"/>
                    </a:lnTo>
                    <a:lnTo>
                      <a:pt x="482" y="6340"/>
                    </a:lnTo>
                    <a:lnTo>
                      <a:pt x="503" y="6424"/>
                    </a:lnTo>
                    <a:lnTo>
                      <a:pt x="356" y="6570"/>
                    </a:lnTo>
                    <a:lnTo>
                      <a:pt x="398" y="6779"/>
                    </a:lnTo>
                    <a:lnTo>
                      <a:pt x="461" y="6884"/>
                    </a:lnTo>
                    <a:lnTo>
                      <a:pt x="356" y="6968"/>
                    </a:lnTo>
                    <a:lnTo>
                      <a:pt x="272" y="6947"/>
                    </a:lnTo>
                    <a:lnTo>
                      <a:pt x="105" y="7051"/>
                    </a:lnTo>
                    <a:lnTo>
                      <a:pt x="105" y="7156"/>
                    </a:lnTo>
                    <a:lnTo>
                      <a:pt x="63" y="7198"/>
                    </a:lnTo>
                    <a:lnTo>
                      <a:pt x="84" y="7282"/>
                    </a:lnTo>
                    <a:lnTo>
                      <a:pt x="63" y="7407"/>
                    </a:lnTo>
                    <a:lnTo>
                      <a:pt x="0" y="7512"/>
                    </a:lnTo>
                    <a:lnTo>
                      <a:pt x="63" y="7616"/>
                    </a:lnTo>
                    <a:lnTo>
                      <a:pt x="42" y="7700"/>
                    </a:lnTo>
                    <a:lnTo>
                      <a:pt x="189" y="7846"/>
                    </a:lnTo>
                    <a:lnTo>
                      <a:pt x="482" y="8307"/>
                    </a:lnTo>
                    <a:lnTo>
                      <a:pt x="314" y="8474"/>
                    </a:lnTo>
                    <a:lnTo>
                      <a:pt x="691" y="8453"/>
                    </a:lnTo>
                    <a:lnTo>
                      <a:pt x="879" y="8474"/>
                    </a:lnTo>
                    <a:lnTo>
                      <a:pt x="1005" y="8662"/>
                    </a:lnTo>
                    <a:lnTo>
                      <a:pt x="1026" y="8830"/>
                    </a:lnTo>
                    <a:lnTo>
                      <a:pt x="1256" y="8830"/>
                    </a:lnTo>
                    <a:lnTo>
                      <a:pt x="1549" y="8851"/>
                    </a:lnTo>
                    <a:lnTo>
                      <a:pt x="1779" y="8621"/>
                    </a:lnTo>
                    <a:lnTo>
                      <a:pt x="1988" y="8474"/>
                    </a:lnTo>
                    <a:lnTo>
                      <a:pt x="2051" y="8537"/>
                    </a:lnTo>
                    <a:lnTo>
                      <a:pt x="2030" y="8662"/>
                    </a:lnTo>
                    <a:lnTo>
                      <a:pt x="1967" y="8725"/>
                    </a:lnTo>
                    <a:lnTo>
                      <a:pt x="1967" y="8934"/>
                    </a:lnTo>
                    <a:lnTo>
                      <a:pt x="1988" y="9269"/>
                    </a:lnTo>
                    <a:lnTo>
                      <a:pt x="1988" y="9395"/>
                    </a:lnTo>
                    <a:lnTo>
                      <a:pt x="2072" y="9478"/>
                    </a:lnTo>
                    <a:lnTo>
                      <a:pt x="2176" y="9458"/>
                    </a:lnTo>
                    <a:lnTo>
                      <a:pt x="2281" y="9416"/>
                    </a:lnTo>
                    <a:lnTo>
                      <a:pt x="2469" y="9416"/>
                    </a:lnTo>
                    <a:lnTo>
                      <a:pt x="2511" y="9458"/>
                    </a:lnTo>
                    <a:lnTo>
                      <a:pt x="3076" y="9458"/>
                    </a:lnTo>
                    <a:lnTo>
                      <a:pt x="3223" y="9353"/>
                    </a:lnTo>
                    <a:lnTo>
                      <a:pt x="3306" y="9353"/>
                    </a:lnTo>
                    <a:lnTo>
                      <a:pt x="3432" y="9248"/>
                    </a:lnTo>
                    <a:lnTo>
                      <a:pt x="3557" y="9248"/>
                    </a:lnTo>
                    <a:lnTo>
                      <a:pt x="3725" y="9186"/>
                    </a:lnTo>
                    <a:lnTo>
                      <a:pt x="3829" y="8934"/>
                    </a:lnTo>
                    <a:lnTo>
                      <a:pt x="4081" y="8746"/>
                    </a:lnTo>
                    <a:lnTo>
                      <a:pt x="4269" y="8725"/>
                    </a:lnTo>
                    <a:lnTo>
                      <a:pt x="4457" y="8621"/>
                    </a:lnTo>
                    <a:lnTo>
                      <a:pt x="4583" y="8621"/>
                    </a:lnTo>
                    <a:lnTo>
                      <a:pt x="4687" y="8683"/>
                    </a:lnTo>
                    <a:lnTo>
                      <a:pt x="4813" y="8621"/>
                    </a:lnTo>
                    <a:lnTo>
                      <a:pt x="4897" y="8662"/>
                    </a:lnTo>
                    <a:lnTo>
                      <a:pt x="4876" y="8788"/>
                    </a:lnTo>
                    <a:lnTo>
                      <a:pt x="4959" y="8997"/>
                    </a:lnTo>
                    <a:lnTo>
                      <a:pt x="5085" y="9374"/>
                    </a:lnTo>
                    <a:lnTo>
                      <a:pt x="5169" y="9646"/>
                    </a:lnTo>
                    <a:lnTo>
                      <a:pt x="5106" y="9751"/>
                    </a:lnTo>
                    <a:lnTo>
                      <a:pt x="5210" y="9960"/>
                    </a:lnTo>
                    <a:lnTo>
                      <a:pt x="5357" y="10002"/>
                    </a:lnTo>
                    <a:lnTo>
                      <a:pt x="5399" y="10190"/>
                    </a:lnTo>
                    <a:lnTo>
                      <a:pt x="5524" y="10274"/>
                    </a:lnTo>
                    <a:lnTo>
                      <a:pt x="5713" y="10357"/>
                    </a:lnTo>
                    <a:lnTo>
                      <a:pt x="5838" y="10462"/>
                    </a:lnTo>
                    <a:lnTo>
                      <a:pt x="5901" y="10420"/>
                    </a:lnTo>
                    <a:lnTo>
                      <a:pt x="6131" y="10357"/>
                    </a:lnTo>
                    <a:lnTo>
                      <a:pt x="6340" y="10587"/>
                    </a:lnTo>
                    <a:lnTo>
                      <a:pt x="6508" y="10525"/>
                    </a:lnTo>
                    <a:lnTo>
                      <a:pt x="6717" y="10755"/>
                    </a:lnTo>
                    <a:lnTo>
                      <a:pt x="6822" y="10755"/>
                    </a:lnTo>
                    <a:lnTo>
                      <a:pt x="7073" y="10839"/>
                    </a:lnTo>
                    <a:lnTo>
                      <a:pt x="7240" y="10880"/>
                    </a:lnTo>
                    <a:lnTo>
                      <a:pt x="7261" y="11048"/>
                    </a:lnTo>
                    <a:lnTo>
                      <a:pt x="7366" y="11069"/>
                    </a:lnTo>
                    <a:lnTo>
                      <a:pt x="7512" y="11152"/>
                    </a:lnTo>
                    <a:lnTo>
                      <a:pt x="7868" y="11131"/>
                    </a:lnTo>
                    <a:lnTo>
                      <a:pt x="8098" y="11257"/>
                    </a:lnTo>
                    <a:lnTo>
                      <a:pt x="8140" y="11362"/>
                    </a:lnTo>
                    <a:lnTo>
                      <a:pt x="8119" y="11634"/>
                    </a:lnTo>
                    <a:lnTo>
                      <a:pt x="8182" y="11843"/>
                    </a:lnTo>
                    <a:lnTo>
                      <a:pt x="8098" y="11968"/>
                    </a:lnTo>
                    <a:lnTo>
                      <a:pt x="8307" y="12324"/>
                    </a:lnTo>
                    <a:lnTo>
                      <a:pt x="8286" y="12596"/>
                    </a:lnTo>
                    <a:lnTo>
                      <a:pt x="9290" y="12617"/>
                    </a:lnTo>
                    <a:lnTo>
                      <a:pt x="9353" y="12973"/>
                    </a:lnTo>
                    <a:lnTo>
                      <a:pt x="9332" y="13224"/>
                    </a:lnTo>
                    <a:lnTo>
                      <a:pt x="9604" y="13287"/>
                    </a:lnTo>
                    <a:lnTo>
                      <a:pt x="9897" y="13810"/>
                    </a:lnTo>
                    <a:lnTo>
                      <a:pt x="9918" y="14103"/>
                    </a:lnTo>
                    <a:lnTo>
                      <a:pt x="9646" y="14688"/>
                    </a:lnTo>
                    <a:lnTo>
                      <a:pt x="9667" y="14772"/>
                    </a:lnTo>
                    <a:lnTo>
                      <a:pt x="9583" y="14856"/>
                    </a:lnTo>
                    <a:lnTo>
                      <a:pt x="9646" y="14919"/>
                    </a:lnTo>
                    <a:lnTo>
                      <a:pt x="9604" y="15044"/>
                    </a:lnTo>
                    <a:lnTo>
                      <a:pt x="9751" y="15149"/>
                    </a:lnTo>
                    <a:lnTo>
                      <a:pt x="9751" y="15337"/>
                    </a:lnTo>
                    <a:lnTo>
                      <a:pt x="9855" y="15525"/>
                    </a:lnTo>
                    <a:lnTo>
                      <a:pt x="9793" y="15860"/>
                    </a:lnTo>
                    <a:lnTo>
                      <a:pt x="9814" y="15986"/>
                    </a:lnTo>
                    <a:lnTo>
                      <a:pt x="9772" y="16111"/>
                    </a:lnTo>
                    <a:lnTo>
                      <a:pt x="9814" y="16258"/>
                    </a:lnTo>
                    <a:lnTo>
                      <a:pt x="10023" y="16216"/>
                    </a:lnTo>
                    <a:lnTo>
                      <a:pt x="10107" y="16279"/>
                    </a:lnTo>
                    <a:lnTo>
                      <a:pt x="10379" y="16258"/>
                    </a:lnTo>
                    <a:lnTo>
                      <a:pt x="10525" y="16300"/>
                    </a:lnTo>
                    <a:lnTo>
                      <a:pt x="10797" y="16195"/>
                    </a:lnTo>
                    <a:lnTo>
                      <a:pt x="10923" y="16300"/>
                    </a:lnTo>
                    <a:lnTo>
                      <a:pt x="11027" y="16321"/>
                    </a:lnTo>
                    <a:lnTo>
                      <a:pt x="11069" y="16467"/>
                    </a:lnTo>
                    <a:lnTo>
                      <a:pt x="11236" y="17095"/>
                    </a:lnTo>
                    <a:lnTo>
                      <a:pt x="11341" y="17304"/>
                    </a:lnTo>
                    <a:lnTo>
                      <a:pt x="11446" y="17325"/>
                    </a:lnTo>
                    <a:lnTo>
                      <a:pt x="11676" y="17199"/>
                    </a:lnTo>
                    <a:lnTo>
                      <a:pt x="11801" y="17241"/>
                    </a:lnTo>
                    <a:lnTo>
                      <a:pt x="11885" y="17325"/>
                    </a:lnTo>
                    <a:lnTo>
                      <a:pt x="11969" y="17346"/>
                    </a:lnTo>
                    <a:lnTo>
                      <a:pt x="11906" y="17450"/>
                    </a:lnTo>
                    <a:lnTo>
                      <a:pt x="11885" y="17994"/>
                    </a:lnTo>
                    <a:lnTo>
                      <a:pt x="11864" y="18057"/>
                    </a:lnTo>
                    <a:lnTo>
                      <a:pt x="11822" y="18078"/>
                    </a:lnTo>
                    <a:lnTo>
                      <a:pt x="11822" y="18162"/>
                    </a:lnTo>
                    <a:lnTo>
                      <a:pt x="11801" y="18204"/>
                    </a:lnTo>
                    <a:lnTo>
                      <a:pt x="11801" y="18287"/>
                    </a:lnTo>
                    <a:lnTo>
                      <a:pt x="11906" y="18204"/>
                    </a:lnTo>
                    <a:lnTo>
                      <a:pt x="12178" y="18245"/>
                    </a:lnTo>
                    <a:lnTo>
                      <a:pt x="12178" y="18350"/>
                    </a:lnTo>
                    <a:lnTo>
                      <a:pt x="12283" y="18580"/>
                    </a:lnTo>
                    <a:lnTo>
                      <a:pt x="12283" y="18769"/>
                    </a:lnTo>
                    <a:lnTo>
                      <a:pt x="12303" y="18999"/>
                    </a:lnTo>
                    <a:lnTo>
                      <a:pt x="12324" y="19208"/>
                    </a:lnTo>
                    <a:lnTo>
                      <a:pt x="12303" y="19292"/>
                    </a:lnTo>
                    <a:lnTo>
                      <a:pt x="12199" y="19292"/>
                    </a:lnTo>
                    <a:lnTo>
                      <a:pt x="12073" y="19354"/>
                    </a:lnTo>
                    <a:lnTo>
                      <a:pt x="12031" y="19417"/>
                    </a:lnTo>
                    <a:lnTo>
                      <a:pt x="11969" y="19501"/>
                    </a:lnTo>
                    <a:lnTo>
                      <a:pt x="11927" y="19459"/>
                    </a:lnTo>
                    <a:lnTo>
                      <a:pt x="11697" y="19626"/>
                    </a:lnTo>
                    <a:lnTo>
                      <a:pt x="11655" y="19710"/>
                    </a:lnTo>
                    <a:lnTo>
                      <a:pt x="11571" y="19731"/>
                    </a:lnTo>
                    <a:lnTo>
                      <a:pt x="11362" y="19919"/>
                    </a:lnTo>
                    <a:lnTo>
                      <a:pt x="11278" y="19940"/>
                    </a:lnTo>
                    <a:lnTo>
                      <a:pt x="11278" y="20066"/>
                    </a:lnTo>
                    <a:lnTo>
                      <a:pt x="11195" y="20087"/>
                    </a:lnTo>
                    <a:lnTo>
                      <a:pt x="11132" y="20087"/>
                    </a:lnTo>
                    <a:lnTo>
                      <a:pt x="10943" y="20338"/>
                    </a:lnTo>
                    <a:lnTo>
                      <a:pt x="10923" y="20401"/>
                    </a:lnTo>
                    <a:lnTo>
                      <a:pt x="10923" y="20547"/>
                    </a:lnTo>
                    <a:lnTo>
                      <a:pt x="10839" y="20568"/>
                    </a:lnTo>
                    <a:lnTo>
                      <a:pt x="10776" y="20652"/>
                    </a:lnTo>
                    <a:lnTo>
                      <a:pt x="10671" y="20861"/>
                    </a:lnTo>
                    <a:lnTo>
                      <a:pt x="10609" y="20924"/>
                    </a:lnTo>
                    <a:lnTo>
                      <a:pt x="10504" y="21091"/>
                    </a:lnTo>
                    <a:lnTo>
                      <a:pt x="10504" y="21133"/>
                    </a:lnTo>
                    <a:lnTo>
                      <a:pt x="10399" y="21217"/>
                    </a:lnTo>
                    <a:lnTo>
                      <a:pt x="10358" y="21279"/>
                    </a:lnTo>
                    <a:lnTo>
                      <a:pt x="10441" y="21279"/>
                    </a:lnTo>
                    <a:lnTo>
                      <a:pt x="10504" y="21300"/>
                    </a:lnTo>
                    <a:lnTo>
                      <a:pt x="10776" y="21217"/>
                    </a:lnTo>
                    <a:lnTo>
                      <a:pt x="10923" y="21300"/>
                    </a:lnTo>
                    <a:lnTo>
                      <a:pt x="11048" y="21489"/>
                    </a:lnTo>
                    <a:lnTo>
                      <a:pt x="11153" y="21530"/>
                    </a:lnTo>
                    <a:lnTo>
                      <a:pt x="11236" y="21698"/>
                    </a:lnTo>
                    <a:lnTo>
                      <a:pt x="11362" y="21928"/>
                    </a:lnTo>
                    <a:lnTo>
                      <a:pt x="11446" y="21928"/>
                    </a:lnTo>
                    <a:lnTo>
                      <a:pt x="11550" y="21803"/>
                    </a:lnTo>
                    <a:lnTo>
                      <a:pt x="11592" y="21803"/>
                    </a:lnTo>
                    <a:lnTo>
                      <a:pt x="11718" y="22012"/>
                    </a:lnTo>
                    <a:lnTo>
                      <a:pt x="11885" y="22075"/>
                    </a:lnTo>
                    <a:lnTo>
                      <a:pt x="12011" y="22116"/>
                    </a:lnTo>
                    <a:lnTo>
                      <a:pt x="12136" y="22242"/>
                    </a:lnTo>
                    <a:lnTo>
                      <a:pt x="12136" y="22388"/>
                    </a:lnTo>
                    <a:lnTo>
                      <a:pt x="12241" y="22367"/>
                    </a:lnTo>
                    <a:lnTo>
                      <a:pt x="12492" y="22472"/>
                    </a:lnTo>
                    <a:lnTo>
                      <a:pt x="12617" y="22639"/>
                    </a:lnTo>
                    <a:lnTo>
                      <a:pt x="12743" y="22849"/>
                    </a:lnTo>
                    <a:lnTo>
                      <a:pt x="12868" y="22911"/>
                    </a:lnTo>
                    <a:lnTo>
                      <a:pt x="12848" y="23079"/>
                    </a:lnTo>
                    <a:lnTo>
                      <a:pt x="12743" y="23225"/>
                    </a:lnTo>
                    <a:lnTo>
                      <a:pt x="12806" y="23414"/>
                    </a:lnTo>
                    <a:lnTo>
                      <a:pt x="12827" y="23476"/>
                    </a:lnTo>
                    <a:lnTo>
                      <a:pt x="12848" y="23497"/>
                    </a:lnTo>
                    <a:lnTo>
                      <a:pt x="12931" y="23581"/>
                    </a:lnTo>
                    <a:lnTo>
                      <a:pt x="12952" y="23602"/>
                    </a:lnTo>
                    <a:lnTo>
                      <a:pt x="13161" y="23414"/>
                    </a:lnTo>
                    <a:lnTo>
                      <a:pt x="13245" y="23225"/>
                    </a:lnTo>
                    <a:lnTo>
                      <a:pt x="13350" y="22849"/>
                    </a:lnTo>
                    <a:lnTo>
                      <a:pt x="13433" y="22577"/>
                    </a:lnTo>
                    <a:lnTo>
                      <a:pt x="13454" y="22535"/>
                    </a:lnTo>
                    <a:lnTo>
                      <a:pt x="13426" y="22507"/>
                    </a:lnTo>
                    <a:lnTo>
                      <a:pt x="13426" y="22507"/>
                    </a:lnTo>
                    <a:lnTo>
                      <a:pt x="13496" y="22535"/>
                    </a:lnTo>
                    <a:lnTo>
                      <a:pt x="13873" y="22242"/>
                    </a:lnTo>
                    <a:lnTo>
                      <a:pt x="14061" y="22033"/>
                    </a:lnTo>
                    <a:lnTo>
                      <a:pt x="14312" y="21551"/>
                    </a:lnTo>
                    <a:lnTo>
                      <a:pt x="14417" y="21321"/>
                    </a:lnTo>
                    <a:lnTo>
                      <a:pt x="14521" y="21028"/>
                    </a:lnTo>
                    <a:lnTo>
                      <a:pt x="14793" y="20547"/>
                    </a:lnTo>
                    <a:lnTo>
                      <a:pt x="15044" y="20233"/>
                    </a:lnTo>
                    <a:lnTo>
                      <a:pt x="15107" y="20129"/>
                    </a:lnTo>
                    <a:lnTo>
                      <a:pt x="15065" y="20087"/>
                    </a:lnTo>
                    <a:lnTo>
                      <a:pt x="15065" y="20024"/>
                    </a:lnTo>
                    <a:lnTo>
                      <a:pt x="15128" y="19982"/>
                    </a:lnTo>
                    <a:lnTo>
                      <a:pt x="15170" y="19857"/>
                    </a:lnTo>
                    <a:lnTo>
                      <a:pt x="15254" y="19815"/>
                    </a:lnTo>
                    <a:lnTo>
                      <a:pt x="15233" y="19710"/>
                    </a:lnTo>
                    <a:lnTo>
                      <a:pt x="15254" y="19626"/>
                    </a:lnTo>
                    <a:lnTo>
                      <a:pt x="15233" y="19606"/>
                    </a:lnTo>
                    <a:lnTo>
                      <a:pt x="15296" y="19585"/>
                    </a:lnTo>
                    <a:lnTo>
                      <a:pt x="15296" y="19480"/>
                    </a:lnTo>
                    <a:lnTo>
                      <a:pt x="15191" y="19313"/>
                    </a:lnTo>
                    <a:lnTo>
                      <a:pt x="15191" y="19229"/>
                    </a:lnTo>
                    <a:lnTo>
                      <a:pt x="15212" y="19166"/>
                    </a:lnTo>
                    <a:lnTo>
                      <a:pt x="15191" y="19082"/>
                    </a:lnTo>
                    <a:lnTo>
                      <a:pt x="15149" y="18915"/>
                    </a:lnTo>
                    <a:lnTo>
                      <a:pt x="15107" y="18748"/>
                    </a:lnTo>
                    <a:lnTo>
                      <a:pt x="15149" y="18685"/>
                    </a:lnTo>
                    <a:lnTo>
                      <a:pt x="15316" y="18664"/>
                    </a:lnTo>
                    <a:lnTo>
                      <a:pt x="15296" y="18559"/>
                    </a:lnTo>
                    <a:lnTo>
                      <a:pt x="15212" y="18497"/>
                    </a:lnTo>
                    <a:lnTo>
                      <a:pt x="15337" y="18476"/>
                    </a:lnTo>
                    <a:lnTo>
                      <a:pt x="15337" y="18371"/>
                    </a:lnTo>
                    <a:lnTo>
                      <a:pt x="15212" y="18308"/>
                    </a:lnTo>
                    <a:lnTo>
                      <a:pt x="15316" y="18287"/>
                    </a:lnTo>
                    <a:lnTo>
                      <a:pt x="15379" y="18183"/>
                    </a:lnTo>
                    <a:lnTo>
                      <a:pt x="15442" y="18245"/>
                    </a:lnTo>
                    <a:lnTo>
                      <a:pt x="15630" y="18057"/>
                    </a:lnTo>
                    <a:lnTo>
                      <a:pt x="15735" y="17973"/>
                    </a:lnTo>
                    <a:lnTo>
                      <a:pt x="15735" y="17932"/>
                    </a:lnTo>
                    <a:lnTo>
                      <a:pt x="15881" y="17785"/>
                    </a:lnTo>
                    <a:lnTo>
                      <a:pt x="16070" y="17681"/>
                    </a:lnTo>
                    <a:lnTo>
                      <a:pt x="16300" y="17429"/>
                    </a:lnTo>
                    <a:lnTo>
                      <a:pt x="16509" y="17409"/>
                    </a:lnTo>
                    <a:lnTo>
                      <a:pt x="16614" y="17304"/>
                    </a:lnTo>
                    <a:lnTo>
                      <a:pt x="16739" y="17199"/>
                    </a:lnTo>
                    <a:lnTo>
                      <a:pt x="16844" y="17199"/>
                    </a:lnTo>
                    <a:lnTo>
                      <a:pt x="16928" y="17241"/>
                    </a:lnTo>
                    <a:lnTo>
                      <a:pt x="17011" y="17283"/>
                    </a:lnTo>
                    <a:lnTo>
                      <a:pt x="17011" y="17199"/>
                    </a:lnTo>
                    <a:lnTo>
                      <a:pt x="17095" y="17032"/>
                    </a:lnTo>
                    <a:lnTo>
                      <a:pt x="17325" y="16885"/>
                    </a:lnTo>
                    <a:lnTo>
                      <a:pt x="17430" y="16865"/>
                    </a:lnTo>
                    <a:lnTo>
                      <a:pt x="17430" y="16802"/>
                    </a:lnTo>
                    <a:lnTo>
                      <a:pt x="17367" y="16781"/>
                    </a:lnTo>
                    <a:lnTo>
                      <a:pt x="17304" y="16739"/>
                    </a:lnTo>
                    <a:lnTo>
                      <a:pt x="17262" y="16676"/>
                    </a:lnTo>
                    <a:lnTo>
                      <a:pt x="17346" y="16634"/>
                    </a:lnTo>
                    <a:lnTo>
                      <a:pt x="17513" y="16572"/>
                    </a:lnTo>
                    <a:lnTo>
                      <a:pt x="17576" y="16593"/>
                    </a:lnTo>
                    <a:lnTo>
                      <a:pt x="17681" y="16593"/>
                    </a:lnTo>
                    <a:lnTo>
                      <a:pt x="17765" y="16530"/>
                    </a:lnTo>
                    <a:lnTo>
                      <a:pt x="17869" y="16530"/>
                    </a:lnTo>
                    <a:lnTo>
                      <a:pt x="17869" y="16593"/>
                    </a:lnTo>
                    <a:lnTo>
                      <a:pt x="17744" y="16676"/>
                    </a:lnTo>
                    <a:lnTo>
                      <a:pt x="17576" y="16697"/>
                    </a:lnTo>
                    <a:lnTo>
                      <a:pt x="17555" y="16718"/>
                    </a:lnTo>
                    <a:lnTo>
                      <a:pt x="17618" y="16739"/>
                    </a:lnTo>
                    <a:lnTo>
                      <a:pt x="17848" y="16676"/>
                    </a:lnTo>
                    <a:lnTo>
                      <a:pt x="18099" y="16572"/>
                    </a:lnTo>
                    <a:lnTo>
                      <a:pt x="18078" y="16509"/>
                    </a:lnTo>
                    <a:lnTo>
                      <a:pt x="18162" y="16467"/>
                    </a:lnTo>
                    <a:lnTo>
                      <a:pt x="18246" y="16467"/>
                    </a:lnTo>
                    <a:lnTo>
                      <a:pt x="18204" y="16509"/>
                    </a:lnTo>
                    <a:cubicBezTo>
                      <a:pt x="18204" y="16509"/>
                      <a:pt x="18204" y="16613"/>
                      <a:pt x="18246" y="16613"/>
                    </a:cubicBezTo>
                    <a:lnTo>
                      <a:pt x="18392" y="16634"/>
                    </a:lnTo>
                    <a:lnTo>
                      <a:pt x="18497" y="16593"/>
                    </a:lnTo>
                    <a:lnTo>
                      <a:pt x="18664" y="16593"/>
                    </a:lnTo>
                    <a:lnTo>
                      <a:pt x="18832" y="16613"/>
                    </a:lnTo>
                    <a:lnTo>
                      <a:pt x="18936" y="16551"/>
                    </a:lnTo>
                    <a:lnTo>
                      <a:pt x="18936" y="16488"/>
                    </a:lnTo>
                    <a:lnTo>
                      <a:pt x="18915" y="16467"/>
                    </a:lnTo>
                    <a:lnTo>
                      <a:pt x="18936" y="16404"/>
                    </a:lnTo>
                    <a:lnTo>
                      <a:pt x="19208" y="16237"/>
                    </a:lnTo>
                    <a:lnTo>
                      <a:pt x="19418" y="16153"/>
                    </a:lnTo>
                    <a:lnTo>
                      <a:pt x="19522" y="16069"/>
                    </a:lnTo>
                    <a:lnTo>
                      <a:pt x="19543" y="15986"/>
                    </a:lnTo>
                    <a:lnTo>
                      <a:pt x="19522" y="15944"/>
                    </a:lnTo>
                    <a:lnTo>
                      <a:pt x="19418" y="15735"/>
                    </a:lnTo>
                    <a:lnTo>
                      <a:pt x="19501" y="15567"/>
                    </a:lnTo>
                    <a:lnTo>
                      <a:pt x="19564" y="15463"/>
                    </a:lnTo>
                    <a:lnTo>
                      <a:pt x="19564" y="15358"/>
                    </a:lnTo>
                    <a:lnTo>
                      <a:pt x="19627" y="15316"/>
                    </a:lnTo>
                    <a:lnTo>
                      <a:pt x="19731" y="15232"/>
                    </a:lnTo>
                    <a:lnTo>
                      <a:pt x="19752" y="15128"/>
                    </a:lnTo>
                    <a:lnTo>
                      <a:pt x="19731" y="15107"/>
                    </a:lnTo>
                    <a:lnTo>
                      <a:pt x="19878" y="14835"/>
                    </a:lnTo>
                    <a:lnTo>
                      <a:pt x="20087" y="14584"/>
                    </a:lnTo>
                    <a:lnTo>
                      <a:pt x="20087" y="14479"/>
                    </a:lnTo>
                    <a:lnTo>
                      <a:pt x="20045" y="14103"/>
                    </a:lnTo>
                    <a:lnTo>
                      <a:pt x="20003" y="14082"/>
                    </a:lnTo>
                    <a:lnTo>
                      <a:pt x="20066" y="13872"/>
                    </a:lnTo>
                    <a:lnTo>
                      <a:pt x="20129" y="13789"/>
                    </a:lnTo>
                    <a:lnTo>
                      <a:pt x="20129" y="13726"/>
                    </a:lnTo>
                    <a:lnTo>
                      <a:pt x="20317" y="13580"/>
                    </a:lnTo>
                    <a:lnTo>
                      <a:pt x="20338" y="13496"/>
                    </a:lnTo>
                    <a:lnTo>
                      <a:pt x="20275" y="13287"/>
                    </a:lnTo>
                    <a:lnTo>
                      <a:pt x="20359" y="13036"/>
                    </a:lnTo>
                    <a:lnTo>
                      <a:pt x="20338" y="12826"/>
                    </a:lnTo>
                    <a:lnTo>
                      <a:pt x="20359" y="12659"/>
                    </a:lnTo>
                    <a:lnTo>
                      <a:pt x="20359" y="12596"/>
                    </a:lnTo>
                    <a:lnTo>
                      <a:pt x="20422" y="12387"/>
                    </a:lnTo>
                    <a:lnTo>
                      <a:pt x="20359" y="11592"/>
                    </a:lnTo>
                    <a:lnTo>
                      <a:pt x="20359" y="11445"/>
                    </a:lnTo>
                    <a:lnTo>
                      <a:pt x="20422" y="11341"/>
                    </a:lnTo>
                    <a:lnTo>
                      <a:pt x="20422" y="11236"/>
                    </a:lnTo>
                    <a:lnTo>
                      <a:pt x="20359" y="11278"/>
                    </a:lnTo>
                    <a:lnTo>
                      <a:pt x="20275" y="11194"/>
                    </a:lnTo>
                    <a:lnTo>
                      <a:pt x="20275" y="11131"/>
                    </a:lnTo>
                    <a:lnTo>
                      <a:pt x="20359" y="10985"/>
                    </a:lnTo>
                    <a:lnTo>
                      <a:pt x="20338" y="10859"/>
                    </a:lnTo>
                    <a:lnTo>
                      <a:pt x="20359" y="10776"/>
                    </a:lnTo>
                    <a:lnTo>
                      <a:pt x="20443" y="10755"/>
                    </a:lnTo>
                    <a:lnTo>
                      <a:pt x="20464" y="10629"/>
                    </a:lnTo>
                    <a:lnTo>
                      <a:pt x="20380" y="10504"/>
                    </a:lnTo>
                    <a:lnTo>
                      <a:pt x="20234" y="10420"/>
                    </a:lnTo>
                    <a:lnTo>
                      <a:pt x="20275" y="10399"/>
                    </a:lnTo>
                    <a:lnTo>
                      <a:pt x="20317" y="10336"/>
                    </a:lnTo>
                    <a:lnTo>
                      <a:pt x="20338" y="10399"/>
                    </a:lnTo>
                    <a:lnTo>
                      <a:pt x="20422" y="10441"/>
                    </a:lnTo>
                    <a:lnTo>
                      <a:pt x="20485" y="10462"/>
                    </a:lnTo>
                    <a:lnTo>
                      <a:pt x="20526" y="10336"/>
                    </a:lnTo>
                    <a:lnTo>
                      <a:pt x="20589" y="10336"/>
                    </a:lnTo>
                    <a:lnTo>
                      <a:pt x="20631" y="10420"/>
                    </a:lnTo>
                    <a:lnTo>
                      <a:pt x="20673" y="10441"/>
                    </a:lnTo>
                    <a:lnTo>
                      <a:pt x="20631" y="10525"/>
                    </a:lnTo>
                    <a:lnTo>
                      <a:pt x="20547" y="10567"/>
                    </a:lnTo>
                    <a:lnTo>
                      <a:pt x="20526" y="10650"/>
                    </a:lnTo>
                    <a:lnTo>
                      <a:pt x="20568" y="10650"/>
                    </a:lnTo>
                    <a:lnTo>
                      <a:pt x="20673" y="10546"/>
                    </a:lnTo>
                    <a:lnTo>
                      <a:pt x="20840" y="10462"/>
                    </a:lnTo>
                    <a:lnTo>
                      <a:pt x="21008" y="10190"/>
                    </a:lnTo>
                    <a:lnTo>
                      <a:pt x="21091" y="9981"/>
                    </a:lnTo>
                    <a:lnTo>
                      <a:pt x="21112" y="9834"/>
                    </a:lnTo>
                    <a:lnTo>
                      <a:pt x="21196" y="9771"/>
                    </a:lnTo>
                    <a:lnTo>
                      <a:pt x="21280" y="9562"/>
                    </a:lnTo>
                    <a:lnTo>
                      <a:pt x="21363" y="9374"/>
                    </a:lnTo>
                    <a:lnTo>
                      <a:pt x="21677" y="9165"/>
                    </a:lnTo>
                    <a:lnTo>
                      <a:pt x="21698" y="9060"/>
                    </a:lnTo>
                    <a:lnTo>
                      <a:pt x="21803" y="9039"/>
                    </a:lnTo>
                    <a:lnTo>
                      <a:pt x="21887" y="8934"/>
                    </a:lnTo>
                    <a:lnTo>
                      <a:pt x="22138" y="8683"/>
                    </a:lnTo>
                    <a:lnTo>
                      <a:pt x="22368" y="8370"/>
                    </a:lnTo>
                    <a:lnTo>
                      <a:pt x="22431" y="8307"/>
                    </a:lnTo>
                    <a:lnTo>
                      <a:pt x="22556" y="7993"/>
                    </a:lnTo>
                    <a:lnTo>
                      <a:pt x="22577" y="7846"/>
                    </a:lnTo>
                    <a:lnTo>
                      <a:pt x="22661" y="7742"/>
                    </a:lnTo>
                    <a:lnTo>
                      <a:pt x="22661" y="7637"/>
                    </a:lnTo>
                    <a:lnTo>
                      <a:pt x="22577" y="7533"/>
                    </a:lnTo>
                    <a:lnTo>
                      <a:pt x="22619" y="7449"/>
                    </a:lnTo>
                    <a:lnTo>
                      <a:pt x="22682" y="7449"/>
                    </a:lnTo>
                    <a:lnTo>
                      <a:pt x="22661" y="7156"/>
                    </a:lnTo>
                    <a:lnTo>
                      <a:pt x="22577" y="7093"/>
                    </a:lnTo>
                    <a:lnTo>
                      <a:pt x="22556" y="6968"/>
                    </a:lnTo>
                    <a:lnTo>
                      <a:pt x="22347" y="6528"/>
                    </a:lnTo>
                    <a:lnTo>
                      <a:pt x="22347" y="6361"/>
                    </a:lnTo>
                    <a:lnTo>
                      <a:pt x="22326" y="6193"/>
                    </a:lnTo>
                    <a:lnTo>
                      <a:pt x="21949" y="6026"/>
                    </a:lnTo>
                    <a:lnTo>
                      <a:pt x="21740" y="6026"/>
                    </a:lnTo>
                    <a:lnTo>
                      <a:pt x="21594" y="6110"/>
                    </a:lnTo>
                    <a:lnTo>
                      <a:pt x="21489" y="5942"/>
                    </a:lnTo>
                    <a:lnTo>
                      <a:pt x="21342" y="5921"/>
                    </a:lnTo>
                    <a:lnTo>
                      <a:pt x="21217" y="5796"/>
                    </a:lnTo>
                    <a:lnTo>
                      <a:pt x="21070" y="5712"/>
                    </a:lnTo>
                    <a:lnTo>
                      <a:pt x="20966" y="5691"/>
                    </a:lnTo>
                    <a:lnTo>
                      <a:pt x="20694" y="5398"/>
                    </a:lnTo>
                    <a:lnTo>
                      <a:pt x="20485" y="5105"/>
                    </a:lnTo>
                    <a:lnTo>
                      <a:pt x="20380" y="5085"/>
                    </a:lnTo>
                    <a:lnTo>
                      <a:pt x="20254" y="4959"/>
                    </a:lnTo>
                    <a:lnTo>
                      <a:pt x="20129" y="4959"/>
                    </a:lnTo>
                    <a:lnTo>
                      <a:pt x="19773" y="4687"/>
                    </a:lnTo>
                    <a:lnTo>
                      <a:pt x="19627" y="4687"/>
                    </a:lnTo>
                    <a:lnTo>
                      <a:pt x="19438" y="4603"/>
                    </a:lnTo>
                    <a:lnTo>
                      <a:pt x="19334" y="4666"/>
                    </a:lnTo>
                    <a:lnTo>
                      <a:pt x="19187" y="4666"/>
                    </a:lnTo>
                    <a:lnTo>
                      <a:pt x="19083" y="4603"/>
                    </a:lnTo>
                    <a:lnTo>
                      <a:pt x="18978" y="4666"/>
                    </a:lnTo>
                    <a:lnTo>
                      <a:pt x="18915" y="4750"/>
                    </a:lnTo>
                    <a:lnTo>
                      <a:pt x="18832" y="4666"/>
                    </a:lnTo>
                    <a:lnTo>
                      <a:pt x="18685" y="4561"/>
                    </a:lnTo>
                    <a:lnTo>
                      <a:pt x="18685" y="4666"/>
                    </a:lnTo>
                    <a:lnTo>
                      <a:pt x="18602" y="4624"/>
                    </a:lnTo>
                    <a:lnTo>
                      <a:pt x="18581" y="4687"/>
                    </a:lnTo>
                    <a:lnTo>
                      <a:pt x="18581" y="4750"/>
                    </a:lnTo>
                    <a:lnTo>
                      <a:pt x="18476" y="4666"/>
                    </a:lnTo>
                    <a:lnTo>
                      <a:pt x="18455" y="4624"/>
                    </a:lnTo>
                    <a:lnTo>
                      <a:pt x="18371" y="4582"/>
                    </a:lnTo>
                    <a:lnTo>
                      <a:pt x="18371" y="4582"/>
                    </a:lnTo>
                    <a:lnTo>
                      <a:pt x="18392" y="4645"/>
                    </a:lnTo>
                    <a:lnTo>
                      <a:pt x="18371" y="4666"/>
                    </a:lnTo>
                    <a:lnTo>
                      <a:pt x="18183" y="4582"/>
                    </a:lnTo>
                    <a:lnTo>
                      <a:pt x="18141" y="4582"/>
                    </a:lnTo>
                    <a:lnTo>
                      <a:pt x="17995" y="4561"/>
                    </a:lnTo>
                    <a:lnTo>
                      <a:pt x="17702" y="4394"/>
                    </a:lnTo>
                    <a:lnTo>
                      <a:pt x="17555" y="4394"/>
                    </a:lnTo>
                    <a:lnTo>
                      <a:pt x="17555" y="4436"/>
                    </a:lnTo>
                    <a:lnTo>
                      <a:pt x="17597" y="4478"/>
                    </a:lnTo>
                    <a:lnTo>
                      <a:pt x="17555" y="4520"/>
                    </a:lnTo>
                    <a:lnTo>
                      <a:pt x="17472" y="4478"/>
                    </a:lnTo>
                    <a:lnTo>
                      <a:pt x="17451" y="4520"/>
                    </a:lnTo>
                    <a:lnTo>
                      <a:pt x="17430" y="4561"/>
                    </a:lnTo>
                    <a:lnTo>
                      <a:pt x="17325" y="4603"/>
                    </a:lnTo>
                    <a:lnTo>
                      <a:pt x="17262" y="4666"/>
                    </a:lnTo>
                    <a:lnTo>
                      <a:pt x="17241" y="4792"/>
                    </a:lnTo>
                    <a:lnTo>
                      <a:pt x="17200" y="4687"/>
                    </a:lnTo>
                    <a:lnTo>
                      <a:pt x="17158" y="4603"/>
                    </a:lnTo>
                    <a:lnTo>
                      <a:pt x="17116" y="4645"/>
                    </a:lnTo>
                    <a:lnTo>
                      <a:pt x="17116" y="4750"/>
                    </a:lnTo>
                    <a:lnTo>
                      <a:pt x="17011" y="4917"/>
                    </a:lnTo>
                    <a:lnTo>
                      <a:pt x="17011" y="5085"/>
                    </a:lnTo>
                    <a:lnTo>
                      <a:pt x="16990" y="4917"/>
                    </a:lnTo>
                    <a:lnTo>
                      <a:pt x="17011" y="4771"/>
                    </a:lnTo>
                    <a:lnTo>
                      <a:pt x="16990" y="4645"/>
                    </a:lnTo>
                    <a:lnTo>
                      <a:pt x="17032" y="4457"/>
                    </a:lnTo>
                    <a:lnTo>
                      <a:pt x="17095" y="4394"/>
                    </a:lnTo>
                    <a:lnTo>
                      <a:pt x="17032" y="4373"/>
                    </a:lnTo>
                    <a:lnTo>
                      <a:pt x="16928" y="4373"/>
                    </a:lnTo>
                    <a:lnTo>
                      <a:pt x="17053" y="4248"/>
                    </a:lnTo>
                    <a:lnTo>
                      <a:pt x="16907" y="4059"/>
                    </a:lnTo>
                    <a:lnTo>
                      <a:pt x="16823" y="3913"/>
                    </a:lnTo>
                    <a:lnTo>
                      <a:pt x="16739" y="3913"/>
                    </a:lnTo>
                    <a:lnTo>
                      <a:pt x="16614" y="3871"/>
                    </a:lnTo>
                    <a:lnTo>
                      <a:pt x="16530" y="3976"/>
                    </a:lnTo>
                    <a:lnTo>
                      <a:pt x="16467" y="4017"/>
                    </a:lnTo>
                    <a:lnTo>
                      <a:pt x="16425" y="3934"/>
                    </a:lnTo>
                    <a:lnTo>
                      <a:pt x="16384" y="3913"/>
                    </a:lnTo>
                    <a:lnTo>
                      <a:pt x="16363" y="3829"/>
                    </a:lnTo>
                    <a:lnTo>
                      <a:pt x="16279" y="3766"/>
                    </a:lnTo>
                    <a:lnTo>
                      <a:pt x="16195" y="3766"/>
                    </a:lnTo>
                    <a:lnTo>
                      <a:pt x="16153" y="3724"/>
                    </a:lnTo>
                    <a:lnTo>
                      <a:pt x="16070" y="3704"/>
                    </a:lnTo>
                    <a:lnTo>
                      <a:pt x="16007" y="3745"/>
                    </a:lnTo>
                    <a:lnTo>
                      <a:pt x="16007" y="3704"/>
                    </a:lnTo>
                    <a:lnTo>
                      <a:pt x="15965" y="3662"/>
                    </a:lnTo>
                    <a:lnTo>
                      <a:pt x="15902" y="3599"/>
                    </a:lnTo>
                    <a:lnTo>
                      <a:pt x="15840" y="3620"/>
                    </a:lnTo>
                    <a:lnTo>
                      <a:pt x="15693" y="3599"/>
                    </a:lnTo>
                    <a:lnTo>
                      <a:pt x="15526" y="3494"/>
                    </a:lnTo>
                    <a:lnTo>
                      <a:pt x="15463" y="3494"/>
                    </a:lnTo>
                    <a:lnTo>
                      <a:pt x="15442" y="3536"/>
                    </a:lnTo>
                    <a:lnTo>
                      <a:pt x="15337" y="3452"/>
                    </a:lnTo>
                    <a:lnTo>
                      <a:pt x="15254" y="3452"/>
                    </a:lnTo>
                    <a:lnTo>
                      <a:pt x="15233" y="3536"/>
                    </a:lnTo>
                    <a:lnTo>
                      <a:pt x="15170" y="3536"/>
                    </a:lnTo>
                    <a:lnTo>
                      <a:pt x="15149" y="3452"/>
                    </a:lnTo>
                    <a:lnTo>
                      <a:pt x="15024" y="3452"/>
                    </a:lnTo>
                    <a:lnTo>
                      <a:pt x="14919" y="3515"/>
                    </a:lnTo>
                    <a:lnTo>
                      <a:pt x="14856" y="3620"/>
                    </a:lnTo>
                    <a:lnTo>
                      <a:pt x="14856" y="3704"/>
                    </a:lnTo>
                    <a:lnTo>
                      <a:pt x="14731" y="3829"/>
                    </a:lnTo>
                    <a:lnTo>
                      <a:pt x="14584" y="3934"/>
                    </a:lnTo>
                    <a:lnTo>
                      <a:pt x="14375" y="4059"/>
                    </a:lnTo>
                    <a:lnTo>
                      <a:pt x="14270" y="4185"/>
                    </a:lnTo>
                    <a:lnTo>
                      <a:pt x="14208" y="4352"/>
                    </a:lnTo>
                    <a:lnTo>
                      <a:pt x="14187" y="4499"/>
                    </a:lnTo>
                    <a:lnTo>
                      <a:pt x="14124" y="4582"/>
                    </a:lnTo>
                    <a:lnTo>
                      <a:pt x="14019" y="4687"/>
                    </a:lnTo>
                    <a:lnTo>
                      <a:pt x="14019" y="4771"/>
                    </a:lnTo>
                    <a:lnTo>
                      <a:pt x="14061" y="4896"/>
                    </a:lnTo>
                    <a:lnTo>
                      <a:pt x="14019" y="5105"/>
                    </a:lnTo>
                    <a:lnTo>
                      <a:pt x="13998" y="4980"/>
                    </a:lnTo>
                    <a:lnTo>
                      <a:pt x="13915" y="4854"/>
                    </a:lnTo>
                    <a:lnTo>
                      <a:pt x="13915" y="4750"/>
                    </a:lnTo>
                    <a:lnTo>
                      <a:pt x="13998" y="4645"/>
                    </a:lnTo>
                    <a:lnTo>
                      <a:pt x="14103" y="4561"/>
                    </a:lnTo>
                    <a:lnTo>
                      <a:pt x="14082" y="4394"/>
                    </a:lnTo>
                    <a:lnTo>
                      <a:pt x="14124" y="4269"/>
                    </a:lnTo>
                    <a:lnTo>
                      <a:pt x="14124" y="4185"/>
                    </a:lnTo>
                    <a:lnTo>
                      <a:pt x="14061" y="4185"/>
                    </a:lnTo>
                    <a:lnTo>
                      <a:pt x="13915" y="4248"/>
                    </a:lnTo>
                    <a:lnTo>
                      <a:pt x="13768" y="4185"/>
                    </a:lnTo>
                    <a:lnTo>
                      <a:pt x="13643" y="4185"/>
                    </a:lnTo>
                    <a:lnTo>
                      <a:pt x="13538" y="4227"/>
                    </a:lnTo>
                    <a:lnTo>
                      <a:pt x="13454" y="4164"/>
                    </a:lnTo>
                    <a:lnTo>
                      <a:pt x="13538" y="4164"/>
                    </a:lnTo>
                    <a:lnTo>
                      <a:pt x="13643" y="4080"/>
                    </a:lnTo>
                    <a:lnTo>
                      <a:pt x="13747" y="4059"/>
                    </a:lnTo>
                    <a:lnTo>
                      <a:pt x="13915" y="4080"/>
                    </a:lnTo>
                    <a:lnTo>
                      <a:pt x="14019" y="4059"/>
                    </a:lnTo>
                    <a:lnTo>
                      <a:pt x="14103" y="3955"/>
                    </a:lnTo>
                    <a:lnTo>
                      <a:pt x="14166" y="3955"/>
                    </a:lnTo>
                    <a:lnTo>
                      <a:pt x="14208" y="4017"/>
                    </a:lnTo>
                    <a:lnTo>
                      <a:pt x="14270" y="3976"/>
                    </a:lnTo>
                    <a:lnTo>
                      <a:pt x="14375" y="3934"/>
                    </a:lnTo>
                    <a:lnTo>
                      <a:pt x="14521" y="3871"/>
                    </a:lnTo>
                    <a:lnTo>
                      <a:pt x="14521" y="3745"/>
                    </a:lnTo>
                    <a:lnTo>
                      <a:pt x="14689" y="3557"/>
                    </a:lnTo>
                    <a:lnTo>
                      <a:pt x="14689" y="3432"/>
                    </a:lnTo>
                    <a:lnTo>
                      <a:pt x="14731" y="3348"/>
                    </a:lnTo>
                    <a:lnTo>
                      <a:pt x="14731" y="3243"/>
                    </a:lnTo>
                    <a:lnTo>
                      <a:pt x="14584" y="3222"/>
                    </a:lnTo>
                    <a:lnTo>
                      <a:pt x="14438" y="3118"/>
                    </a:lnTo>
                    <a:lnTo>
                      <a:pt x="14333" y="3118"/>
                    </a:lnTo>
                    <a:lnTo>
                      <a:pt x="14187" y="3222"/>
                    </a:lnTo>
                    <a:lnTo>
                      <a:pt x="14061" y="3222"/>
                    </a:lnTo>
                    <a:lnTo>
                      <a:pt x="13852" y="3139"/>
                    </a:lnTo>
                    <a:lnTo>
                      <a:pt x="13643" y="3118"/>
                    </a:lnTo>
                    <a:lnTo>
                      <a:pt x="13475" y="3285"/>
                    </a:lnTo>
                    <a:lnTo>
                      <a:pt x="13475" y="3348"/>
                    </a:lnTo>
                    <a:lnTo>
                      <a:pt x="13538" y="3390"/>
                    </a:lnTo>
                    <a:lnTo>
                      <a:pt x="13559" y="3432"/>
                    </a:lnTo>
                    <a:lnTo>
                      <a:pt x="13475" y="3432"/>
                    </a:lnTo>
                    <a:lnTo>
                      <a:pt x="13433" y="3452"/>
                    </a:lnTo>
                    <a:lnTo>
                      <a:pt x="13371" y="3557"/>
                    </a:lnTo>
                    <a:lnTo>
                      <a:pt x="13350" y="3494"/>
                    </a:lnTo>
                    <a:lnTo>
                      <a:pt x="13287" y="3452"/>
                    </a:lnTo>
                    <a:lnTo>
                      <a:pt x="13161" y="3515"/>
                    </a:lnTo>
                    <a:lnTo>
                      <a:pt x="13036" y="3704"/>
                    </a:lnTo>
                    <a:lnTo>
                      <a:pt x="12848" y="3913"/>
                    </a:lnTo>
                    <a:lnTo>
                      <a:pt x="12973" y="3724"/>
                    </a:lnTo>
                    <a:lnTo>
                      <a:pt x="12973" y="3599"/>
                    </a:lnTo>
                    <a:lnTo>
                      <a:pt x="13015" y="3515"/>
                    </a:lnTo>
                    <a:lnTo>
                      <a:pt x="13015" y="3432"/>
                    </a:lnTo>
                    <a:lnTo>
                      <a:pt x="12952" y="3432"/>
                    </a:lnTo>
                    <a:lnTo>
                      <a:pt x="12848" y="3536"/>
                    </a:lnTo>
                    <a:lnTo>
                      <a:pt x="12806" y="3662"/>
                    </a:lnTo>
                    <a:lnTo>
                      <a:pt x="12743" y="3829"/>
                    </a:lnTo>
                    <a:lnTo>
                      <a:pt x="12638" y="3871"/>
                    </a:lnTo>
                    <a:lnTo>
                      <a:pt x="12722" y="3704"/>
                    </a:lnTo>
                    <a:lnTo>
                      <a:pt x="12743" y="3557"/>
                    </a:lnTo>
                    <a:lnTo>
                      <a:pt x="12952" y="3306"/>
                    </a:lnTo>
                    <a:lnTo>
                      <a:pt x="13015" y="3118"/>
                    </a:lnTo>
                    <a:lnTo>
                      <a:pt x="13078" y="3013"/>
                    </a:lnTo>
                    <a:lnTo>
                      <a:pt x="13182" y="2971"/>
                    </a:lnTo>
                    <a:lnTo>
                      <a:pt x="13329" y="2888"/>
                    </a:lnTo>
                    <a:lnTo>
                      <a:pt x="13392" y="2867"/>
                    </a:lnTo>
                    <a:lnTo>
                      <a:pt x="13496" y="2699"/>
                    </a:lnTo>
                    <a:lnTo>
                      <a:pt x="13768" y="2448"/>
                    </a:lnTo>
                    <a:lnTo>
                      <a:pt x="13789" y="2364"/>
                    </a:lnTo>
                    <a:lnTo>
                      <a:pt x="13852" y="2302"/>
                    </a:lnTo>
                    <a:lnTo>
                      <a:pt x="13789" y="2239"/>
                    </a:lnTo>
                    <a:lnTo>
                      <a:pt x="13810" y="2155"/>
                    </a:lnTo>
                    <a:lnTo>
                      <a:pt x="13852" y="2134"/>
                    </a:lnTo>
                    <a:lnTo>
                      <a:pt x="13852" y="2030"/>
                    </a:lnTo>
                    <a:lnTo>
                      <a:pt x="13747" y="1946"/>
                    </a:lnTo>
                    <a:lnTo>
                      <a:pt x="13601" y="1946"/>
                    </a:lnTo>
                    <a:lnTo>
                      <a:pt x="13580" y="1988"/>
                    </a:lnTo>
                    <a:lnTo>
                      <a:pt x="13538" y="1883"/>
                    </a:lnTo>
                    <a:lnTo>
                      <a:pt x="13454" y="1674"/>
                    </a:lnTo>
                    <a:lnTo>
                      <a:pt x="13329" y="1360"/>
                    </a:lnTo>
                    <a:lnTo>
                      <a:pt x="13224" y="1214"/>
                    </a:lnTo>
                    <a:lnTo>
                      <a:pt x="13140" y="1004"/>
                    </a:lnTo>
                    <a:lnTo>
                      <a:pt x="13140" y="879"/>
                    </a:lnTo>
                    <a:lnTo>
                      <a:pt x="13120" y="732"/>
                    </a:lnTo>
                    <a:lnTo>
                      <a:pt x="13057" y="691"/>
                    </a:lnTo>
                    <a:lnTo>
                      <a:pt x="13036" y="586"/>
                    </a:lnTo>
                    <a:lnTo>
                      <a:pt x="12952" y="460"/>
                    </a:lnTo>
                    <a:lnTo>
                      <a:pt x="12931" y="481"/>
                    </a:lnTo>
                    <a:lnTo>
                      <a:pt x="12931" y="565"/>
                    </a:lnTo>
                    <a:lnTo>
                      <a:pt x="12868" y="628"/>
                    </a:lnTo>
                    <a:lnTo>
                      <a:pt x="12743" y="711"/>
                    </a:lnTo>
                    <a:lnTo>
                      <a:pt x="12701" y="795"/>
                    </a:lnTo>
                    <a:lnTo>
                      <a:pt x="12555" y="984"/>
                    </a:lnTo>
                    <a:lnTo>
                      <a:pt x="12408" y="1151"/>
                    </a:lnTo>
                    <a:lnTo>
                      <a:pt x="12408" y="1256"/>
                    </a:lnTo>
                    <a:lnTo>
                      <a:pt x="12303" y="1507"/>
                    </a:lnTo>
                    <a:lnTo>
                      <a:pt x="12199" y="1653"/>
                    </a:lnTo>
                    <a:lnTo>
                      <a:pt x="12115" y="1779"/>
                    </a:lnTo>
                    <a:lnTo>
                      <a:pt x="12011" y="1820"/>
                    </a:lnTo>
                    <a:lnTo>
                      <a:pt x="11969" y="1862"/>
                    </a:lnTo>
                    <a:lnTo>
                      <a:pt x="11927" y="1967"/>
                    </a:lnTo>
                    <a:lnTo>
                      <a:pt x="11822" y="2051"/>
                    </a:lnTo>
                    <a:lnTo>
                      <a:pt x="11759" y="2030"/>
                    </a:lnTo>
                    <a:lnTo>
                      <a:pt x="11759" y="1862"/>
                    </a:lnTo>
                    <a:lnTo>
                      <a:pt x="11697" y="1841"/>
                    </a:lnTo>
                    <a:lnTo>
                      <a:pt x="11676" y="1779"/>
                    </a:lnTo>
                    <a:lnTo>
                      <a:pt x="11613" y="1779"/>
                    </a:lnTo>
                    <a:lnTo>
                      <a:pt x="11550" y="1820"/>
                    </a:lnTo>
                    <a:lnTo>
                      <a:pt x="11487" y="1883"/>
                    </a:lnTo>
                    <a:lnTo>
                      <a:pt x="11383" y="1862"/>
                    </a:lnTo>
                    <a:lnTo>
                      <a:pt x="11299" y="1779"/>
                    </a:lnTo>
                    <a:lnTo>
                      <a:pt x="11299" y="1737"/>
                    </a:lnTo>
                    <a:lnTo>
                      <a:pt x="11278" y="1716"/>
                    </a:lnTo>
                    <a:lnTo>
                      <a:pt x="11257" y="1611"/>
                    </a:lnTo>
                    <a:lnTo>
                      <a:pt x="11236" y="1548"/>
                    </a:lnTo>
                    <a:lnTo>
                      <a:pt x="11153" y="1528"/>
                    </a:lnTo>
                    <a:lnTo>
                      <a:pt x="11048" y="1423"/>
                    </a:lnTo>
                    <a:lnTo>
                      <a:pt x="10881" y="1423"/>
                    </a:lnTo>
                    <a:lnTo>
                      <a:pt x="10776" y="1465"/>
                    </a:lnTo>
                    <a:lnTo>
                      <a:pt x="10546" y="1465"/>
                    </a:lnTo>
                    <a:lnTo>
                      <a:pt x="10420" y="1444"/>
                    </a:lnTo>
                    <a:lnTo>
                      <a:pt x="10316" y="1528"/>
                    </a:lnTo>
                    <a:lnTo>
                      <a:pt x="10295" y="1632"/>
                    </a:lnTo>
                    <a:lnTo>
                      <a:pt x="10399" y="1737"/>
                    </a:lnTo>
                    <a:lnTo>
                      <a:pt x="10420" y="1820"/>
                    </a:lnTo>
                    <a:lnTo>
                      <a:pt x="10462" y="1946"/>
                    </a:lnTo>
                    <a:lnTo>
                      <a:pt x="10441" y="1988"/>
                    </a:lnTo>
                    <a:lnTo>
                      <a:pt x="10337" y="1988"/>
                    </a:lnTo>
                    <a:lnTo>
                      <a:pt x="10190" y="1946"/>
                    </a:lnTo>
                    <a:lnTo>
                      <a:pt x="10148" y="1925"/>
                    </a:lnTo>
                    <a:lnTo>
                      <a:pt x="9918" y="1925"/>
                    </a:lnTo>
                    <a:lnTo>
                      <a:pt x="9814" y="1946"/>
                    </a:lnTo>
                    <a:lnTo>
                      <a:pt x="9772" y="1883"/>
                    </a:lnTo>
                    <a:lnTo>
                      <a:pt x="9604" y="1883"/>
                    </a:lnTo>
                    <a:lnTo>
                      <a:pt x="9479" y="1946"/>
                    </a:lnTo>
                    <a:lnTo>
                      <a:pt x="9395" y="2134"/>
                    </a:lnTo>
                    <a:lnTo>
                      <a:pt x="9165" y="2134"/>
                    </a:lnTo>
                    <a:lnTo>
                      <a:pt x="9039" y="2155"/>
                    </a:lnTo>
                    <a:lnTo>
                      <a:pt x="8998" y="2197"/>
                    </a:lnTo>
                    <a:lnTo>
                      <a:pt x="8935" y="2302"/>
                    </a:lnTo>
                    <a:lnTo>
                      <a:pt x="8788" y="2302"/>
                    </a:lnTo>
                    <a:lnTo>
                      <a:pt x="8767" y="2281"/>
                    </a:lnTo>
                    <a:lnTo>
                      <a:pt x="8684" y="2302"/>
                    </a:lnTo>
                    <a:lnTo>
                      <a:pt x="8621" y="2385"/>
                    </a:lnTo>
                    <a:lnTo>
                      <a:pt x="8537" y="2364"/>
                    </a:lnTo>
                    <a:lnTo>
                      <a:pt x="8307" y="2176"/>
                    </a:lnTo>
                    <a:lnTo>
                      <a:pt x="8223" y="2072"/>
                    </a:lnTo>
                    <a:lnTo>
                      <a:pt x="8223" y="1988"/>
                    </a:lnTo>
                    <a:lnTo>
                      <a:pt x="8098" y="1862"/>
                    </a:lnTo>
                    <a:lnTo>
                      <a:pt x="7993" y="1758"/>
                    </a:lnTo>
                    <a:lnTo>
                      <a:pt x="7993" y="1653"/>
                    </a:lnTo>
                    <a:lnTo>
                      <a:pt x="8014" y="1569"/>
                    </a:lnTo>
                    <a:lnTo>
                      <a:pt x="7993" y="1528"/>
                    </a:lnTo>
                    <a:lnTo>
                      <a:pt x="8014" y="1423"/>
                    </a:lnTo>
                    <a:lnTo>
                      <a:pt x="8056" y="1339"/>
                    </a:lnTo>
                    <a:lnTo>
                      <a:pt x="8056" y="1214"/>
                    </a:lnTo>
                    <a:lnTo>
                      <a:pt x="8161" y="1025"/>
                    </a:lnTo>
                    <a:lnTo>
                      <a:pt x="8202" y="879"/>
                    </a:lnTo>
                    <a:lnTo>
                      <a:pt x="8307" y="732"/>
                    </a:lnTo>
                    <a:lnTo>
                      <a:pt x="8307" y="691"/>
                    </a:lnTo>
                    <a:lnTo>
                      <a:pt x="8202" y="691"/>
                    </a:lnTo>
                    <a:lnTo>
                      <a:pt x="8140" y="607"/>
                    </a:lnTo>
                    <a:lnTo>
                      <a:pt x="8119" y="523"/>
                    </a:lnTo>
                    <a:lnTo>
                      <a:pt x="7993" y="523"/>
                    </a:lnTo>
                    <a:lnTo>
                      <a:pt x="7889" y="481"/>
                    </a:lnTo>
                    <a:lnTo>
                      <a:pt x="7930" y="398"/>
                    </a:lnTo>
                    <a:lnTo>
                      <a:pt x="8014" y="293"/>
                    </a:lnTo>
                    <a:lnTo>
                      <a:pt x="8014" y="147"/>
                    </a:lnTo>
                    <a:lnTo>
                      <a:pt x="7910" y="0"/>
                    </a:lnTo>
                    <a:lnTo>
                      <a:pt x="7784" y="0"/>
                    </a:lnTo>
                    <a:lnTo>
                      <a:pt x="7721" y="63"/>
                    </a:lnTo>
                    <a:lnTo>
                      <a:pt x="767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6B65"/>
                  </a:solidFill>
                </a:endParaRPr>
              </a:p>
            </p:txBody>
          </p:sp>
        </p:grpSp>
        <p:grpSp>
          <p:nvGrpSpPr>
            <p:cNvPr id="2565" name="Google Shape;2565;p76"/>
            <p:cNvGrpSpPr/>
            <p:nvPr/>
          </p:nvGrpSpPr>
          <p:grpSpPr>
            <a:xfrm>
              <a:off x="3265985" y="3226989"/>
              <a:ext cx="87151" cy="346202"/>
              <a:chOff x="2680375" y="3423800"/>
              <a:chExt cx="182975" cy="761050"/>
            </a:xfrm>
          </p:grpSpPr>
          <p:sp>
            <p:nvSpPr>
              <p:cNvPr id="2566" name="Google Shape;2566;p76"/>
              <p:cNvSpPr/>
              <p:nvPr/>
            </p:nvSpPr>
            <p:spPr>
              <a:xfrm>
                <a:off x="2698650" y="3423800"/>
                <a:ext cx="164700" cy="703875"/>
              </a:xfrm>
              <a:custGeom>
                <a:avLst/>
                <a:gdLst/>
                <a:ahLst/>
                <a:cxnLst/>
                <a:rect l="l" t="t" r="r" b="b"/>
                <a:pathLst>
                  <a:path w="6588" h="28155" extrusionOk="0">
                    <a:moveTo>
                      <a:pt x="319" y="4568"/>
                    </a:moveTo>
                    <a:lnTo>
                      <a:pt x="107" y="1274"/>
                    </a:lnTo>
                    <a:lnTo>
                      <a:pt x="319" y="0"/>
                    </a:lnTo>
                    <a:lnTo>
                      <a:pt x="6588" y="4356"/>
                    </a:lnTo>
                    <a:lnTo>
                      <a:pt x="4994" y="7331"/>
                    </a:lnTo>
                    <a:lnTo>
                      <a:pt x="1913" y="16149"/>
                    </a:lnTo>
                    <a:lnTo>
                      <a:pt x="2656" y="24330"/>
                    </a:lnTo>
                    <a:lnTo>
                      <a:pt x="4144" y="28155"/>
                    </a:lnTo>
                    <a:lnTo>
                      <a:pt x="1700" y="27836"/>
                    </a:lnTo>
                    <a:lnTo>
                      <a:pt x="532" y="25605"/>
                    </a:lnTo>
                    <a:lnTo>
                      <a:pt x="1063" y="22736"/>
                    </a:lnTo>
                    <a:lnTo>
                      <a:pt x="0" y="17530"/>
                    </a:lnTo>
                    <a:lnTo>
                      <a:pt x="638" y="14024"/>
                    </a:lnTo>
                    <a:lnTo>
                      <a:pt x="213" y="11793"/>
                    </a:lnTo>
                    <a:lnTo>
                      <a:pt x="744" y="7756"/>
                    </a:lnTo>
                    <a:close/>
                  </a:path>
                </a:pathLst>
              </a:custGeom>
              <a:solidFill>
                <a:schemeClr val="dk1"/>
              </a:solidFill>
              <a:ln>
                <a:noFill/>
              </a:ln>
            </p:spPr>
            <p:txBody>
              <a:bodyPr/>
              <a:lstStyle/>
              <a:p>
                <a:endParaRPr lang="en-US"/>
              </a:p>
            </p:txBody>
          </p:sp>
          <p:sp>
            <p:nvSpPr>
              <p:cNvPr id="2567" name="Google Shape;2567;p76"/>
              <p:cNvSpPr/>
              <p:nvPr/>
            </p:nvSpPr>
            <p:spPr>
              <a:xfrm>
                <a:off x="2680375" y="3510050"/>
                <a:ext cx="137075" cy="674800"/>
              </a:xfrm>
              <a:custGeom>
                <a:avLst/>
                <a:gdLst/>
                <a:ahLst/>
                <a:cxnLst/>
                <a:rect l="l" t="t" r="r" b="b"/>
                <a:pathLst>
                  <a:path w="5483" h="26992" extrusionOk="0">
                    <a:moveTo>
                      <a:pt x="984" y="23016"/>
                    </a:moveTo>
                    <a:lnTo>
                      <a:pt x="984" y="23121"/>
                    </a:lnTo>
                    <a:lnTo>
                      <a:pt x="1026" y="23058"/>
                    </a:lnTo>
                    <a:lnTo>
                      <a:pt x="1088" y="23016"/>
                    </a:lnTo>
                    <a:close/>
                    <a:moveTo>
                      <a:pt x="1047" y="0"/>
                    </a:moveTo>
                    <a:lnTo>
                      <a:pt x="984" y="105"/>
                    </a:lnTo>
                    <a:lnTo>
                      <a:pt x="963" y="209"/>
                    </a:lnTo>
                    <a:lnTo>
                      <a:pt x="1068" y="314"/>
                    </a:lnTo>
                    <a:lnTo>
                      <a:pt x="1005" y="419"/>
                    </a:lnTo>
                    <a:lnTo>
                      <a:pt x="900" y="502"/>
                    </a:lnTo>
                    <a:lnTo>
                      <a:pt x="837" y="461"/>
                    </a:lnTo>
                    <a:lnTo>
                      <a:pt x="691" y="544"/>
                    </a:lnTo>
                    <a:lnTo>
                      <a:pt x="565" y="628"/>
                    </a:lnTo>
                    <a:lnTo>
                      <a:pt x="628" y="670"/>
                    </a:lnTo>
                    <a:lnTo>
                      <a:pt x="628" y="837"/>
                    </a:lnTo>
                    <a:lnTo>
                      <a:pt x="586" y="963"/>
                    </a:lnTo>
                    <a:lnTo>
                      <a:pt x="628" y="1130"/>
                    </a:lnTo>
                    <a:lnTo>
                      <a:pt x="733" y="1549"/>
                    </a:lnTo>
                    <a:lnTo>
                      <a:pt x="733" y="1695"/>
                    </a:lnTo>
                    <a:lnTo>
                      <a:pt x="691" y="1800"/>
                    </a:lnTo>
                    <a:lnTo>
                      <a:pt x="649" y="1883"/>
                    </a:lnTo>
                    <a:lnTo>
                      <a:pt x="691" y="2093"/>
                    </a:lnTo>
                    <a:lnTo>
                      <a:pt x="775" y="2302"/>
                    </a:lnTo>
                    <a:lnTo>
                      <a:pt x="858" y="2490"/>
                    </a:lnTo>
                    <a:lnTo>
                      <a:pt x="858" y="2762"/>
                    </a:lnTo>
                    <a:lnTo>
                      <a:pt x="837" y="2846"/>
                    </a:lnTo>
                    <a:lnTo>
                      <a:pt x="796" y="2909"/>
                    </a:lnTo>
                    <a:lnTo>
                      <a:pt x="837" y="3327"/>
                    </a:lnTo>
                    <a:lnTo>
                      <a:pt x="837" y="3432"/>
                    </a:lnTo>
                    <a:lnTo>
                      <a:pt x="754" y="3474"/>
                    </a:lnTo>
                    <a:lnTo>
                      <a:pt x="670" y="3536"/>
                    </a:lnTo>
                    <a:lnTo>
                      <a:pt x="670" y="3766"/>
                    </a:lnTo>
                    <a:lnTo>
                      <a:pt x="691" y="3829"/>
                    </a:lnTo>
                    <a:lnTo>
                      <a:pt x="775" y="3766"/>
                    </a:lnTo>
                    <a:lnTo>
                      <a:pt x="837" y="3829"/>
                    </a:lnTo>
                    <a:lnTo>
                      <a:pt x="754" y="3892"/>
                    </a:lnTo>
                    <a:lnTo>
                      <a:pt x="754" y="4499"/>
                    </a:lnTo>
                    <a:lnTo>
                      <a:pt x="837" y="4729"/>
                    </a:lnTo>
                    <a:lnTo>
                      <a:pt x="858" y="4917"/>
                    </a:lnTo>
                    <a:lnTo>
                      <a:pt x="837" y="5064"/>
                    </a:lnTo>
                    <a:lnTo>
                      <a:pt x="733" y="5231"/>
                    </a:lnTo>
                    <a:lnTo>
                      <a:pt x="733" y="5399"/>
                    </a:lnTo>
                    <a:lnTo>
                      <a:pt x="837" y="5566"/>
                    </a:lnTo>
                    <a:lnTo>
                      <a:pt x="796" y="5712"/>
                    </a:lnTo>
                    <a:lnTo>
                      <a:pt x="796" y="5984"/>
                    </a:lnTo>
                    <a:lnTo>
                      <a:pt x="754" y="6089"/>
                    </a:lnTo>
                    <a:lnTo>
                      <a:pt x="754" y="6256"/>
                    </a:lnTo>
                    <a:lnTo>
                      <a:pt x="775" y="6340"/>
                    </a:lnTo>
                    <a:lnTo>
                      <a:pt x="775" y="6403"/>
                    </a:lnTo>
                    <a:lnTo>
                      <a:pt x="670" y="6570"/>
                    </a:lnTo>
                    <a:lnTo>
                      <a:pt x="670" y="6717"/>
                    </a:lnTo>
                    <a:lnTo>
                      <a:pt x="628" y="6821"/>
                    </a:lnTo>
                    <a:lnTo>
                      <a:pt x="649" y="7010"/>
                    </a:lnTo>
                    <a:lnTo>
                      <a:pt x="628" y="7093"/>
                    </a:lnTo>
                    <a:lnTo>
                      <a:pt x="524" y="7303"/>
                    </a:lnTo>
                    <a:lnTo>
                      <a:pt x="524" y="7407"/>
                    </a:lnTo>
                    <a:lnTo>
                      <a:pt x="628" y="7554"/>
                    </a:lnTo>
                    <a:lnTo>
                      <a:pt x="649" y="7721"/>
                    </a:lnTo>
                    <a:lnTo>
                      <a:pt x="733" y="7826"/>
                    </a:lnTo>
                    <a:lnTo>
                      <a:pt x="649" y="7867"/>
                    </a:lnTo>
                    <a:lnTo>
                      <a:pt x="586" y="8014"/>
                    </a:lnTo>
                    <a:lnTo>
                      <a:pt x="670" y="8119"/>
                    </a:lnTo>
                    <a:lnTo>
                      <a:pt x="586" y="8202"/>
                    </a:lnTo>
                    <a:lnTo>
                      <a:pt x="524" y="8244"/>
                    </a:lnTo>
                    <a:lnTo>
                      <a:pt x="524" y="8391"/>
                    </a:lnTo>
                    <a:lnTo>
                      <a:pt x="544" y="8537"/>
                    </a:lnTo>
                    <a:lnTo>
                      <a:pt x="544" y="8663"/>
                    </a:lnTo>
                    <a:lnTo>
                      <a:pt x="670" y="8997"/>
                    </a:lnTo>
                    <a:lnTo>
                      <a:pt x="670" y="9186"/>
                    </a:lnTo>
                    <a:lnTo>
                      <a:pt x="628" y="9228"/>
                    </a:lnTo>
                    <a:lnTo>
                      <a:pt x="628" y="9332"/>
                    </a:lnTo>
                    <a:lnTo>
                      <a:pt x="754" y="9520"/>
                    </a:lnTo>
                    <a:lnTo>
                      <a:pt x="754" y="9730"/>
                    </a:lnTo>
                    <a:lnTo>
                      <a:pt x="733" y="9855"/>
                    </a:lnTo>
                    <a:lnTo>
                      <a:pt x="733" y="9918"/>
                    </a:lnTo>
                    <a:lnTo>
                      <a:pt x="754" y="10023"/>
                    </a:lnTo>
                    <a:lnTo>
                      <a:pt x="733" y="10106"/>
                    </a:lnTo>
                    <a:lnTo>
                      <a:pt x="691" y="10211"/>
                    </a:lnTo>
                    <a:lnTo>
                      <a:pt x="733" y="10253"/>
                    </a:lnTo>
                    <a:lnTo>
                      <a:pt x="858" y="10441"/>
                    </a:lnTo>
                    <a:lnTo>
                      <a:pt x="879" y="10546"/>
                    </a:lnTo>
                    <a:lnTo>
                      <a:pt x="837" y="10650"/>
                    </a:lnTo>
                    <a:lnTo>
                      <a:pt x="754" y="10692"/>
                    </a:lnTo>
                    <a:lnTo>
                      <a:pt x="670" y="10860"/>
                    </a:lnTo>
                    <a:lnTo>
                      <a:pt x="670" y="10901"/>
                    </a:lnTo>
                    <a:lnTo>
                      <a:pt x="733" y="10964"/>
                    </a:lnTo>
                    <a:lnTo>
                      <a:pt x="670" y="11090"/>
                    </a:lnTo>
                    <a:lnTo>
                      <a:pt x="586" y="11173"/>
                    </a:lnTo>
                    <a:lnTo>
                      <a:pt x="586" y="11278"/>
                    </a:lnTo>
                    <a:lnTo>
                      <a:pt x="565" y="11466"/>
                    </a:lnTo>
                    <a:lnTo>
                      <a:pt x="524" y="11571"/>
                    </a:lnTo>
                    <a:lnTo>
                      <a:pt x="524" y="11676"/>
                    </a:lnTo>
                    <a:lnTo>
                      <a:pt x="482" y="11717"/>
                    </a:lnTo>
                    <a:lnTo>
                      <a:pt x="482" y="11843"/>
                    </a:lnTo>
                    <a:lnTo>
                      <a:pt x="419" y="11927"/>
                    </a:lnTo>
                    <a:lnTo>
                      <a:pt x="419" y="11989"/>
                    </a:lnTo>
                    <a:lnTo>
                      <a:pt x="461" y="12052"/>
                    </a:lnTo>
                    <a:lnTo>
                      <a:pt x="377" y="12157"/>
                    </a:lnTo>
                    <a:lnTo>
                      <a:pt x="377" y="12324"/>
                    </a:lnTo>
                    <a:lnTo>
                      <a:pt x="377" y="12429"/>
                    </a:lnTo>
                    <a:lnTo>
                      <a:pt x="314" y="12471"/>
                    </a:lnTo>
                    <a:lnTo>
                      <a:pt x="314" y="12575"/>
                    </a:lnTo>
                    <a:lnTo>
                      <a:pt x="272" y="12659"/>
                    </a:lnTo>
                    <a:lnTo>
                      <a:pt x="272" y="12743"/>
                    </a:lnTo>
                    <a:lnTo>
                      <a:pt x="314" y="12847"/>
                    </a:lnTo>
                    <a:lnTo>
                      <a:pt x="314" y="12952"/>
                    </a:lnTo>
                    <a:lnTo>
                      <a:pt x="231" y="13057"/>
                    </a:lnTo>
                    <a:lnTo>
                      <a:pt x="147" y="13057"/>
                    </a:lnTo>
                    <a:lnTo>
                      <a:pt x="63" y="12994"/>
                    </a:lnTo>
                    <a:lnTo>
                      <a:pt x="0" y="13015"/>
                    </a:lnTo>
                    <a:lnTo>
                      <a:pt x="0" y="13098"/>
                    </a:lnTo>
                    <a:lnTo>
                      <a:pt x="21" y="13224"/>
                    </a:lnTo>
                    <a:lnTo>
                      <a:pt x="21" y="13412"/>
                    </a:lnTo>
                    <a:lnTo>
                      <a:pt x="105" y="13517"/>
                    </a:lnTo>
                    <a:lnTo>
                      <a:pt x="231" y="13621"/>
                    </a:lnTo>
                    <a:lnTo>
                      <a:pt x="252" y="13747"/>
                    </a:lnTo>
                    <a:lnTo>
                      <a:pt x="231" y="13914"/>
                    </a:lnTo>
                    <a:lnTo>
                      <a:pt x="398" y="14228"/>
                    </a:lnTo>
                    <a:lnTo>
                      <a:pt x="440" y="14312"/>
                    </a:lnTo>
                    <a:lnTo>
                      <a:pt x="524" y="14375"/>
                    </a:lnTo>
                    <a:lnTo>
                      <a:pt x="524" y="14563"/>
                    </a:lnTo>
                    <a:lnTo>
                      <a:pt x="461" y="14835"/>
                    </a:lnTo>
                    <a:lnTo>
                      <a:pt x="419" y="14856"/>
                    </a:lnTo>
                    <a:lnTo>
                      <a:pt x="440" y="14940"/>
                    </a:lnTo>
                    <a:lnTo>
                      <a:pt x="419" y="15002"/>
                    </a:lnTo>
                    <a:lnTo>
                      <a:pt x="356" y="14982"/>
                    </a:lnTo>
                    <a:lnTo>
                      <a:pt x="314" y="14982"/>
                    </a:lnTo>
                    <a:lnTo>
                      <a:pt x="272" y="15086"/>
                    </a:lnTo>
                    <a:lnTo>
                      <a:pt x="314" y="15191"/>
                    </a:lnTo>
                    <a:lnTo>
                      <a:pt x="377" y="15254"/>
                    </a:lnTo>
                    <a:lnTo>
                      <a:pt x="335" y="15484"/>
                    </a:lnTo>
                    <a:lnTo>
                      <a:pt x="356" y="15588"/>
                    </a:lnTo>
                    <a:lnTo>
                      <a:pt x="314" y="15672"/>
                    </a:lnTo>
                    <a:lnTo>
                      <a:pt x="356" y="15714"/>
                    </a:lnTo>
                    <a:lnTo>
                      <a:pt x="335" y="15798"/>
                    </a:lnTo>
                    <a:lnTo>
                      <a:pt x="314" y="15818"/>
                    </a:lnTo>
                    <a:lnTo>
                      <a:pt x="335" y="15881"/>
                    </a:lnTo>
                    <a:lnTo>
                      <a:pt x="524" y="16153"/>
                    </a:lnTo>
                    <a:lnTo>
                      <a:pt x="565" y="16216"/>
                    </a:lnTo>
                    <a:lnTo>
                      <a:pt x="565" y="16362"/>
                    </a:lnTo>
                    <a:lnTo>
                      <a:pt x="524" y="16342"/>
                    </a:lnTo>
                    <a:lnTo>
                      <a:pt x="377" y="16342"/>
                    </a:lnTo>
                    <a:lnTo>
                      <a:pt x="314" y="16425"/>
                    </a:lnTo>
                    <a:lnTo>
                      <a:pt x="314" y="16467"/>
                    </a:lnTo>
                    <a:lnTo>
                      <a:pt x="356" y="16530"/>
                    </a:lnTo>
                    <a:lnTo>
                      <a:pt x="356" y="16614"/>
                    </a:lnTo>
                    <a:lnTo>
                      <a:pt x="314" y="16655"/>
                    </a:lnTo>
                    <a:lnTo>
                      <a:pt x="272" y="16739"/>
                    </a:lnTo>
                    <a:lnTo>
                      <a:pt x="314" y="16823"/>
                    </a:lnTo>
                    <a:lnTo>
                      <a:pt x="335" y="16844"/>
                    </a:lnTo>
                    <a:lnTo>
                      <a:pt x="377" y="16969"/>
                    </a:lnTo>
                    <a:lnTo>
                      <a:pt x="419" y="17304"/>
                    </a:lnTo>
                    <a:lnTo>
                      <a:pt x="356" y="17451"/>
                    </a:lnTo>
                    <a:lnTo>
                      <a:pt x="482" y="17492"/>
                    </a:lnTo>
                    <a:lnTo>
                      <a:pt x="670" y="17471"/>
                    </a:lnTo>
                    <a:lnTo>
                      <a:pt x="670" y="17409"/>
                    </a:lnTo>
                    <a:lnTo>
                      <a:pt x="670" y="17283"/>
                    </a:lnTo>
                    <a:lnTo>
                      <a:pt x="733" y="17199"/>
                    </a:lnTo>
                    <a:lnTo>
                      <a:pt x="837" y="17241"/>
                    </a:lnTo>
                    <a:lnTo>
                      <a:pt x="858" y="17199"/>
                    </a:lnTo>
                    <a:lnTo>
                      <a:pt x="733" y="17095"/>
                    </a:lnTo>
                    <a:lnTo>
                      <a:pt x="775" y="17053"/>
                    </a:lnTo>
                    <a:lnTo>
                      <a:pt x="649" y="16927"/>
                    </a:lnTo>
                    <a:lnTo>
                      <a:pt x="649" y="16844"/>
                    </a:lnTo>
                    <a:lnTo>
                      <a:pt x="733" y="16844"/>
                    </a:lnTo>
                    <a:lnTo>
                      <a:pt x="837" y="16886"/>
                    </a:lnTo>
                    <a:lnTo>
                      <a:pt x="837" y="16865"/>
                    </a:lnTo>
                    <a:lnTo>
                      <a:pt x="775" y="16823"/>
                    </a:lnTo>
                    <a:lnTo>
                      <a:pt x="649" y="16718"/>
                    </a:lnTo>
                    <a:lnTo>
                      <a:pt x="775" y="16739"/>
                    </a:lnTo>
                    <a:lnTo>
                      <a:pt x="775" y="16634"/>
                    </a:lnTo>
                    <a:lnTo>
                      <a:pt x="754" y="16572"/>
                    </a:lnTo>
                    <a:lnTo>
                      <a:pt x="754" y="16425"/>
                    </a:lnTo>
                    <a:lnTo>
                      <a:pt x="733" y="16362"/>
                    </a:lnTo>
                    <a:cubicBezTo>
                      <a:pt x="733" y="16321"/>
                      <a:pt x="754" y="16258"/>
                      <a:pt x="775" y="16237"/>
                    </a:cubicBezTo>
                    <a:lnTo>
                      <a:pt x="837" y="16258"/>
                    </a:lnTo>
                    <a:lnTo>
                      <a:pt x="879" y="16237"/>
                    </a:lnTo>
                    <a:cubicBezTo>
                      <a:pt x="879" y="16342"/>
                      <a:pt x="900" y="16467"/>
                      <a:pt x="900" y="16572"/>
                    </a:cubicBezTo>
                    <a:lnTo>
                      <a:pt x="1068" y="17764"/>
                    </a:lnTo>
                    <a:lnTo>
                      <a:pt x="1047" y="17785"/>
                    </a:lnTo>
                    <a:lnTo>
                      <a:pt x="1068" y="17869"/>
                    </a:lnTo>
                    <a:lnTo>
                      <a:pt x="1068" y="18036"/>
                    </a:lnTo>
                    <a:lnTo>
                      <a:pt x="1005" y="18078"/>
                    </a:lnTo>
                    <a:lnTo>
                      <a:pt x="1047" y="18120"/>
                    </a:lnTo>
                    <a:lnTo>
                      <a:pt x="1047" y="18287"/>
                    </a:lnTo>
                    <a:lnTo>
                      <a:pt x="1005" y="18350"/>
                    </a:lnTo>
                    <a:lnTo>
                      <a:pt x="1047" y="18434"/>
                    </a:lnTo>
                    <a:lnTo>
                      <a:pt x="1047" y="18455"/>
                    </a:lnTo>
                    <a:cubicBezTo>
                      <a:pt x="1047" y="18643"/>
                      <a:pt x="1005" y="18852"/>
                      <a:pt x="963" y="19041"/>
                    </a:cubicBezTo>
                    <a:cubicBezTo>
                      <a:pt x="921" y="19187"/>
                      <a:pt x="900" y="19334"/>
                      <a:pt x="858" y="19459"/>
                    </a:cubicBezTo>
                    <a:lnTo>
                      <a:pt x="796" y="19480"/>
                    </a:lnTo>
                    <a:lnTo>
                      <a:pt x="691" y="19564"/>
                    </a:lnTo>
                    <a:lnTo>
                      <a:pt x="649" y="19564"/>
                    </a:lnTo>
                    <a:lnTo>
                      <a:pt x="649" y="19501"/>
                    </a:lnTo>
                    <a:lnTo>
                      <a:pt x="754" y="19480"/>
                    </a:lnTo>
                    <a:lnTo>
                      <a:pt x="837" y="19438"/>
                    </a:lnTo>
                    <a:lnTo>
                      <a:pt x="837" y="19271"/>
                    </a:lnTo>
                    <a:lnTo>
                      <a:pt x="775" y="19250"/>
                    </a:lnTo>
                    <a:lnTo>
                      <a:pt x="670" y="19292"/>
                    </a:lnTo>
                    <a:lnTo>
                      <a:pt x="461" y="19292"/>
                    </a:lnTo>
                    <a:lnTo>
                      <a:pt x="377" y="19271"/>
                    </a:lnTo>
                    <a:lnTo>
                      <a:pt x="293" y="19292"/>
                    </a:lnTo>
                    <a:lnTo>
                      <a:pt x="293" y="19375"/>
                    </a:lnTo>
                    <a:lnTo>
                      <a:pt x="356" y="19501"/>
                    </a:lnTo>
                    <a:lnTo>
                      <a:pt x="398" y="19501"/>
                    </a:lnTo>
                    <a:lnTo>
                      <a:pt x="440" y="19585"/>
                    </a:lnTo>
                    <a:lnTo>
                      <a:pt x="356" y="19585"/>
                    </a:lnTo>
                    <a:lnTo>
                      <a:pt x="335" y="19689"/>
                    </a:lnTo>
                    <a:lnTo>
                      <a:pt x="252" y="19752"/>
                    </a:lnTo>
                    <a:lnTo>
                      <a:pt x="189" y="19857"/>
                    </a:lnTo>
                    <a:lnTo>
                      <a:pt x="42" y="19919"/>
                    </a:lnTo>
                    <a:lnTo>
                      <a:pt x="42" y="20003"/>
                    </a:lnTo>
                    <a:lnTo>
                      <a:pt x="189" y="20192"/>
                    </a:lnTo>
                    <a:lnTo>
                      <a:pt x="272" y="20192"/>
                    </a:lnTo>
                    <a:lnTo>
                      <a:pt x="335" y="20129"/>
                    </a:lnTo>
                    <a:lnTo>
                      <a:pt x="335" y="20066"/>
                    </a:lnTo>
                    <a:lnTo>
                      <a:pt x="231" y="20024"/>
                    </a:lnTo>
                    <a:lnTo>
                      <a:pt x="231" y="19982"/>
                    </a:lnTo>
                    <a:lnTo>
                      <a:pt x="272" y="19878"/>
                    </a:lnTo>
                    <a:lnTo>
                      <a:pt x="440" y="19878"/>
                    </a:lnTo>
                    <a:lnTo>
                      <a:pt x="461" y="19857"/>
                    </a:lnTo>
                    <a:lnTo>
                      <a:pt x="482" y="19982"/>
                    </a:lnTo>
                    <a:lnTo>
                      <a:pt x="586" y="20066"/>
                    </a:lnTo>
                    <a:lnTo>
                      <a:pt x="712" y="20066"/>
                    </a:lnTo>
                    <a:lnTo>
                      <a:pt x="754" y="20003"/>
                    </a:lnTo>
                    <a:lnTo>
                      <a:pt x="754" y="20003"/>
                    </a:lnTo>
                    <a:cubicBezTo>
                      <a:pt x="670" y="20317"/>
                      <a:pt x="649" y="20631"/>
                      <a:pt x="649" y="20924"/>
                    </a:cubicBezTo>
                    <a:lnTo>
                      <a:pt x="586" y="20966"/>
                    </a:lnTo>
                    <a:lnTo>
                      <a:pt x="649" y="21008"/>
                    </a:lnTo>
                    <a:lnTo>
                      <a:pt x="649" y="21154"/>
                    </a:lnTo>
                    <a:lnTo>
                      <a:pt x="565" y="21028"/>
                    </a:lnTo>
                    <a:lnTo>
                      <a:pt x="461" y="21008"/>
                    </a:lnTo>
                    <a:lnTo>
                      <a:pt x="440" y="21049"/>
                    </a:lnTo>
                    <a:lnTo>
                      <a:pt x="440" y="21133"/>
                    </a:lnTo>
                    <a:lnTo>
                      <a:pt x="461" y="21259"/>
                    </a:lnTo>
                    <a:lnTo>
                      <a:pt x="565" y="21280"/>
                    </a:lnTo>
                    <a:lnTo>
                      <a:pt x="649" y="21342"/>
                    </a:lnTo>
                    <a:lnTo>
                      <a:pt x="649" y="21384"/>
                    </a:lnTo>
                    <a:lnTo>
                      <a:pt x="691" y="21552"/>
                    </a:lnTo>
                    <a:lnTo>
                      <a:pt x="754" y="21572"/>
                    </a:lnTo>
                    <a:cubicBezTo>
                      <a:pt x="754" y="21635"/>
                      <a:pt x="775" y="21656"/>
                      <a:pt x="796" y="21698"/>
                    </a:cubicBezTo>
                    <a:lnTo>
                      <a:pt x="670" y="21656"/>
                    </a:lnTo>
                    <a:lnTo>
                      <a:pt x="649" y="21635"/>
                    </a:lnTo>
                    <a:lnTo>
                      <a:pt x="586" y="21677"/>
                    </a:lnTo>
                    <a:lnTo>
                      <a:pt x="649" y="21865"/>
                    </a:lnTo>
                    <a:lnTo>
                      <a:pt x="649" y="21949"/>
                    </a:lnTo>
                    <a:lnTo>
                      <a:pt x="691" y="21970"/>
                    </a:lnTo>
                    <a:lnTo>
                      <a:pt x="796" y="21803"/>
                    </a:lnTo>
                    <a:lnTo>
                      <a:pt x="858" y="21782"/>
                    </a:lnTo>
                    <a:cubicBezTo>
                      <a:pt x="879" y="21844"/>
                      <a:pt x="900" y="21886"/>
                      <a:pt x="921" y="21970"/>
                    </a:cubicBezTo>
                    <a:lnTo>
                      <a:pt x="921" y="22012"/>
                    </a:lnTo>
                    <a:lnTo>
                      <a:pt x="816" y="22054"/>
                    </a:lnTo>
                    <a:lnTo>
                      <a:pt x="921" y="22284"/>
                    </a:lnTo>
                    <a:lnTo>
                      <a:pt x="963" y="22409"/>
                    </a:lnTo>
                    <a:cubicBezTo>
                      <a:pt x="963" y="22493"/>
                      <a:pt x="984" y="22577"/>
                      <a:pt x="1005" y="22640"/>
                    </a:cubicBezTo>
                    <a:lnTo>
                      <a:pt x="984" y="22681"/>
                    </a:lnTo>
                    <a:lnTo>
                      <a:pt x="984" y="22744"/>
                    </a:lnTo>
                    <a:lnTo>
                      <a:pt x="921" y="22807"/>
                    </a:lnTo>
                    <a:lnTo>
                      <a:pt x="1005" y="22849"/>
                    </a:lnTo>
                    <a:lnTo>
                      <a:pt x="1026" y="22932"/>
                    </a:lnTo>
                    <a:lnTo>
                      <a:pt x="1068" y="22932"/>
                    </a:lnTo>
                    <a:cubicBezTo>
                      <a:pt x="1068" y="22953"/>
                      <a:pt x="1068" y="22995"/>
                      <a:pt x="1088" y="23016"/>
                    </a:cubicBezTo>
                    <a:cubicBezTo>
                      <a:pt x="1130" y="23163"/>
                      <a:pt x="1193" y="23330"/>
                      <a:pt x="1235" y="23456"/>
                    </a:cubicBezTo>
                    <a:lnTo>
                      <a:pt x="1277" y="23518"/>
                    </a:lnTo>
                    <a:cubicBezTo>
                      <a:pt x="1277" y="23539"/>
                      <a:pt x="1277" y="23539"/>
                      <a:pt x="1298" y="23560"/>
                    </a:cubicBezTo>
                    <a:lnTo>
                      <a:pt x="1235" y="23665"/>
                    </a:lnTo>
                    <a:lnTo>
                      <a:pt x="1193" y="23728"/>
                    </a:lnTo>
                    <a:lnTo>
                      <a:pt x="1235" y="23749"/>
                    </a:lnTo>
                    <a:lnTo>
                      <a:pt x="1381" y="23728"/>
                    </a:lnTo>
                    <a:lnTo>
                      <a:pt x="1444" y="23874"/>
                    </a:lnTo>
                    <a:lnTo>
                      <a:pt x="1423" y="23874"/>
                    </a:lnTo>
                    <a:lnTo>
                      <a:pt x="1444" y="23937"/>
                    </a:lnTo>
                    <a:lnTo>
                      <a:pt x="1486" y="23958"/>
                    </a:lnTo>
                    <a:lnTo>
                      <a:pt x="1423" y="24000"/>
                    </a:lnTo>
                    <a:lnTo>
                      <a:pt x="1402" y="24062"/>
                    </a:lnTo>
                    <a:lnTo>
                      <a:pt x="1423" y="24146"/>
                    </a:lnTo>
                    <a:lnTo>
                      <a:pt x="1486" y="24167"/>
                    </a:lnTo>
                    <a:lnTo>
                      <a:pt x="1549" y="24188"/>
                    </a:lnTo>
                    <a:lnTo>
                      <a:pt x="1507" y="24104"/>
                    </a:lnTo>
                    <a:lnTo>
                      <a:pt x="1549" y="24083"/>
                    </a:lnTo>
                    <a:cubicBezTo>
                      <a:pt x="1612" y="24167"/>
                      <a:pt x="1653" y="24272"/>
                      <a:pt x="1716" y="24355"/>
                    </a:cubicBezTo>
                    <a:lnTo>
                      <a:pt x="1716" y="24397"/>
                    </a:lnTo>
                    <a:lnTo>
                      <a:pt x="1653" y="24460"/>
                    </a:lnTo>
                    <a:lnTo>
                      <a:pt x="1695" y="24481"/>
                    </a:lnTo>
                    <a:lnTo>
                      <a:pt x="1737" y="24460"/>
                    </a:lnTo>
                    <a:lnTo>
                      <a:pt x="1758" y="24418"/>
                    </a:lnTo>
                    <a:cubicBezTo>
                      <a:pt x="1967" y="24753"/>
                      <a:pt x="2218" y="25004"/>
                      <a:pt x="2469" y="25234"/>
                    </a:cubicBezTo>
                    <a:lnTo>
                      <a:pt x="2449" y="25234"/>
                    </a:lnTo>
                    <a:lnTo>
                      <a:pt x="2365" y="25192"/>
                    </a:lnTo>
                    <a:lnTo>
                      <a:pt x="2260" y="25150"/>
                    </a:lnTo>
                    <a:lnTo>
                      <a:pt x="2156" y="25150"/>
                    </a:lnTo>
                    <a:lnTo>
                      <a:pt x="2072" y="25109"/>
                    </a:lnTo>
                    <a:lnTo>
                      <a:pt x="1946" y="24983"/>
                    </a:lnTo>
                    <a:lnTo>
                      <a:pt x="1863" y="24920"/>
                    </a:lnTo>
                    <a:lnTo>
                      <a:pt x="1842" y="24983"/>
                    </a:lnTo>
                    <a:lnTo>
                      <a:pt x="1863" y="25088"/>
                    </a:lnTo>
                    <a:lnTo>
                      <a:pt x="1946" y="25213"/>
                    </a:lnTo>
                    <a:lnTo>
                      <a:pt x="2072" y="25234"/>
                    </a:lnTo>
                    <a:lnTo>
                      <a:pt x="2239" y="25318"/>
                    </a:lnTo>
                    <a:lnTo>
                      <a:pt x="2281" y="25401"/>
                    </a:lnTo>
                    <a:lnTo>
                      <a:pt x="2365" y="25401"/>
                    </a:lnTo>
                    <a:lnTo>
                      <a:pt x="2428" y="25360"/>
                    </a:lnTo>
                    <a:lnTo>
                      <a:pt x="2574" y="25422"/>
                    </a:lnTo>
                    <a:lnTo>
                      <a:pt x="2679" y="25464"/>
                    </a:lnTo>
                    <a:lnTo>
                      <a:pt x="2783" y="25464"/>
                    </a:lnTo>
                    <a:cubicBezTo>
                      <a:pt x="2804" y="25464"/>
                      <a:pt x="2846" y="25506"/>
                      <a:pt x="2846" y="25527"/>
                    </a:cubicBezTo>
                    <a:lnTo>
                      <a:pt x="2804" y="25527"/>
                    </a:lnTo>
                    <a:lnTo>
                      <a:pt x="2700" y="25569"/>
                    </a:lnTo>
                    <a:lnTo>
                      <a:pt x="2658" y="25548"/>
                    </a:lnTo>
                    <a:lnTo>
                      <a:pt x="2595" y="25506"/>
                    </a:lnTo>
                    <a:lnTo>
                      <a:pt x="2532" y="25506"/>
                    </a:lnTo>
                    <a:lnTo>
                      <a:pt x="2490" y="25548"/>
                    </a:lnTo>
                    <a:lnTo>
                      <a:pt x="2490" y="25611"/>
                    </a:lnTo>
                    <a:lnTo>
                      <a:pt x="2595" y="25653"/>
                    </a:lnTo>
                    <a:lnTo>
                      <a:pt x="2658" y="25757"/>
                    </a:lnTo>
                    <a:lnTo>
                      <a:pt x="2762" y="25799"/>
                    </a:lnTo>
                    <a:lnTo>
                      <a:pt x="2867" y="25925"/>
                    </a:lnTo>
                    <a:lnTo>
                      <a:pt x="2951" y="25945"/>
                    </a:lnTo>
                    <a:lnTo>
                      <a:pt x="3076" y="25925"/>
                    </a:lnTo>
                    <a:lnTo>
                      <a:pt x="3118" y="25945"/>
                    </a:lnTo>
                    <a:lnTo>
                      <a:pt x="3118" y="26029"/>
                    </a:lnTo>
                    <a:lnTo>
                      <a:pt x="3202" y="26092"/>
                    </a:lnTo>
                    <a:lnTo>
                      <a:pt x="3285" y="26071"/>
                    </a:lnTo>
                    <a:lnTo>
                      <a:pt x="3265" y="26029"/>
                    </a:lnTo>
                    <a:lnTo>
                      <a:pt x="3327" y="25945"/>
                    </a:lnTo>
                    <a:lnTo>
                      <a:pt x="3327" y="25883"/>
                    </a:lnTo>
                    <a:lnTo>
                      <a:pt x="3285" y="25862"/>
                    </a:lnTo>
                    <a:lnTo>
                      <a:pt x="3327" y="25841"/>
                    </a:lnTo>
                    <a:lnTo>
                      <a:pt x="3411" y="25841"/>
                    </a:lnTo>
                    <a:lnTo>
                      <a:pt x="3369" y="25757"/>
                    </a:lnTo>
                    <a:lnTo>
                      <a:pt x="3285" y="25736"/>
                    </a:lnTo>
                    <a:lnTo>
                      <a:pt x="3160" y="25757"/>
                    </a:lnTo>
                    <a:lnTo>
                      <a:pt x="3118" y="25715"/>
                    </a:lnTo>
                    <a:lnTo>
                      <a:pt x="3118" y="25715"/>
                    </a:lnTo>
                    <a:cubicBezTo>
                      <a:pt x="3141" y="25721"/>
                      <a:pt x="3164" y="25724"/>
                      <a:pt x="3189" y="25724"/>
                    </a:cubicBezTo>
                    <a:cubicBezTo>
                      <a:pt x="3256" y="25724"/>
                      <a:pt x="3329" y="25704"/>
                      <a:pt x="3390" y="25673"/>
                    </a:cubicBezTo>
                    <a:lnTo>
                      <a:pt x="3411" y="25715"/>
                    </a:lnTo>
                    <a:lnTo>
                      <a:pt x="3578" y="25736"/>
                    </a:lnTo>
                    <a:lnTo>
                      <a:pt x="3683" y="25778"/>
                    </a:lnTo>
                    <a:lnTo>
                      <a:pt x="3746" y="25778"/>
                    </a:lnTo>
                    <a:lnTo>
                      <a:pt x="3829" y="25841"/>
                    </a:lnTo>
                    <a:lnTo>
                      <a:pt x="3892" y="25778"/>
                    </a:lnTo>
                    <a:lnTo>
                      <a:pt x="3955" y="25653"/>
                    </a:lnTo>
                    <a:lnTo>
                      <a:pt x="3913" y="25464"/>
                    </a:lnTo>
                    <a:lnTo>
                      <a:pt x="3934" y="25401"/>
                    </a:lnTo>
                    <a:lnTo>
                      <a:pt x="3934" y="25318"/>
                    </a:lnTo>
                    <a:lnTo>
                      <a:pt x="3955" y="25150"/>
                    </a:lnTo>
                    <a:lnTo>
                      <a:pt x="3955" y="25109"/>
                    </a:lnTo>
                    <a:cubicBezTo>
                      <a:pt x="4018" y="25213"/>
                      <a:pt x="4060" y="25318"/>
                      <a:pt x="4143" y="25422"/>
                    </a:cubicBezTo>
                    <a:lnTo>
                      <a:pt x="4122" y="25527"/>
                    </a:lnTo>
                    <a:lnTo>
                      <a:pt x="4060" y="25632"/>
                    </a:lnTo>
                    <a:lnTo>
                      <a:pt x="4122" y="25736"/>
                    </a:lnTo>
                    <a:lnTo>
                      <a:pt x="4060" y="25820"/>
                    </a:lnTo>
                    <a:lnTo>
                      <a:pt x="4060" y="25883"/>
                    </a:lnTo>
                    <a:lnTo>
                      <a:pt x="4164" y="25945"/>
                    </a:lnTo>
                    <a:lnTo>
                      <a:pt x="4269" y="25966"/>
                    </a:lnTo>
                    <a:lnTo>
                      <a:pt x="4332" y="25987"/>
                    </a:lnTo>
                    <a:lnTo>
                      <a:pt x="4373" y="25945"/>
                    </a:lnTo>
                    <a:lnTo>
                      <a:pt x="4248" y="25841"/>
                    </a:lnTo>
                    <a:lnTo>
                      <a:pt x="4332" y="25757"/>
                    </a:lnTo>
                    <a:lnTo>
                      <a:pt x="4562" y="26155"/>
                    </a:lnTo>
                    <a:lnTo>
                      <a:pt x="4562" y="26155"/>
                    </a:lnTo>
                    <a:lnTo>
                      <a:pt x="4520" y="26134"/>
                    </a:lnTo>
                    <a:lnTo>
                      <a:pt x="4332" y="26050"/>
                    </a:lnTo>
                    <a:lnTo>
                      <a:pt x="4227" y="25987"/>
                    </a:lnTo>
                    <a:lnTo>
                      <a:pt x="4206" y="26029"/>
                    </a:lnTo>
                    <a:lnTo>
                      <a:pt x="4248" y="26071"/>
                    </a:lnTo>
                    <a:lnTo>
                      <a:pt x="4520" y="26197"/>
                    </a:lnTo>
                    <a:lnTo>
                      <a:pt x="4541" y="26259"/>
                    </a:lnTo>
                    <a:lnTo>
                      <a:pt x="4436" y="26259"/>
                    </a:lnTo>
                    <a:lnTo>
                      <a:pt x="4436" y="26322"/>
                    </a:lnTo>
                    <a:lnTo>
                      <a:pt x="4373" y="26322"/>
                    </a:lnTo>
                    <a:lnTo>
                      <a:pt x="4353" y="26238"/>
                    </a:lnTo>
                    <a:lnTo>
                      <a:pt x="4227" y="26155"/>
                    </a:lnTo>
                    <a:lnTo>
                      <a:pt x="4206" y="26176"/>
                    </a:lnTo>
                    <a:lnTo>
                      <a:pt x="4206" y="26259"/>
                    </a:lnTo>
                    <a:lnTo>
                      <a:pt x="4122" y="26259"/>
                    </a:lnTo>
                    <a:lnTo>
                      <a:pt x="3934" y="26280"/>
                    </a:lnTo>
                    <a:lnTo>
                      <a:pt x="3892" y="26322"/>
                    </a:lnTo>
                    <a:lnTo>
                      <a:pt x="3934" y="26364"/>
                    </a:lnTo>
                    <a:lnTo>
                      <a:pt x="3913" y="26385"/>
                    </a:lnTo>
                    <a:lnTo>
                      <a:pt x="3809" y="26364"/>
                    </a:lnTo>
                    <a:lnTo>
                      <a:pt x="3704" y="26385"/>
                    </a:lnTo>
                    <a:lnTo>
                      <a:pt x="3725" y="26448"/>
                    </a:lnTo>
                    <a:lnTo>
                      <a:pt x="3850" y="26469"/>
                    </a:lnTo>
                    <a:lnTo>
                      <a:pt x="3955" y="26469"/>
                    </a:lnTo>
                    <a:lnTo>
                      <a:pt x="3997" y="26427"/>
                    </a:lnTo>
                    <a:lnTo>
                      <a:pt x="4018" y="26385"/>
                    </a:lnTo>
                    <a:lnTo>
                      <a:pt x="4101" y="26427"/>
                    </a:lnTo>
                    <a:lnTo>
                      <a:pt x="4206" y="26490"/>
                    </a:lnTo>
                    <a:lnTo>
                      <a:pt x="4248" y="26469"/>
                    </a:lnTo>
                    <a:lnTo>
                      <a:pt x="4269" y="26531"/>
                    </a:lnTo>
                    <a:lnTo>
                      <a:pt x="4269" y="26573"/>
                    </a:lnTo>
                    <a:lnTo>
                      <a:pt x="4353" y="26636"/>
                    </a:lnTo>
                    <a:lnTo>
                      <a:pt x="4269" y="26678"/>
                    </a:lnTo>
                    <a:lnTo>
                      <a:pt x="4227" y="26782"/>
                    </a:lnTo>
                    <a:lnTo>
                      <a:pt x="4269" y="26866"/>
                    </a:lnTo>
                    <a:lnTo>
                      <a:pt x="4353" y="26866"/>
                    </a:lnTo>
                    <a:lnTo>
                      <a:pt x="4436" y="26887"/>
                    </a:lnTo>
                    <a:lnTo>
                      <a:pt x="4541" y="26992"/>
                    </a:lnTo>
                    <a:lnTo>
                      <a:pt x="4625" y="26992"/>
                    </a:lnTo>
                    <a:lnTo>
                      <a:pt x="4646" y="26971"/>
                    </a:lnTo>
                    <a:lnTo>
                      <a:pt x="4562" y="26908"/>
                    </a:lnTo>
                    <a:lnTo>
                      <a:pt x="4457" y="26845"/>
                    </a:lnTo>
                    <a:lnTo>
                      <a:pt x="4436" y="26782"/>
                    </a:lnTo>
                    <a:lnTo>
                      <a:pt x="4457" y="26782"/>
                    </a:lnTo>
                    <a:lnTo>
                      <a:pt x="4541" y="26803"/>
                    </a:lnTo>
                    <a:lnTo>
                      <a:pt x="4625" y="26762"/>
                    </a:lnTo>
                    <a:lnTo>
                      <a:pt x="4646" y="26699"/>
                    </a:lnTo>
                    <a:lnTo>
                      <a:pt x="4562" y="26678"/>
                    </a:lnTo>
                    <a:lnTo>
                      <a:pt x="4520" y="26636"/>
                    </a:lnTo>
                    <a:lnTo>
                      <a:pt x="4750" y="26531"/>
                    </a:lnTo>
                    <a:lnTo>
                      <a:pt x="4855" y="26469"/>
                    </a:lnTo>
                    <a:lnTo>
                      <a:pt x="4938" y="26490"/>
                    </a:lnTo>
                    <a:cubicBezTo>
                      <a:pt x="4959" y="26531"/>
                      <a:pt x="4959" y="26552"/>
                      <a:pt x="4980" y="26552"/>
                    </a:cubicBezTo>
                    <a:lnTo>
                      <a:pt x="5001" y="26552"/>
                    </a:lnTo>
                    <a:lnTo>
                      <a:pt x="5001" y="26531"/>
                    </a:lnTo>
                    <a:lnTo>
                      <a:pt x="5294" y="26594"/>
                    </a:lnTo>
                    <a:lnTo>
                      <a:pt x="5357" y="26573"/>
                    </a:lnTo>
                    <a:lnTo>
                      <a:pt x="5357" y="26510"/>
                    </a:lnTo>
                    <a:lnTo>
                      <a:pt x="5482" y="26510"/>
                    </a:lnTo>
                    <a:lnTo>
                      <a:pt x="5420" y="26322"/>
                    </a:lnTo>
                    <a:lnTo>
                      <a:pt x="5357" y="26322"/>
                    </a:lnTo>
                    <a:lnTo>
                      <a:pt x="5252" y="26238"/>
                    </a:lnTo>
                    <a:lnTo>
                      <a:pt x="5106" y="26176"/>
                    </a:lnTo>
                    <a:lnTo>
                      <a:pt x="5106" y="26113"/>
                    </a:lnTo>
                    <a:lnTo>
                      <a:pt x="5273" y="26218"/>
                    </a:lnTo>
                    <a:lnTo>
                      <a:pt x="5399" y="26238"/>
                    </a:lnTo>
                    <a:lnTo>
                      <a:pt x="5148" y="25171"/>
                    </a:lnTo>
                    <a:lnTo>
                      <a:pt x="5106" y="25171"/>
                    </a:lnTo>
                    <a:lnTo>
                      <a:pt x="5106" y="25129"/>
                    </a:lnTo>
                    <a:lnTo>
                      <a:pt x="4959" y="24481"/>
                    </a:lnTo>
                    <a:lnTo>
                      <a:pt x="4792" y="24544"/>
                    </a:lnTo>
                    <a:lnTo>
                      <a:pt x="4750" y="24585"/>
                    </a:lnTo>
                    <a:lnTo>
                      <a:pt x="4666" y="24502"/>
                    </a:lnTo>
                    <a:lnTo>
                      <a:pt x="4583" y="24481"/>
                    </a:lnTo>
                    <a:lnTo>
                      <a:pt x="4562" y="24544"/>
                    </a:lnTo>
                    <a:cubicBezTo>
                      <a:pt x="4562" y="24502"/>
                      <a:pt x="4541" y="24502"/>
                      <a:pt x="4541" y="24481"/>
                    </a:cubicBezTo>
                    <a:lnTo>
                      <a:pt x="4541" y="24334"/>
                    </a:lnTo>
                    <a:lnTo>
                      <a:pt x="4625" y="24272"/>
                    </a:lnTo>
                    <a:lnTo>
                      <a:pt x="4750" y="24251"/>
                    </a:lnTo>
                    <a:lnTo>
                      <a:pt x="4897" y="24334"/>
                    </a:lnTo>
                    <a:lnTo>
                      <a:pt x="4980" y="24272"/>
                    </a:lnTo>
                    <a:lnTo>
                      <a:pt x="5001" y="24272"/>
                    </a:lnTo>
                    <a:lnTo>
                      <a:pt x="4855" y="24146"/>
                    </a:lnTo>
                    <a:lnTo>
                      <a:pt x="4520" y="23937"/>
                    </a:lnTo>
                    <a:lnTo>
                      <a:pt x="4457" y="23874"/>
                    </a:lnTo>
                    <a:lnTo>
                      <a:pt x="3725" y="23874"/>
                    </a:lnTo>
                    <a:lnTo>
                      <a:pt x="3306" y="23958"/>
                    </a:lnTo>
                    <a:lnTo>
                      <a:pt x="3202" y="23895"/>
                    </a:lnTo>
                    <a:lnTo>
                      <a:pt x="2930" y="23874"/>
                    </a:lnTo>
                    <a:lnTo>
                      <a:pt x="2846" y="23644"/>
                    </a:lnTo>
                    <a:lnTo>
                      <a:pt x="2783" y="23435"/>
                    </a:lnTo>
                    <a:lnTo>
                      <a:pt x="2658" y="23330"/>
                    </a:lnTo>
                    <a:lnTo>
                      <a:pt x="2637" y="22995"/>
                    </a:lnTo>
                    <a:lnTo>
                      <a:pt x="2637" y="22828"/>
                    </a:lnTo>
                    <a:lnTo>
                      <a:pt x="2511" y="22828"/>
                    </a:lnTo>
                    <a:lnTo>
                      <a:pt x="2323" y="22912"/>
                    </a:lnTo>
                    <a:lnTo>
                      <a:pt x="2218" y="23016"/>
                    </a:lnTo>
                    <a:lnTo>
                      <a:pt x="2093" y="23016"/>
                    </a:lnTo>
                    <a:lnTo>
                      <a:pt x="1842" y="22577"/>
                    </a:lnTo>
                    <a:cubicBezTo>
                      <a:pt x="1821" y="22493"/>
                      <a:pt x="1800" y="22409"/>
                      <a:pt x="1800" y="22326"/>
                    </a:cubicBezTo>
                    <a:lnTo>
                      <a:pt x="1884" y="21844"/>
                    </a:lnTo>
                    <a:lnTo>
                      <a:pt x="2009" y="21656"/>
                    </a:lnTo>
                    <a:lnTo>
                      <a:pt x="2218" y="21447"/>
                    </a:lnTo>
                    <a:lnTo>
                      <a:pt x="2260" y="21154"/>
                    </a:lnTo>
                    <a:lnTo>
                      <a:pt x="2218" y="20840"/>
                    </a:lnTo>
                    <a:lnTo>
                      <a:pt x="2135" y="20610"/>
                    </a:lnTo>
                    <a:lnTo>
                      <a:pt x="2197" y="20338"/>
                    </a:lnTo>
                    <a:lnTo>
                      <a:pt x="2302" y="20212"/>
                    </a:lnTo>
                    <a:lnTo>
                      <a:pt x="2197" y="19961"/>
                    </a:lnTo>
                    <a:lnTo>
                      <a:pt x="2218" y="19815"/>
                    </a:lnTo>
                    <a:lnTo>
                      <a:pt x="2323" y="19710"/>
                    </a:lnTo>
                    <a:lnTo>
                      <a:pt x="2239" y="19480"/>
                    </a:lnTo>
                    <a:lnTo>
                      <a:pt x="2197" y="19166"/>
                    </a:lnTo>
                    <a:lnTo>
                      <a:pt x="2114" y="19020"/>
                    </a:lnTo>
                    <a:lnTo>
                      <a:pt x="2114" y="18915"/>
                    </a:lnTo>
                    <a:lnTo>
                      <a:pt x="2260" y="18769"/>
                    </a:lnTo>
                    <a:lnTo>
                      <a:pt x="2260" y="18643"/>
                    </a:lnTo>
                    <a:lnTo>
                      <a:pt x="2135" y="18434"/>
                    </a:lnTo>
                    <a:lnTo>
                      <a:pt x="1946" y="18308"/>
                    </a:lnTo>
                    <a:lnTo>
                      <a:pt x="1821" y="18308"/>
                    </a:lnTo>
                    <a:lnTo>
                      <a:pt x="1800" y="18329"/>
                    </a:lnTo>
                    <a:lnTo>
                      <a:pt x="1716" y="18246"/>
                    </a:lnTo>
                    <a:lnTo>
                      <a:pt x="1779" y="18141"/>
                    </a:lnTo>
                    <a:lnTo>
                      <a:pt x="2030" y="18141"/>
                    </a:lnTo>
                    <a:lnTo>
                      <a:pt x="2156" y="17995"/>
                    </a:lnTo>
                    <a:lnTo>
                      <a:pt x="2156" y="17869"/>
                    </a:lnTo>
                    <a:lnTo>
                      <a:pt x="2093" y="17827"/>
                    </a:lnTo>
                    <a:lnTo>
                      <a:pt x="2009" y="17890"/>
                    </a:lnTo>
                    <a:lnTo>
                      <a:pt x="1905" y="17869"/>
                    </a:lnTo>
                    <a:lnTo>
                      <a:pt x="1842" y="17597"/>
                    </a:lnTo>
                    <a:lnTo>
                      <a:pt x="1737" y="17367"/>
                    </a:lnTo>
                    <a:lnTo>
                      <a:pt x="1737" y="17199"/>
                    </a:lnTo>
                    <a:lnTo>
                      <a:pt x="1737" y="17032"/>
                    </a:lnTo>
                    <a:lnTo>
                      <a:pt x="1570" y="16969"/>
                    </a:lnTo>
                    <a:lnTo>
                      <a:pt x="1570" y="16948"/>
                    </a:lnTo>
                    <a:cubicBezTo>
                      <a:pt x="1528" y="16865"/>
                      <a:pt x="1528" y="16760"/>
                      <a:pt x="1507" y="16676"/>
                    </a:cubicBezTo>
                    <a:lnTo>
                      <a:pt x="1486" y="16362"/>
                    </a:lnTo>
                    <a:lnTo>
                      <a:pt x="1612" y="16300"/>
                    </a:lnTo>
                    <a:lnTo>
                      <a:pt x="1633" y="16132"/>
                    </a:lnTo>
                    <a:lnTo>
                      <a:pt x="1591" y="16028"/>
                    </a:lnTo>
                    <a:lnTo>
                      <a:pt x="1486" y="15986"/>
                    </a:lnTo>
                    <a:lnTo>
                      <a:pt x="1423" y="15714"/>
                    </a:lnTo>
                    <a:lnTo>
                      <a:pt x="1402" y="15358"/>
                    </a:lnTo>
                    <a:lnTo>
                      <a:pt x="1423" y="14940"/>
                    </a:lnTo>
                    <a:lnTo>
                      <a:pt x="1319" y="14751"/>
                    </a:lnTo>
                    <a:lnTo>
                      <a:pt x="1298" y="14542"/>
                    </a:lnTo>
                    <a:lnTo>
                      <a:pt x="1507" y="14249"/>
                    </a:lnTo>
                    <a:lnTo>
                      <a:pt x="1528" y="13935"/>
                    </a:lnTo>
                    <a:lnTo>
                      <a:pt x="1695" y="13852"/>
                    </a:lnTo>
                    <a:lnTo>
                      <a:pt x="1779" y="13747"/>
                    </a:lnTo>
                    <a:lnTo>
                      <a:pt x="1423" y="13077"/>
                    </a:lnTo>
                    <a:lnTo>
                      <a:pt x="1486" y="12847"/>
                    </a:lnTo>
                    <a:lnTo>
                      <a:pt x="1486" y="12680"/>
                    </a:lnTo>
                    <a:lnTo>
                      <a:pt x="1486" y="12282"/>
                    </a:lnTo>
                    <a:lnTo>
                      <a:pt x="1612" y="12052"/>
                    </a:lnTo>
                    <a:lnTo>
                      <a:pt x="1737" y="11927"/>
                    </a:lnTo>
                    <a:lnTo>
                      <a:pt x="1716" y="11717"/>
                    </a:lnTo>
                    <a:lnTo>
                      <a:pt x="1612" y="11529"/>
                    </a:lnTo>
                    <a:lnTo>
                      <a:pt x="1528" y="11445"/>
                    </a:lnTo>
                    <a:lnTo>
                      <a:pt x="1674" y="11278"/>
                    </a:lnTo>
                    <a:lnTo>
                      <a:pt x="1633" y="11027"/>
                    </a:lnTo>
                    <a:lnTo>
                      <a:pt x="1737" y="10797"/>
                    </a:lnTo>
                    <a:lnTo>
                      <a:pt x="1842" y="10776"/>
                    </a:lnTo>
                    <a:lnTo>
                      <a:pt x="1884" y="10504"/>
                    </a:lnTo>
                    <a:lnTo>
                      <a:pt x="1821" y="10064"/>
                    </a:lnTo>
                    <a:lnTo>
                      <a:pt x="1737" y="9981"/>
                    </a:lnTo>
                    <a:lnTo>
                      <a:pt x="1674" y="9646"/>
                    </a:lnTo>
                    <a:lnTo>
                      <a:pt x="1591" y="9458"/>
                    </a:lnTo>
                    <a:lnTo>
                      <a:pt x="1444" y="9248"/>
                    </a:lnTo>
                    <a:lnTo>
                      <a:pt x="1423" y="9144"/>
                    </a:lnTo>
                    <a:lnTo>
                      <a:pt x="1319" y="9018"/>
                    </a:lnTo>
                    <a:lnTo>
                      <a:pt x="1277" y="8725"/>
                    </a:lnTo>
                    <a:lnTo>
                      <a:pt x="1298" y="8516"/>
                    </a:lnTo>
                    <a:lnTo>
                      <a:pt x="1444" y="8453"/>
                    </a:lnTo>
                    <a:lnTo>
                      <a:pt x="1444" y="8160"/>
                    </a:lnTo>
                    <a:lnTo>
                      <a:pt x="1528" y="8056"/>
                    </a:lnTo>
                    <a:lnTo>
                      <a:pt x="1528" y="7784"/>
                    </a:lnTo>
                    <a:lnTo>
                      <a:pt x="1423" y="7616"/>
                    </a:lnTo>
                    <a:lnTo>
                      <a:pt x="1402" y="7240"/>
                    </a:lnTo>
                    <a:lnTo>
                      <a:pt x="1486" y="7156"/>
                    </a:lnTo>
                    <a:lnTo>
                      <a:pt x="1528" y="6738"/>
                    </a:lnTo>
                    <a:lnTo>
                      <a:pt x="1633" y="6591"/>
                    </a:lnTo>
                    <a:lnTo>
                      <a:pt x="1800" y="6194"/>
                    </a:lnTo>
                    <a:lnTo>
                      <a:pt x="1946" y="6047"/>
                    </a:lnTo>
                    <a:lnTo>
                      <a:pt x="2051" y="5984"/>
                    </a:lnTo>
                    <a:lnTo>
                      <a:pt x="2135" y="5880"/>
                    </a:lnTo>
                    <a:lnTo>
                      <a:pt x="2093" y="5838"/>
                    </a:lnTo>
                    <a:lnTo>
                      <a:pt x="2093" y="5671"/>
                    </a:lnTo>
                    <a:lnTo>
                      <a:pt x="2030" y="5587"/>
                    </a:lnTo>
                    <a:lnTo>
                      <a:pt x="1946" y="5545"/>
                    </a:lnTo>
                    <a:lnTo>
                      <a:pt x="1988" y="5440"/>
                    </a:lnTo>
                    <a:lnTo>
                      <a:pt x="2093" y="5357"/>
                    </a:lnTo>
                    <a:lnTo>
                      <a:pt x="2093" y="5210"/>
                    </a:lnTo>
                    <a:lnTo>
                      <a:pt x="1946" y="5043"/>
                    </a:lnTo>
                    <a:lnTo>
                      <a:pt x="1925" y="4854"/>
                    </a:lnTo>
                    <a:lnTo>
                      <a:pt x="2009" y="4729"/>
                    </a:lnTo>
                    <a:lnTo>
                      <a:pt x="1988" y="4624"/>
                    </a:lnTo>
                    <a:lnTo>
                      <a:pt x="1842" y="4520"/>
                    </a:lnTo>
                    <a:lnTo>
                      <a:pt x="1905" y="4373"/>
                    </a:lnTo>
                    <a:lnTo>
                      <a:pt x="2574" y="3997"/>
                    </a:lnTo>
                    <a:lnTo>
                      <a:pt x="2741" y="3348"/>
                    </a:lnTo>
                    <a:lnTo>
                      <a:pt x="2658" y="3181"/>
                    </a:lnTo>
                    <a:lnTo>
                      <a:pt x="2553" y="3222"/>
                    </a:lnTo>
                    <a:lnTo>
                      <a:pt x="2511" y="3285"/>
                    </a:lnTo>
                    <a:lnTo>
                      <a:pt x="2344" y="3285"/>
                    </a:lnTo>
                    <a:lnTo>
                      <a:pt x="1925" y="2134"/>
                    </a:lnTo>
                    <a:lnTo>
                      <a:pt x="1633" y="1883"/>
                    </a:lnTo>
                    <a:lnTo>
                      <a:pt x="1570" y="1779"/>
                    </a:lnTo>
                    <a:lnTo>
                      <a:pt x="1695" y="1465"/>
                    </a:lnTo>
                    <a:lnTo>
                      <a:pt x="1633" y="1360"/>
                    </a:lnTo>
                    <a:lnTo>
                      <a:pt x="1716" y="1193"/>
                    </a:lnTo>
                    <a:lnTo>
                      <a:pt x="1695" y="1130"/>
                    </a:lnTo>
                    <a:lnTo>
                      <a:pt x="1423" y="921"/>
                    </a:lnTo>
                    <a:lnTo>
                      <a:pt x="1360" y="774"/>
                    </a:lnTo>
                    <a:lnTo>
                      <a:pt x="1319" y="607"/>
                    </a:lnTo>
                    <a:lnTo>
                      <a:pt x="1298" y="544"/>
                    </a:lnTo>
                    <a:lnTo>
                      <a:pt x="1319" y="440"/>
                    </a:lnTo>
                    <a:lnTo>
                      <a:pt x="1298" y="335"/>
                    </a:lnTo>
                    <a:lnTo>
                      <a:pt x="1256" y="293"/>
                    </a:lnTo>
                    <a:lnTo>
                      <a:pt x="1151" y="189"/>
                    </a:lnTo>
                    <a:lnTo>
                      <a:pt x="1151" y="21"/>
                    </a:lnTo>
                    <a:lnTo>
                      <a:pt x="1109" y="21"/>
                    </a:lnTo>
                    <a:lnTo>
                      <a:pt x="104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68" name="Google Shape;2568;p76"/>
            <p:cNvGrpSpPr/>
            <p:nvPr/>
          </p:nvGrpSpPr>
          <p:grpSpPr>
            <a:xfrm>
              <a:off x="3855466" y="3289811"/>
              <a:ext cx="112514" cy="94210"/>
              <a:chOff x="3918000" y="3561900"/>
              <a:chExt cx="236225" cy="207100"/>
            </a:xfrm>
          </p:grpSpPr>
          <p:sp>
            <p:nvSpPr>
              <p:cNvPr id="2569" name="Google Shape;2569;p76"/>
              <p:cNvSpPr/>
              <p:nvPr/>
            </p:nvSpPr>
            <p:spPr>
              <a:xfrm>
                <a:off x="3925800" y="3561900"/>
                <a:ext cx="228425" cy="170000"/>
              </a:xfrm>
              <a:custGeom>
                <a:avLst/>
                <a:gdLst/>
                <a:ahLst/>
                <a:cxnLst/>
                <a:rect l="l" t="t" r="r" b="b"/>
                <a:pathLst>
                  <a:path w="9137" h="6800" extrusionOk="0">
                    <a:moveTo>
                      <a:pt x="0" y="4356"/>
                    </a:moveTo>
                    <a:lnTo>
                      <a:pt x="1381" y="1594"/>
                    </a:lnTo>
                    <a:lnTo>
                      <a:pt x="7012" y="0"/>
                    </a:lnTo>
                    <a:lnTo>
                      <a:pt x="9137" y="532"/>
                    </a:lnTo>
                    <a:lnTo>
                      <a:pt x="8500" y="2444"/>
                    </a:lnTo>
                    <a:lnTo>
                      <a:pt x="6906" y="5206"/>
                    </a:lnTo>
                    <a:lnTo>
                      <a:pt x="3719" y="6800"/>
                    </a:lnTo>
                    <a:close/>
                  </a:path>
                </a:pathLst>
              </a:custGeom>
              <a:solidFill>
                <a:schemeClr val="dk1"/>
              </a:solidFill>
              <a:ln>
                <a:noFill/>
              </a:ln>
            </p:spPr>
            <p:txBody>
              <a:bodyPr/>
              <a:lstStyle/>
              <a:p>
                <a:endParaRPr lang="en-US"/>
              </a:p>
            </p:txBody>
          </p:sp>
          <p:sp>
            <p:nvSpPr>
              <p:cNvPr id="2570" name="Google Shape;2570;p76"/>
              <p:cNvSpPr/>
              <p:nvPr/>
            </p:nvSpPr>
            <p:spPr>
              <a:xfrm>
                <a:off x="3918000" y="3569675"/>
                <a:ext cx="229150" cy="199325"/>
              </a:xfrm>
              <a:custGeom>
                <a:avLst/>
                <a:gdLst/>
                <a:ahLst/>
                <a:cxnLst/>
                <a:rect l="l" t="t" r="r" b="b"/>
                <a:pathLst>
                  <a:path w="9166" h="7973" extrusionOk="0">
                    <a:moveTo>
                      <a:pt x="6696" y="3976"/>
                    </a:moveTo>
                    <a:lnTo>
                      <a:pt x="6738" y="4018"/>
                    </a:lnTo>
                    <a:lnTo>
                      <a:pt x="6780" y="3997"/>
                    </a:lnTo>
                    <a:lnTo>
                      <a:pt x="6843" y="4039"/>
                    </a:lnTo>
                    <a:lnTo>
                      <a:pt x="6926" y="4018"/>
                    </a:lnTo>
                    <a:lnTo>
                      <a:pt x="7052" y="4122"/>
                    </a:lnTo>
                    <a:lnTo>
                      <a:pt x="7136" y="4353"/>
                    </a:lnTo>
                    <a:lnTo>
                      <a:pt x="7136" y="4499"/>
                    </a:lnTo>
                    <a:lnTo>
                      <a:pt x="7094" y="4583"/>
                    </a:lnTo>
                    <a:lnTo>
                      <a:pt x="6989" y="4625"/>
                    </a:lnTo>
                    <a:lnTo>
                      <a:pt x="6989" y="4708"/>
                    </a:lnTo>
                    <a:lnTo>
                      <a:pt x="7031" y="4750"/>
                    </a:lnTo>
                    <a:lnTo>
                      <a:pt x="7031" y="4834"/>
                    </a:lnTo>
                    <a:lnTo>
                      <a:pt x="6926" y="4918"/>
                    </a:lnTo>
                    <a:lnTo>
                      <a:pt x="6843" y="4876"/>
                    </a:lnTo>
                    <a:lnTo>
                      <a:pt x="6738" y="4918"/>
                    </a:lnTo>
                    <a:lnTo>
                      <a:pt x="6675" y="4959"/>
                    </a:lnTo>
                    <a:lnTo>
                      <a:pt x="6571" y="5001"/>
                    </a:lnTo>
                    <a:lnTo>
                      <a:pt x="6508" y="5127"/>
                    </a:lnTo>
                    <a:lnTo>
                      <a:pt x="6466" y="5169"/>
                    </a:lnTo>
                    <a:lnTo>
                      <a:pt x="6424" y="5231"/>
                    </a:lnTo>
                    <a:lnTo>
                      <a:pt x="6320" y="5231"/>
                    </a:lnTo>
                    <a:lnTo>
                      <a:pt x="6194" y="5169"/>
                    </a:lnTo>
                    <a:lnTo>
                      <a:pt x="6152" y="5106"/>
                    </a:lnTo>
                    <a:lnTo>
                      <a:pt x="6069" y="5022"/>
                    </a:lnTo>
                    <a:lnTo>
                      <a:pt x="6069" y="4918"/>
                    </a:lnTo>
                    <a:lnTo>
                      <a:pt x="5985" y="4834"/>
                    </a:lnTo>
                    <a:lnTo>
                      <a:pt x="5964" y="4771"/>
                    </a:lnTo>
                    <a:lnTo>
                      <a:pt x="5880" y="4708"/>
                    </a:lnTo>
                    <a:lnTo>
                      <a:pt x="5838" y="4604"/>
                    </a:lnTo>
                    <a:lnTo>
                      <a:pt x="5901" y="4541"/>
                    </a:lnTo>
                    <a:lnTo>
                      <a:pt x="6069" y="4415"/>
                    </a:lnTo>
                    <a:lnTo>
                      <a:pt x="6110" y="4248"/>
                    </a:lnTo>
                    <a:lnTo>
                      <a:pt x="6257" y="4164"/>
                    </a:lnTo>
                    <a:lnTo>
                      <a:pt x="6466" y="4122"/>
                    </a:lnTo>
                    <a:lnTo>
                      <a:pt x="6508" y="4081"/>
                    </a:lnTo>
                    <a:lnTo>
                      <a:pt x="6592" y="4018"/>
                    </a:lnTo>
                    <a:lnTo>
                      <a:pt x="6613" y="3976"/>
                    </a:lnTo>
                    <a:close/>
                    <a:moveTo>
                      <a:pt x="7659" y="1"/>
                    </a:moveTo>
                    <a:lnTo>
                      <a:pt x="7470" y="21"/>
                    </a:lnTo>
                    <a:lnTo>
                      <a:pt x="7387" y="21"/>
                    </a:lnTo>
                    <a:lnTo>
                      <a:pt x="7345" y="63"/>
                    </a:lnTo>
                    <a:lnTo>
                      <a:pt x="7240" y="63"/>
                    </a:lnTo>
                    <a:lnTo>
                      <a:pt x="7178" y="126"/>
                    </a:lnTo>
                    <a:lnTo>
                      <a:pt x="7178" y="168"/>
                    </a:lnTo>
                    <a:lnTo>
                      <a:pt x="7157" y="252"/>
                    </a:lnTo>
                    <a:lnTo>
                      <a:pt x="7073" y="273"/>
                    </a:lnTo>
                    <a:lnTo>
                      <a:pt x="7010" y="356"/>
                    </a:lnTo>
                    <a:lnTo>
                      <a:pt x="6843" y="356"/>
                    </a:lnTo>
                    <a:lnTo>
                      <a:pt x="6822" y="335"/>
                    </a:lnTo>
                    <a:lnTo>
                      <a:pt x="6717" y="356"/>
                    </a:lnTo>
                    <a:lnTo>
                      <a:pt x="6592" y="461"/>
                    </a:lnTo>
                    <a:lnTo>
                      <a:pt x="6529" y="524"/>
                    </a:lnTo>
                    <a:lnTo>
                      <a:pt x="6445" y="565"/>
                    </a:lnTo>
                    <a:lnTo>
                      <a:pt x="6424" y="628"/>
                    </a:lnTo>
                    <a:lnTo>
                      <a:pt x="6341" y="649"/>
                    </a:lnTo>
                    <a:lnTo>
                      <a:pt x="6299" y="691"/>
                    </a:lnTo>
                    <a:lnTo>
                      <a:pt x="6236" y="733"/>
                    </a:lnTo>
                    <a:lnTo>
                      <a:pt x="6173" y="754"/>
                    </a:lnTo>
                    <a:lnTo>
                      <a:pt x="6006" y="963"/>
                    </a:lnTo>
                    <a:lnTo>
                      <a:pt x="5985" y="1089"/>
                    </a:lnTo>
                    <a:lnTo>
                      <a:pt x="6006" y="1151"/>
                    </a:lnTo>
                    <a:lnTo>
                      <a:pt x="6006" y="1214"/>
                    </a:lnTo>
                    <a:lnTo>
                      <a:pt x="5922" y="1256"/>
                    </a:lnTo>
                    <a:lnTo>
                      <a:pt x="5901" y="1298"/>
                    </a:lnTo>
                    <a:lnTo>
                      <a:pt x="5859" y="1319"/>
                    </a:lnTo>
                    <a:lnTo>
                      <a:pt x="5776" y="1402"/>
                    </a:lnTo>
                    <a:lnTo>
                      <a:pt x="5755" y="1486"/>
                    </a:lnTo>
                    <a:lnTo>
                      <a:pt x="5713" y="1507"/>
                    </a:lnTo>
                    <a:lnTo>
                      <a:pt x="5692" y="1570"/>
                    </a:lnTo>
                    <a:lnTo>
                      <a:pt x="5608" y="1570"/>
                    </a:lnTo>
                    <a:lnTo>
                      <a:pt x="5545" y="1612"/>
                    </a:lnTo>
                    <a:lnTo>
                      <a:pt x="5399" y="1633"/>
                    </a:lnTo>
                    <a:lnTo>
                      <a:pt x="5357" y="1737"/>
                    </a:lnTo>
                    <a:lnTo>
                      <a:pt x="5357" y="1905"/>
                    </a:lnTo>
                    <a:lnTo>
                      <a:pt x="5294" y="1967"/>
                    </a:lnTo>
                    <a:lnTo>
                      <a:pt x="5294" y="2030"/>
                    </a:lnTo>
                    <a:lnTo>
                      <a:pt x="5273" y="2135"/>
                    </a:lnTo>
                    <a:lnTo>
                      <a:pt x="5294" y="2197"/>
                    </a:lnTo>
                    <a:lnTo>
                      <a:pt x="5169" y="2260"/>
                    </a:lnTo>
                    <a:lnTo>
                      <a:pt x="5085" y="2239"/>
                    </a:lnTo>
                    <a:lnTo>
                      <a:pt x="5043" y="2197"/>
                    </a:lnTo>
                    <a:lnTo>
                      <a:pt x="4834" y="2197"/>
                    </a:lnTo>
                    <a:lnTo>
                      <a:pt x="4709" y="2218"/>
                    </a:lnTo>
                    <a:lnTo>
                      <a:pt x="4604" y="2197"/>
                    </a:lnTo>
                    <a:lnTo>
                      <a:pt x="4520" y="2218"/>
                    </a:lnTo>
                    <a:lnTo>
                      <a:pt x="4311" y="2093"/>
                    </a:lnTo>
                    <a:lnTo>
                      <a:pt x="4227" y="2093"/>
                    </a:lnTo>
                    <a:lnTo>
                      <a:pt x="4185" y="2009"/>
                    </a:lnTo>
                    <a:lnTo>
                      <a:pt x="3997" y="1988"/>
                    </a:lnTo>
                    <a:lnTo>
                      <a:pt x="3872" y="2009"/>
                    </a:lnTo>
                    <a:lnTo>
                      <a:pt x="3704" y="2135"/>
                    </a:lnTo>
                    <a:lnTo>
                      <a:pt x="3621" y="2365"/>
                    </a:lnTo>
                    <a:lnTo>
                      <a:pt x="3516" y="2469"/>
                    </a:lnTo>
                    <a:lnTo>
                      <a:pt x="3349" y="2553"/>
                    </a:lnTo>
                    <a:lnTo>
                      <a:pt x="3286" y="2637"/>
                    </a:lnTo>
                    <a:lnTo>
                      <a:pt x="3181" y="2721"/>
                    </a:lnTo>
                    <a:lnTo>
                      <a:pt x="3056" y="2742"/>
                    </a:lnTo>
                    <a:lnTo>
                      <a:pt x="2972" y="2783"/>
                    </a:lnTo>
                    <a:lnTo>
                      <a:pt x="2846" y="2762"/>
                    </a:lnTo>
                    <a:lnTo>
                      <a:pt x="2763" y="2825"/>
                    </a:lnTo>
                    <a:lnTo>
                      <a:pt x="2616" y="2783"/>
                    </a:lnTo>
                    <a:lnTo>
                      <a:pt x="2449" y="2825"/>
                    </a:lnTo>
                    <a:lnTo>
                      <a:pt x="2449" y="2721"/>
                    </a:lnTo>
                    <a:lnTo>
                      <a:pt x="2532" y="2532"/>
                    </a:lnTo>
                    <a:lnTo>
                      <a:pt x="2532" y="2365"/>
                    </a:lnTo>
                    <a:lnTo>
                      <a:pt x="2365" y="2051"/>
                    </a:lnTo>
                    <a:lnTo>
                      <a:pt x="2323" y="1905"/>
                    </a:lnTo>
                    <a:lnTo>
                      <a:pt x="2135" y="1779"/>
                    </a:lnTo>
                    <a:lnTo>
                      <a:pt x="2051" y="3871"/>
                    </a:lnTo>
                    <a:lnTo>
                      <a:pt x="1821" y="3871"/>
                    </a:lnTo>
                    <a:lnTo>
                      <a:pt x="1675" y="3934"/>
                    </a:lnTo>
                    <a:lnTo>
                      <a:pt x="1612" y="4039"/>
                    </a:lnTo>
                    <a:lnTo>
                      <a:pt x="1528" y="4081"/>
                    </a:lnTo>
                    <a:lnTo>
                      <a:pt x="1486" y="4122"/>
                    </a:lnTo>
                    <a:lnTo>
                      <a:pt x="1486" y="4248"/>
                    </a:lnTo>
                    <a:lnTo>
                      <a:pt x="1403" y="4227"/>
                    </a:lnTo>
                    <a:lnTo>
                      <a:pt x="1319" y="4227"/>
                    </a:lnTo>
                    <a:lnTo>
                      <a:pt x="1277" y="4143"/>
                    </a:lnTo>
                    <a:lnTo>
                      <a:pt x="1193" y="4143"/>
                    </a:lnTo>
                    <a:lnTo>
                      <a:pt x="1152" y="4206"/>
                    </a:lnTo>
                    <a:lnTo>
                      <a:pt x="1047" y="4185"/>
                    </a:lnTo>
                    <a:lnTo>
                      <a:pt x="984" y="4143"/>
                    </a:lnTo>
                    <a:lnTo>
                      <a:pt x="880" y="4185"/>
                    </a:lnTo>
                    <a:lnTo>
                      <a:pt x="754" y="4102"/>
                    </a:lnTo>
                    <a:lnTo>
                      <a:pt x="566" y="4039"/>
                    </a:lnTo>
                    <a:lnTo>
                      <a:pt x="482" y="3871"/>
                    </a:lnTo>
                    <a:lnTo>
                      <a:pt x="545" y="3725"/>
                    </a:lnTo>
                    <a:lnTo>
                      <a:pt x="440" y="3725"/>
                    </a:lnTo>
                    <a:lnTo>
                      <a:pt x="356" y="3599"/>
                    </a:lnTo>
                    <a:lnTo>
                      <a:pt x="231" y="3662"/>
                    </a:lnTo>
                    <a:lnTo>
                      <a:pt x="168" y="3767"/>
                    </a:lnTo>
                    <a:lnTo>
                      <a:pt x="210" y="3788"/>
                    </a:lnTo>
                    <a:lnTo>
                      <a:pt x="210" y="3871"/>
                    </a:lnTo>
                    <a:lnTo>
                      <a:pt x="64" y="3892"/>
                    </a:lnTo>
                    <a:lnTo>
                      <a:pt x="1" y="3934"/>
                    </a:lnTo>
                    <a:lnTo>
                      <a:pt x="22" y="4122"/>
                    </a:lnTo>
                    <a:lnTo>
                      <a:pt x="210" y="4248"/>
                    </a:lnTo>
                    <a:lnTo>
                      <a:pt x="336" y="4625"/>
                    </a:lnTo>
                    <a:lnTo>
                      <a:pt x="336" y="4771"/>
                    </a:lnTo>
                    <a:lnTo>
                      <a:pt x="461" y="5085"/>
                    </a:lnTo>
                    <a:lnTo>
                      <a:pt x="545" y="5441"/>
                    </a:lnTo>
                    <a:lnTo>
                      <a:pt x="691" y="5650"/>
                    </a:lnTo>
                    <a:lnTo>
                      <a:pt x="691" y="5775"/>
                    </a:lnTo>
                    <a:lnTo>
                      <a:pt x="859" y="6027"/>
                    </a:lnTo>
                    <a:lnTo>
                      <a:pt x="859" y="6110"/>
                    </a:lnTo>
                    <a:lnTo>
                      <a:pt x="900" y="6299"/>
                    </a:lnTo>
                    <a:lnTo>
                      <a:pt x="880" y="6487"/>
                    </a:lnTo>
                    <a:lnTo>
                      <a:pt x="796" y="6550"/>
                    </a:lnTo>
                    <a:lnTo>
                      <a:pt x="754" y="6550"/>
                    </a:lnTo>
                    <a:lnTo>
                      <a:pt x="691" y="6508"/>
                    </a:lnTo>
                    <a:lnTo>
                      <a:pt x="649" y="6550"/>
                    </a:lnTo>
                    <a:lnTo>
                      <a:pt x="649" y="6717"/>
                    </a:lnTo>
                    <a:lnTo>
                      <a:pt x="733" y="6863"/>
                    </a:lnTo>
                    <a:lnTo>
                      <a:pt x="838" y="6968"/>
                    </a:lnTo>
                    <a:lnTo>
                      <a:pt x="942" y="7156"/>
                    </a:lnTo>
                    <a:lnTo>
                      <a:pt x="859" y="7282"/>
                    </a:lnTo>
                    <a:lnTo>
                      <a:pt x="880" y="7449"/>
                    </a:lnTo>
                    <a:lnTo>
                      <a:pt x="838" y="7554"/>
                    </a:lnTo>
                    <a:lnTo>
                      <a:pt x="838" y="7659"/>
                    </a:lnTo>
                    <a:lnTo>
                      <a:pt x="900" y="7700"/>
                    </a:lnTo>
                    <a:lnTo>
                      <a:pt x="900" y="7596"/>
                    </a:lnTo>
                    <a:lnTo>
                      <a:pt x="1005" y="7533"/>
                    </a:lnTo>
                    <a:lnTo>
                      <a:pt x="1152" y="7554"/>
                    </a:lnTo>
                    <a:lnTo>
                      <a:pt x="1172" y="7679"/>
                    </a:lnTo>
                    <a:lnTo>
                      <a:pt x="1110" y="7721"/>
                    </a:lnTo>
                    <a:lnTo>
                      <a:pt x="1172" y="7742"/>
                    </a:lnTo>
                    <a:lnTo>
                      <a:pt x="1256" y="7679"/>
                    </a:lnTo>
                    <a:lnTo>
                      <a:pt x="1361" y="7742"/>
                    </a:lnTo>
                    <a:lnTo>
                      <a:pt x="1361" y="7868"/>
                    </a:lnTo>
                    <a:lnTo>
                      <a:pt x="1403" y="7847"/>
                    </a:lnTo>
                    <a:lnTo>
                      <a:pt x="1696" y="7972"/>
                    </a:lnTo>
                    <a:lnTo>
                      <a:pt x="1737" y="7951"/>
                    </a:lnTo>
                    <a:lnTo>
                      <a:pt x="1800" y="7972"/>
                    </a:lnTo>
                    <a:lnTo>
                      <a:pt x="1821" y="7889"/>
                    </a:lnTo>
                    <a:lnTo>
                      <a:pt x="1926" y="7868"/>
                    </a:lnTo>
                    <a:lnTo>
                      <a:pt x="2051" y="7742"/>
                    </a:lnTo>
                    <a:lnTo>
                      <a:pt x="2198" y="7763"/>
                    </a:lnTo>
                    <a:lnTo>
                      <a:pt x="2219" y="7721"/>
                    </a:lnTo>
                    <a:lnTo>
                      <a:pt x="2344" y="7721"/>
                    </a:lnTo>
                    <a:lnTo>
                      <a:pt x="2512" y="7763"/>
                    </a:lnTo>
                    <a:lnTo>
                      <a:pt x="2574" y="7742"/>
                    </a:lnTo>
                    <a:lnTo>
                      <a:pt x="2721" y="7742"/>
                    </a:lnTo>
                    <a:lnTo>
                      <a:pt x="2742" y="7679"/>
                    </a:lnTo>
                    <a:lnTo>
                      <a:pt x="2784" y="7638"/>
                    </a:lnTo>
                    <a:lnTo>
                      <a:pt x="2867" y="7596"/>
                    </a:lnTo>
                    <a:lnTo>
                      <a:pt x="2930" y="7638"/>
                    </a:lnTo>
                    <a:lnTo>
                      <a:pt x="2951" y="7533"/>
                    </a:lnTo>
                    <a:lnTo>
                      <a:pt x="3035" y="7470"/>
                    </a:lnTo>
                    <a:lnTo>
                      <a:pt x="3349" y="7470"/>
                    </a:lnTo>
                    <a:lnTo>
                      <a:pt x="3474" y="7554"/>
                    </a:lnTo>
                    <a:lnTo>
                      <a:pt x="3558" y="7533"/>
                    </a:lnTo>
                    <a:lnTo>
                      <a:pt x="3558" y="7470"/>
                    </a:lnTo>
                    <a:lnTo>
                      <a:pt x="3725" y="7449"/>
                    </a:lnTo>
                    <a:lnTo>
                      <a:pt x="3997" y="7533"/>
                    </a:lnTo>
                    <a:lnTo>
                      <a:pt x="4081" y="7575"/>
                    </a:lnTo>
                    <a:lnTo>
                      <a:pt x="4353" y="7638"/>
                    </a:lnTo>
                    <a:lnTo>
                      <a:pt x="4395" y="7596"/>
                    </a:lnTo>
                    <a:lnTo>
                      <a:pt x="4353" y="7533"/>
                    </a:lnTo>
                    <a:lnTo>
                      <a:pt x="4437" y="7449"/>
                    </a:lnTo>
                    <a:lnTo>
                      <a:pt x="4541" y="7449"/>
                    </a:lnTo>
                    <a:lnTo>
                      <a:pt x="4667" y="7491"/>
                    </a:lnTo>
                    <a:lnTo>
                      <a:pt x="4876" y="7491"/>
                    </a:lnTo>
                    <a:lnTo>
                      <a:pt x="4876" y="7470"/>
                    </a:lnTo>
                    <a:lnTo>
                      <a:pt x="4813" y="7387"/>
                    </a:lnTo>
                    <a:lnTo>
                      <a:pt x="4855" y="7303"/>
                    </a:lnTo>
                    <a:lnTo>
                      <a:pt x="5022" y="7240"/>
                    </a:lnTo>
                    <a:lnTo>
                      <a:pt x="5190" y="7240"/>
                    </a:lnTo>
                    <a:lnTo>
                      <a:pt x="5253" y="7303"/>
                    </a:lnTo>
                    <a:lnTo>
                      <a:pt x="5378" y="7303"/>
                    </a:lnTo>
                    <a:lnTo>
                      <a:pt x="5504" y="7219"/>
                    </a:lnTo>
                    <a:lnTo>
                      <a:pt x="5713" y="7156"/>
                    </a:lnTo>
                    <a:lnTo>
                      <a:pt x="5713" y="7135"/>
                    </a:lnTo>
                    <a:lnTo>
                      <a:pt x="5859" y="7073"/>
                    </a:lnTo>
                    <a:lnTo>
                      <a:pt x="5922" y="6968"/>
                    </a:lnTo>
                    <a:lnTo>
                      <a:pt x="6320" y="6717"/>
                    </a:lnTo>
                    <a:lnTo>
                      <a:pt x="6424" y="6612"/>
                    </a:lnTo>
                    <a:lnTo>
                      <a:pt x="6424" y="6591"/>
                    </a:lnTo>
                    <a:lnTo>
                      <a:pt x="6508" y="6591"/>
                    </a:lnTo>
                    <a:lnTo>
                      <a:pt x="7115" y="5985"/>
                    </a:lnTo>
                    <a:lnTo>
                      <a:pt x="7136" y="5922"/>
                    </a:lnTo>
                    <a:lnTo>
                      <a:pt x="7198" y="5922"/>
                    </a:lnTo>
                    <a:lnTo>
                      <a:pt x="7282" y="5796"/>
                    </a:lnTo>
                    <a:lnTo>
                      <a:pt x="7387" y="5755"/>
                    </a:lnTo>
                    <a:lnTo>
                      <a:pt x="7429" y="5587"/>
                    </a:lnTo>
                    <a:lnTo>
                      <a:pt x="7596" y="5399"/>
                    </a:lnTo>
                    <a:lnTo>
                      <a:pt x="7847" y="5022"/>
                    </a:lnTo>
                    <a:lnTo>
                      <a:pt x="7910" y="4834"/>
                    </a:lnTo>
                    <a:lnTo>
                      <a:pt x="8014" y="4834"/>
                    </a:lnTo>
                    <a:lnTo>
                      <a:pt x="8077" y="4708"/>
                    </a:lnTo>
                    <a:lnTo>
                      <a:pt x="8077" y="4646"/>
                    </a:lnTo>
                    <a:lnTo>
                      <a:pt x="8182" y="4520"/>
                    </a:lnTo>
                    <a:lnTo>
                      <a:pt x="8266" y="4394"/>
                    </a:lnTo>
                    <a:lnTo>
                      <a:pt x="8391" y="4311"/>
                    </a:lnTo>
                    <a:lnTo>
                      <a:pt x="8433" y="4227"/>
                    </a:lnTo>
                    <a:lnTo>
                      <a:pt x="8538" y="4185"/>
                    </a:lnTo>
                    <a:lnTo>
                      <a:pt x="8579" y="4122"/>
                    </a:lnTo>
                    <a:lnTo>
                      <a:pt x="8621" y="4122"/>
                    </a:lnTo>
                    <a:lnTo>
                      <a:pt x="8789" y="3934"/>
                    </a:lnTo>
                    <a:lnTo>
                      <a:pt x="8810" y="3830"/>
                    </a:lnTo>
                    <a:lnTo>
                      <a:pt x="8893" y="3725"/>
                    </a:lnTo>
                    <a:lnTo>
                      <a:pt x="8935" y="3516"/>
                    </a:lnTo>
                    <a:lnTo>
                      <a:pt x="9019" y="3348"/>
                    </a:lnTo>
                    <a:lnTo>
                      <a:pt x="9040" y="3160"/>
                    </a:lnTo>
                    <a:lnTo>
                      <a:pt x="9123" y="2951"/>
                    </a:lnTo>
                    <a:lnTo>
                      <a:pt x="9103" y="2951"/>
                    </a:lnTo>
                    <a:lnTo>
                      <a:pt x="9165" y="2846"/>
                    </a:lnTo>
                    <a:lnTo>
                      <a:pt x="9165" y="2825"/>
                    </a:lnTo>
                    <a:lnTo>
                      <a:pt x="9061" y="2825"/>
                    </a:lnTo>
                    <a:lnTo>
                      <a:pt x="8935" y="2762"/>
                    </a:lnTo>
                    <a:lnTo>
                      <a:pt x="8830" y="2762"/>
                    </a:lnTo>
                    <a:lnTo>
                      <a:pt x="8768" y="2825"/>
                    </a:lnTo>
                    <a:lnTo>
                      <a:pt x="8768" y="2909"/>
                    </a:lnTo>
                    <a:lnTo>
                      <a:pt x="8726" y="3014"/>
                    </a:lnTo>
                    <a:lnTo>
                      <a:pt x="8663" y="3034"/>
                    </a:lnTo>
                    <a:lnTo>
                      <a:pt x="8454" y="3034"/>
                    </a:lnTo>
                    <a:lnTo>
                      <a:pt x="8266" y="2930"/>
                    </a:lnTo>
                    <a:lnTo>
                      <a:pt x="8182" y="2804"/>
                    </a:lnTo>
                    <a:lnTo>
                      <a:pt x="8140" y="2742"/>
                    </a:lnTo>
                    <a:lnTo>
                      <a:pt x="8098" y="2658"/>
                    </a:lnTo>
                    <a:lnTo>
                      <a:pt x="8161" y="2532"/>
                    </a:lnTo>
                    <a:lnTo>
                      <a:pt x="8286" y="2281"/>
                    </a:lnTo>
                    <a:lnTo>
                      <a:pt x="8307" y="2177"/>
                    </a:lnTo>
                    <a:lnTo>
                      <a:pt x="8412" y="2114"/>
                    </a:lnTo>
                    <a:lnTo>
                      <a:pt x="8579" y="2197"/>
                    </a:lnTo>
                    <a:lnTo>
                      <a:pt x="8663" y="2260"/>
                    </a:lnTo>
                    <a:lnTo>
                      <a:pt x="8768" y="2323"/>
                    </a:lnTo>
                    <a:lnTo>
                      <a:pt x="8768" y="2135"/>
                    </a:lnTo>
                    <a:lnTo>
                      <a:pt x="8768" y="1988"/>
                    </a:lnTo>
                    <a:lnTo>
                      <a:pt x="8810" y="1800"/>
                    </a:lnTo>
                    <a:lnTo>
                      <a:pt x="8810" y="1361"/>
                    </a:lnTo>
                    <a:lnTo>
                      <a:pt x="8789" y="1214"/>
                    </a:lnTo>
                    <a:lnTo>
                      <a:pt x="8747" y="1109"/>
                    </a:lnTo>
                    <a:lnTo>
                      <a:pt x="8747" y="1005"/>
                    </a:lnTo>
                    <a:lnTo>
                      <a:pt x="8747" y="984"/>
                    </a:lnTo>
                    <a:lnTo>
                      <a:pt x="8747" y="733"/>
                    </a:lnTo>
                    <a:lnTo>
                      <a:pt x="8684" y="586"/>
                    </a:lnTo>
                    <a:lnTo>
                      <a:pt x="8642" y="440"/>
                    </a:lnTo>
                    <a:lnTo>
                      <a:pt x="8621" y="273"/>
                    </a:lnTo>
                    <a:lnTo>
                      <a:pt x="8517" y="168"/>
                    </a:lnTo>
                    <a:lnTo>
                      <a:pt x="8328" y="126"/>
                    </a:lnTo>
                    <a:lnTo>
                      <a:pt x="8182" y="147"/>
                    </a:lnTo>
                    <a:lnTo>
                      <a:pt x="8098" y="168"/>
                    </a:lnTo>
                    <a:lnTo>
                      <a:pt x="8056" y="147"/>
                    </a:lnTo>
                    <a:lnTo>
                      <a:pt x="7910" y="105"/>
                    </a:lnTo>
                    <a:lnTo>
                      <a:pt x="7847" y="105"/>
                    </a:lnTo>
                    <a:lnTo>
                      <a:pt x="7784" y="21"/>
                    </a:lnTo>
                    <a:lnTo>
                      <a:pt x="76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71" name="Google Shape;2571;p76"/>
            <p:cNvSpPr/>
            <p:nvPr/>
          </p:nvSpPr>
          <p:spPr>
            <a:xfrm>
              <a:off x="3292646" y="3020419"/>
              <a:ext cx="18695" cy="5482"/>
            </a:xfrm>
            <a:custGeom>
              <a:avLst/>
              <a:gdLst/>
              <a:ahLst/>
              <a:cxnLst/>
              <a:rect l="l" t="t" r="r" b="b"/>
              <a:pathLst>
                <a:path w="1570" h="482" extrusionOk="0">
                  <a:moveTo>
                    <a:pt x="189" y="0"/>
                  </a:moveTo>
                  <a:lnTo>
                    <a:pt x="126" y="84"/>
                  </a:lnTo>
                  <a:lnTo>
                    <a:pt x="21" y="147"/>
                  </a:lnTo>
                  <a:lnTo>
                    <a:pt x="21" y="209"/>
                  </a:lnTo>
                  <a:lnTo>
                    <a:pt x="0" y="272"/>
                  </a:lnTo>
                  <a:lnTo>
                    <a:pt x="42" y="377"/>
                  </a:lnTo>
                  <a:lnTo>
                    <a:pt x="314" y="377"/>
                  </a:lnTo>
                  <a:lnTo>
                    <a:pt x="398" y="398"/>
                  </a:lnTo>
                  <a:lnTo>
                    <a:pt x="607" y="356"/>
                  </a:lnTo>
                  <a:lnTo>
                    <a:pt x="691" y="377"/>
                  </a:lnTo>
                  <a:lnTo>
                    <a:pt x="837" y="293"/>
                  </a:lnTo>
                  <a:cubicBezTo>
                    <a:pt x="1026" y="398"/>
                    <a:pt x="1235" y="356"/>
                    <a:pt x="1423" y="481"/>
                  </a:cubicBezTo>
                  <a:lnTo>
                    <a:pt x="1570" y="460"/>
                  </a:lnTo>
                  <a:lnTo>
                    <a:pt x="1528" y="398"/>
                  </a:lnTo>
                  <a:lnTo>
                    <a:pt x="1444" y="460"/>
                  </a:lnTo>
                  <a:lnTo>
                    <a:pt x="1444" y="440"/>
                  </a:lnTo>
                  <a:cubicBezTo>
                    <a:pt x="1360" y="377"/>
                    <a:pt x="1318" y="356"/>
                    <a:pt x="1235" y="335"/>
                  </a:cubicBezTo>
                  <a:lnTo>
                    <a:pt x="1277" y="293"/>
                  </a:lnTo>
                  <a:lnTo>
                    <a:pt x="1130" y="251"/>
                  </a:lnTo>
                  <a:lnTo>
                    <a:pt x="1046" y="335"/>
                  </a:lnTo>
                  <a:cubicBezTo>
                    <a:pt x="1005" y="335"/>
                    <a:pt x="942" y="335"/>
                    <a:pt x="921" y="293"/>
                  </a:cubicBezTo>
                  <a:lnTo>
                    <a:pt x="921" y="272"/>
                  </a:lnTo>
                  <a:lnTo>
                    <a:pt x="1046" y="147"/>
                  </a:lnTo>
                  <a:lnTo>
                    <a:pt x="942" y="105"/>
                  </a:lnTo>
                  <a:lnTo>
                    <a:pt x="921" y="42"/>
                  </a:lnTo>
                  <a:lnTo>
                    <a:pt x="837" y="0"/>
                  </a:lnTo>
                  <a:lnTo>
                    <a:pt x="607" y="42"/>
                  </a:lnTo>
                  <a:lnTo>
                    <a:pt x="1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76"/>
            <p:cNvSpPr/>
            <p:nvPr/>
          </p:nvSpPr>
          <p:spPr>
            <a:xfrm>
              <a:off x="3260258" y="3010662"/>
              <a:ext cx="26423" cy="16661"/>
            </a:xfrm>
            <a:custGeom>
              <a:avLst/>
              <a:gdLst/>
              <a:ahLst/>
              <a:cxnLst/>
              <a:rect l="l" t="t" r="r" b="b"/>
              <a:pathLst>
                <a:path w="2219" h="1465" extrusionOk="0">
                  <a:moveTo>
                    <a:pt x="481" y="0"/>
                  </a:moveTo>
                  <a:lnTo>
                    <a:pt x="293" y="42"/>
                  </a:lnTo>
                  <a:lnTo>
                    <a:pt x="230" y="147"/>
                  </a:lnTo>
                  <a:lnTo>
                    <a:pt x="230" y="209"/>
                  </a:lnTo>
                  <a:lnTo>
                    <a:pt x="189" y="314"/>
                  </a:lnTo>
                  <a:lnTo>
                    <a:pt x="230" y="398"/>
                  </a:lnTo>
                  <a:lnTo>
                    <a:pt x="189" y="523"/>
                  </a:lnTo>
                  <a:lnTo>
                    <a:pt x="105" y="586"/>
                  </a:lnTo>
                  <a:lnTo>
                    <a:pt x="84" y="607"/>
                  </a:lnTo>
                  <a:lnTo>
                    <a:pt x="126" y="733"/>
                  </a:lnTo>
                  <a:lnTo>
                    <a:pt x="126" y="837"/>
                  </a:lnTo>
                  <a:lnTo>
                    <a:pt x="126" y="900"/>
                  </a:lnTo>
                  <a:lnTo>
                    <a:pt x="0" y="1046"/>
                  </a:lnTo>
                  <a:lnTo>
                    <a:pt x="0" y="1109"/>
                  </a:lnTo>
                  <a:lnTo>
                    <a:pt x="63" y="1130"/>
                  </a:lnTo>
                  <a:lnTo>
                    <a:pt x="126" y="1256"/>
                  </a:lnTo>
                  <a:lnTo>
                    <a:pt x="84" y="1339"/>
                  </a:lnTo>
                  <a:lnTo>
                    <a:pt x="189" y="1402"/>
                  </a:lnTo>
                  <a:lnTo>
                    <a:pt x="230" y="1444"/>
                  </a:lnTo>
                  <a:lnTo>
                    <a:pt x="293" y="1465"/>
                  </a:lnTo>
                  <a:lnTo>
                    <a:pt x="377" y="1318"/>
                  </a:lnTo>
                  <a:lnTo>
                    <a:pt x="502" y="1130"/>
                  </a:lnTo>
                  <a:lnTo>
                    <a:pt x="502" y="1088"/>
                  </a:lnTo>
                  <a:lnTo>
                    <a:pt x="544" y="984"/>
                  </a:lnTo>
                  <a:lnTo>
                    <a:pt x="607" y="1046"/>
                  </a:lnTo>
                  <a:lnTo>
                    <a:pt x="691" y="1046"/>
                  </a:lnTo>
                  <a:lnTo>
                    <a:pt x="753" y="921"/>
                  </a:lnTo>
                  <a:lnTo>
                    <a:pt x="837" y="984"/>
                  </a:lnTo>
                  <a:lnTo>
                    <a:pt x="837" y="1088"/>
                  </a:lnTo>
                  <a:lnTo>
                    <a:pt x="921" y="1130"/>
                  </a:lnTo>
                  <a:lnTo>
                    <a:pt x="1067" y="1088"/>
                  </a:lnTo>
                  <a:lnTo>
                    <a:pt x="1235" y="942"/>
                  </a:lnTo>
                  <a:lnTo>
                    <a:pt x="1381" y="900"/>
                  </a:lnTo>
                  <a:lnTo>
                    <a:pt x="1569" y="921"/>
                  </a:lnTo>
                  <a:lnTo>
                    <a:pt x="1674" y="900"/>
                  </a:lnTo>
                  <a:lnTo>
                    <a:pt x="1758" y="942"/>
                  </a:lnTo>
                  <a:lnTo>
                    <a:pt x="1883" y="984"/>
                  </a:lnTo>
                  <a:lnTo>
                    <a:pt x="2072" y="1005"/>
                  </a:lnTo>
                  <a:lnTo>
                    <a:pt x="2093" y="921"/>
                  </a:lnTo>
                  <a:lnTo>
                    <a:pt x="2176" y="921"/>
                  </a:lnTo>
                  <a:lnTo>
                    <a:pt x="2218" y="816"/>
                  </a:lnTo>
                  <a:lnTo>
                    <a:pt x="2176" y="733"/>
                  </a:lnTo>
                  <a:lnTo>
                    <a:pt x="1946" y="607"/>
                  </a:lnTo>
                  <a:lnTo>
                    <a:pt x="1862" y="607"/>
                  </a:lnTo>
                  <a:lnTo>
                    <a:pt x="1695" y="565"/>
                  </a:lnTo>
                  <a:lnTo>
                    <a:pt x="1632" y="565"/>
                  </a:lnTo>
                  <a:lnTo>
                    <a:pt x="1465" y="502"/>
                  </a:lnTo>
                  <a:lnTo>
                    <a:pt x="1277" y="398"/>
                  </a:lnTo>
                  <a:lnTo>
                    <a:pt x="1172" y="398"/>
                  </a:lnTo>
                  <a:lnTo>
                    <a:pt x="1256" y="377"/>
                  </a:lnTo>
                  <a:lnTo>
                    <a:pt x="1423" y="419"/>
                  </a:lnTo>
                  <a:lnTo>
                    <a:pt x="1674" y="419"/>
                  </a:lnTo>
                  <a:lnTo>
                    <a:pt x="1779" y="398"/>
                  </a:lnTo>
                  <a:lnTo>
                    <a:pt x="1695" y="356"/>
                  </a:lnTo>
                  <a:lnTo>
                    <a:pt x="1632" y="356"/>
                  </a:lnTo>
                  <a:lnTo>
                    <a:pt x="1444" y="314"/>
                  </a:lnTo>
                  <a:lnTo>
                    <a:pt x="1360" y="147"/>
                  </a:lnTo>
                  <a:lnTo>
                    <a:pt x="1256" y="147"/>
                  </a:lnTo>
                  <a:lnTo>
                    <a:pt x="1214" y="168"/>
                  </a:lnTo>
                  <a:lnTo>
                    <a:pt x="1130" y="105"/>
                  </a:lnTo>
                  <a:lnTo>
                    <a:pt x="649" y="0"/>
                  </a:lnTo>
                  <a:lnTo>
                    <a:pt x="586" y="42"/>
                  </a:lnTo>
                  <a:lnTo>
                    <a:pt x="4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76"/>
            <p:cNvSpPr/>
            <p:nvPr/>
          </p:nvSpPr>
          <p:spPr>
            <a:xfrm>
              <a:off x="3408744" y="2329870"/>
              <a:ext cx="289769" cy="354333"/>
            </a:xfrm>
            <a:custGeom>
              <a:avLst/>
              <a:gdLst/>
              <a:ahLst/>
              <a:cxnLst/>
              <a:rect l="l" t="t" r="r" b="b"/>
              <a:pathLst>
                <a:path w="24335" h="31157" extrusionOk="0">
                  <a:moveTo>
                    <a:pt x="19167" y="16300"/>
                  </a:moveTo>
                  <a:lnTo>
                    <a:pt x="19161" y="16311"/>
                  </a:lnTo>
                  <a:lnTo>
                    <a:pt x="19167" y="16321"/>
                  </a:lnTo>
                  <a:lnTo>
                    <a:pt x="19167" y="16300"/>
                  </a:lnTo>
                  <a:close/>
                  <a:moveTo>
                    <a:pt x="16572" y="17849"/>
                  </a:moveTo>
                  <a:lnTo>
                    <a:pt x="16593" y="17870"/>
                  </a:lnTo>
                  <a:lnTo>
                    <a:pt x="16509" y="17870"/>
                  </a:lnTo>
                  <a:lnTo>
                    <a:pt x="16509" y="17849"/>
                  </a:lnTo>
                  <a:close/>
                  <a:moveTo>
                    <a:pt x="4771" y="22933"/>
                  </a:moveTo>
                  <a:lnTo>
                    <a:pt x="4813" y="22996"/>
                  </a:lnTo>
                  <a:lnTo>
                    <a:pt x="4792" y="23038"/>
                  </a:lnTo>
                  <a:lnTo>
                    <a:pt x="4750" y="23038"/>
                  </a:lnTo>
                  <a:lnTo>
                    <a:pt x="4688" y="23059"/>
                  </a:lnTo>
                  <a:lnTo>
                    <a:pt x="4709" y="23142"/>
                  </a:lnTo>
                  <a:lnTo>
                    <a:pt x="4792" y="23205"/>
                  </a:lnTo>
                  <a:lnTo>
                    <a:pt x="4960" y="23205"/>
                  </a:lnTo>
                  <a:lnTo>
                    <a:pt x="4981" y="23163"/>
                  </a:lnTo>
                  <a:lnTo>
                    <a:pt x="4960" y="23121"/>
                  </a:lnTo>
                  <a:lnTo>
                    <a:pt x="4960" y="23059"/>
                  </a:lnTo>
                  <a:lnTo>
                    <a:pt x="5001" y="23038"/>
                  </a:lnTo>
                  <a:lnTo>
                    <a:pt x="5127" y="23059"/>
                  </a:lnTo>
                  <a:lnTo>
                    <a:pt x="5169" y="23121"/>
                  </a:lnTo>
                  <a:lnTo>
                    <a:pt x="5106" y="23163"/>
                  </a:lnTo>
                  <a:lnTo>
                    <a:pt x="4960" y="23226"/>
                  </a:lnTo>
                  <a:lnTo>
                    <a:pt x="4750" y="23226"/>
                  </a:lnTo>
                  <a:lnTo>
                    <a:pt x="4750" y="23268"/>
                  </a:lnTo>
                  <a:lnTo>
                    <a:pt x="4855" y="23435"/>
                  </a:lnTo>
                  <a:lnTo>
                    <a:pt x="4981" y="23519"/>
                  </a:lnTo>
                  <a:lnTo>
                    <a:pt x="5064" y="23540"/>
                  </a:lnTo>
                  <a:lnTo>
                    <a:pt x="5085" y="23519"/>
                  </a:lnTo>
                  <a:lnTo>
                    <a:pt x="5190" y="23477"/>
                  </a:lnTo>
                  <a:lnTo>
                    <a:pt x="5211" y="23540"/>
                  </a:lnTo>
                  <a:lnTo>
                    <a:pt x="5190" y="23561"/>
                  </a:lnTo>
                  <a:lnTo>
                    <a:pt x="5127" y="23561"/>
                  </a:lnTo>
                  <a:lnTo>
                    <a:pt x="5064" y="23582"/>
                  </a:lnTo>
                  <a:lnTo>
                    <a:pt x="4897" y="23540"/>
                  </a:lnTo>
                  <a:lnTo>
                    <a:pt x="4771" y="23477"/>
                  </a:lnTo>
                  <a:lnTo>
                    <a:pt x="4646" y="23352"/>
                  </a:lnTo>
                  <a:lnTo>
                    <a:pt x="4541" y="23310"/>
                  </a:lnTo>
                  <a:lnTo>
                    <a:pt x="4436" y="23310"/>
                  </a:lnTo>
                  <a:lnTo>
                    <a:pt x="4332" y="23205"/>
                  </a:lnTo>
                  <a:lnTo>
                    <a:pt x="4185" y="23142"/>
                  </a:lnTo>
                  <a:lnTo>
                    <a:pt x="4164" y="23121"/>
                  </a:lnTo>
                  <a:lnTo>
                    <a:pt x="4081" y="23121"/>
                  </a:lnTo>
                  <a:lnTo>
                    <a:pt x="4018" y="23142"/>
                  </a:lnTo>
                  <a:lnTo>
                    <a:pt x="3913" y="23142"/>
                  </a:lnTo>
                  <a:lnTo>
                    <a:pt x="3892" y="23132"/>
                  </a:lnTo>
                  <a:lnTo>
                    <a:pt x="3892" y="23132"/>
                  </a:lnTo>
                  <a:lnTo>
                    <a:pt x="3913" y="23121"/>
                  </a:lnTo>
                  <a:lnTo>
                    <a:pt x="3976" y="23121"/>
                  </a:lnTo>
                  <a:lnTo>
                    <a:pt x="4123" y="23100"/>
                  </a:lnTo>
                  <a:lnTo>
                    <a:pt x="4164" y="23038"/>
                  </a:lnTo>
                  <a:lnTo>
                    <a:pt x="4185" y="23038"/>
                  </a:lnTo>
                  <a:lnTo>
                    <a:pt x="4185" y="23100"/>
                  </a:lnTo>
                  <a:lnTo>
                    <a:pt x="4248" y="23121"/>
                  </a:lnTo>
                  <a:lnTo>
                    <a:pt x="4332" y="23121"/>
                  </a:lnTo>
                  <a:lnTo>
                    <a:pt x="4436" y="23247"/>
                  </a:lnTo>
                  <a:lnTo>
                    <a:pt x="4478" y="23268"/>
                  </a:lnTo>
                  <a:lnTo>
                    <a:pt x="4562" y="23226"/>
                  </a:lnTo>
                  <a:lnTo>
                    <a:pt x="4604" y="23142"/>
                  </a:lnTo>
                  <a:lnTo>
                    <a:pt x="4604" y="23059"/>
                  </a:lnTo>
                  <a:lnTo>
                    <a:pt x="4583" y="23017"/>
                  </a:lnTo>
                  <a:lnTo>
                    <a:pt x="4583" y="22954"/>
                  </a:lnTo>
                  <a:lnTo>
                    <a:pt x="4688" y="22954"/>
                  </a:lnTo>
                  <a:lnTo>
                    <a:pt x="4709" y="22933"/>
                  </a:lnTo>
                  <a:close/>
                  <a:moveTo>
                    <a:pt x="4269" y="25193"/>
                  </a:moveTo>
                  <a:lnTo>
                    <a:pt x="4290" y="25277"/>
                  </a:lnTo>
                  <a:lnTo>
                    <a:pt x="4395" y="25297"/>
                  </a:lnTo>
                  <a:lnTo>
                    <a:pt x="4436" y="25339"/>
                  </a:lnTo>
                  <a:lnTo>
                    <a:pt x="4353" y="25339"/>
                  </a:lnTo>
                  <a:lnTo>
                    <a:pt x="4290" y="25318"/>
                  </a:lnTo>
                  <a:lnTo>
                    <a:pt x="4123" y="25318"/>
                  </a:lnTo>
                  <a:lnTo>
                    <a:pt x="4060" y="25381"/>
                  </a:lnTo>
                  <a:lnTo>
                    <a:pt x="4039" y="25318"/>
                  </a:lnTo>
                  <a:lnTo>
                    <a:pt x="3976" y="25339"/>
                  </a:lnTo>
                  <a:lnTo>
                    <a:pt x="3955" y="25444"/>
                  </a:lnTo>
                  <a:lnTo>
                    <a:pt x="3913" y="25486"/>
                  </a:lnTo>
                  <a:lnTo>
                    <a:pt x="3851" y="25528"/>
                  </a:lnTo>
                  <a:lnTo>
                    <a:pt x="3725" y="25549"/>
                  </a:lnTo>
                  <a:lnTo>
                    <a:pt x="3641" y="25611"/>
                  </a:lnTo>
                  <a:lnTo>
                    <a:pt x="3725" y="25528"/>
                  </a:lnTo>
                  <a:lnTo>
                    <a:pt x="3830" y="25507"/>
                  </a:lnTo>
                  <a:lnTo>
                    <a:pt x="3872" y="25444"/>
                  </a:lnTo>
                  <a:lnTo>
                    <a:pt x="3913" y="25381"/>
                  </a:lnTo>
                  <a:lnTo>
                    <a:pt x="3955" y="25318"/>
                  </a:lnTo>
                  <a:lnTo>
                    <a:pt x="4018" y="25318"/>
                  </a:lnTo>
                  <a:lnTo>
                    <a:pt x="4227" y="25193"/>
                  </a:lnTo>
                  <a:close/>
                  <a:moveTo>
                    <a:pt x="16614" y="1"/>
                  </a:moveTo>
                  <a:lnTo>
                    <a:pt x="16530" y="22"/>
                  </a:lnTo>
                  <a:lnTo>
                    <a:pt x="16489" y="84"/>
                  </a:lnTo>
                  <a:lnTo>
                    <a:pt x="16489" y="168"/>
                  </a:lnTo>
                  <a:lnTo>
                    <a:pt x="16509" y="273"/>
                  </a:lnTo>
                  <a:lnTo>
                    <a:pt x="16509" y="336"/>
                  </a:lnTo>
                  <a:lnTo>
                    <a:pt x="16468" y="398"/>
                  </a:lnTo>
                  <a:lnTo>
                    <a:pt x="16405" y="336"/>
                  </a:lnTo>
                  <a:lnTo>
                    <a:pt x="16384" y="210"/>
                  </a:lnTo>
                  <a:lnTo>
                    <a:pt x="16321" y="126"/>
                  </a:lnTo>
                  <a:lnTo>
                    <a:pt x="16279" y="126"/>
                  </a:lnTo>
                  <a:lnTo>
                    <a:pt x="16216" y="84"/>
                  </a:lnTo>
                  <a:lnTo>
                    <a:pt x="16175" y="64"/>
                  </a:lnTo>
                  <a:lnTo>
                    <a:pt x="16154" y="105"/>
                  </a:lnTo>
                  <a:lnTo>
                    <a:pt x="16112" y="210"/>
                  </a:lnTo>
                  <a:lnTo>
                    <a:pt x="16070" y="273"/>
                  </a:lnTo>
                  <a:lnTo>
                    <a:pt x="15986" y="231"/>
                  </a:lnTo>
                  <a:lnTo>
                    <a:pt x="15903" y="273"/>
                  </a:lnTo>
                  <a:lnTo>
                    <a:pt x="15882" y="377"/>
                  </a:lnTo>
                  <a:lnTo>
                    <a:pt x="15924" y="440"/>
                  </a:lnTo>
                  <a:lnTo>
                    <a:pt x="15965" y="503"/>
                  </a:lnTo>
                  <a:lnTo>
                    <a:pt x="15882" y="587"/>
                  </a:lnTo>
                  <a:lnTo>
                    <a:pt x="15777" y="712"/>
                  </a:lnTo>
                  <a:lnTo>
                    <a:pt x="15777" y="754"/>
                  </a:lnTo>
                  <a:lnTo>
                    <a:pt x="15861" y="796"/>
                  </a:lnTo>
                  <a:lnTo>
                    <a:pt x="15882" y="838"/>
                  </a:lnTo>
                  <a:lnTo>
                    <a:pt x="15840" y="901"/>
                  </a:lnTo>
                  <a:lnTo>
                    <a:pt x="15777" y="901"/>
                  </a:lnTo>
                  <a:lnTo>
                    <a:pt x="15631" y="817"/>
                  </a:lnTo>
                  <a:lnTo>
                    <a:pt x="15421" y="817"/>
                  </a:lnTo>
                  <a:lnTo>
                    <a:pt x="15380" y="963"/>
                  </a:lnTo>
                  <a:lnTo>
                    <a:pt x="15421" y="1131"/>
                  </a:lnTo>
                  <a:lnTo>
                    <a:pt x="15484" y="1277"/>
                  </a:lnTo>
                  <a:lnTo>
                    <a:pt x="15631" y="1340"/>
                  </a:lnTo>
                  <a:lnTo>
                    <a:pt x="15672" y="1382"/>
                  </a:lnTo>
                  <a:lnTo>
                    <a:pt x="15672" y="1445"/>
                  </a:lnTo>
                  <a:lnTo>
                    <a:pt x="15547" y="1403"/>
                  </a:lnTo>
                  <a:lnTo>
                    <a:pt x="15421" y="1340"/>
                  </a:lnTo>
                  <a:lnTo>
                    <a:pt x="15317" y="1152"/>
                  </a:lnTo>
                  <a:lnTo>
                    <a:pt x="15128" y="1026"/>
                  </a:lnTo>
                  <a:lnTo>
                    <a:pt x="15045" y="963"/>
                  </a:lnTo>
                  <a:lnTo>
                    <a:pt x="15024" y="1026"/>
                  </a:lnTo>
                  <a:lnTo>
                    <a:pt x="15045" y="1068"/>
                  </a:lnTo>
                  <a:lnTo>
                    <a:pt x="15045" y="1173"/>
                  </a:lnTo>
                  <a:lnTo>
                    <a:pt x="15066" y="1256"/>
                  </a:lnTo>
                  <a:lnTo>
                    <a:pt x="15128" y="1340"/>
                  </a:lnTo>
                  <a:lnTo>
                    <a:pt x="15128" y="1465"/>
                  </a:lnTo>
                  <a:lnTo>
                    <a:pt x="15045" y="1549"/>
                  </a:lnTo>
                  <a:lnTo>
                    <a:pt x="15045" y="1382"/>
                  </a:lnTo>
                  <a:lnTo>
                    <a:pt x="15003" y="1256"/>
                  </a:lnTo>
                  <a:lnTo>
                    <a:pt x="14919" y="1110"/>
                  </a:lnTo>
                  <a:lnTo>
                    <a:pt x="14919" y="1026"/>
                  </a:lnTo>
                  <a:lnTo>
                    <a:pt x="14836" y="921"/>
                  </a:lnTo>
                  <a:lnTo>
                    <a:pt x="14731" y="859"/>
                  </a:lnTo>
                  <a:lnTo>
                    <a:pt x="14647" y="984"/>
                  </a:lnTo>
                  <a:lnTo>
                    <a:pt x="14605" y="1068"/>
                  </a:lnTo>
                  <a:lnTo>
                    <a:pt x="14543" y="984"/>
                  </a:lnTo>
                  <a:lnTo>
                    <a:pt x="14605" y="921"/>
                  </a:lnTo>
                  <a:lnTo>
                    <a:pt x="14605" y="859"/>
                  </a:lnTo>
                  <a:lnTo>
                    <a:pt x="14522" y="817"/>
                  </a:lnTo>
                  <a:lnTo>
                    <a:pt x="14501" y="733"/>
                  </a:lnTo>
                  <a:lnTo>
                    <a:pt x="14480" y="691"/>
                  </a:lnTo>
                  <a:lnTo>
                    <a:pt x="14375" y="691"/>
                  </a:lnTo>
                  <a:lnTo>
                    <a:pt x="14292" y="733"/>
                  </a:lnTo>
                  <a:lnTo>
                    <a:pt x="14271" y="712"/>
                  </a:lnTo>
                  <a:lnTo>
                    <a:pt x="14292" y="628"/>
                  </a:lnTo>
                  <a:lnTo>
                    <a:pt x="14375" y="545"/>
                  </a:lnTo>
                  <a:lnTo>
                    <a:pt x="14271" y="566"/>
                  </a:lnTo>
                  <a:lnTo>
                    <a:pt x="14166" y="670"/>
                  </a:lnTo>
                  <a:lnTo>
                    <a:pt x="14124" y="754"/>
                  </a:lnTo>
                  <a:lnTo>
                    <a:pt x="14020" y="817"/>
                  </a:lnTo>
                  <a:lnTo>
                    <a:pt x="13957" y="838"/>
                  </a:lnTo>
                  <a:lnTo>
                    <a:pt x="13852" y="984"/>
                  </a:lnTo>
                  <a:lnTo>
                    <a:pt x="13810" y="984"/>
                  </a:lnTo>
                  <a:lnTo>
                    <a:pt x="13768" y="880"/>
                  </a:lnTo>
                  <a:lnTo>
                    <a:pt x="13685" y="817"/>
                  </a:lnTo>
                  <a:lnTo>
                    <a:pt x="13643" y="817"/>
                  </a:lnTo>
                  <a:lnTo>
                    <a:pt x="13601" y="880"/>
                  </a:lnTo>
                  <a:lnTo>
                    <a:pt x="13580" y="963"/>
                  </a:lnTo>
                  <a:lnTo>
                    <a:pt x="13601" y="1089"/>
                  </a:lnTo>
                  <a:lnTo>
                    <a:pt x="13768" y="1193"/>
                  </a:lnTo>
                  <a:lnTo>
                    <a:pt x="13768" y="1256"/>
                  </a:lnTo>
                  <a:lnTo>
                    <a:pt x="13685" y="1256"/>
                  </a:lnTo>
                  <a:lnTo>
                    <a:pt x="13643" y="1382"/>
                  </a:lnTo>
                  <a:lnTo>
                    <a:pt x="13643" y="1507"/>
                  </a:lnTo>
                  <a:lnTo>
                    <a:pt x="13768" y="1591"/>
                  </a:lnTo>
                  <a:lnTo>
                    <a:pt x="13852" y="1570"/>
                  </a:lnTo>
                  <a:lnTo>
                    <a:pt x="13915" y="1507"/>
                  </a:lnTo>
                  <a:lnTo>
                    <a:pt x="14103" y="1507"/>
                  </a:lnTo>
                  <a:lnTo>
                    <a:pt x="14229" y="1675"/>
                  </a:lnTo>
                  <a:lnTo>
                    <a:pt x="14333" y="1717"/>
                  </a:lnTo>
                  <a:lnTo>
                    <a:pt x="14396" y="1800"/>
                  </a:lnTo>
                  <a:lnTo>
                    <a:pt x="14375" y="1863"/>
                  </a:lnTo>
                  <a:lnTo>
                    <a:pt x="14375" y="1926"/>
                  </a:lnTo>
                  <a:lnTo>
                    <a:pt x="14396" y="2072"/>
                  </a:lnTo>
                  <a:lnTo>
                    <a:pt x="14333" y="2219"/>
                  </a:lnTo>
                  <a:lnTo>
                    <a:pt x="14333" y="2302"/>
                  </a:lnTo>
                  <a:lnTo>
                    <a:pt x="14417" y="2407"/>
                  </a:lnTo>
                  <a:lnTo>
                    <a:pt x="14417" y="2533"/>
                  </a:lnTo>
                  <a:lnTo>
                    <a:pt x="14438" y="2616"/>
                  </a:lnTo>
                  <a:lnTo>
                    <a:pt x="14543" y="2700"/>
                  </a:lnTo>
                  <a:lnTo>
                    <a:pt x="14626" y="2700"/>
                  </a:lnTo>
                  <a:lnTo>
                    <a:pt x="14710" y="2784"/>
                  </a:lnTo>
                  <a:lnTo>
                    <a:pt x="14836" y="2846"/>
                  </a:lnTo>
                  <a:lnTo>
                    <a:pt x="14836" y="2909"/>
                  </a:lnTo>
                  <a:lnTo>
                    <a:pt x="14856" y="2993"/>
                  </a:lnTo>
                  <a:lnTo>
                    <a:pt x="14731" y="2888"/>
                  </a:lnTo>
                  <a:lnTo>
                    <a:pt x="14584" y="2805"/>
                  </a:lnTo>
                  <a:lnTo>
                    <a:pt x="14417" y="2805"/>
                  </a:lnTo>
                  <a:lnTo>
                    <a:pt x="14333" y="2742"/>
                  </a:lnTo>
                  <a:lnTo>
                    <a:pt x="14312" y="2679"/>
                  </a:lnTo>
                  <a:lnTo>
                    <a:pt x="14312" y="2533"/>
                  </a:lnTo>
                  <a:lnTo>
                    <a:pt x="14271" y="2323"/>
                  </a:lnTo>
                  <a:lnTo>
                    <a:pt x="14312" y="2219"/>
                  </a:lnTo>
                  <a:lnTo>
                    <a:pt x="14312" y="2114"/>
                  </a:lnTo>
                  <a:lnTo>
                    <a:pt x="14208" y="2009"/>
                  </a:lnTo>
                  <a:lnTo>
                    <a:pt x="14208" y="1926"/>
                  </a:lnTo>
                  <a:lnTo>
                    <a:pt x="14166" y="1779"/>
                  </a:lnTo>
                  <a:lnTo>
                    <a:pt x="14103" y="1737"/>
                  </a:lnTo>
                  <a:lnTo>
                    <a:pt x="14020" y="1696"/>
                  </a:lnTo>
                  <a:lnTo>
                    <a:pt x="13957" y="1654"/>
                  </a:lnTo>
                  <a:lnTo>
                    <a:pt x="13852" y="1633"/>
                  </a:lnTo>
                  <a:lnTo>
                    <a:pt x="13748" y="1675"/>
                  </a:lnTo>
                  <a:lnTo>
                    <a:pt x="13601" y="1696"/>
                  </a:lnTo>
                  <a:lnTo>
                    <a:pt x="13538" y="1675"/>
                  </a:lnTo>
                  <a:lnTo>
                    <a:pt x="13476" y="1675"/>
                  </a:lnTo>
                  <a:lnTo>
                    <a:pt x="13434" y="1863"/>
                  </a:lnTo>
                  <a:lnTo>
                    <a:pt x="13476" y="1905"/>
                  </a:lnTo>
                  <a:lnTo>
                    <a:pt x="13476" y="2009"/>
                  </a:lnTo>
                  <a:lnTo>
                    <a:pt x="13434" y="2072"/>
                  </a:lnTo>
                  <a:lnTo>
                    <a:pt x="13266" y="1989"/>
                  </a:lnTo>
                  <a:lnTo>
                    <a:pt x="13078" y="1779"/>
                  </a:lnTo>
                  <a:lnTo>
                    <a:pt x="13036" y="1779"/>
                  </a:lnTo>
                  <a:lnTo>
                    <a:pt x="12973" y="1821"/>
                  </a:lnTo>
                  <a:lnTo>
                    <a:pt x="12931" y="1821"/>
                  </a:lnTo>
                  <a:lnTo>
                    <a:pt x="12869" y="1758"/>
                  </a:lnTo>
                  <a:lnTo>
                    <a:pt x="12701" y="1717"/>
                  </a:lnTo>
                  <a:lnTo>
                    <a:pt x="12639" y="1779"/>
                  </a:lnTo>
                  <a:lnTo>
                    <a:pt x="12639" y="1884"/>
                  </a:lnTo>
                  <a:lnTo>
                    <a:pt x="12701" y="2009"/>
                  </a:lnTo>
                  <a:lnTo>
                    <a:pt x="12639" y="2093"/>
                  </a:lnTo>
                  <a:lnTo>
                    <a:pt x="12701" y="2198"/>
                  </a:lnTo>
                  <a:lnTo>
                    <a:pt x="12743" y="2344"/>
                  </a:lnTo>
                  <a:lnTo>
                    <a:pt x="12722" y="2491"/>
                  </a:lnTo>
                  <a:lnTo>
                    <a:pt x="12743" y="2533"/>
                  </a:lnTo>
                  <a:lnTo>
                    <a:pt x="12764" y="2700"/>
                  </a:lnTo>
                  <a:lnTo>
                    <a:pt x="12743" y="2742"/>
                  </a:lnTo>
                  <a:lnTo>
                    <a:pt x="12743" y="2846"/>
                  </a:lnTo>
                  <a:lnTo>
                    <a:pt x="12827" y="3014"/>
                  </a:lnTo>
                  <a:lnTo>
                    <a:pt x="12848" y="3118"/>
                  </a:lnTo>
                  <a:lnTo>
                    <a:pt x="12827" y="3265"/>
                  </a:lnTo>
                  <a:lnTo>
                    <a:pt x="12827" y="3349"/>
                  </a:lnTo>
                  <a:lnTo>
                    <a:pt x="12911" y="3453"/>
                  </a:lnTo>
                  <a:lnTo>
                    <a:pt x="12931" y="3579"/>
                  </a:lnTo>
                  <a:lnTo>
                    <a:pt x="12931" y="3662"/>
                  </a:lnTo>
                  <a:lnTo>
                    <a:pt x="13057" y="3767"/>
                  </a:lnTo>
                  <a:lnTo>
                    <a:pt x="13120" y="3851"/>
                  </a:lnTo>
                  <a:lnTo>
                    <a:pt x="13120" y="3955"/>
                  </a:lnTo>
                  <a:lnTo>
                    <a:pt x="13162" y="3997"/>
                  </a:lnTo>
                  <a:lnTo>
                    <a:pt x="13245" y="3997"/>
                  </a:lnTo>
                  <a:lnTo>
                    <a:pt x="13245" y="4060"/>
                  </a:lnTo>
                  <a:lnTo>
                    <a:pt x="13266" y="4123"/>
                  </a:lnTo>
                  <a:lnTo>
                    <a:pt x="13371" y="4186"/>
                  </a:lnTo>
                  <a:lnTo>
                    <a:pt x="13392" y="4206"/>
                  </a:lnTo>
                  <a:lnTo>
                    <a:pt x="13371" y="4227"/>
                  </a:lnTo>
                  <a:lnTo>
                    <a:pt x="13266" y="4227"/>
                  </a:lnTo>
                  <a:lnTo>
                    <a:pt x="13224" y="4206"/>
                  </a:lnTo>
                  <a:lnTo>
                    <a:pt x="13141" y="4206"/>
                  </a:lnTo>
                  <a:lnTo>
                    <a:pt x="13078" y="4165"/>
                  </a:lnTo>
                  <a:lnTo>
                    <a:pt x="13078" y="4081"/>
                  </a:lnTo>
                  <a:lnTo>
                    <a:pt x="13057" y="4018"/>
                  </a:lnTo>
                  <a:lnTo>
                    <a:pt x="12973" y="3997"/>
                  </a:lnTo>
                  <a:lnTo>
                    <a:pt x="12911" y="4018"/>
                  </a:lnTo>
                  <a:lnTo>
                    <a:pt x="12848" y="4018"/>
                  </a:lnTo>
                  <a:lnTo>
                    <a:pt x="12827" y="3976"/>
                  </a:lnTo>
                  <a:lnTo>
                    <a:pt x="12827" y="3872"/>
                  </a:lnTo>
                  <a:lnTo>
                    <a:pt x="12806" y="3851"/>
                  </a:lnTo>
                  <a:lnTo>
                    <a:pt x="12743" y="3893"/>
                  </a:lnTo>
                  <a:lnTo>
                    <a:pt x="12659" y="4060"/>
                  </a:lnTo>
                  <a:lnTo>
                    <a:pt x="12534" y="4102"/>
                  </a:lnTo>
                  <a:lnTo>
                    <a:pt x="12450" y="4102"/>
                  </a:lnTo>
                  <a:lnTo>
                    <a:pt x="12325" y="3997"/>
                  </a:lnTo>
                  <a:lnTo>
                    <a:pt x="12220" y="3997"/>
                  </a:lnTo>
                  <a:lnTo>
                    <a:pt x="12178" y="3914"/>
                  </a:lnTo>
                  <a:lnTo>
                    <a:pt x="12178" y="3809"/>
                  </a:lnTo>
                  <a:lnTo>
                    <a:pt x="12199" y="3683"/>
                  </a:lnTo>
                  <a:lnTo>
                    <a:pt x="12115" y="3495"/>
                  </a:lnTo>
                  <a:lnTo>
                    <a:pt x="12074" y="3453"/>
                  </a:lnTo>
                  <a:lnTo>
                    <a:pt x="12032" y="3328"/>
                  </a:lnTo>
                  <a:lnTo>
                    <a:pt x="12032" y="3244"/>
                  </a:lnTo>
                  <a:lnTo>
                    <a:pt x="12095" y="3181"/>
                  </a:lnTo>
                  <a:lnTo>
                    <a:pt x="12115" y="3139"/>
                  </a:lnTo>
                  <a:lnTo>
                    <a:pt x="12095" y="2867"/>
                  </a:lnTo>
                  <a:lnTo>
                    <a:pt x="12011" y="2742"/>
                  </a:lnTo>
                  <a:lnTo>
                    <a:pt x="11906" y="2595"/>
                  </a:lnTo>
                  <a:lnTo>
                    <a:pt x="11906" y="2491"/>
                  </a:lnTo>
                  <a:lnTo>
                    <a:pt x="11802" y="2240"/>
                  </a:lnTo>
                  <a:lnTo>
                    <a:pt x="11760" y="2135"/>
                  </a:lnTo>
                  <a:lnTo>
                    <a:pt x="11676" y="2093"/>
                  </a:lnTo>
                  <a:lnTo>
                    <a:pt x="11655" y="2009"/>
                  </a:lnTo>
                  <a:lnTo>
                    <a:pt x="11571" y="1989"/>
                  </a:lnTo>
                  <a:lnTo>
                    <a:pt x="11467" y="1968"/>
                  </a:lnTo>
                  <a:lnTo>
                    <a:pt x="11383" y="1905"/>
                  </a:lnTo>
                  <a:lnTo>
                    <a:pt x="11279" y="1926"/>
                  </a:lnTo>
                  <a:lnTo>
                    <a:pt x="11237" y="1989"/>
                  </a:lnTo>
                  <a:lnTo>
                    <a:pt x="11237" y="2114"/>
                  </a:lnTo>
                  <a:lnTo>
                    <a:pt x="11195" y="2177"/>
                  </a:lnTo>
                  <a:lnTo>
                    <a:pt x="11237" y="2240"/>
                  </a:lnTo>
                  <a:lnTo>
                    <a:pt x="11195" y="2323"/>
                  </a:lnTo>
                  <a:lnTo>
                    <a:pt x="11132" y="2533"/>
                  </a:lnTo>
                  <a:lnTo>
                    <a:pt x="11132" y="2658"/>
                  </a:lnTo>
                  <a:lnTo>
                    <a:pt x="11153" y="2825"/>
                  </a:lnTo>
                  <a:lnTo>
                    <a:pt x="11195" y="2867"/>
                  </a:lnTo>
                  <a:lnTo>
                    <a:pt x="11174" y="3035"/>
                  </a:lnTo>
                  <a:lnTo>
                    <a:pt x="11132" y="3181"/>
                  </a:lnTo>
                  <a:lnTo>
                    <a:pt x="11153" y="3286"/>
                  </a:lnTo>
                  <a:lnTo>
                    <a:pt x="11153" y="3495"/>
                  </a:lnTo>
                  <a:lnTo>
                    <a:pt x="11090" y="3537"/>
                  </a:lnTo>
                  <a:lnTo>
                    <a:pt x="11048" y="3474"/>
                  </a:lnTo>
                  <a:lnTo>
                    <a:pt x="10986" y="3453"/>
                  </a:lnTo>
                  <a:lnTo>
                    <a:pt x="10944" y="3495"/>
                  </a:lnTo>
                  <a:lnTo>
                    <a:pt x="10860" y="3474"/>
                  </a:lnTo>
                  <a:lnTo>
                    <a:pt x="10839" y="3453"/>
                  </a:lnTo>
                  <a:lnTo>
                    <a:pt x="10755" y="3432"/>
                  </a:lnTo>
                  <a:lnTo>
                    <a:pt x="10630" y="3390"/>
                  </a:lnTo>
                  <a:lnTo>
                    <a:pt x="10546" y="3328"/>
                  </a:lnTo>
                  <a:lnTo>
                    <a:pt x="10504" y="3328"/>
                  </a:lnTo>
                  <a:lnTo>
                    <a:pt x="10462" y="3349"/>
                  </a:lnTo>
                  <a:lnTo>
                    <a:pt x="10504" y="3432"/>
                  </a:lnTo>
                  <a:lnTo>
                    <a:pt x="10567" y="3495"/>
                  </a:lnTo>
                  <a:lnTo>
                    <a:pt x="10567" y="3558"/>
                  </a:lnTo>
                  <a:lnTo>
                    <a:pt x="10546" y="3600"/>
                  </a:lnTo>
                  <a:lnTo>
                    <a:pt x="10525" y="3662"/>
                  </a:lnTo>
                  <a:lnTo>
                    <a:pt x="10462" y="3662"/>
                  </a:lnTo>
                  <a:lnTo>
                    <a:pt x="10442" y="3641"/>
                  </a:lnTo>
                  <a:lnTo>
                    <a:pt x="10358" y="3641"/>
                  </a:lnTo>
                  <a:lnTo>
                    <a:pt x="10316" y="3579"/>
                  </a:lnTo>
                  <a:lnTo>
                    <a:pt x="10316" y="3432"/>
                  </a:lnTo>
                  <a:lnTo>
                    <a:pt x="10232" y="3286"/>
                  </a:lnTo>
                  <a:lnTo>
                    <a:pt x="10211" y="3160"/>
                  </a:lnTo>
                  <a:lnTo>
                    <a:pt x="10190" y="3056"/>
                  </a:lnTo>
                  <a:lnTo>
                    <a:pt x="10107" y="2972"/>
                  </a:lnTo>
                  <a:lnTo>
                    <a:pt x="10107" y="2909"/>
                  </a:lnTo>
                  <a:lnTo>
                    <a:pt x="10044" y="2825"/>
                  </a:lnTo>
                  <a:lnTo>
                    <a:pt x="9981" y="2909"/>
                  </a:lnTo>
                  <a:lnTo>
                    <a:pt x="10023" y="2993"/>
                  </a:lnTo>
                  <a:lnTo>
                    <a:pt x="9981" y="3035"/>
                  </a:lnTo>
                  <a:lnTo>
                    <a:pt x="9981" y="3118"/>
                  </a:lnTo>
                  <a:lnTo>
                    <a:pt x="9939" y="3202"/>
                  </a:lnTo>
                  <a:lnTo>
                    <a:pt x="9898" y="3244"/>
                  </a:lnTo>
                  <a:lnTo>
                    <a:pt x="9814" y="3265"/>
                  </a:lnTo>
                  <a:lnTo>
                    <a:pt x="9772" y="3369"/>
                  </a:lnTo>
                  <a:lnTo>
                    <a:pt x="9667" y="3537"/>
                  </a:lnTo>
                  <a:lnTo>
                    <a:pt x="9584" y="3621"/>
                  </a:lnTo>
                  <a:lnTo>
                    <a:pt x="9584" y="3662"/>
                  </a:lnTo>
                  <a:lnTo>
                    <a:pt x="9521" y="3725"/>
                  </a:lnTo>
                  <a:lnTo>
                    <a:pt x="9458" y="3851"/>
                  </a:lnTo>
                  <a:lnTo>
                    <a:pt x="9395" y="3851"/>
                  </a:lnTo>
                  <a:lnTo>
                    <a:pt x="9374" y="3788"/>
                  </a:lnTo>
                  <a:lnTo>
                    <a:pt x="9395" y="3683"/>
                  </a:lnTo>
                  <a:lnTo>
                    <a:pt x="9479" y="3579"/>
                  </a:lnTo>
                  <a:lnTo>
                    <a:pt x="9500" y="3474"/>
                  </a:lnTo>
                  <a:lnTo>
                    <a:pt x="9563" y="3432"/>
                  </a:lnTo>
                  <a:lnTo>
                    <a:pt x="9667" y="3369"/>
                  </a:lnTo>
                  <a:lnTo>
                    <a:pt x="9709" y="3244"/>
                  </a:lnTo>
                  <a:lnTo>
                    <a:pt x="9793" y="3160"/>
                  </a:lnTo>
                  <a:lnTo>
                    <a:pt x="9814" y="3077"/>
                  </a:lnTo>
                  <a:lnTo>
                    <a:pt x="9814" y="3035"/>
                  </a:lnTo>
                  <a:lnTo>
                    <a:pt x="9772" y="2993"/>
                  </a:lnTo>
                  <a:lnTo>
                    <a:pt x="9793" y="2930"/>
                  </a:lnTo>
                  <a:lnTo>
                    <a:pt x="9877" y="2909"/>
                  </a:lnTo>
                  <a:lnTo>
                    <a:pt x="9898" y="2825"/>
                  </a:lnTo>
                  <a:lnTo>
                    <a:pt x="9898" y="2742"/>
                  </a:lnTo>
                  <a:lnTo>
                    <a:pt x="9939" y="2637"/>
                  </a:lnTo>
                  <a:lnTo>
                    <a:pt x="10023" y="2470"/>
                  </a:lnTo>
                  <a:lnTo>
                    <a:pt x="10023" y="2365"/>
                  </a:lnTo>
                  <a:lnTo>
                    <a:pt x="10086" y="2198"/>
                  </a:lnTo>
                  <a:lnTo>
                    <a:pt x="10107" y="1947"/>
                  </a:lnTo>
                  <a:lnTo>
                    <a:pt x="10086" y="1863"/>
                  </a:lnTo>
                  <a:lnTo>
                    <a:pt x="9918" y="1842"/>
                  </a:lnTo>
                  <a:lnTo>
                    <a:pt x="9814" y="1863"/>
                  </a:lnTo>
                  <a:lnTo>
                    <a:pt x="9709" y="1947"/>
                  </a:lnTo>
                  <a:lnTo>
                    <a:pt x="9605" y="1884"/>
                  </a:lnTo>
                  <a:lnTo>
                    <a:pt x="9521" y="1863"/>
                  </a:lnTo>
                  <a:lnTo>
                    <a:pt x="9479" y="1884"/>
                  </a:lnTo>
                  <a:lnTo>
                    <a:pt x="9500" y="1968"/>
                  </a:lnTo>
                  <a:lnTo>
                    <a:pt x="9584" y="2051"/>
                  </a:lnTo>
                  <a:lnTo>
                    <a:pt x="9584" y="2198"/>
                  </a:lnTo>
                  <a:lnTo>
                    <a:pt x="9563" y="2281"/>
                  </a:lnTo>
                  <a:lnTo>
                    <a:pt x="9500" y="2219"/>
                  </a:lnTo>
                  <a:lnTo>
                    <a:pt x="9479" y="2093"/>
                  </a:lnTo>
                  <a:lnTo>
                    <a:pt x="9395" y="2009"/>
                  </a:lnTo>
                  <a:lnTo>
                    <a:pt x="9312" y="1989"/>
                  </a:lnTo>
                  <a:lnTo>
                    <a:pt x="9165" y="2114"/>
                  </a:lnTo>
                  <a:lnTo>
                    <a:pt x="9165" y="2219"/>
                  </a:lnTo>
                  <a:lnTo>
                    <a:pt x="9207" y="2302"/>
                  </a:lnTo>
                  <a:lnTo>
                    <a:pt x="9165" y="2386"/>
                  </a:lnTo>
                  <a:lnTo>
                    <a:pt x="9061" y="2386"/>
                  </a:lnTo>
                  <a:lnTo>
                    <a:pt x="9061" y="2323"/>
                  </a:lnTo>
                  <a:lnTo>
                    <a:pt x="9061" y="2219"/>
                  </a:lnTo>
                  <a:lnTo>
                    <a:pt x="9040" y="2114"/>
                  </a:lnTo>
                  <a:lnTo>
                    <a:pt x="8956" y="2072"/>
                  </a:lnTo>
                  <a:lnTo>
                    <a:pt x="8747" y="2072"/>
                  </a:lnTo>
                  <a:lnTo>
                    <a:pt x="8538" y="2156"/>
                  </a:lnTo>
                  <a:lnTo>
                    <a:pt x="8307" y="2156"/>
                  </a:lnTo>
                  <a:lnTo>
                    <a:pt x="8140" y="2093"/>
                  </a:lnTo>
                  <a:lnTo>
                    <a:pt x="8056" y="2093"/>
                  </a:lnTo>
                  <a:lnTo>
                    <a:pt x="7994" y="2114"/>
                  </a:lnTo>
                  <a:lnTo>
                    <a:pt x="7910" y="2093"/>
                  </a:lnTo>
                  <a:lnTo>
                    <a:pt x="7805" y="2093"/>
                  </a:lnTo>
                  <a:lnTo>
                    <a:pt x="7701" y="2177"/>
                  </a:lnTo>
                  <a:lnTo>
                    <a:pt x="7680" y="2219"/>
                  </a:lnTo>
                  <a:lnTo>
                    <a:pt x="7722" y="2302"/>
                  </a:lnTo>
                  <a:lnTo>
                    <a:pt x="7722" y="2386"/>
                  </a:lnTo>
                  <a:lnTo>
                    <a:pt x="7784" y="2491"/>
                  </a:lnTo>
                  <a:lnTo>
                    <a:pt x="7805" y="2533"/>
                  </a:lnTo>
                  <a:lnTo>
                    <a:pt x="7784" y="2616"/>
                  </a:lnTo>
                  <a:lnTo>
                    <a:pt x="7722" y="2784"/>
                  </a:lnTo>
                  <a:lnTo>
                    <a:pt x="7742" y="2930"/>
                  </a:lnTo>
                  <a:lnTo>
                    <a:pt x="7889" y="3118"/>
                  </a:lnTo>
                  <a:lnTo>
                    <a:pt x="7889" y="3223"/>
                  </a:lnTo>
                  <a:lnTo>
                    <a:pt x="7910" y="3432"/>
                  </a:lnTo>
                  <a:lnTo>
                    <a:pt x="7889" y="3453"/>
                  </a:lnTo>
                  <a:lnTo>
                    <a:pt x="7826" y="3411"/>
                  </a:lnTo>
                  <a:lnTo>
                    <a:pt x="7784" y="3307"/>
                  </a:lnTo>
                  <a:lnTo>
                    <a:pt x="7638" y="3160"/>
                  </a:lnTo>
                  <a:lnTo>
                    <a:pt x="7596" y="3118"/>
                  </a:lnTo>
                  <a:lnTo>
                    <a:pt x="7596" y="2909"/>
                  </a:lnTo>
                  <a:lnTo>
                    <a:pt x="7617" y="2700"/>
                  </a:lnTo>
                  <a:lnTo>
                    <a:pt x="7617" y="2595"/>
                  </a:lnTo>
                  <a:lnTo>
                    <a:pt x="7512" y="2428"/>
                  </a:lnTo>
                  <a:lnTo>
                    <a:pt x="7512" y="2323"/>
                  </a:lnTo>
                  <a:lnTo>
                    <a:pt x="7491" y="2281"/>
                  </a:lnTo>
                  <a:lnTo>
                    <a:pt x="7429" y="2261"/>
                  </a:lnTo>
                  <a:lnTo>
                    <a:pt x="7303" y="2302"/>
                  </a:lnTo>
                  <a:lnTo>
                    <a:pt x="7177" y="2386"/>
                  </a:lnTo>
                  <a:lnTo>
                    <a:pt x="7010" y="2407"/>
                  </a:lnTo>
                  <a:lnTo>
                    <a:pt x="6947" y="2470"/>
                  </a:lnTo>
                  <a:lnTo>
                    <a:pt x="6905" y="2595"/>
                  </a:lnTo>
                  <a:lnTo>
                    <a:pt x="6947" y="2700"/>
                  </a:lnTo>
                  <a:lnTo>
                    <a:pt x="6905" y="2825"/>
                  </a:lnTo>
                  <a:lnTo>
                    <a:pt x="6843" y="2930"/>
                  </a:lnTo>
                  <a:lnTo>
                    <a:pt x="6801" y="2993"/>
                  </a:lnTo>
                  <a:lnTo>
                    <a:pt x="6843" y="3035"/>
                  </a:lnTo>
                  <a:lnTo>
                    <a:pt x="6885" y="3035"/>
                  </a:lnTo>
                  <a:lnTo>
                    <a:pt x="6947" y="3056"/>
                  </a:lnTo>
                  <a:lnTo>
                    <a:pt x="6947" y="3202"/>
                  </a:lnTo>
                  <a:lnTo>
                    <a:pt x="6885" y="3307"/>
                  </a:lnTo>
                  <a:lnTo>
                    <a:pt x="6738" y="3411"/>
                  </a:lnTo>
                  <a:lnTo>
                    <a:pt x="6633" y="3411"/>
                  </a:lnTo>
                  <a:lnTo>
                    <a:pt x="6592" y="3453"/>
                  </a:lnTo>
                  <a:lnTo>
                    <a:pt x="6571" y="3558"/>
                  </a:lnTo>
                  <a:lnTo>
                    <a:pt x="6529" y="3621"/>
                  </a:lnTo>
                  <a:lnTo>
                    <a:pt x="6487" y="3683"/>
                  </a:lnTo>
                  <a:lnTo>
                    <a:pt x="6529" y="3767"/>
                  </a:lnTo>
                  <a:lnTo>
                    <a:pt x="6487" y="3830"/>
                  </a:lnTo>
                  <a:lnTo>
                    <a:pt x="6424" y="3830"/>
                  </a:lnTo>
                  <a:lnTo>
                    <a:pt x="6382" y="3851"/>
                  </a:lnTo>
                  <a:lnTo>
                    <a:pt x="6236" y="3872"/>
                  </a:lnTo>
                  <a:lnTo>
                    <a:pt x="6131" y="3830"/>
                  </a:lnTo>
                  <a:lnTo>
                    <a:pt x="6089" y="3767"/>
                  </a:lnTo>
                  <a:lnTo>
                    <a:pt x="6089" y="3683"/>
                  </a:lnTo>
                  <a:lnTo>
                    <a:pt x="6048" y="3662"/>
                  </a:lnTo>
                  <a:lnTo>
                    <a:pt x="5985" y="3662"/>
                  </a:lnTo>
                  <a:lnTo>
                    <a:pt x="5964" y="3621"/>
                  </a:lnTo>
                  <a:lnTo>
                    <a:pt x="5943" y="3537"/>
                  </a:lnTo>
                  <a:lnTo>
                    <a:pt x="5838" y="3537"/>
                  </a:lnTo>
                  <a:lnTo>
                    <a:pt x="5797" y="3579"/>
                  </a:lnTo>
                  <a:lnTo>
                    <a:pt x="5755" y="3641"/>
                  </a:lnTo>
                  <a:lnTo>
                    <a:pt x="5671" y="3641"/>
                  </a:lnTo>
                  <a:lnTo>
                    <a:pt x="5629" y="3662"/>
                  </a:lnTo>
                  <a:lnTo>
                    <a:pt x="5629" y="3830"/>
                  </a:lnTo>
                  <a:lnTo>
                    <a:pt x="5608" y="3893"/>
                  </a:lnTo>
                  <a:lnTo>
                    <a:pt x="5608" y="3997"/>
                  </a:lnTo>
                  <a:lnTo>
                    <a:pt x="5650" y="4165"/>
                  </a:lnTo>
                  <a:lnTo>
                    <a:pt x="5629" y="4353"/>
                  </a:lnTo>
                  <a:lnTo>
                    <a:pt x="5566" y="4416"/>
                  </a:lnTo>
                  <a:lnTo>
                    <a:pt x="5525" y="4416"/>
                  </a:lnTo>
                  <a:lnTo>
                    <a:pt x="5545" y="4206"/>
                  </a:lnTo>
                  <a:lnTo>
                    <a:pt x="5545" y="4060"/>
                  </a:lnTo>
                  <a:lnTo>
                    <a:pt x="5525" y="3976"/>
                  </a:lnTo>
                  <a:lnTo>
                    <a:pt x="5525" y="3767"/>
                  </a:lnTo>
                  <a:lnTo>
                    <a:pt x="5504" y="3662"/>
                  </a:lnTo>
                  <a:lnTo>
                    <a:pt x="5462" y="3641"/>
                  </a:lnTo>
                  <a:lnTo>
                    <a:pt x="5420" y="3662"/>
                  </a:lnTo>
                  <a:lnTo>
                    <a:pt x="5336" y="3662"/>
                  </a:lnTo>
                  <a:lnTo>
                    <a:pt x="5253" y="3767"/>
                  </a:lnTo>
                  <a:lnTo>
                    <a:pt x="5190" y="3788"/>
                  </a:lnTo>
                  <a:lnTo>
                    <a:pt x="5085" y="3872"/>
                  </a:lnTo>
                  <a:lnTo>
                    <a:pt x="5043" y="3955"/>
                  </a:lnTo>
                  <a:lnTo>
                    <a:pt x="5043" y="4039"/>
                  </a:lnTo>
                  <a:lnTo>
                    <a:pt x="4918" y="4186"/>
                  </a:lnTo>
                  <a:lnTo>
                    <a:pt x="4876" y="4206"/>
                  </a:lnTo>
                  <a:lnTo>
                    <a:pt x="4834" y="4165"/>
                  </a:lnTo>
                  <a:lnTo>
                    <a:pt x="4729" y="4165"/>
                  </a:lnTo>
                  <a:lnTo>
                    <a:pt x="4688" y="4186"/>
                  </a:lnTo>
                  <a:lnTo>
                    <a:pt x="4688" y="4248"/>
                  </a:lnTo>
                  <a:lnTo>
                    <a:pt x="4771" y="4269"/>
                  </a:lnTo>
                  <a:lnTo>
                    <a:pt x="4792" y="4290"/>
                  </a:lnTo>
                  <a:lnTo>
                    <a:pt x="4709" y="4311"/>
                  </a:lnTo>
                  <a:lnTo>
                    <a:pt x="4562" y="4311"/>
                  </a:lnTo>
                  <a:lnTo>
                    <a:pt x="4478" y="4353"/>
                  </a:lnTo>
                  <a:lnTo>
                    <a:pt x="4416" y="4416"/>
                  </a:lnTo>
                  <a:lnTo>
                    <a:pt x="4248" y="4478"/>
                  </a:lnTo>
                  <a:lnTo>
                    <a:pt x="4248" y="4520"/>
                  </a:lnTo>
                  <a:lnTo>
                    <a:pt x="4185" y="4583"/>
                  </a:lnTo>
                  <a:lnTo>
                    <a:pt x="4081" y="4625"/>
                  </a:lnTo>
                  <a:lnTo>
                    <a:pt x="3997" y="4625"/>
                  </a:lnTo>
                  <a:lnTo>
                    <a:pt x="3976" y="4688"/>
                  </a:lnTo>
                  <a:lnTo>
                    <a:pt x="3976" y="4771"/>
                  </a:lnTo>
                  <a:lnTo>
                    <a:pt x="4039" y="4813"/>
                  </a:lnTo>
                  <a:lnTo>
                    <a:pt x="3997" y="4876"/>
                  </a:lnTo>
                  <a:lnTo>
                    <a:pt x="3955" y="4897"/>
                  </a:lnTo>
                  <a:lnTo>
                    <a:pt x="3892" y="4939"/>
                  </a:lnTo>
                  <a:lnTo>
                    <a:pt x="3851" y="5022"/>
                  </a:lnTo>
                  <a:lnTo>
                    <a:pt x="3767" y="5043"/>
                  </a:lnTo>
                  <a:lnTo>
                    <a:pt x="3746" y="5127"/>
                  </a:lnTo>
                  <a:lnTo>
                    <a:pt x="3746" y="5169"/>
                  </a:lnTo>
                  <a:lnTo>
                    <a:pt x="3767" y="5211"/>
                  </a:lnTo>
                  <a:lnTo>
                    <a:pt x="3767" y="5294"/>
                  </a:lnTo>
                  <a:lnTo>
                    <a:pt x="3767" y="5336"/>
                  </a:lnTo>
                  <a:lnTo>
                    <a:pt x="3830" y="5357"/>
                  </a:lnTo>
                  <a:lnTo>
                    <a:pt x="3892" y="5357"/>
                  </a:lnTo>
                  <a:lnTo>
                    <a:pt x="3976" y="5420"/>
                  </a:lnTo>
                  <a:lnTo>
                    <a:pt x="4039" y="5420"/>
                  </a:lnTo>
                  <a:lnTo>
                    <a:pt x="4081" y="5357"/>
                  </a:lnTo>
                  <a:lnTo>
                    <a:pt x="4144" y="5357"/>
                  </a:lnTo>
                  <a:lnTo>
                    <a:pt x="4248" y="5441"/>
                  </a:lnTo>
                  <a:lnTo>
                    <a:pt x="4269" y="5525"/>
                  </a:lnTo>
                  <a:lnTo>
                    <a:pt x="4353" y="5525"/>
                  </a:lnTo>
                  <a:lnTo>
                    <a:pt x="4457" y="5441"/>
                  </a:lnTo>
                  <a:lnTo>
                    <a:pt x="4499" y="5441"/>
                  </a:lnTo>
                  <a:lnTo>
                    <a:pt x="4604" y="5462"/>
                  </a:lnTo>
                  <a:lnTo>
                    <a:pt x="4792" y="5462"/>
                  </a:lnTo>
                  <a:lnTo>
                    <a:pt x="4834" y="5441"/>
                  </a:lnTo>
                  <a:lnTo>
                    <a:pt x="4834" y="5336"/>
                  </a:lnTo>
                  <a:lnTo>
                    <a:pt x="4918" y="5253"/>
                  </a:lnTo>
                  <a:lnTo>
                    <a:pt x="4939" y="5253"/>
                  </a:lnTo>
                  <a:lnTo>
                    <a:pt x="4939" y="5357"/>
                  </a:lnTo>
                  <a:lnTo>
                    <a:pt x="4981" y="5378"/>
                  </a:lnTo>
                  <a:lnTo>
                    <a:pt x="4939" y="5441"/>
                  </a:lnTo>
                  <a:lnTo>
                    <a:pt x="4813" y="5483"/>
                  </a:lnTo>
                  <a:lnTo>
                    <a:pt x="4709" y="5566"/>
                  </a:lnTo>
                  <a:lnTo>
                    <a:pt x="4562" y="5546"/>
                  </a:lnTo>
                  <a:lnTo>
                    <a:pt x="4457" y="5566"/>
                  </a:lnTo>
                  <a:lnTo>
                    <a:pt x="4416" y="5629"/>
                  </a:lnTo>
                  <a:lnTo>
                    <a:pt x="4416" y="5671"/>
                  </a:lnTo>
                  <a:lnTo>
                    <a:pt x="4520" y="5755"/>
                  </a:lnTo>
                  <a:lnTo>
                    <a:pt x="4667" y="5755"/>
                  </a:lnTo>
                  <a:lnTo>
                    <a:pt x="4688" y="5776"/>
                  </a:lnTo>
                  <a:lnTo>
                    <a:pt x="4667" y="5859"/>
                  </a:lnTo>
                  <a:lnTo>
                    <a:pt x="4520" y="5943"/>
                  </a:lnTo>
                  <a:lnTo>
                    <a:pt x="4290" y="5943"/>
                  </a:lnTo>
                  <a:lnTo>
                    <a:pt x="4206" y="6048"/>
                  </a:lnTo>
                  <a:lnTo>
                    <a:pt x="4206" y="6152"/>
                  </a:lnTo>
                  <a:lnTo>
                    <a:pt x="4290" y="6194"/>
                  </a:lnTo>
                  <a:lnTo>
                    <a:pt x="4269" y="6299"/>
                  </a:lnTo>
                  <a:lnTo>
                    <a:pt x="4185" y="6320"/>
                  </a:lnTo>
                  <a:lnTo>
                    <a:pt x="4081" y="6487"/>
                  </a:lnTo>
                  <a:lnTo>
                    <a:pt x="4039" y="6571"/>
                  </a:lnTo>
                  <a:lnTo>
                    <a:pt x="3892" y="6613"/>
                  </a:lnTo>
                  <a:lnTo>
                    <a:pt x="3788" y="6738"/>
                  </a:lnTo>
                  <a:lnTo>
                    <a:pt x="3725" y="6843"/>
                  </a:lnTo>
                  <a:lnTo>
                    <a:pt x="3620" y="6947"/>
                  </a:lnTo>
                  <a:lnTo>
                    <a:pt x="3620" y="7010"/>
                  </a:lnTo>
                  <a:lnTo>
                    <a:pt x="3537" y="7031"/>
                  </a:lnTo>
                  <a:lnTo>
                    <a:pt x="3453" y="7031"/>
                  </a:lnTo>
                  <a:lnTo>
                    <a:pt x="3348" y="6947"/>
                  </a:lnTo>
                  <a:lnTo>
                    <a:pt x="3307" y="6906"/>
                  </a:lnTo>
                  <a:lnTo>
                    <a:pt x="3202" y="6885"/>
                  </a:lnTo>
                  <a:lnTo>
                    <a:pt x="3139" y="6822"/>
                  </a:lnTo>
                  <a:lnTo>
                    <a:pt x="3014" y="6801"/>
                  </a:lnTo>
                  <a:lnTo>
                    <a:pt x="2888" y="6822"/>
                  </a:lnTo>
                  <a:lnTo>
                    <a:pt x="2784" y="6885"/>
                  </a:lnTo>
                  <a:lnTo>
                    <a:pt x="2679" y="6843"/>
                  </a:lnTo>
                  <a:lnTo>
                    <a:pt x="2616" y="6822"/>
                  </a:lnTo>
                  <a:lnTo>
                    <a:pt x="2512" y="6843"/>
                  </a:lnTo>
                  <a:lnTo>
                    <a:pt x="2344" y="6843"/>
                  </a:lnTo>
                  <a:lnTo>
                    <a:pt x="2177" y="6927"/>
                  </a:lnTo>
                  <a:lnTo>
                    <a:pt x="2156" y="7010"/>
                  </a:lnTo>
                  <a:lnTo>
                    <a:pt x="2198" y="7052"/>
                  </a:lnTo>
                  <a:lnTo>
                    <a:pt x="2177" y="7115"/>
                  </a:lnTo>
                  <a:lnTo>
                    <a:pt x="2156" y="7052"/>
                  </a:lnTo>
                  <a:lnTo>
                    <a:pt x="2072" y="7052"/>
                  </a:lnTo>
                  <a:lnTo>
                    <a:pt x="1654" y="7157"/>
                  </a:lnTo>
                  <a:lnTo>
                    <a:pt x="1549" y="7157"/>
                  </a:lnTo>
                  <a:lnTo>
                    <a:pt x="1486" y="7199"/>
                  </a:lnTo>
                  <a:lnTo>
                    <a:pt x="1465" y="7199"/>
                  </a:lnTo>
                  <a:lnTo>
                    <a:pt x="1382" y="7157"/>
                  </a:lnTo>
                  <a:lnTo>
                    <a:pt x="1319" y="7219"/>
                  </a:lnTo>
                  <a:lnTo>
                    <a:pt x="1277" y="7261"/>
                  </a:lnTo>
                  <a:lnTo>
                    <a:pt x="1214" y="7303"/>
                  </a:lnTo>
                  <a:lnTo>
                    <a:pt x="1172" y="7261"/>
                  </a:lnTo>
                  <a:lnTo>
                    <a:pt x="1172" y="7240"/>
                  </a:lnTo>
                  <a:lnTo>
                    <a:pt x="1110" y="7219"/>
                  </a:lnTo>
                  <a:lnTo>
                    <a:pt x="1026" y="7219"/>
                  </a:lnTo>
                  <a:lnTo>
                    <a:pt x="942" y="7261"/>
                  </a:lnTo>
                  <a:lnTo>
                    <a:pt x="859" y="7261"/>
                  </a:lnTo>
                  <a:lnTo>
                    <a:pt x="817" y="7240"/>
                  </a:lnTo>
                  <a:lnTo>
                    <a:pt x="733" y="7240"/>
                  </a:lnTo>
                  <a:lnTo>
                    <a:pt x="691" y="7303"/>
                  </a:lnTo>
                  <a:lnTo>
                    <a:pt x="607" y="7324"/>
                  </a:lnTo>
                  <a:lnTo>
                    <a:pt x="607" y="7366"/>
                  </a:lnTo>
                  <a:lnTo>
                    <a:pt x="607" y="7429"/>
                  </a:lnTo>
                  <a:lnTo>
                    <a:pt x="419" y="7512"/>
                  </a:lnTo>
                  <a:lnTo>
                    <a:pt x="315" y="7512"/>
                  </a:lnTo>
                  <a:lnTo>
                    <a:pt x="294" y="7554"/>
                  </a:lnTo>
                  <a:lnTo>
                    <a:pt x="335" y="7638"/>
                  </a:lnTo>
                  <a:lnTo>
                    <a:pt x="419" y="7638"/>
                  </a:lnTo>
                  <a:lnTo>
                    <a:pt x="482" y="7659"/>
                  </a:lnTo>
                  <a:lnTo>
                    <a:pt x="482" y="7722"/>
                  </a:lnTo>
                  <a:lnTo>
                    <a:pt x="398" y="7722"/>
                  </a:lnTo>
                  <a:lnTo>
                    <a:pt x="377" y="7680"/>
                  </a:lnTo>
                  <a:lnTo>
                    <a:pt x="335" y="7722"/>
                  </a:lnTo>
                  <a:lnTo>
                    <a:pt x="294" y="7784"/>
                  </a:lnTo>
                  <a:lnTo>
                    <a:pt x="189" y="7847"/>
                  </a:lnTo>
                  <a:lnTo>
                    <a:pt x="105" y="7868"/>
                  </a:lnTo>
                  <a:lnTo>
                    <a:pt x="168" y="7931"/>
                  </a:lnTo>
                  <a:lnTo>
                    <a:pt x="273" y="7973"/>
                  </a:lnTo>
                  <a:lnTo>
                    <a:pt x="315" y="8035"/>
                  </a:lnTo>
                  <a:lnTo>
                    <a:pt x="419" y="8266"/>
                  </a:lnTo>
                  <a:lnTo>
                    <a:pt x="482" y="8307"/>
                  </a:lnTo>
                  <a:lnTo>
                    <a:pt x="587" y="8307"/>
                  </a:lnTo>
                  <a:lnTo>
                    <a:pt x="628" y="8349"/>
                  </a:lnTo>
                  <a:lnTo>
                    <a:pt x="649" y="8391"/>
                  </a:lnTo>
                  <a:lnTo>
                    <a:pt x="607" y="8454"/>
                  </a:lnTo>
                  <a:lnTo>
                    <a:pt x="545" y="8496"/>
                  </a:lnTo>
                  <a:lnTo>
                    <a:pt x="524" y="8559"/>
                  </a:lnTo>
                  <a:lnTo>
                    <a:pt x="587" y="8621"/>
                  </a:lnTo>
                  <a:lnTo>
                    <a:pt x="691" y="8663"/>
                  </a:lnTo>
                  <a:lnTo>
                    <a:pt x="817" y="8621"/>
                  </a:lnTo>
                  <a:lnTo>
                    <a:pt x="921" y="8559"/>
                  </a:lnTo>
                  <a:lnTo>
                    <a:pt x="963" y="8496"/>
                  </a:lnTo>
                  <a:lnTo>
                    <a:pt x="1005" y="8475"/>
                  </a:lnTo>
                  <a:lnTo>
                    <a:pt x="1047" y="8496"/>
                  </a:lnTo>
                  <a:lnTo>
                    <a:pt x="1068" y="8559"/>
                  </a:lnTo>
                  <a:lnTo>
                    <a:pt x="1005" y="8684"/>
                  </a:lnTo>
                  <a:lnTo>
                    <a:pt x="900" y="8726"/>
                  </a:lnTo>
                  <a:lnTo>
                    <a:pt x="796" y="8768"/>
                  </a:lnTo>
                  <a:lnTo>
                    <a:pt x="754" y="8810"/>
                  </a:lnTo>
                  <a:lnTo>
                    <a:pt x="796" y="8893"/>
                  </a:lnTo>
                  <a:lnTo>
                    <a:pt x="900" y="8914"/>
                  </a:lnTo>
                  <a:lnTo>
                    <a:pt x="963" y="8872"/>
                  </a:lnTo>
                  <a:lnTo>
                    <a:pt x="1110" y="8810"/>
                  </a:lnTo>
                  <a:lnTo>
                    <a:pt x="1151" y="8831"/>
                  </a:lnTo>
                  <a:lnTo>
                    <a:pt x="1151" y="8872"/>
                  </a:lnTo>
                  <a:lnTo>
                    <a:pt x="963" y="8935"/>
                  </a:lnTo>
                  <a:lnTo>
                    <a:pt x="838" y="8998"/>
                  </a:lnTo>
                  <a:lnTo>
                    <a:pt x="817" y="9040"/>
                  </a:lnTo>
                  <a:lnTo>
                    <a:pt x="1005" y="9228"/>
                  </a:lnTo>
                  <a:lnTo>
                    <a:pt x="1131" y="9291"/>
                  </a:lnTo>
                  <a:lnTo>
                    <a:pt x="1277" y="9291"/>
                  </a:lnTo>
                  <a:lnTo>
                    <a:pt x="1340" y="9228"/>
                  </a:lnTo>
                  <a:lnTo>
                    <a:pt x="1361" y="9103"/>
                  </a:lnTo>
                  <a:lnTo>
                    <a:pt x="1319" y="9040"/>
                  </a:lnTo>
                  <a:lnTo>
                    <a:pt x="1277" y="8998"/>
                  </a:lnTo>
                  <a:lnTo>
                    <a:pt x="1319" y="8977"/>
                  </a:lnTo>
                  <a:lnTo>
                    <a:pt x="1361" y="8977"/>
                  </a:lnTo>
                  <a:lnTo>
                    <a:pt x="1444" y="9082"/>
                  </a:lnTo>
                  <a:lnTo>
                    <a:pt x="1465" y="9103"/>
                  </a:lnTo>
                  <a:lnTo>
                    <a:pt x="1465" y="9144"/>
                  </a:lnTo>
                  <a:lnTo>
                    <a:pt x="1570" y="9207"/>
                  </a:lnTo>
                  <a:lnTo>
                    <a:pt x="1758" y="9228"/>
                  </a:lnTo>
                  <a:lnTo>
                    <a:pt x="1884" y="9228"/>
                  </a:lnTo>
                  <a:lnTo>
                    <a:pt x="1988" y="9144"/>
                  </a:lnTo>
                  <a:lnTo>
                    <a:pt x="2051" y="9123"/>
                  </a:lnTo>
                  <a:lnTo>
                    <a:pt x="2114" y="9144"/>
                  </a:lnTo>
                  <a:lnTo>
                    <a:pt x="2114" y="9228"/>
                  </a:lnTo>
                  <a:lnTo>
                    <a:pt x="2177" y="9291"/>
                  </a:lnTo>
                  <a:lnTo>
                    <a:pt x="2219" y="9291"/>
                  </a:lnTo>
                  <a:lnTo>
                    <a:pt x="2281" y="9312"/>
                  </a:lnTo>
                  <a:lnTo>
                    <a:pt x="2302" y="9458"/>
                  </a:lnTo>
                  <a:lnTo>
                    <a:pt x="2260" y="9458"/>
                  </a:lnTo>
                  <a:lnTo>
                    <a:pt x="2114" y="9542"/>
                  </a:lnTo>
                  <a:lnTo>
                    <a:pt x="2114" y="9626"/>
                  </a:lnTo>
                  <a:lnTo>
                    <a:pt x="2156" y="9667"/>
                  </a:lnTo>
                  <a:lnTo>
                    <a:pt x="2156" y="9730"/>
                  </a:lnTo>
                  <a:lnTo>
                    <a:pt x="2072" y="9667"/>
                  </a:lnTo>
                  <a:lnTo>
                    <a:pt x="2051" y="9647"/>
                  </a:lnTo>
                  <a:lnTo>
                    <a:pt x="1968" y="9626"/>
                  </a:lnTo>
                  <a:lnTo>
                    <a:pt x="1884" y="9542"/>
                  </a:lnTo>
                  <a:lnTo>
                    <a:pt x="1696" y="9458"/>
                  </a:lnTo>
                  <a:lnTo>
                    <a:pt x="1465" y="9458"/>
                  </a:lnTo>
                  <a:lnTo>
                    <a:pt x="1319" y="9437"/>
                  </a:lnTo>
                  <a:lnTo>
                    <a:pt x="1110" y="9500"/>
                  </a:lnTo>
                  <a:lnTo>
                    <a:pt x="1110" y="9542"/>
                  </a:lnTo>
                  <a:lnTo>
                    <a:pt x="1214" y="9626"/>
                  </a:lnTo>
                  <a:lnTo>
                    <a:pt x="1361" y="9647"/>
                  </a:lnTo>
                  <a:lnTo>
                    <a:pt x="1486" y="9667"/>
                  </a:lnTo>
                  <a:lnTo>
                    <a:pt x="1654" y="9772"/>
                  </a:lnTo>
                  <a:lnTo>
                    <a:pt x="1842" y="9856"/>
                  </a:lnTo>
                  <a:lnTo>
                    <a:pt x="1947" y="9856"/>
                  </a:lnTo>
                  <a:lnTo>
                    <a:pt x="2009" y="9877"/>
                  </a:lnTo>
                  <a:lnTo>
                    <a:pt x="1884" y="9940"/>
                  </a:lnTo>
                  <a:lnTo>
                    <a:pt x="1654" y="9940"/>
                  </a:lnTo>
                  <a:lnTo>
                    <a:pt x="1444" y="9814"/>
                  </a:lnTo>
                  <a:lnTo>
                    <a:pt x="1361" y="9751"/>
                  </a:lnTo>
                  <a:lnTo>
                    <a:pt x="1214" y="9751"/>
                  </a:lnTo>
                  <a:lnTo>
                    <a:pt x="1005" y="9647"/>
                  </a:lnTo>
                  <a:lnTo>
                    <a:pt x="796" y="9647"/>
                  </a:lnTo>
                  <a:lnTo>
                    <a:pt x="649" y="9563"/>
                  </a:lnTo>
                  <a:lnTo>
                    <a:pt x="482" y="9521"/>
                  </a:lnTo>
                  <a:lnTo>
                    <a:pt x="294" y="9605"/>
                  </a:lnTo>
                  <a:lnTo>
                    <a:pt x="294" y="9730"/>
                  </a:lnTo>
                  <a:lnTo>
                    <a:pt x="231" y="9667"/>
                  </a:lnTo>
                  <a:lnTo>
                    <a:pt x="168" y="9667"/>
                  </a:lnTo>
                  <a:lnTo>
                    <a:pt x="105" y="9730"/>
                  </a:lnTo>
                  <a:lnTo>
                    <a:pt x="63" y="9730"/>
                  </a:lnTo>
                  <a:lnTo>
                    <a:pt x="1" y="9814"/>
                  </a:lnTo>
                  <a:lnTo>
                    <a:pt x="1" y="9877"/>
                  </a:lnTo>
                  <a:lnTo>
                    <a:pt x="1" y="9960"/>
                  </a:lnTo>
                  <a:lnTo>
                    <a:pt x="63" y="9940"/>
                  </a:lnTo>
                  <a:lnTo>
                    <a:pt x="105" y="9940"/>
                  </a:lnTo>
                  <a:lnTo>
                    <a:pt x="147" y="9960"/>
                  </a:lnTo>
                  <a:lnTo>
                    <a:pt x="63" y="10023"/>
                  </a:lnTo>
                  <a:lnTo>
                    <a:pt x="22" y="10086"/>
                  </a:lnTo>
                  <a:lnTo>
                    <a:pt x="63" y="10191"/>
                  </a:lnTo>
                  <a:lnTo>
                    <a:pt x="189" y="10253"/>
                  </a:lnTo>
                  <a:lnTo>
                    <a:pt x="273" y="10170"/>
                  </a:lnTo>
                  <a:lnTo>
                    <a:pt x="315" y="10149"/>
                  </a:lnTo>
                  <a:lnTo>
                    <a:pt x="377" y="10149"/>
                  </a:lnTo>
                  <a:lnTo>
                    <a:pt x="440" y="10023"/>
                  </a:lnTo>
                  <a:lnTo>
                    <a:pt x="503" y="9981"/>
                  </a:lnTo>
                  <a:lnTo>
                    <a:pt x="587" y="9981"/>
                  </a:lnTo>
                  <a:lnTo>
                    <a:pt x="524" y="10044"/>
                  </a:lnTo>
                  <a:lnTo>
                    <a:pt x="482" y="10170"/>
                  </a:lnTo>
                  <a:lnTo>
                    <a:pt x="398" y="10232"/>
                  </a:lnTo>
                  <a:lnTo>
                    <a:pt x="315" y="10274"/>
                  </a:lnTo>
                  <a:lnTo>
                    <a:pt x="356" y="10442"/>
                  </a:lnTo>
                  <a:lnTo>
                    <a:pt x="503" y="10588"/>
                  </a:lnTo>
                  <a:lnTo>
                    <a:pt x="566" y="10546"/>
                  </a:lnTo>
                  <a:lnTo>
                    <a:pt x="607" y="10546"/>
                  </a:lnTo>
                  <a:lnTo>
                    <a:pt x="775" y="10609"/>
                  </a:lnTo>
                  <a:lnTo>
                    <a:pt x="879" y="10609"/>
                  </a:lnTo>
                  <a:lnTo>
                    <a:pt x="879" y="10672"/>
                  </a:lnTo>
                  <a:lnTo>
                    <a:pt x="817" y="10756"/>
                  </a:lnTo>
                  <a:lnTo>
                    <a:pt x="733" y="10797"/>
                  </a:lnTo>
                  <a:lnTo>
                    <a:pt x="712" y="10776"/>
                  </a:lnTo>
                  <a:lnTo>
                    <a:pt x="545" y="10776"/>
                  </a:lnTo>
                  <a:lnTo>
                    <a:pt x="482" y="10797"/>
                  </a:lnTo>
                  <a:lnTo>
                    <a:pt x="419" y="10881"/>
                  </a:lnTo>
                  <a:lnTo>
                    <a:pt x="273" y="10881"/>
                  </a:lnTo>
                  <a:lnTo>
                    <a:pt x="210" y="10923"/>
                  </a:lnTo>
                  <a:lnTo>
                    <a:pt x="210" y="11069"/>
                  </a:lnTo>
                  <a:lnTo>
                    <a:pt x="294" y="11174"/>
                  </a:lnTo>
                  <a:lnTo>
                    <a:pt x="335" y="11237"/>
                  </a:lnTo>
                  <a:lnTo>
                    <a:pt x="419" y="11425"/>
                  </a:lnTo>
                  <a:lnTo>
                    <a:pt x="545" y="11488"/>
                  </a:lnTo>
                  <a:lnTo>
                    <a:pt x="503" y="11509"/>
                  </a:lnTo>
                  <a:lnTo>
                    <a:pt x="503" y="11530"/>
                  </a:lnTo>
                  <a:lnTo>
                    <a:pt x="587" y="11592"/>
                  </a:lnTo>
                  <a:lnTo>
                    <a:pt x="670" y="11697"/>
                  </a:lnTo>
                  <a:lnTo>
                    <a:pt x="754" y="11760"/>
                  </a:lnTo>
                  <a:lnTo>
                    <a:pt x="859" y="11823"/>
                  </a:lnTo>
                  <a:lnTo>
                    <a:pt x="963" y="11927"/>
                  </a:lnTo>
                  <a:lnTo>
                    <a:pt x="1047" y="11969"/>
                  </a:lnTo>
                  <a:lnTo>
                    <a:pt x="1068" y="11948"/>
                  </a:lnTo>
                  <a:lnTo>
                    <a:pt x="1068" y="11864"/>
                  </a:lnTo>
                  <a:lnTo>
                    <a:pt x="1047" y="11718"/>
                  </a:lnTo>
                  <a:lnTo>
                    <a:pt x="1047" y="11634"/>
                  </a:lnTo>
                  <a:lnTo>
                    <a:pt x="1110" y="11592"/>
                  </a:lnTo>
                  <a:lnTo>
                    <a:pt x="1131" y="11488"/>
                  </a:lnTo>
                  <a:lnTo>
                    <a:pt x="1131" y="11404"/>
                  </a:lnTo>
                  <a:lnTo>
                    <a:pt x="1172" y="11383"/>
                  </a:lnTo>
                  <a:lnTo>
                    <a:pt x="1214" y="11383"/>
                  </a:lnTo>
                  <a:lnTo>
                    <a:pt x="1235" y="11488"/>
                  </a:lnTo>
                  <a:lnTo>
                    <a:pt x="1277" y="11592"/>
                  </a:lnTo>
                  <a:lnTo>
                    <a:pt x="1277" y="11655"/>
                  </a:lnTo>
                  <a:lnTo>
                    <a:pt x="1319" y="11718"/>
                  </a:lnTo>
                  <a:lnTo>
                    <a:pt x="1340" y="11697"/>
                  </a:lnTo>
                  <a:lnTo>
                    <a:pt x="1361" y="11634"/>
                  </a:lnTo>
                  <a:lnTo>
                    <a:pt x="1444" y="11634"/>
                  </a:lnTo>
                  <a:lnTo>
                    <a:pt x="1549" y="11551"/>
                  </a:lnTo>
                  <a:lnTo>
                    <a:pt x="1570" y="11592"/>
                  </a:lnTo>
                  <a:lnTo>
                    <a:pt x="1654" y="11592"/>
                  </a:lnTo>
                  <a:lnTo>
                    <a:pt x="1675" y="11634"/>
                  </a:lnTo>
                  <a:lnTo>
                    <a:pt x="1612" y="11718"/>
                  </a:lnTo>
                  <a:lnTo>
                    <a:pt x="1549" y="11823"/>
                  </a:lnTo>
                  <a:lnTo>
                    <a:pt x="1549" y="11927"/>
                  </a:lnTo>
                  <a:lnTo>
                    <a:pt x="1633" y="11948"/>
                  </a:lnTo>
                  <a:lnTo>
                    <a:pt x="1675" y="11927"/>
                  </a:lnTo>
                  <a:lnTo>
                    <a:pt x="1737" y="11739"/>
                  </a:lnTo>
                  <a:lnTo>
                    <a:pt x="1758" y="11655"/>
                  </a:lnTo>
                  <a:lnTo>
                    <a:pt x="1842" y="11697"/>
                  </a:lnTo>
                  <a:lnTo>
                    <a:pt x="1926" y="11823"/>
                  </a:lnTo>
                  <a:lnTo>
                    <a:pt x="1968" y="11844"/>
                  </a:lnTo>
                  <a:lnTo>
                    <a:pt x="2051" y="11802"/>
                  </a:lnTo>
                  <a:lnTo>
                    <a:pt x="2051" y="11718"/>
                  </a:lnTo>
                  <a:lnTo>
                    <a:pt x="2093" y="11634"/>
                  </a:lnTo>
                  <a:lnTo>
                    <a:pt x="2198" y="11634"/>
                  </a:lnTo>
                  <a:lnTo>
                    <a:pt x="2240" y="11655"/>
                  </a:lnTo>
                  <a:lnTo>
                    <a:pt x="2240" y="11760"/>
                  </a:lnTo>
                  <a:lnTo>
                    <a:pt x="2177" y="11864"/>
                  </a:lnTo>
                  <a:lnTo>
                    <a:pt x="2177" y="11969"/>
                  </a:lnTo>
                  <a:lnTo>
                    <a:pt x="2240" y="11927"/>
                  </a:lnTo>
                  <a:lnTo>
                    <a:pt x="2344" y="11844"/>
                  </a:lnTo>
                  <a:lnTo>
                    <a:pt x="2386" y="11739"/>
                  </a:lnTo>
                  <a:lnTo>
                    <a:pt x="2470" y="11655"/>
                  </a:lnTo>
                  <a:lnTo>
                    <a:pt x="2595" y="11634"/>
                  </a:lnTo>
                  <a:lnTo>
                    <a:pt x="2700" y="11655"/>
                  </a:lnTo>
                  <a:lnTo>
                    <a:pt x="2784" y="11739"/>
                  </a:lnTo>
                  <a:lnTo>
                    <a:pt x="2909" y="11802"/>
                  </a:lnTo>
                  <a:lnTo>
                    <a:pt x="3076" y="11927"/>
                  </a:lnTo>
                  <a:lnTo>
                    <a:pt x="3181" y="11948"/>
                  </a:lnTo>
                  <a:lnTo>
                    <a:pt x="3223" y="11906"/>
                  </a:lnTo>
                  <a:lnTo>
                    <a:pt x="3286" y="11906"/>
                  </a:lnTo>
                  <a:lnTo>
                    <a:pt x="3390" y="12011"/>
                  </a:lnTo>
                  <a:lnTo>
                    <a:pt x="3516" y="12116"/>
                  </a:lnTo>
                  <a:lnTo>
                    <a:pt x="3495" y="12220"/>
                  </a:lnTo>
                  <a:lnTo>
                    <a:pt x="3495" y="12241"/>
                  </a:lnTo>
                  <a:lnTo>
                    <a:pt x="3537" y="12241"/>
                  </a:lnTo>
                  <a:lnTo>
                    <a:pt x="3558" y="12220"/>
                  </a:lnTo>
                  <a:lnTo>
                    <a:pt x="3620" y="12241"/>
                  </a:lnTo>
                  <a:lnTo>
                    <a:pt x="3662" y="12325"/>
                  </a:lnTo>
                  <a:lnTo>
                    <a:pt x="3746" y="12367"/>
                  </a:lnTo>
                  <a:lnTo>
                    <a:pt x="3809" y="12429"/>
                  </a:lnTo>
                  <a:lnTo>
                    <a:pt x="3830" y="12492"/>
                  </a:lnTo>
                  <a:lnTo>
                    <a:pt x="3851" y="12534"/>
                  </a:lnTo>
                  <a:lnTo>
                    <a:pt x="3913" y="12534"/>
                  </a:lnTo>
                  <a:lnTo>
                    <a:pt x="3913" y="12471"/>
                  </a:lnTo>
                  <a:lnTo>
                    <a:pt x="3955" y="12471"/>
                  </a:lnTo>
                  <a:lnTo>
                    <a:pt x="4018" y="12492"/>
                  </a:lnTo>
                  <a:lnTo>
                    <a:pt x="4039" y="12576"/>
                  </a:lnTo>
                  <a:lnTo>
                    <a:pt x="4164" y="12681"/>
                  </a:lnTo>
                  <a:lnTo>
                    <a:pt x="4248" y="12785"/>
                  </a:lnTo>
                  <a:lnTo>
                    <a:pt x="4290" y="12806"/>
                  </a:lnTo>
                  <a:lnTo>
                    <a:pt x="4353" y="12869"/>
                  </a:lnTo>
                  <a:lnTo>
                    <a:pt x="4332" y="12953"/>
                  </a:lnTo>
                  <a:lnTo>
                    <a:pt x="4353" y="12973"/>
                  </a:lnTo>
                  <a:lnTo>
                    <a:pt x="4353" y="13015"/>
                  </a:lnTo>
                  <a:lnTo>
                    <a:pt x="4290" y="13078"/>
                  </a:lnTo>
                  <a:lnTo>
                    <a:pt x="4248" y="13183"/>
                  </a:lnTo>
                  <a:lnTo>
                    <a:pt x="4164" y="13225"/>
                  </a:lnTo>
                  <a:lnTo>
                    <a:pt x="4164" y="13266"/>
                  </a:lnTo>
                  <a:lnTo>
                    <a:pt x="4269" y="13266"/>
                  </a:lnTo>
                  <a:lnTo>
                    <a:pt x="4290" y="13287"/>
                  </a:lnTo>
                  <a:lnTo>
                    <a:pt x="4269" y="13329"/>
                  </a:lnTo>
                  <a:lnTo>
                    <a:pt x="4227" y="13371"/>
                  </a:lnTo>
                  <a:lnTo>
                    <a:pt x="4123" y="13476"/>
                  </a:lnTo>
                  <a:lnTo>
                    <a:pt x="4081" y="13497"/>
                  </a:lnTo>
                  <a:lnTo>
                    <a:pt x="4081" y="13538"/>
                  </a:lnTo>
                  <a:lnTo>
                    <a:pt x="4144" y="13601"/>
                  </a:lnTo>
                  <a:lnTo>
                    <a:pt x="4185" y="13685"/>
                  </a:lnTo>
                  <a:lnTo>
                    <a:pt x="4185" y="13727"/>
                  </a:lnTo>
                  <a:lnTo>
                    <a:pt x="4374" y="13894"/>
                  </a:lnTo>
                  <a:lnTo>
                    <a:pt x="4416" y="13957"/>
                  </a:lnTo>
                  <a:lnTo>
                    <a:pt x="4416" y="14061"/>
                  </a:lnTo>
                  <a:lnTo>
                    <a:pt x="4457" y="14124"/>
                  </a:lnTo>
                  <a:lnTo>
                    <a:pt x="4416" y="14166"/>
                  </a:lnTo>
                  <a:lnTo>
                    <a:pt x="4416" y="14250"/>
                  </a:lnTo>
                  <a:lnTo>
                    <a:pt x="4478" y="14333"/>
                  </a:lnTo>
                  <a:lnTo>
                    <a:pt x="4520" y="14333"/>
                  </a:lnTo>
                  <a:lnTo>
                    <a:pt x="4562" y="14354"/>
                  </a:lnTo>
                  <a:lnTo>
                    <a:pt x="4583" y="14438"/>
                  </a:lnTo>
                  <a:lnTo>
                    <a:pt x="4667" y="14543"/>
                  </a:lnTo>
                  <a:lnTo>
                    <a:pt x="4709" y="14585"/>
                  </a:lnTo>
                  <a:lnTo>
                    <a:pt x="4709" y="14668"/>
                  </a:lnTo>
                  <a:lnTo>
                    <a:pt x="4688" y="14752"/>
                  </a:lnTo>
                  <a:lnTo>
                    <a:pt x="4604" y="14773"/>
                  </a:lnTo>
                  <a:lnTo>
                    <a:pt x="4520" y="14857"/>
                  </a:lnTo>
                  <a:lnTo>
                    <a:pt x="4499" y="14940"/>
                  </a:lnTo>
                  <a:lnTo>
                    <a:pt x="4457" y="15003"/>
                  </a:lnTo>
                  <a:lnTo>
                    <a:pt x="4395" y="15003"/>
                  </a:lnTo>
                  <a:lnTo>
                    <a:pt x="4290" y="15087"/>
                  </a:lnTo>
                  <a:lnTo>
                    <a:pt x="4269" y="15149"/>
                  </a:lnTo>
                  <a:lnTo>
                    <a:pt x="4311" y="15170"/>
                  </a:lnTo>
                  <a:lnTo>
                    <a:pt x="4374" y="15149"/>
                  </a:lnTo>
                  <a:lnTo>
                    <a:pt x="4416" y="15087"/>
                  </a:lnTo>
                  <a:lnTo>
                    <a:pt x="4478" y="15087"/>
                  </a:lnTo>
                  <a:lnTo>
                    <a:pt x="4583" y="14982"/>
                  </a:lnTo>
                  <a:lnTo>
                    <a:pt x="4688" y="14982"/>
                  </a:lnTo>
                  <a:lnTo>
                    <a:pt x="4667" y="15108"/>
                  </a:lnTo>
                  <a:lnTo>
                    <a:pt x="4625" y="15170"/>
                  </a:lnTo>
                  <a:lnTo>
                    <a:pt x="4667" y="15254"/>
                  </a:lnTo>
                  <a:lnTo>
                    <a:pt x="4667" y="15317"/>
                  </a:lnTo>
                  <a:lnTo>
                    <a:pt x="4709" y="15421"/>
                  </a:lnTo>
                  <a:lnTo>
                    <a:pt x="4729" y="15526"/>
                  </a:lnTo>
                  <a:lnTo>
                    <a:pt x="4688" y="15631"/>
                  </a:lnTo>
                  <a:lnTo>
                    <a:pt x="4688" y="15694"/>
                  </a:lnTo>
                  <a:lnTo>
                    <a:pt x="4709" y="15777"/>
                  </a:lnTo>
                  <a:lnTo>
                    <a:pt x="4709" y="15798"/>
                  </a:lnTo>
                  <a:lnTo>
                    <a:pt x="4667" y="15735"/>
                  </a:lnTo>
                  <a:lnTo>
                    <a:pt x="4604" y="15777"/>
                  </a:lnTo>
                  <a:lnTo>
                    <a:pt x="4625" y="15903"/>
                  </a:lnTo>
                  <a:lnTo>
                    <a:pt x="4688" y="16007"/>
                  </a:lnTo>
                  <a:lnTo>
                    <a:pt x="4688" y="16049"/>
                  </a:lnTo>
                  <a:lnTo>
                    <a:pt x="4667" y="16049"/>
                  </a:lnTo>
                  <a:lnTo>
                    <a:pt x="4604" y="16112"/>
                  </a:lnTo>
                  <a:lnTo>
                    <a:pt x="4625" y="16196"/>
                  </a:lnTo>
                  <a:lnTo>
                    <a:pt x="4667" y="16238"/>
                  </a:lnTo>
                  <a:lnTo>
                    <a:pt x="4729" y="16238"/>
                  </a:lnTo>
                  <a:lnTo>
                    <a:pt x="4792" y="16300"/>
                  </a:lnTo>
                  <a:lnTo>
                    <a:pt x="4792" y="16342"/>
                  </a:lnTo>
                  <a:lnTo>
                    <a:pt x="4729" y="16405"/>
                  </a:lnTo>
                  <a:lnTo>
                    <a:pt x="4729" y="16468"/>
                  </a:lnTo>
                  <a:lnTo>
                    <a:pt x="4667" y="16551"/>
                  </a:lnTo>
                  <a:lnTo>
                    <a:pt x="4604" y="16572"/>
                  </a:lnTo>
                  <a:lnTo>
                    <a:pt x="4520" y="16551"/>
                  </a:lnTo>
                  <a:lnTo>
                    <a:pt x="4478" y="16572"/>
                  </a:lnTo>
                  <a:lnTo>
                    <a:pt x="4478" y="16635"/>
                  </a:lnTo>
                  <a:lnTo>
                    <a:pt x="4562" y="16656"/>
                  </a:lnTo>
                  <a:lnTo>
                    <a:pt x="4625" y="16656"/>
                  </a:lnTo>
                  <a:lnTo>
                    <a:pt x="4688" y="16719"/>
                  </a:lnTo>
                  <a:lnTo>
                    <a:pt x="4729" y="16719"/>
                  </a:lnTo>
                  <a:lnTo>
                    <a:pt x="4813" y="16740"/>
                  </a:lnTo>
                  <a:lnTo>
                    <a:pt x="4855" y="16782"/>
                  </a:lnTo>
                  <a:lnTo>
                    <a:pt x="4855" y="16886"/>
                  </a:lnTo>
                  <a:lnTo>
                    <a:pt x="4876" y="17033"/>
                  </a:lnTo>
                  <a:lnTo>
                    <a:pt x="4771" y="17137"/>
                  </a:lnTo>
                  <a:lnTo>
                    <a:pt x="4750" y="17200"/>
                  </a:lnTo>
                  <a:lnTo>
                    <a:pt x="4792" y="17263"/>
                  </a:lnTo>
                  <a:lnTo>
                    <a:pt x="4709" y="17409"/>
                  </a:lnTo>
                  <a:lnTo>
                    <a:pt x="4604" y="17472"/>
                  </a:lnTo>
                  <a:lnTo>
                    <a:pt x="4541" y="17472"/>
                  </a:lnTo>
                  <a:lnTo>
                    <a:pt x="4478" y="17409"/>
                  </a:lnTo>
                  <a:lnTo>
                    <a:pt x="4436" y="17409"/>
                  </a:lnTo>
                  <a:lnTo>
                    <a:pt x="4332" y="17493"/>
                  </a:lnTo>
                  <a:lnTo>
                    <a:pt x="4290" y="17577"/>
                  </a:lnTo>
                  <a:lnTo>
                    <a:pt x="4332" y="17598"/>
                  </a:lnTo>
                  <a:lnTo>
                    <a:pt x="4374" y="17598"/>
                  </a:lnTo>
                  <a:lnTo>
                    <a:pt x="4541" y="17618"/>
                  </a:lnTo>
                  <a:lnTo>
                    <a:pt x="4583" y="17577"/>
                  </a:lnTo>
                  <a:lnTo>
                    <a:pt x="4604" y="17556"/>
                  </a:lnTo>
                  <a:lnTo>
                    <a:pt x="4646" y="17577"/>
                  </a:lnTo>
                  <a:lnTo>
                    <a:pt x="4646" y="17618"/>
                  </a:lnTo>
                  <a:lnTo>
                    <a:pt x="4667" y="17660"/>
                  </a:lnTo>
                  <a:lnTo>
                    <a:pt x="4604" y="17702"/>
                  </a:lnTo>
                  <a:lnTo>
                    <a:pt x="4562" y="17702"/>
                  </a:lnTo>
                  <a:lnTo>
                    <a:pt x="4541" y="17723"/>
                  </a:lnTo>
                  <a:lnTo>
                    <a:pt x="4541" y="17807"/>
                  </a:lnTo>
                  <a:lnTo>
                    <a:pt x="4499" y="17828"/>
                  </a:lnTo>
                  <a:lnTo>
                    <a:pt x="4436" y="17828"/>
                  </a:lnTo>
                  <a:lnTo>
                    <a:pt x="4290" y="17932"/>
                  </a:lnTo>
                  <a:lnTo>
                    <a:pt x="4185" y="17995"/>
                  </a:lnTo>
                  <a:lnTo>
                    <a:pt x="4185" y="18037"/>
                  </a:lnTo>
                  <a:lnTo>
                    <a:pt x="4269" y="18121"/>
                  </a:lnTo>
                  <a:lnTo>
                    <a:pt x="4395" y="18142"/>
                  </a:lnTo>
                  <a:lnTo>
                    <a:pt x="4499" y="18121"/>
                  </a:lnTo>
                  <a:lnTo>
                    <a:pt x="4583" y="18016"/>
                  </a:lnTo>
                  <a:lnTo>
                    <a:pt x="4646" y="17911"/>
                  </a:lnTo>
                  <a:lnTo>
                    <a:pt x="4688" y="17870"/>
                  </a:lnTo>
                  <a:lnTo>
                    <a:pt x="4709" y="17870"/>
                  </a:lnTo>
                  <a:lnTo>
                    <a:pt x="4709" y="17911"/>
                  </a:lnTo>
                  <a:lnTo>
                    <a:pt x="4604" y="18079"/>
                  </a:lnTo>
                  <a:lnTo>
                    <a:pt x="4478" y="18204"/>
                  </a:lnTo>
                  <a:lnTo>
                    <a:pt x="4436" y="18183"/>
                  </a:lnTo>
                  <a:lnTo>
                    <a:pt x="4269" y="18204"/>
                  </a:lnTo>
                  <a:lnTo>
                    <a:pt x="4227" y="18225"/>
                  </a:lnTo>
                  <a:lnTo>
                    <a:pt x="4164" y="18309"/>
                  </a:lnTo>
                  <a:lnTo>
                    <a:pt x="4144" y="18288"/>
                  </a:lnTo>
                  <a:lnTo>
                    <a:pt x="4039" y="18288"/>
                  </a:lnTo>
                  <a:lnTo>
                    <a:pt x="3934" y="18330"/>
                  </a:lnTo>
                  <a:lnTo>
                    <a:pt x="3934" y="18393"/>
                  </a:lnTo>
                  <a:lnTo>
                    <a:pt x="3955" y="18414"/>
                  </a:lnTo>
                  <a:lnTo>
                    <a:pt x="3976" y="18455"/>
                  </a:lnTo>
                  <a:lnTo>
                    <a:pt x="3955" y="18539"/>
                  </a:lnTo>
                  <a:lnTo>
                    <a:pt x="4018" y="18665"/>
                  </a:lnTo>
                  <a:lnTo>
                    <a:pt x="4039" y="18665"/>
                  </a:lnTo>
                  <a:lnTo>
                    <a:pt x="4060" y="18602"/>
                  </a:lnTo>
                  <a:lnTo>
                    <a:pt x="4123" y="18602"/>
                  </a:lnTo>
                  <a:lnTo>
                    <a:pt x="4164" y="18644"/>
                  </a:lnTo>
                  <a:lnTo>
                    <a:pt x="4185" y="18707"/>
                  </a:lnTo>
                  <a:lnTo>
                    <a:pt x="4185" y="18769"/>
                  </a:lnTo>
                  <a:lnTo>
                    <a:pt x="4248" y="18832"/>
                  </a:lnTo>
                  <a:lnTo>
                    <a:pt x="4374" y="18832"/>
                  </a:lnTo>
                  <a:lnTo>
                    <a:pt x="4457" y="18769"/>
                  </a:lnTo>
                  <a:lnTo>
                    <a:pt x="4478" y="18748"/>
                  </a:lnTo>
                  <a:lnTo>
                    <a:pt x="4541" y="18748"/>
                  </a:lnTo>
                  <a:lnTo>
                    <a:pt x="4646" y="18727"/>
                  </a:lnTo>
                  <a:lnTo>
                    <a:pt x="4688" y="18665"/>
                  </a:lnTo>
                  <a:lnTo>
                    <a:pt x="4709" y="18560"/>
                  </a:lnTo>
                  <a:lnTo>
                    <a:pt x="4688" y="18497"/>
                  </a:lnTo>
                  <a:lnTo>
                    <a:pt x="4646" y="18434"/>
                  </a:lnTo>
                  <a:lnTo>
                    <a:pt x="4750" y="18434"/>
                  </a:lnTo>
                  <a:lnTo>
                    <a:pt x="4750" y="18393"/>
                  </a:lnTo>
                  <a:lnTo>
                    <a:pt x="4771" y="18225"/>
                  </a:lnTo>
                  <a:lnTo>
                    <a:pt x="4813" y="18309"/>
                  </a:lnTo>
                  <a:lnTo>
                    <a:pt x="4876" y="18351"/>
                  </a:lnTo>
                  <a:lnTo>
                    <a:pt x="4918" y="18351"/>
                  </a:lnTo>
                  <a:lnTo>
                    <a:pt x="4981" y="18288"/>
                  </a:lnTo>
                  <a:lnTo>
                    <a:pt x="4981" y="18121"/>
                  </a:lnTo>
                  <a:lnTo>
                    <a:pt x="4981" y="18016"/>
                  </a:lnTo>
                  <a:lnTo>
                    <a:pt x="4918" y="17911"/>
                  </a:lnTo>
                  <a:lnTo>
                    <a:pt x="4897" y="17828"/>
                  </a:lnTo>
                  <a:lnTo>
                    <a:pt x="4918" y="17618"/>
                  </a:lnTo>
                  <a:lnTo>
                    <a:pt x="4960" y="17577"/>
                  </a:lnTo>
                  <a:lnTo>
                    <a:pt x="4981" y="17577"/>
                  </a:lnTo>
                  <a:lnTo>
                    <a:pt x="4981" y="17660"/>
                  </a:lnTo>
                  <a:lnTo>
                    <a:pt x="4960" y="17723"/>
                  </a:lnTo>
                  <a:lnTo>
                    <a:pt x="4981" y="17828"/>
                  </a:lnTo>
                  <a:lnTo>
                    <a:pt x="5022" y="17932"/>
                  </a:lnTo>
                  <a:lnTo>
                    <a:pt x="5022" y="18079"/>
                  </a:lnTo>
                  <a:lnTo>
                    <a:pt x="5001" y="18204"/>
                  </a:lnTo>
                  <a:lnTo>
                    <a:pt x="5001" y="18309"/>
                  </a:lnTo>
                  <a:lnTo>
                    <a:pt x="5064" y="18309"/>
                  </a:lnTo>
                  <a:lnTo>
                    <a:pt x="5085" y="18288"/>
                  </a:lnTo>
                  <a:lnTo>
                    <a:pt x="5169" y="18225"/>
                  </a:lnTo>
                  <a:lnTo>
                    <a:pt x="5169" y="18183"/>
                  </a:lnTo>
                  <a:lnTo>
                    <a:pt x="5273" y="18037"/>
                  </a:lnTo>
                  <a:lnTo>
                    <a:pt x="5378" y="17995"/>
                  </a:lnTo>
                  <a:lnTo>
                    <a:pt x="5420" y="17995"/>
                  </a:lnTo>
                  <a:lnTo>
                    <a:pt x="5420" y="18016"/>
                  </a:lnTo>
                  <a:lnTo>
                    <a:pt x="5336" y="18079"/>
                  </a:lnTo>
                  <a:lnTo>
                    <a:pt x="5294" y="18121"/>
                  </a:lnTo>
                  <a:lnTo>
                    <a:pt x="5232" y="18246"/>
                  </a:lnTo>
                  <a:lnTo>
                    <a:pt x="5169" y="18330"/>
                  </a:lnTo>
                  <a:lnTo>
                    <a:pt x="5169" y="18393"/>
                  </a:lnTo>
                  <a:lnTo>
                    <a:pt x="5211" y="18414"/>
                  </a:lnTo>
                  <a:lnTo>
                    <a:pt x="5294" y="18414"/>
                  </a:lnTo>
                  <a:lnTo>
                    <a:pt x="5336" y="18434"/>
                  </a:lnTo>
                  <a:lnTo>
                    <a:pt x="5399" y="18518"/>
                  </a:lnTo>
                  <a:lnTo>
                    <a:pt x="5483" y="18539"/>
                  </a:lnTo>
                  <a:lnTo>
                    <a:pt x="5587" y="18518"/>
                  </a:lnTo>
                  <a:lnTo>
                    <a:pt x="5650" y="18455"/>
                  </a:lnTo>
                  <a:lnTo>
                    <a:pt x="5713" y="18455"/>
                  </a:lnTo>
                  <a:lnTo>
                    <a:pt x="5734" y="18497"/>
                  </a:lnTo>
                  <a:lnTo>
                    <a:pt x="5734" y="18539"/>
                  </a:lnTo>
                  <a:lnTo>
                    <a:pt x="5608" y="18623"/>
                  </a:lnTo>
                  <a:lnTo>
                    <a:pt x="5420" y="18665"/>
                  </a:lnTo>
                  <a:lnTo>
                    <a:pt x="5294" y="18665"/>
                  </a:lnTo>
                  <a:lnTo>
                    <a:pt x="5211" y="18727"/>
                  </a:lnTo>
                  <a:lnTo>
                    <a:pt x="5169" y="18769"/>
                  </a:lnTo>
                  <a:lnTo>
                    <a:pt x="5169" y="18832"/>
                  </a:lnTo>
                  <a:lnTo>
                    <a:pt x="5190" y="18853"/>
                  </a:lnTo>
                  <a:lnTo>
                    <a:pt x="5315" y="18832"/>
                  </a:lnTo>
                  <a:lnTo>
                    <a:pt x="5378" y="18853"/>
                  </a:lnTo>
                  <a:lnTo>
                    <a:pt x="5420" y="18832"/>
                  </a:lnTo>
                  <a:lnTo>
                    <a:pt x="5504" y="18769"/>
                  </a:lnTo>
                  <a:lnTo>
                    <a:pt x="5629" y="18769"/>
                  </a:lnTo>
                  <a:lnTo>
                    <a:pt x="5650" y="18811"/>
                  </a:lnTo>
                  <a:lnTo>
                    <a:pt x="5629" y="18853"/>
                  </a:lnTo>
                  <a:lnTo>
                    <a:pt x="5545" y="18874"/>
                  </a:lnTo>
                  <a:lnTo>
                    <a:pt x="5483" y="18937"/>
                  </a:lnTo>
                  <a:lnTo>
                    <a:pt x="5336" y="18937"/>
                  </a:lnTo>
                  <a:lnTo>
                    <a:pt x="5294" y="19020"/>
                  </a:lnTo>
                  <a:lnTo>
                    <a:pt x="5273" y="19083"/>
                  </a:lnTo>
                  <a:lnTo>
                    <a:pt x="5211" y="19146"/>
                  </a:lnTo>
                  <a:lnTo>
                    <a:pt x="5211" y="19188"/>
                  </a:lnTo>
                  <a:lnTo>
                    <a:pt x="5273" y="19188"/>
                  </a:lnTo>
                  <a:lnTo>
                    <a:pt x="5420" y="19062"/>
                  </a:lnTo>
                  <a:lnTo>
                    <a:pt x="5483" y="19041"/>
                  </a:lnTo>
                  <a:lnTo>
                    <a:pt x="5545" y="19041"/>
                  </a:lnTo>
                  <a:lnTo>
                    <a:pt x="5587" y="19020"/>
                  </a:lnTo>
                  <a:lnTo>
                    <a:pt x="5629" y="19020"/>
                  </a:lnTo>
                  <a:lnTo>
                    <a:pt x="5692" y="19083"/>
                  </a:lnTo>
                  <a:lnTo>
                    <a:pt x="5692" y="19146"/>
                  </a:lnTo>
                  <a:lnTo>
                    <a:pt x="5650" y="19188"/>
                  </a:lnTo>
                  <a:lnTo>
                    <a:pt x="5587" y="19146"/>
                  </a:lnTo>
                  <a:lnTo>
                    <a:pt x="5525" y="19125"/>
                  </a:lnTo>
                  <a:lnTo>
                    <a:pt x="5399" y="19167"/>
                  </a:lnTo>
                  <a:lnTo>
                    <a:pt x="5378" y="19230"/>
                  </a:lnTo>
                  <a:lnTo>
                    <a:pt x="5399" y="19271"/>
                  </a:lnTo>
                  <a:lnTo>
                    <a:pt x="5587" y="19271"/>
                  </a:lnTo>
                  <a:lnTo>
                    <a:pt x="5650" y="19230"/>
                  </a:lnTo>
                  <a:lnTo>
                    <a:pt x="5713" y="19230"/>
                  </a:lnTo>
                  <a:lnTo>
                    <a:pt x="5797" y="19334"/>
                  </a:lnTo>
                  <a:lnTo>
                    <a:pt x="5797" y="19397"/>
                  </a:lnTo>
                  <a:lnTo>
                    <a:pt x="5734" y="19439"/>
                  </a:lnTo>
                  <a:lnTo>
                    <a:pt x="5525" y="19355"/>
                  </a:lnTo>
                  <a:lnTo>
                    <a:pt x="5420" y="19292"/>
                  </a:lnTo>
                  <a:lnTo>
                    <a:pt x="5399" y="19355"/>
                  </a:lnTo>
                  <a:lnTo>
                    <a:pt x="5420" y="19439"/>
                  </a:lnTo>
                  <a:lnTo>
                    <a:pt x="5525" y="19502"/>
                  </a:lnTo>
                  <a:lnTo>
                    <a:pt x="5629" y="19648"/>
                  </a:lnTo>
                  <a:lnTo>
                    <a:pt x="5692" y="19753"/>
                  </a:lnTo>
                  <a:lnTo>
                    <a:pt x="5629" y="19753"/>
                  </a:lnTo>
                  <a:lnTo>
                    <a:pt x="5545" y="19648"/>
                  </a:lnTo>
                  <a:lnTo>
                    <a:pt x="5525" y="19648"/>
                  </a:lnTo>
                  <a:lnTo>
                    <a:pt x="5504" y="19690"/>
                  </a:lnTo>
                  <a:lnTo>
                    <a:pt x="5525" y="19774"/>
                  </a:lnTo>
                  <a:lnTo>
                    <a:pt x="5650" y="19878"/>
                  </a:lnTo>
                  <a:lnTo>
                    <a:pt x="5797" y="19983"/>
                  </a:lnTo>
                  <a:lnTo>
                    <a:pt x="5797" y="20025"/>
                  </a:lnTo>
                  <a:lnTo>
                    <a:pt x="5734" y="20025"/>
                  </a:lnTo>
                  <a:lnTo>
                    <a:pt x="5734" y="20087"/>
                  </a:lnTo>
                  <a:lnTo>
                    <a:pt x="5692" y="20087"/>
                  </a:lnTo>
                  <a:lnTo>
                    <a:pt x="5587" y="19983"/>
                  </a:lnTo>
                  <a:lnTo>
                    <a:pt x="5545" y="19983"/>
                  </a:lnTo>
                  <a:lnTo>
                    <a:pt x="5545" y="20025"/>
                  </a:lnTo>
                  <a:lnTo>
                    <a:pt x="5650" y="20171"/>
                  </a:lnTo>
                  <a:lnTo>
                    <a:pt x="5713" y="20213"/>
                  </a:lnTo>
                  <a:lnTo>
                    <a:pt x="5755" y="20213"/>
                  </a:lnTo>
                  <a:lnTo>
                    <a:pt x="5817" y="20192"/>
                  </a:lnTo>
                  <a:lnTo>
                    <a:pt x="5838" y="20213"/>
                  </a:lnTo>
                  <a:lnTo>
                    <a:pt x="5797" y="20297"/>
                  </a:lnTo>
                  <a:lnTo>
                    <a:pt x="5734" y="20318"/>
                  </a:lnTo>
                  <a:lnTo>
                    <a:pt x="5629" y="20276"/>
                  </a:lnTo>
                  <a:lnTo>
                    <a:pt x="5545" y="20192"/>
                  </a:lnTo>
                  <a:lnTo>
                    <a:pt x="5441" y="20108"/>
                  </a:lnTo>
                  <a:lnTo>
                    <a:pt x="5378" y="20004"/>
                  </a:lnTo>
                  <a:lnTo>
                    <a:pt x="5294" y="19795"/>
                  </a:lnTo>
                  <a:lnTo>
                    <a:pt x="5232" y="19711"/>
                  </a:lnTo>
                  <a:lnTo>
                    <a:pt x="5169" y="19690"/>
                  </a:lnTo>
                  <a:lnTo>
                    <a:pt x="5085" y="19648"/>
                  </a:lnTo>
                  <a:lnTo>
                    <a:pt x="4981" y="19606"/>
                  </a:lnTo>
                  <a:lnTo>
                    <a:pt x="4876" y="19606"/>
                  </a:lnTo>
                  <a:lnTo>
                    <a:pt x="4813" y="19585"/>
                  </a:lnTo>
                  <a:lnTo>
                    <a:pt x="4750" y="19585"/>
                  </a:lnTo>
                  <a:lnTo>
                    <a:pt x="4646" y="19564"/>
                  </a:lnTo>
                  <a:lnTo>
                    <a:pt x="4541" y="19460"/>
                  </a:lnTo>
                  <a:lnTo>
                    <a:pt x="4436" y="19460"/>
                  </a:lnTo>
                  <a:lnTo>
                    <a:pt x="4353" y="19439"/>
                  </a:lnTo>
                  <a:lnTo>
                    <a:pt x="4290" y="19460"/>
                  </a:lnTo>
                  <a:lnTo>
                    <a:pt x="4185" y="19460"/>
                  </a:lnTo>
                  <a:lnTo>
                    <a:pt x="4060" y="19564"/>
                  </a:lnTo>
                  <a:lnTo>
                    <a:pt x="4060" y="19606"/>
                  </a:lnTo>
                  <a:lnTo>
                    <a:pt x="4123" y="19669"/>
                  </a:lnTo>
                  <a:lnTo>
                    <a:pt x="4185" y="19753"/>
                  </a:lnTo>
                  <a:lnTo>
                    <a:pt x="4248" y="19878"/>
                  </a:lnTo>
                  <a:lnTo>
                    <a:pt x="4248" y="19962"/>
                  </a:lnTo>
                  <a:lnTo>
                    <a:pt x="4353" y="20067"/>
                  </a:lnTo>
                  <a:lnTo>
                    <a:pt x="4499" y="20108"/>
                  </a:lnTo>
                  <a:lnTo>
                    <a:pt x="4709" y="20192"/>
                  </a:lnTo>
                  <a:lnTo>
                    <a:pt x="4855" y="20276"/>
                  </a:lnTo>
                  <a:lnTo>
                    <a:pt x="4897" y="20380"/>
                  </a:lnTo>
                  <a:lnTo>
                    <a:pt x="4897" y="20422"/>
                  </a:lnTo>
                  <a:lnTo>
                    <a:pt x="4981" y="20443"/>
                  </a:lnTo>
                  <a:lnTo>
                    <a:pt x="5064" y="20443"/>
                  </a:lnTo>
                  <a:lnTo>
                    <a:pt x="5127" y="20527"/>
                  </a:lnTo>
                  <a:lnTo>
                    <a:pt x="5211" y="20548"/>
                  </a:lnTo>
                  <a:lnTo>
                    <a:pt x="5273" y="20527"/>
                  </a:lnTo>
                  <a:lnTo>
                    <a:pt x="5315" y="20590"/>
                  </a:lnTo>
                  <a:lnTo>
                    <a:pt x="5399" y="20590"/>
                  </a:lnTo>
                  <a:lnTo>
                    <a:pt x="5441" y="20548"/>
                  </a:lnTo>
                  <a:lnTo>
                    <a:pt x="5504" y="20631"/>
                  </a:lnTo>
                  <a:lnTo>
                    <a:pt x="5608" y="20631"/>
                  </a:lnTo>
                  <a:lnTo>
                    <a:pt x="5692" y="20548"/>
                  </a:lnTo>
                  <a:lnTo>
                    <a:pt x="5797" y="20548"/>
                  </a:lnTo>
                  <a:lnTo>
                    <a:pt x="5838" y="20590"/>
                  </a:lnTo>
                  <a:lnTo>
                    <a:pt x="5838" y="20652"/>
                  </a:lnTo>
                  <a:lnTo>
                    <a:pt x="5755" y="20652"/>
                  </a:lnTo>
                  <a:lnTo>
                    <a:pt x="5692" y="20694"/>
                  </a:lnTo>
                  <a:lnTo>
                    <a:pt x="5692" y="20736"/>
                  </a:lnTo>
                  <a:lnTo>
                    <a:pt x="5755" y="20736"/>
                  </a:lnTo>
                  <a:lnTo>
                    <a:pt x="5817" y="20820"/>
                  </a:lnTo>
                  <a:lnTo>
                    <a:pt x="5734" y="20862"/>
                  </a:lnTo>
                  <a:lnTo>
                    <a:pt x="5734" y="20903"/>
                  </a:lnTo>
                  <a:lnTo>
                    <a:pt x="5650" y="20924"/>
                  </a:lnTo>
                  <a:lnTo>
                    <a:pt x="5608" y="20966"/>
                  </a:lnTo>
                  <a:lnTo>
                    <a:pt x="5504" y="21029"/>
                  </a:lnTo>
                  <a:lnTo>
                    <a:pt x="5483" y="21071"/>
                  </a:lnTo>
                  <a:lnTo>
                    <a:pt x="5504" y="21113"/>
                  </a:lnTo>
                  <a:lnTo>
                    <a:pt x="5608" y="21113"/>
                  </a:lnTo>
                  <a:lnTo>
                    <a:pt x="5692" y="21134"/>
                  </a:lnTo>
                  <a:lnTo>
                    <a:pt x="5713" y="21175"/>
                  </a:lnTo>
                  <a:lnTo>
                    <a:pt x="5629" y="21175"/>
                  </a:lnTo>
                  <a:lnTo>
                    <a:pt x="5587" y="21217"/>
                  </a:lnTo>
                  <a:lnTo>
                    <a:pt x="5545" y="21175"/>
                  </a:lnTo>
                  <a:lnTo>
                    <a:pt x="5504" y="21238"/>
                  </a:lnTo>
                  <a:lnTo>
                    <a:pt x="5420" y="21364"/>
                  </a:lnTo>
                  <a:lnTo>
                    <a:pt x="5378" y="21364"/>
                  </a:lnTo>
                  <a:lnTo>
                    <a:pt x="5315" y="21427"/>
                  </a:lnTo>
                  <a:lnTo>
                    <a:pt x="5315" y="21468"/>
                  </a:lnTo>
                  <a:lnTo>
                    <a:pt x="5399" y="21489"/>
                  </a:lnTo>
                  <a:lnTo>
                    <a:pt x="5441" y="21489"/>
                  </a:lnTo>
                  <a:lnTo>
                    <a:pt x="5504" y="21468"/>
                  </a:lnTo>
                  <a:lnTo>
                    <a:pt x="5525" y="21489"/>
                  </a:lnTo>
                  <a:lnTo>
                    <a:pt x="5545" y="21552"/>
                  </a:lnTo>
                  <a:lnTo>
                    <a:pt x="5608" y="21552"/>
                  </a:lnTo>
                  <a:lnTo>
                    <a:pt x="5650" y="21573"/>
                  </a:lnTo>
                  <a:lnTo>
                    <a:pt x="5650" y="21636"/>
                  </a:lnTo>
                  <a:lnTo>
                    <a:pt x="5545" y="21657"/>
                  </a:lnTo>
                  <a:lnTo>
                    <a:pt x="5483" y="21678"/>
                  </a:lnTo>
                  <a:lnTo>
                    <a:pt x="5483" y="21699"/>
                  </a:lnTo>
                  <a:lnTo>
                    <a:pt x="5608" y="21699"/>
                  </a:lnTo>
                  <a:lnTo>
                    <a:pt x="5650" y="21761"/>
                  </a:lnTo>
                  <a:lnTo>
                    <a:pt x="5650" y="21803"/>
                  </a:lnTo>
                  <a:lnTo>
                    <a:pt x="5608" y="21803"/>
                  </a:lnTo>
                  <a:lnTo>
                    <a:pt x="5545" y="21782"/>
                  </a:lnTo>
                  <a:lnTo>
                    <a:pt x="5525" y="21803"/>
                  </a:lnTo>
                  <a:lnTo>
                    <a:pt x="5483" y="21803"/>
                  </a:lnTo>
                  <a:lnTo>
                    <a:pt x="5420" y="21761"/>
                  </a:lnTo>
                  <a:lnTo>
                    <a:pt x="5336" y="21761"/>
                  </a:lnTo>
                  <a:lnTo>
                    <a:pt x="5232" y="21740"/>
                  </a:lnTo>
                  <a:lnTo>
                    <a:pt x="5232" y="21678"/>
                  </a:lnTo>
                  <a:lnTo>
                    <a:pt x="5273" y="21657"/>
                  </a:lnTo>
                  <a:lnTo>
                    <a:pt x="5211" y="21552"/>
                  </a:lnTo>
                  <a:lnTo>
                    <a:pt x="5190" y="21531"/>
                  </a:lnTo>
                  <a:lnTo>
                    <a:pt x="5127" y="21552"/>
                  </a:lnTo>
                  <a:lnTo>
                    <a:pt x="5127" y="21657"/>
                  </a:lnTo>
                  <a:lnTo>
                    <a:pt x="5064" y="21866"/>
                  </a:lnTo>
                  <a:lnTo>
                    <a:pt x="5001" y="21950"/>
                  </a:lnTo>
                  <a:lnTo>
                    <a:pt x="5022" y="21992"/>
                  </a:lnTo>
                  <a:lnTo>
                    <a:pt x="5085" y="21992"/>
                  </a:lnTo>
                  <a:lnTo>
                    <a:pt x="5169" y="21950"/>
                  </a:lnTo>
                  <a:lnTo>
                    <a:pt x="5190" y="21950"/>
                  </a:lnTo>
                  <a:lnTo>
                    <a:pt x="5169" y="21992"/>
                  </a:lnTo>
                  <a:lnTo>
                    <a:pt x="5085" y="22054"/>
                  </a:lnTo>
                  <a:lnTo>
                    <a:pt x="5022" y="22096"/>
                  </a:lnTo>
                  <a:lnTo>
                    <a:pt x="4981" y="22117"/>
                  </a:lnTo>
                  <a:lnTo>
                    <a:pt x="4981" y="22180"/>
                  </a:lnTo>
                  <a:lnTo>
                    <a:pt x="4855" y="22159"/>
                  </a:lnTo>
                  <a:lnTo>
                    <a:pt x="4750" y="22159"/>
                  </a:lnTo>
                  <a:lnTo>
                    <a:pt x="4646" y="22180"/>
                  </a:lnTo>
                  <a:lnTo>
                    <a:pt x="4604" y="22159"/>
                  </a:lnTo>
                  <a:lnTo>
                    <a:pt x="4478" y="22159"/>
                  </a:lnTo>
                  <a:lnTo>
                    <a:pt x="4395" y="22180"/>
                  </a:lnTo>
                  <a:lnTo>
                    <a:pt x="4248" y="22264"/>
                  </a:lnTo>
                  <a:lnTo>
                    <a:pt x="4123" y="22284"/>
                  </a:lnTo>
                  <a:lnTo>
                    <a:pt x="4144" y="22305"/>
                  </a:lnTo>
                  <a:lnTo>
                    <a:pt x="4248" y="22284"/>
                  </a:lnTo>
                  <a:lnTo>
                    <a:pt x="4290" y="22284"/>
                  </a:lnTo>
                  <a:lnTo>
                    <a:pt x="4248" y="22326"/>
                  </a:lnTo>
                  <a:lnTo>
                    <a:pt x="4185" y="22368"/>
                  </a:lnTo>
                  <a:lnTo>
                    <a:pt x="4227" y="22410"/>
                  </a:lnTo>
                  <a:lnTo>
                    <a:pt x="4290" y="22431"/>
                  </a:lnTo>
                  <a:lnTo>
                    <a:pt x="4353" y="22515"/>
                  </a:lnTo>
                  <a:lnTo>
                    <a:pt x="4457" y="22494"/>
                  </a:lnTo>
                  <a:lnTo>
                    <a:pt x="4541" y="22515"/>
                  </a:lnTo>
                  <a:lnTo>
                    <a:pt x="4583" y="22494"/>
                  </a:lnTo>
                  <a:lnTo>
                    <a:pt x="4709" y="22494"/>
                  </a:lnTo>
                  <a:lnTo>
                    <a:pt x="4750" y="22473"/>
                  </a:lnTo>
                  <a:lnTo>
                    <a:pt x="4667" y="22410"/>
                  </a:lnTo>
                  <a:lnTo>
                    <a:pt x="4646" y="22389"/>
                  </a:lnTo>
                  <a:lnTo>
                    <a:pt x="4688" y="22326"/>
                  </a:lnTo>
                  <a:lnTo>
                    <a:pt x="4855" y="22326"/>
                  </a:lnTo>
                  <a:lnTo>
                    <a:pt x="4918" y="22305"/>
                  </a:lnTo>
                  <a:lnTo>
                    <a:pt x="5001" y="22305"/>
                  </a:lnTo>
                  <a:lnTo>
                    <a:pt x="5001" y="22326"/>
                  </a:lnTo>
                  <a:lnTo>
                    <a:pt x="4960" y="22368"/>
                  </a:lnTo>
                  <a:lnTo>
                    <a:pt x="4918" y="22431"/>
                  </a:lnTo>
                  <a:lnTo>
                    <a:pt x="4918" y="22515"/>
                  </a:lnTo>
                  <a:lnTo>
                    <a:pt x="4792" y="22577"/>
                  </a:lnTo>
                  <a:lnTo>
                    <a:pt x="4792" y="22619"/>
                  </a:lnTo>
                  <a:lnTo>
                    <a:pt x="4813" y="22682"/>
                  </a:lnTo>
                  <a:lnTo>
                    <a:pt x="5064" y="22849"/>
                  </a:lnTo>
                  <a:lnTo>
                    <a:pt x="5169" y="22933"/>
                  </a:lnTo>
                  <a:lnTo>
                    <a:pt x="5169" y="22954"/>
                  </a:lnTo>
                  <a:lnTo>
                    <a:pt x="5085" y="22954"/>
                  </a:lnTo>
                  <a:lnTo>
                    <a:pt x="5064" y="22933"/>
                  </a:lnTo>
                  <a:lnTo>
                    <a:pt x="4960" y="22891"/>
                  </a:lnTo>
                  <a:lnTo>
                    <a:pt x="4813" y="22808"/>
                  </a:lnTo>
                  <a:lnTo>
                    <a:pt x="4771" y="22745"/>
                  </a:lnTo>
                  <a:lnTo>
                    <a:pt x="4667" y="22745"/>
                  </a:lnTo>
                  <a:lnTo>
                    <a:pt x="4604" y="22787"/>
                  </a:lnTo>
                  <a:lnTo>
                    <a:pt x="4541" y="22808"/>
                  </a:lnTo>
                  <a:lnTo>
                    <a:pt x="4332" y="22682"/>
                  </a:lnTo>
                  <a:lnTo>
                    <a:pt x="4290" y="22598"/>
                  </a:lnTo>
                  <a:lnTo>
                    <a:pt x="4248" y="22515"/>
                  </a:lnTo>
                  <a:lnTo>
                    <a:pt x="4227" y="22515"/>
                  </a:lnTo>
                  <a:lnTo>
                    <a:pt x="4248" y="22619"/>
                  </a:lnTo>
                  <a:lnTo>
                    <a:pt x="4269" y="22703"/>
                  </a:lnTo>
                  <a:lnTo>
                    <a:pt x="4248" y="22724"/>
                  </a:lnTo>
                  <a:lnTo>
                    <a:pt x="4144" y="22619"/>
                  </a:lnTo>
                  <a:lnTo>
                    <a:pt x="4039" y="22494"/>
                  </a:lnTo>
                  <a:lnTo>
                    <a:pt x="3913" y="22431"/>
                  </a:lnTo>
                  <a:lnTo>
                    <a:pt x="3851" y="22473"/>
                  </a:lnTo>
                  <a:lnTo>
                    <a:pt x="3872" y="22515"/>
                  </a:lnTo>
                  <a:lnTo>
                    <a:pt x="3955" y="22536"/>
                  </a:lnTo>
                  <a:lnTo>
                    <a:pt x="3976" y="22619"/>
                  </a:lnTo>
                  <a:lnTo>
                    <a:pt x="4123" y="22745"/>
                  </a:lnTo>
                  <a:lnTo>
                    <a:pt x="4164" y="22808"/>
                  </a:lnTo>
                  <a:lnTo>
                    <a:pt x="4227" y="22808"/>
                  </a:lnTo>
                  <a:lnTo>
                    <a:pt x="4290" y="22828"/>
                  </a:lnTo>
                  <a:lnTo>
                    <a:pt x="4332" y="22891"/>
                  </a:lnTo>
                  <a:lnTo>
                    <a:pt x="4164" y="22891"/>
                  </a:lnTo>
                  <a:lnTo>
                    <a:pt x="4060" y="22828"/>
                  </a:lnTo>
                  <a:lnTo>
                    <a:pt x="3976" y="22787"/>
                  </a:lnTo>
                  <a:lnTo>
                    <a:pt x="3934" y="22787"/>
                  </a:lnTo>
                  <a:lnTo>
                    <a:pt x="3913" y="22849"/>
                  </a:lnTo>
                  <a:lnTo>
                    <a:pt x="3913" y="22912"/>
                  </a:lnTo>
                  <a:lnTo>
                    <a:pt x="3851" y="22954"/>
                  </a:lnTo>
                  <a:lnTo>
                    <a:pt x="3830" y="22954"/>
                  </a:lnTo>
                  <a:lnTo>
                    <a:pt x="3830" y="23017"/>
                  </a:lnTo>
                  <a:lnTo>
                    <a:pt x="3767" y="23059"/>
                  </a:lnTo>
                  <a:lnTo>
                    <a:pt x="3725" y="23100"/>
                  </a:lnTo>
                  <a:lnTo>
                    <a:pt x="3600" y="23247"/>
                  </a:lnTo>
                  <a:lnTo>
                    <a:pt x="3600" y="23310"/>
                  </a:lnTo>
                  <a:lnTo>
                    <a:pt x="3627" y="23324"/>
                  </a:lnTo>
                  <a:lnTo>
                    <a:pt x="3627" y="23324"/>
                  </a:lnTo>
                  <a:lnTo>
                    <a:pt x="3558" y="23352"/>
                  </a:lnTo>
                  <a:lnTo>
                    <a:pt x="3495" y="23414"/>
                  </a:lnTo>
                  <a:lnTo>
                    <a:pt x="3390" y="23456"/>
                  </a:lnTo>
                  <a:lnTo>
                    <a:pt x="3328" y="23561"/>
                  </a:lnTo>
                  <a:lnTo>
                    <a:pt x="3328" y="23644"/>
                  </a:lnTo>
                  <a:lnTo>
                    <a:pt x="3348" y="23665"/>
                  </a:lnTo>
                  <a:lnTo>
                    <a:pt x="3432" y="23624"/>
                  </a:lnTo>
                  <a:lnTo>
                    <a:pt x="3537" y="23582"/>
                  </a:lnTo>
                  <a:lnTo>
                    <a:pt x="3600" y="23624"/>
                  </a:lnTo>
                  <a:lnTo>
                    <a:pt x="3620" y="23644"/>
                  </a:lnTo>
                  <a:lnTo>
                    <a:pt x="3725" y="23644"/>
                  </a:lnTo>
                  <a:lnTo>
                    <a:pt x="3913" y="23582"/>
                  </a:lnTo>
                  <a:lnTo>
                    <a:pt x="4060" y="23582"/>
                  </a:lnTo>
                  <a:lnTo>
                    <a:pt x="4185" y="23644"/>
                  </a:lnTo>
                  <a:lnTo>
                    <a:pt x="4185" y="23686"/>
                  </a:lnTo>
                  <a:lnTo>
                    <a:pt x="4144" y="23728"/>
                  </a:lnTo>
                  <a:lnTo>
                    <a:pt x="4018" y="23686"/>
                  </a:lnTo>
                  <a:lnTo>
                    <a:pt x="3934" y="23728"/>
                  </a:lnTo>
                  <a:lnTo>
                    <a:pt x="3558" y="23686"/>
                  </a:lnTo>
                  <a:lnTo>
                    <a:pt x="3453" y="23686"/>
                  </a:lnTo>
                  <a:lnTo>
                    <a:pt x="3432" y="23728"/>
                  </a:lnTo>
                  <a:lnTo>
                    <a:pt x="3286" y="23728"/>
                  </a:lnTo>
                  <a:lnTo>
                    <a:pt x="3286" y="23770"/>
                  </a:lnTo>
                  <a:lnTo>
                    <a:pt x="3307" y="23791"/>
                  </a:lnTo>
                  <a:lnTo>
                    <a:pt x="3411" y="23791"/>
                  </a:lnTo>
                  <a:lnTo>
                    <a:pt x="3432" y="23833"/>
                  </a:lnTo>
                  <a:lnTo>
                    <a:pt x="3390" y="23854"/>
                  </a:lnTo>
                  <a:lnTo>
                    <a:pt x="3307" y="23833"/>
                  </a:lnTo>
                  <a:lnTo>
                    <a:pt x="3202" y="23833"/>
                  </a:lnTo>
                  <a:lnTo>
                    <a:pt x="3202" y="23854"/>
                  </a:lnTo>
                  <a:lnTo>
                    <a:pt x="3244" y="23896"/>
                  </a:lnTo>
                  <a:lnTo>
                    <a:pt x="3348" y="23896"/>
                  </a:lnTo>
                  <a:lnTo>
                    <a:pt x="3620" y="23979"/>
                  </a:lnTo>
                  <a:lnTo>
                    <a:pt x="3704" y="23979"/>
                  </a:lnTo>
                  <a:lnTo>
                    <a:pt x="3746" y="23958"/>
                  </a:lnTo>
                  <a:lnTo>
                    <a:pt x="3830" y="23958"/>
                  </a:lnTo>
                  <a:lnTo>
                    <a:pt x="3851" y="23979"/>
                  </a:lnTo>
                  <a:lnTo>
                    <a:pt x="3851" y="24063"/>
                  </a:lnTo>
                  <a:lnTo>
                    <a:pt x="3872" y="24147"/>
                  </a:lnTo>
                  <a:lnTo>
                    <a:pt x="3830" y="24168"/>
                  </a:lnTo>
                  <a:lnTo>
                    <a:pt x="3746" y="24147"/>
                  </a:lnTo>
                  <a:lnTo>
                    <a:pt x="3725" y="24168"/>
                  </a:lnTo>
                  <a:lnTo>
                    <a:pt x="3704" y="24147"/>
                  </a:lnTo>
                  <a:lnTo>
                    <a:pt x="3600" y="24168"/>
                  </a:lnTo>
                  <a:lnTo>
                    <a:pt x="3600" y="24209"/>
                  </a:lnTo>
                  <a:lnTo>
                    <a:pt x="3620" y="24251"/>
                  </a:lnTo>
                  <a:lnTo>
                    <a:pt x="3662" y="24251"/>
                  </a:lnTo>
                  <a:lnTo>
                    <a:pt x="3746" y="24272"/>
                  </a:lnTo>
                  <a:lnTo>
                    <a:pt x="3767" y="24293"/>
                  </a:lnTo>
                  <a:lnTo>
                    <a:pt x="3662" y="24356"/>
                  </a:lnTo>
                  <a:lnTo>
                    <a:pt x="3600" y="24356"/>
                  </a:lnTo>
                  <a:lnTo>
                    <a:pt x="3495" y="24293"/>
                  </a:lnTo>
                  <a:lnTo>
                    <a:pt x="3390" y="24335"/>
                  </a:lnTo>
                  <a:lnTo>
                    <a:pt x="3390" y="24377"/>
                  </a:lnTo>
                  <a:lnTo>
                    <a:pt x="3411" y="24460"/>
                  </a:lnTo>
                  <a:lnTo>
                    <a:pt x="3453" y="24481"/>
                  </a:lnTo>
                  <a:lnTo>
                    <a:pt x="3516" y="24460"/>
                  </a:lnTo>
                  <a:lnTo>
                    <a:pt x="3620" y="24460"/>
                  </a:lnTo>
                  <a:lnTo>
                    <a:pt x="3704" y="24502"/>
                  </a:lnTo>
                  <a:lnTo>
                    <a:pt x="3725" y="24565"/>
                  </a:lnTo>
                  <a:lnTo>
                    <a:pt x="3495" y="24565"/>
                  </a:lnTo>
                  <a:lnTo>
                    <a:pt x="3432" y="24586"/>
                  </a:lnTo>
                  <a:lnTo>
                    <a:pt x="3348" y="24544"/>
                  </a:lnTo>
                  <a:lnTo>
                    <a:pt x="3307" y="24544"/>
                  </a:lnTo>
                  <a:lnTo>
                    <a:pt x="3244" y="24607"/>
                  </a:lnTo>
                  <a:lnTo>
                    <a:pt x="3244" y="24816"/>
                  </a:lnTo>
                  <a:lnTo>
                    <a:pt x="3223" y="24879"/>
                  </a:lnTo>
                  <a:lnTo>
                    <a:pt x="3244" y="24921"/>
                  </a:lnTo>
                  <a:lnTo>
                    <a:pt x="3328" y="24921"/>
                  </a:lnTo>
                  <a:lnTo>
                    <a:pt x="3558" y="24816"/>
                  </a:lnTo>
                  <a:lnTo>
                    <a:pt x="3620" y="24774"/>
                  </a:lnTo>
                  <a:lnTo>
                    <a:pt x="3809" y="24712"/>
                  </a:lnTo>
                  <a:lnTo>
                    <a:pt x="3913" y="24670"/>
                  </a:lnTo>
                  <a:lnTo>
                    <a:pt x="3976" y="24544"/>
                  </a:lnTo>
                  <a:lnTo>
                    <a:pt x="4123" y="24398"/>
                  </a:lnTo>
                  <a:lnTo>
                    <a:pt x="4395" y="24272"/>
                  </a:lnTo>
                  <a:lnTo>
                    <a:pt x="4541" y="24230"/>
                  </a:lnTo>
                  <a:lnTo>
                    <a:pt x="4604" y="24251"/>
                  </a:lnTo>
                  <a:lnTo>
                    <a:pt x="4604" y="24293"/>
                  </a:lnTo>
                  <a:lnTo>
                    <a:pt x="4562" y="24335"/>
                  </a:lnTo>
                  <a:lnTo>
                    <a:pt x="4478" y="24335"/>
                  </a:lnTo>
                  <a:lnTo>
                    <a:pt x="4332" y="24377"/>
                  </a:lnTo>
                  <a:lnTo>
                    <a:pt x="4144" y="24460"/>
                  </a:lnTo>
                  <a:lnTo>
                    <a:pt x="3955" y="24670"/>
                  </a:lnTo>
                  <a:lnTo>
                    <a:pt x="3872" y="24774"/>
                  </a:lnTo>
                  <a:lnTo>
                    <a:pt x="3725" y="24795"/>
                  </a:lnTo>
                  <a:lnTo>
                    <a:pt x="3641" y="24816"/>
                  </a:lnTo>
                  <a:lnTo>
                    <a:pt x="3495" y="24921"/>
                  </a:lnTo>
                  <a:lnTo>
                    <a:pt x="3328" y="24984"/>
                  </a:lnTo>
                  <a:lnTo>
                    <a:pt x="3244" y="25005"/>
                  </a:lnTo>
                  <a:lnTo>
                    <a:pt x="3223" y="25067"/>
                  </a:lnTo>
                  <a:lnTo>
                    <a:pt x="3307" y="25067"/>
                  </a:lnTo>
                  <a:lnTo>
                    <a:pt x="3348" y="25025"/>
                  </a:lnTo>
                  <a:lnTo>
                    <a:pt x="3411" y="25067"/>
                  </a:lnTo>
                  <a:lnTo>
                    <a:pt x="3411" y="25109"/>
                  </a:lnTo>
                  <a:lnTo>
                    <a:pt x="3516" y="25067"/>
                  </a:lnTo>
                  <a:lnTo>
                    <a:pt x="3558" y="25005"/>
                  </a:lnTo>
                  <a:lnTo>
                    <a:pt x="3620" y="25005"/>
                  </a:lnTo>
                  <a:lnTo>
                    <a:pt x="3704" y="25088"/>
                  </a:lnTo>
                  <a:lnTo>
                    <a:pt x="3746" y="25088"/>
                  </a:lnTo>
                  <a:lnTo>
                    <a:pt x="3830" y="25025"/>
                  </a:lnTo>
                  <a:lnTo>
                    <a:pt x="3934" y="24963"/>
                  </a:lnTo>
                  <a:lnTo>
                    <a:pt x="4018" y="24963"/>
                  </a:lnTo>
                  <a:lnTo>
                    <a:pt x="4039" y="24984"/>
                  </a:lnTo>
                  <a:lnTo>
                    <a:pt x="4018" y="25025"/>
                  </a:lnTo>
                  <a:lnTo>
                    <a:pt x="3934" y="25025"/>
                  </a:lnTo>
                  <a:lnTo>
                    <a:pt x="3851" y="25109"/>
                  </a:lnTo>
                  <a:lnTo>
                    <a:pt x="3767" y="25130"/>
                  </a:lnTo>
                  <a:lnTo>
                    <a:pt x="3662" y="25130"/>
                  </a:lnTo>
                  <a:lnTo>
                    <a:pt x="3620" y="25088"/>
                  </a:lnTo>
                  <a:lnTo>
                    <a:pt x="3558" y="25109"/>
                  </a:lnTo>
                  <a:lnTo>
                    <a:pt x="3516" y="25172"/>
                  </a:lnTo>
                  <a:lnTo>
                    <a:pt x="3390" y="25214"/>
                  </a:lnTo>
                  <a:lnTo>
                    <a:pt x="3348" y="25235"/>
                  </a:lnTo>
                  <a:lnTo>
                    <a:pt x="3432" y="25297"/>
                  </a:lnTo>
                  <a:lnTo>
                    <a:pt x="3495" y="25297"/>
                  </a:lnTo>
                  <a:lnTo>
                    <a:pt x="3600" y="25339"/>
                  </a:lnTo>
                  <a:lnTo>
                    <a:pt x="3516" y="25423"/>
                  </a:lnTo>
                  <a:lnTo>
                    <a:pt x="3516" y="25486"/>
                  </a:lnTo>
                  <a:lnTo>
                    <a:pt x="3600" y="25507"/>
                  </a:lnTo>
                  <a:lnTo>
                    <a:pt x="3558" y="25549"/>
                  </a:lnTo>
                  <a:lnTo>
                    <a:pt x="3600" y="25611"/>
                  </a:lnTo>
                  <a:lnTo>
                    <a:pt x="3537" y="25611"/>
                  </a:lnTo>
                  <a:lnTo>
                    <a:pt x="3453" y="25695"/>
                  </a:lnTo>
                  <a:lnTo>
                    <a:pt x="3495" y="25758"/>
                  </a:lnTo>
                  <a:lnTo>
                    <a:pt x="3537" y="25758"/>
                  </a:lnTo>
                  <a:lnTo>
                    <a:pt x="3600" y="25716"/>
                  </a:lnTo>
                  <a:lnTo>
                    <a:pt x="3620" y="25716"/>
                  </a:lnTo>
                  <a:lnTo>
                    <a:pt x="3641" y="25821"/>
                  </a:lnTo>
                  <a:lnTo>
                    <a:pt x="3641" y="25904"/>
                  </a:lnTo>
                  <a:lnTo>
                    <a:pt x="3558" y="25946"/>
                  </a:lnTo>
                  <a:lnTo>
                    <a:pt x="3558" y="26113"/>
                  </a:lnTo>
                  <a:lnTo>
                    <a:pt x="3620" y="26176"/>
                  </a:lnTo>
                  <a:lnTo>
                    <a:pt x="3704" y="26176"/>
                  </a:lnTo>
                  <a:lnTo>
                    <a:pt x="3767" y="26134"/>
                  </a:lnTo>
                  <a:lnTo>
                    <a:pt x="3809" y="26051"/>
                  </a:lnTo>
                  <a:lnTo>
                    <a:pt x="3851" y="26072"/>
                  </a:lnTo>
                  <a:lnTo>
                    <a:pt x="3913" y="26030"/>
                  </a:lnTo>
                  <a:lnTo>
                    <a:pt x="3955" y="26030"/>
                  </a:lnTo>
                  <a:lnTo>
                    <a:pt x="4018" y="26072"/>
                  </a:lnTo>
                  <a:lnTo>
                    <a:pt x="3976" y="26113"/>
                  </a:lnTo>
                  <a:lnTo>
                    <a:pt x="3872" y="26176"/>
                  </a:lnTo>
                  <a:lnTo>
                    <a:pt x="3809" y="26176"/>
                  </a:lnTo>
                  <a:lnTo>
                    <a:pt x="3641" y="26239"/>
                  </a:lnTo>
                  <a:lnTo>
                    <a:pt x="3558" y="26281"/>
                  </a:lnTo>
                  <a:lnTo>
                    <a:pt x="3558" y="26365"/>
                  </a:lnTo>
                  <a:lnTo>
                    <a:pt x="3537" y="26448"/>
                  </a:lnTo>
                  <a:lnTo>
                    <a:pt x="3620" y="26490"/>
                  </a:lnTo>
                  <a:lnTo>
                    <a:pt x="3558" y="26553"/>
                  </a:lnTo>
                  <a:lnTo>
                    <a:pt x="3537" y="26657"/>
                  </a:lnTo>
                  <a:lnTo>
                    <a:pt x="3558" y="26783"/>
                  </a:lnTo>
                  <a:lnTo>
                    <a:pt x="3620" y="26783"/>
                  </a:lnTo>
                  <a:lnTo>
                    <a:pt x="3704" y="26637"/>
                  </a:lnTo>
                  <a:lnTo>
                    <a:pt x="3746" y="26595"/>
                  </a:lnTo>
                  <a:lnTo>
                    <a:pt x="3872" y="26469"/>
                  </a:lnTo>
                  <a:lnTo>
                    <a:pt x="3934" y="26469"/>
                  </a:lnTo>
                  <a:lnTo>
                    <a:pt x="3976" y="26385"/>
                  </a:lnTo>
                  <a:lnTo>
                    <a:pt x="4060" y="26365"/>
                  </a:lnTo>
                  <a:lnTo>
                    <a:pt x="4060" y="26385"/>
                  </a:lnTo>
                  <a:lnTo>
                    <a:pt x="4018" y="26448"/>
                  </a:lnTo>
                  <a:lnTo>
                    <a:pt x="4018" y="26490"/>
                  </a:lnTo>
                  <a:lnTo>
                    <a:pt x="4039" y="26532"/>
                  </a:lnTo>
                  <a:lnTo>
                    <a:pt x="4123" y="26490"/>
                  </a:lnTo>
                  <a:lnTo>
                    <a:pt x="4248" y="26365"/>
                  </a:lnTo>
                  <a:lnTo>
                    <a:pt x="4269" y="26323"/>
                  </a:lnTo>
                  <a:lnTo>
                    <a:pt x="4332" y="26385"/>
                  </a:lnTo>
                  <a:lnTo>
                    <a:pt x="4374" y="26385"/>
                  </a:lnTo>
                  <a:lnTo>
                    <a:pt x="4436" y="26344"/>
                  </a:lnTo>
                  <a:lnTo>
                    <a:pt x="4499" y="26344"/>
                  </a:lnTo>
                  <a:lnTo>
                    <a:pt x="4499" y="26365"/>
                  </a:lnTo>
                  <a:lnTo>
                    <a:pt x="4436" y="26448"/>
                  </a:lnTo>
                  <a:lnTo>
                    <a:pt x="4436" y="26637"/>
                  </a:lnTo>
                  <a:lnTo>
                    <a:pt x="4478" y="26657"/>
                  </a:lnTo>
                  <a:lnTo>
                    <a:pt x="4541" y="26741"/>
                  </a:lnTo>
                  <a:lnTo>
                    <a:pt x="4499" y="26762"/>
                  </a:lnTo>
                  <a:lnTo>
                    <a:pt x="4436" y="26741"/>
                  </a:lnTo>
                  <a:lnTo>
                    <a:pt x="4332" y="26637"/>
                  </a:lnTo>
                  <a:lnTo>
                    <a:pt x="4269" y="26553"/>
                  </a:lnTo>
                  <a:lnTo>
                    <a:pt x="4227" y="26553"/>
                  </a:lnTo>
                  <a:lnTo>
                    <a:pt x="4164" y="26574"/>
                  </a:lnTo>
                  <a:lnTo>
                    <a:pt x="4081" y="26574"/>
                  </a:lnTo>
                  <a:lnTo>
                    <a:pt x="4060" y="26637"/>
                  </a:lnTo>
                  <a:lnTo>
                    <a:pt x="4123" y="26678"/>
                  </a:lnTo>
                  <a:lnTo>
                    <a:pt x="4164" y="26678"/>
                  </a:lnTo>
                  <a:lnTo>
                    <a:pt x="4248" y="26783"/>
                  </a:lnTo>
                  <a:lnTo>
                    <a:pt x="4290" y="26804"/>
                  </a:lnTo>
                  <a:lnTo>
                    <a:pt x="4269" y="26867"/>
                  </a:lnTo>
                  <a:lnTo>
                    <a:pt x="4185" y="26783"/>
                  </a:lnTo>
                  <a:lnTo>
                    <a:pt x="4144" y="26762"/>
                  </a:lnTo>
                  <a:lnTo>
                    <a:pt x="4060" y="26762"/>
                  </a:lnTo>
                  <a:lnTo>
                    <a:pt x="3955" y="26888"/>
                  </a:lnTo>
                  <a:lnTo>
                    <a:pt x="3872" y="26950"/>
                  </a:lnTo>
                  <a:lnTo>
                    <a:pt x="3704" y="26950"/>
                  </a:lnTo>
                  <a:lnTo>
                    <a:pt x="3662" y="26971"/>
                  </a:lnTo>
                  <a:lnTo>
                    <a:pt x="3725" y="26992"/>
                  </a:lnTo>
                  <a:lnTo>
                    <a:pt x="3830" y="26992"/>
                  </a:lnTo>
                  <a:lnTo>
                    <a:pt x="3892" y="26971"/>
                  </a:lnTo>
                  <a:lnTo>
                    <a:pt x="4060" y="26950"/>
                  </a:lnTo>
                  <a:lnTo>
                    <a:pt x="4164" y="26888"/>
                  </a:lnTo>
                  <a:lnTo>
                    <a:pt x="4248" y="26909"/>
                  </a:lnTo>
                  <a:lnTo>
                    <a:pt x="4353" y="26909"/>
                  </a:lnTo>
                  <a:lnTo>
                    <a:pt x="4311" y="26950"/>
                  </a:lnTo>
                  <a:lnTo>
                    <a:pt x="4248" y="27013"/>
                  </a:lnTo>
                  <a:lnTo>
                    <a:pt x="4102" y="27013"/>
                  </a:lnTo>
                  <a:lnTo>
                    <a:pt x="3976" y="27055"/>
                  </a:lnTo>
                  <a:lnTo>
                    <a:pt x="3767" y="27055"/>
                  </a:lnTo>
                  <a:lnTo>
                    <a:pt x="3662" y="27076"/>
                  </a:lnTo>
                  <a:lnTo>
                    <a:pt x="3641" y="27160"/>
                  </a:lnTo>
                  <a:lnTo>
                    <a:pt x="3662" y="27222"/>
                  </a:lnTo>
                  <a:lnTo>
                    <a:pt x="3767" y="27264"/>
                  </a:lnTo>
                  <a:lnTo>
                    <a:pt x="3872" y="27222"/>
                  </a:lnTo>
                  <a:lnTo>
                    <a:pt x="3892" y="27264"/>
                  </a:lnTo>
                  <a:lnTo>
                    <a:pt x="3830" y="27306"/>
                  </a:lnTo>
                  <a:lnTo>
                    <a:pt x="3725" y="27306"/>
                  </a:lnTo>
                  <a:lnTo>
                    <a:pt x="3662" y="27390"/>
                  </a:lnTo>
                  <a:lnTo>
                    <a:pt x="3683" y="27473"/>
                  </a:lnTo>
                  <a:lnTo>
                    <a:pt x="3767" y="27515"/>
                  </a:lnTo>
                  <a:lnTo>
                    <a:pt x="3830" y="27473"/>
                  </a:lnTo>
                  <a:lnTo>
                    <a:pt x="3851" y="27411"/>
                  </a:lnTo>
                  <a:lnTo>
                    <a:pt x="3934" y="27411"/>
                  </a:lnTo>
                  <a:lnTo>
                    <a:pt x="3976" y="27432"/>
                  </a:lnTo>
                  <a:lnTo>
                    <a:pt x="4060" y="27432"/>
                  </a:lnTo>
                  <a:lnTo>
                    <a:pt x="4144" y="27411"/>
                  </a:lnTo>
                  <a:lnTo>
                    <a:pt x="4185" y="27390"/>
                  </a:lnTo>
                  <a:lnTo>
                    <a:pt x="4227" y="27411"/>
                  </a:lnTo>
                  <a:lnTo>
                    <a:pt x="4164" y="27473"/>
                  </a:lnTo>
                  <a:lnTo>
                    <a:pt x="4039" y="27515"/>
                  </a:lnTo>
                  <a:lnTo>
                    <a:pt x="3976" y="27494"/>
                  </a:lnTo>
                  <a:lnTo>
                    <a:pt x="3913" y="27473"/>
                  </a:lnTo>
                  <a:lnTo>
                    <a:pt x="3851" y="27473"/>
                  </a:lnTo>
                  <a:lnTo>
                    <a:pt x="3913" y="27515"/>
                  </a:lnTo>
                  <a:lnTo>
                    <a:pt x="3976" y="27515"/>
                  </a:lnTo>
                  <a:lnTo>
                    <a:pt x="4039" y="27536"/>
                  </a:lnTo>
                  <a:lnTo>
                    <a:pt x="3976" y="27578"/>
                  </a:lnTo>
                  <a:lnTo>
                    <a:pt x="3851" y="27578"/>
                  </a:lnTo>
                  <a:lnTo>
                    <a:pt x="3746" y="27641"/>
                  </a:lnTo>
                  <a:lnTo>
                    <a:pt x="3809" y="27704"/>
                  </a:lnTo>
                  <a:lnTo>
                    <a:pt x="3851" y="27704"/>
                  </a:lnTo>
                  <a:lnTo>
                    <a:pt x="3913" y="27683"/>
                  </a:lnTo>
                  <a:lnTo>
                    <a:pt x="4039" y="27683"/>
                  </a:lnTo>
                  <a:lnTo>
                    <a:pt x="4081" y="27704"/>
                  </a:lnTo>
                  <a:lnTo>
                    <a:pt x="4144" y="27704"/>
                  </a:lnTo>
                  <a:lnTo>
                    <a:pt x="4081" y="27746"/>
                  </a:lnTo>
                  <a:lnTo>
                    <a:pt x="3955" y="27787"/>
                  </a:lnTo>
                  <a:lnTo>
                    <a:pt x="3872" y="27746"/>
                  </a:lnTo>
                  <a:lnTo>
                    <a:pt x="3809" y="27787"/>
                  </a:lnTo>
                  <a:lnTo>
                    <a:pt x="3767" y="27829"/>
                  </a:lnTo>
                  <a:lnTo>
                    <a:pt x="3809" y="27892"/>
                  </a:lnTo>
                  <a:lnTo>
                    <a:pt x="3851" y="27892"/>
                  </a:lnTo>
                  <a:lnTo>
                    <a:pt x="3934" y="27829"/>
                  </a:lnTo>
                  <a:lnTo>
                    <a:pt x="4018" y="27829"/>
                  </a:lnTo>
                  <a:lnTo>
                    <a:pt x="4081" y="27892"/>
                  </a:lnTo>
                  <a:lnTo>
                    <a:pt x="4081" y="27934"/>
                  </a:lnTo>
                  <a:lnTo>
                    <a:pt x="3934" y="27997"/>
                  </a:lnTo>
                  <a:lnTo>
                    <a:pt x="3892" y="28038"/>
                  </a:lnTo>
                  <a:lnTo>
                    <a:pt x="3955" y="28143"/>
                  </a:lnTo>
                  <a:lnTo>
                    <a:pt x="3997" y="28143"/>
                  </a:lnTo>
                  <a:lnTo>
                    <a:pt x="4039" y="28122"/>
                  </a:lnTo>
                  <a:lnTo>
                    <a:pt x="4102" y="28122"/>
                  </a:lnTo>
                  <a:lnTo>
                    <a:pt x="4164" y="28206"/>
                  </a:lnTo>
                  <a:lnTo>
                    <a:pt x="4185" y="28143"/>
                  </a:lnTo>
                  <a:lnTo>
                    <a:pt x="4227" y="28122"/>
                  </a:lnTo>
                  <a:lnTo>
                    <a:pt x="4269" y="28143"/>
                  </a:lnTo>
                  <a:lnTo>
                    <a:pt x="4248" y="28206"/>
                  </a:lnTo>
                  <a:lnTo>
                    <a:pt x="4206" y="28248"/>
                  </a:lnTo>
                  <a:lnTo>
                    <a:pt x="4269" y="28310"/>
                  </a:lnTo>
                  <a:lnTo>
                    <a:pt x="4164" y="28436"/>
                  </a:lnTo>
                  <a:lnTo>
                    <a:pt x="4144" y="28436"/>
                  </a:lnTo>
                  <a:lnTo>
                    <a:pt x="4081" y="28520"/>
                  </a:lnTo>
                  <a:lnTo>
                    <a:pt x="4039" y="28582"/>
                  </a:lnTo>
                  <a:lnTo>
                    <a:pt x="4039" y="28624"/>
                  </a:lnTo>
                  <a:lnTo>
                    <a:pt x="4102" y="28624"/>
                  </a:lnTo>
                  <a:lnTo>
                    <a:pt x="4164" y="28582"/>
                  </a:lnTo>
                  <a:lnTo>
                    <a:pt x="4248" y="28624"/>
                  </a:lnTo>
                  <a:lnTo>
                    <a:pt x="4269" y="28687"/>
                  </a:lnTo>
                  <a:lnTo>
                    <a:pt x="4227" y="28750"/>
                  </a:lnTo>
                  <a:lnTo>
                    <a:pt x="4227" y="28771"/>
                  </a:lnTo>
                  <a:lnTo>
                    <a:pt x="4290" y="28771"/>
                  </a:lnTo>
                  <a:lnTo>
                    <a:pt x="4353" y="28792"/>
                  </a:lnTo>
                  <a:lnTo>
                    <a:pt x="4353" y="28854"/>
                  </a:lnTo>
                  <a:lnTo>
                    <a:pt x="4290" y="28896"/>
                  </a:lnTo>
                  <a:lnTo>
                    <a:pt x="4353" y="28959"/>
                  </a:lnTo>
                  <a:lnTo>
                    <a:pt x="4332" y="29043"/>
                  </a:lnTo>
                  <a:lnTo>
                    <a:pt x="4248" y="29085"/>
                  </a:lnTo>
                  <a:lnTo>
                    <a:pt x="4206" y="29147"/>
                  </a:lnTo>
                  <a:lnTo>
                    <a:pt x="4311" y="29147"/>
                  </a:lnTo>
                  <a:lnTo>
                    <a:pt x="4374" y="29085"/>
                  </a:lnTo>
                  <a:lnTo>
                    <a:pt x="4395" y="29043"/>
                  </a:lnTo>
                  <a:lnTo>
                    <a:pt x="4520" y="28980"/>
                  </a:lnTo>
                  <a:lnTo>
                    <a:pt x="4562" y="29001"/>
                  </a:lnTo>
                  <a:lnTo>
                    <a:pt x="4499" y="29064"/>
                  </a:lnTo>
                  <a:lnTo>
                    <a:pt x="4541" y="29106"/>
                  </a:lnTo>
                  <a:lnTo>
                    <a:pt x="4457" y="29168"/>
                  </a:lnTo>
                  <a:lnTo>
                    <a:pt x="4395" y="29210"/>
                  </a:lnTo>
                  <a:lnTo>
                    <a:pt x="4332" y="29210"/>
                  </a:lnTo>
                  <a:lnTo>
                    <a:pt x="4248" y="29252"/>
                  </a:lnTo>
                  <a:lnTo>
                    <a:pt x="4185" y="29294"/>
                  </a:lnTo>
                  <a:lnTo>
                    <a:pt x="4248" y="29357"/>
                  </a:lnTo>
                  <a:lnTo>
                    <a:pt x="4332" y="29294"/>
                  </a:lnTo>
                  <a:lnTo>
                    <a:pt x="4374" y="29252"/>
                  </a:lnTo>
                  <a:lnTo>
                    <a:pt x="4478" y="29273"/>
                  </a:lnTo>
                  <a:lnTo>
                    <a:pt x="4499" y="29294"/>
                  </a:lnTo>
                  <a:lnTo>
                    <a:pt x="4457" y="29357"/>
                  </a:lnTo>
                  <a:lnTo>
                    <a:pt x="4332" y="29398"/>
                  </a:lnTo>
                  <a:lnTo>
                    <a:pt x="4332" y="29503"/>
                  </a:lnTo>
                  <a:lnTo>
                    <a:pt x="4269" y="29566"/>
                  </a:lnTo>
                  <a:lnTo>
                    <a:pt x="4185" y="29587"/>
                  </a:lnTo>
                  <a:lnTo>
                    <a:pt x="4164" y="29629"/>
                  </a:lnTo>
                  <a:lnTo>
                    <a:pt x="4248" y="29691"/>
                  </a:lnTo>
                  <a:lnTo>
                    <a:pt x="4374" y="29670"/>
                  </a:lnTo>
                  <a:lnTo>
                    <a:pt x="4457" y="29608"/>
                  </a:lnTo>
                  <a:lnTo>
                    <a:pt x="4562" y="29587"/>
                  </a:lnTo>
                  <a:lnTo>
                    <a:pt x="4625" y="29587"/>
                  </a:lnTo>
                  <a:lnTo>
                    <a:pt x="4667" y="29629"/>
                  </a:lnTo>
                  <a:lnTo>
                    <a:pt x="4625" y="29691"/>
                  </a:lnTo>
                  <a:lnTo>
                    <a:pt x="4562" y="29691"/>
                  </a:lnTo>
                  <a:lnTo>
                    <a:pt x="4416" y="29733"/>
                  </a:lnTo>
                  <a:lnTo>
                    <a:pt x="4416" y="29775"/>
                  </a:lnTo>
                  <a:lnTo>
                    <a:pt x="4499" y="29775"/>
                  </a:lnTo>
                  <a:lnTo>
                    <a:pt x="4541" y="29817"/>
                  </a:lnTo>
                  <a:lnTo>
                    <a:pt x="4457" y="29901"/>
                  </a:lnTo>
                  <a:lnTo>
                    <a:pt x="4478" y="29984"/>
                  </a:lnTo>
                  <a:lnTo>
                    <a:pt x="4562" y="30005"/>
                  </a:lnTo>
                  <a:lnTo>
                    <a:pt x="4688" y="29901"/>
                  </a:lnTo>
                  <a:lnTo>
                    <a:pt x="4750" y="29880"/>
                  </a:lnTo>
                  <a:lnTo>
                    <a:pt x="4771" y="29901"/>
                  </a:lnTo>
                  <a:lnTo>
                    <a:pt x="4855" y="29984"/>
                  </a:lnTo>
                  <a:lnTo>
                    <a:pt x="4855" y="30089"/>
                  </a:lnTo>
                  <a:lnTo>
                    <a:pt x="4918" y="30131"/>
                  </a:lnTo>
                  <a:lnTo>
                    <a:pt x="4918" y="30152"/>
                  </a:lnTo>
                  <a:lnTo>
                    <a:pt x="4876" y="30214"/>
                  </a:lnTo>
                  <a:lnTo>
                    <a:pt x="4792" y="30214"/>
                  </a:lnTo>
                  <a:lnTo>
                    <a:pt x="4750" y="30298"/>
                  </a:lnTo>
                  <a:lnTo>
                    <a:pt x="4771" y="30340"/>
                  </a:lnTo>
                  <a:lnTo>
                    <a:pt x="4918" y="30361"/>
                  </a:lnTo>
                  <a:lnTo>
                    <a:pt x="4981" y="30340"/>
                  </a:lnTo>
                  <a:lnTo>
                    <a:pt x="4960" y="30298"/>
                  </a:lnTo>
                  <a:lnTo>
                    <a:pt x="4960" y="30235"/>
                  </a:lnTo>
                  <a:lnTo>
                    <a:pt x="5001" y="30214"/>
                  </a:lnTo>
                  <a:lnTo>
                    <a:pt x="5064" y="30235"/>
                  </a:lnTo>
                  <a:lnTo>
                    <a:pt x="5127" y="30194"/>
                  </a:lnTo>
                  <a:lnTo>
                    <a:pt x="5211" y="30152"/>
                  </a:lnTo>
                  <a:lnTo>
                    <a:pt x="5273" y="30214"/>
                  </a:lnTo>
                  <a:lnTo>
                    <a:pt x="5315" y="30235"/>
                  </a:lnTo>
                  <a:lnTo>
                    <a:pt x="5378" y="30214"/>
                  </a:lnTo>
                  <a:lnTo>
                    <a:pt x="5420" y="30131"/>
                  </a:lnTo>
                  <a:lnTo>
                    <a:pt x="5483" y="30089"/>
                  </a:lnTo>
                  <a:lnTo>
                    <a:pt x="5545" y="30089"/>
                  </a:lnTo>
                  <a:lnTo>
                    <a:pt x="5629" y="30047"/>
                  </a:lnTo>
                  <a:lnTo>
                    <a:pt x="5713" y="30089"/>
                  </a:lnTo>
                  <a:lnTo>
                    <a:pt x="5755" y="30026"/>
                  </a:lnTo>
                  <a:lnTo>
                    <a:pt x="5755" y="29984"/>
                  </a:lnTo>
                  <a:lnTo>
                    <a:pt x="5713" y="29922"/>
                  </a:lnTo>
                  <a:lnTo>
                    <a:pt x="5713" y="29880"/>
                  </a:lnTo>
                  <a:lnTo>
                    <a:pt x="5755" y="29838"/>
                  </a:lnTo>
                  <a:lnTo>
                    <a:pt x="5817" y="29880"/>
                  </a:lnTo>
                  <a:lnTo>
                    <a:pt x="5859" y="29942"/>
                  </a:lnTo>
                  <a:lnTo>
                    <a:pt x="5859" y="30047"/>
                  </a:lnTo>
                  <a:lnTo>
                    <a:pt x="5797" y="30131"/>
                  </a:lnTo>
                  <a:lnTo>
                    <a:pt x="5734" y="30152"/>
                  </a:lnTo>
                  <a:lnTo>
                    <a:pt x="5692" y="30214"/>
                  </a:lnTo>
                  <a:lnTo>
                    <a:pt x="5713" y="30235"/>
                  </a:lnTo>
                  <a:lnTo>
                    <a:pt x="5838" y="30194"/>
                  </a:lnTo>
                  <a:lnTo>
                    <a:pt x="6027" y="30089"/>
                  </a:lnTo>
                  <a:lnTo>
                    <a:pt x="6131" y="29922"/>
                  </a:lnTo>
                  <a:lnTo>
                    <a:pt x="6173" y="29922"/>
                  </a:lnTo>
                  <a:lnTo>
                    <a:pt x="6215" y="30005"/>
                  </a:lnTo>
                  <a:lnTo>
                    <a:pt x="6215" y="30110"/>
                  </a:lnTo>
                  <a:lnTo>
                    <a:pt x="6131" y="30131"/>
                  </a:lnTo>
                  <a:lnTo>
                    <a:pt x="6048" y="30194"/>
                  </a:lnTo>
                  <a:lnTo>
                    <a:pt x="5964" y="30256"/>
                  </a:lnTo>
                  <a:lnTo>
                    <a:pt x="5859" y="30298"/>
                  </a:lnTo>
                  <a:lnTo>
                    <a:pt x="5838" y="30319"/>
                  </a:lnTo>
                  <a:lnTo>
                    <a:pt x="5859" y="30340"/>
                  </a:lnTo>
                  <a:lnTo>
                    <a:pt x="5964" y="30319"/>
                  </a:lnTo>
                  <a:lnTo>
                    <a:pt x="6110" y="30235"/>
                  </a:lnTo>
                  <a:lnTo>
                    <a:pt x="6131" y="30256"/>
                  </a:lnTo>
                  <a:lnTo>
                    <a:pt x="6027" y="30361"/>
                  </a:lnTo>
                  <a:lnTo>
                    <a:pt x="5943" y="30403"/>
                  </a:lnTo>
                  <a:lnTo>
                    <a:pt x="5943" y="30507"/>
                  </a:lnTo>
                  <a:lnTo>
                    <a:pt x="5797" y="30612"/>
                  </a:lnTo>
                  <a:lnTo>
                    <a:pt x="5755" y="30654"/>
                  </a:lnTo>
                  <a:lnTo>
                    <a:pt x="5817" y="30654"/>
                  </a:lnTo>
                  <a:lnTo>
                    <a:pt x="5859" y="30612"/>
                  </a:lnTo>
                  <a:lnTo>
                    <a:pt x="5901" y="30612"/>
                  </a:lnTo>
                  <a:lnTo>
                    <a:pt x="5901" y="30633"/>
                  </a:lnTo>
                  <a:lnTo>
                    <a:pt x="5922" y="30738"/>
                  </a:lnTo>
                  <a:lnTo>
                    <a:pt x="5943" y="30654"/>
                  </a:lnTo>
                  <a:lnTo>
                    <a:pt x="6027" y="30612"/>
                  </a:lnTo>
                  <a:lnTo>
                    <a:pt x="6048" y="30549"/>
                  </a:lnTo>
                  <a:lnTo>
                    <a:pt x="6110" y="30549"/>
                  </a:lnTo>
                  <a:lnTo>
                    <a:pt x="6131" y="30570"/>
                  </a:lnTo>
                  <a:lnTo>
                    <a:pt x="6048" y="30654"/>
                  </a:lnTo>
                  <a:lnTo>
                    <a:pt x="6027" y="30738"/>
                  </a:lnTo>
                  <a:lnTo>
                    <a:pt x="6048" y="30759"/>
                  </a:lnTo>
                  <a:lnTo>
                    <a:pt x="6131" y="30738"/>
                  </a:lnTo>
                  <a:lnTo>
                    <a:pt x="6173" y="30654"/>
                  </a:lnTo>
                  <a:lnTo>
                    <a:pt x="6236" y="30654"/>
                  </a:lnTo>
                  <a:lnTo>
                    <a:pt x="6320" y="30633"/>
                  </a:lnTo>
                  <a:lnTo>
                    <a:pt x="6236" y="30738"/>
                  </a:lnTo>
                  <a:lnTo>
                    <a:pt x="6215" y="30842"/>
                  </a:lnTo>
                  <a:lnTo>
                    <a:pt x="6110" y="30926"/>
                  </a:lnTo>
                  <a:lnTo>
                    <a:pt x="6110" y="30989"/>
                  </a:lnTo>
                  <a:lnTo>
                    <a:pt x="6131" y="31031"/>
                  </a:lnTo>
                  <a:lnTo>
                    <a:pt x="6236" y="30947"/>
                  </a:lnTo>
                  <a:lnTo>
                    <a:pt x="6320" y="30738"/>
                  </a:lnTo>
                  <a:lnTo>
                    <a:pt x="6382" y="30675"/>
                  </a:lnTo>
                  <a:lnTo>
                    <a:pt x="6424" y="30717"/>
                  </a:lnTo>
                  <a:lnTo>
                    <a:pt x="6320" y="30863"/>
                  </a:lnTo>
                  <a:lnTo>
                    <a:pt x="6320" y="30947"/>
                  </a:lnTo>
                  <a:lnTo>
                    <a:pt x="6257" y="31031"/>
                  </a:lnTo>
                  <a:lnTo>
                    <a:pt x="6236" y="31135"/>
                  </a:lnTo>
                  <a:lnTo>
                    <a:pt x="6278" y="31156"/>
                  </a:lnTo>
                  <a:lnTo>
                    <a:pt x="6341" y="31093"/>
                  </a:lnTo>
                  <a:lnTo>
                    <a:pt x="6341" y="31031"/>
                  </a:lnTo>
                  <a:lnTo>
                    <a:pt x="6361" y="30968"/>
                  </a:lnTo>
                  <a:lnTo>
                    <a:pt x="6424" y="30968"/>
                  </a:lnTo>
                  <a:lnTo>
                    <a:pt x="6487" y="30989"/>
                  </a:lnTo>
                  <a:lnTo>
                    <a:pt x="6487" y="30842"/>
                  </a:lnTo>
                  <a:lnTo>
                    <a:pt x="6550" y="30842"/>
                  </a:lnTo>
                  <a:lnTo>
                    <a:pt x="6592" y="30759"/>
                  </a:lnTo>
                  <a:lnTo>
                    <a:pt x="6654" y="30759"/>
                  </a:lnTo>
                  <a:lnTo>
                    <a:pt x="6654" y="30821"/>
                  </a:lnTo>
                  <a:lnTo>
                    <a:pt x="6633" y="30821"/>
                  </a:lnTo>
                  <a:lnTo>
                    <a:pt x="6592" y="30926"/>
                  </a:lnTo>
                  <a:lnTo>
                    <a:pt x="6592" y="30968"/>
                  </a:lnTo>
                  <a:lnTo>
                    <a:pt x="6759" y="30968"/>
                  </a:lnTo>
                  <a:lnTo>
                    <a:pt x="7010" y="31093"/>
                  </a:lnTo>
                  <a:lnTo>
                    <a:pt x="7052" y="31093"/>
                  </a:lnTo>
                  <a:lnTo>
                    <a:pt x="7052" y="31051"/>
                  </a:lnTo>
                  <a:lnTo>
                    <a:pt x="7094" y="30989"/>
                  </a:lnTo>
                  <a:lnTo>
                    <a:pt x="7157" y="30968"/>
                  </a:lnTo>
                  <a:lnTo>
                    <a:pt x="7157" y="30926"/>
                  </a:lnTo>
                  <a:lnTo>
                    <a:pt x="7094" y="30884"/>
                  </a:lnTo>
                  <a:lnTo>
                    <a:pt x="7073" y="30863"/>
                  </a:lnTo>
                  <a:lnTo>
                    <a:pt x="6989" y="30863"/>
                  </a:lnTo>
                  <a:lnTo>
                    <a:pt x="6968" y="30884"/>
                  </a:lnTo>
                  <a:lnTo>
                    <a:pt x="6968" y="30842"/>
                  </a:lnTo>
                  <a:lnTo>
                    <a:pt x="6989" y="30821"/>
                  </a:lnTo>
                  <a:lnTo>
                    <a:pt x="6989" y="30759"/>
                  </a:lnTo>
                  <a:lnTo>
                    <a:pt x="6885" y="30717"/>
                  </a:lnTo>
                  <a:lnTo>
                    <a:pt x="6696" y="30633"/>
                  </a:lnTo>
                  <a:lnTo>
                    <a:pt x="6675" y="30570"/>
                  </a:lnTo>
                  <a:lnTo>
                    <a:pt x="6696" y="30549"/>
                  </a:lnTo>
                  <a:lnTo>
                    <a:pt x="6780" y="30570"/>
                  </a:lnTo>
                  <a:lnTo>
                    <a:pt x="6843" y="30549"/>
                  </a:lnTo>
                  <a:lnTo>
                    <a:pt x="6864" y="30549"/>
                  </a:lnTo>
                  <a:lnTo>
                    <a:pt x="6885" y="30612"/>
                  </a:lnTo>
                  <a:lnTo>
                    <a:pt x="6968" y="30675"/>
                  </a:lnTo>
                  <a:lnTo>
                    <a:pt x="7052" y="30738"/>
                  </a:lnTo>
                  <a:lnTo>
                    <a:pt x="7115" y="30738"/>
                  </a:lnTo>
                  <a:lnTo>
                    <a:pt x="7219" y="30675"/>
                  </a:lnTo>
                  <a:lnTo>
                    <a:pt x="7303" y="30633"/>
                  </a:lnTo>
                  <a:lnTo>
                    <a:pt x="7324" y="30570"/>
                  </a:lnTo>
                  <a:lnTo>
                    <a:pt x="7261" y="30549"/>
                  </a:lnTo>
                  <a:lnTo>
                    <a:pt x="7157" y="30549"/>
                  </a:lnTo>
                  <a:lnTo>
                    <a:pt x="7094" y="30528"/>
                  </a:lnTo>
                  <a:lnTo>
                    <a:pt x="7094" y="30466"/>
                  </a:lnTo>
                  <a:lnTo>
                    <a:pt x="7219" y="30466"/>
                  </a:lnTo>
                  <a:lnTo>
                    <a:pt x="7303" y="30424"/>
                  </a:lnTo>
                  <a:lnTo>
                    <a:pt x="7303" y="30403"/>
                  </a:lnTo>
                  <a:lnTo>
                    <a:pt x="7219" y="30340"/>
                  </a:lnTo>
                  <a:lnTo>
                    <a:pt x="7157" y="30319"/>
                  </a:lnTo>
                  <a:lnTo>
                    <a:pt x="7157" y="30298"/>
                  </a:lnTo>
                  <a:lnTo>
                    <a:pt x="7198" y="30298"/>
                  </a:lnTo>
                  <a:lnTo>
                    <a:pt x="7219" y="30256"/>
                  </a:lnTo>
                  <a:lnTo>
                    <a:pt x="7198" y="30235"/>
                  </a:lnTo>
                  <a:lnTo>
                    <a:pt x="7094" y="30214"/>
                  </a:lnTo>
                  <a:lnTo>
                    <a:pt x="7052" y="30152"/>
                  </a:lnTo>
                  <a:lnTo>
                    <a:pt x="7073" y="30131"/>
                  </a:lnTo>
                  <a:lnTo>
                    <a:pt x="7157" y="30152"/>
                  </a:lnTo>
                  <a:lnTo>
                    <a:pt x="7261" y="30194"/>
                  </a:lnTo>
                  <a:lnTo>
                    <a:pt x="7408" y="30152"/>
                  </a:lnTo>
                  <a:lnTo>
                    <a:pt x="7491" y="30110"/>
                  </a:lnTo>
                  <a:lnTo>
                    <a:pt x="7512" y="30047"/>
                  </a:lnTo>
                  <a:lnTo>
                    <a:pt x="7491" y="30005"/>
                  </a:lnTo>
                  <a:lnTo>
                    <a:pt x="7387" y="29984"/>
                  </a:lnTo>
                  <a:lnTo>
                    <a:pt x="7198" y="29942"/>
                  </a:lnTo>
                  <a:lnTo>
                    <a:pt x="7115" y="29901"/>
                  </a:lnTo>
                  <a:lnTo>
                    <a:pt x="7115" y="29880"/>
                  </a:lnTo>
                  <a:lnTo>
                    <a:pt x="7177" y="29880"/>
                  </a:lnTo>
                  <a:lnTo>
                    <a:pt x="7261" y="29901"/>
                  </a:lnTo>
                  <a:lnTo>
                    <a:pt x="7408" y="29901"/>
                  </a:lnTo>
                  <a:lnTo>
                    <a:pt x="7491" y="29838"/>
                  </a:lnTo>
                  <a:lnTo>
                    <a:pt x="7491" y="29775"/>
                  </a:lnTo>
                  <a:lnTo>
                    <a:pt x="7408" y="29712"/>
                  </a:lnTo>
                  <a:lnTo>
                    <a:pt x="7324" y="29691"/>
                  </a:lnTo>
                  <a:lnTo>
                    <a:pt x="7303" y="29629"/>
                  </a:lnTo>
                  <a:lnTo>
                    <a:pt x="7366" y="29629"/>
                  </a:lnTo>
                  <a:lnTo>
                    <a:pt x="7408" y="29670"/>
                  </a:lnTo>
                  <a:lnTo>
                    <a:pt x="7429" y="29712"/>
                  </a:lnTo>
                  <a:lnTo>
                    <a:pt x="7512" y="29691"/>
                  </a:lnTo>
                  <a:lnTo>
                    <a:pt x="7575" y="29629"/>
                  </a:lnTo>
                  <a:lnTo>
                    <a:pt x="7575" y="29587"/>
                  </a:lnTo>
                  <a:lnTo>
                    <a:pt x="7512" y="29566"/>
                  </a:lnTo>
                  <a:lnTo>
                    <a:pt x="7429" y="29503"/>
                  </a:lnTo>
                  <a:lnTo>
                    <a:pt x="7429" y="29482"/>
                  </a:lnTo>
                  <a:lnTo>
                    <a:pt x="7491" y="29461"/>
                  </a:lnTo>
                  <a:lnTo>
                    <a:pt x="7512" y="29503"/>
                  </a:lnTo>
                  <a:lnTo>
                    <a:pt x="7575" y="29524"/>
                  </a:lnTo>
                  <a:lnTo>
                    <a:pt x="7638" y="29461"/>
                  </a:lnTo>
                  <a:lnTo>
                    <a:pt x="7638" y="29419"/>
                  </a:lnTo>
                  <a:lnTo>
                    <a:pt x="7533" y="29398"/>
                  </a:lnTo>
                  <a:lnTo>
                    <a:pt x="7470" y="29357"/>
                  </a:lnTo>
                  <a:lnTo>
                    <a:pt x="7429" y="29294"/>
                  </a:lnTo>
                  <a:lnTo>
                    <a:pt x="7491" y="29294"/>
                  </a:lnTo>
                  <a:lnTo>
                    <a:pt x="7575" y="29357"/>
                  </a:lnTo>
                  <a:lnTo>
                    <a:pt x="7638" y="29357"/>
                  </a:lnTo>
                  <a:lnTo>
                    <a:pt x="7701" y="29398"/>
                  </a:lnTo>
                  <a:lnTo>
                    <a:pt x="7742" y="29398"/>
                  </a:lnTo>
                  <a:lnTo>
                    <a:pt x="7784" y="29315"/>
                  </a:lnTo>
                  <a:lnTo>
                    <a:pt x="7784" y="29273"/>
                  </a:lnTo>
                  <a:lnTo>
                    <a:pt x="7826" y="29210"/>
                  </a:lnTo>
                  <a:lnTo>
                    <a:pt x="7826" y="29168"/>
                  </a:lnTo>
                  <a:lnTo>
                    <a:pt x="7805" y="29106"/>
                  </a:lnTo>
                  <a:lnTo>
                    <a:pt x="7826" y="29001"/>
                  </a:lnTo>
                  <a:lnTo>
                    <a:pt x="7826" y="28959"/>
                  </a:lnTo>
                  <a:lnTo>
                    <a:pt x="7742" y="28854"/>
                  </a:lnTo>
                  <a:lnTo>
                    <a:pt x="7617" y="28750"/>
                  </a:lnTo>
                  <a:lnTo>
                    <a:pt x="7512" y="28729"/>
                  </a:lnTo>
                  <a:lnTo>
                    <a:pt x="7470" y="28666"/>
                  </a:lnTo>
                  <a:lnTo>
                    <a:pt x="7470" y="28645"/>
                  </a:lnTo>
                  <a:lnTo>
                    <a:pt x="7533" y="28645"/>
                  </a:lnTo>
                  <a:lnTo>
                    <a:pt x="7596" y="28666"/>
                  </a:lnTo>
                  <a:lnTo>
                    <a:pt x="7722" y="28771"/>
                  </a:lnTo>
                  <a:lnTo>
                    <a:pt x="7805" y="28854"/>
                  </a:lnTo>
                  <a:lnTo>
                    <a:pt x="7889" y="28854"/>
                  </a:lnTo>
                  <a:lnTo>
                    <a:pt x="7910" y="28834"/>
                  </a:lnTo>
                  <a:lnTo>
                    <a:pt x="7889" y="28687"/>
                  </a:lnTo>
                  <a:lnTo>
                    <a:pt x="7826" y="28582"/>
                  </a:lnTo>
                  <a:lnTo>
                    <a:pt x="7701" y="28562"/>
                  </a:lnTo>
                  <a:lnTo>
                    <a:pt x="7533" y="28478"/>
                  </a:lnTo>
                  <a:lnTo>
                    <a:pt x="7491" y="28457"/>
                  </a:lnTo>
                  <a:lnTo>
                    <a:pt x="7491" y="28415"/>
                  </a:lnTo>
                  <a:lnTo>
                    <a:pt x="7533" y="28415"/>
                  </a:lnTo>
                  <a:lnTo>
                    <a:pt x="7596" y="28436"/>
                  </a:lnTo>
                  <a:lnTo>
                    <a:pt x="7638" y="28478"/>
                  </a:lnTo>
                  <a:lnTo>
                    <a:pt x="7742" y="28478"/>
                  </a:lnTo>
                  <a:lnTo>
                    <a:pt x="7805" y="28415"/>
                  </a:lnTo>
                  <a:lnTo>
                    <a:pt x="7826" y="28352"/>
                  </a:lnTo>
                  <a:lnTo>
                    <a:pt x="7826" y="28269"/>
                  </a:lnTo>
                  <a:lnTo>
                    <a:pt x="7847" y="28269"/>
                  </a:lnTo>
                  <a:lnTo>
                    <a:pt x="7910" y="28310"/>
                  </a:lnTo>
                  <a:lnTo>
                    <a:pt x="7910" y="28331"/>
                  </a:lnTo>
                  <a:lnTo>
                    <a:pt x="7910" y="28373"/>
                  </a:lnTo>
                  <a:lnTo>
                    <a:pt x="8014" y="28436"/>
                  </a:lnTo>
                  <a:lnTo>
                    <a:pt x="8056" y="28436"/>
                  </a:lnTo>
                  <a:lnTo>
                    <a:pt x="8119" y="28478"/>
                  </a:lnTo>
                  <a:lnTo>
                    <a:pt x="8161" y="28478"/>
                  </a:lnTo>
                  <a:lnTo>
                    <a:pt x="8203" y="28436"/>
                  </a:lnTo>
                  <a:lnTo>
                    <a:pt x="8245" y="28373"/>
                  </a:lnTo>
                  <a:lnTo>
                    <a:pt x="8266" y="28352"/>
                  </a:lnTo>
                  <a:lnTo>
                    <a:pt x="8245" y="28310"/>
                  </a:lnTo>
                  <a:lnTo>
                    <a:pt x="8161" y="28269"/>
                  </a:lnTo>
                  <a:lnTo>
                    <a:pt x="8014" y="28269"/>
                  </a:lnTo>
                  <a:lnTo>
                    <a:pt x="7994" y="28248"/>
                  </a:lnTo>
                  <a:lnTo>
                    <a:pt x="7994" y="28227"/>
                  </a:lnTo>
                  <a:lnTo>
                    <a:pt x="7994" y="28164"/>
                  </a:lnTo>
                  <a:lnTo>
                    <a:pt x="7931" y="28122"/>
                  </a:lnTo>
                  <a:lnTo>
                    <a:pt x="7931" y="28059"/>
                  </a:lnTo>
                  <a:lnTo>
                    <a:pt x="7994" y="28018"/>
                  </a:lnTo>
                  <a:lnTo>
                    <a:pt x="8014" y="28018"/>
                  </a:lnTo>
                  <a:lnTo>
                    <a:pt x="8056" y="28059"/>
                  </a:lnTo>
                  <a:lnTo>
                    <a:pt x="8056" y="28143"/>
                  </a:lnTo>
                  <a:lnTo>
                    <a:pt x="8119" y="28206"/>
                  </a:lnTo>
                  <a:lnTo>
                    <a:pt x="8245" y="28206"/>
                  </a:lnTo>
                  <a:lnTo>
                    <a:pt x="8307" y="28164"/>
                  </a:lnTo>
                  <a:lnTo>
                    <a:pt x="8307" y="28122"/>
                  </a:lnTo>
                  <a:lnTo>
                    <a:pt x="8266" y="28059"/>
                  </a:lnTo>
                  <a:lnTo>
                    <a:pt x="8161" y="28018"/>
                  </a:lnTo>
                  <a:lnTo>
                    <a:pt x="8098" y="27955"/>
                  </a:lnTo>
                  <a:lnTo>
                    <a:pt x="8056" y="27850"/>
                  </a:lnTo>
                  <a:lnTo>
                    <a:pt x="8098" y="27850"/>
                  </a:lnTo>
                  <a:lnTo>
                    <a:pt x="8140" y="27913"/>
                  </a:lnTo>
                  <a:lnTo>
                    <a:pt x="8245" y="27955"/>
                  </a:lnTo>
                  <a:lnTo>
                    <a:pt x="8307" y="27997"/>
                  </a:lnTo>
                  <a:lnTo>
                    <a:pt x="8370" y="28059"/>
                  </a:lnTo>
                  <a:lnTo>
                    <a:pt x="8412" y="28038"/>
                  </a:lnTo>
                  <a:lnTo>
                    <a:pt x="8412" y="27997"/>
                  </a:lnTo>
                  <a:lnTo>
                    <a:pt x="8370" y="27934"/>
                  </a:lnTo>
                  <a:lnTo>
                    <a:pt x="8266" y="27892"/>
                  </a:lnTo>
                  <a:lnTo>
                    <a:pt x="8203" y="27829"/>
                  </a:lnTo>
                  <a:lnTo>
                    <a:pt x="8203" y="27746"/>
                  </a:lnTo>
                  <a:lnTo>
                    <a:pt x="8245" y="27704"/>
                  </a:lnTo>
                  <a:lnTo>
                    <a:pt x="8266" y="27641"/>
                  </a:lnTo>
                  <a:lnTo>
                    <a:pt x="8328" y="27641"/>
                  </a:lnTo>
                  <a:lnTo>
                    <a:pt x="8349" y="27704"/>
                  </a:lnTo>
                  <a:lnTo>
                    <a:pt x="8475" y="27808"/>
                  </a:lnTo>
                  <a:lnTo>
                    <a:pt x="8558" y="27808"/>
                  </a:lnTo>
                  <a:lnTo>
                    <a:pt x="8621" y="27787"/>
                  </a:lnTo>
                  <a:lnTo>
                    <a:pt x="8684" y="27787"/>
                  </a:lnTo>
                  <a:lnTo>
                    <a:pt x="8768" y="27746"/>
                  </a:lnTo>
                  <a:lnTo>
                    <a:pt x="8789" y="27683"/>
                  </a:lnTo>
                  <a:lnTo>
                    <a:pt x="8768" y="27641"/>
                  </a:lnTo>
                  <a:lnTo>
                    <a:pt x="8684" y="27620"/>
                  </a:lnTo>
                  <a:lnTo>
                    <a:pt x="8621" y="27578"/>
                  </a:lnTo>
                  <a:lnTo>
                    <a:pt x="8517" y="27515"/>
                  </a:lnTo>
                  <a:lnTo>
                    <a:pt x="8454" y="27515"/>
                  </a:lnTo>
                  <a:lnTo>
                    <a:pt x="8370" y="27494"/>
                  </a:lnTo>
                  <a:lnTo>
                    <a:pt x="8412" y="27432"/>
                  </a:lnTo>
                  <a:lnTo>
                    <a:pt x="8433" y="27411"/>
                  </a:lnTo>
                  <a:lnTo>
                    <a:pt x="8517" y="27411"/>
                  </a:lnTo>
                  <a:lnTo>
                    <a:pt x="8579" y="27494"/>
                  </a:lnTo>
                  <a:lnTo>
                    <a:pt x="8642" y="27515"/>
                  </a:lnTo>
                  <a:lnTo>
                    <a:pt x="8684" y="27515"/>
                  </a:lnTo>
                  <a:lnTo>
                    <a:pt x="8768" y="27620"/>
                  </a:lnTo>
                  <a:lnTo>
                    <a:pt x="8851" y="27641"/>
                  </a:lnTo>
                  <a:lnTo>
                    <a:pt x="8893" y="27620"/>
                  </a:lnTo>
                  <a:lnTo>
                    <a:pt x="8935" y="27578"/>
                  </a:lnTo>
                  <a:lnTo>
                    <a:pt x="8935" y="27515"/>
                  </a:lnTo>
                  <a:lnTo>
                    <a:pt x="8935" y="27411"/>
                  </a:lnTo>
                  <a:lnTo>
                    <a:pt x="8893" y="27369"/>
                  </a:lnTo>
                  <a:lnTo>
                    <a:pt x="8851" y="27327"/>
                  </a:lnTo>
                  <a:lnTo>
                    <a:pt x="8851" y="27306"/>
                  </a:lnTo>
                  <a:lnTo>
                    <a:pt x="8956" y="27306"/>
                  </a:lnTo>
                  <a:lnTo>
                    <a:pt x="8977" y="27222"/>
                  </a:lnTo>
                  <a:lnTo>
                    <a:pt x="8977" y="27181"/>
                  </a:lnTo>
                  <a:lnTo>
                    <a:pt x="8935" y="27181"/>
                  </a:lnTo>
                  <a:lnTo>
                    <a:pt x="8872" y="27201"/>
                  </a:lnTo>
                  <a:lnTo>
                    <a:pt x="8830" y="27160"/>
                  </a:lnTo>
                  <a:lnTo>
                    <a:pt x="8768" y="27097"/>
                  </a:lnTo>
                  <a:lnTo>
                    <a:pt x="8684" y="27097"/>
                  </a:lnTo>
                  <a:lnTo>
                    <a:pt x="8558" y="27013"/>
                  </a:lnTo>
                  <a:lnTo>
                    <a:pt x="8538" y="26992"/>
                  </a:lnTo>
                  <a:lnTo>
                    <a:pt x="8579" y="26950"/>
                  </a:lnTo>
                  <a:lnTo>
                    <a:pt x="8684" y="26950"/>
                  </a:lnTo>
                  <a:lnTo>
                    <a:pt x="8789" y="26971"/>
                  </a:lnTo>
                  <a:lnTo>
                    <a:pt x="8872" y="26971"/>
                  </a:lnTo>
                  <a:lnTo>
                    <a:pt x="8893" y="26909"/>
                  </a:lnTo>
                  <a:lnTo>
                    <a:pt x="8956" y="26909"/>
                  </a:lnTo>
                  <a:lnTo>
                    <a:pt x="9040" y="26971"/>
                  </a:lnTo>
                  <a:lnTo>
                    <a:pt x="9061" y="26867"/>
                  </a:lnTo>
                  <a:lnTo>
                    <a:pt x="9040" y="26699"/>
                  </a:lnTo>
                  <a:lnTo>
                    <a:pt x="8998" y="26595"/>
                  </a:lnTo>
                  <a:lnTo>
                    <a:pt x="8956" y="26553"/>
                  </a:lnTo>
                  <a:lnTo>
                    <a:pt x="8935" y="26469"/>
                  </a:lnTo>
                  <a:lnTo>
                    <a:pt x="8935" y="26427"/>
                  </a:lnTo>
                  <a:lnTo>
                    <a:pt x="8977" y="26365"/>
                  </a:lnTo>
                  <a:lnTo>
                    <a:pt x="8956" y="26260"/>
                  </a:lnTo>
                  <a:lnTo>
                    <a:pt x="8956" y="26218"/>
                  </a:lnTo>
                  <a:lnTo>
                    <a:pt x="8977" y="26155"/>
                  </a:lnTo>
                  <a:lnTo>
                    <a:pt x="8998" y="26176"/>
                  </a:lnTo>
                  <a:lnTo>
                    <a:pt x="9040" y="26239"/>
                  </a:lnTo>
                  <a:lnTo>
                    <a:pt x="9102" y="26260"/>
                  </a:lnTo>
                  <a:lnTo>
                    <a:pt x="9102" y="26218"/>
                  </a:lnTo>
                  <a:lnTo>
                    <a:pt x="9165" y="26176"/>
                  </a:lnTo>
                  <a:lnTo>
                    <a:pt x="9207" y="26218"/>
                  </a:lnTo>
                  <a:lnTo>
                    <a:pt x="9249" y="26344"/>
                  </a:lnTo>
                  <a:lnTo>
                    <a:pt x="9291" y="26365"/>
                  </a:lnTo>
                  <a:lnTo>
                    <a:pt x="9374" y="26365"/>
                  </a:lnTo>
                  <a:lnTo>
                    <a:pt x="9479" y="26239"/>
                  </a:lnTo>
                  <a:lnTo>
                    <a:pt x="9521" y="26113"/>
                  </a:lnTo>
                  <a:lnTo>
                    <a:pt x="9521" y="26009"/>
                  </a:lnTo>
                  <a:lnTo>
                    <a:pt x="9500" y="25925"/>
                  </a:lnTo>
                  <a:lnTo>
                    <a:pt x="9500" y="25862"/>
                  </a:lnTo>
                  <a:lnTo>
                    <a:pt x="9563" y="25841"/>
                  </a:lnTo>
                  <a:lnTo>
                    <a:pt x="9605" y="25841"/>
                  </a:lnTo>
                  <a:lnTo>
                    <a:pt x="9626" y="25800"/>
                  </a:lnTo>
                  <a:lnTo>
                    <a:pt x="9667" y="25758"/>
                  </a:lnTo>
                  <a:lnTo>
                    <a:pt x="9688" y="25821"/>
                  </a:lnTo>
                  <a:lnTo>
                    <a:pt x="9730" y="25883"/>
                  </a:lnTo>
                  <a:lnTo>
                    <a:pt x="9814" y="25883"/>
                  </a:lnTo>
                  <a:lnTo>
                    <a:pt x="9877" y="25841"/>
                  </a:lnTo>
                  <a:lnTo>
                    <a:pt x="9877" y="25800"/>
                  </a:lnTo>
                  <a:lnTo>
                    <a:pt x="9877" y="25737"/>
                  </a:lnTo>
                  <a:lnTo>
                    <a:pt x="9898" y="25737"/>
                  </a:lnTo>
                  <a:lnTo>
                    <a:pt x="9918" y="25800"/>
                  </a:lnTo>
                  <a:lnTo>
                    <a:pt x="9939" y="25883"/>
                  </a:lnTo>
                  <a:lnTo>
                    <a:pt x="9981" y="25925"/>
                  </a:lnTo>
                  <a:lnTo>
                    <a:pt x="10044" y="25862"/>
                  </a:lnTo>
                  <a:lnTo>
                    <a:pt x="10107" y="25821"/>
                  </a:lnTo>
                  <a:lnTo>
                    <a:pt x="10149" y="25800"/>
                  </a:lnTo>
                  <a:lnTo>
                    <a:pt x="10211" y="25841"/>
                  </a:lnTo>
                  <a:lnTo>
                    <a:pt x="10295" y="25841"/>
                  </a:lnTo>
                  <a:lnTo>
                    <a:pt x="10358" y="25800"/>
                  </a:lnTo>
                  <a:lnTo>
                    <a:pt x="10400" y="25716"/>
                  </a:lnTo>
                  <a:lnTo>
                    <a:pt x="10421" y="25674"/>
                  </a:lnTo>
                  <a:lnTo>
                    <a:pt x="10421" y="25632"/>
                  </a:lnTo>
                  <a:lnTo>
                    <a:pt x="10358" y="25549"/>
                  </a:lnTo>
                  <a:lnTo>
                    <a:pt x="10316" y="25423"/>
                  </a:lnTo>
                  <a:lnTo>
                    <a:pt x="10295" y="25339"/>
                  </a:lnTo>
                  <a:lnTo>
                    <a:pt x="10337" y="25297"/>
                  </a:lnTo>
                  <a:lnTo>
                    <a:pt x="10358" y="25318"/>
                  </a:lnTo>
                  <a:lnTo>
                    <a:pt x="10400" y="25423"/>
                  </a:lnTo>
                  <a:lnTo>
                    <a:pt x="10442" y="25423"/>
                  </a:lnTo>
                  <a:lnTo>
                    <a:pt x="10525" y="25339"/>
                  </a:lnTo>
                  <a:lnTo>
                    <a:pt x="10546" y="25256"/>
                  </a:lnTo>
                  <a:lnTo>
                    <a:pt x="10609" y="25193"/>
                  </a:lnTo>
                  <a:lnTo>
                    <a:pt x="10630" y="25130"/>
                  </a:lnTo>
                  <a:lnTo>
                    <a:pt x="10546" y="25046"/>
                  </a:lnTo>
                  <a:lnTo>
                    <a:pt x="10546" y="25005"/>
                  </a:lnTo>
                  <a:lnTo>
                    <a:pt x="10609" y="24942"/>
                  </a:lnTo>
                  <a:lnTo>
                    <a:pt x="10651" y="24921"/>
                  </a:lnTo>
                  <a:lnTo>
                    <a:pt x="10672" y="24942"/>
                  </a:lnTo>
                  <a:lnTo>
                    <a:pt x="10672" y="24984"/>
                  </a:lnTo>
                  <a:lnTo>
                    <a:pt x="10735" y="25046"/>
                  </a:lnTo>
                  <a:lnTo>
                    <a:pt x="10839" y="25088"/>
                  </a:lnTo>
                  <a:lnTo>
                    <a:pt x="10881" y="25109"/>
                  </a:lnTo>
                  <a:lnTo>
                    <a:pt x="10839" y="25172"/>
                  </a:lnTo>
                  <a:lnTo>
                    <a:pt x="10755" y="25214"/>
                  </a:lnTo>
                  <a:lnTo>
                    <a:pt x="10714" y="25318"/>
                  </a:lnTo>
                  <a:lnTo>
                    <a:pt x="10714" y="25402"/>
                  </a:lnTo>
                  <a:lnTo>
                    <a:pt x="10839" y="25549"/>
                  </a:lnTo>
                  <a:lnTo>
                    <a:pt x="10881" y="25590"/>
                  </a:lnTo>
                  <a:lnTo>
                    <a:pt x="10923" y="25507"/>
                  </a:lnTo>
                  <a:lnTo>
                    <a:pt x="10923" y="25444"/>
                  </a:lnTo>
                  <a:lnTo>
                    <a:pt x="10944" y="25381"/>
                  </a:lnTo>
                  <a:lnTo>
                    <a:pt x="10965" y="25277"/>
                  </a:lnTo>
                  <a:lnTo>
                    <a:pt x="10986" y="25277"/>
                  </a:lnTo>
                  <a:lnTo>
                    <a:pt x="11027" y="25318"/>
                  </a:lnTo>
                  <a:lnTo>
                    <a:pt x="10986" y="25402"/>
                  </a:lnTo>
                  <a:lnTo>
                    <a:pt x="10986" y="25444"/>
                  </a:lnTo>
                  <a:lnTo>
                    <a:pt x="11048" y="25549"/>
                  </a:lnTo>
                  <a:lnTo>
                    <a:pt x="11132" y="25590"/>
                  </a:lnTo>
                  <a:lnTo>
                    <a:pt x="11195" y="25528"/>
                  </a:lnTo>
                  <a:lnTo>
                    <a:pt x="11279" y="25528"/>
                  </a:lnTo>
                  <a:lnTo>
                    <a:pt x="11299" y="25486"/>
                  </a:lnTo>
                  <a:lnTo>
                    <a:pt x="11299" y="25423"/>
                  </a:lnTo>
                  <a:lnTo>
                    <a:pt x="11341" y="25381"/>
                  </a:lnTo>
                  <a:lnTo>
                    <a:pt x="11362" y="25381"/>
                  </a:lnTo>
                  <a:lnTo>
                    <a:pt x="11383" y="25402"/>
                  </a:lnTo>
                  <a:lnTo>
                    <a:pt x="11362" y="25444"/>
                  </a:lnTo>
                  <a:lnTo>
                    <a:pt x="11362" y="25507"/>
                  </a:lnTo>
                  <a:lnTo>
                    <a:pt x="11404" y="25549"/>
                  </a:lnTo>
                  <a:lnTo>
                    <a:pt x="11488" y="25549"/>
                  </a:lnTo>
                  <a:lnTo>
                    <a:pt x="11571" y="25444"/>
                  </a:lnTo>
                  <a:lnTo>
                    <a:pt x="11718" y="25339"/>
                  </a:lnTo>
                  <a:lnTo>
                    <a:pt x="11781" y="25339"/>
                  </a:lnTo>
                  <a:lnTo>
                    <a:pt x="11823" y="25318"/>
                  </a:lnTo>
                  <a:lnTo>
                    <a:pt x="11823" y="25235"/>
                  </a:lnTo>
                  <a:lnTo>
                    <a:pt x="11781" y="25172"/>
                  </a:lnTo>
                  <a:lnTo>
                    <a:pt x="11718" y="25130"/>
                  </a:lnTo>
                  <a:lnTo>
                    <a:pt x="11676" y="25088"/>
                  </a:lnTo>
                  <a:lnTo>
                    <a:pt x="11697" y="25067"/>
                  </a:lnTo>
                  <a:lnTo>
                    <a:pt x="11760" y="25067"/>
                  </a:lnTo>
                  <a:lnTo>
                    <a:pt x="11781" y="25109"/>
                  </a:lnTo>
                  <a:lnTo>
                    <a:pt x="11885" y="25172"/>
                  </a:lnTo>
                  <a:lnTo>
                    <a:pt x="11927" y="25172"/>
                  </a:lnTo>
                  <a:lnTo>
                    <a:pt x="11927" y="25088"/>
                  </a:lnTo>
                  <a:lnTo>
                    <a:pt x="11990" y="25088"/>
                  </a:lnTo>
                  <a:lnTo>
                    <a:pt x="12011" y="25130"/>
                  </a:lnTo>
                  <a:lnTo>
                    <a:pt x="12011" y="25193"/>
                  </a:lnTo>
                  <a:lnTo>
                    <a:pt x="12032" y="25214"/>
                  </a:lnTo>
                  <a:lnTo>
                    <a:pt x="12095" y="25193"/>
                  </a:lnTo>
                  <a:lnTo>
                    <a:pt x="12220" y="25046"/>
                  </a:lnTo>
                  <a:lnTo>
                    <a:pt x="12241" y="25025"/>
                  </a:lnTo>
                  <a:lnTo>
                    <a:pt x="12241" y="25005"/>
                  </a:lnTo>
                  <a:lnTo>
                    <a:pt x="12283" y="24921"/>
                  </a:lnTo>
                  <a:lnTo>
                    <a:pt x="12304" y="24879"/>
                  </a:lnTo>
                  <a:lnTo>
                    <a:pt x="12346" y="24837"/>
                  </a:lnTo>
                  <a:lnTo>
                    <a:pt x="12346" y="24837"/>
                  </a:lnTo>
                  <a:lnTo>
                    <a:pt x="12325" y="24900"/>
                  </a:lnTo>
                  <a:lnTo>
                    <a:pt x="12346" y="24942"/>
                  </a:lnTo>
                  <a:lnTo>
                    <a:pt x="12387" y="24984"/>
                  </a:lnTo>
                  <a:lnTo>
                    <a:pt x="12429" y="24942"/>
                  </a:lnTo>
                  <a:lnTo>
                    <a:pt x="12513" y="24837"/>
                  </a:lnTo>
                  <a:lnTo>
                    <a:pt x="12534" y="24774"/>
                  </a:lnTo>
                  <a:lnTo>
                    <a:pt x="12513" y="24691"/>
                  </a:lnTo>
                  <a:lnTo>
                    <a:pt x="12513" y="24607"/>
                  </a:lnTo>
                  <a:lnTo>
                    <a:pt x="12639" y="24481"/>
                  </a:lnTo>
                  <a:lnTo>
                    <a:pt x="12722" y="24460"/>
                  </a:lnTo>
                  <a:lnTo>
                    <a:pt x="12764" y="24398"/>
                  </a:lnTo>
                  <a:lnTo>
                    <a:pt x="12743" y="24356"/>
                  </a:lnTo>
                  <a:lnTo>
                    <a:pt x="12722" y="24293"/>
                  </a:lnTo>
                  <a:lnTo>
                    <a:pt x="12722" y="24272"/>
                  </a:lnTo>
                  <a:lnTo>
                    <a:pt x="12764" y="24293"/>
                  </a:lnTo>
                  <a:lnTo>
                    <a:pt x="12827" y="24314"/>
                  </a:lnTo>
                  <a:lnTo>
                    <a:pt x="12869" y="24314"/>
                  </a:lnTo>
                  <a:lnTo>
                    <a:pt x="12911" y="24251"/>
                  </a:lnTo>
                  <a:lnTo>
                    <a:pt x="12869" y="24188"/>
                  </a:lnTo>
                  <a:lnTo>
                    <a:pt x="12827" y="24147"/>
                  </a:lnTo>
                  <a:lnTo>
                    <a:pt x="12869" y="24168"/>
                  </a:lnTo>
                  <a:lnTo>
                    <a:pt x="12931" y="24209"/>
                  </a:lnTo>
                  <a:lnTo>
                    <a:pt x="12931" y="24168"/>
                  </a:lnTo>
                  <a:lnTo>
                    <a:pt x="12952" y="24084"/>
                  </a:lnTo>
                  <a:lnTo>
                    <a:pt x="13036" y="24084"/>
                  </a:lnTo>
                  <a:lnTo>
                    <a:pt x="13120" y="24042"/>
                  </a:lnTo>
                  <a:lnTo>
                    <a:pt x="13120" y="23958"/>
                  </a:lnTo>
                  <a:lnTo>
                    <a:pt x="13120" y="23937"/>
                  </a:lnTo>
                  <a:lnTo>
                    <a:pt x="13141" y="23875"/>
                  </a:lnTo>
                  <a:lnTo>
                    <a:pt x="13224" y="23875"/>
                  </a:lnTo>
                  <a:lnTo>
                    <a:pt x="13266" y="23854"/>
                  </a:lnTo>
                  <a:lnTo>
                    <a:pt x="13350" y="23749"/>
                  </a:lnTo>
                  <a:lnTo>
                    <a:pt x="13434" y="23707"/>
                  </a:lnTo>
                  <a:lnTo>
                    <a:pt x="13476" y="23707"/>
                  </a:lnTo>
                  <a:lnTo>
                    <a:pt x="13496" y="23728"/>
                  </a:lnTo>
                  <a:lnTo>
                    <a:pt x="13580" y="23707"/>
                  </a:lnTo>
                  <a:lnTo>
                    <a:pt x="13643" y="23624"/>
                  </a:lnTo>
                  <a:lnTo>
                    <a:pt x="13664" y="23477"/>
                  </a:lnTo>
                  <a:lnTo>
                    <a:pt x="13643" y="23352"/>
                  </a:lnTo>
                  <a:lnTo>
                    <a:pt x="13580" y="23352"/>
                  </a:lnTo>
                  <a:lnTo>
                    <a:pt x="13559" y="23331"/>
                  </a:lnTo>
                  <a:lnTo>
                    <a:pt x="13580" y="23247"/>
                  </a:lnTo>
                  <a:lnTo>
                    <a:pt x="13580" y="23142"/>
                  </a:lnTo>
                  <a:lnTo>
                    <a:pt x="13559" y="23059"/>
                  </a:lnTo>
                  <a:lnTo>
                    <a:pt x="13496" y="23017"/>
                  </a:lnTo>
                  <a:lnTo>
                    <a:pt x="13476" y="22912"/>
                  </a:lnTo>
                  <a:lnTo>
                    <a:pt x="13455" y="22870"/>
                  </a:lnTo>
                  <a:lnTo>
                    <a:pt x="13455" y="22787"/>
                  </a:lnTo>
                  <a:lnTo>
                    <a:pt x="13496" y="22787"/>
                  </a:lnTo>
                  <a:lnTo>
                    <a:pt x="13559" y="22808"/>
                  </a:lnTo>
                  <a:lnTo>
                    <a:pt x="13580" y="22912"/>
                  </a:lnTo>
                  <a:lnTo>
                    <a:pt x="13643" y="22996"/>
                  </a:lnTo>
                  <a:lnTo>
                    <a:pt x="13643" y="23080"/>
                  </a:lnTo>
                  <a:lnTo>
                    <a:pt x="13685" y="23184"/>
                  </a:lnTo>
                  <a:lnTo>
                    <a:pt x="13748" y="23205"/>
                  </a:lnTo>
                  <a:lnTo>
                    <a:pt x="13789" y="23247"/>
                  </a:lnTo>
                  <a:lnTo>
                    <a:pt x="13768" y="23331"/>
                  </a:lnTo>
                  <a:lnTo>
                    <a:pt x="13789" y="23414"/>
                  </a:lnTo>
                  <a:lnTo>
                    <a:pt x="13873" y="23456"/>
                  </a:lnTo>
                  <a:lnTo>
                    <a:pt x="13915" y="23456"/>
                  </a:lnTo>
                  <a:lnTo>
                    <a:pt x="13915" y="23414"/>
                  </a:lnTo>
                  <a:lnTo>
                    <a:pt x="13957" y="23352"/>
                  </a:lnTo>
                  <a:lnTo>
                    <a:pt x="13999" y="23352"/>
                  </a:lnTo>
                  <a:lnTo>
                    <a:pt x="14061" y="23435"/>
                  </a:lnTo>
                  <a:lnTo>
                    <a:pt x="14229" y="23435"/>
                  </a:lnTo>
                  <a:lnTo>
                    <a:pt x="14292" y="23393"/>
                  </a:lnTo>
                  <a:lnTo>
                    <a:pt x="14312" y="23414"/>
                  </a:lnTo>
                  <a:lnTo>
                    <a:pt x="14375" y="23414"/>
                  </a:lnTo>
                  <a:lnTo>
                    <a:pt x="14438" y="23352"/>
                  </a:lnTo>
                  <a:lnTo>
                    <a:pt x="14480" y="23289"/>
                  </a:lnTo>
                  <a:lnTo>
                    <a:pt x="14522" y="23289"/>
                  </a:lnTo>
                  <a:lnTo>
                    <a:pt x="14522" y="23226"/>
                  </a:lnTo>
                  <a:lnTo>
                    <a:pt x="14584" y="23205"/>
                  </a:lnTo>
                  <a:lnTo>
                    <a:pt x="14626" y="23226"/>
                  </a:lnTo>
                  <a:lnTo>
                    <a:pt x="14731" y="23352"/>
                  </a:lnTo>
                  <a:lnTo>
                    <a:pt x="14752" y="23414"/>
                  </a:lnTo>
                  <a:lnTo>
                    <a:pt x="14815" y="23414"/>
                  </a:lnTo>
                  <a:lnTo>
                    <a:pt x="14856" y="23352"/>
                  </a:lnTo>
                  <a:lnTo>
                    <a:pt x="14919" y="23331"/>
                  </a:lnTo>
                  <a:lnTo>
                    <a:pt x="14919" y="23226"/>
                  </a:lnTo>
                  <a:lnTo>
                    <a:pt x="14940" y="23226"/>
                  </a:lnTo>
                  <a:lnTo>
                    <a:pt x="14961" y="23247"/>
                  </a:lnTo>
                  <a:lnTo>
                    <a:pt x="15024" y="23247"/>
                  </a:lnTo>
                  <a:lnTo>
                    <a:pt x="15024" y="23205"/>
                  </a:lnTo>
                  <a:lnTo>
                    <a:pt x="15066" y="23205"/>
                  </a:lnTo>
                  <a:lnTo>
                    <a:pt x="15108" y="23226"/>
                  </a:lnTo>
                  <a:lnTo>
                    <a:pt x="15170" y="23226"/>
                  </a:lnTo>
                  <a:lnTo>
                    <a:pt x="15212" y="23184"/>
                  </a:lnTo>
                  <a:lnTo>
                    <a:pt x="15212" y="23121"/>
                  </a:lnTo>
                  <a:lnTo>
                    <a:pt x="15254" y="23100"/>
                  </a:lnTo>
                  <a:lnTo>
                    <a:pt x="15338" y="23100"/>
                  </a:lnTo>
                  <a:lnTo>
                    <a:pt x="15359" y="23080"/>
                  </a:lnTo>
                  <a:lnTo>
                    <a:pt x="15359" y="23017"/>
                  </a:lnTo>
                  <a:lnTo>
                    <a:pt x="15380" y="23017"/>
                  </a:lnTo>
                  <a:lnTo>
                    <a:pt x="15380" y="23080"/>
                  </a:lnTo>
                  <a:lnTo>
                    <a:pt x="15442" y="23100"/>
                  </a:lnTo>
                  <a:lnTo>
                    <a:pt x="15484" y="23038"/>
                  </a:lnTo>
                  <a:lnTo>
                    <a:pt x="15526" y="22975"/>
                  </a:lnTo>
                  <a:lnTo>
                    <a:pt x="15547" y="22975"/>
                  </a:lnTo>
                  <a:lnTo>
                    <a:pt x="15589" y="23038"/>
                  </a:lnTo>
                  <a:lnTo>
                    <a:pt x="15652" y="23080"/>
                  </a:lnTo>
                  <a:lnTo>
                    <a:pt x="15693" y="22975"/>
                  </a:lnTo>
                  <a:lnTo>
                    <a:pt x="15735" y="22975"/>
                  </a:lnTo>
                  <a:lnTo>
                    <a:pt x="15756" y="23017"/>
                  </a:lnTo>
                  <a:lnTo>
                    <a:pt x="15798" y="23038"/>
                  </a:lnTo>
                  <a:lnTo>
                    <a:pt x="15861" y="23038"/>
                  </a:lnTo>
                  <a:lnTo>
                    <a:pt x="15882" y="22975"/>
                  </a:lnTo>
                  <a:lnTo>
                    <a:pt x="15944" y="22933"/>
                  </a:lnTo>
                  <a:lnTo>
                    <a:pt x="16007" y="22933"/>
                  </a:lnTo>
                  <a:lnTo>
                    <a:pt x="16112" y="22891"/>
                  </a:lnTo>
                  <a:lnTo>
                    <a:pt x="16175" y="22891"/>
                  </a:lnTo>
                  <a:lnTo>
                    <a:pt x="16196" y="22933"/>
                  </a:lnTo>
                  <a:lnTo>
                    <a:pt x="16258" y="22933"/>
                  </a:lnTo>
                  <a:lnTo>
                    <a:pt x="16279" y="22870"/>
                  </a:lnTo>
                  <a:lnTo>
                    <a:pt x="16321" y="22808"/>
                  </a:lnTo>
                  <a:lnTo>
                    <a:pt x="16426" y="22808"/>
                  </a:lnTo>
                  <a:lnTo>
                    <a:pt x="16468" y="22766"/>
                  </a:lnTo>
                  <a:lnTo>
                    <a:pt x="16572" y="22724"/>
                  </a:lnTo>
                  <a:lnTo>
                    <a:pt x="16614" y="22703"/>
                  </a:lnTo>
                  <a:lnTo>
                    <a:pt x="16614" y="22661"/>
                  </a:lnTo>
                  <a:lnTo>
                    <a:pt x="16572" y="22577"/>
                  </a:lnTo>
                  <a:lnTo>
                    <a:pt x="16572" y="22515"/>
                  </a:lnTo>
                  <a:lnTo>
                    <a:pt x="16719" y="22577"/>
                  </a:lnTo>
                  <a:lnTo>
                    <a:pt x="16802" y="22619"/>
                  </a:lnTo>
                  <a:lnTo>
                    <a:pt x="16823" y="22682"/>
                  </a:lnTo>
                  <a:lnTo>
                    <a:pt x="16886" y="22703"/>
                  </a:lnTo>
                  <a:lnTo>
                    <a:pt x="16991" y="22619"/>
                  </a:lnTo>
                  <a:lnTo>
                    <a:pt x="16991" y="22536"/>
                  </a:lnTo>
                  <a:lnTo>
                    <a:pt x="16928" y="22515"/>
                  </a:lnTo>
                  <a:lnTo>
                    <a:pt x="16928" y="22473"/>
                  </a:lnTo>
                  <a:lnTo>
                    <a:pt x="17012" y="22431"/>
                  </a:lnTo>
                  <a:lnTo>
                    <a:pt x="17033" y="22494"/>
                  </a:lnTo>
                  <a:lnTo>
                    <a:pt x="17116" y="22515"/>
                  </a:lnTo>
                  <a:lnTo>
                    <a:pt x="17158" y="22410"/>
                  </a:lnTo>
                  <a:lnTo>
                    <a:pt x="17137" y="22326"/>
                  </a:lnTo>
                  <a:lnTo>
                    <a:pt x="17137" y="22264"/>
                  </a:lnTo>
                  <a:lnTo>
                    <a:pt x="17200" y="22264"/>
                  </a:lnTo>
                  <a:lnTo>
                    <a:pt x="17221" y="22305"/>
                  </a:lnTo>
                  <a:lnTo>
                    <a:pt x="17305" y="22326"/>
                  </a:lnTo>
                  <a:lnTo>
                    <a:pt x="17346" y="22284"/>
                  </a:lnTo>
                  <a:lnTo>
                    <a:pt x="17409" y="22264"/>
                  </a:lnTo>
                  <a:lnTo>
                    <a:pt x="17451" y="22264"/>
                  </a:lnTo>
                  <a:lnTo>
                    <a:pt x="17451" y="22180"/>
                  </a:lnTo>
                  <a:lnTo>
                    <a:pt x="17430" y="22117"/>
                  </a:lnTo>
                  <a:lnTo>
                    <a:pt x="17451" y="22096"/>
                  </a:lnTo>
                  <a:lnTo>
                    <a:pt x="17514" y="22117"/>
                  </a:lnTo>
                  <a:lnTo>
                    <a:pt x="17556" y="22180"/>
                  </a:lnTo>
                  <a:lnTo>
                    <a:pt x="17639" y="22159"/>
                  </a:lnTo>
                  <a:lnTo>
                    <a:pt x="17681" y="22096"/>
                  </a:lnTo>
                  <a:lnTo>
                    <a:pt x="17681" y="22012"/>
                  </a:lnTo>
                  <a:lnTo>
                    <a:pt x="17660" y="21992"/>
                  </a:lnTo>
                  <a:lnTo>
                    <a:pt x="17660" y="21950"/>
                  </a:lnTo>
                  <a:lnTo>
                    <a:pt x="17681" y="21908"/>
                  </a:lnTo>
                  <a:lnTo>
                    <a:pt x="17786" y="21908"/>
                  </a:lnTo>
                  <a:lnTo>
                    <a:pt x="17849" y="21950"/>
                  </a:lnTo>
                  <a:lnTo>
                    <a:pt x="17869" y="21887"/>
                  </a:lnTo>
                  <a:lnTo>
                    <a:pt x="17890" y="21845"/>
                  </a:lnTo>
                  <a:lnTo>
                    <a:pt x="17953" y="21866"/>
                  </a:lnTo>
                  <a:lnTo>
                    <a:pt x="17995" y="21908"/>
                  </a:lnTo>
                  <a:lnTo>
                    <a:pt x="18058" y="21950"/>
                  </a:lnTo>
                  <a:lnTo>
                    <a:pt x="18079" y="21908"/>
                  </a:lnTo>
                  <a:lnTo>
                    <a:pt x="18079" y="21866"/>
                  </a:lnTo>
                  <a:lnTo>
                    <a:pt x="18037" y="21803"/>
                  </a:lnTo>
                  <a:lnTo>
                    <a:pt x="18037" y="21761"/>
                  </a:lnTo>
                  <a:lnTo>
                    <a:pt x="18100" y="21699"/>
                  </a:lnTo>
                  <a:lnTo>
                    <a:pt x="18162" y="21740"/>
                  </a:lnTo>
                  <a:lnTo>
                    <a:pt x="18288" y="21699"/>
                  </a:lnTo>
                  <a:lnTo>
                    <a:pt x="18393" y="21636"/>
                  </a:lnTo>
                  <a:lnTo>
                    <a:pt x="18455" y="21531"/>
                  </a:lnTo>
                  <a:lnTo>
                    <a:pt x="18455" y="21489"/>
                  </a:lnTo>
                  <a:lnTo>
                    <a:pt x="18309" y="21552"/>
                  </a:lnTo>
                  <a:lnTo>
                    <a:pt x="18183" y="21552"/>
                  </a:lnTo>
                  <a:lnTo>
                    <a:pt x="18141" y="21531"/>
                  </a:lnTo>
                  <a:lnTo>
                    <a:pt x="17890" y="21531"/>
                  </a:lnTo>
                  <a:lnTo>
                    <a:pt x="17765" y="21489"/>
                  </a:lnTo>
                  <a:lnTo>
                    <a:pt x="17639" y="21447"/>
                  </a:lnTo>
                  <a:lnTo>
                    <a:pt x="17472" y="21427"/>
                  </a:lnTo>
                  <a:lnTo>
                    <a:pt x="17325" y="21280"/>
                  </a:lnTo>
                  <a:lnTo>
                    <a:pt x="17263" y="21238"/>
                  </a:lnTo>
                  <a:lnTo>
                    <a:pt x="17221" y="21238"/>
                  </a:lnTo>
                  <a:lnTo>
                    <a:pt x="17095" y="21301"/>
                  </a:lnTo>
                  <a:lnTo>
                    <a:pt x="17053" y="21259"/>
                  </a:lnTo>
                  <a:lnTo>
                    <a:pt x="17095" y="21217"/>
                  </a:lnTo>
                  <a:lnTo>
                    <a:pt x="17095" y="21175"/>
                  </a:lnTo>
                  <a:lnTo>
                    <a:pt x="17033" y="21238"/>
                  </a:lnTo>
                  <a:lnTo>
                    <a:pt x="16886" y="21343"/>
                  </a:lnTo>
                  <a:lnTo>
                    <a:pt x="16802" y="21385"/>
                  </a:lnTo>
                  <a:lnTo>
                    <a:pt x="16635" y="21385"/>
                  </a:lnTo>
                  <a:lnTo>
                    <a:pt x="16593" y="21427"/>
                  </a:lnTo>
                  <a:lnTo>
                    <a:pt x="16530" y="21385"/>
                  </a:lnTo>
                  <a:lnTo>
                    <a:pt x="16489" y="21364"/>
                  </a:lnTo>
                  <a:cubicBezTo>
                    <a:pt x="16489" y="21364"/>
                    <a:pt x="16426" y="21385"/>
                    <a:pt x="16405" y="21385"/>
                  </a:cubicBezTo>
                  <a:lnTo>
                    <a:pt x="16321" y="21385"/>
                  </a:lnTo>
                  <a:lnTo>
                    <a:pt x="16196" y="21531"/>
                  </a:lnTo>
                  <a:lnTo>
                    <a:pt x="16154" y="21594"/>
                  </a:lnTo>
                  <a:lnTo>
                    <a:pt x="16091" y="21531"/>
                  </a:lnTo>
                  <a:lnTo>
                    <a:pt x="16049" y="21489"/>
                  </a:lnTo>
                  <a:lnTo>
                    <a:pt x="15861" y="21489"/>
                  </a:lnTo>
                  <a:lnTo>
                    <a:pt x="15777" y="21468"/>
                  </a:lnTo>
                  <a:lnTo>
                    <a:pt x="15735" y="21489"/>
                  </a:lnTo>
                  <a:lnTo>
                    <a:pt x="15672" y="21447"/>
                  </a:lnTo>
                  <a:lnTo>
                    <a:pt x="15735" y="21364"/>
                  </a:lnTo>
                  <a:lnTo>
                    <a:pt x="15840" y="21364"/>
                  </a:lnTo>
                  <a:lnTo>
                    <a:pt x="15882" y="21427"/>
                  </a:lnTo>
                  <a:lnTo>
                    <a:pt x="15965" y="21447"/>
                  </a:lnTo>
                  <a:lnTo>
                    <a:pt x="16049" y="21385"/>
                  </a:lnTo>
                  <a:lnTo>
                    <a:pt x="16175" y="21364"/>
                  </a:lnTo>
                  <a:lnTo>
                    <a:pt x="16258" y="21280"/>
                  </a:lnTo>
                  <a:lnTo>
                    <a:pt x="16321" y="21280"/>
                  </a:lnTo>
                  <a:lnTo>
                    <a:pt x="16426" y="21322"/>
                  </a:lnTo>
                  <a:lnTo>
                    <a:pt x="16530" y="21280"/>
                  </a:lnTo>
                  <a:lnTo>
                    <a:pt x="16572" y="21238"/>
                  </a:lnTo>
                  <a:lnTo>
                    <a:pt x="16530" y="21175"/>
                  </a:lnTo>
                  <a:lnTo>
                    <a:pt x="16489" y="21175"/>
                  </a:lnTo>
                  <a:lnTo>
                    <a:pt x="16468" y="21134"/>
                  </a:lnTo>
                  <a:lnTo>
                    <a:pt x="16405" y="21134"/>
                  </a:lnTo>
                  <a:lnTo>
                    <a:pt x="16300" y="21155"/>
                  </a:lnTo>
                  <a:lnTo>
                    <a:pt x="16216" y="21134"/>
                  </a:lnTo>
                  <a:lnTo>
                    <a:pt x="16049" y="21134"/>
                  </a:lnTo>
                  <a:lnTo>
                    <a:pt x="15944" y="21155"/>
                  </a:lnTo>
                  <a:lnTo>
                    <a:pt x="15840" y="21155"/>
                  </a:lnTo>
                  <a:lnTo>
                    <a:pt x="15693" y="21134"/>
                  </a:lnTo>
                  <a:lnTo>
                    <a:pt x="15672" y="21071"/>
                  </a:lnTo>
                  <a:lnTo>
                    <a:pt x="15631" y="21050"/>
                  </a:lnTo>
                  <a:lnTo>
                    <a:pt x="15526" y="21071"/>
                  </a:lnTo>
                  <a:lnTo>
                    <a:pt x="15380" y="21071"/>
                  </a:lnTo>
                  <a:lnTo>
                    <a:pt x="15212" y="21175"/>
                  </a:lnTo>
                  <a:lnTo>
                    <a:pt x="15170" y="21155"/>
                  </a:lnTo>
                  <a:lnTo>
                    <a:pt x="15212" y="21071"/>
                  </a:lnTo>
                  <a:lnTo>
                    <a:pt x="15275" y="21008"/>
                  </a:lnTo>
                  <a:lnTo>
                    <a:pt x="15463" y="21008"/>
                  </a:lnTo>
                  <a:lnTo>
                    <a:pt x="15672" y="20903"/>
                  </a:lnTo>
                  <a:lnTo>
                    <a:pt x="15756" y="20841"/>
                  </a:lnTo>
                  <a:lnTo>
                    <a:pt x="15756" y="20757"/>
                  </a:lnTo>
                  <a:lnTo>
                    <a:pt x="15777" y="20715"/>
                  </a:lnTo>
                  <a:lnTo>
                    <a:pt x="15861" y="20715"/>
                  </a:lnTo>
                  <a:lnTo>
                    <a:pt x="15903" y="20694"/>
                  </a:lnTo>
                  <a:lnTo>
                    <a:pt x="15965" y="20611"/>
                  </a:lnTo>
                  <a:lnTo>
                    <a:pt x="15944" y="20548"/>
                  </a:lnTo>
                  <a:lnTo>
                    <a:pt x="15882" y="20506"/>
                  </a:lnTo>
                  <a:lnTo>
                    <a:pt x="15798" y="20485"/>
                  </a:lnTo>
                  <a:lnTo>
                    <a:pt x="15777" y="20443"/>
                  </a:lnTo>
                  <a:lnTo>
                    <a:pt x="15861" y="20401"/>
                  </a:lnTo>
                  <a:lnTo>
                    <a:pt x="15903" y="20401"/>
                  </a:lnTo>
                  <a:lnTo>
                    <a:pt x="15903" y="20422"/>
                  </a:lnTo>
                  <a:lnTo>
                    <a:pt x="15986" y="20443"/>
                  </a:lnTo>
                  <a:lnTo>
                    <a:pt x="16007" y="20422"/>
                  </a:lnTo>
                  <a:lnTo>
                    <a:pt x="15986" y="20380"/>
                  </a:lnTo>
                  <a:lnTo>
                    <a:pt x="15965" y="20339"/>
                  </a:lnTo>
                  <a:lnTo>
                    <a:pt x="15965" y="20234"/>
                  </a:lnTo>
                  <a:lnTo>
                    <a:pt x="16007" y="20276"/>
                  </a:lnTo>
                  <a:lnTo>
                    <a:pt x="16049" y="20318"/>
                  </a:lnTo>
                  <a:lnTo>
                    <a:pt x="16049" y="20401"/>
                  </a:lnTo>
                  <a:lnTo>
                    <a:pt x="16091" y="20506"/>
                  </a:lnTo>
                  <a:lnTo>
                    <a:pt x="16175" y="20548"/>
                  </a:lnTo>
                  <a:lnTo>
                    <a:pt x="16279" y="20527"/>
                  </a:lnTo>
                  <a:lnTo>
                    <a:pt x="16405" y="20527"/>
                  </a:lnTo>
                  <a:lnTo>
                    <a:pt x="16698" y="20401"/>
                  </a:lnTo>
                  <a:lnTo>
                    <a:pt x="16781" y="20401"/>
                  </a:lnTo>
                  <a:lnTo>
                    <a:pt x="16844" y="20380"/>
                  </a:lnTo>
                  <a:lnTo>
                    <a:pt x="16907" y="20297"/>
                  </a:lnTo>
                  <a:lnTo>
                    <a:pt x="16991" y="20276"/>
                  </a:lnTo>
                  <a:lnTo>
                    <a:pt x="17033" y="20171"/>
                  </a:lnTo>
                  <a:lnTo>
                    <a:pt x="16991" y="20067"/>
                  </a:lnTo>
                  <a:lnTo>
                    <a:pt x="16949" y="19983"/>
                  </a:lnTo>
                  <a:lnTo>
                    <a:pt x="16907" y="19983"/>
                  </a:lnTo>
                  <a:lnTo>
                    <a:pt x="16802" y="19920"/>
                  </a:lnTo>
                  <a:lnTo>
                    <a:pt x="16530" y="19857"/>
                  </a:lnTo>
                  <a:lnTo>
                    <a:pt x="16489" y="19857"/>
                  </a:lnTo>
                  <a:lnTo>
                    <a:pt x="16384" y="19899"/>
                  </a:lnTo>
                  <a:lnTo>
                    <a:pt x="16321" y="19857"/>
                  </a:lnTo>
                  <a:lnTo>
                    <a:pt x="16321" y="19732"/>
                  </a:lnTo>
                  <a:lnTo>
                    <a:pt x="16300" y="19690"/>
                  </a:lnTo>
                  <a:lnTo>
                    <a:pt x="16196" y="19753"/>
                  </a:lnTo>
                  <a:lnTo>
                    <a:pt x="16112" y="19753"/>
                  </a:lnTo>
                  <a:lnTo>
                    <a:pt x="16007" y="19815"/>
                  </a:lnTo>
                  <a:lnTo>
                    <a:pt x="15944" y="19815"/>
                  </a:lnTo>
                  <a:lnTo>
                    <a:pt x="15861" y="19774"/>
                  </a:lnTo>
                  <a:lnTo>
                    <a:pt x="15861" y="19690"/>
                  </a:lnTo>
                  <a:lnTo>
                    <a:pt x="15944" y="19753"/>
                  </a:lnTo>
                  <a:lnTo>
                    <a:pt x="16007" y="19690"/>
                  </a:lnTo>
                  <a:lnTo>
                    <a:pt x="16070" y="19648"/>
                  </a:lnTo>
                  <a:lnTo>
                    <a:pt x="16196" y="19648"/>
                  </a:lnTo>
                  <a:lnTo>
                    <a:pt x="16216" y="19585"/>
                  </a:lnTo>
                  <a:lnTo>
                    <a:pt x="16175" y="19523"/>
                  </a:lnTo>
                  <a:lnTo>
                    <a:pt x="16091" y="19418"/>
                  </a:lnTo>
                  <a:lnTo>
                    <a:pt x="16049" y="19376"/>
                  </a:lnTo>
                  <a:lnTo>
                    <a:pt x="15944" y="19376"/>
                  </a:lnTo>
                  <a:lnTo>
                    <a:pt x="15965" y="19355"/>
                  </a:lnTo>
                  <a:lnTo>
                    <a:pt x="16070" y="19292"/>
                  </a:lnTo>
                  <a:lnTo>
                    <a:pt x="16070" y="19251"/>
                  </a:lnTo>
                  <a:lnTo>
                    <a:pt x="16070" y="19146"/>
                  </a:lnTo>
                  <a:lnTo>
                    <a:pt x="16091" y="19104"/>
                  </a:lnTo>
                  <a:lnTo>
                    <a:pt x="16154" y="19167"/>
                  </a:lnTo>
                  <a:lnTo>
                    <a:pt x="16175" y="19313"/>
                  </a:lnTo>
                  <a:lnTo>
                    <a:pt x="16216" y="19355"/>
                  </a:lnTo>
                  <a:lnTo>
                    <a:pt x="16216" y="19418"/>
                  </a:lnTo>
                  <a:lnTo>
                    <a:pt x="16363" y="19543"/>
                  </a:lnTo>
                  <a:lnTo>
                    <a:pt x="16363" y="19585"/>
                  </a:lnTo>
                  <a:lnTo>
                    <a:pt x="16426" y="19669"/>
                  </a:lnTo>
                  <a:lnTo>
                    <a:pt x="16489" y="19690"/>
                  </a:lnTo>
                  <a:lnTo>
                    <a:pt x="16572" y="19669"/>
                  </a:lnTo>
                  <a:lnTo>
                    <a:pt x="16614" y="19648"/>
                  </a:lnTo>
                  <a:lnTo>
                    <a:pt x="16698" y="19690"/>
                  </a:lnTo>
                  <a:lnTo>
                    <a:pt x="16802" y="19669"/>
                  </a:lnTo>
                  <a:lnTo>
                    <a:pt x="16886" y="19648"/>
                  </a:lnTo>
                  <a:lnTo>
                    <a:pt x="16928" y="19690"/>
                  </a:lnTo>
                  <a:lnTo>
                    <a:pt x="16928" y="19774"/>
                  </a:lnTo>
                  <a:lnTo>
                    <a:pt x="17116" y="20004"/>
                  </a:lnTo>
                  <a:lnTo>
                    <a:pt x="17200" y="20067"/>
                  </a:lnTo>
                  <a:lnTo>
                    <a:pt x="17221" y="20004"/>
                  </a:lnTo>
                  <a:lnTo>
                    <a:pt x="17325" y="19983"/>
                  </a:lnTo>
                  <a:lnTo>
                    <a:pt x="17346" y="19983"/>
                  </a:lnTo>
                  <a:lnTo>
                    <a:pt x="17367" y="20025"/>
                  </a:lnTo>
                  <a:lnTo>
                    <a:pt x="17346" y="20108"/>
                  </a:lnTo>
                  <a:lnTo>
                    <a:pt x="17325" y="20213"/>
                  </a:lnTo>
                  <a:lnTo>
                    <a:pt x="17346" y="20339"/>
                  </a:lnTo>
                  <a:lnTo>
                    <a:pt x="17409" y="20422"/>
                  </a:lnTo>
                  <a:lnTo>
                    <a:pt x="17451" y="20527"/>
                  </a:lnTo>
                  <a:lnTo>
                    <a:pt x="17472" y="20715"/>
                  </a:lnTo>
                  <a:lnTo>
                    <a:pt x="17535" y="20757"/>
                  </a:lnTo>
                  <a:lnTo>
                    <a:pt x="17618" y="20841"/>
                  </a:lnTo>
                  <a:lnTo>
                    <a:pt x="17681" y="21029"/>
                  </a:lnTo>
                  <a:lnTo>
                    <a:pt x="17828" y="21134"/>
                  </a:lnTo>
                  <a:lnTo>
                    <a:pt x="17869" y="21175"/>
                  </a:lnTo>
                  <a:lnTo>
                    <a:pt x="17953" y="21155"/>
                  </a:lnTo>
                  <a:lnTo>
                    <a:pt x="18037" y="21134"/>
                  </a:lnTo>
                  <a:lnTo>
                    <a:pt x="18100" y="21134"/>
                  </a:lnTo>
                  <a:lnTo>
                    <a:pt x="18141" y="21113"/>
                  </a:lnTo>
                  <a:lnTo>
                    <a:pt x="18141" y="21029"/>
                  </a:lnTo>
                  <a:lnTo>
                    <a:pt x="18141" y="20903"/>
                  </a:lnTo>
                  <a:lnTo>
                    <a:pt x="18141" y="20757"/>
                  </a:lnTo>
                  <a:lnTo>
                    <a:pt x="18162" y="20652"/>
                  </a:lnTo>
                  <a:lnTo>
                    <a:pt x="18183" y="20611"/>
                  </a:lnTo>
                  <a:lnTo>
                    <a:pt x="18204" y="20611"/>
                  </a:lnTo>
                  <a:lnTo>
                    <a:pt x="18246" y="20652"/>
                  </a:lnTo>
                  <a:lnTo>
                    <a:pt x="18204" y="20736"/>
                  </a:lnTo>
                  <a:lnTo>
                    <a:pt x="18204" y="20820"/>
                  </a:lnTo>
                  <a:lnTo>
                    <a:pt x="18267" y="20924"/>
                  </a:lnTo>
                  <a:lnTo>
                    <a:pt x="18204" y="21008"/>
                  </a:lnTo>
                  <a:lnTo>
                    <a:pt x="18204" y="21071"/>
                  </a:lnTo>
                  <a:lnTo>
                    <a:pt x="18267" y="21113"/>
                  </a:lnTo>
                  <a:lnTo>
                    <a:pt x="18309" y="21071"/>
                  </a:lnTo>
                  <a:lnTo>
                    <a:pt x="18393" y="21050"/>
                  </a:lnTo>
                  <a:lnTo>
                    <a:pt x="18455" y="21071"/>
                  </a:lnTo>
                  <a:lnTo>
                    <a:pt x="18476" y="21134"/>
                  </a:lnTo>
                  <a:lnTo>
                    <a:pt x="18455" y="21175"/>
                  </a:lnTo>
                  <a:lnTo>
                    <a:pt x="18476" y="21217"/>
                  </a:lnTo>
                  <a:lnTo>
                    <a:pt x="18581" y="21217"/>
                  </a:lnTo>
                  <a:lnTo>
                    <a:pt x="18623" y="21155"/>
                  </a:lnTo>
                  <a:lnTo>
                    <a:pt x="18623" y="21071"/>
                  </a:lnTo>
                  <a:lnTo>
                    <a:pt x="18602" y="21008"/>
                  </a:lnTo>
                  <a:lnTo>
                    <a:pt x="18602" y="20820"/>
                  </a:lnTo>
                  <a:lnTo>
                    <a:pt x="18623" y="20736"/>
                  </a:lnTo>
                  <a:lnTo>
                    <a:pt x="18623" y="20631"/>
                  </a:lnTo>
                  <a:lnTo>
                    <a:pt x="18665" y="20590"/>
                  </a:lnTo>
                  <a:lnTo>
                    <a:pt x="18623" y="20527"/>
                  </a:lnTo>
                  <a:lnTo>
                    <a:pt x="18581" y="20527"/>
                  </a:lnTo>
                  <a:lnTo>
                    <a:pt x="18602" y="20485"/>
                  </a:lnTo>
                  <a:lnTo>
                    <a:pt x="18623" y="20422"/>
                  </a:lnTo>
                  <a:lnTo>
                    <a:pt x="18602" y="20401"/>
                  </a:lnTo>
                  <a:lnTo>
                    <a:pt x="18497" y="20443"/>
                  </a:lnTo>
                  <a:lnTo>
                    <a:pt x="18497" y="20401"/>
                  </a:lnTo>
                  <a:lnTo>
                    <a:pt x="18518" y="20339"/>
                  </a:lnTo>
                  <a:lnTo>
                    <a:pt x="18623" y="20318"/>
                  </a:lnTo>
                  <a:lnTo>
                    <a:pt x="18685" y="20276"/>
                  </a:lnTo>
                  <a:lnTo>
                    <a:pt x="18685" y="20171"/>
                  </a:lnTo>
                  <a:lnTo>
                    <a:pt x="18665" y="20108"/>
                  </a:lnTo>
                  <a:lnTo>
                    <a:pt x="18602" y="20129"/>
                  </a:lnTo>
                  <a:lnTo>
                    <a:pt x="18581" y="20087"/>
                  </a:lnTo>
                  <a:lnTo>
                    <a:pt x="18623" y="20004"/>
                  </a:lnTo>
                  <a:lnTo>
                    <a:pt x="18685" y="19899"/>
                  </a:lnTo>
                  <a:lnTo>
                    <a:pt x="18685" y="19857"/>
                  </a:lnTo>
                  <a:lnTo>
                    <a:pt x="18623" y="19857"/>
                  </a:lnTo>
                  <a:lnTo>
                    <a:pt x="18560" y="19899"/>
                  </a:lnTo>
                  <a:lnTo>
                    <a:pt x="18476" y="20025"/>
                  </a:lnTo>
                  <a:lnTo>
                    <a:pt x="18455" y="20171"/>
                  </a:lnTo>
                  <a:lnTo>
                    <a:pt x="18393" y="20192"/>
                  </a:lnTo>
                  <a:lnTo>
                    <a:pt x="18393" y="20129"/>
                  </a:lnTo>
                  <a:lnTo>
                    <a:pt x="18413" y="20004"/>
                  </a:lnTo>
                  <a:lnTo>
                    <a:pt x="18413" y="19962"/>
                  </a:lnTo>
                  <a:lnTo>
                    <a:pt x="18393" y="19899"/>
                  </a:lnTo>
                  <a:lnTo>
                    <a:pt x="18393" y="19857"/>
                  </a:lnTo>
                  <a:lnTo>
                    <a:pt x="18413" y="19774"/>
                  </a:lnTo>
                  <a:lnTo>
                    <a:pt x="18497" y="19690"/>
                  </a:lnTo>
                  <a:lnTo>
                    <a:pt x="18581" y="19648"/>
                  </a:lnTo>
                  <a:lnTo>
                    <a:pt x="18602" y="19564"/>
                  </a:lnTo>
                  <a:lnTo>
                    <a:pt x="18560" y="19502"/>
                  </a:lnTo>
                  <a:lnTo>
                    <a:pt x="18476" y="19502"/>
                  </a:lnTo>
                  <a:lnTo>
                    <a:pt x="18413" y="19564"/>
                  </a:lnTo>
                  <a:lnTo>
                    <a:pt x="18393" y="19606"/>
                  </a:lnTo>
                  <a:lnTo>
                    <a:pt x="18372" y="19648"/>
                  </a:lnTo>
                  <a:lnTo>
                    <a:pt x="18393" y="19543"/>
                  </a:lnTo>
                  <a:lnTo>
                    <a:pt x="18413" y="19481"/>
                  </a:lnTo>
                  <a:lnTo>
                    <a:pt x="18393" y="19460"/>
                  </a:lnTo>
                  <a:lnTo>
                    <a:pt x="18351" y="19481"/>
                  </a:lnTo>
                  <a:lnTo>
                    <a:pt x="18246" y="19564"/>
                  </a:lnTo>
                  <a:lnTo>
                    <a:pt x="18162" y="19648"/>
                  </a:lnTo>
                  <a:lnTo>
                    <a:pt x="18162" y="19606"/>
                  </a:lnTo>
                  <a:lnTo>
                    <a:pt x="18183" y="19543"/>
                  </a:lnTo>
                  <a:lnTo>
                    <a:pt x="18246" y="19460"/>
                  </a:lnTo>
                  <a:lnTo>
                    <a:pt x="18288" y="19397"/>
                  </a:lnTo>
                  <a:lnTo>
                    <a:pt x="18351" y="19292"/>
                  </a:lnTo>
                  <a:lnTo>
                    <a:pt x="18351" y="19271"/>
                  </a:lnTo>
                  <a:lnTo>
                    <a:pt x="18288" y="19230"/>
                  </a:lnTo>
                  <a:lnTo>
                    <a:pt x="18267" y="19167"/>
                  </a:lnTo>
                  <a:lnTo>
                    <a:pt x="18204" y="19167"/>
                  </a:lnTo>
                  <a:lnTo>
                    <a:pt x="18162" y="19125"/>
                  </a:lnTo>
                  <a:lnTo>
                    <a:pt x="18141" y="19041"/>
                  </a:lnTo>
                  <a:lnTo>
                    <a:pt x="18079" y="19020"/>
                  </a:lnTo>
                  <a:lnTo>
                    <a:pt x="17995" y="18937"/>
                  </a:lnTo>
                  <a:lnTo>
                    <a:pt x="17953" y="18937"/>
                  </a:lnTo>
                  <a:lnTo>
                    <a:pt x="17932" y="18916"/>
                  </a:lnTo>
                  <a:lnTo>
                    <a:pt x="17869" y="18916"/>
                  </a:lnTo>
                  <a:lnTo>
                    <a:pt x="17869" y="18853"/>
                  </a:lnTo>
                  <a:lnTo>
                    <a:pt x="17849" y="18811"/>
                  </a:lnTo>
                  <a:lnTo>
                    <a:pt x="17660" y="18665"/>
                  </a:lnTo>
                  <a:lnTo>
                    <a:pt x="17639" y="18623"/>
                  </a:lnTo>
                  <a:lnTo>
                    <a:pt x="17535" y="18560"/>
                  </a:lnTo>
                  <a:lnTo>
                    <a:pt x="17430" y="18560"/>
                  </a:lnTo>
                  <a:lnTo>
                    <a:pt x="17325" y="18602"/>
                  </a:lnTo>
                  <a:lnTo>
                    <a:pt x="17242" y="18707"/>
                  </a:lnTo>
                  <a:lnTo>
                    <a:pt x="17242" y="18644"/>
                  </a:lnTo>
                  <a:lnTo>
                    <a:pt x="17221" y="18560"/>
                  </a:lnTo>
                  <a:lnTo>
                    <a:pt x="17053" y="18518"/>
                  </a:lnTo>
                  <a:lnTo>
                    <a:pt x="16949" y="18518"/>
                  </a:lnTo>
                  <a:lnTo>
                    <a:pt x="16844" y="18539"/>
                  </a:lnTo>
                  <a:lnTo>
                    <a:pt x="16823" y="18518"/>
                  </a:lnTo>
                  <a:lnTo>
                    <a:pt x="16907" y="18434"/>
                  </a:lnTo>
                  <a:lnTo>
                    <a:pt x="16949" y="18476"/>
                  </a:lnTo>
                  <a:lnTo>
                    <a:pt x="17137" y="18476"/>
                  </a:lnTo>
                  <a:lnTo>
                    <a:pt x="17221" y="18497"/>
                  </a:lnTo>
                  <a:lnTo>
                    <a:pt x="17325" y="18497"/>
                  </a:lnTo>
                  <a:lnTo>
                    <a:pt x="17430" y="18476"/>
                  </a:lnTo>
                  <a:lnTo>
                    <a:pt x="17472" y="18393"/>
                  </a:lnTo>
                  <a:lnTo>
                    <a:pt x="17514" y="18204"/>
                  </a:lnTo>
                  <a:lnTo>
                    <a:pt x="17472" y="18121"/>
                  </a:lnTo>
                  <a:lnTo>
                    <a:pt x="17451" y="18100"/>
                  </a:lnTo>
                  <a:lnTo>
                    <a:pt x="17409" y="18100"/>
                  </a:lnTo>
                  <a:lnTo>
                    <a:pt x="17263" y="17995"/>
                  </a:lnTo>
                  <a:lnTo>
                    <a:pt x="17221" y="17974"/>
                  </a:lnTo>
                  <a:lnTo>
                    <a:pt x="17158" y="17974"/>
                  </a:lnTo>
                  <a:lnTo>
                    <a:pt x="17053" y="18058"/>
                  </a:lnTo>
                  <a:lnTo>
                    <a:pt x="17012" y="18058"/>
                  </a:lnTo>
                  <a:lnTo>
                    <a:pt x="16928" y="18079"/>
                  </a:lnTo>
                  <a:lnTo>
                    <a:pt x="16886" y="18162"/>
                  </a:lnTo>
                  <a:lnTo>
                    <a:pt x="16844" y="18162"/>
                  </a:lnTo>
                  <a:lnTo>
                    <a:pt x="16844" y="18079"/>
                  </a:lnTo>
                  <a:lnTo>
                    <a:pt x="16823" y="18016"/>
                  </a:lnTo>
                  <a:lnTo>
                    <a:pt x="16781" y="18016"/>
                  </a:lnTo>
                  <a:lnTo>
                    <a:pt x="16635" y="18058"/>
                  </a:lnTo>
                  <a:lnTo>
                    <a:pt x="16593" y="18079"/>
                  </a:lnTo>
                  <a:lnTo>
                    <a:pt x="16530" y="18079"/>
                  </a:lnTo>
                  <a:lnTo>
                    <a:pt x="16572" y="18058"/>
                  </a:lnTo>
                  <a:lnTo>
                    <a:pt x="16677" y="17995"/>
                  </a:lnTo>
                  <a:lnTo>
                    <a:pt x="16781" y="17974"/>
                  </a:lnTo>
                  <a:lnTo>
                    <a:pt x="16802" y="17911"/>
                  </a:lnTo>
                  <a:lnTo>
                    <a:pt x="16781" y="17870"/>
                  </a:lnTo>
                  <a:lnTo>
                    <a:pt x="16719" y="17849"/>
                  </a:lnTo>
                  <a:lnTo>
                    <a:pt x="16677" y="17870"/>
                  </a:lnTo>
                  <a:lnTo>
                    <a:pt x="16719" y="17807"/>
                  </a:lnTo>
                  <a:lnTo>
                    <a:pt x="16781" y="17807"/>
                  </a:lnTo>
                  <a:lnTo>
                    <a:pt x="16823" y="17849"/>
                  </a:lnTo>
                  <a:lnTo>
                    <a:pt x="16928" y="17953"/>
                  </a:lnTo>
                  <a:lnTo>
                    <a:pt x="17012" y="17974"/>
                  </a:lnTo>
                  <a:lnTo>
                    <a:pt x="17095" y="17953"/>
                  </a:lnTo>
                  <a:lnTo>
                    <a:pt x="17200" y="17870"/>
                  </a:lnTo>
                  <a:lnTo>
                    <a:pt x="17367" y="17870"/>
                  </a:lnTo>
                  <a:lnTo>
                    <a:pt x="17430" y="17786"/>
                  </a:lnTo>
                  <a:lnTo>
                    <a:pt x="17472" y="17765"/>
                  </a:lnTo>
                  <a:lnTo>
                    <a:pt x="17514" y="17702"/>
                  </a:lnTo>
                  <a:lnTo>
                    <a:pt x="17472" y="17639"/>
                  </a:lnTo>
                  <a:lnTo>
                    <a:pt x="17409" y="17577"/>
                  </a:lnTo>
                  <a:lnTo>
                    <a:pt x="17263" y="17556"/>
                  </a:lnTo>
                  <a:lnTo>
                    <a:pt x="17200" y="17493"/>
                  </a:lnTo>
                  <a:lnTo>
                    <a:pt x="17137" y="17451"/>
                  </a:lnTo>
                  <a:lnTo>
                    <a:pt x="17033" y="17451"/>
                  </a:lnTo>
                  <a:lnTo>
                    <a:pt x="16928" y="17430"/>
                  </a:lnTo>
                  <a:lnTo>
                    <a:pt x="16844" y="17451"/>
                  </a:lnTo>
                  <a:lnTo>
                    <a:pt x="16823" y="17493"/>
                  </a:lnTo>
                  <a:lnTo>
                    <a:pt x="16740" y="17556"/>
                  </a:lnTo>
                  <a:lnTo>
                    <a:pt x="16677" y="17535"/>
                  </a:lnTo>
                  <a:lnTo>
                    <a:pt x="16593" y="17493"/>
                  </a:lnTo>
                  <a:lnTo>
                    <a:pt x="16489" y="17493"/>
                  </a:lnTo>
                  <a:lnTo>
                    <a:pt x="16468" y="17556"/>
                  </a:lnTo>
                  <a:lnTo>
                    <a:pt x="16426" y="17598"/>
                  </a:lnTo>
                  <a:lnTo>
                    <a:pt x="16384" y="17577"/>
                  </a:lnTo>
                  <a:lnTo>
                    <a:pt x="16321" y="17535"/>
                  </a:lnTo>
                  <a:lnTo>
                    <a:pt x="16300" y="17535"/>
                  </a:lnTo>
                  <a:lnTo>
                    <a:pt x="16279" y="17472"/>
                  </a:lnTo>
                  <a:lnTo>
                    <a:pt x="16321" y="17430"/>
                  </a:lnTo>
                  <a:lnTo>
                    <a:pt x="16426" y="17388"/>
                  </a:lnTo>
                  <a:lnTo>
                    <a:pt x="16572" y="17430"/>
                  </a:lnTo>
                  <a:lnTo>
                    <a:pt x="16740" y="17430"/>
                  </a:lnTo>
                  <a:lnTo>
                    <a:pt x="16802" y="17367"/>
                  </a:lnTo>
                  <a:lnTo>
                    <a:pt x="16802" y="17326"/>
                  </a:lnTo>
                  <a:lnTo>
                    <a:pt x="16740" y="17221"/>
                  </a:lnTo>
                  <a:lnTo>
                    <a:pt x="16635" y="17137"/>
                  </a:lnTo>
                  <a:lnTo>
                    <a:pt x="16530" y="17074"/>
                  </a:lnTo>
                  <a:lnTo>
                    <a:pt x="16489" y="17012"/>
                  </a:lnTo>
                  <a:lnTo>
                    <a:pt x="16489" y="16907"/>
                  </a:lnTo>
                  <a:lnTo>
                    <a:pt x="16509" y="16865"/>
                  </a:lnTo>
                  <a:lnTo>
                    <a:pt x="16572" y="16907"/>
                  </a:lnTo>
                  <a:lnTo>
                    <a:pt x="16593" y="16949"/>
                  </a:lnTo>
                  <a:lnTo>
                    <a:pt x="16593" y="17012"/>
                  </a:lnTo>
                  <a:lnTo>
                    <a:pt x="16677" y="17054"/>
                  </a:lnTo>
                  <a:lnTo>
                    <a:pt x="16802" y="17158"/>
                  </a:lnTo>
                  <a:lnTo>
                    <a:pt x="16823" y="17221"/>
                  </a:lnTo>
                  <a:lnTo>
                    <a:pt x="16886" y="17242"/>
                  </a:lnTo>
                  <a:lnTo>
                    <a:pt x="16928" y="17242"/>
                  </a:lnTo>
                  <a:lnTo>
                    <a:pt x="17012" y="17326"/>
                  </a:lnTo>
                  <a:lnTo>
                    <a:pt x="17095" y="17326"/>
                  </a:lnTo>
                  <a:lnTo>
                    <a:pt x="17200" y="17284"/>
                  </a:lnTo>
                  <a:lnTo>
                    <a:pt x="17263" y="17242"/>
                  </a:lnTo>
                  <a:lnTo>
                    <a:pt x="17346" y="17221"/>
                  </a:lnTo>
                  <a:lnTo>
                    <a:pt x="17409" y="17158"/>
                  </a:lnTo>
                  <a:lnTo>
                    <a:pt x="17472" y="17116"/>
                  </a:lnTo>
                  <a:lnTo>
                    <a:pt x="17556" y="17074"/>
                  </a:lnTo>
                  <a:lnTo>
                    <a:pt x="17606" y="17074"/>
                  </a:lnTo>
                  <a:lnTo>
                    <a:pt x="17618" y="17116"/>
                  </a:lnTo>
                  <a:lnTo>
                    <a:pt x="17618" y="17074"/>
                  </a:lnTo>
                  <a:lnTo>
                    <a:pt x="17618" y="17033"/>
                  </a:lnTo>
                  <a:lnTo>
                    <a:pt x="17577" y="16970"/>
                  </a:lnTo>
                  <a:lnTo>
                    <a:pt x="17588" y="17010"/>
                  </a:lnTo>
                  <a:lnTo>
                    <a:pt x="17472" y="16844"/>
                  </a:lnTo>
                  <a:lnTo>
                    <a:pt x="17409" y="16802"/>
                  </a:lnTo>
                  <a:lnTo>
                    <a:pt x="17409" y="16740"/>
                  </a:lnTo>
                  <a:lnTo>
                    <a:pt x="17430" y="16719"/>
                  </a:lnTo>
                  <a:lnTo>
                    <a:pt x="17472" y="16719"/>
                  </a:lnTo>
                  <a:lnTo>
                    <a:pt x="17535" y="16761"/>
                  </a:lnTo>
                  <a:lnTo>
                    <a:pt x="17535" y="16823"/>
                  </a:lnTo>
                  <a:lnTo>
                    <a:pt x="17577" y="16865"/>
                  </a:lnTo>
                  <a:lnTo>
                    <a:pt x="17681" y="17074"/>
                  </a:lnTo>
                  <a:lnTo>
                    <a:pt x="17869" y="17284"/>
                  </a:lnTo>
                  <a:lnTo>
                    <a:pt x="17890" y="17326"/>
                  </a:lnTo>
                  <a:lnTo>
                    <a:pt x="17932" y="17263"/>
                  </a:lnTo>
                  <a:lnTo>
                    <a:pt x="17932" y="17179"/>
                  </a:lnTo>
                  <a:lnTo>
                    <a:pt x="17953" y="17012"/>
                  </a:lnTo>
                  <a:lnTo>
                    <a:pt x="17953" y="16907"/>
                  </a:lnTo>
                  <a:lnTo>
                    <a:pt x="17995" y="16844"/>
                  </a:lnTo>
                  <a:lnTo>
                    <a:pt x="18058" y="16844"/>
                  </a:lnTo>
                  <a:lnTo>
                    <a:pt x="18100" y="16865"/>
                  </a:lnTo>
                  <a:lnTo>
                    <a:pt x="18100" y="16949"/>
                  </a:lnTo>
                  <a:lnTo>
                    <a:pt x="18141" y="17012"/>
                  </a:lnTo>
                  <a:lnTo>
                    <a:pt x="18183" y="17012"/>
                  </a:lnTo>
                  <a:lnTo>
                    <a:pt x="18372" y="17074"/>
                  </a:lnTo>
                  <a:lnTo>
                    <a:pt x="18518" y="17179"/>
                  </a:lnTo>
                  <a:lnTo>
                    <a:pt x="18602" y="17221"/>
                  </a:lnTo>
                  <a:lnTo>
                    <a:pt x="18665" y="17179"/>
                  </a:lnTo>
                  <a:lnTo>
                    <a:pt x="18706" y="17179"/>
                  </a:lnTo>
                  <a:lnTo>
                    <a:pt x="18769" y="17221"/>
                  </a:lnTo>
                  <a:lnTo>
                    <a:pt x="18769" y="17263"/>
                  </a:lnTo>
                  <a:lnTo>
                    <a:pt x="18602" y="17284"/>
                  </a:lnTo>
                  <a:lnTo>
                    <a:pt x="18581" y="17326"/>
                  </a:lnTo>
                  <a:lnTo>
                    <a:pt x="18476" y="17221"/>
                  </a:lnTo>
                  <a:lnTo>
                    <a:pt x="18288" y="17116"/>
                  </a:lnTo>
                  <a:lnTo>
                    <a:pt x="18246" y="17074"/>
                  </a:lnTo>
                  <a:lnTo>
                    <a:pt x="18204" y="17054"/>
                  </a:lnTo>
                  <a:lnTo>
                    <a:pt x="18162" y="17054"/>
                  </a:lnTo>
                  <a:lnTo>
                    <a:pt x="18121" y="17074"/>
                  </a:lnTo>
                  <a:lnTo>
                    <a:pt x="18121" y="17137"/>
                  </a:lnTo>
                  <a:lnTo>
                    <a:pt x="18183" y="17221"/>
                  </a:lnTo>
                  <a:lnTo>
                    <a:pt x="18413" y="17430"/>
                  </a:lnTo>
                  <a:lnTo>
                    <a:pt x="18518" y="17535"/>
                  </a:lnTo>
                  <a:lnTo>
                    <a:pt x="18685" y="17598"/>
                  </a:lnTo>
                  <a:lnTo>
                    <a:pt x="18790" y="17681"/>
                  </a:lnTo>
                  <a:lnTo>
                    <a:pt x="18832" y="17702"/>
                  </a:lnTo>
                  <a:lnTo>
                    <a:pt x="18916" y="17681"/>
                  </a:lnTo>
                  <a:lnTo>
                    <a:pt x="18937" y="17639"/>
                  </a:lnTo>
                  <a:lnTo>
                    <a:pt x="18999" y="17556"/>
                  </a:lnTo>
                  <a:lnTo>
                    <a:pt x="19125" y="17556"/>
                  </a:lnTo>
                  <a:lnTo>
                    <a:pt x="19167" y="17493"/>
                  </a:lnTo>
                  <a:lnTo>
                    <a:pt x="19167" y="17430"/>
                  </a:lnTo>
                  <a:lnTo>
                    <a:pt x="19250" y="17367"/>
                  </a:lnTo>
                  <a:lnTo>
                    <a:pt x="19313" y="17367"/>
                  </a:lnTo>
                  <a:lnTo>
                    <a:pt x="19376" y="17388"/>
                  </a:lnTo>
                  <a:lnTo>
                    <a:pt x="19460" y="17430"/>
                  </a:lnTo>
                  <a:lnTo>
                    <a:pt x="19564" y="17388"/>
                  </a:lnTo>
                  <a:lnTo>
                    <a:pt x="19669" y="17388"/>
                  </a:lnTo>
                  <a:lnTo>
                    <a:pt x="19690" y="17346"/>
                  </a:lnTo>
                  <a:lnTo>
                    <a:pt x="19732" y="17221"/>
                  </a:lnTo>
                  <a:lnTo>
                    <a:pt x="19732" y="17116"/>
                  </a:lnTo>
                  <a:lnTo>
                    <a:pt x="19774" y="17033"/>
                  </a:lnTo>
                  <a:lnTo>
                    <a:pt x="19857" y="16907"/>
                  </a:lnTo>
                  <a:lnTo>
                    <a:pt x="19857" y="16823"/>
                  </a:lnTo>
                  <a:lnTo>
                    <a:pt x="19836" y="16761"/>
                  </a:lnTo>
                  <a:lnTo>
                    <a:pt x="19753" y="16740"/>
                  </a:lnTo>
                  <a:lnTo>
                    <a:pt x="19648" y="16761"/>
                  </a:lnTo>
                  <a:lnTo>
                    <a:pt x="19627" y="16802"/>
                  </a:lnTo>
                  <a:lnTo>
                    <a:pt x="19585" y="16761"/>
                  </a:lnTo>
                  <a:lnTo>
                    <a:pt x="19543" y="16761"/>
                  </a:lnTo>
                  <a:lnTo>
                    <a:pt x="19522" y="16802"/>
                  </a:lnTo>
                  <a:lnTo>
                    <a:pt x="19439" y="16740"/>
                  </a:lnTo>
                  <a:lnTo>
                    <a:pt x="19376" y="16656"/>
                  </a:lnTo>
                  <a:lnTo>
                    <a:pt x="19334" y="16614"/>
                  </a:lnTo>
                  <a:lnTo>
                    <a:pt x="19313" y="16530"/>
                  </a:lnTo>
                  <a:lnTo>
                    <a:pt x="19271" y="16530"/>
                  </a:lnTo>
                  <a:lnTo>
                    <a:pt x="19250" y="16614"/>
                  </a:lnTo>
                  <a:lnTo>
                    <a:pt x="19250" y="16719"/>
                  </a:lnTo>
                  <a:lnTo>
                    <a:pt x="19313" y="16740"/>
                  </a:lnTo>
                  <a:lnTo>
                    <a:pt x="19313" y="16823"/>
                  </a:lnTo>
                  <a:lnTo>
                    <a:pt x="19250" y="16907"/>
                  </a:lnTo>
                  <a:lnTo>
                    <a:pt x="19229" y="17012"/>
                  </a:lnTo>
                  <a:lnTo>
                    <a:pt x="19209" y="16949"/>
                  </a:lnTo>
                  <a:lnTo>
                    <a:pt x="19229" y="16823"/>
                  </a:lnTo>
                  <a:lnTo>
                    <a:pt x="19209" y="16719"/>
                  </a:lnTo>
                  <a:lnTo>
                    <a:pt x="19146" y="16698"/>
                  </a:lnTo>
                  <a:lnTo>
                    <a:pt x="19125" y="16551"/>
                  </a:lnTo>
                  <a:lnTo>
                    <a:pt x="19062" y="16530"/>
                  </a:lnTo>
                  <a:lnTo>
                    <a:pt x="19041" y="16489"/>
                  </a:lnTo>
                  <a:lnTo>
                    <a:pt x="19041" y="16447"/>
                  </a:lnTo>
                  <a:lnTo>
                    <a:pt x="19104" y="16426"/>
                  </a:lnTo>
                  <a:lnTo>
                    <a:pt x="19161" y="16311"/>
                  </a:lnTo>
                  <a:lnTo>
                    <a:pt x="19146" y="16279"/>
                  </a:lnTo>
                  <a:lnTo>
                    <a:pt x="19104" y="16238"/>
                  </a:lnTo>
                  <a:lnTo>
                    <a:pt x="19146" y="16217"/>
                  </a:lnTo>
                  <a:lnTo>
                    <a:pt x="19229" y="16217"/>
                  </a:lnTo>
                  <a:lnTo>
                    <a:pt x="19271" y="16175"/>
                  </a:lnTo>
                  <a:lnTo>
                    <a:pt x="19313" y="16091"/>
                  </a:lnTo>
                  <a:lnTo>
                    <a:pt x="19313" y="15966"/>
                  </a:lnTo>
                  <a:lnTo>
                    <a:pt x="19271" y="15903"/>
                  </a:lnTo>
                  <a:lnTo>
                    <a:pt x="19271" y="15861"/>
                  </a:lnTo>
                  <a:lnTo>
                    <a:pt x="19334" y="15861"/>
                  </a:lnTo>
                  <a:lnTo>
                    <a:pt x="19376" y="15903"/>
                  </a:lnTo>
                  <a:lnTo>
                    <a:pt x="19439" y="15986"/>
                  </a:lnTo>
                  <a:lnTo>
                    <a:pt x="19481" y="16007"/>
                  </a:lnTo>
                  <a:lnTo>
                    <a:pt x="19564" y="16007"/>
                  </a:lnTo>
                  <a:lnTo>
                    <a:pt x="19648" y="15966"/>
                  </a:lnTo>
                  <a:lnTo>
                    <a:pt x="19732" y="15986"/>
                  </a:lnTo>
                  <a:lnTo>
                    <a:pt x="19794" y="16028"/>
                  </a:lnTo>
                  <a:lnTo>
                    <a:pt x="19899" y="16070"/>
                  </a:lnTo>
                  <a:lnTo>
                    <a:pt x="20046" y="16175"/>
                  </a:lnTo>
                  <a:lnTo>
                    <a:pt x="20046" y="16238"/>
                  </a:lnTo>
                  <a:lnTo>
                    <a:pt x="20066" y="16321"/>
                  </a:lnTo>
                  <a:lnTo>
                    <a:pt x="20108" y="16384"/>
                  </a:lnTo>
                  <a:lnTo>
                    <a:pt x="20150" y="16447"/>
                  </a:lnTo>
                  <a:lnTo>
                    <a:pt x="20192" y="16489"/>
                  </a:lnTo>
                  <a:lnTo>
                    <a:pt x="20318" y="16405"/>
                  </a:lnTo>
                  <a:lnTo>
                    <a:pt x="20422" y="16238"/>
                  </a:lnTo>
                  <a:lnTo>
                    <a:pt x="20485" y="16133"/>
                  </a:lnTo>
                  <a:lnTo>
                    <a:pt x="20422" y="16091"/>
                  </a:lnTo>
                  <a:lnTo>
                    <a:pt x="20401" y="15986"/>
                  </a:lnTo>
                  <a:lnTo>
                    <a:pt x="20464" y="15924"/>
                  </a:lnTo>
                  <a:lnTo>
                    <a:pt x="20464" y="15882"/>
                  </a:lnTo>
                  <a:lnTo>
                    <a:pt x="20359" y="15861"/>
                  </a:lnTo>
                  <a:lnTo>
                    <a:pt x="20276" y="15903"/>
                  </a:lnTo>
                  <a:lnTo>
                    <a:pt x="20255" y="15966"/>
                  </a:lnTo>
                  <a:lnTo>
                    <a:pt x="20108" y="15882"/>
                  </a:lnTo>
                  <a:lnTo>
                    <a:pt x="20046" y="15777"/>
                  </a:lnTo>
                  <a:lnTo>
                    <a:pt x="19899" y="15756"/>
                  </a:lnTo>
                  <a:lnTo>
                    <a:pt x="19857" y="15777"/>
                  </a:lnTo>
                  <a:lnTo>
                    <a:pt x="19794" y="15714"/>
                  </a:lnTo>
                  <a:lnTo>
                    <a:pt x="19794" y="15673"/>
                  </a:lnTo>
                  <a:lnTo>
                    <a:pt x="19857" y="15673"/>
                  </a:lnTo>
                  <a:lnTo>
                    <a:pt x="19899" y="15589"/>
                  </a:lnTo>
                  <a:lnTo>
                    <a:pt x="19941" y="15401"/>
                  </a:lnTo>
                  <a:lnTo>
                    <a:pt x="19962" y="15380"/>
                  </a:lnTo>
                  <a:lnTo>
                    <a:pt x="19962" y="15296"/>
                  </a:lnTo>
                  <a:lnTo>
                    <a:pt x="19836" y="15254"/>
                  </a:lnTo>
                  <a:lnTo>
                    <a:pt x="19774" y="15254"/>
                  </a:lnTo>
                  <a:lnTo>
                    <a:pt x="19669" y="15359"/>
                  </a:lnTo>
                  <a:lnTo>
                    <a:pt x="19564" y="15380"/>
                  </a:lnTo>
                  <a:lnTo>
                    <a:pt x="19460" y="15359"/>
                  </a:lnTo>
                  <a:lnTo>
                    <a:pt x="19439" y="15296"/>
                  </a:lnTo>
                  <a:lnTo>
                    <a:pt x="19418" y="15191"/>
                  </a:lnTo>
                  <a:lnTo>
                    <a:pt x="19376" y="15149"/>
                  </a:lnTo>
                  <a:lnTo>
                    <a:pt x="19376" y="15066"/>
                  </a:lnTo>
                  <a:lnTo>
                    <a:pt x="19460" y="15129"/>
                  </a:lnTo>
                  <a:lnTo>
                    <a:pt x="19481" y="15170"/>
                  </a:lnTo>
                  <a:lnTo>
                    <a:pt x="19460" y="15233"/>
                  </a:lnTo>
                  <a:lnTo>
                    <a:pt x="19481" y="15296"/>
                  </a:lnTo>
                  <a:lnTo>
                    <a:pt x="19564" y="15359"/>
                  </a:lnTo>
                  <a:lnTo>
                    <a:pt x="19648" y="15359"/>
                  </a:lnTo>
                  <a:lnTo>
                    <a:pt x="19753" y="15254"/>
                  </a:lnTo>
                  <a:lnTo>
                    <a:pt x="19836" y="15233"/>
                  </a:lnTo>
                  <a:lnTo>
                    <a:pt x="19941" y="15233"/>
                  </a:lnTo>
                  <a:lnTo>
                    <a:pt x="19983" y="15275"/>
                  </a:lnTo>
                  <a:lnTo>
                    <a:pt x="20046" y="15275"/>
                  </a:lnTo>
                  <a:lnTo>
                    <a:pt x="20066" y="15233"/>
                  </a:lnTo>
                  <a:lnTo>
                    <a:pt x="20046" y="15170"/>
                  </a:lnTo>
                  <a:lnTo>
                    <a:pt x="19836" y="14961"/>
                  </a:lnTo>
                  <a:lnTo>
                    <a:pt x="19669" y="14836"/>
                  </a:lnTo>
                  <a:lnTo>
                    <a:pt x="19522" y="14836"/>
                  </a:lnTo>
                  <a:lnTo>
                    <a:pt x="19355" y="14752"/>
                  </a:lnTo>
                  <a:lnTo>
                    <a:pt x="19271" y="14647"/>
                  </a:lnTo>
                  <a:lnTo>
                    <a:pt x="19271" y="14564"/>
                  </a:lnTo>
                  <a:lnTo>
                    <a:pt x="19271" y="14522"/>
                  </a:lnTo>
                  <a:lnTo>
                    <a:pt x="19334" y="14564"/>
                  </a:lnTo>
                  <a:lnTo>
                    <a:pt x="19376" y="14668"/>
                  </a:lnTo>
                  <a:lnTo>
                    <a:pt x="19460" y="14731"/>
                  </a:lnTo>
                  <a:lnTo>
                    <a:pt x="19585" y="14731"/>
                  </a:lnTo>
                  <a:lnTo>
                    <a:pt x="19627" y="14668"/>
                  </a:lnTo>
                  <a:lnTo>
                    <a:pt x="19627" y="14626"/>
                  </a:lnTo>
                  <a:lnTo>
                    <a:pt x="19522" y="14522"/>
                  </a:lnTo>
                  <a:lnTo>
                    <a:pt x="19481" y="14459"/>
                  </a:lnTo>
                  <a:lnTo>
                    <a:pt x="19481" y="14438"/>
                  </a:lnTo>
                  <a:lnTo>
                    <a:pt x="19522" y="14438"/>
                  </a:lnTo>
                  <a:lnTo>
                    <a:pt x="19564" y="14459"/>
                  </a:lnTo>
                  <a:lnTo>
                    <a:pt x="19690" y="14626"/>
                  </a:lnTo>
                  <a:lnTo>
                    <a:pt x="19753" y="14731"/>
                  </a:lnTo>
                  <a:lnTo>
                    <a:pt x="19753" y="14773"/>
                  </a:lnTo>
                  <a:lnTo>
                    <a:pt x="19857" y="14857"/>
                  </a:lnTo>
                  <a:lnTo>
                    <a:pt x="19962" y="14940"/>
                  </a:lnTo>
                  <a:lnTo>
                    <a:pt x="20087" y="15087"/>
                  </a:lnTo>
                  <a:lnTo>
                    <a:pt x="20171" y="15129"/>
                  </a:lnTo>
                  <a:lnTo>
                    <a:pt x="20213" y="15087"/>
                  </a:lnTo>
                  <a:lnTo>
                    <a:pt x="20276" y="15129"/>
                  </a:lnTo>
                  <a:lnTo>
                    <a:pt x="20297" y="15170"/>
                  </a:lnTo>
                  <a:lnTo>
                    <a:pt x="20213" y="15233"/>
                  </a:lnTo>
                  <a:lnTo>
                    <a:pt x="20276" y="15296"/>
                  </a:lnTo>
                  <a:lnTo>
                    <a:pt x="20318" y="15359"/>
                  </a:lnTo>
                  <a:lnTo>
                    <a:pt x="20380" y="15359"/>
                  </a:lnTo>
                  <a:lnTo>
                    <a:pt x="20422" y="15275"/>
                  </a:lnTo>
                  <a:lnTo>
                    <a:pt x="20485" y="15087"/>
                  </a:lnTo>
                  <a:lnTo>
                    <a:pt x="20506" y="15045"/>
                  </a:lnTo>
                  <a:lnTo>
                    <a:pt x="20527" y="14982"/>
                  </a:lnTo>
                  <a:lnTo>
                    <a:pt x="20506" y="14877"/>
                  </a:lnTo>
                  <a:lnTo>
                    <a:pt x="20506" y="14836"/>
                  </a:lnTo>
                  <a:lnTo>
                    <a:pt x="20506" y="14710"/>
                  </a:lnTo>
                  <a:lnTo>
                    <a:pt x="20464" y="14626"/>
                  </a:lnTo>
                  <a:lnTo>
                    <a:pt x="20464" y="14564"/>
                  </a:lnTo>
                  <a:lnTo>
                    <a:pt x="20464" y="14543"/>
                  </a:lnTo>
                  <a:lnTo>
                    <a:pt x="20506" y="14564"/>
                  </a:lnTo>
                  <a:lnTo>
                    <a:pt x="20590" y="14605"/>
                  </a:lnTo>
                  <a:lnTo>
                    <a:pt x="20610" y="14605"/>
                  </a:lnTo>
                  <a:lnTo>
                    <a:pt x="20590" y="14543"/>
                  </a:lnTo>
                  <a:lnTo>
                    <a:pt x="20506" y="14459"/>
                  </a:lnTo>
                  <a:lnTo>
                    <a:pt x="20464" y="14354"/>
                  </a:lnTo>
                  <a:lnTo>
                    <a:pt x="20401" y="14313"/>
                  </a:lnTo>
                  <a:lnTo>
                    <a:pt x="20318" y="14292"/>
                  </a:lnTo>
                  <a:lnTo>
                    <a:pt x="19962" y="14292"/>
                  </a:lnTo>
                  <a:lnTo>
                    <a:pt x="19920" y="14208"/>
                  </a:lnTo>
                  <a:lnTo>
                    <a:pt x="19836" y="14145"/>
                  </a:lnTo>
                  <a:lnTo>
                    <a:pt x="19648" y="14145"/>
                  </a:lnTo>
                  <a:lnTo>
                    <a:pt x="19564" y="14187"/>
                  </a:lnTo>
                  <a:lnTo>
                    <a:pt x="19502" y="14187"/>
                  </a:lnTo>
                  <a:lnTo>
                    <a:pt x="19460" y="14124"/>
                  </a:lnTo>
                  <a:lnTo>
                    <a:pt x="19439" y="14103"/>
                  </a:lnTo>
                  <a:lnTo>
                    <a:pt x="19460" y="14041"/>
                  </a:lnTo>
                  <a:lnTo>
                    <a:pt x="19502" y="14103"/>
                  </a:lnTo>
                  <a:lnTo>
                    <a:pt x="19543" y="14124"/>
                  </a:lnTo>
                  <a:lnTo>
                    <a:pt x="19669" y="14103"/>
                  </a:lnTo>
                  <a:lnTo>
                    <a:pt x="19836" y="14082"/>
                  </a:lnTo>
                  <a:lnTo>
                    <a:pt x="19878" y="14124"/>
                  </a:lnTo>
                  <a:lnTo>
                    <a:pt x="19941" y="14103"/>
                  </a:lnTo>
                  <a:lnTo>
                    <a:pt x="20025" y="14082"/>
                  </a:lnTo>
                  <a:lnTo>
                    <a:pt x="20087" y="14103"/>
                  </a:lnTo>
                  <a:lnTo>
                    <a:pt x="20150" y="14124"/>
                  </a:lnTo>
                  <a:lnTo>
                    <a:pt x="20192" y="14103"/>
                  </a:lnTo>
                  <a:lnTo>
                    <a:pt x="20234" y="14082"/>
                  </a:lnTo>
                  <a:lnTo>
                    <a:pt x="20234" y="14020"/>
                  </a:lnTo>
                  <a:lnTo>
                    <a:pt x="20234" y="13915"/>
                  </a:lnTo>
                  <a:lnTo>
                    <a:pt x="20234" y="13873"/>
                  </a:lnTo>
                  <a:lnTo>
                    <a:pt x="20171" y="13831"/>
                  </a:lnTo>
                  <a:lnTo>
                    <a:pt x="20129" y="13873"/>
                  </a:lnTo>
                  <a:lnTo>
                    <a:pt x="20066" y="13894"/>
                  </a:lnTo>
                  <a:lnTo>
                    <a:pt x="19983" y="13873"/>
                  </a:lnTo>
                  <a:lnTo>
                    <a:pt x="19857" y="13873"/>
                  </a:lnTo>
                  <a:lnTo>
                    <a:pt x="19815" y="13810"/>
                  </a:lnTo>
                  <a:lnTo>
                    <a:pt x="19711" y="13706"/>
                  </a:lnTo>
                  <a:lnTo>
                    <a:pt x="19606" y="13727"/>
                  </a:lnTo>
                  <a:lnTo>
                    <a:pt x="19564" y="13789"/>
                  </a:lnTo>
                  <a:lnTo>
                    <a:pt x="19543" y="13789"/>
                  </a:lnTo>
                  <a:lnTo>
                    <a:pt x="19543" y="13685"/>
                  </a:lnTo>
                  <a:lnTo>
                    <a:pt x="19543" y="13601"/>
                  </a:lnTo>
                  <a:lnTo>
                    <a:pt x="19522" y="13538"/>
                  </a:lnTo>
                  <a:lnTo>
                    <a:pt x="19313" y="13538"/>
                  </a:lnTo>
                  <a:lnTo>
                    <a:pt x="19229" y="13497"/>
                  </a:lnTo>
                  <a:lnTo>
                    <a:pt x="19250" y="13455"/>
                  </a:lnTo>
                  <a:lnTo>
                    <a:pt x="19313" y="13455"/>
                  </a:lnTo>
                  <a:lnTo>
                    <a:pt x="19418" y="13476"/>
                  </a:lnTo>
                  <a:lnTo>
                    <a:pt x="19460" y="13455"/>
                  </a:lnTo>
                  <a:lnTo>
                    <a:pt x="19460" y="13392"/>
                  </a:lnTo>
                  <a:lnTo>
                    <a:pt x="19439" y="13371"/>
                  </a:lnTo>
                  <a:lnTo>
                    <a:pt x="19481" y="13308"/>
                  </a:lnTo>
                  <a:lnTo>
                    <a:pt x="19460" y="13266"/>
                  </a:lnTo>
                  <a:lnTo>
                    <a:pt x="19439" y="13204"/>
                  </a:lnTo>
                  <a:lnTo>
                    <a:pt x="19481" y="13162"/>
                  </a:lnTo>
                  <a:lnTo>
                    <a:pt x="19460" y="13078"/>
                  </a:lnTo>
                  <a:lnTo>
                    <a:pt x="19460" y="12994"/>
                  </a:lnTo>
                  <a:lnTo>
                    <a:pt x="19522" y="12973"/>
                  </a:lnTo>
                  <a:lnTo>
                    <a:pt x="19543" y="12994"/>
                  </a:lnTo>
                  <a:lnTo>
                    <a:pt x="19543" y="13078"/>
                  </a:lnTo>
                  <a:lnTo>
                    <a:pt x="19585" y="13141"/>
                  </a:lnTo>
                  <a:lnTo>
                    <a:pt x="19648" y="13162"/>
                  </a:lnTo>
                  <a:lnTo>
                    <a:pt x="19732" y="13078"/>
                  </a:lnTo>
                  <a:lnTo>
                    <a:pt x="19857" y="12953"/>
                  </a:lnTo>
                  <a:lnTo>
                    <a:pt x="19941" y="12932"/>
                  </a:lnTo>
                  <a:lnTo>
                    <a:pt x="19941" y="12890"/>
                  </a:lnTo>
                  <a:lnTo>
                    <a:pt x="19899" y="12869"/>
                  </a:lnTo>
                  <a:lnTo>
                    <a:pt x="19794" y="12848"/>
                  </a:lnTo>
                  <a:lnTo>
                    <a:pt x="19732" y="12848"/>
                  </a:lnTo>
                  <a:lnTo>
                    <a:pt x="19690" y="12827"/>
                  </a:lnTo>
                  <a:lnTo>
                    <a:pt x="19774" y="12785"/>
                  </a:lnTo>
                  <a:lnTo>
                    <a:pt x="19878" y="12785"/>
                  </a:lnTo>
                  <a:lnTo>
                    <a:pt x="19941" y="12827"/>
                  </a:lnTo>
                  <a:lnTo>
                    <a:pt x="19983" y="12827"/>
                  </a:lnTo>
                  <a:lnTo>
                    <a:pt x="19983" y="12764"/>
                  </a:lnTo>
                  <a:lnTo>
                    <a:pt x="19962" y="12743"/>
                  </a:lnTo>
                  <a:lnTo>
                    <a:pt x="20046" y="12722"/>
                  </a:lnTo>
                  <a:lnTo>
                    <a:pt x="20150" y="12722"/>
                  </a:lnTo>
                  <a:lnTo>
                    <a:pt x="20213" y="12785"/>
                  </a:lnTo>
                  <a:lnTo>
                    <a:pt x="20276" y="12827"/>
                  </a:lnTo>
                  <a:lnTo>
                    <a:pt x="20318" y="12785"/>
                  </a:lnTo>
                  <a:lnTo>
                    <a:pt x="20380" y="12827"/>
                  </a:lnTo>
                  <a:lnTo>
                    <a:pt x="20422" y="12890"/>
                  </a:lnTo>
                  <a:lnTo>
                    <a:pt x="20401" y="12973"/>
                  </a:lnTo>
                  <a:lnTo>
                    <a:pt x="20422" y="13036"/>
                  </a:lnTo>
                  <a:lnTo>
                    <a:pt x="20506" y="13057"/>
                  </a:lnTo>
                  <a:lnTo>
                    <a:pt x="20527" y="13036"/>
                  </a:lnTo>
                  <a:lnTo>
                    <a:pt x="20590" y="13057"/>
                  </a:lnTo>
                  <a:lnTo>
                    <a:pt x="20631" y="13141"/>
                  </a:lnTo>
                  <a:lnTo>
                    <a:pt x="20778" y="13183"/>
                  </a:lnTo>
                  <a:lnTo>
                    <a:pt x="20820" y="13266"/>
                  </a:lnTo>
                  <a:lnTo>
                    <a:pt x="20841" y="13287"/>
                  </a:lnTo>
                  <a:lnTo>
                    <a:pt x="20882" y="13245"/>
                  </a:lnTo>
                  <a:lnTo>
                    <a:pt x="20903" y="13141"/>
                  </a:lnTo>
                  <a:lnTo>
                    <a:pt x="20945" y="13057"/>
                  </a:lnTo>
                  <a:lnTo>
                    <a:pt x="21008" y="12890"/>
                  </a:lnTo>
                  <a:lnTo>
                    <a:pt x="21008" y="12848"/>
                  </a:lnTo>
                  <a:lnTo>
                    <a:pt x="21029" y="12722"/>
                  </a:lnTo>
                  <a:lnTo>
                    <a:pt x="21050" y="12555"/>
                  </a:lnTo>
                  <a:lnTo>
                    <a:pt x="21092" y="12513"/>
                  </a:lnTo>
                  <a:lnTo>
                    <a:pt x="21092" y="12429"/>
                  </a:lnTo>
                  <a:lnTo>
                    <a:pt x="21050" y="12346"/>
                  </a:lnTo>
                  <a:lnTo>
                    <a:pt x="20987" y="12304"/>
                  </a:lnTo>
                  <a:lnTo>
                    <a:pt x="20924" y="12241"/>
                  </a:lnTo>
                  <a:lnTo>
                    <a:pt x="20882" y="12241"/>
                  </a:lnTo>
                  <a:lnTo>
                    <a:pt x="20841" y="12199"/>
                  </a:lnTo>
                  <a:lnTo>
                    <a:pt x="20841" y="12136"/>
                  </a:lnTo>
                  <a:lnTo>
                    <a:pt x="20757" y="12136"/>
                  </a:lnTo>
                  <a:lnTo>
                    <a:pt x="20694" y="12220"/>
                  </a:lnTo>
                  <a:lnTo>
                    <a:pt x="20590" y="12325"/>
                  </a:lnTo>
                  <a:lnTo>
                    <a:pt x="20506" y="12346"/>
                  </a:lnTo>
                  <a:lnTo>
                    <a:pt x="20464" y="12304"/>
                  </a:lnTo>
                  <a:lnTo>
                    <a:pt x="20485" y="12241"/>
                  </a:lnTo>
                  <a:lnTo>
                    <a:pt x="20485" y="12157"/>
                  </a:lnTo>
                  <a:lnTo>
                    <a:pt x="20485" y="12136"/>
                  </a:lnTo>
                  <a:lnTo>
                    <a:pt x="20380" y="12116"/>
                  </a:lnTo>
                  <a:lnTo>
                    <a:pt x="20297" y="12116"/>
                  </a:lnTo>
                  <a:lnTo>
                    <a:pt x="20276" y="12053"/>
                  </a:lnTo>
                  <a:lnTo>
                    <a:pt x="20338" y="12032"/>
                  </a:lnTo>
                  <a:lnTo>
                    <a:pt x="20338" y="12011"/>
                  </a:lnTo>
                  <a:lnTo>
                    <a:pt x="20255" y="11948"/>
                  </a:lnTo>
                  <a:lnTo>
                    <a:pt x="20213" y="11906"/>
                  </a:lnTo>
                  <a:lnTo>
                    <a:pt x="20255" y="11885"/>
                  </a:lnTo>
                  <a:lnTo>
                    <a:pt x="20276" y="11906"/>
                  </a:lnTo>
                  <a:lnTo>
                    <a:pt x="20359" y="11927"/>
                  </a:lnTo>
                  <a:lnTo>
                    <a:pt x="20359" y="11885"/>
                  </a:lnTo>
                  <a:lnTo>
                    <a:pt x="20297" y="11802"/>
                  </a:lnTo>
                  <a:lnTo>
                    <a:pt x="20276" y="11718"/>
                  </a:lnTo>
                  <a:lnTo>
                    <a:pt x="20297" y="11676"/>
                  </a:lnTo>
                  <a:lnTo>
                    <a:pt x="20359" y="11634"/>
                  </a:lnTo>
                  <a:lnTo>
                    <a:pt x="20380" y="11676"/>
                  </a:lnTo>
                  <a:lnTo>
                    <a:pt x="20443" y="11697"/>
                  </a:lnTo>
                  <a:lnTo>
                    <a:pt x="20464" y="11739"/>
                  </a:lnTo>
                  <a:lnTo>
                    <a:pt x="20590" y="11885"/>
                  </a:lnTo>
                  <a:lnTo>
                    <a:pt x="20673" y="11927"/>
                  </a:lnTo>
                  <a:lnTo>
                    <a:pt x="20757" y="11906"/>
                  </a:lnTo>
                  <a:lnTo>
                    <a:pt x="20799" y="11844"/>
                  </a:lnTo>
                  <a:lnTo>
                    <a:pt x="20757" y="11718"/>
                  </a:lnTo>
                  <a:lnTo>
                    <a:pt x="20652" y="11613"/>
                  </a:lnTo>
                  <a:lnTo>
                    <a:pt x="20569" y="11572"/>
                  </a:lnTo>
                  <a:lnTo>
                    <a:pt x="20464" y="11530"/>
                  </a:lnTo>
                  <a:lnTo>
                    <a:pt x="20443" y="11404"/>
                  </a:lnTo>
                  <a:lnTo>
                    <a:pt x="20380" y="11320"/>
                  </a:lnTo>
                  <a:lnTo>
                    <a:pt x="20338" y="11258"/>
                  </a:lnTo>
                  <a:lnTo>
                    <a:pt x="20255" y="11216"/>
                  </a:lnTo>
                  <a:lnTo>
                    <a:pt x="20171" y="11174"/>
                  </a:lnTo>
                  <a:lnTo>
                    <a:pt x="20171" y="11111"/>
                  </a:lnTo>
                  <a:lnTo>
                    <a:pt x="20234" y="11069"/>
                  </a:lnTo>
                  <a:lnTo>
                    <a:pt x="20234" y="11007"/>
                  </a:lnTo>
                  <a:lnTo>
                    <a:pt x="20192" y="10986"/>
                  </a:lnTo>
                  <a:lnTo>
                    <a:pt x="20192" y="10944"/>
                  </a:lnTo>
                  <a:lnTo>
                    <a:pt x="20255" y="10881"/>
                  </a:lnTo>
                  <a:lnTo>
                    <a:pt x="20297" y="10881"/>
                  </a:lnTo>
                  <a:lnTo>
                    <a:pt x="20359" y="10860"/>
                  </a:lnTo>
                  <a:lnTo>
                    <a:pt x="20443" y="10881"/>
                  </a:lnTo>
                  <a:lnTo>
                    <a:pt x="20485" y="10944"/>
                  </a:lnTo>
                  <a:lnTo>
                    <a:pt x="20401" y="10986"/>
                  </a:lnTo>
                  <a:lnTo>
                    <a:pt x="20464" y="10986"/>
                  </a:lnTo>
                  <a:lnTo>
                    <a:pt x="20548" y="11048"/>
                  </a:lnTo>
                  <a:lnTo>
                    <a:pt x="20548" y="11090"/>
                  </a:lnTo>
                  <a:lnTo>
                    <a:pt x="20569" y="11174"/>
                  </a:lnTo>
                  <a:lnTo>
                    <a:pt x="20652" y="11195"/>
                  </a:lnTo>
                  <a:lnTo>
                    <a:pt x="20757" y="11111"/>
                  </a:lnTo>
                  <a:lnTo>
                    <a:pt x="20799" y="10986"/>
                  </a:lnTo>
                  <a:lnTo>
                    <a:pt x="20820" y="10860"/>
                  </a:lnTo>
                  <a:lnTo>
                    <a:pt x="20882" y="10776"/>
                  </a:lnTo>
                  <a:lnTo>
                    <a:pt x="20903" y="10735"/>
                  </a:lnTo>
                  <a:lnTo>
                    <a:pt x="20882" y="10588"/>
                  </a:lnTo>
                  <a:lnTo>
                    <a:pt x="20966" y="10525"/>
                  </a:lnTo>
                  <a:lnTo>
                    <a:pt x="21029" y="10463"/>
                  </a:lnTo>
                  <a:lnTo>
                    <a:pt x="21071" y="10316"/>
                  </a:lnTo>
                  <a:lnTo>
                    <a:pt x="21029" y="10212"/>
                  </a:lnTo>
                  <a:lnTo>
                    <a:pt x="20987" y="10128"/>
                  </a:lnTo>
                  <a:lnTo>
                    <a:pt x="21029" y="9919"/>
                  </a:lnTo>
                  <a:lnTo>
                    <a:pt x="21092" y="9751"/>
                  </a:lnTo>
                  <a:lnTo>
                    <a:pt x="21092" y="9605"/>
                  </a:lnTo>
                  <a:lnTo>
                    <a:pt x="21175" y="9521"/>
                  </a:lnTo>
                  <a:lnTo>
                    <a:pt x="21175" y="9437"/>
                  </a:lnTo>
                  <a:lnTo>
                    <a:pt x="21196" y="9312"/>
                  </a:lnTo>
                  <a:lnTo>
                    <a:pt x="21196" y="9165"/>
                  </a:lnTo>
                  <a:lnTo>
                    <a:pt x="21280" y="9082"/>
                  </a:lnTo>
                  <a:lnTo>
                    <a:pt x="21343" y="8956"/>
                  </a:lnTo>
                  <a:lnTo>
                    <a:pt x="21531" y="8684"/>
                  </a:lnTo>
                  <a:lnTo>
                    <a:pt x="21615" y="8538"/>
                  </a:lnTo>
                  <a:lnTo>
                    <a:pt x="21761" y="8391"/>
                  </a:lnTo>
                  <a:lnTo>
                    <a:pt x="21824" y="8287"/>
                  </a:lnTo>
                  <a:lnTo>
                    <a:pt x="21908" y="8224"/>
                  </a:lnTo>
                  <a:lnTo>
                    <a:pt x="21950" y="8077"/>
                  </a:lnTo>
                  <a:lnTo>
                    <a:pt x="22075" y="7973"/>
                  </a:lnTo>
                  <a:lnTo>
                    <a:pt x="22117" y="7952"/>
                  </a:lnTo>
                  <a:lnTo>
                    <a:pt x="22075" y="7910"/>
                  </a:lnTo>
                  <a:lnTo>
                    <a:pt x="22012" y="7847"/>
                  </a:lnTo>
                  <a:lnTo>
                    <a:pt x="21908" y="7826"/>
                  </a:lnTo>
                  <a:lnTo>
                    <a:pt x="21845" y="7763"/>
                  </a:lnTo>
                  <a:lnTo>
                    <a:pt x="21803" y="7722"/>
                  </a:lnTo>
                  <a:lnTo>
                    <a:pt x="21719" y="7743"/>
                  </a:lnTo>
                  <a:lnTo>
                    <a:pt x="21552" y="7805"/>
                  </a:lnTo>
                  <a:lnTo>
                    <a:pt x="21406" y="7847"/>
                  </a:lnTo>
                  <a:lnTo>
                    <a:pt x="21280" y="7910"/>
                  </a:lnTo>
                  <a:lnTo>
                    <a:pt x="21196" y="8015"/>
                  </a:lnTo>
                  <a:lnTo>
                    <a:pt x="21092" y="8056"/>
                  </a:lnTo>
                  <a:lnTo>
                    <a:pt x="21071" y="8119"/>
                  </a:lnTo>
                  <a:lnTo>
                    <a:pt x="21008" y="8140"/>
                  </a:lnTo>
                  <a:lnTo>
                    <a:pt x="20903" y="8077"/>
                  </a:lnTo>
                  <a:lnTo>
                    <a:pt x="20862" y="8035"/>
                  </a:lnTo>
                  <a:lnTo>
                    <a:pt x="20862" y="7973"/>
                  </a:lnTo>
                  <a:lnTo>
                    <a:pt x="20924" y="7973"/>
                  </a:lnTo>
                  <a:lnTo>
                    <a:pt x="20987" y="7952"/>
                  </a:lnTo>
                  <a:lnTo>
                    <a:pt x="20987" y="7847"/>
                  </a:lnTo>
                  <a:lnTo>
                    <a:pt x="20966" y="7805"/>
                  </a:lnTo>
                  <a:lnTo>
                    <a:pt x="20882" y="7805"/>
                  </a:lnTo>
                  <a:lnTo>
                    <a:pt x="20820" y="7763"/>
                  </a:lnTo>
                  <a:lnTo>
                    <a:pt x="20903" y="7743"/>
                  </a:lnTo>
                  <a:lnTo>
                    <a:pt x="20966" y="7701"/>
                  </a:lnTo>
                  <a:lnTo>
                    <a:pt x="21071" y="7617"/>
                  </a:lnTo>
                  <a:lnTo>
                    <a:pt x="21134" y="7491"/>
                  </a:lnTo>
                  <a:lnTo>
                    <a:pt x="21238" y="7408"/>
                  </a:lnTo>
                  <a:lnTo>
                    <a:pt x="21322" y="7408"/>
                  </a:lnTo>
                  <a:lnTo>
                    <a:pt x="21447" y="7429"/>
                  </a:lnTo>
                  <a:lnTo>
                    <a:pt x="21698" y="7617"/>
                  </a:lnTo>
                  <a:lnTo>
                    <a:pt x="21761" y="7659"/>
                  </a:lnTo>
                  <a:lnTo>
                    <a:pt x="21970" y="7659"/>
                  </a:lnTo>
                  <a:lnTo>
                    <a:pt x="22075" y="7638"/>
                  </a:lnTo>
                  <a:lnTo>
                    <a:pt x="22180" y="7659"/>
                  </a:lnTo>
                  <a:lnTo>
                    <a:pt x="22389" y="7617"/>
                  </a:lnTo>
                  <a:lnTo>
                    <a:pt x="22494" y="7554"/>
                  </a:lnTo>
                  <a:lnTo>
                    <a:pt x="22494" y="7491"/>
                  </a:lnTo>
                  <a:lnTo>
                    <a:pt x="22473" y="7429"/>
                  </a:lnTo>
                  <a:lnTo>
                    <a:pt x="22515" y="7429"/>
                  </a:lnTo>
                  <a:lnTo>
                    <a:pt x="22598" y="7408"/>
                  </a:lnTo>
                  <a:lnTo>
                    <a:pt x="22682" y="7324"/>
                  </a:lnTo>
                  <a:lnTo>
                    <a:pt x="22682" y="7240"/>
                  </a:lnTo>
                  <a:lnTo>
                    <a:pt x="22640" y="7178"/>
                  </a:lnTo>
                  <a:lnTo>
                    <a:pt x="22535" y="7136"/>
                  </a:lnTo>
                  <a:lnTo>
                    <a:pt x="22473" y="7094"/>
                  </a:lnTo>
                  <a:lnTo>
                    <a:pt x="22431" y="7073"/>
                  </a:lnTo>
                  <a:lnTo>
                    <a:pt x="22347" y="7073"/>
                  </a:lnTo>
                  <a:lnTo>
                    <a:pt x="22263" y="7136"/>
                  </a:lnTo>
                  <a:lnTo>
                    <a:pt x="22222" y="7136"/>
                  </a:lnTo>
                  <a:lnTo>
                    <a:pt x="22138" y="7073"/>
                  </a:lnTo>
                  <a:lnTo>
                    <a:pt x="21908" y="7073"/>
                  </a:lnTo>
                  <a:lnTo>
                    <a:pt x="21761" y="7031"/>
                  </a:lnTo>
                  <a:lnTo>
                    <a:pt x="21657" y="6989"/>
                  </a:lnTo>
                  <a:lnTo>
                    <a:pt x="21594" y="6989"/>
                  </a:lnTo>
                  <a:lnTo>
                    <a:pt x="21510" y="7010"/>
                  </a:lnTo>
                  <a:lnTo>
                    <a:pt x="21196" y="7010"/>
                  </a:lnTo>
                  <a:lnTo>
                    <a:pt x="21092" y="6968"/>
                  </a:lnTo>
                  <a:lnTo>
                    <a:pt x="21196" y="6968"/>
                  </a:lnTo>
                  <a:lnTo>
                    <a:pt x="21301" y="6989"/>
                  </a:lnTo>
                  <a:lnTo>
                    <a:pt x="21406" y="6927"/>
                  </a:lnTo>
                  <a:lnTo>
                    <a:pt x="21531" y="6906"/>
                  </a:lnTo>
                  <a:lnTo>
                    <a:pt x="21636" y="6927"/>
                  </a:lnTo>
                  <a:lnTo>
                    <a:pt x="21740" y="6968"/>
                  </a:lnTo>
                  <a:lnTo>
                    <a:pt x="21782" y="6927"/>
                  </a:lnTo>
                  <a:lnTo>
                    <a:pt x="21845" y="6885"/>
                  </a:lnTo>
                  <a:lnTo>
                    <a:pt x="21950" y="6885"/>
                  </a:lnTo>
                  <a:lnTo>
                    <a:pt x="21991" y="6822"/>
                  </a:lnTo>
                  <a:lnTo>
                    <a:pt x="22054" y="6801"/>
                  </a:lnTo>
                  <a:lnTo>
                    <a:pt x="22138" y="6822"/>
                  </a:lnTo>
                  <a:lnTo>
                    <a:pt x="22180" y="6822"/>
                  </a:lnTo>
                  <a:lnTo>
                    <a:pt x="22201" y="6780"/>
                  </a:lnTo>
                  <a:lnTo>
                    <a:pt x="22242" y="6759"/>
                  </a:lnTo>
                  <a:lnTo>
                    <a:pt x="22284" y="6759"/>
                  </a:lnTo>
                  <a:lnTo>
                    <a:pt x="22305" y="6780"/>
                  </a:lnTo>
                  <a:lnTo>
                    <a:pt x="22368" y="6801"/>
                  </a:lnTo>
                  <a:lnTo>
                    <a:pt x="22410" y="6822"/>
                  </a:lnTo>
                  <a:lnTo>
                    <a:pt x="22515" y="6822"/>
                  </a:lnTo>
                  <a:lnTo>
                    <a:pt x="22619" y="6864"/>
                  </a:lnTo>
                  <a:lnTo>
                    <a:pt x="22703" y="6906"/>
                  </a:lnTo>
                  <a:lnTo>
                    <a:pt x="22891" y="6906"/>
                  </a:lnTo>
                  <a:lnTo>
                    <a:pt x="22996" y="6822"/>
                  </a:lnTo>
                  <a:lnTo>
                    <a:pt x="23184" y="6759"/>
                  </a:lnTo>
                  <a:lnTo>
                    <a:pt x="23331" y="6759"/>
                  </a:lnTo>
                  <a:lnTo>
                    <a:pt x="23351" y="6675"/>
                  </a:lnTo>
                  <a:lnTo>
                    <a:pt x="23351" y="6592"/>
                  </a:lnTo>
                  <a:lnTo>
                    <a:pt x="23310" y="6571"/>
                  </a:lnTo>
                  <a:lnTo>
                    <a:pt x="23247" y="6487"/>
                  </a:lnTo>
                  <a:lnTo>
                    <a:pt x="23247" y="6445"/>
                  </a:lnTo>
                  <a:lnTo>
                    <a:pt x="23226" y="6403"/>
                  </a:lnTo>
                  <a:lnTo>
                    <a:pt x="23226" y="6362"/>
                  </a:lnTo>
                  <a:lnTo>
                    <a:pt x="23289" y="6257"/>
                  </a:lnTo>
                  <a:lnTo>
                    <a:pt x="23351" y="6194"/>
                  </a:lnTo>
                  <a:lnTo>
                    <a:pt x="23414" y="6194"/>
                  </a:lnTo>
                  <a:lnTo>
                    <a:pt x="23561" y="6299"/>
                  </a:lnTo>
                  <a:lnTo>
                    <a:pt x="23644" y="6341"/>
                  </a:lnTo>
                  <a:lnTo>
                    <a:pt x="23707" y="6299"/>
                  </a:lnTo>
                  <a:lnTo>
                    <a:pt x="23749" y="6236"/>
                  </a:lnTo>
                  <a:lnTo>
                    <a:pt x="23854" y="6069"/>
                  </a:lnTo>
                  <a:lnTo>
                    <a:pt x="23958" y="5985"/>
                  </a:lnTo>
                  <a:lnTo>
                    <a:pt x="24042" y="5964"/>
                  </a:lnTo>
                  <a:lnTo>
                    <a:pt x="24063" y="5922"/>
                  </a:lnTo>
                  <a:lnTo>
                    <a:pt x="24167" y="5838"/>
                  </a:lnTo>
                  <a:lnTo>
                    <a:pt x="24272" y="5776"/>
                  </a:lnTo>
                  <a:lnTo>
                    <a:pt x="24335" y="5713"/>
                  </a:lnTo>
                  <a:lnTo>
                    <a:pt x="24335" y="5566"/>
                  </a:lnTo>
                  <a:lnTo>
                    <a:pt x="24272" y="5420"/>
                  </a:lnTo>
                  <a:lnTo>
                    <a:pt x="24188" y="5336"/>
                  </a:lnTo>
                  <a:lnTo>
                    <a:pt x="24167" y="5253"/>
                  </a:lnTo>
                  <a:lnTo>
                    <a:pt x="24021" y="5127"/>
                  </a:lnTo>
                  <a:lnTo>
                    <a:pt x="24021" y="5085"/>
                  </a:lnTo>
                  <a:lnTo>
                    <a:pt x="23958" y="5002"/>
                  </a:lnTo>
                  <a:lnTo>
                    <a:pt x="23854" y="4939"/>
                  </a:lnTo>
                  <a:lnTo>
                    <a:pt x="23812" y="4939"/>
                  </a:lnTo>
                  <a:lnTo>
                    <a:pt x="23728" y="4876"/>
                  </a:lnTo>
                  <a:lnTo>
                    <a:pt x="23623" y="4813"/>
                  </a:lnTo>
                  <a:lnTo>
                    <a:pt x="23498" y="4813"/>
                  </a:lnTo>
                  <a:lnTo>
                    <a:pt x="23331" y="4771"/>
                  </a:lnTo>
                  <a:lnTo>
                    <a:pt x="23184" y="4688"/>
                  </a:lnTo>
                  <a:lnTo>
                    <a:pt x="23038" y="4667"/>
                  </a:lnTo>
                  <a:lnTo>
                    <a:pt x="22975" y="4688"/>
                  </a:lnTo>
                  <a:lnTo>
                    <a:pt x="22828" y="4688"/>
                  </a:lnTo>
                  <a:lnTo>
                    <a:pt x="22682" y="4730"/>
                  </a:lnTo>
                  <a:lnTo>
                    <a:pt x="22619" y="4792"/>
                  </a:lnTo>
                  <a:lnTo>
                    <a:pt x="22515" y="4834"/>
                  </a:lnTo>
                  <a:lnTo>
                    <a:pt x="22410" y="4792"/>
                  </a:lnTo>
                  <a:lnTo>
                    <a:pt x="22389" y="4730"/>
                  </a:lnTo>
                  <a:lnTo>
                    <a:pt x="22347" y="4771"/>
                  </a:lnTo>
                  <a:lnTo>
                    <a:pt x="22305" y="4834"/>
                  </a:lnTo>
                  <a:lnTo>
                    <a:pt x="22347" y="4918"/>
                  </a:lnTo>
                  <a:lnTo>
                    <a:pt x="22347" y="5022"/>
                  </a:lnTo>
                  <a:lnTo>
                    <a:pt x="22284" y="5106"/>
                  </a:lnTo>
                  <a:lnTo>
                    <a:pt x="22242" y="5106"/>
                  </a:lnTo>
                  <a:lnTo>
                    <a:pt x="22242" y="5148"/>
                  </a:lnTo>
                  <a:lnTo>
                    <a:pt x="22263" y="5211"/>
                  </a:lnTo>
                  <a:lnTo>
                    <a:pt x="22242" y="5294"/>
                  </a:lnTo>
                  <a:lnTo>
                    <a:pt x="22138" y="5336"/>
                  </a:lnTo>
                  <a:lnTo>
                    <a:pt x="22033" y="5336"/>
                  </a:lnTo>
                  <a:lnTo>
                    <a:pt x="21970" y="5253"/>
                  </a:lnTo>
                  <a:lnTo>
                    <a:pt x="21970" y="5190"/>
                  </a:lnTo>
                  <a:lnTo>
                    <a:pt x="21929" y="5148"/>
                  </a:lnTo>
                  <a:lnTo>
                    <a:pt x="21866" y="5211"/>
                  </a:lnTo>
                  <a:lnTo>
                    <a:pt x="21866" y="5315"/>
                  </a:lnTo>
                  <a:lnTo>
                    <a:pt x="21887" y="5336"/>
                  </a:lnTo>
                  <a:lnTo>
                    <a:pt x="21845" y="5420"/>
                  </a:lnTo>
                  <a:lnTo>
                    <a:pt x="21824" y="5525"/>
                  </a:lnTo>
                  <a:lnTo>
                    <a:pt x="21782" y="5566"/>
                  </a:lnTo>
                  <a:lnTo>
                    <a:pt x="21782" y="5504"/>
                  </a:lnTo>
                  <a:lnTo>
                    <a:pt x="21824" y="5441"/>
                  </a:lnTo>
                  <a:lnTo>
                    <a:pt x="21782" y="5315"/>
                  </a:lnTo>
                  <a:lnTo>
                    <a:pt x="21740" y="5232"/>
                  </a:lnTo>
                  <a:lnTo>
                    <a:pt x="21761" y="5148"/>
                  </a:lnTo>
                  <a:lnTo>
                    <a:pt x="21761" y="5064"/>
                  </a:lnTo>
                  <a:lnTo>
                    <a:pt x="21719" y="5002"/>
                  </a:lnTo>
                  <a:lnTo>
                    <a:pt x="21719" y="4918"/>
                  </a:lnTo>
                  <a:lnTo>
                    <a:pt x="21657" y="4939"/>
                  </a:lnTo>
                  <a:lnTo>
                    <a:pt x="21636" y="5002"/>
                  </a:lnTo>
                  <a:lnTo>
                    <a:pt x="21552" y="5064"/>
                  </a:lnTo>
                  <a:lnTo>
                    <a:pt x="21552" y="5148"/>
                  </a:lnTo>
                  <a:lnTo>
                    <a:pt x="21531" y="5253"/>
                  </a:lnTo>
                  <a:lnTo>
                    <a:pt x="21364" y="5420"/>
                  </a:lnTo>
                  <a:lnTo>
                    <a:pt x="21301" y="5483"/>
                  </a:lnTo>
                  <a:lnTo>
                    <a:pt x="21217" y="5483"/>
                  </a:lnTo>
                  <a:lnTo>
                    <a:pt x="21154" y="5546"/>
                  </a:lnTo>
                  <a:lnTo>
                    <a:pt x="21050" y="5629"/>
                  </a:lnTo>
                  <a:lnTo>
                    <a:pt x="20945" y="5629"/>
                  </a:lnTo>
                  <a:lnTo>
                    <a:pt x="20841" y="5734"/>
                  </a:lnTo>
                  <a:lnTo>
                    <a:pt x="20694" y="5818"/>
                  </a:lnTo>
                  <a:lnTo>
                    <a:pt x="20422" y="5818"/>
                  </a:lnTo>
                  <a:lnTo>
                    <a:pt x="20422" y="5859"/>
                  </a:lnTo>
                  <a:lnTo>
                    <a:pt x="20359" y="5901"/>
                  </a:lnTo>
                  <a:lnTo>
                    <a:pt x="20255" y="5901"/>
                  </a:lnTo>
                  <a:lnTo>
                    <a:pt x="20171" y="5880"/>
                  </a:lnTo>
                  <a:lnTo>
                    <a:pt x="20087" y="5943"/>
                  </a:lnTo>
                  <a:lnTo>
                    <a:pt x="19711" y="6131"/>
                  </a:lnTo>
                  <a:lnTo>
                    <a:pt x="19522" y="6278"/>
                  </a:lnTo>
                  <a:lnTo>
                    <a:pt x="19502" y="6382"/>
                  </a:lnTo>
                  <a:lnTo>
                    <a:pt x="19439" y="6403"/>
                  </a:lnTo>
                  <a:lnTo>
                    <a:pt x="19229" y="6571"/>
                  </a:lnTo>
                  <a:lnTo>
                    <a:pt x="19125" y="6675"/>
                  </a:lnTo>
                  <a:lnTo>
                    <a:pt x="19104" y="6613"/>
                  </a:lnTo>
                  <a:lnTo>
                    <a:pt x="19083" y="6613"/>
                  </a:lnTo>
                  <a:lnTo>
                    <a:pt x="18978" y="6696"/>
                  </a:lnTo>
                  <a:lnTo>
                    <a:pt x="18895" y="6822"/>
                  </a:lnTo>
                  <a:lnTo>
                    <a:pt x="18790" y="6968"/>
                  </a:lnTo>
                  <a:lnTo>
                    <a:pt x="18769" y="7031"/>
                  </a:lnTo>
                  <a:lnTo>
                    <a:pt x="18727" y="7094"/>
                  </a:lnTo>
                  <a:lnTo>
                    <a:pt x="18706" y="7031"/>
                  </a:lnTo>
                  <a:lnTo>
                    <a:pt x="18748" y="6906"/>
                  </a:lnTo>
                  <a:lnTo>
                    <a:pt x="18748" y="6801"/>
                  </a:lnTo>
                  <a:lnTo>
                    <a:pt x="18748" y="6696"/>
                  </a:lnTo>
                  <a:lnTo>
                    <a:pt x="18853" y="6696"/>
                  </a:lnTo>
                  <a:lnTo>
                    <a:pt x="18895" y="6654"/>
                  </a:lnTo>
                  <a:lnTo>
                    <a:pt x="19020" y="6550"/>
                  </a:lnTo>
                  <a:lnTo>
                    <a:pt x="19104" y="6508"/>
                  </a:lnTo>
                  <a:lnTo>
                    <a:pt x="19209" y="6403"/>
                  </a:lnTo>
                  <a:lnTo>
                    <a:pt x="19355" y="6278"/>
                  </a:lnTo>
                  <a:lnTo>
                    <a:pt x="19418" y="6194"/>
                  </a:lnTo>
                  <a:lnTo>
                    <a:pt x="19522" y="6152"/>
                  </a:lnTo>
                  <a:lnTo>
                    <a:pt x="19627" y="5985"/>
                  </a:lnTo>
                  <a:lnTo>
                    <a:pt x="19669" y="5922"/>
                  </a:lnTo>
                  <a:lnTo>
                    <a:pt x="19648" y="5838"/>
                  </a:lnTo>
                  <a:lnTo>
                    <a:pt x="19669" y="5776"/>
                  </a:lnTo>
                  <a:lnTo>
                    <a:pt x="19690" y="5818"/>
                  </a:lnTo>
                  <a:lnTo>
                    <a:pt x="19753" y="5838"/>
                  </a:lnTo>
                  <a:lnTo>
                    <a:pt x="19836" y="5755"/>
                  </a:lnTo>
                  <a:lnTo>
                    <a:pt x="19941" y="5713"/>
                  </a:lnTo>
                  <a:lnTo>
                    <a:pt x="19941" y="5629"/>
                  </a:lnTo>
                  <a:lnTo>
                    <a:pt x="20004" y="5504"/>
                  </a:lnTo>
                  <a:lnTo>
                    <a:pt x="20066" y="5462"/>
                  </a:lnTo>
                  <a:lnTo>
                    <a:pt x="20150" y="5504"/>
                  </a:lnTo>
                  <a:lnTo>
                    <a:pt x="20213" y="5420"/>
                  </a:lnTo>
                  <a:lnTo>
                    <a:pt x="20297" y="5399"/>
                  </a:lnTo>
                  <a:lnTo>
                    <a:pt x="20318" y="5420"/>
                  </a:lnTo>
                  <a:lnTo>
                    <a:pt x="20401" y="5420"/>
                  </a:lnTo>
                  <a:lnTo>
                    <a:pt x="20715" y="5127"/>
                  </a:lnTo>
                  <a:lnTo>
                    <a:pt x="20778" y="5022"/>
                  </a:lnTo>
                  <a:lnTo>
                    <a:pt x="20799" y="4897"/>
                  </a:lnTo>
                  <a:lnTo>
                    <a:pt x="20882" y="4709"/>
                  </a:lnTo>
                  <a:lnTo>
                    <a:pt x="20987" y="4583"/>
                  </a:lnTo>
                  <a:lnTo>
                    <a:pt x="20987" y="4458"/>
                  </a:lnTo>
                  <a:lnTo>
                    <a:pt x="20987" y="4269"/>
                  </a:lnTo>
                  <a:lnTo>
                    <a:pt x="20945" y="4165"/>
                  </a:lnTo>
                  <a:lnTo>
                    <a:pt x="20882" y="4144"/>
                  </a:lnTo>
                  <a:lnTo>
                    <a:pt x="20736" y="4165"/>
                  </a:lnTo>
                  <a:lnTo>
                    <a:pt x="20590" y="4165"/>
                  </a:lnTo>
                  <a:lnTo>
                    <a:pt x="20464" y="4102"/>
                  </a:lnTo>
                  <a:lnTo>
                    <a:pt x="20318" y="4102"/>
                  </a:lnTo>
                  <a:lnTo>
                    <a:pt x="20255" y="4165"/>
                  </a:lnTo>
                  <a:lnTo>
                    <a:pt x="20213" y="4248"/>
                  </a:lnTo>
                  <a:lnTo>
                    <a:pt x="20255" y="4290"/>
                  </a:lnTo>
                  <a:lnTo>
                    <a:pt x="20213" y="4353"/>
                  </a:lnTo>
                  <a:lnTo>
                    <a:pt x="20213" y="4499"/>
                  </a:lnTo>
                  <a:lnTo>
                    <a:pt x="20171" y="4646"/>
                  </a:lnTo>
                  <a:lnTo>
                    <a:pt x="20066" y="4792"/>
                  </a:lnTo>
                  <a:lnTo>
                    <a:pt x="20004" y="4730"/>
                  </a:lnTo>
                  <a:lnTo>
                    <a:pt x="19941" y="4709"/>
                  </a:lnTo>
                  <a:lnTo>
                    <a:pt x="19899" y="4709"/>
                  </a:lnTo>
                  <a:lnTo>
                    <a:pt x="19857" y="4771"/>
                  </a:lnTo>
                  <a:lnTo>
                    <a:pt x="19794" y="4792"/>
                  </a:lnTo>
                  <a:lnTo>
                    <a:pt x="19732" y="4730"/>
                  </a:lnTo>
                  <a:lnTo>
                    <a:pt x="19669" y="4730"/>
                  </a:lnTo>
                  <a:cubicBezTo>
                    <a:pt x="19669" y="4730"/>
                    <a:pt x="19481" y="4688"/>
                    <a:pt x="19481" y="4646"/>
                  </a:cubicBezTo>
                  <a:lnTo>
                    <a:pt x="19271" y="4646"/>
                  </a:lnTo>
                  <a:lnTo>
                    <a:pt x="19167" y="4709"/>
                  </a:lnTo>
                  <a:lnTo>
                    <a:pt x="19020" y="4730"/>
                  </a:lnTo>
                  <a:lnTo>
                    <a:pt x="18895" y="4792"/>
                  </a:lnTo>
                  <a:lnTo>
                    <a:pt x="18832" y="4750"/>
                  </a:lnTo>
                  <a:lnTo>
                    <a:pt x="18832" y="4709"/>
                  </a:lnTo>
                  <a:lnTo>
                    <a:pt x="18853" y="4625"/>
                  </a:lnTo>
                  <a:lnTo>
                    <a:pt x="18853" y="4541"/>
                  </a:lnTo>
                  <a:lnTo>
                    <a:pt x="18895" y="4478"/>
                  </a:lnTo>
                  <a:lnTo>
                    <a:pt x="18916" y="4478"/>
                  </a:lnTo>
                  <a:lnTo>
                    <a:pt x="18957" y="4499"/>
                  </a:lnTo>
                  <a:lnTo>
                    <a:pt x="19020" y="4499"/>
                  </a:lnTo>
                  <a:lnTo>
                    <a:pt x="19146" y="4437"/>
                  </a:lnTo>
                  <a:lnTo>
                    <a:pt x="19439" y="4416"/>
                  </a:lnTo>
                  <a:lnTo>
                    <a:pt x="19481" y="4395"/>
                  </a:lnTo>
                  <a:lnTo>
                    <a:pt x="19543" y="4290"/>
                  </a:lnTo>
                  <a:lnTo>
                    <a:pt x="19564" y="4206"/>
                  </a:lnTo>
                  <a:lnTo>
                    <a:pt x="19648" y="4165"/>
                  </a:lnTo>
                  <a:lnTo>
                    <a:pt x="19669" y="4102"/>
                  </a:lnTo>
                  <a:lnTo>
                    <a:pt x="19627" y="4060"/>
                  </a:lnTo>
                  <a:lnTo>
                    <a:pt x="19627" y="3997"/>
                  </a:lnTo>
                  <a:lnTo>
                    <a:pt x="19313" y="3997"/>
                  </a:lnTo>
                  <a:lnTo>
                    <a:pt x="19125" y="3955"/>
                  </a:lnTo>
                  <a:lnTo>
                    <a:pt x="19020" y="3893"/>
                  </a:lnTo>
                  <a:lnTo>
                    <a:pt x="18937" y="3872"/>
                  </a:lnTo>
                  <a:lnTo>
                    <a:pt x="18685" y="3893"/>
                  </a:lnTo>
                  <a:lnTo>
                    <a:pt x="18560" y="3872"/>
                  </a:lnTo>
                  <a:lnTo>
                    <a:pt x="18455" y="3830"/>
                  </a:lnTo>
                  <a:lnTo>
                    <a:pt x="18288" y="3830"/>
                  </a:lnTo>
                  <a:lnTo>
                    <a:pt x="18162" y="3851"/>
                  </a:lnTo>
                  <a:lnTo>
                    <a:pt x="18100" y="3830"/>
                  </a:lnTo>
                  <a:lnTo>
                    <a:pt x="17995" y="3788"/>
                  </a:lnTo>
                  <a:lnTo>
                    <a:pt x="17932" y="3788"/>
                  </a:lnTo>
                  <a:lnTo>
                    <a:pt x="17849" y="3893"/>
                  </a:lnTo>
                  <a:lnTo>
                    <a:pt x="17849" y="3976"/>
                  </a:lnTo>
                  <a:lnTo>
                    <a:pt x="17765" y="4039"/>
                  </a:lnTo>
                  <a:lnTo>
                    <a:pt x="17744" y="4039"/>
                  </a:lnTo>
                  <a:lnTo>
                    <a:pt x="17765" y="3955"/>
                  </a:lnTo>
                  <a:lnTo>
                    <a:pt x="17765" y="3934"/>
                  </a:lnTo>
                  <a:lnTo>
                    <a:pt x="17681" y="3934"/>
                  </a:lnTo>
                  <a:lnTo>
                    <a:pt x="17451" y="3997"/>
                  </a:lnTo>
                  <a:lnTo>
                    <a:pt x="17305" y="4060"/>
                  </a:lnTo>
                  <a:lnTo>
                    <a:pt x="17221" y="4144"/>
                  </a:lnTo>
                  <a:lnTo>
                    <a:pt x="17158" y="4186"/>
                  </a:lnTo>
                  <a:lnTo>
                    <a:pt x="17053" y="4186"/>
                  </a:lnTo>
                  <a:lnTo>
                    <a:pt x="16949" y="4206"/>
                  </a:lnTo>
                  <a:lnTo>
                    <a:pt x="16886" y="4269"/>
                  </a:lnTo>
                  <a:lnTo>
                    <a:pt x="16781" y="4290"/>
                  </a:lnTo>
                  <a:lnTo>
                    <a:pt x="16698" y="4374"/>
                  </a:lnTo>
                  <a:lnTo>
                    <a:pt x="16698" y="4458"/>
                  </a:lnTo>
                  <a:lnTo>
                    <a:pt x="16635" y="4520"/>
                  </a:lnTo>
                  <a:lnTo>
                    <a:pt x="16593" y="4520"/>
                  </a:lnTo>
                  <a:lnTo>
                    <a:pt x="16530" y="4458"/>
                  </a:lnTo>
                  <a:lnTo>
                    <a:pt x="16530" y="4374"/>
                  </a:lnTo>
                  <a:lnTo>
                    <a:pt x="16509" y="4290"/>
                  </a:lnTo>
                  <a:lnTo>
                    <a:pt x="16468" y="4248"/>
                  </a:lnTo>
                  <a:lnTo>
                    <a:pt x="16468" y="4165"/>
                  </a:lnTo>
                  <a:lnTo>
                    <a:pt x="16509" y="4081"/>
                  </a:lnTo>
                  <a:lnTo>
                    <a:pt x="16593" y="4081"/>
                  </a:lnTo>
                  <a:lnTo>
                    <a:pt x="16698" y="4039"/>
                  </a:lnTo>
                  <a:lnTo>
                    <a:pt x="16802" y="4039"/>
                  </a:lnTo>
                  <a:lnTo>
                    <a:pt x="16886" y="3997"/>
                  </a:lnTo>
                  <a:lnTo>
                    <a:pt x="16928" y="3955"/>
                  </a:lnTo>
                  <a:lnTo>
                    <a:pt x="17012" y="3934"/>
                  </a:lnTo>
                  <a:lnTo>
                    <a:pt x="17158" y="3893"/>
                  </a:lnTo>
                  <a:lnTo>
                    <a:pt x="17263" y="3851"/>
                  </a:lnTo>
                  <a:lnTo>
                    <a:pt x="17346" y="3788"/>
                  </a:lnTo>
                  <a:lnTo>
                    <a:pt x="17472" y="3788"/>
                  </a:lnTo>
                  <a:lnTo>
                    <a:pt x="17556" y="3746"/>
                  </a:lnTo>
                  <a:lnTo>
                    <a:pt x="17577" y="3662"/>
                  </a:lnTo>
                  <a:lnTo>
                    <a:pt x="17556" y="3621"/>
                  </a:lnTo>
                  <a:lnTo>
                    <a:pt x="17514" y="3558"/>
                  </a:lnTo>
                  <a:lnTo>
                    <a:pt x="17346" y="3558"/>
                  </a:lnTo>
                  <a:lnTo>
                    <a:pt x="17346" y="3516"/>
                  </a:lnTo>
                  <a:lnTo>
                    <a:pt x="17430" y="3516"/>
                  </a:lnTo>
                  <a:lnTo>
                    <a:pt x="17451" y="3537"/>
                  </a:lnTo>
                  <a:lnTo>
                    <a:pt x="17535" y="3537"/>
                  </a:lnTo>
                  <a:lnTo>
                    <a:pt x="17577" y="3558"/>
                  </a:lnTo>
                  <a:lnTo>
                    <a:pt x="17618" y="3662"/>
                  </a:lnTo>
                  <a:lnTo>
                    <a:pt x="17639" y="3662"/>
                  </a:lnTo>
                  <a:lnTo>
                    <a:pt x="17660" y="3641"/>
                  </a:lnTo>
                  <a:lnTo>
                    <a:pt x="17765" y="3579"/>
                  </a:lnTo>
                  <a:lnTo>
                    <a:pt x="17890" y="3621"/>
                  </a:lnTo>
                  <a:lnTo>
                    <a:pt x="17974" y="3579"/>
                  </a:lnTo>
                  <a:lnTo>
                    <a:pt x="18058" y="3537"/>
                  </a:lnTo>
                  <a:lnTo>
                    <a:pt x="18141" y="3516"/>
                  </a:lnTo>
                  <a:lnTo>
                    <a:pt x="18246" y="3537"/>
                  </a:lnTo>
                  <a:lnTo>
                    <a:pt x="18351" y="3537"/>
                  </a:lnTo>
                  <a:lnTo>
                    <a:pt x="18455" y="3516"/>
                  </a:lnTo>
                  <a:lnTo>
                    <a:pt x="18518" y="3537"/>
                  </a:lnTo>
                  <a:lnTo>
                    <a:pt x="18602" y="3579"/>
                  </a:lnTo>
                  <a:lnTo>
                    <a:pt x="18769" y="3579"/>
                  </a:lnTo>
                  <a:lnTo>
                    <a:pt x="18790" y="3621"/>
                  </a:lnTo>
                  <a:lnTo>
                    <a:pt x="18832" y="3621"/>
                  </a:lnTo>
                  <a:lnTo>
                    <a:pt x="18978" y="3725"/>
                  </a:lnTo>
                  <a:lnTo>
                    <a:pt x="19041" y="3746"/>
                  </a:lnTo>
                  <a:lnTo>
                    <a:pt x="19146" y="3725"/>
                  </a:lnTo>
                  <a:lnTo>
                    <a:pt x="19209" y="3662"/>
                  </a:lnTo>
                  <a:lnTo>
                    <a:pt x="19292" y="3662"/>
                  </a:lnTo>
                  <a:lnTo>
                    <a:pt x="19355" y="3683"/>
                  </a:lnTo>
                  <a:lnTo>
                    <a:pt x="19439" y="3683"/>
                  </a:lnTo>
                  <a:lnTo>
                    <a:pt x="19502" y="3725"/>
                  </a:lnTo>
                  <a:lnTo>
                    <a:pt x="19564" y="3725"/>
                  </a:lnTo>
                  <a:lnTo>
                    <a:pt x="19732" y="3662"/>
                  </a:lnTo>
                  <a:lnTo>
                    <a:pt x="19815" y="3621"/>
                  </a:lnTo>
                  <a:lnTo>
                    <a:pt x="19920" y="3621"/>
                  </a:lnTo>
                  <a:lnTo>
                    <a:pt x="19983" y="3662"/>
                  </a:lnTo>
                  <a:lnTo>
                    <a:pt x="20046" y="3662"/>
                  </a:lnTo>
                  <a:lnTo>
                    <a:pt x="20129" y="3621"/>
                  </a:lnTo>
                  <a:lnTo>
                    <a:pt x="20234" y="3641"/>
                  </a:lnTo>
                  <a:lnTo>
                    <a:pt x="20338" y="3641"/>
                  </a:lnTo>
                  <a:lnTo>
                    <a:pt x="20338" y="3579"/>
                  </a:lnTo>
                  <a:lnTo>
                    <a:pt x="20276" y="3558"/>
                  </a:lnTo>
                  <a:lnTo>
                    <a:pt x="20276" y="3516"/>
                  </a:lnTo>
                  <a:lnTo>
                    <a:pt x="20297" y="3474"/>
                  </a:lnTo>
                  <a:lnTo>
                    <a:pt x="20359" y="3537"/>
                  </a:lnTo>
                  <a:lnTo>
                    <a:pt x="20401" y="3579"/>
                  </a:lnTo>
                  <a:lnTo>
                    <a:pt x="20485" y="3579"/>
                  </a:lnTo>
                  <a:lnTo>
                    <a:pt x="20548" y="3558"/>
                  </a:lnTo>
                  <a:lnTo>
                    <a:pt x="20694" y="3558"/>
                  </a:lnTo>
                  <a:lnTo>
                    <a:pt x="20903" y="3474"/>
                  </a:lnTo>
                  <a:lnTo>
                    <a:pt x="21008" y="3432"/>
                  </a:lnTo>
                  <a:lnTo>
                    <a:pt x="21029" y="3369"/>
                  </a:lnTo>
                  <a:lnTo>
                    <a:pt x="21029" y="3328"/>
                  </a:lnTo>
                  <a:lnTo>
                    <a:pt x="21092" y="3307"/>
                  </a:lnTo>
                  <a:lnTo>
                    <a:pt x="21134" y="3328"/>
                  </a:lnTo>
                  <a:lnTo>
                    <a:pt x="21217" y="3307"/>
                  </a:lnTo>
                  <a:lnTo>
                    <a:pt x="21322" y="3223"/>
                  </a:lnTo>
                  <a:lnTo>
                    <a:pt x="21406" y="3202"/>
                  </a:lnTo>
                  <a:lnTo>
                    <a:pt x="21406" y="3118"/>
                  </a:lnTo>
                  <a:lnTo>
                    <a:pt x="21426" y="3056"/>
                  </a:lnTo>
                  <a:lnTo>
                    <a:pt x="21489" y="3035"/>
                  </a:lnTo>
                  <a:lnTo>
                    <a:pt x="21489" y="2930"/>
                  </a:lnTo>
                  <a:lnTo>
                    <a:pt x="21447" y="2888"/>
                  </a:lnTo>
                  <a:lnTo>
                    <a:pt x="21343" y="2805"/>
                  </a:lnTo>
                  <a:lnTo>
                    <a:pt x="21217" y="2742"/>
                  </a:lnTo>
                  <a:lnTo>
                    <a:pt x="21113" y="2637"/>
                  </a:lnTo>
                  <a:lnTo>
                    <a:pt x="21092" y="2574"/>
                  </a:lnTo>
                  <a:lnTo>
                    <a:pt x="21029" y="2512"/>
                  </a:lnTo>
                  <a:lnTo>
                    <a:pt x="20882" y="2491"/>
                  </a:lnTo>
                  <a:lnTo>
                    <a:pt x="20799" y="2407"/>
                  </a:lnTo>
                  <a:lnTo>
                    <a:pt x="20778" y="2323"/>
                  </a:lnTo>
                  <a:lnTo>
                    <a:pt x="20715" y="2302"/>
                  </a:lnTo>
                  <a:lnTo>
                    <a:pt x="20694" y="2323"/>
                  </a:lnTo>
                  <a:lnTo>
                    <a:pt x="20610" y="2365"/>
                  </a:lnTo>
                  <a:lnTo>
                    <a:pt x="20569" y="2323"/>
                  </a:lnTo>
                  <a:lnTo>
                    <a:pt x="20548" y="2261"/>
                  </a:lnTo>
                  <a:lnTo>
                    <a:pt x="20485" y="2198"/>
                  </a:lnTo>
                  <a:lnTo>
                    <a:pt x="20255" y="2198"/>
                  </a:lnTo>
                  <a:lnTo>
                    <a:pt x="20171" y="2219"/>
                  </a:lnTo>
                  <a:lnTo>
                    <a:pt x="20171" y="2302"/>
                  </a:lnTo>
                  <a:lnTo>
                    <a:pt x="20171" y="2365"/>
                  </a:lnTo>
                  <a:lnTo>
                    <a:pt x="20129" y="2302"/>
                  </a:lnTo>
                  <a:lnTo>
                    <a:pt x="20066" y="2302"/>
                  </a:lnTo>
                  <a:lnTo>
                    <a:pt x="19920" y="2386"/>
                  </a:lnTo>
                  <a:lnTo>
                    <a:pt x="19836" y="2407"/>
                  </a:lnTo>
                  <a:lnTo>
                    <a:pt x="19711" y="2365"/>
                  </a:lnTo>
                  <a:lnTo>
                    <a:pt x="19606" y="2365"/>
                  </a:lnTo>
                  <a:lnTo>
                    <a:pt x="19522" y="2323"/>
                  </a:lnTo>
                  <a:lnTo>
                    <a:pt x="19460" y="2261"/>
                  </a:lnTo>
                  <a:lnTo>
                    <a:pt x="19460" y="2177"/>
                  </a:lnTo>
                  <a:lnTo>
                    <a:pt x="19522" y="2177"/>
                  </a:lnTo>
                  <a:lnTo>
                    <a:pt x="19564" y="2219"/>
                  </a:lnTo>
                  <a:lnTo>
                    <a:pt x="19669" y="2261"/>
                  </a:lnTo>
                  <a:lnTo>
                    <a:pt x="19711" y="2219"/>
                  </a:lnTo>
                  <a:lnTo>
                    <a:pt x="19711" y="2177"/>
                  </a:lnTo>
                  <a:lnTo>
                    <a:pt x="19606" y="2093"/>
                  </a:lnTo>
                  <a:lnTo>
                    <a:pt x="19606" y="2009"/>
                  </a:lnTo>
                  <a:lnTo>
                    <a:pt x="19627" y="1989"/>
                  </a:lnTo>
                  <a:lnTo>
                    <a:pt x="19669" y="2072"/>
                  </a:lnTo>
                  <a:lnTo>
                    <a:pt x="19774" y="2114"/>
                  </a:lnTo>
                  <a:lnTo>
                    <a:pt x="19857" y="2156"/>
                  </a:lnTo>
                  <a:lnTo>
                    <a:pt x="20025" y="2093"/>
                  </a:lnTo>
                  <a:lnTo>
                    <a:pt x="20171" y="1968"/>
                  </a:lnTo>
                  <a:lnTo>
                    <a:pt x="20171" y="1884"/>
                  </a:lnTo>
                  <a:lnTo>
                    <a:pt x="20150" y="1842"/>
                  </a:lnTo>
                  <a:lnTo>
                    <a:pt x="20087" y="1800"/>
                  </a:lnTo>
                  <a:lnTo>
                    <a:pt x="20087" y="1758"/>
                  </a:lnTo>
                  <a:lnTo>
                    <a:pt x="20150" y="1696"/>
                  </a:lnTo>
                  <a:lnTo>
                    <a:pt x="20150" y="1675"/>
                  </a:lnTo>
                  <a:lnTo>
                    <a:pt x="20046" y="1591"/>
                  </a:lnTo>
                  <a:lnTo>
                    <a:pt x="19962" y="1486"/>
                  </a:lnTo>
                  <a:lnTo>
                    <a:pt x="19920" y="1465"/>
                  </a:lnTo>
                  <a:lnTo>
                    <a:pt x="19857" y="1486"/>
                  </a:lnTo>
                  <a:lnTo>
                    <a:pt x="19774" y="1570"/>
                  </a:lnTo>
                  <a:lnTo>
                    <a:pt x="19627" y="1654"/>
                  </a:lnTo>
                  <a:lnTo>
                    <a:pt x="19439" y="1654"/>
                  </a:lnTo>
                  <a:lnTo>
                    <a:pt x="19334" y="1737"/>
                  </a:lnTo>
                  <a:lnTo>
                    <a:pt x="19292" y="1737"/>
                  </a:lnTo>
                  <a:lnTo>
                    <a:pt x="19229" y="1675"/>
                  </a:lnTo>
                  <a:lnTo>
                    <a:pt x="19188" y="1654"/>
                  </a:lnTo>
                  <a:lnTo>
                    <a:pt x="19104" y="1675"/>
                  </a:lnTo>
                  <a:lnTo>
                    <a:pt x="19020" y="1696"/>
                  </a:lnTo>
                  <a:lnTo>
                    <a:pt x="18937" y="1675"/>
                  </a:lnTo>
                  <a:lnTo>
                    <a:pt x="18874" y="1633"/>
                  </a:lnTo>
                  <a:lnTo>
                    <a:pt x="18769" y="1591"/>
                  </a:lnTo>
                  <a:lnTo>
                    <a:pt x="18685" y="1549"/>
                  </a:lnTo>
                  <a:lnTo>
                    <a:pt x="18581" y="1528"/>
                  </a:lnTo>
                  <a:lnTo>
                    <a:pt x="18476" y="1445"/>
                  </a:lnTo>
                  <a:lnTo>
                    <a:pt x="18309" y="1424"/>
                  </a:lnTo>
                  <a:lnTo>
                    <a:pt x="18100" y="1445"/>
                  </a:lnTo>
                  <a:lnTo>
                    <a:pt x="17995" y="1465"/>
                  </a:lnTo>
                  <a:lnTo>
                    <a:pt x="17849" y="1528"/>
                  </a:lnTo>
                  <a:lnTo>
                    <a:pt x="17723" y="1549"/>
                  </a:lnTo>
                  <a:lnTo>
                    <a:pt x="17577" y="1570"/>
                  </a:lnTo>
                  <a:lnTo>
                    <a:pt x="17472" y="1549"/>
                  </a:lnTo>
                  <a:lnTo>
                    <a:pt x="17346" y="1570"/>
                  </a:lnTo>
                  <a:lnTo>
                    <a:pt x="17325" y="1591"/>
                  </a:lnTo>
                  <a:lnTo>
                    <a:pt x="17346" y="1737"/>
                  </a:lnTo>
                  <a:lnTo>
                    <a:pt x="17346" y="1800"/>
                  </a:lnTo>
                  <a:lnTo>
                    <a:pt x="17305" y="1800"/>
                  </a:lnTo>
                  <a:lnTo>
                    <a:pt x="17242" y="1779"/>
                  </a:lnTo>
                  <a:lnTo>
                    <a:pt x="17158" y="1654"/>
                  </a:lnTo>
                  <a:lnTo>
                    <a:pt x="17137" y="1570"/>
                  </a:lnTo>
                  <a:lnTo>
                    <a:pt x="17095" y="1549"/>
                  </a:lnTo>
                  <a:lnTo>
                    <a:pt x="17012" y="1570"/>
                  </a:lnTo>
                  <a:lnTo>
                    <a:pt x="16698" y="1570"/>
                  </a:lnTo>
                  <a:cubicBezTo>
                    <a:pt x="16698" y="1570"/>
                    <a:pt x="16593" y="1633"/>
                    <a:pt x="16572" y="1633"/>
                  </a:cubicBezTo>
                  <a:lnTo>
                    <a:pt x="16489" y="1737"/>
                  </a:lnTo>
                  <a:lnTo>
                    <a:pt x="16426" y="1884"/>
                  </a:lnTo>
                  <a:lnTo>
                    <a:pt x="16384" y="1968"/>
                  </a:lnTo>
                  <a:lnTo>
                    <a:pt x="16363" y="1968"/>
                  </a:lnTo>
                  <a:lnTo>
                    <a:pt x="16363" y="1905"/>
                  </a:lnTo>
                  <a:lnTo>
                    <a:pt x="16405" y="1800"/>
                  </a:lnTo>
                  <a:lnTo>
                    <a:pt x="16426" y="1737"/>
                  </a:lnTo>
                  <a:lnTo>
                    <a:pt x="16405" y="1696"/>
                  </a:lnTo>
                  <a:lnTo>
                    <a:pt x="16321" y="1737"/>
                  </a:lnTo>
                  <a:lnTo>
                    <a:pt x="16196" y="1737"/>
                  </a:lnTo>
                  <a:lnTo>
                    <a:pt x="16154" y="1779"/>
                  </a:lnTo>
                  <a:lnTo>
                    <a:pt x="16154" y="1842"/>
                  </a:lnTo>
                  <a:lnTo>
                    <a:pt x="16112" y="1884"/>
                  </a:lnTo>
                  <a:lnTo>
                    <a:pt x="16112" y="1989"/>
                  </a:lnTo>
                  <a:lnTo>
                    <a:pt x="16049" y="2009"/>
                  </a:lnTo>
                  <a:lnTo>
                    <a:pt x="16007" y="1968"/>
                  </a:lnTo>
                  <a:lnTo>
                    <a:pt x="16007" y="1905"/>
                  </a:lnTo>
                  <a:lnTo>
                    <a:pt x="16070" y="1842"/>
                  </a:lnTo>
                  <a:lnTo>
                    <a:pt x="16070" y="1675"/>
                  </a:lnTo>
                  <a:lnTo>
                    <a:pt x="16091" y="1591"/>
                  </a:lnTo>
                  <a:lnTo>
                    <a:pt x="16300" y="1465"/>
                  </a:lnTo>
                  <a:lnTo>
                    <a:pt x="16426" y="1382"/>
                  </a:lnTo>
                  <a:lnTo>
                    <a:pt x="16593" y="1382"/>
                  </a:lnTo>
                  <a:lnTo>
                    <a:pt x="16719" y="1424"/>
                  </a:lnTo>
                  <a:lnTo>
                    <a:pt x="16823" y="1424"/>
                  </a:lnTo>
                  <a:lnTo>
                    <a:pt x="16844" y="1382"/>
                  </a:lnTo>
                  <a:lnTo>
                    <a:pt x="17116" y="1382"/>
                  </a:lnTo>
                  <a:lnTo>
                    <a:pt x="17200" y="1340"/>
                  </a:lnTo>
                  <a:lnTo>
                    <a:pt x="17221" y="1256"/>
                  </a:lnTo>
                  <a:lnTo>
                    <a:pt x="17158" y="1256"/>
                  </a:lnTo>
                  <a:lnTo>
                    <a:pt x="17095" y="1173"/>
                  </a:lnTo>
                  <a:lnTo>
                    <a:pt x="17095" y="1068"/>
                  </a:lnTo>
                  <a:lnTo>
                    <a:pt x="17200" y="1005"/>
                  </a:lnTo>
                  <a:lnTo>
                    <a:pt x="17263" y="963"/>
                  </a:lnTo>
                  <a:lnTo>
                    <a:pt x="17346" y="963"/>
                  </a:lnTo>
                  <a:lnTo>
                    <a:pt x="17367" y="1026"/>
                  </a:lnTo>
                  <a:lnTo>
                    <a:pt x="17346" y="1068"/>
                  </a:lnTo>
                  <a:lnTo>
                    <a:pt x="17305" y="1068"/>
                  </a:lnTo>
                  <a:lnTo>
                    <a:pt x="17346" y="1152"/>
                  </a:lnTo>
                  <a:lnTo>
                    <a:pt x="17346" y="1256"/>
                  </a:lnTo>
                  <a:lnTo>
                    <a:pt x="17409" y="1340"/>
                  </a:lnTo>
                  <a:lnTo>
                    <a:pt x="17556" y="1340"/>
                  </a:lnTo>
                  <a:lnTo>
                    <a:pt x="17681" y="1277"/>
                  </a:lnTo>
                  <a:lnTo>
                    <a:pt x="17765" y="1277"/>
                  </a:lnTo>
                  <a:lnTo>
                    <a:pt x="17869" y="1319"/>
                  </a:lnTo>
                  <a:lnTo>
                    <a:pt x="17953" y="1277"/>
                  </a:lnTo>
                  <a:lnTo>
                    <a:pt x="18141" y="1214"/>
                  </a:lnTo>
                  <a:lnTo>
                    <a:pt x="18267" y="1214"/>
                  </a:lnTo>
                  <a:lnTo>
                    <a:pt x="18309" y="1256"/>
                  </a:lnTo>
                  <a:lnTo>
                    <a:pt x="18393" y="1256"/>
                  </a:lnTo>
                  <a:lnTo>
                    <a:pt x="18455" y="1214"/>
                  </a:lnTo>
                  <a:lnTo>
                    <a:pt x="18581" y="1214"/>
                  </a:lnTo>
                  <a:lnTo>
                    <a:pt x="18685" y="1256"/>
                  </a:lnTo>
                  <a:lnTo>
                    <a:pt x="18769" y="1256"/>
                  </a:lnTo>
                  <a:lnTo>
                    <a:pt x="18853" y="1277"/>
                  </a:lnTo>
                  <a:lnTo>
                    <a:pt x="19083" y="1382"/>
                  </a:lnTo>
                  <a:lnTo>
                    <a:pt x="19209" y="1382"/>
                  </a:lnTo>
                  <a:lnTo>
                    <a:pt x="19313" y="1361"/>
                  </a:lnTo>
                  <a:lnTo>
                    <a:pt x="19439" y="1361"/>
                  </a:lnTo>
                  <a:lnTo>
                    <a:pt x="19481" y="1277"/>
                  </a:lnTo>
                  <a:lnTo>
                    <a:pt x="19564" y="1235"/>
                  </a:lnTo>
                  <a:lnTo>
                    <a:pt x="19669" y="1256"/>
                  </a:lnTo>
                  <a:lnTo>
                    <a:pt x="19774" y="1256"/>
                  </a:lnTo>
                  <a:lnTo>
                    <a:pt x="19836" y="1173"/>
                  </a:lnTo>
                  <a:lnTo>
                    <a:pt x="19836" y="1131"/>
                  </a:lnTo>
                  <a:lnTo>
                    <a:pt x="19669" y="1026"/>
                  </a:lnTo>
                  <a:lnTo>
                    <a:pt x="19585" y="963"/>
                  </a:lnTo>
                  <a:lnTo>
                    <a:pt x="19543" y="859"/>
                  </a:lnTo>
                  <a:lnTo>
                    <a:pt x="19439" y="796"/>
                  </a:lnTo>
                  <a:lnTo>
                    <a:pt x="19250" y="733"/>
                  </a:lnTo>
                  <a:lnTo>
                    <a:pt x="19167" y="649"/>
                  </a:lnTo>
                  <a:lnTo>
                    <a:pt x="19062" y="628"/>
                  </a:lnTo>
                  <a:lnTo>
                    <a:pt x="18957" y="649"/>
                  </a:lnTo>
                  <a:lnTo>
                    <a:pt x="18916" y="608"/>
                  </a:lnTo>
                  <a:lnTo>
                    <a:pt x="18853" y="545"/>
                  </a:lnTo>
                  <a:lnTo>
                    <a:pt x="18727" y="587"/>
                  </a:lnTo>
                  <a:lnTo>
                    <a:pt x="18685" y="524"/>
                  </a:lnTo>
                  <a:lnTo>
                    <a:pt x="18455" y="503"/>
                  </a:lnTo>
                  <a:lnTo>
                    <a:pt x="18309" y="398"/>
                  </a:lnTo>
                  <a:lnTo>
                    <a:pt x="18246" y="398"/>
                  </a:lnTo>
                  <a:lnTo>
                    <a:pt x="18058" y="294"/>
                  </a:lnTo>
                  <a:lnTo>
                    <a:pt x="17995" y="294"/>
                  </a:lnTo>
                  <a:lnTo>
                    <a:pt x="17995" y="315"/>
                  </a:lnTo>
                  <a:lnTo>
                    <a:pt x="17932" y="336"/>
                  </a:lnTo>
                  <a:lnTo>
                    <a:pt x="17765" y="231"/>
                  </a:lnTo>
                  <a:lnTo>
                    <a:pt x="17744" y="168"/>
                  </a:lnTo>
                  <a:lnTo>
                    <a:pt x="17681" y="105"/>
                  </a:lnTo>
                  <a:lnTo>
                    <a:pt x="17597" y="126"/>
                  </a:lnTo>
                  <a:lnTo>
                    <a:pt x="17535" y="126"/>
                  </a:lnTo>
                  <a:lnTo>
                    <a:pt x="17472" y="84"/>
                  </a:lnTo>
                  <a:lnTo>
                    <a:pt x="17263" y="84"/>
                  </a:lnTo>
                  <a:lnTo>
                    <a:pt x="17158" y="22"/>
                  </a:lnTo>
                  <a:lnTo>
                    <a:pt x="17074" y="84"/>
                  </a:lnTo>
                  <a:lnTo>
                    <a:pt x="17033" y="84"/>
                  </a:lnTo>
                  <a:lnTo>
                    <a:pt x="17012" y="64"/>
                  </a:lnTo>
                  <a:lnTo>
                    <a:pt x="16928" y="1"/>
                  </a:lnTo>
                  <a:lnTo>
                    <a:pt x="16740" y="22"/>
                  </a:lnTo>
                  <a:lnTo>
                    <a:pt x="166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6B65"/>
                </a:solidFill>
              </a:endParaRPr>
            </a:p>
          </p:txBody>
        </p:sp>
        <p:grpSp>
          <p:nvGrpSpPr>
            <p:cNvPr id="2574" name="Google Shape;2574;p76"/>
            <p:cNvGrpSpPr/>
            <p:nvPr/>
          </p:nvGrpSpPr>
          <p:grpSpPr>
            <a:xfrm>
              <a:off x="2905224" y="2311071"/>
              <a:ext cx="596721" cy="528992"/>
              <a:chOff x="1922950" y="1410350"/>
              <a:chExt cx="1252825" cy="1162875"/>
            </a:xfrm>
          </p:grpSpPr>
          <p:sp>
            <p:nvSpPr>
              <p:cNvPr id="2575" name="Google Shape;2575;p76"/>
              <p:cNvSpPr/>
              <p:nvPr/>
            </p:nvSpPr>
            <p:spPr>
              <a:xfrm>
                <a:off x="1988325" y="2333100"/>
                <a:ext cx="52325" cy="65925"/>
              </a:xfrm>
              <a:custGeom>
                <a:avLst/>
                <a:gdLst/>
                <a:ahLst/>
                <a:cxnLst/>
                <a:rect l="l" t="t" r="r" b="b"/>
                <a:pathLst>
                  <a:path w="2093" h="2637" extrusionOk="0">
                    <a:moveTo>
                      <a:pt x="210" y="0"/>
                    </a:moveTo>
                    <a:lnTo>
                      <a:pt x="189" y="63"/>
                    </a:lnTo>
                    <a:lnTo>
                      <a:pt x="1" y="21"/>
                    </a:lnTo>
                    <a:lnTo>
                      <a:pt x="63" y="188"/>
                    </a:lnTo>
                    <a:lnTo>
                      <a:pt x="105" y="209"/>
                    </a:lnTo>
                    <a:lnTo>
                      <a:pt x="168" y="335"/>
                    </a:lnTo>
                    <a:lnTo>
                      <a:pt x="440" y="377"/>
                    </a:lnTo>
                    <a:lnTo>
                      <a:pt x="314" y="439"/>
                    </a:lnTo>
                    <a:lnTo>
                      <a:pt x="189" y="439"/>
                    </a:lnTo>
                    <a:lnTo>
                      <a:pt x="105" y="544"/>
                    </a:lnTo>
                    <a:lnTo>
                      <a:pt x="168" y="607"/>
                    </a:lnTo>
                    <a:lnTo>
                      <a:pt x="105" y="732"/>
                    </a:lnTo>
                    <a:lnTo>
                      <a:pt x="126" y="774"/>
                    </a:lnTo>
                    <a:lnTo>
                      <a:pt x="273" y="732"/>
                    </a:lnTo>
                    <a:lnTo>
                      <a:pt x="293" y="837"/>
                    </a:lnTo>
                    <a:lnTo>
                      <a:pt x="419" y="837"/>
                    </a:lnTo>
                    <a:lnTo>
                      <a:pt x="419" y="942"/>
                    </a:lnTo>
                    <a:lnTo>
                      <a:pt x="524" y="1025"/>
                    </a:lnTo>
                    <a:lnTo>
                      <a:pt x="649" y="963"/>
                    </a:lnTo>
                    <a:lnTo>
                      <a:pt x="503" y="1130"/>
                    </a:lnTo>
                    <a:lnTo>
                      <a:pt x="545" y="1276"/>
                    </a:lnTo>
                    <a:lnTo>
                      <a:pt x="649" y="1255"/>
                    </a:lnTo>
                    <a:lnTo>
                      <a:pt x="649" y="1151"/>
                    </a:lnTo>
                    <a:lnTo>
                      <a:pt x="817" y="1109"/>
                    </a:lnTo>
                    <a:lnTo>
                      <a:pt x="817" y="1109"/>
                    </a:lnTo>
                    <a:lnTo>
                      <a:pt x="754" y="1235"/>
                    </a:lnTo>
                    <a:lnTo>
                      <a:pt x="691" y="1339"/>
                    </a:lnTo>
                    <a:lnTo>
                      <a:pt x="691" y="1423"/>
                    </a:lnTo>
                    <a:lnTo>
                      <a:pt x="733" y="1423"/>
                    </a:lnTo>
                    <a:lnTo>
                      <a:pt x="796" y="1548"/>
                    </a:lnTo>
                    <a:lnTo>
                      <a:pt x="963" y="1528"/>
                    </a:lnTo>
                    <a:lnTo>
                      <a:pt x="963" y="1632"/>
                    </a:lnTo>
                    <a:lnTo>
                      <a:pt x="1047" y="1632"/>
                    </a:lnTo>
                    <a:lnTo>
                      <a:pt x="1068" y="1737"/>
                    </a:lnTo>
                    <a:lnTo>
                      <a:pt x="1047" y="1820"/>
                    </a:lnTo>
                    <a:lnTo>
                      <a:pt x="1172" y="1967"/>
                    </a:lnTo>
                    <a:lnTo>
                      <a:pt x="1256" y="1883"/>
                    </a:lnTo>
                    <a:lnTo>
                      <a:pt x="1319" y="1946"/>
                    </a:lnTo>
                    <a:lnTo>
                      <a:pt x="1423" y="1946"/>
                    </a:lnTo>
                    <a:lnTo>
                      <a:pt x="1256" y="2113"/>
                    </a:lnTo>
                    <a:lnTo>
                      <a:pt x="1465" y="2323"/>
                    </a:lnTo>
                    <a:lnTo>
                      <a:pt x="1549" y="2364"/>
                    </a:lnTo>
                    <a:lnTo>
                      <a:pt x="1591" y="2427"/>
                    </a:lnTo>
                    <a:lnTo>
                      <a:pt x="1946" y="2636"/>
                    </a:lnTo>
                    <a:lnTo>
                      <a:pt x="1988" y="2595"/>
                    </a:lnTo>
                    <a:lnTo>
                      <a:pt x="2093" y="2616"/>
                    </a:lnTo>
                    <a:lnTo>
                      <a:pt x="2009" y="2302"/>
                    </a:lnTo>
                    <a:lnTo>
                      <a:pt x="2051" y="2176"/>
                    </a:lnTo>
                    <a:lnTo>
                      <a:pt x="2009" y="2072"/>
                    </a:lnTo>
                    <a:lnTo>
                      <a:pt x="2009" y="1820"/>
                    </a:lnTo>
                    <a:lnTo>
                      <a:pt x="1946" y="1695"/>
                    </a:lnTo>
                    <a:lnTo>
                      <a:pt x="1674" y="1548"/>
                    </a:lnTo>
                    <a:lnTo>
                      <a:pt x="1653" y="1214"/>
                    </a:lnTo>
                    <a:lnTo>
                      <a:pt x="1528" y="1004"/>
                    </a:lnTo>
                    <a:lnTo>
                      <a:pt x="1486" y="774"/>
                    </a:lnTo>
                    <a:lnTo>
                      <a:pt x="1444" y="732"/>
                    </a:lnTo>
                    <a:lnTo>
                      <a:pt x="1319" y="711"/>
                    </a:lnTo>
                    <a:lnTo>
                      <a:pt x="1130" y="607"/>
                    </a:lnTo>
                    <a:lnTo>
                      <a:pt x="1005" y="607"/>
                    </a:lnTo>
                    <a:lnTo>
                      <a:pt x="858" y="544"/>
                    </a:lnTo>
                    <a:lnTo>
                      <a:pt x="817" y="439"/>
                    </a:lnTo>
                    <a:lnTo>
                      <a:pt x="628" y="377"/>
                    </a:lnTo>
                    <a:lnTo>
                      <a:pt x="545" y="251"/>
                    </a:lnTo>
                    <a:lnTo>
                      <a:pt x="524" y="167"/>
                    </a:lnTo>
                    <a:lnTo>
                      <a:pt x="398" y="167"/>
                    </a:lnTo>
                    <a:lnTo>
                      <a:pt x="314" y="21"/>
                    </a:lnTo>
                    <a:lnTo>
                      <a:pt x="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76"/>
              <p:cNvSpPr/>
              <p:nvPr/>
            </p:nvSpPr>
            <p:spPr>
              <a:xfrm>
                <a:off x="1953800" y="2242075"/>
                <a:ext cx="23050" cy="54425"/>
              </a:xfrm>
              <a:custGeom>
                <a:avLst/>
                <a:gdLst/>
                <a:ahLst/>
                <a:cxnLst/>
                <a:rect l="l" t="t" r="r" b="b"/>
                <a:pathLst>
                  <a:path w="922" h="2177" extrusionOk="0">
                    <a:moveTo>
                      <a:pt x="210" y="0"/>
                    </a:moveTo>
                    <a:lnTo>
                      <a:pt x="21" y="314"/>
                    </a:lnTo>
                    <a:lnTo>
                      <a:pt x="42" y="523"/>
                    </a:lnTo>
                    <a:lnTo>
                      <a:pt x="1" y="628"/>
                    </a:lnTo>
                    <a:lnTo>
                      <a:pt x="1" y="733"/>
                    </a:lnTo>
                    <a:lnTo>
                      <a:pt x="105" y="754"/>
                    </a:lnTo>
                    <a:lnTo>
                      <a:pt x="189" y="837"/>
                    </a:lnTo>
                    <a:lnTo>
                      <a:pt x="189" y="942"/>
                    </a:lnTo>
                    <a:lnTo>
                      <a:pt x="126" y="921"/>
                    </a:lnTo>
                    <a:lnTo>
                      <a:pt x="21" y="900"/>
                    </a:lnTo>
                    <a:lnTo>
                      <a:pt x="21" y="984"/>
                    </a:lnTo>
                    <a:lnTo>
                      <a:pt x="105" y="1047"/>
                    </a:lnTo>
                    <a:lnTo>
                      <a:pt x="21" y="1193"/>
                    </a:lnTo>
                    <a:lnTo>
                      <a:pt x="105" y="1214"/>
                    </a:lnTo>
                    <a:lnTo>
                      <a:pt x="210" y="1339"/>
                    </a:lnTo>
                    <a:lnTo>
                      <a:pt x="84" y="1319"/>
                    </a:lnTo>
                    <a:lnTo>
                      <a:pt x="21" y="1402"/>
                    </a:lnTo>
                    <a:lnTo>
                      <a:pt x="42" y="1507"/>
                    </a:lnTo>
                    <a:lnTo>
                      <a:pt x="210" y="1528"/>
                    </a:lnTo>
                    <a:lnTo>
                      <a:pt x="147" y="1611"/>
                    </a:lnTo>
                    <a:lnTo>
                      <a:pt x="189" y="1758"/>
                    </a:lnTo>
                    <a:lnTo>
                      <a:pt x="356" y="2135"/>
                    </a:lnTo>
                    <a:lnTo>
                      <a:pt x="503" y="2176"/>
                    </a:lnTo>
                    <a:lnTo>
                      <a:pt x="565" y="2072"/>
                    </a:lnTo>
                    <a:lnTo>
                      <a:pt x="524" y="1988"/>
                    </a:lnTo>
                    <a:lnTo>
                      <a:pt x="440" y="1988"/>
                    </a:lnTo>
                    <a:lnTo>
                      <a:pt x="398" y="1863"/>
                    </a:lnTo>
                    <a:lnTo>
                      <a:pt x="335" y="1653"/>
                    </a:lnTo>
                    <a:lnTo>
                      <a:pt x="356" y="1507"/>
                    </a:lnTo>
                    <a:lnTo>
                      <a:pt x="314" y="1402"/>
                    </a:lnTo>
                    <a:lnTo>
                      <a:pt x="398" y="1235"/>
                    </a:lnTo>
                    <a:lnTo>
                      <a:pt x="545" y="1235"/>
                    </a:lnTo>
                    <a:lnTo>
                      <a:pt x="524" y="1109"/>
                    </a:lnTo>
                    <a:lnTo>
                      <a:pt x="419" y="1109"/>
                    </a:lnTo>
                    <a:lnTo>
                      <a:pt x="335" y="1130"/>
                    </a:lnTo>
                    <a:lnTo>
                      <a:pt x="231" y="1130"/>
                    </a:lnTo>
                    <a:lnTo>
                      <a:pt x="314" y="1026"/>
                    </a:lnTo>
                    <a:lnTo>
                      <a:pt x="419" y="1026"/>
                    </a:lnTo>
                    <a:lnTo>
                      <a:pt x="545" y="921"/>
                    </a:lnTo>
                    <a:lnTo>
                      <a:pt x="565" y="733"/>
                    </a:lnTo>
                    <a:lnTo>
                      <a:pt x="670" y="607"/>
                    </a:lnTo>
                    <a:lnTo>
                      <a:pt x="712" y="419"/>
                    </a:lnTo>
                    <a:lnTo>
                      <a:pt x="921" y="210"/>
                    </a:lnTo>
                    <a:lnTo>
                      <a:pt x="858" y="189"/>
                    </a:lnTo>
                    <a:lnTo>
                      <a:pt x="670" y="272"/>
                    </a:lnTo>
                    <a:lnTo>
                      <a:pt x="545" y="461"/>
                    </a:lnTo>
                    <a:lnTo>
                      <a:pt x="461" y="628"/>
                    </a:lnTo>
                    <a:lnTo>
                      <a:pt x="335" y="670"/>
                    </a:lnTo>
                    <a:lnTo>
                      <a:pt x="335" y="586"/>
                    </a:lnTo>
                    <a:lnTo>
                      <a:pt x="252" y="523"/>
                    </a:lnTo>
                    <a:lnTo>
                      <a:pt x="461" y="461"/>
                    </a:lnTo>
                    <a:lnTo>
                      <a:pt x="565" y="377"/>
                    </a:lnTo>
                    <a:lnTo>
                      <a:pt x="607" y="231"/>
                    </a:lnTo>
                    <a:lnTo>
                      <a:pt x="607" y="168"/>
                    </a:lnTo>
                    <a:lnTo>
                      <a:pt x="503" y="105"/>
                    </a:lnTo>
                    <a:lnTo>
                      <a:pt x="440" y="189"/>
                    </a:lnTo>
                    <a:lnTo>
                      <a:pt x="356" y="210"/>
                    </a:lnTo>
                    <a:lnTo>
                      <a:pt x="398" y="63"/>
                    </a:lnTo>
                    <a:lnTo>
                      <a:pt x="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76"/>
              <p:cNvSpPr/>
              <p:nvPr/>
            </p:nvSpPr>
            <p:spPr>
              <a:xfrm>
                <a:off x="2552225" y="1885325"/>
                <a:ext cx="48150" cy="48675"/>
              </a:xfrm>
              <a:custGeom>
                <a:avLst/>
                <a:gdLst/>
                <a:ahLst/>
                <a:cxnLst/>
                <a:rect l="l" t="t" r="r" b="b"/>
                <a:pathLst>
                  <a:path w="1926" h="1947" extrusionOk="0">
                    <a:moveTo>
                      <a:pt x="1402" y="0"/>
                    </a:moveTo>
                    <a:lnTo>
                      <a:pt x="1256" y="21"/>
                    </a:lnTo>
                    <a:lnTo>
                      <a:pt x="1067" y="189"/>
                    </a:lnTo>
                    <a:lnTo>
                      <a:pt x="984" y="356"/>
                    </a:lnTo>
                    <a:lnTo>
                      <a:pt x="1046" y="544"/>
                    </a:lnTo>
                    <a:lnTo>
                      <a:pt x="942" y="524"/>
                    </a:lnTo>
                    <a:lnTo>
                      <a:pt x="900" y="356"/>
                    </a:lnTo>
                    <a:lnTo>
                      <a:pt x="858" y="356"/>
                    </a:lnTo>
                    <a:lnTo>
                      <a:pt x="837" y="503"/>
                    </a:lnTo>
                    <a:lnTo>
                      <a:pt x="753" y="503"/>
                    </a:lnTo>
                    <a:lnTo>
                      <a:pt x="795" y="607"/>
                    </a:lnTo>
                    <a:lnTo>
                      <a:pt x="753" y="712"/>
                    </a:lnTo>
                    <a:lnTo>
                      <a:pt x="649" y="712"/>
                    </a:lnTo>
                    <a:lnTo>
                      <a:pt x="586" y="816"/>
                    </a:lnTo>
                    <a:lnTo>
                      <a:pt x="419" y="775"/>
                    </a:lnTo>
                    <a:lnTo>
                      <a:pt x="335" y="837"/>
                    </a:lnTo>
                    <a:lnTo>
                      <a:pt x="251" y="816"/>
                    </a:lnTo>
                    <a:lnTo>
                      <a:pt x="0" y="963"/>
                    </a:lnTo>
                    <a:lnTo>
                      <a:pt x="21" y="1088"/>
                    </a:lnTo>
                    <a:lnTo>
                      <a:pt x="147" y="1235"/>
                    </a:lnTo>
                    <a:lnTo>
                      <a:pt x="230" y="1172"/>
                    </a:lnTo>
                    <a:lnTo>
                      <a:pt x="209" y="1088"/>
                    </a:lnTo>
                    <a:lnTo>
                      <a:pt x="251" y="1026"/>
                    </a:lnTo>
                    <a:lnTo>
                      <a:pt x="356" y="1130"/>
                    </a:lnTo>
                    <a:lnTo>
                      <a:pt x="314" y="1277"/>
                    </a:lnTo>
                    <a:lnTo>
                      <a:pt x="440" y="1381"/>
                    </a:lnTo>
                    <a:lnTo>
                      <a:pt x="523" y="1256"/>
                    </a:lnTo>
                    <a:lnTo>
                      <a:pt x="544" y="1340"/>
                    </a:lnTo>
                    <a:lnTo>
                      <a:pt x="523" y="1423"/>
                    </a:lnTo>
                    <a:lnTo>
                      <a:pt x="649" y="1591"/>
                    </a:lnTo>
                    <a:lnTo>
                      <a:pt x="753" y="1612"/>
                    </a:lnTo>
                    <a:lnTo>
                      <a:pt x="795" y="1779"/>
                    </a:lnTo>
                    <a:lnTo>
                      <a:pt x="879" y="1863"/>
                    </a:lnTo>
                    <a:lnTo>
                      <a:pt x="963" y="1716"/>
                    </a:lnTo>
                    <a:lnTo>
                      <a:pt x="984" y="1821"/>
                    </a:lnTo>
                    <a:lnTo>
                      <a:pt x="1109" y="1946"/>
                    </a:lnTo>
                    <a:lnTo>
                      <a:pt x="1214" y="1925"/>
                    </a:lnTo>
                    <a:lnTo>
                      <a:pt x="1318" y="1925"/>
                    </a:lnTo>
                    <a:lnTo>
                      <a:pt x="1423" y="1821"/>
                    </a:lnTo>
                    <a:lnTo>
                      <a:pt x="1507" y="1800"/>
                    </a:lnTo>
                    <a:lnTo>
                      <a:pt x="1632" y="1695"/>
                    </a:lnTo>
                    <a:lnTo>
                      <a:pt x="1695" y="1800"/>
                    </a:lnTo>
                    <a:lnTo>
                      <a:pt x="1737" y="1758"/>
                    </a:lnTo>
                    <a:lnTo>
                      <a:pt x="1925" y="1653"/>
                    </a:lnTo>
                    <a:lnTo>
                      <a:pt x="1925" y="1549"/>
                    </a:lnTo>
                    <a:lnTo>
                      <a:pt x="1800" y="1591"/>
                    </a:lnTo>
                    <a:lnTo>
                      <a:pt x="1716" y="1507"/>
                    </a:lnTo>
                    <a:lnTo>
                      <a:pt x="1841" y="1277"/>
                    </a:lnTo>
                    <a:lnTo>
                      <a:pt x="1883" y="1151"/>
                    </a:lnTo>
                    <a:lnTo>
                      <a:pt x="1737" y="1235"/>
                    </a:lnTo>
                    <a:lnTo>
                      <a:pt x="1674" y="1402"/>
                    </a:lnTo>
                    <a:lnTo>
                      <a:pt x="1674" y="1277"/>
                    </a:lnTo>
                    <a:lnTo>
                      <a:pt x="1737" y="1026"/>
                    </a:lnTo>
                    <a:lnTo>
                      <a:pt x="1695" y="649"/>
                    </a:lnTo>
                    <a:lnTo>
                      <a:pt x="1528" y="544"/>
                    </a:lnTo>
                    <a:lnTo>
                      <a:pt x="1528" y="419"/>
                    </a:lnTo>
                    <a:lnTo>
                      <a:pt x="1423" y="419"/>
                    </a:lnTo>
                    <a:lnTo>
                      <a:pt x="1360" y="524"/>
                    </a:lnTo>
                    <a:lnTo>
                      <a:pt x="1360" y="398"/>
                    </a:lnTo>
                    <a:lnTo>
                      <a:pt x="1423" y="314"/>
                    </a:lnTo>
                    <a:lnTo>
                      <a:pt x="1381" y="210"/>
                    </a:lnTo>
                    <a:lnTo>
                      <a:pt x="1402" y="105"/>
                    </a:lnTo>
                    <a:lnTo>
                      <a:pt x="140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76"/>
              <p:cNvSpPr/>
              <p:nvPr/>
            </p:nvSpPr>
            <p:spPr>
              <a:xfrm>
                <a:off x="2722750" y="1634775"/>
                <a:ext cx="145950" cy="133925"/>
              </a:xfrm>
              <a:custGeom>
                <a:avLst/>
                <a:gdLst/>
                <a:ahLst/>
                <a:cxnLst/>
                <a:rect l="l" t="t" r="r" b="b"/>
                <a:pathLst>
                  <a:path w="5838" h="5357" extrusionOk="0">
                    <a:moveTo>
                      <a:pt x="502" y="0"/>
                    </a:moveTo>
                    <a:lnTo>
                      <a:pt x="440" y="84"/>
                    </a:lnTo>
                    <a:lnTo>
                      <a:pt x="230" y="105"/>
                    </a:lnTo>
                    <a:lnTo>
                      <a:pt x="210" y="126"/>
                    </a:lnTo>
                    <a:lnTo>
                      <a:pt x="147" y="126"/>
                    </a:lnTo>
                    <a:lnTo>
                      <a:pt x="105" y="230"/>
                    </a:lnTo>
                    <a:lnTo>
                      <a:pt x="189" y="335"/>
                    </a:lnTo>
                    <a:lnTo>
                      <a:pt x="230" y="439"/>
                    </a:lnTo>
                    <a:lnTo>
                      <a:pt x="147" y="439"/>
                    </a:lnTo>
                    <a:lnTo>
                      <a:pt x="21" y="272"/>
                    </a:lnTo>
                    <a:lnTo>
                      <a:pt x="0" y="398"/>
                    </a:lnTo>
                    <a:lnTo>
                      <a:pt x="21" y="502"/>
                    </a:lnTo>
                    <a:lnTo>
                      <a:pt x="147" y="544"/>
                    </a:lnTo>
                    <a:lnTo>
                      <a:pt x="251" y="732"/>
                    </a:lnTo>
                    <a:lnTo>
                      <a:pt x="356" y="732"/>
                    </a:lnTo>
                    <a:lnTo>
                      <a:pt x="293" y="816"/>
                    </a:lnTo>
                    <a:lnTo>
                      <a:pt x="210" y="816"/>
                    </a:lnTo>
                    <a:lnTo>
                      <a:pt x="189" y="921"/>
                    </a:lnTo>
                    <a:lnTo>
                      <a:pt x="314" y="1109"/>
                    </a:lnTo>
                    <a:lnTo>
                      <a:pt x="440" y="1151"/>
                    </a:lnTo>
                    <a:lnTo>
                      <a:pt x="419" y="1235"/>
                    </a:lnTo>
                    <a:lnTo>
                      <a:pt x="398" y="1172"/>
                    </a:lnTo>
                    <a:lnTo>
                      <a:pt x="210" y="1151"/>
                    </a:lnTo>
                    <a:lnTo>
                      <a:pt x="210" y="1235"/>
                    </a:lnTo>
                    <a:lnTo>
                      <a:pt x="147" y="1255"/>
                    </a:lnTo>
                    <a:lnTo>
                      <a:pt x="105" y="1360"/>
                    </a:lnTo>
                    <a:lnTo>
                      <a:pt x="251" y="1276"/>
                    </a:lnTo>
                    <a:lnTo>
                      <a:pt x="335" y="1360"/>
                    </a:lnTo>
                    <a:lnTo>
                      <a:pt x="523" y="1276"/>
                    </a:lnTo>
                    <a:lnTo>
                      <a:pt x="544" y="1360"/>
                    </a:lnTo>
                    <a:lnTo>
                      <a:pt x="649" y="1381"/>
                    </a:lnTo>
                    <a:lnTo>
                      <a:pt x="670" y="1465"/>
                    </a:lnTo>
                    <a:lnTo>
                      <a:pt x="837" y="1590"/>
                    </a:lnTo>
                    <a:lnTo>
                      <a:pt x="879" y="1590"/>
                    </a:lnTo>
                    <a:lnTo>
                      <a:pt x="879" y="1527"/>
                    </a:lnTo>
                    <a:lnTo>
                      <a:pt x="942" y="1548"/>
                    </a:lnTo>
                    <a:lnTo>
                      <a:pt x="1046" y="1486"/>
                    </a:lnTo>
                    <a:lnTo>
                      <a:pt x="1130" y="1527"/>
                    </a:lnTo>
                    <a:lnTo>
                      <a:pt x="1151" y="1590"/>
                    </a:lnTo>
                    <a:lnTo>
                      <a:pt x="1130" y="1674"/>
                    </a:lnTo>
                    <a:lnTo>
                      <a:pt x="1130" y="1883"/>
                    </a:lnTo>
                    <a:lnTo>
                      <a:pt x="1067" y="2051"/>
                    </a:lnTo>
                    <a:lnTo>
                      <a:pt x="1067" y="2113"/>
                    </a:lnTo>
                    <a:lnTo>
                      <a:pt x="1151" y="2260"/>
                    </a:lnTo>
                    <a:lnTo>
                      <a:pt x="1088" y="2385"/>
                    </a:lnTo>
                    <a:lnTo>
                      <a:pt x="1088" y="2469"/>
                    </a:lnTo>
                    <a:lnTo>
                      <a:pt x="1067" y="2595"/>
                    </a:lnTo>
                    <a:lnTo>
                      <a:pt x="879" y="2699"/>
                    </a:lnTo>
                    <a:lnTo>
                      <a:pt x="754" y="2741"/>
                    </a:lnTo>
                    <a:lnTo>
                      <a:pt x="733" y="2825"/>
                    </a:lnTo>
                    <a:lnTo>
                      <a:pt x="628" y="2992"/>
                    </a:lnTo>
                    <a:lnTo>
                      <a:pt x="628" y="3055"/>
                    </a:lnTo>
                    <a:lnTo>
                      <a:pt x="523" y="3118"/>
                    </a:lnTo>
                    <a:lnTo>
                      <a:pt x="461" y="3222"/>
                    </a:lnTo>
                    <a:lnTo>
                      <a:pt x="461" y="3348"/>
                    </a:lnTo>
                    <a:lnTo>
                      <a:pt x="544" y="3369"/>
                    </a:lnTo>
                    <a:lnTo>
                      <a:pt x="544" y="3452"/>
                    </a:lnTo>
                    <a:lnTo>
                      <a:pt x="440" y="3473"/>
                    </a:lnTo>
                    <a:lnTo>
                      <a:pt x="419" y="3578"/>
                    </a:lnTo>
                    <a:lnTo>
                      <a:pt x="461" y="3641"/>
                    </a:lnTo>
                    <a:lnTo>
                      <a:pt x="398" y="3745"/>
                    </a:lnTo>
                    <a:lnTo>
                      <a:pt x="356" y="3850"/>
                    </a:lnTo>
                    <a:lnTo>
                      <a:pt x="419" y="3955"/>
                    </a:lnTo>
                    <a:lnTo>
                      <a:pt x="502" y="3976"/>
                    </a:lnTo>
                    <a:lnTo>
                      <a:pt x="502" y="4059"/>
                    </a:lnTo>
                    <a:lnTo>
                      <a:pt x="565" y="4143"/>
                    </a:lnTo>
                    <a:lnTo>
                      <a:pt x="628" y="4143"/>
                    </a:lnTo>
                    <a:lnTo>
                      <a:pt x="649" y="4038"/>
                    </a:lnTo>
                    <a:lnTo>
                      <a:pt x="670" y="3955"/>
                    </a:lnTo>
                    <a:lnTo>
                      <a:pt x="733" y="3996"/>
                    </a:lnTo>
                    <a:lnTo>
                      <a:pt x="774" y="3996"/>
                    </a:lnTo>
                    <a:lnTo>
                      <a:pt x="879" y="3871"/>
                    </a:lnTo>
                    <a:lnTo>
                      <a:pt x="942" y="3892"/>
                    </a:lnTo>
                    <a:lnTo>
                      <a:pt x="879" y="4059"/>
                    </a:lnTo>
                    <a:lnTo>
                      <a:pt x="774" y="4080"/>
                    </a:lnTo>
                    <a:lnTo>
                      <a:pt x="754" y="4143"/>
                    </a:lnTo>
                    <a:lnTo>
                      <a:pt x="816" y="4185"/>
                    </a:lnTo>
                    <a:lnTo>
                      <a:pt x="816" y="4268"/>
                    </a:lnTo>
                    <a:lnTo>
                      <a:pt x="921" y="4394"/>
                    </a:lnTo>
                    <a:lnTo>
                      <a:pt x="1026" y="4352"/>
                    </a:lnTo>
                    <a:lnTo>
                      <a:pt x="1067" y="4394"/>
                    </a:lnTo>
                    <a:lnTo>
                      <a:pt x="1193" y="4415"/>
                    </a:lnTo>
                    <a:lnTo>
                      <a:pt x="1256" y="4352"/>
                    </a:lnTo>
                    <a:lnTo>
                      <a:pt x="1402" y="4310"/>
                    </a:lnTo>
                    <a:lnTo>
                      <a:pt x="1381" y="4164"/>
                    </a:lnTo>
                    <a:lnTo>
                      <a:pt x="1465" y="4164"/>
                    </a:lnTo>
                    <a:lnTo>
                      <a:pt x="1507" y="4101"/>
                    </a:lnTo>
                    <a:lnTo>
                      <a:pt x="1507" y="4185"/>
                    </a:lnTo>
                    <a:lnTo>
                      <a:pt x="1486" y="4206"/>
                    </a:lnTo>
                    <a:lnTo>
                      <a:pt x="1507" y="4310"/>
                    </a:lnTo>
                    <a:lnTo>
                      <a:pt x="1570" y="4289"/>
                    </a:lnTo>
                    <a:lnTo>
                      <a:pt x="1653" y="4143"/>
                    </a:lnTo>
                    <a:lnTo>
                      <a:pt x="1695" y="4080"/>
                    </a:lnTo>
                    <a:lnTo>
                      <a:pt x="1716" y="4143"/>
                    </a:lnTo>
                    <a:lnTo>
                      <a:pt x="1695" y="4268"/>
                    </a:lnTo>
                    <a:lnTo>
                      <a:pt x="1570" y="4478"/>
                    </a:lnTo>
                    <a:lnTo>
                      <a:pt x="1486" y="4520"/>
                    </a:lnTo>
                    <a:lnTo>
                      <a:pt x="1486" y="4624"/>
                    </a:lnTo>
                    <a:lnTo>
                      <a:pt x="1611" y="4666"/>
                    </a:lnTo>
                    <a:lnTo>
                      <a:pt x="1695" y="4729"/>
                    </a:lnTo>
                    <a:lnTo>
                      <a:pt x="1800" y="4729"/>
                    </a:lnTo>
                    <a:lnTo>
                      <a:pt x="1821" y="4771"/>
                    </a:lnTo>
                    <a:lnTo>
                      <a:pt x="1967" y="4792"/>
                    </a:lnTo>
                    <a:lnTo>
                      <a:pt x="1988" y="4708"/>
                    </a:lnTo>
                    <a:lnTo>
                      <a:pt x="2114" y="4708"/>
                    </a:lnTo>
                    <a:lnTo>
                      <a:pt x="2072" y="4771"/>
                    </a:lnTo>
                    <a:lnTo>
                      <a:pt x="2093" y="4833"/>
                    </a:lnTo>
                    <a:lnTo>
                      <a:pt x="2176" y="4833"/>
                    </a:lnTo>
                    <a:lnTo>
                      <a:pt x="2239" y="4917"/>
                    </a:lnTo>
                    <a:lnTo>
                      <a:pt x="2323" y="4875"/>
                    </a:lnTo>
                    <a:lnTo>
                      <a:pt x="2302" y="4792"/>
                    </a:lnTo>
                    <a:lnTo>
                      <a:pt x="2281" y="4708"/>
                    </a:lnTo>
                    <a:lnTo>
                      <a:pt x="2344" y="4603"/>
                    </a:lnTo>
                    <a:lnTo>
                      <a:pt x="2386" y="4687"/>
                    </a:lnTo>
                    <a:lnTo>
                      <a:pt x="2344" y="4792"/>
                    </a:lnTo>
                    <a:lnTo>
                      <a:pt x="2386" y="4917"/>
                    </a:lnTo>
                    <a:lnTo>
                      <a:pt x="2448" y="4917"/>
                    </a:lnTo>
                    <a:lnTo>
                      <a:pt x="2490" y="4792"/>
                    </a:lnTo>
                    <a:lnTo>
                      <a:pt x="2532" y="4729"/>
                    </a:lnTo>
                    <a:lnTo>
                      <a:pt x="2616" y="4708"/>
                    </a:lnTo>
                    <a:lnTo>
                      <a:pt x="2616" y="4792"/>
                    </a:lnTo>
                    <a:lnTo>
                      <a:pt x="2553" y="4833"/>
                    </a:lnTo>
                    <a:lnTo>
                      <a:pt x="2553" y="4917"/>
                    </a:lnTo>
                    <a:lnTo>
                      <a:pt x="2720" y="4917"/>
                    </a:lnTo>
                    <a:lnTo>
                      <a:pt x="2804" y="4875"/>
                    </a:lnTo>
                    <a:lnTo>
                      <a:pt x="2867" y="4687"/>
                    </a:lnTo>
                    <a:lnTo>
                      <a:pt x="2909" y="4792"/>
                    </a:lnTo>
                    <a:lnTo>
                      <a:pt x="2846" y="4833"/>
                    </a:lnTo>
                    <a:lnTo>
                      <a:pt x="2846" y="4938"/>
                    </a:lnTo>
                    <a:lnTo>
                      <a:pt x="2971" y="4917"/>
                    </a:lnTo>
                    <a:lnTo>
                      <a:pt x="3013" y="4771"/>
                    </a:lnTo>
                    <a:lnTo>
                      <a:pt x="3055" y="4687"/>
                    </a:lnTo>
                    <a:lnTo>
                      <a:pt x="3055" y="4687"/>
                    </a:lnTo>
                    <a:lnTo>
                      <a:pt x="3034" y="4917"/>
                    </a:lnTo>
                    <a:lnTo>
                      <a:pt x="3055" y="5001"/>
                    </a:lnTo>
                    <a:lnTo>
                      <a:pt x="3160" y="5001"/>
                    </a:lnTo>
                    <a:lnTo>
                      <a:pt x="3327" y="5105"/>
                    </a:lnTo>
                    <a:lnTo>
                      <a:pt x="3432" y="5043"/>
                    </a:lnTo>
                    <a:lnTo>
                      <a:pt x="3495" y="5022"/>
                    </a:lnTo>
                    <a:lnTo>
                      <a:pt x="3536" y="5105"/>
                    </a:lnTo>
                    <a:lnTo>
                      <a:pt x="3662" y="5084"/>
                    </a:lnTo>
                    <a:lnTo>
                      <a:pt x="3746" y="5022"/>
                    </a:lnTo>
                    <a:lnTo>
                      <a:pt x="3746" y="4896"/>
                    </a:lnTo>
                    <a:lnTo>
                      <a:pt x="3850" y="4792"/>
                    </a:lnTo>
                    <a:lnTo>
                      <a:pt x="3892" y="4729"/>
                    </a:lnTo>
                    <a:lnTo>
                      <a:pt x="3850" y="4603"/>
                    </a:lnTo>
                    <a:lnTo>
                      <a:pt x="3871" y="4520"/>
                    </a:lnTo>
                    <a:lnTo>
                      <a:pt x="3913" y="4520"/>
                    </a:lnTo>
                    <a:lnTo>
                      <a:pt x="3955" y="4666"/>
                    </a:lnTo>
                    <a:lnTo>
                      <a:pt x="3997" y="4687"/>
                    </a:lnTo>
                    <a:lnTo>
                      <a:pt x="3997" y="4729"/>
                    </a:lnTo>
                    <a:lnTo>
                      <a:pt x="3913" y="4812"/>
                    </a:lnTo>
                    <a:lnTo>
                      <a:pt x="3871" y="4980"/>
                    </a:lnTo>
                    <a:lnTo>
                      <a:pt x="3892" y="5210"/>
                    </a:lnTo>
                    <a:lnTo>
                      <a:pt x="3997" y="5252"/>
                    </a:lnTo>
                    <a:lnTo>
                      <a:pt x="4101" y="5210"/>
                    </a:lnTo>
                    <a:lnTo>
                      <a:pt x="4122" y="5315"/>
                    </a:lnTo>
                    <a:lnTo>
                      <a:pt x="4227" y="5315"/>
                    </a:lnTo>
                    <a:lnTo>
                      <a:pt x="4269" y="5357"/>
                    </a:lnTo>
                    <a:lnTo>
                      <a:pt x="4373" y="5357"/>
                    </a:lnTo>
                    <a:lnTo>
                      <a:pt x="4583" y="5231"/>
                    </a:lnTo>
                    <a:lnTo>
                      <a:pt x="4687" y="5210"/>
                    </a:lnTo>
                    <a:lnTo>
                      <a:pt x="4855" y="5315"/>
                    </a:lnTo>
                    <a:lnTo>
                      <a:pt x="4938" y="5294"/>
                    </a:lnTo>
                    <a:lnTo>
                      <a:pt x="5022" y="5336"/>
                    </a:lnTo>
                    <a:lnTo>
                      <a:pt x="5064" y="5252"/>
                    </a:lnTo>
                    <a:lnTo>
                      <a:pt x="5064" y="5210"/>
                    </a:lnTo>
                    <a:lnTo>
                      <a:pt x="5147" y="5084"/>
                    </a:lnTo>
                    <a:lnTo>
                      <a:pt x="5231" y="5043"/>
                    </a:lnTo>
                    <a:lnTo>
                      <a:pt x="5231" y="5001"/>
                    </a:lnTo>
                    <a:lnTo>
                      <a:pt x="5168" y="4875"/>
                    </a:lnTo>
                    <a:lnTo>
                      <a:pt x="5168" y="4729"/>
                    </a:lnTo>
                    <a:lnTo>
                      <a:pt x="5231" y="4812"/>
                    </a:lnTo>
                    <a:lnTo>
                      <a:pt x="5231" y="4896"/>
                    </a:lnTo>
                    <a:lnTo>
                      <a:pt x="5336" y="5022"/>
                    </a:lnTo>
                    <a:lnTo>
                      <a:pt x="5378" y="4938"/>
                    </a:lnTo>
                    <a:lnTo>
                      <a:pt x="5524" y="4938"/>
                    </a:lnTo>
                    <a:lnTo>
                      <a:pt x="5566" y="4980"/>
                    </a:lnTo>
                    <a:lnTo>
                      <a:pt x="5587" y="4896"/>
                    </a:lnTo>
                    <a:lnTo>
                      <a:pt x="5566" y="4792"/>
                    </a:lnTo>
                    <a:lnTo>
                      <a:pt x="5566" y="4708"/>
                    </a:lnTo>
                    <a:lnTo>
                      <a:pt x="5524" y="4666"/>
                    </a:lnTo>
                    <a:lnTo>
                      <a:pt x="5378" y="4687"/>
                    </a:lnTo>
                    <a:lnTo>
                      <a:pt x="5252" y="4708"/>
                    </a:lnTo>
                    <a:lnTo>
                      <a:pt x="5231" y="4603"/>
                    </a:lnTo>
                    <a:lnTo>
                      <a:pt x="5273" y="4582"/>
                    </a:lnTo>
                    <a:lnTo>
                      <a:pt x="5336" y="4603"/>
                    </a:lnTo>
                    <a:lnTo>
                      <a:pt x="5461" y="4561"/>
                    </a:lnTo>
                    <a:lnTo>
                      <a:pt x="5545" y="4457"/>
                    </a:lnTo>
                    <a:lnTo>
                      <a:pt x="5587" y="4520"/>
                    </a:lnTo>
                    <a:lnTo>
                      <a:pt x="5671" y="4499"/>
                    </a:lnTo>
                    <a:lnTo>
                      <a:pt x="5733" y="4394"/>
                    </a:lnTo>
                    <a:lnTo>
                      <a:pt x="5691" y="4310"/>
                    </a:lnTo>
                    <a:lnTo>
                      <a:pt x="5775" y="4206"/>
                    </a:lnTo>
                    <a:lnTo>
                      <a:pt x="5754" y="4143"/>
                    </a:lnTo>
                    <a:lnTo>
                      <a:pt x="5796" y="4143"/>
                    </a:lnTo>
                    <a:lnTo>
                      <a:pt x="5838" y="4080"/>
                    </a:lnTo>
                    <a:lnTo>
                      <a:pt x="5691" y="4038"/>
                    </a:lnTo>
                    <a:lnTo>
                      <a:pt x="5566" y="4059"/>
                    </a:lnTo>
                    <a:lnTo>
                      <a:pt x="5629" y="3976"/>
                    </a:lnTo>
                    <a:lnTo>
                      <a:pt x="5691" y="3955"/>
                    </a:lnTo>
                    <a:lnTo>
                      <a:pt x="5691" y="3850"/>
                    </a:lnTo>
                    <a:lnTo>
                      <a:pt x="5587" y="3766"/>
                    </a:lnTo>
                    <a:lnTo>
                      <a:pt x="5357" y="3766"/>
                    </a:lnTo>
                    <a:lnTo>
                      <a:pt x="5336" y="3724"/>
                    </a:lnTo>
                    <a:lnTo>
                      <a:pt x="5336" y="3641"/>
                    </a:lnTo>
                    <a:lnTo>
                      <a:pt x="5378" y="3620"/>
                    </a:lnTo>
                    <a:lnTo>
                      <a:pt x="5357" y="3515"/>
                    </a:lnTo>
                    <a:lnTo>
                      <a:pt x="5168" y="3348"/>
                    </a:lnTo>
                    <a:lnTo>
                      <a:pt x="5106" y="3348"/>
                    </a:lnTo>
                    <a:lnTo>
                      <a:pt x="5001" y="3432"/>
                    </a:lnTo>
                    <a:lnTo>
                      <a:pt x="4834" y="3432"/>
                    </a:lnTo>
                    <a:lnTo>
                      <a:pt x="4687" y="3452"/>
                    </a:lnTo>
                    <a:lnTo>
                      <a:pt x="4478" y="3327"/>
                    </a:lnTo>
                    <a:lnTo>
                      <a:pt x="4436" y="3243"/>
                    </a:lnTo>
                    <a:lnTo>
                      <a:pt x="4394" y="3222"/>
                    </a:lnTo>
                    <a:lnTo>
                      <a:pt x="4290" y="3264"/>
                    </a:lnTo>
                    <a:lnTo>
                      <a:pt x="4206" y="3264"/>
                    </a:lnTo>
                    <a:lnTo>
                      <a:pt x="4122" y="3306"/>
                    </a:lnTo>
                    <a:lnTo>
                      <a:pt x="4018" y="3306"/>
                    </a:lnTo>
                    <a:lnTo>
                      <a:pt x="3976" y="3411"/>
                    </a:lnTo>
                    <a:lnTo>
                      <a:pt x="3913" y="3348"/>
                    </a:lnTo>
                    <a:lnTo>
                      <a:pt x="3808" y="3264"/>
                    </a:lnTo>
                    <a:lnTo>
                      <a:pt x="3704" y="3327"/>
                    </a:lnTo>
                    <a:lnTo>
                      <a:pt x="3578" y="3348"/>
                    </a:lnTo>
                    <a:lnTo>
                      <a:pt x="3578" y="3411"/>
                    </a:lnTo>
                    <a:lnTo>
                      <a:pt x="3536" y="3452"/>
                    </a:lnTo>
                    <a:lnTo>
                      <a:pt x="3536" y="3369"/>
                    </a:lnTo>
                    <a:lnTo>
                      <a:pt x="3474" y="3327"/>
                    </a:lnTo>
                    <a:lnTo>
                      <a:pt x="3369" y="3348"/>
                    </a:lnTo>
                    <a:lnTo>
                      <a:pt x="3139" y="3327"/>
                    </a:lnTo>
                    <a:lnTo>
                      <a:pt x="3076" y="3348"/>
                    </a:lnTo>
                    <a:lnTo>
                      <a:pt x="3160" y="3432"/>
                    </a:lnTo>
                    <a:lnTo>
                      <a:pt x="3160" y="3536"/>
                    </a:lnTo>
                    <a:lnTo>
                      <a:pt x="3264" y="3620"/>
                    </a:lnTo>
                    <a:lnTo>
                      <a:pt x="3139" y="3578"/>
                    </a:lnTo>
                    <a:lnTo>
                      <a:pt x="3076" y="3515"/>
                    </a:lnTo>
                    <a:lnTo>
                      <a:pt x="3013" y="3473"/>
                    </a:lnTo>
                    <a:lnTo>
                      <a:pt x="2867" y="3536"/>
                    </a:lnTo>
                    <a:lnTo>
                      <a:pt x="2804" y="3473"/>
                    </a:lnTo>
                    <a:lnTo>
                      <a:pt x="2930" y="3432"/>
                    </a:lnTo>
                    <a:lnTo>
                      <a:pt x="2930" y="3348"/>
                    </a:lnTo>
                    <a:lnTo>
                      <a:pt x="2804" y="3222"/>
                    </a:lnTo>
                    <a:lnTo>
                      <a:pt x="2825" y="3139"/>
                    </a:lnTo>
                    <a:lnTo>
                      <a:pt x="2762" y="3097"/>
                    </a:lnTo>
                    <a:lnTo>
                      <a:pt x="2637" y="3160"/>
                    </a:lnTo>
                    <a:lnTo>
                      <a:pt x="2658" y="3243"/>
                    </a:lnTo>
                    <a:lnTo>
                      <a:pt x="2637" y="3306"/>
                    </a:lnTo>
                    <a:lnTo>
                      <a:pt x="2532" y="3264"/>
                    </a:lnTo>
                    <a:lnTo>
                      <a:pt x="2595" y="3201"/>
                    </a:lnTo>
                    <a:lnTo>
                      <a:pt x="2553" y="3139"/>
                    </a:lnTo>
                    <a:lnTo>
                      <a:pt x="2448" y="3097"/>
                    </a:lnTo>
                    <a:lnTo>
                      <a:pt x="2406" y="3139"/>
                    </a:lnTo>
                    <a:lnTo>
                      <a:pt x="2323" y="3139"/>
                    </a:lnTo>
                    <a:lnTo>
                      <a:pt x="2344" y="3034"/>
                    </a:lnTo>
                    <a:lnTo>
                      <a:pt x="2344" y="2992"/>
                    </a:lnTo>
                    <a:lnTo>
                      <a:pt x="2323" y="2888"/>
                    </a:lnTo>
                    <a:lnTo>
                      <a:pt x="2218" y="2908"/>
                    </a:lnTo>
                    <a:lnTo>
                      <a:pt x="2093" y="3034"/>
                    </a:lnTo>
                    <a:lnTo>
                      <a:pt x="2114" y="3160"/>
                    </a:lnTo>
                    <a:lnTo>
                      <a:pt x="2030" y="3160"/>
                    </a:lnTo>
                    <a:lnTo>
                      <a:pt x="1988" y="3055"/>
                    </a:lnTo>
                    <a:lnTo>
                      <a:pt x="2030" y="2992"/>
                    </a:lnTo>
                    <a:lnTo>
                      <a:pt x="2030" y="2908"/>
                    </a:lnTo>
                    <a:lnTo>
                      <a:pt x="2093" y="2720"/>
                    </a:lnTo>
                    <a:lnTo>
                      <a:pt x="2009" y="2636"/>
                    </a:lnTo>
                    <a:lnTo>
                      <a:pt x="1883" y="2699"/>
                    </a:lnTo>
                    <a:lnTo>
                      <a:pt x="1883" y="2636"/>
                    </a:lnTo>
                    <a:lnTo>
                      <a:pt x="1988" y="2616"/>
                    </a:lnTo>
                    <a:lnTo>
                      <a:pt x="2030" y="2490"/>
                    </a:lnTo>
                    <a:lnTo>
                      <a:pt x="2009" y="2385"/>
                    </a:lnTo>
                    <a:lnTo>
                      <a:pt x="1925" y="2427"/>
                    </a:lnTo>
                    <a:lnTo>
                      <a:pt x="1862" y="2385"/>
                    </a:lnTo>
                    <a:lnTo>
                      <a:pt x="1800" y="2427"/>
                    </a:lnTo>
                    <a:lnTo>
                      <a:pt x="1695" y="2427"/>
                    </a:lnTo>
                    <a:lnTo>
                      <a:pt x="1758" y="2385"/>
                    </a:lnTo>
                    <a:lnTo>
                      <a:pt x="1758" y="2323"/>
                    </a:lnTo>
                    <a:lnTo>
                      <a:pt x="1653" y="2323"/>
                    </a:lnTo>
                    <a:lnTo>
                      <a:pt x="1590" y="2406"/>
                    </a:lnTo>
                    <a:lnTo>
                      <a:pt x="1444" y="2427"/>
                    </a:lnTo>
                    <a:lnTo>
                      <a:pt x="1444" y="2364"/>
                    </a:lnTo>
                    <a:lnTo>
                      <a:pt x="1507" y="2323"/>
                    </a:lnTo>
                    <a:lnTo>
                      <a:pt x="1570" y="2218"/>
                    </a:lnTo>
                    <a:lnTo>
                      <a:pt x="1590" y="2155"/>
                    </a:lnTo>
                    <a:lnTo>
                      <a:pt x="1674" y="2155"/>
                    </a:lnTo>
                    <a:lnTo>
                      <a:pt x="1779" y="2260"/>
                    </a:lnTo>
                    <a:lnTo>
                      <a:pt x="1925" y="2260"/>
                    </a:lnTo>
                    <a:lnTo>
                      <a:pt x="1904" y="2197"/>
                    </a:lnTo>
                    <a:lnTo>
                      <a:pt x="1800" y="2071"/>
                    </a:lnTo>
                    <a:lnTo>
                      <a:pt x="1695" y="2071"/>
                    </a:lnTo>
                    <a:lnTo>
                      <a:pt x="1758" y="2009"/>
                    </a:lnTo>
                    <a:lnTo>
                      <a:pt x="1611" y="1883"/>
                    </a:lnTo>
                    <a:lnTo>
                      <a:pt x="1507" y="1841"/>
                    </a:lnTo>
                    <a:lnTo>
                      <a:pt x="1570" y="1799"/>
                    </a:lnTo>
                    <a:lnTo>
                      <a:pt x="1590" y="1737"/>
                    </a:lnTo>
                    <a:lnTo>
                      <a:pt x="1653" y="1737"/>
                    </a:lnTo>
                    <a:lnTo>
                      <a:pt x="1695" y="1841"/>
                    </a:lnTo>
                    <a:lnTo>
                      <a:pt x="1800" y="1967"/>
                    </a:lnTo>
                    <a:lnTo>
                      <a:pt x="1967" y="1988"/>
                    </a:lnTo>
                    <a:lnTo>
                      <a:pt x="2030" y="2092"/>
                    </a:lnTo>
                    <a:lnTo>
                      <a:pt x="2114" y="2009"/>
                    </a:lnTo>
                    <a:lnTo>
                      <a:pt x="2176" y="2092"/>
                    </a:lnTo>
                    <a:lnTo>
                      <a:pt x="2344" y="2155"/>
                    </a:lnTo>
                    <a:lnTo>
                      <a:pt x="2448" y="2155"/>
                    </a:lnTo>
                    <a:lnTo>
                      <a:pt x="2511" y="2051"/>
                    </a:lnTo>
                    <a:lnTo>
                      <a:pt x="2490" y="1904"/>
                    </a:lnTo>
                    <a:lnTo>
                      <a:pt x="2239" y="1758"/>
                    </a:lnTo>
                    <a:lnTo>
                      <a:pt x="2134" y="1653"/>
                    </a:lnTo>
                    <a:lnTo>
                      <a:pt x="2072" y="1653"/>
                    </a:lnTo>
                    <a:lnTo>
                      <a:pt x="2030" y="1548"/>
                    </a:lnTo>
                    <a:lnTo>
                      <a:pt x="1925" y="1444"/>
                    </a:lnTo>
                    <a:lnTo>
                      <a:pt x="1883" y="1444"/>
                    </a:lnTo>
                    <a:lnTo>
                      <a:pt x="1821" y="1381"/>
                    </a:lnTo>
                    <a:lnTo>
                      <a:pt x="1883" y="1318"/>
                    </a:lnTo>
                    <a:lnTo>
                      <a:pt x="1967" y="1339"/>
                    </a:lnTo>
                    <a:lnTo>
                      <a:pt x="2030" y="1444"/>
                    </a:lnTo>
                    <a:lnTo>
                      <a:pt x="2114" y="1444"/>
                    </a:lnTo>
                    <a:lnTo>
                      <a:pt x="2134" y="1548"/>
                    </a:lnTo>
                    <a:lnTo>
                      <a:pt x="2197" y="1548"/>
                    </a:lnTo>
                    <a:lnTo>
                      <a:pt x="2239" y="1465"/>
                    </a:lnTo>
                    <a:lnTo>
                      <a:pt x="2197" y="1276"/>
                    </a:lnTo>
                    <a:lnTo>
                      <a:pt x="2072" y="1130"/>
                    </a:lnTo>
                    <a:lnTo>
                      <a:pt x="1988" y="1130"/>
                    </a:lnTo>
                    <a:lnTo>
                      <a:pt x="1967" y="1109"/>
                    </a:lnTo>
                    <a:lnTo>
                      <a:pt x="1821" y="1109"/>
                    </a:lnTo>
                    <a:lnTo>
                      <a:pt x="1695" y="1172"/>
                    </a:lnTo>
                    <a:lnTo>
                      <a:pt x="1590" y="1172"/>
                    </a:lnTo>
                    <a:lnTo>
                      <a:pt x="1486" y="1109"/>
                    </a:lnTo>
                    <a:lnTo>
                      <a:pt x="1402" y="1130"/>
                    </a:lnTo>
                    <a:lnTo>
                      <a:pt x="1360" y="1025"/>
                    </a:lnTo>
                    <a:lnTo>
                      <a:pt x="1235" y="1214"/>
                    </a:lnTo>
                    <a:lnTo>
                      <a:pt x="1067" y="1276"/>
                    </a:lnTo>
                    <a:lnTo>
                      <a:pt x="1046" y="1381"/>
                    </a:lnTo>
                    <a:lnTo>
                      <a:pt x="963" y="1423"/>
                    </a:lnTo>
                    <a:lnTo>
                      <a:pt x="963" y="1339"/>
                    </a:lnTo>
                    <a:lnTo>
                      <a:pt x="1046" y="1235"/>
                    </a:lnTo>
                    <a:lnTo>
                      <a:pt x="1088" y="1235"/>
                    </a:lnTo>
                    <a:lnTo>
                      <a:pt x="1339" y="1004"/>
                    </a:lnTo>
                    <a:lnTo>
                      <a:pt x="1360" y="921"/>
                    </a:lnTo>
                    <a:lnTo>
                      <a:pt x="1298" y="816"/>
                    </a:lnTo>
                    <a:lnTo>
                      <a:pt x="1298" y="544"/>
                    </a:lnTo>
                    <a:lnTo>
                      <a:pt x="1339" y="523"/>
                    </a:lnTo>
                    <a:lnTo>
                      <a:pt x="1256" y="419"/>
                    </a:lnTo>
                    <a:lnTo>
                      <a:pt x="1193" y="481"/>
                    </a:lnTo>
                    <a:lnTo>
                      <a:pt x="1088" y="481"/>
                    </a:lnTo>
                    <a:lnTo>
                      <a:pt x="1026" y="419"/>
                    </a:lnTo>
                    <a:lnTo>
                      <a:pt x="1026" y="314"/>
                    </a:lnTo>
                    <a:lnTo>
                      <a:pt x="1026" y="230"/>
                    </a:lnTo>
                    <a:lnTo>
                      <a:pt x="816" y="188"/>
                    </a:lnTo>
                    <a:lnTo>
                      <a:pt x="733" y="84"/>
                    </a:lnTo>
                    <a:lnTo>
                      <a:pt x="628" y="84"/>
                    </a:lnTo>
                    <a:lnTo>
                      <a:pt x="50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76"/>
              <p:cNvSpPr/>
              <p:nvPr/>
            </p:nvSpPr>
            <p:spPr>
              <a:xfrm>
                <a:off x="2687175" y="1694400"/>
                <a:ext cx="33500" cy="37675"/>
              </a:xfrm>
              <a:custGeom>
                <a:avLst/>
                <a:gdLst/>
                <a:ahLst/>
                <a:cxnLst/>
                <a:rect l="l" t="t" r="r" b="b"/>
                <a:pathLst>
                  <a:path w="1340" h="1507" extrusionOk="0">
                    <a:moveTo>
                      <a:pt x="796" y="0"/>
                    </a:moveTo>
                    <a:lnTo>
                      <a:pt x="670" y="21"/>
                    </a:lnTo>
                    <a:lnTo>
                      <a:pt x="607" y="84"/>
                    </a:lnTo>
                    <a:lnTo>
                      <a:pt x="691" y="147"/>
                    </a:lnTo>
                    <a:lnTo>
                      <a:pt x="691" y="231"/>
                    </a:lnTo>
                    <a:lnTo>
                      <a:pt x="628" y="210"/>
                    </a:lnTo>
                    <a:lnTo>
                      <a:pt x="565" y="147"/>
                    </a:lnTo>
                    <a:lnTo>
                      <a:pt x="461" y="126"/>
                    </a:lnTo>
                    <a:lnTo>
                      <a:pt x="419" y="210"/>
                    </a:lnTo>
                    <a:lnTo>
                      <a:pt x="524" y="210"/>
                    </a:lnTo>
                    <a:lnTo>
                      <a:pt x="565" y="251"/>
                    </a:lnTo>
                    <a:lnTo>
                      <a:pt x="524" y="293"/>
                    </a:lnTo>
                    <a:lnTo>
                      <a:pt x="398" y="314"/>
                    </a:lnTo>
                    <a:lnTo>
                      <a:pt x="356" y="335"/>
                    </a:lnTo>
                    <a:lnTo>
                      <a:pt x="398" y="440"/>
                    </a:lnTo>
                    <a:lnTo>
                      <a:pt x="419" y="461"/>
                    </a:lnTo>
                    <a:lnTo>
                      <a:pt x="419" y="523"/>
                    </a:lnTo>
                    <a:lnTo>
                      <a:pt x="293" y="461"/>
                    </a:lnTo>
                    <a:lnTo>
                      <a:pt x="168" y="503"/>
                    </a:lnTo>
                    <a:lnTo>
                      <a:pt x="84" y="565"/>
                    </a:lnTo>
                    <a:lnTo>
                      <a:pt x="42" y="712"/>
                    </a:lnTo>
                    <a:lnTo>
                      <a:pt x="0" y="733"/>
                    </a:lnTo>
                    <a:lnTo>
                      <a:pt x="0" y="754"/>
                    </a:lnTo>
                    <a:lnTo>
                      <a:pt x="63" y="754"/>
                    </a:lnTo>
                    <a:lnTo>
                      <a:pt x="42" y="837"/>
                    </a:lnTo>
                    <a:lnTo>
                      <a:pt x="42" y="879"/>
                    </a:lnTo>
                    <a:lnTo>
                      <a:pt x="63" y="921"/>
                    </a:lnTo>
                    <a:lnTo>
                      <a:pt x="147" y="816"/>
                    </a:lnTo>
                    <a:lnTo>
                      <a:pt x="168" y="837"/>
                    </a:lnTo>
                    <a:lnTo>
                      <a:pt x="105" y="963"/>
                    </a:lnTo>
                    <a:lnTo>
                      <a:pt x="147" y="1026"/>
                    </a:lnTo>
                    <a:lnTo>
                      <a:pt x="210" y="1067"/>
                    </a:lnTo>
                    <a:lnTo>
                      <a:pt x="272" y="1047"/>
                    </a:lnTo>
                    <a:lnTo>
                      <a:pt x="293" y="1067"/>
                    </a:lnTo>
                    <a:lnTo>
                      <a:pt x="314" y="1151"/>
                    </a:lnTo>
                    <a:lnTo>
                      <a:pt x="356" y="1151"/>
                    </a:lnTo>
                    <a:lnTo>
                      <a:pt x="398" y="1088"/>
                    </a:lnTo>
                    <a:lnTo>
                      <a:pt x="461" y="1130"/>
                    </a:lnTo>
                    <a:lnTo>
                      <a:pt x="461" y="1256"/>
                    </a:lnTo>
                    <a:lnTo>
                      <a:pt x="482" y="1298"/>
                    </a:lnTo>
                    <a:lnTo>
                      <a:pt x="586" y="1277"/>
                    </a:lnTo>
                    <a:lnTo>
                      <a:pt x="607" y="1402"/>
                    </a:lnTo>
                    <a:lnTo>
                      <a:pt x="712" y="1402"/>
                    </a:lnTo>
                    <a:lnTo>
                      <a:pt x="837" y="1486"/>
                    </a:lnTo>
                    <a:lnTo>
                      <a:pt x="942" y="1486"/>
                    </a:lnTo>
                    <a:lnTo>
                      <a:pt x="1005" y="1507"/>
                    </a:lnTo>
                    <a:lnTo>
                      <a:pt x="1026" y="1486"/>
                    </a:lnTo>
                    <a:lnTo>
                      <a:pt x="1005" y="1402"/>
                    </a:lnTo>
                    <a:lnTo>
                      <a:pt x="1088" y="1381"/>
                    </a:lnTo>
                    <a:lnTo>
                      <a:pt x="1151" y="1235"/>
                    </a:lnTo>
                    <a:lnTo>
                      <a:pt x="1130" y="1088"/>
                    </a:lnTo>
                    <a:lnTo>
                      <a:pt x="1214" y="942"/>
                    </a:lnTo>
                    <a:lnTo>
                      <a:pt x="1235" y="921"/>
                    </a:lnTo>
                    <a:lnTo>
                      <a:pt x="1319" y="712"/>
                    </a:lnTo>
                    <a:lnTo>
                      <a:pt x="1319" y="565"/>
                    </a:lnTo>
                    <a:lnTo>
                      <a:pt x="1340" y="523"/>
                    </a:lnTo>
                    <a:lnTo>
                      <a:pt x="1319" y="419"/>
                    </a:lnTo>
                    <a:lnTo>
                      <a:pt x="1235" y="335"/>
                    </a:lnTo>
                    <a:lnTo>
                      <a:pt x="1235" y="210"/>
                    </a:lnTo>
                    <a:lnTo>
                      <a:pt x="1193" y="147"/>
                    </a:lnTo>
                    <a:lnTo>
                      <a:pt x="1151" y="42"/>
                    </a:lnTo>
                    <a:lnTo>
                      <a:pt x="1005" y="0"/>
                    </a:lnTo>
                    <a:lnTo>
                      <a:pt x="900" y="42"/>
                    </a:lnTo>
                    <a:lnTo>
                      <a:pt x="79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76"/>
              <p:cNvSpPr/>
              <p:nvPr/>
            </p:nvSpPr>
            <p:spPr>
              <a:xfrm>
                <a:off x="2605050" y="1520200"/>
                <a:ext cx="42400" cy="26175"/>
              </a:xfrm>
              <a:custGeom>
                <a:avLst/>
                <a:gdLst/>
                <a:ahLst/>
                <a:cxnLst/>
                <a:rect l="l" t="t" r="r" b="b"/>
                <a:pathLst>
                  <a:path w="1696" h="1047" extrusionOk="0">
                    <a:moveTo>
                      <a:pt x="1570" y="1"/>
                    </a:moveTo>
                    <a:lnTo>
                      <a:pt x="1486" y="64"/>
                    </a:lnTo>
                    <a:lnTo>
                      <a:pt x="1256" y="64"/>
                    </a:lnTo>
                    <a:lnTo>
                      <a:pt x="1130" y="168"/>
                    </a:lnTo>
                    <a:lnTo>
                      <a:pt x="963" y="168"/>
                    </a:lnTo>
                    <a:lnTo>
                      <a:pt x="921" y="189"/>
                    </a:lnTo>
                    <a:lnTo>
                      <a:pt x="816" y="105"/>
                    </a:lnTo>
                    <a:lnTo>
                      <a:pt x="712" y="84"/>
                    </a:lnTo>
                    <a:lnTo>
                      <a:pt x="356" y="189"/>
                    </a:lnTo>
                    <a:lnTo>
                      <a:pt x="126" y="189"/>
                    </a:lnTo>
                    <a:lnTo>
                      <a:pt x="105" y="273"/>
                    </a:lnTo>
                    <a:lnTo>
                      <a:pt x="0" y="377"/>
                    </a:lnTo>
                    <a:lnTo>
                      <a:pt x="0" y="482"/>
                    </a:lnTo>
                    <a:lnTo>
                      <a:pt x="105" y="461"/>
                    </a:lnTo>
                    <a:lnTo>
                      <a:pt x="231" y="461"/>
                    </a:lnTo>
                    <a:lnTo>
                      <a:pt x="314" y="419"/>
                    </a:lnTo>
                    <a:lnTo>
                      <a:pt x="398" y="461"/>
                    </a:lnTo>
                    <a:lnTo>
                      <a:pt x="503" y="461"/>
                    </a:lnTo>
                    <a:lnTo>
                      <a:pt x="565" y="503"/>
                    </a:lnTo>
                    <a:lnTo>
                      <a:pt x="503" y="587"/>
                    </a:lnTo>
                    <a:lnTo>
                      <a:pt x="544" y="712"/>
                    </a:lnTo>
                    <a:lnTo>
                      <a:pt x="628" y="817"/>
                    </a:lnTo>
                    <a:lnTo>
                      <a:pt x="712" y="712"/>
                    </a:lnTo>
                    <a:lnTo>
                      <a:pt x="712" y="628"/>
                    </a:lnTo>
                    <a:lnTo>
                      <a:pt x="754" y="587"/>
                    </a:lnTo>
                    <a:lnTo>
                      <a:pt x="858" y="712"/>
                    </a:lnTo>
                    <a:lnTo>
                      <a:pt x="837" y="838"/>
                    </a:lnTo>
                    <a:lnTo>
                      <a:pt x="984" y="1005"/>
                    </a:lnTo>
                    <a:lnTo>
                      <a:pt x="1088" y="984"/>
                    </a:lnTo>
                    <a:lnTo>
                      <a:pt x="1151" y="1047"/>
                    </a:lnTo>
                    <a:lnTo>
                      <a:pt x="1360" y="1047"/>
                    </a:lnTo>
                    <a:lnTo>
                      <a:pt x="1465" y="942"/>
                    </a:lnTo>
                    <a:lnTo>
                      <a:pt x="1591" y="900"/>
                    </a:lnTo>
                    <a:lnTo>
                      <a:pt x="1674" y="670"/>
                    </a:lnTo>
                    <a:lnTo>
                      <a:pt x="1591" y="503"/>
                    </a:lnTo>
                    <a:lnTo>
                      <a:pt x="1695" y="356"/>
                    </a:lnTo>
                    <a:lnTo>
                      <a:pt x="1695" y="273"/>
                    </a:lnTo>
                    <a:lnTo>
                      <a:pt x="1612" y="147"/>
                    </a:lnTo>
                    <a:lnTo>
                      <a:pt x="1653" y="64"/>
                    </a:lnTo>
                    <a:lnTo>
                      <a:pt x="15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76"/>
              <p:cNvSpPr/>
              <p:nvPr/>
            </p:nvSpPr>
            <p:spPr>
              <a:xfrm>
                <a:off x="2443425" y="1547400"/>
                <a:ext cx="109875" cy="60700"/>
              </a:xfrm>
              <a:custGeom>
                <a:avLst/>
                <a:gdLst/>
                <a:ahLst/>
                <a:cxnLst/>
                <a:rect l="l" t="t" r="r" b="b"/>
                <a:pathLst>
                  <a:path w="4395" h="2428" extrusionOk="0">
                    <a:moveTo>
                      <a:pt x="4268" y="1"/>
                    </a:moveTo>
                    <a:lnTo>
                      <a:pt x="4185" y="43"/>
                    </a:lnTo>
                    <a:lnTo>
                      <a:pt x="4059" y="105"/>
                    </a:lnTo>
                    <a:lnTo>
                      <a:pt x="4059" y="252"/>
                    </a:lnTo>
                    <a:lnTo>
                      <a:pt x="4038" y="336"/>
                    </a:lnTo>
                    <a:lnTo>
                      <a:pt x="4059" y="377"/>
                    </a:lnTo>
                    <a:lnTo>
                      <a:pt x="3955" y="419"/>
                    </a:lnTo>
                    <a:lnTo>
                      <a:pt x="3934" y="315"/>
                    </a:lnTo>
                    <a:lnTo>
                      <a:pt x="3892" y="315"/>
                    </a:lnTo>
                    <a:lnTo>
                      <a:pt x="3871" y="377"/>
                    </a:lnTo>
                    <a:lnTo>
                      <a:pt x="3829" y="440"/>
                    </a:lnTo>
                    <a:lnTo>
                      <a:pt x="3766" y="357"/>
                    </a:lnTo>
                    <a:lnTo>
                      <a:pt x="3745" y="168"/>
                    </a:lnTo>
                    <a:lnTo>
                      <a:pt x="3641" y="64"/>
                    </a:lnTo>
                    <a:lnTo>
                      <a:pt x="3578" y="64"/>
                    </a:lnTo>
                    <a:lnTo>
                      <a:pt x="3557" y="126"/>
                    </a:lnTo>
                    <a:lnTo>
                      <a:pt x="3432" y="126"/>
                    </a:lnTo>
                    <a:lnTo>
                      <a:pt x="3306" y="64"/>
                    </a:lnTo>
                    <a:lnTo>
                      <a:pt x="3222" y="64"/>
                    </a:lnTo>
                    <a:lnTo>
                      <a:pt x="2992" y="43"/>
                    </a:lnTo>
                    <a:lnTo>
                      <a:pt x="2846" y="126"/>
                    </a:lnTo>
                    <a:lnTo>
                      <a:pt x="2804" y="231"/>
                    </a:lnTo>
                    <a:lnTo>
                      <a:pt x="2741" y="315"/>
                    </a:lnTo>
                    <a:lnTo>
                      <a:pt x="2699" y="273"/>
                    </a:lnTo>
                    <a:lnTo>
                      <a:pt x="2636" y="273"/>
                    </a:lnTo>
                    <a:lnTo>
                      <a:pt x="2364" y="482"/>
                    </a:lnTo>
                    <a:lnTo>
                      <a:pt x="2281" y="566"/>
                    </a:lnTo>
                    <a:lnTo>
                      <a:pt x="2197" y="566"/>
                    </a:lnTo>
                    <a:lnTo>
                      <a:pt x="2051" y="670"/>
                    </a:lnTo>
                    <a:lnTo>
                      <a:pt x="1946" y="691"/>
                    </a:lnTo>
                    <a:lnTo>
                      <a:pt x="1862" y="775"/>
                    </a:lnTo>
                    <a:lnTo>
                      <a:pt x="1841" y="859"/>
                    </a:lnTo>
                    <a:lnTo>
                      <a:pt x="1653" y="859"/>
                    </a:lnTo>
                    <a:lnTo>
                      <a:pt x="1590" y="880"/>
                    </a:lnTo>
                    <a:lnTo>
                      <a:pt x="1465" y="859"/>
                    </a:lnTo>
                    <a:lnTo>
                      <a:pt x="1423" y="901"/>
                    </a:lnTo>
                    <a:lnTo>
                      <a:pt x="1339" y="901"/>
                    </a:lnTo>
                    <a:lnTo>
                      <a:pt x="1151" y="1068"/>
                    </a:lnTo>
                    <a:lnTo>
                      <a:pt x="1025" y="1152"/>
                    </a:lnTo>
                    <a:lnTo>
                      <a:pt x="900" y="1089"/>
                    </a:lnTo>
                    <a:lnTo>
                      <a:pt x="795" y="1152"/>
                    </a:lnTo>
                    <a:lnTo>
                      <a:pt x="523" y="1193"/>
                    </a:lnTo>
                    <a:lnTo>
                      <a:pt x="398" y="1382"/>
                    </a:lnTo>
                    <a:lnTo>
                      <a:pt x="314" y="1382"/>
                    </a:lnTo>
                    <a:lnTo>
                      <a:pt x="167" y="1403"/>
                    </a:lnTo>
                    <a:lnTo>
                      <a:pt x="105" y="1528"/>
                    </a:lnTo>
                    <a:lnTo>
                      <a:pt x="209" y="1528"/>
                    </a:lnTo>
                    <a:lnTo>
                      <a:pt x="272" y="1591"/>
                    </a:lnTo>
                    <a:lnTo>
                      <a:pt x="167" y="1591"/>
                    </a:lnTo>
                    <a:lnTo>
                      <a:pt x="126" y="1633"/>
                    </a:lnTo>
                    <a:lnTo>
                      <a:pt x="209" y="1717"/>
                    </a:lnTo>
                    <a:lnTo>
                      <a:pt x="188" y="1779"/>
                    </a:lnTo>
                    <a:lnTo>
                      <a:pt x="0" y="1842"/>
                    </a:lnTo>
                    <a:lnTo>
                      <a:pt x="0" y="1905"/>
                    </a:lnTo>
                    <a:lnTo>
                      <a:pt x="126" y="1926"/>
                    </a:lnTo>
                    <a:lnTo>
                      <a:pt x="230" y="1905"/>
                    </a:lnTo>
                    <a:lnTo>
                      <a:pt x="293" y="1821"/>
                    </a:lnTo>
                    <a:lnTo>
                      <a:pt x="377" y="1800"/>
                    </a:lnTo>
                    <a:lnTo>
                      <a:pt x="481" y="1842"/>
                    </a:lnTo>
                    <a:lnTo>
                      <a:pt x="586" y="1989"/>
                    </a:lnTo>
                    <a:lnTo>
                      <a:pt x="586" y="2114"/>
                    </a:lnTo>
                    <a:lnTo>
                      <a:pt x="691" y="2156"/>
                    </a:lnTo>
                    <a:lnTo>
                      <a:pt x="732" y="2114"/>
                    </a:lnTo>
                    <a:lnTo>
                      <a:pt x="732" y="2009"/>
                    </a:lnTo>
                    <a:lnTo>
                      <a:pt x="753" y="1989"/>
                    </a:lnTo>
                    <a:lnTo>
                      <a:pt x="816" y="1821"/>
                    </a:lnTo>
                    <a:lnTo>
                      <a:pt x="858" y="1821"/>
                    </a:lnTo>
                    <a:lnTo>
                      <a:pt x="1004" y="1779"/>
                    </a:lnTo>
                    <a:lnTo>
                      <a:pt x="1067" y="1800"/>
                    </a:lnTo>
                    <a:lnTo>
                      <a:pt x="1046" y="1884"/>
                    </a:lnTo>
                    <a:lnTo>
                      <a:pt x="942" y="1926"/>
                    </a:lnTo>
                    <a:lnTo>
                      <a:pt x="900" y="2093"/>
                    </a:lnTo>
                    <a:lnTo>
                      <a:pt x="942" y="2156"/>
                    </a:lnTo>
                    <a:lnTo>
                      <a:pt x="858" y="2240"/>
                    </a:lnTo>
                    <a:lnTo>
                      <a:pt x="816" y="2323"/>
                    </a:lnTo>
                    <a:lnTo>
                      <a:pt x="858" y="2407"/>
                    </a:lnTo>
                    <a:lnTo>
                      <a:pt x="921" y="2323"/>
                    </a:lnTo>
                    <a:lnTo>
                      <a:pt x="1004" y="2344"/>
                    </a:lnTo>
                    <a:lnTo>
                      <a:pt x="1004" y="2428"/>
                    </a:lnTo>
                    <a:lnTo>
                      <a:pt x="1046" y="2428"/>
                    </a:lnTo>
                    <a:lnTo>
                      <a:pt x="1235" y="2323"/>
                    </a:lnTo>
                    <a:lnTo>
                      <a:pt x="1318" y="2219"/>
                    </a:lnTo>
                    <a:lnTo>
                      <a:pt x="1381" y="2240"/>
                    </a:lnTo>
                    <a:lnTo>
                      <a:pt x="1444" y="2135"/>
                    </a:lnTo>
                    <a:lnTo>
                      <a:pt x="1444" y="2009"/>
                    </a:lnTo>
                    <a:lnTo>
                      <a:pt x="1527" y="2009"/>
                    </a:lnTo>
                    <a:lnTo>
                      <a:pt x="1590" y="1905"/>
                    </a:lnTo>
                    <a:lnTo>
                      <a:pt x="1590" y="1779"/>
                    </a:lnTo>
                    <a:lnTo>
                      <a:pt x="1653" y="1717"/>
                    </a:lnTo>
                    <a:lnTo>
                      <a:pt x="1674" y="1779"/>
                    </a:lnTo>
                    <a:lnTo>
                      <a:pt x="1653" y="1842"/>
                    </a:lnTo>
                    <a:lnTo>
                      <a:pt x="1674" y="1926"/>
                    </a:lnTo>
                    <a:lnTo>
                      <a:pt x="1653" y="2051"/>
                    </a:lnTo>
                    <a:lnTo>
                      <a:pt x="1674" y="2198"/>
                    </a:lnTo>
                    <a:lnTo>
                      <a:pt x="1737" y="2198"/>
                    </a:lnTo>
                    <a:lnTo>
                      <a:pt x="1841" y="2051"/>
                    </a:lnTo>
                    <a:lnTo>
                      <a:pt x="1862" y="1926"/>
                    </a:lnTo>
                    <a:lnTo>
                      <a:pt x="1883" y="1884"/>
                    </a:lnTo>
                    <a:lnTo>
                      <a:pt x="1967" y="1842"/>
                    </a:lnTo>
                    <a:lnTo>
                      <a:pt x="2092" y="1696"/>
                    </a:lnTo>
                    <a:lnTo>
                      <a:pt x="2113" y="1570"/>
                    </a:lnTo>
                    <a:lnTo>
                      <a:pt x="2092" y="1465"/>
                    </a:lnTo>
                    <a:lnTo>
                      <a:pt x="2155" y="1361"/>
                    </a:lnTo>
                    <a:lnTo>
                      <a:pt x="2197" y="1486"/>
                    </a:lnTo>
                    <a:lnTo>
                      <a:pt x="2406" y="1361"/>
                    </a:lnTo>
                    <a:lnTo>
                      <a:pt x="2469" y="1193"/>
                    </a:lnTo>
                    <a:lnTo>
                      <a:pt x="2490" y="1089"/>
                    </a:lnTo>
                    <a:lnTo>
                      <a:pt x="2595" y="1068"/>
                    </a:lnTo>
                    <a:lnTo>
                      <a:pt x="2636" y="1047"/>
                    </a:lnTo>
                    <a:lnTo>
                      <a:pt x="2720" y="1089"/>
                    </a:lnTo>
                    <a:lnTo>
                      <a:pt x="2825" y="984"/>
                    </a:lnTo>
                    <a:lnTo>
                      <a:pt x="2888" y="1047"/>
                    </a:lnTo>
                    <a:lnTo>
                      <a:pt x="2825" y="1256"/>
                    </a:lnTo>
                    <a:lnTo>
                      <a:pt x="2678" y="1403"/>
                    </a:lnTo>
                    <a:lnTo>
                      <a:pt x="2636" y="1507"/>
                    </a:lnTo>
                    <a:lnTo>
                      <a:pt x="2574" y="1591"/>
                    </a:lnTo>
                    <a:lnTo>
                      <a:pt x="2574" y="1633"/>
                    </a:lnTo>
                    <a:lnTo>
                      <a:pt x="2469" y="1696"/>
                    </a:lnTo>
                    <a:lnTo>
                      <a:pt x="2323" y="1926"/>
                    </a:lnTo>
                    <a:lnTo>
                      <a:pt x="2323" y="1989"/>
                    </a:lnTo>
                    <a:lnTo>
                      <a:pt x="2385" y="2093"/>
                    </a:lnTo>
                    <a:lnTo>
                      <a:pt x="2364" y="2198"/>
                    </a:lnTo>
                    <a:lnTo>
                      <a:pt x="2427" y="2219"/>
                    </a:lnTo>
                    <a:lnTo>
                      <a:pt x="2532" y="2261"/>
                    </a:lnTo>
                    <a:lnTo>
                      <a:pt x="2616" y="2198"/>
                    </a:lnTo>
                    <a:lnTo>
                      <a:pt x="2720" y="2135"/>
                    </a:lnTo>
                    <a:lnTo>
                      <a:pt x="2741" y="2030"/>
                    </a:lnTo>
                    <a:lnTo>
                      <a:pt x="2741" y="1926"/>
                    </a:lnTo>
                    <a:lnTo>
                      <a:pt x="2825" y="1842"/>
                    </a:lnTo>
                    <a:lnTo>
                      <a:pt x="2888" y="1737"/>
                    </a:lnTo>
                    <a:lnTo>
                      <a:pt x="2950" y="1737"/>
                    </a:lnTo>
                    <a:lnTo>
                      <a:pt x="3013" y="1717"/>
                    </a:lnTo>
                    <a:lnTo>
                      <a:pt x="3097" y="1779"/>
                    </a:lnTo>
                    <a:lnTo>
                      <a:pt x="3201" y="1779"/>
                    </a:lnTo>
                    <a:lnTo>
                      <a:pt x="3243" y="1717"/>
                    </a:lnTo>
                    <a:lnTo>
                      <a:pt x="3432" y="1717"/>
                    </a:lnTo>
                    <a:lnTo>
                      <a:pt x="3515" y="1612"/>
                    </a:lnTo>
                    <a:lnTo>
                      <a:pt x="3557" y="1403"/>
                    </a:lnTo>
                    <a:lnTo>
                      <a:pt x="3662" y="1256"/>
                    </a:lnTo>
                    <a:lnTo>
                      <a:pt x="3662" y="1152"/>
                    </a:lnTo>
                    <a:lnTo>
                      <a:pt x="3683" y="1089"/>
                    </a:lnTo>
                    <a:lnTo>
                      <a:pt x="3766" y="1214"/>
                    </a:lnTo>
                    <a:lnTo>
                      <a:pt x="3871" y="1256"/>
                    </a:lnTo>
                    <a:lnTo>
                      <a:pt x="3892" y="1193"/>
                    </a:lnTo>
                    <a:lnTo>
                      <a:pt x="3892" y="1110"/>
                    </a:lnTo>
                    <a:lnTo>
                      <a:pt x="3787" y="963"/>
                    </a:lnTo>
                    <a:lnTo>
                      <a:pt x="3787" y="880"/>
                    </a:lnTo>
                    <a:lnTo>
                      <a:pt x="3934" y="775"/>
                    </a:lnTo>
                    <a:lnTo>
                      <a:pt x="4038" y="754"/>
                    </a:lnTo>
                    <a:lnTo>
                      <a:pt x="4143" y="691"/>
                    </a:lnTo>
                    <a:lnTo>
                      <a:pt x="4206" y="733"/>
                    </a:lnTo>
                    <a:lnTo>
                      <a:pt x="4289" y="733"/>
                    </a:lnTo>
                    <a:lnTo>
                      <a:pt x="4394" y="587"/>
                    </a:lnTo>
                    <a:lnTo>
                      <a:pt x="4373" y="524"/>
                    </a:lnTo>
                    <a:lnTo>
                      <a:pt x="4352" y="273"/>
                    </a:lnTo>
                    <a:lnTo>
                      <a:pt x="4373" y="231"/>
                    </a:lnTo>
                    <a:lnTo>
                      <a:pt x="4352" y="168"/>
                    </a:lnTo>
                    <a:lnTo>
                      <a:pt x="4352" y="22"/>
                    </a:lnTo>
                    <a:lnTo>
                      <a:pt x="42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76"/>
              <p:cNvSpPr/>
              <p:nvPr/>
            </p:nvSpPr>
            <p:spPr>
              <a:xfrm>
                <a:off x="2580975" y="1547400"/>
                <a:ext cx="48150" cy="32475"/>
              </a:xfrm>
              <a:custGeom>
                <a:avLst/>
                <a:gdLst/>
                <a:ahLst/>
                <a:cxnLst/>
                <a:rect l="l" t="t" r="r" b="b"/>
                <a:pathLst>
                  <a:path w="1926" h="1299" extrusionOk="0">
                    <a:moveTo>
                      <a:pt x="796" y="1"/>
                    </a:moveTo>
                    <a:lnTo>
                      <a:pt x="524" y="43"/>
                    </a:lnTo>
                    <a:lnTo>
                      <a:pt x="440" y="43"/>
                    </a:lnTo>
                    <a:lnTo>
                      <a:pt x="336" y="126"/>
                    </a:lnTo>
                    <a:lnTo>
                      <a:pt x="231" y="168"/>
                    </a:lnTo>
                    <a:lnTo>
                      <a:pt x="210" y="315"/>
                    </a:lnTo>
                    <a:lnTo>
                      <a:pt x="64" y="419"/>
                    </a:lnTo>
                    <a:lnTo>
                      <a:pt x="64" y="524"/>
                    </a:lnTo>
                    <a:lnTo>
                      <a:pt x="1" y="629"/>
                    </a:lnTo>
                    <a:lnTo>
                      <a:pt x="22" y="754"/>
                    </a:lnTo>
                    <a:lnTo>
                      <a:pt x="22" y="880"/>
                    </a:lnTo>
                    <a:lnTo>
                      <a:pt x="106" y="880"/>
                    </a:lnTo>
                    <a:lnTo>
                      <a:pt x="231" y="963"/>
                    </a:lnTo>
                    <a:lnTo>
                      <a:pt x="315" y="1110"/>
                    </a:lnTo>
                    <a:lnTo>
                      <a:pt x="231" y="1193"/>
                    </a:lnTo>
                    <a:lnTo>
                      <a:pt x="252" y="1214"/>
                    </a:lnTo>
                    <a:lnTo>
                      <a:pt x="378" y="1214"/>
                    </a:lnTo>
                    <a:lnTo>
                      <a:pt x="524" y="1256"/>
                    </a:lnTo>
                    <a:lnTo>
                      <a:pt x="566" y="1214"/>
                    </a:lnTo>
                    <a:lnTo>
                      <a:pt x="691" y="1298"/>
                    </a:lnTo>
                    <a:lnTo>
                      <a:pt x="838" y="1298"/>
                    </a:lnTo>
                    <a:lnTo>
                      <a:pt x="943" y="1256"/>
                    </a:lnTo>
                    <a:lnTo>
                      <a:pt x="1068" y="1256"/>
                    </a:lnTo>
                    <a:lnTo>
                      <a:pt x="1110" y="1152"/>
                    </a:lnTo>
                    <a:lnTo>
                      <a:pt x="1110" y="1089"/>
                    </a:lnTo>
                    <a:lnTo>
                      <a:pt x="1215" y="1068"/>
                    </a:lnTo>
                    <a:lnTo>
                      <a:pt x="1256" y="984"/>
                    </a:lnTo>
                    <a:lnTo>
                      <a:pt x="1403" y="796"/>
                    </a:lnTo>
                    <a:lnTo>
                      <a:pt x="1382" y="733"/>
                    </a:lnTo>
                    <a:lnTo>
                      <a:pt x="1319" y="754"/>
                    </a:lnTo>
                    <a:lnTo>
                      <a:pt x="1215" y="733"/>
                    </a:lnTo>
                    <a:lnTo>
                      <a:pt x="1215" y="670"/>
                    </a:lnTo>
                    <a:lnTo>
                      <a:pt x="1361" y="545"/>
                    </a:lnTo>
                    <a:lnTo>
                      <a:pt x="1466" y="545"/>
                    </a:lnTo>
                    <a:lnTo>
                      <a:pt x="1738" y="440"/>
                    </a:lnTo>
                    <a:lnTo>
                      <a:pt x="1821" y="461"/>
                    </a:lnTo>
                    <a:lnTo>
                      <a:pt x="1926" y="273"/>
                    </a:lnTo>
                    <a:lnTo>
                      <a:pt x="1905" y="231"/>
                    </a:lnTo>
                    <a:lnTo>
                      <a:pt x="1779" y="210"/>
                    </a:lnTo>
                    <a:lnTo>
                      <a:pt x="1717" y="147"/>
                    </a:lnTo>
                    <a:lnTo>
                      <a:pt x="1591" y="126"/>
                    </a:lnTo>
                    <a:lnTo>
                      <a:pt x="1424" y="126"/>
                    </a:lnTo>
                    <a:lnTo>
                      <a:pt x="1403" y="105"/>
                    </a:lnTo>
                    <a:lnTo>
                      <a:pt x="1256" y="43"/>
                    </a:lnTo>
                    <a:lnTo>
                      <a:pt x="1173" y="64"/>
                    </a:lnTo>
                    <a:lnTo>
                      <a:pt x="1047" y="64"/>
                    </a:lnTo>
                    <a:lnTo>
                      <a:pt x="963" y="43"/>
                    </a:lnTo>
                    <a:lnTo>
                      <a:pt x="859" y="43"/>
                    </a:lnTo>
                    <a:lnTo>
                      <a:pt x="7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76"/>
              <p:cNvSpPr/>
              <p:nvPr/>
            </p:nvSpPr>
            <p:spPr>
              <a:xfrm>
                <a:off x="2474800" y="1600250"/>
                <a:ext cx="142825" cy="88425"/>
              </a:xfrm>
              <a:custGeom>
                <a:avLst/>
                <a:gdLst/>
                <a:ahLst/>
                <a:cxnLst/>
                <a:rect l="l" t="t" r="r" b="b"/>
                <a:pathLst>
                  <a:path w="5713" h="3537" extrusionOk="0">
                    <a:moveTo>
                      <a:pt x="2177" y="0"/>
                    </a:moveTo>
                    <a:lnTo>
                      <a:pt x="1863" y="84"/>
                    </a:lnTo>
                    <a:lnTo>
                      <a:pt x="1800" y="126"/>
                    </a:lnTo>
                    <a:lnTo>
                      <a:pt x="1863" y="188"/>
                    </a:lnTo>
                    <a:lnTo>
                      <a:pt x="1863" y="293"/>
                    </a:lnTo>
                    <a:lnTo>
                      <a:pt x="1988" y="356"/>
                    </a:lnTo>
                    <a:lnTo>
                      <a:pt x="2051" y="460"/>
                    </a:lnTo>
                    <a:lnTo>
                      <a:pt x="1967" y="439"/>
                    </a:lnTo>
                    <a:lnTo>
                      <a:pt x="1842" y="335"/>
                    </a:lnTo>
                    <a:lnTo>
                      <a:pt x="1758" y="335"/>
                    </a:lnTo>
                    <a:lnTo>
                      <a:pt x="1695" y="293"/>
                    </a:lnTo>
                    <a:lnTo>
                      <a:pt x="1591" y="293"/>
                    </a:lnTo>
                    <a:lnTo>
                      <a:pt x="1465" y="335"/>
                    </a:lnTo>
                    <a:lnTo>
                      <a:pt x="1381" y="335"/>
                    </a:lnTo>
                    <a:lnTo>
                      <a:pt x="1319" y="398"/>
                    </a:lnTo>
                    <a:lnTo>
                      <a:pt x="1256" y="502"/>
                    </a:lnTo>
                    <a:lnTo>
                      <a:pt x="1130" y="607"/>
                    </a:lnTo>
                    <a:lnTo>
                      <a:pt x="1214" y="711"/>
                    </a:lnTo>
                    <a:lnTo>
                      <a:pt x="1444" y="753"/>
                    </a:lnTo>
                    <a:lnTo>
                      <a:pt x="1549" y="753"/>
                    </a:lnTo>
                    <a:lnTo>
                      <a:pt x="1653" y="837"/>
                    </a:lnTo>
                    <a:lnTo>
                      <a:pt x="1737" y="837"/>
                    </a:lnTo>
                    <a:lnTo>
                      <a:pt x="1758" y="879"/>
                    </a:lnTo>
                    <a:lnTo>
                      <a:pt x="1695" y="921"/>
                    </a:lnTo>
                    <a:lnTo>
                      <a:pt x="1570" y="879"/>
                    </a:lnTo>
                    <a:lnTo>
                      <a:pt x="1319" y="858"/>
                    </a:lnTo>
                    <a:lnTo>
                      <a:pt x="1109" y="879"/>
                    </a:lnTo>
                    <a:lnTo>
                      <a:pt x="1026" y="858"/>
                    </a:lnTo>
                    <a:lnTo>
                      <a:pt x="921" y="879"/>
                    </a:lnTo>
                    <a:lnTo>
                      <a:pt x="754" y="1046"/>
                    </a:lnTo>
                    <a:lnTo>
                      <a:pt x="607" y="1193"/>
                    </a:lnTo>
                    <a:lnTo>
                      <a:pt x="628" y="1256"/>
                    </a:lnTo>
                    <a:lnTo>
                      <a:pt x="754" y="1256"/>
                    </a:lnTo>
                    <a:lnTo>
                      <a:pt x="942" y="1297"/>
                    </a:lnTo>
                    <a:lnTo>
                      <a:pt x="1068" y="1276"/>
                    </a:lnTo>
                    <a:lnTo>
                      <a:pt x="1214" y="1276"/>
                    </a:lnTo>
                    <a:lnTo>
                      <a:pt x="1256" y="1339"/>
                    </a:lnTo>
                    <a:lnTo>
                      <a:pt x="1340" y="1381"/>
                    </a:lnTo>
                    <a:lnTo>
                      <a:pt x="1214" y="1486"/>
                    </a:lnTo>
                    <a:lnTo>
                      <a:pt x="1068" y="1486"/>
                    </a:lnTo>
                    <a:lnTo>
                      <a:pt x="963" y="1569"/>
                    </a:lnTo>
                    <a:lnTo>
                      <a:pt x="837" y="1548"/>
                    </a:lnTo>
                    <a:lnTo>
                      <a:pt x="712" y="1465"/>
                    </a:lnTo>
                    <a:lnTo>
                      <a:pt x="503" y="1465"/>
                    </a:lnTo>
                    <a:lnTo>
                      <a:pt x="419" y="1444"/>
                    </a:lnTo>
                    <a:lnTo>
                      <a:pt x="314" y="1465"/>
                    </a:lnTo>
                    <a:lnTo>
                      <a:pt x="84" y="1611"/>
                    </a:lnTo>
                    <a:lnTo>
                      <a:pt x="126" y="1674"/>
                    </a:lnTo>
                    <a:lnTo>
                      <a:pt x="126" y="1800"/>
                    </a:lnTo>
                    <a:lnTo>
                      <a:pt x="0" y="1800"/>
                    </a:lnTo>
                    <a:lnTo>
                      <a:pt x="0" y="1862"/>
                    </a:lnTo>
                    <a:lnTo>
                      <a:pt x="189" y="1988"/>
                    </a:lnTo>
                    <a:lnTo>
                      <a:pt x="314" y="2134"/>
                    </a:lnTo>
                    <a:lnTo>
                      <a:pt x="377" y="2134"/>
                    </a:lnTo>
                    <a:lnTo>
                      <a:pt x="398" y="2030"/>
                    </a:lnTo>
                    <a:lnTo>
                      <a:pt x="482" y="2072"/>
                    </a:lnTo>
                    <a:lnTo>
                      <a:pt x="419" y="2134"/>
                    </a:lnTo>
                    <a:lnTo>
                      <a:pt x="544" y="2239"/>
                    </a:lnTo>
                    <a:lnTo>
                      <a:pt x="544" y="2385"/>
                    </a:lnTo>
                    <a:lnTo>
                      <a:pt x="649" y="2427"/>
                    </a:lnTo>
                    <a:lnTo>
                      <a:pt x="733" y="2344"/>
                    </a:lnTo>
                    <a:lnTo>
                      <a:pt x="733" y="2218"/>
                    </a:lnTo>
                    <a:lnTo>
                      <a:pt x="796" y="2239"/>
                    </a:lnTo>
                    <a:lnTo>
                      <a:pt x="900" y="2239"/>
                    </a:lnTo>
                    <a:lnTo>
                      <a:pt x="837" y="2323"/>
                    </a:lnTo>
                    <a:lnTo>
                      <a:pt x="837" y="2427"/>
                    </a:lnTo>
                    <a:lnTo>
                      <a:pt x="963" y="2511"/>
                    </a:lnTo>
                    <a:lnTo>
                      <a:pt x="1068" y="2490"/>
                    </a:lnTo>
                    <a:lnTo>
                      <a:pt x="1109" y="2406"/>
                    </a:lnTo>
                    <a:lnTo>
                      <a:pt x="1277" y="2323"/>
                    </a:lnTo>
                    <a:lnTo>
                      <a:pt x="1319" y="2197"/>
                    </a:lnTo>
                    <a:lnTo>
                      <a:pt x="1340" y="2176"/>
                    </a:lnTo>
                    <a:lnTo>
                      <a:pt x="1423" y="2281"/>
                    </a:lnTo>
                    <a:lnTo>
                      <a:pt x="1465" y="2197"/>
                    </a:lnTo>
                    <a:lnTo>
                      <a:pt x="1591" y="2176"/>
                    </a:lnTo>
                    <a:lnTo>
                      <a:pt x="1674" y="2176"/>
                    </a:lnTo>
                    <a:lnTo>
                      <a:pt x="1549" y="2281"/>
                    </a:lnTo>
                    <a:lnTo>
                      <a:pt x="1423" y="2344"/>
                    </a:lnTo>
                    <a:lnTo>
                      <a:pt x="1423" y="2448"/>
                    </a:lnTo>
                    <a:lnTo>
                      <a:pt x="1570" y="2511"/>
                    </a:lnTo>
                    <a:lnTo>
                      <a:pt x="1674" y="2490"/>
                    </a:lnTo>
                    <a:lnTo>
                      <a:pt x="1737" y="2532"/>
                    </a:lnTo>
                    <a:lnTo>
                      <a:pt x="1842" y="2511"/>
                    </a:lnTo>
                    <a:lnTo>
                      <a:pt x="1946" y="2490"/>
                    </a:lnTo>
                    <a:lnTo>
                      <a:pt x="2009" y="2406"/>
                    </a:lnTo>
                    <a:lnTo>
                      <a:pt x="2093" y="2490"/>
                    </a:lnTo>
                    <a:lnTo>
                      <a:pt x="2093" y="2553"/>
                    </a:lnTo>
                    <a:lnTo>
                      <a:pt x="2260" y="2553"/>
                    </a:lnTo>
                    <a:lnTo>
                      <a:pt x="2407" y="2490"/>
                    </a:lnTo>
                    <a:lnTo>
                      <a:pt x="2407" y="2553"/>
                    </a:lnTo>
                    <a:lnTo>
                      <a:pt x="2574" y="2553"/>
                    </a:lnTo>
                    <a:lnTo>
                      <a:pt x="2637" y="2490"/>
                    </a:lnTo>
                    <a:lnTo>
                      <a:pt x="2700" y="2532"/>
                    </a:lnTo>
                    <a:lnTo>
                      <a:pt x="2616" y="2595"/>
                    </a:lnTo>
                    <a:lnTo>
                      <a:pt x="2595" y="2657"/>
                    </a:lnTo>
                    <a:lnTo>
                      <a:pt x="2323" y="2657"/>
                    </a:lnTo>
                    <a:lnTo>
                      <a:pt x="2218" y="2741"/>
                    </a:lnTo>
                    <a:lnTo>
                      <a:pt x="2156" y="2720"/>
                    </a:lnTo>
                    <a:lnTo>
                      <a:pt x="2009" y="2720"/>
                    </a:lnTo>
                    <a:lnTo>
                      <a:pt x="1842" y="2657"/>
                    </a:lnTo>
                    <a:lnTo>
                      <a:pt x="1653" y="2657"/>
                    </a:lnTo>
                    <a:lnTo>
                      <a:pt x="1486" y="2741"/>
                    </a:lnTo>
                    <a:lnTo>
                      <a:pt x="1381" y="2741"/>
                    </a:lnTo>
                    <a:lnTo>
                      <a:pt x="1256" y="2720"/>
                    </a:lnTo>
                    <a:lnTo>
                      <a:pt x="1172" y="2762"/>
                    </a:lnTo>
                    <a:lnTo>
                      <a:pt x="1005" y="2720"/>
                    </a:lnTo>
                    <a:lnTo>
                      <a:pt x="837" y="2762"/>
                    </a:lnTo>
                    <a:lnTo>
                      <a:pt x="816" y="2950"/>
                    </a:lnTo>
                    <a:lnTo>
                      <a:pt x="837" y="3034"/>
                    </a:lnTo>
                    <a:lnTo>
                      <a:pt x="796" y="3160"/>
                    </a:lnTo>
                    <a:lnTo>
                      <a:pt x="921" y="3285"/>
                    </a:lnTo>
                    <a:lnTo>
                      <a:pt x="963" y="3390"/>
                    </a:lnTo>
                    <a:lnTo>
                      <a:pt x="1130" y="3432"/>
                    </a:lnTo>
                    <a:lnTo>
                      <a:pt x="1319" y="3494"/>
                    </a:lnTo>
                    <a:lnTo>
                      <a:pt x="1465" y="3494"/>
                    </a:lnTo>
                    <a:lnTo>
                      <a:pt x="1633" y="3452"/>
                    </a:lnTo>
                    <a:lnTo>
                      <a:pt x="1779" y="3452"/>
                    </a:lnTo>
                    <a:lnTo>
                      <a:pt x="1800" y="3536"/>
                    </a:lnTo>
                    <a:lnTo>
                      <a:pt x="1946" y="3536"/>
                    </a:lnTo>
                    <a:lnTo>
                      <a:pt x="2072" y="3473"/>
                    </a:lnTo>
                    <a:lnTo>
                      <a:pt x="2093" y="3473"/>
                    </a:lnTo>
                    <a:lnTo>
                      <a:pt x="2218" y="3452"/>
                    </a:lnTo>
                    <a:lnTo>
                      <a:pt x="2260" y="3369"/>
                    </a:lnTo>
                    <a:lnTo>
                      <a:pt x="2386" y="3369"/>
                    </a:lnTo>
                    <a:lnTo>
                      <a:pt x="2428" y="3348"/>
                    </a:lnTo>
                    <a:lnTo>
                      <a:pt x="2469" y="3243"/>
                    </a:lnTo>
                    <a:lnTo>
                      <a:pt x="2532" y="3222"/>
                    </a:lnTo>
                    <a:lnTo>
                      <a:pt x="2616" y="3222"/>
                    </a:lnTo>
                    <a:lnTo>
                      <a:pt x="2679" y="3139"/>
                    </a:lnTo>
                    <a:lnTo>
                      <a:pt x="2741" y="3180"/>
                    </a:lnTo>
                    <a:lnTo>
                      <a:pt x="2909" y="3180"/>
                    </a:lnTo>
                    <a:lnTo>
                      <a:pt x="2930" y="3222"/>
                    </a:lnTo>
                    <a:lnTo>
                      <a:pt x="3055" y="3222"/>
                    </a:lnTo>
                    <a:lnTo>
                      <a:pt x="3118" y="3160"/>
                    </a:lnTo>
                    <a:lnTo>
                      <a:pt x="3306" y="3076"/>
                    </a:lnTo>
                    <a:lnTo>
                      <a:pt x="3369" y="3076"/>
                    </a:lnTo>
                    <a:lnTo>
                      <a:pt x="3453" y="3055"/>
                    </a:lnTo>
                    <a:lnTo>
                      <a:pt x="3453" y="2971"/>
                    </a:lnTo>
                    <a:lnTo>
                      <a:pt x="3537" y="3013"/>
                    </a:lnTo>
                    <a:lnTo>
                      <a:pt x="3557" y="3076"/>
                    </a:lnTo>
                    <a:lnTo>
                      <a:pt x="3516" y="3160"/>
                    </a:lnTo>
                    <a:lnTo>
                      <a:pt x="3516" y="3222"/>
                    </a:lnTo>
                    <a:lnTo>
                      <a:pt x="3662" y="3264"/>
                    </a:lnTo>
                    <a:lnTo>
                      <a:pt x="3746" y="3243"/>
                    </a:lnTo>
                    <a:lnTo>
                      <a:pt x="3767" y="3160"/>
                    </a:lnTo>
                    <a:lnTo>
                      <a:pt x="3892" y="3118"/>
                    </a:lnTo>
                    <a:lnTo>
                      <a:pt x="3934" y="3118"/>
                    </a:lnTo>
                    <a:lnTo>
                      <a:pt x="3955" y="3180"/>
                    </a:lnTo>
                    <a:lnTo>
                      <a:pt x="3871" y="3264"/>
                    </a:lnTo>
                    <a:lnTo>
                      <a:pt x="3892" y="3348"/>
                    </a:lnTo>
                    <a:lnTo>
                      <a:pt x="4039" y="3390"/>
                    </a:lnTo>
                    <a:lnTo>
                      <a:pt x="4206" y="3369"/>
                    </a:lnTo>
                    <a:lnTo>
                      <a:pt x="4394" y="3285"/>
                    </a:lnTo>
                    <a:lnTo>
                      <a:pt x="4478" y="3285"/>
                    </a:lnTo>
                    <a:lnTo>
                      <a:pt x="4583" y="3264"/>
                    </a:lnTo>
                    <a:lnTo>
                      <a:pt x="4666" y="3327"/>
                    </a:lnTo>
                    <a:lnTo>
                      <a:pt x="4708" y="3285"/>
                    </a:lnTo>
                    <a:lnTo>
                      <a:pt x="4708" y="3243"/>
                    </a:lnTo>
                    <a:lnTo>
                      <a:pt x="4771" y="3222"/>
                    </a:lnTo>
                    <a:lnTo>
                      <a:pt x="4834" y="3222"/>
                    </a:lnTo>
                    <a:lnTo>
                      <a:pt x="4876" y="3139"/>
                    </a:lnTo>
                    <a:lnTo>
                      <a:pt x="4876" y="3055"/>
                    </a:lnTo>
                    <a:lnTo>
                      <a:pt x="4980" y="2971"/>
                    </a:lnTo>
                    <a:lnTo>
                      <a:pt x="5085" y="2971"/>
                    </a:lnTo>
                    <a:lnTo>
                      <a:pt x="5190" y="2804"/>
                    </a:lnTo>
                    <a:lnTo>
                      <a:pt x="5190" y="2720"/>
                    </a:lnTo>
                    <a:lnTo>
                      <a:pt x="5210" y="2657"/>
                    </a:lnTo>
                    <a:lnTo>
                      <a:pt x="5294" y="2657"/>
                    </a:lnTo>
                    <a:lnTo>
                      <a:pt x="5399" y="2616"/>
                    </a:lnTo>
                    <a:lnTo>
                      <a:pt x="5524" y="2490"/>
                    </a:lnTo>
                    <a:lnTo>
                      <a:pt x="5650" y="2218"/>
                    </a:lnTo>
                    <a:lnTo>
                      <a:pt x="5713" y="2072"/>
                    </a:lnTo>
                    <a:lnTo>
                      <a:pt x="5650" y="1967"/>
                    </a:lnTo>
                    <a:lnTo>
                      <a:pt x="5566" y="1779"/>
                    </a:lnTo>
                    <a:lnTo>
                      <a:pt x="5441" y="1695"/>
                    </a:lnTo>
                    <a:lnTo>
                      <a:pt x="5357" y="1695"/>
                    </a:lnTo>
                    <a:lnTo>
                      <a:pt x="5190" y="1820"/>
                    </a:lnTo>
                    <a:lnTo>
                      <a:pt x="5190" y="1925"/>
                    </a:lnTo>
                    <a:lnTo>
                      <a:pt x="5106" y="2072"/>
                    </a:lnTo>
                    <a:lnTo>
                      <a:pt x="5127" y="2092"/>
                    </a:lnTo>
                    <a:lnTo>
                      <a:pt x="5106" y="2134"/>
                    </a:lnTo>
                    <a:lnTo>
                      <a:pt x="5022" y="2134"/>
                    </a:lnTo>
                    <a:lnTo>
                      <a:pt x="4918" y="2239"/>
                    </a:lnTo>
                    <a:lnTo>
                      <a:pt x="4897" y="2197"/>
                    </a:lnTo>
                    <a:lnTo>
                      <a:pt x="4980" y="2009"/>
                    </a:lnTo>
                    <a:lnTo>
                      <a:pt x="5001" y="1883"/>
                    </a:lnTo>
                    <a:lnTo>
                      <a:pt x="4834" y="1800"/>
                    </a:lnTo>
                    <a:lnTo>
                      <a:pt x="4771" y="1820"/>
                    </a:lnTo>
                    <a:lnTo>
                      <a:pt x="4687" y="1904"/>
                    </a:lnTo>
                    <a:lnTo>
                      <a:pt x="4499" y="2009"/>
                    </a:lnTo>
                    <a:lnTo>
                      <a:pt x="4457" y="2113"/>
                    </a:lnTo>
                    <a:lnTo>
                      <a:pt x="4394" y="2030"/>
                    </a:lnTo>
                    <a:lnTo>
                      <a:pt x="4415" y="1925"/>
                    </a:lnTo>
                    <a:lnTo>
                      <a:pt x="4583" y="1800"/>
                    </a:lnTo>
                    <a:lnTo>
                      <a:pt x="4771" y="1695"/>
                    </a:lnTo>
                    <a:lnTo>
                      <a:pt x="4834" y="1569"/>
                    </a:lnTo>
                    <a:lnTo>
                      <a:pt x="4813" y="1507"/>
                    </a:lnTo>
                    <a:lnTo>
                      <a:pt x="4666" y="1507"/>
                    </a:lnTo>
                    <a:lnTo>
                      <a:pt x="4562" y="1548"/>
                    </a:lnTo>
                    <a:lnTo>
                      <a:pt x="4499" y="1548"/>
                    </a:lnTo>
                    <a:lnTo>
                      <a:pt x="4499" y="1486"/>
                    </a:lnTo>
                    <a:lnTo>
                      <a:pt x="4583" y="1402"/>
                    </a:lnTo>
                    <a:lnTo>
                      <a:pt x="4771" y="1276"/>
                    </a:lnTo>
                    <a:lnTo>
                      <a:pt x="4813" y="1276"/>
                    </a:lnTo>
                    <a:lnTo>
                      <a:pt x="4876" y="1235"/>
                    </a:lnTo>
                    <a:lnTo>
                      <a:pt x="4876" y="942"/>
                    </a:lnTo>
                    <a:lnTo>
                      <a:pt x="4834" y="921"/>
                    </a:lnTo>
                    <a:lnTo>
                      <a:pt x="4834" y="753"/>
                    </a:lnTo>
                    <a:lnTo>
                      <a:pt x="4876" y="649"/>
                    </a:lnTo>
                    <a:lnTo>
                      <a:pt x="4876" y="565"/>
                    </a:lnTo>
                    <a:lnTo>
                      <a:pt x="4938" y="502"/>
                    </a:lnTo>
                    <a:lnTo>
                      <a:pt x="5022" y="502"/>
                    </a:lnTo>
                    <a:lnTo>
                      <a:pt x="5085" y="419"/>
                    </a:lnTo>
                    <a:lnTo>
                      <a:pt x="5022" y="335"/>
                    </a:lnTo>
                    <a:lnTo>
                      <a:pt x="5043" y="251"/>
                    </a:lnTo>
                    <a:lnTo>
                      <a:pt x="4897" y="188"/>
                    </a:lnTo>
                    <a:lnTo>
                      <a:pt x="4813" y="188"/>
                    </a:lnTo>
                    <a:lnTo>
                      <a:pt x="4562" y="419"/>
                    </a:lnTo>
                    <a:lnTo>
                      <a:pt x="4415" y="460"/>
                    </a:lnTo>
                    <a:lnTo>
                      <a:pt x="4374" y="565"/>
                    </a:lnTo>
                    <a:lnTo>
                      <a:pt x="4394" y="628"/>
                    </a:lnTo>
                    <a:lnTo>
                      <a:pt x="4290" y="628"/>
                    </a:lnTo>
                    <a:lnTo>
                      <a:pt x="4248" y="607"/>
                    </a:lnTo>
                    <a:lnTo>
                      <a:pt x="4143" y="649"/>
                    </a:lnTo>
                    <a:lnTo>
                      <a:pt x="4039" y="816"/>
                    </a:lnTo>
                    <a:lnTo>
                      <a:pt x="4081" y="942"/>
                    </a:lnTo>
                    <a:lnTo>
                      <a:pt x="4081" y="1067"/>
                    </a:lnTo>
                    <a:lnTo>
                      <a:pt x="4143" y="1130"/>
                    </a:lnTo>
                    <a:lnTo>
                      <a:pt x="4206" y="1297"/>
                    </a:lnTo>
                    <a:lnTo>
                      <a:pt x="4143" y="1465"/>
                    </a:lnTo>
                    <a:lnTo>
                      <a:pt x="4039" y="1465"/>
                    </a:lnTo>
                    <a:lnTo>
                      <a:pt x="3871" y="1507"/>
                    </a:lnTo>
                    <a:lnTo>
                      <a:pt x="3788" y="1507"/>
                    </a:lnTo>
                    <a:lnTo>
                      <a:pt x="3746" y="1569"/>
                    </a:lnTo>
                    <a:lnTo>
                      <a:pt x="3788" y="1674"/>
                    </a:lnTo>
                    <a:lnTo>
                      <a:pt x="3788" y="1758"/>
                    </a:lnTo>
                    <a:lnTo>
                      <a:pt x="3892" y="1883"/>
                    </a:lnTo>
                    <a:lnTo>
                      <a:pt x="3955" y="2072"/>
                    </a:lnTo>
                    <a:lnTo>
                      <a:pt x="3767" y="2134"/>
                    </a:lnTo>
                    <a:lnTo>
                      <a:pt x="3788" y="2197"/>
                    </a:lnTo>
                    <a:lnTo>
                      <a:pt x="3829" y="2239"/>
                    </a:lnTo>
                    <a:lnTo>
                      <a:pt x="3746" y="2281"/>
                    </a:lnTo>
                    <a:lnTo>
                      <a:pt x="3662" y="2134"/>
                    </a:lnTo>
                    <a:lnTo>
                      <a:pt x="3453" y="2092"/>
                    </a:lnTo>
                    <a:lnTo>
                      <a:pt x="3411" y="2113"/>
                    </a:lnTo>
                    <a:lnTo>
                      <a:pt x="3265" y="2092"/>
                    </a:lnTo>
                    <a:lnTo>
                      <a:pt x="3244" y="2009"/>
                    </a:lnTo>
                    <a:lnTo>
                      <a:pt x="3202" y="1967"/>
                    </a:lnTo>
                    <a:lnTo>
                      <a:pt x="3118" y="2030"/>
                    </a:lnTo>
                    <a:lnTo>
                      <a:pt x="2993" y="2092"/>
                    </a:lnTo>
                    <a:lnTo>
                      <a:pt x="2930" y="2030"/>
                    </a:lnTo>
                    <a:lnTo>
                      <a:pt x="2930" y="1820"/>
                    </a:lnTo>
                    <a:lnTo>
                      <a:pt x="3034" y="1758"/>
                    </a:lnTo>
                    <a:lnTo>
                      <a:pt x="3118" y="1507"/>
                    </a:lnTo>
                    <a:lnTo>
                      <a:pt x="3034" y="1507"/>
                    </a:lnTo>
                    <a:lnTo>
                      <a:pt x="2909" y="1465"/>
                    </a:lnTo>
                    <a:lnTo>
                      <a:pt x="2804" y="1486"/>
                    </a:lnTo>
                    <a:lnTo>
                      <a:pt x="2783" y="1402"/>
                    </a:lnTo>
                    <a:lnTo>
                      <a:pt x="2888" y="1381"/>
                    </a:lnTo>
                    <a:lnTo>
                      <a:pt x="2993" y="1402"/>
                    </a:lnTo>
                    <a:lnTo>
                      <a:pt x="3034" y="1339"/>
                    </a:lnTo>
                    <a:lnTo>
                      <a:pt x="3013" y="1088"/>
                    </a:lnTo>
                    <a:lnTo>
                      <a:pt x="2909" y="963"/>
                    </a:lnTo>
                    <a:lnTo>
                      <a:pt x="2951" y="879"/>
                    </a:lnTo>
                    <a:lnTo>
                      <a:pt x="3013" y="858"/>
                    </a:lnTo>
                    <a:lnTo>
                      <a:pt x="3034" y="774"/>
                    </a:lnTo>
                    <a:lnTo>
                      <a:pt x="2951" y="711"/>
                    </a:lnTo>
                    <a:lnTo>
                      <a:pt x="2951" y="649"/>
                    </a:lnTo>
                    <a:lnTo>
                      <a:pt x="2909" y="565"/>
                    </a:lnTo>
                    <a:lnTo>
                      <a:pt x="2825" y="565"/>
                    </a:lnTo>
                    <a:lnTo>
                      <a:pt x="2783" y="523"/>
                    </a:lnTo>
                    <a:lnTo>
                      <a:pt x="2700" y="565"/>
                    </a:lnTo>
                    <a:lnTo>
                      <a:pt x="2490" y="565"/>
                    </a:lnTo>
                    <a:lnTo>
                      <a:pt x="2428" y="502"/>
                    </a:lnTo>
                    <a:lnTo>
                      <a:pt x="2532" y="335"/>
                    </a:lnTo>
                    <a:lnTo>
                      <a:pt x="2616" y="293"/>
                    </a:lnTo>
                    <a:lnTo>
                      <a:pt x="2574" y="126"/>
                    </a:lnTo>
                    <a:lnTo>
                      <a:pt x="2469" y="21"/>
                    </a:lnTo>
                    <a:lnTo>
                      <a:pt x="2281" y="21"/>
                    </a:lnTo>
                    <a:lnTo>
                      <a:pt x="21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76"/>
              <p:cNvSpPr/>
              <p:nvPr/>
            </p:nvSpPr>
            <p:spPr>
              <a:xfrm>
                <a:off x="2638000" y="1637900"/>
                <a:ext cx="69075" cy="67500"/>
              </a:xfrm>
              <a:custGeom>
                <a:avLst/>
                <a:gdLst/>
                <a:ahLst/>
                <a:cxnLst/>
                <a:rect l="l" t="t" r="r" b="b"/>
                <a:pathLst>
                  <a:path w="2763" h="2700" extrusionOk="0">
                    <a:moveTo>
                      <a:pt x="1884" y="1"/>
                    </a:moveTo>
                    <a:lnTo>
                      <a:pt x="1758" y="84"/>
                    </a:lnTo>
                    <a:lnTo>
                      <a:pt x="1654" y="84"/>
                    </a:lnTo>
                    <a:lnTo>
                      <a:pt x="1612" y="126"/>
                    </a:lnTo>
                    <a:lnTo>
                      <a:pt x="1507" y="126"/>
                    </a:lnTo>
                    <a:lnTo>
                      <a:pt x="1423" y="189"/>
                    </a:lnTo>
                    <a:lnTo>
                      <a:pt x="1423" y="335"/>
                    </a:lnTo>
                    <a:lnTo>
                      <a:pt x="1403" y="398"/>
                    </a:lnTo>
                    <a:lnTo>
                      <a:pt x="1423" y="545"/>
                    </a:lnTo>
                    <a:lnTo>
                      <a:pt x="1528" y="649"/>
                    </a:lnTo>
                    <a:lnTo>
                      <a:pt x="1549" y="733"/>
                    </a:lnTo>
                    <a:lnTo>
                      <a:pt x="1549" y="733"/>
                    </a:lnTo>
                    <a:lnTo>
                      <a:pt x="1444" y="691"/>
                    </a:lnTo>
                    <a:lnTo>
                      <a:pt x="1361" y="691"/>
                    </a:lnTo>
                    <a:lnTo>
                      <a:pt x="1340" y="733"/>
                    </a:lnTo>
                    <a:lnTo>
                      <a:pt x="1528" y="858"/>
                    </a:lnTo>
                    <a:lnTo>
                      <a:pt x="1528" y="963"/>
                    </a:lnTo>
                    <a:lnTo>
                      <a:pt x="1423" y="1005"/>
                    </a:lnTo>
                    <a:lnTo>
                      <a:pt x="1403" y="1151"/>
                    </a:lnTo>
                    <a:lnTo>
                      <a:pt x="1444" y="1235"/>
                    </a:lnTo>
                    <a:lnTo>
                      <a:pt x="1340" y="1319"/>
                    </a:lnTo>
                    <a:lnTo>
                      <a:pt x="1235" y="1256"/>
                    </a:lnTo>
                    <a:lnTo>
                      <a:pt x="1235" y="1214"/>
                    </a:lnTo>
                    <a:lnTo>
                      <a:pt x="1256" y="1110"/>
                    </a:lnTo>
                    <a:lnTo>
                      <a:pt x="1235" y="796"/>
                    </a:lnTo>
                    <a:lnTo>
                      <a:pt x="1151" y="712"/>
                    </a:lnTo>
                    <a:lnTo>
                      <a:pt x="1131" y="628"/>
                    </a:lnTo>
                    <a:lnTo>
                      <a:pt x="1151" y="586"/>
                    </a:lnTo>
                    <a:lnTo>
                      <a:pt x="1151" y="482"/>
                    </a:lnTo>
                    <a:lnTo>
                      <a:pt x="1110" y="419"/>
                    </a:lnTo>
                    <a:lnTo>
                      <a:pt x="1089" y="314"/>
                    </a:lnTo>
                    <a:lnTo>
                      <a:pt x="1026" y="273"/>
                    </a:lnTo>
                    <a:lnTo>
                      <a:pt x="900" y="314"/>
                    </a:lnTo>
                    <a:lnTo>
                      <a:pt x="879" y="377"/>
                    </a:lnTo>
                    <a:lnTo>
                      <a:pt x="775" y="461"/>
                    </a:lnTo>
                    <a:lnTo>
                      <a:pt x="733" y="524"/>
                    </a:lnTo>
                    <a:lnTo>
                      <a:pt x="796" y="566"/>
                    </a:lnTo>
                    <a:lnTo>
                      <a:pt x="838" y="566"/>
                    </a:lnTo>
                    <a:lnTo>
                      <a:pt x="900" y="628"/>
                    </a:lnTo>
                    <a:lnTo>
                      <a:pt x="796" y="670"/>
                    </a:lnTo>
                    <a:lnTo>
                      <a:pt x="775" y="733"/>
                    </a:lnTo>
                    <a:lnTo>
                      <a:pt x="670" y="796"/>
                    </a:lnTo>
                    <a:lnTo>
                      <a:pt x="628" y="942"/>
                    </a:lnTo>
                    <a:lnTo>
                      <a:pt x="733" y="984"/>
                    </a:lnTo>
                    <a:lnTo>
                      <a:pt x="733" y="1026"/>
                    </a:lnTo>
                    <a:lnTo>
                      <a:pt x="607" y="1068"/>
                    </a:lnTo>
                    <a:lnTo>
                      <a:pt x="587" y="1172"/>
                    </a:lnTo>
                    <a:lnTo>
                      <a:pt x="628" y="1256"/>
                    </a:lnTo>
                    <a:lnTo>
                      <a:pt x="670" y="1361"/>
                    </a:lnTo>
                    <a:lnTo>
                      <a:pt x="607" y="1423"/>
                    </a:lnTo>
                    <a:lnTo>
                      <a:pt x="566" y="1382"/>
                    </a:lnTo>
                    <a:lnTo>
                      <a:pt x="566" y="1235"/>
                    </a:lnTo>
                    <a:lnTo>
                      <a:pt x="503" y="1214"/>
                    </a:lnTo>
                    <a:lnTo>
                      <a:pt x="503" y="1110"/>
                    </a:lnTo>
                    <a:lnTo>
                      <a:pt x="461" y="1130"/>
                    </a:lnTo>
                    <a:lnTo>
                      <a:pt x="294" y="1130"/>
                    </a:lnTo>
                    <a:lnTo>
                      <a:pt x="273" y="1214"/>
                    </a:lnTo>
                    <a:lnTo>
                      <a:pt x="335" y="1256"/>
                    </a:lnTo>
                    <a:lnTo>
                      <a:pt x="252" y="1298"/>
                    </a:lnTo>
                    <a:lnTo>
                      <a:pt x="168" y="1235"/>
                    </a:lnTo>
                    <a:lnTo>
                      <a:pt x="84" y="1298"/>
                    </a:lnTo>
                    <a:lnTo>
                      <a:pt x="1" y="1256"/>
                    </a:lnTo>
                    <a:lnTo>
                      <a:pt x="1" y="1402"/>
                    </a:lnTo>
                    <a:lnTo>
                      <a:pt x="63" y="1444"/>
                    </a:lnTo>
                    <a:lnTo>
                      <a:pt x="147" y="1444"/>
                    </a:lnTo>
                    <a:lnTo>
                      <a:pt x="189" y="1465"/>
                    </a:lnTo>
                    <a:lnTo>
                      <a:pt x="252" y="1444"/>
                    </a:lnTo>
                    <a:lnTo>
                      <a:pt x="356" y="1444"/>
                    </a:lnTo>
                    <a:lnTo>
                      <a:pt x="419" y="1465"/>
                    </a:lnTo>
                    <a:lnTo>
                      <a:pt x="503" y="1444"/>
                    </a:lnTo>
                    <a:lnTo>
                      <a:pt x="628" y="1507"/>
                    </a:lnTo>
                    <a:lnTo>
                      <a:pt x="796" y="1465"/>
                    </a:lnTo>
                    <a:lnTo>
                      <a:pt x="879" y="1528"/>
                    </a:lnTo>
                    <a:lnTo>
                      <a:pt x="984" y="1528"/>
                    </a:lnTo>
                    <a:lnTo>
                      <a:pt x="1444" y="1612"/>
                    </a:lnTo>
                    <a:lnTo>
                      <a:pt x="1507" y="1654"/>
                    </a:lnTo>
                    <a:lnTo>
                      <a:pt x="1423" y="1695"/>
                    </a:lnTo>
                    <a:lnTo>
                      <a:pt x="1298" y="1674"/>
                    </a:lnTo>
                    <a:lnTo>
                      <a:pt x="1151" y="1674"/>
                    </a:lnTo>
                    <a:lnTo>
                      <a:pt x="1047" y="1737"/>
                    </a:lnTo>
                    <a:lnTo>
                      <a:pt x="879" y="1758"/>
                    </a:lnTo>
                    <a:lnTo>
                      <a:pt x="921" y="1758"/>
                    </a:lnTo>
                    <a:lnTo>
                      <a:pt x="984" y="1800"/>
                    </a:lnTo>
                    <a:lnTo>
                      <a:pt x="921" y="1842"/>
                    </a:lnTo>
                    <a:lnTo>
                      <a:pt x="754" y="1779"/>
                    </a:lnTo>
                    <a:lnTo>
                      <a:pt x="670" y="1758"/>
                    </a:lnTo>
                    <a:lnTo>
                      <a:pt x="587" y="1800"/>
                    </a:lnTo>
                    <a:lnTo>
                      <a:pt x="607" y="1863"/>
                    </a:lnTo>
                    <a:lnTo>
                      <a:pt x="587" y="1905"/>
                    </a:lnTo>
                    <a:lnTo>
                      <a:pt x="524" y="1863"/>
                    </a:lnTo>
                    <a:lnTo>
                      <a:pt x="482" y="1863"/>
                    </a:lnTo>
                    <a:lnTo>
                      <a:pt x="503" y="1905"/>
                    </a:lnTo>
                    <a:lnTo>
                      <a:pt x="503" y="1967"/>
                    </a:lnTo>
                    <a:lnTo>
                      <a:pt x="566" y="2009"/>
                    </a:lnTo>
                    <a:lnTo>
                      <a:pt x="649" y="2051"/>
                    </a:lnTo>
                    <a:lnTo>
                      <a:pt x="607" y="2114"/>
                    </a:lnTo>
                    <a:lnTo>
                      <a:pt x="670" y="2198"/>
                    </a:lnTo>
                    <a:lnTo>
                      <a:pt x="607" y="2198"/>
                    </a:lnTo>
                    <a:lnTo>
                      <a:pt x="566" y="2114"/>
                    </a:lnTo>
                    <a:lnTo>
                      <a:pt x="503" y="2114"/>
                    </a:lnTo>
                    <a:lnTo>
                      <a:pt x="461" y="2218"/>
                    </a:lnTo>
                    <a:lnTo>
                      <a:pt x="461" y="2281"/>
                    </a:lnTo>
                    <a:lnTo>
                      <a:pt x="440" y="2323"/>
                    </a:lnTo>
                    <a:lnTo>
                      <a:pt x="440" y="2428"/>
                    </a:lnTo>
                    <a:lnTo>
                      <a:pt x="503" y="2491"/>
                    </a:lnTo>
                    <a:lnTo>
                      <a:pt x="607" y="2491"/>
                    </a:lnTo>
                    <a:lnTo>
                      <a:pt x="670" y="2532"/>
                    </a:lnTo>
                    <a:lnTo>
                      <a:pt x="712" y="2532"/>
                    </a:lnTo>
                    <a:lnTo>
                      <a:pt x="775" y="2470"/>
                    </a:lnTo>
                    <a:lnTo>
                      <a:pt x="900" y="2407"/>
                    </a:lnTo>
                    <a:lnTo>
                      <a:pt x="817" y="2511"/>
                    </a:lnTo>
                    <a:lnTo>
                      <a:pt x="859" y="2595"/>
                    </a:lnTo>
                    <a:lnTo>
                      <a:pt x="921" y="2595"/>
                    </a:lnTo>
                    <a:lnTo>
                      <a:pt x="1005" y="2511"/>
                    </a:lnTo>
                    <a:lnTo>
                      <a:pt x="1026" y="2574"/>
                    </a:lnTo>
                    <a:lnTo>
                      <a:pt x="1068" y="2679"/>
                    </a:lnTo>
                    <a:lnTo>
                      <a:pt x="1382" y="2700"/>
                    </a:lnTo>
                    <a:lnTo>
                      <a:pt x="1444" y="2595"/>
                    </a:lnTo>
                    <a:lnTo>
                      <a:pt x="1423" y="2511"/>
                    </a:lnTo>
                    <a:lnTo>
                      <a:pt x="1444" y="2407"/>
                    </a:lnTo>
                    <a:lnTo>
                      <a:pt x="1507" y="2365"/>
                    </a:lnTo>
                    <a:lnTo>
                      <a:pt x="1528" y="2407"/>
                    </a:lnTo>
                    <a:lnTo>
                      <a:pt x="1528" y="2511"/>
                    </a:lnTo>
                    <a:lnTo>
                      <a:pt x="1570" y="2616"/>
                    </a:lnTo>
                    <a:lnTo>
                      <a:pt x="1612" y="2574"/>
                    </a:lnTo>
                    <a:lnTo>
                      <a:pt x="1612" y="2470"/>
                    </a:lnTo>
                    <a:lnTo>
                      <a:pt x="1612" y="2407"/>
                    </a:lnTo>
                    <a:lnTo>
                      <a:pt x="1654" y="2323"/>
                    </a:lnTo>
                    <a:lnTo>
                      <a:pt x="1675" y="2281"/>
                    </a:lnTo>
                    <a:lnTo>
                      <a:pt x="1570" y="2302"/>
                    </a:lnTo>
                    <a:lnTo>
                      <a:pt x="1486" y="2344"/>
                    </a:lnTo>
                    <a:lnTo>
                      <a:pt x="1528" y="2239"/>
                    </a:lnTo>
                    <a:lnTo>
                      <a:pt x="1633" y="2198"/>
                    </a:lnTo>
                    <a:lnTo>
                      <a:pt x="1695" y="2135"/>
                    </a:lnTo>
                    <a:lnTo>
                      <a:pt x="1758" y="2072"/>
                    </a:lnTo>
                    <a:lnTo>
                      <a:pt x="1758" y="1988"/>
                    </a:lnTo>
                    <a:lnTo>
                      <a:pt x="1821" y="1967"/>
                    </a:lnTo>
                    <a:lnTo>
                      <a:pt x="1905" y="1988"/>
                    </a:lnTo>
                    <a:lnTo>
                      <a:pt x="1905" y="2072"/>
                    </a:lnTo>
                    <a:lnTo>
                      <a:pt x="1905" y="2156"/>
                    </a:lnTo>
                    <a:lnTo>
                      <a:pt x="1947" y="2093"/>
                    </a:lnTo>
                    <a:lnTo>
                      <a:pt x="2072" y="1926"/>
                    </a:lnTo>
                    <a:lnTo>
                      <a:pt x="2072" y="1863"/>
                    </a:lnTo>
                    <a:lnTo>
                      <a:pt x="1947" y="1779"/>
                    </a:lnTo>
                    <a:lnTo>
                      <a:pt x="1947" y="1737"/>
                    </a:lnTo>
                    <a:lnTo>
                      <a:pt x="1988" y="1674"/>
                    </a:lnTo>
                    <a:lnTo>
                      <a:pt x="2051" y="1716"/>
                    </a:lnTo>
                    <a:lnTo>
                      <a:pt x="2135" y="1716"/>
                    </a:lnTo>
                    <a:lnTo>
                      <a:pt x="2156" y="1612"/>
                    </a:lnTo>
                    <a:lnTo>
                      <a:pt x="2156" y="1549"/>
                    </a:lnTo>
                    <a:lnTo>
                      <a:pt x="2260" y="1423"/>
                    </a:lnTo>
                    <a:lnTo>
                      <a:pt x="2281" y="1340"/>
                    </a:lnTo>
                    <a:lnTo>
                      <a:pt x="2407" y="1214"/>
                    </a:lnTo>
                    <a:lnTo>
                      <a:pt x="2511" y="1151"/>
                    </a:lnTo>
                    <a:lnTo>
                      <a:pt x="2553" y="1089"/>
                    </a:lnTo>
                    <a:lnTo>
                      <a:pt x="2511" y="942"/>
                    </a:lnTo>
                    <a:lnTo>
                      <a:pt x="2616" y="775"/>
                    </a:lnTo>
                    <a:lnTo>
                      <a:pt x="2742" y="691"/>
                    </a:lnTo>
                    <a:lnTo>
                      <a:pt x="2763" y="586"/>
                    </a:lnTo>
                    <a:lnTo>
                      <a:pt x="2700" y="482"/>
                    </a:lnTo>
                    <a:lnTo>
                      <a:pt x="2595" y="461"/>
                    </a:lnTo>
                    <a:lnTo>
                      <a:pt x="2553" y="356"/>
                    </a:lnTo>
                    <a:lnTo>
                      <a:pt x="2595" y="356"/>
                    </a:lnTo>
                    <a:lnTo>
                      <a:pt x="2616" y="294"/>
                    </a:lnTo>
                    <a:lnTo>
                      <a:pt x="2595" y="252"/>
                    </a:lnTo>
                    <a:lnTo>
                      <a:pt x="2616" y="168"/>
                    </a:lnTo>
                    <a:lnTo>
                      <a:pt x="2595" y="84"/>
                    </a:lnTo>
                    <a:lnTo>
                      <a:pt x="2511" y="84"/>
                    </a:lnTo>
                    <a:lnTo>
                      <a:pt x="2553" y="147"/>
                    </a:lnTo>
                    <a:lnTo>
                      <a:pt x="2553" y="252"/>
                    </a:lnTo>
                    <a:lnTo>
                      <a:pt x="2470" y="273"/>
                    </a:lnTo>
                    <a:lnTo>
                      <a:pt x="2386" y="189"/>
                    </a:lnTo>
                    <a:lnTo>
                      <a:pt x="2302" y="273"/>
                    </a:lnTo>
                    <a:lnTo>
                      <a:pt x="2302" y="461"/>
                    </a:lnTo>
                    <a:lnTo>
                      <a:pt x="2260" y="503"/>
                    </a:lnTo>
                    <a:lnTo>
                      <a:pt x="2198" y="503"/>
                    </a:lnTo>
                    <a:lnTo>
                      <a:pt x="2156" y="566"/>
                    </a:lnTo>
                    <a:lnTo>
                      <a:pt x="2093" y="566"/>
                    </a:lnTo>
                    <a:lnTo>
                      <a:pt x="2093" y="482"/>
                    </a:lnTo>
                    <a:lnTo>
                      <a:pt x="2177" y="398"/>
                    </a:lnTo>
                    <a:lnTo>
                      <a:pt x="2219" y="168"/>
                    </a:lnTo>
                    <a:lnTo>
                      <a:pt x="2156" y="105"/>
                    </a:lnTo>
                    <a:lnTo>
                      <a:pt x="2072" y="126"/>
                    </a:lnTo>
                    <a:lnTo>
                      <a:pt x="1988" y="84"/>
                    </a:lnTo>
                    <a:lnTo>
                      <a:pt x="196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76"/>
              <p:cNvSpPr/>
              <p:nvPr/>
            </p:nvSpPr>
            <p:spPr>
              <a:xfrm>
                <a:off x="2686125" y="1510800"/>
                <a:ext cx="62275" cy="87900"/>
              </a:xfrm>
              <a:custGeom>
                <a:avLst/>
                <a:gdLst/>
                <a:ahLst/>
                <a:cxnLst/>
                <a:rect l="l" t="t" r="r" b="b"/>
                <a:pathLst>
                  <a:path w="2491" h="3516" extrusionOk="0">
                    <a:moveTo>
                      <a:pt x="1026" y="0"/>
                    </a:moveTo>
                    <a:lnTo>
                      <a:pt x="921" y="63"/>
                    </a:lnTo>
                    <a:lnTo>
                      <a:pt x="879" y="147"/>
                    </a:lnTo>
                    <a:lnTo>
                      <a:pt x="754" y="230"/>
                    </a:lnTo>
                    <a:lnTo>
                      <a:pt x="733" y="335"/>
                    </a:lnTo>
                    <a:lnTo>
                      <a:pt x="607" y="481"/>
                    </a:lnTo>
                    <a:lnTo>
                      <a:pt x="607" y="586"/>
                    </a:lnTo>
                    <a:lnTo>
                      <a:pt x="712" y="649"/>
                    </a:lnTo>
                    <a:lnTo>
                      <a:pt x="754" y="586"/>
                    </a:lnTo>
                    <a:lnTo>
                      <a:pt x="879" y="565"/>
                    </a:lnTo>
                    <a:lnTo>
                      <a:pt x="921" y="628"/>
                    </a:lnTo>
                    <a:lnTo>
                      <a:pt x="775" y="753"/>
                    </a:lnTo>
                    <a:lnTo>
                      <a:pt x="649" y="837"/>
                    </a:lnTo>
                    <a:lnTo>
                      <a:pt x="545" y="984"/>
                    </a:lnTo>
                    <a:lnTo>
                      <a:pt x="545" y="1046"/>
                    </a:lnTo>
                    <a:lnTo>
                      <a:pt x="712" y="963"/>
                    </a:lnTo>
                    <a:lnTo>
                      <a:pt x="858" y="837"/>
                    </a:lnTo>
                    <a:lnTo>
                      <a:pt x="942" y="837"/>
                    </a:lnTo>
                    <a:lnTo>
                      <a:pt x="1026" y="774"/>
                    </a:lnTo>
                    <a:lnTo>
                      <a:pt x="1068" y="858"/>
                    </a:lnTo>
                    <a:lnTo>
                      <a:pt x="1047" y="984"/>
                    </a:lnTo>
                    <a:lnTo>
                      <a:pt x="963" y="984"/>
                    </a:lnTo>
                    <a:lnTo>
                      <a:pt x="838" y="1109"/>
                    </a:lnTo>
                    <a:lnTo>
                      <a:pt x="775" y="1193"/>
                    </a:lnTo>
                    <a:lnTo>
                      <a:pt x="838" y="1276"/>
                    </a:lnTo>
                    <a:lnTo>
                      <a:pt x="984" y="1256"/>
                    </a:lnTo>
                    <a:lnTo>
                      <a:pt x="1089" y="1297"/>
                    </a:lnTo>
                    <a:lnTo>
                      <a:pt x="963" y="1381"/>
                    </a:lnTo>
                    <a:lnTo>
                      <a:pt x="817" y="1465"/>
                    </a:lnTo>
                    <a:lnTo>
                      <a:pt x="712" y="1402"/>
                    </a:lnTo>
                    <a:lnTo>
                      <a:pt x="712" y="1486"/>
                    </a:lnTo>
                    <a:lnTo>
                      <a:pt x="838" y="1528"/>
                    </a:lnTo>
                    <a:lnTo>
                      <a:pt x="838" y="1590"/>
                    </a:lnTo>
                    <a:lnTo>
                      <a:pt x="649" y="1779"/>
                    </a:lnTo>
                    <a:lnTo>
                      <a:pt x="607" y="1779"/>
                    </a:lnTo>
                    <a:lnTo>
                      <a:pt x="545" y="1611"/>
                    </a:lnTo>
                    <a:lnTo>
                      <a:pt x="440" y="1569"/>
                    </a:lnTo>
                    <a:lnTo>
                      <a:pt x="335" y="1423"/>
                    </a:lnTo>
                    <a:lnTo>
                      <a:pt x="126" y="1528"/>
                    </a:lnTo>
                    <a:lnTo>
                      <a:pt x="126" y="1590"/>
                    </a:lnTo>
                    <a:lnTo>
                      <a:pt x="1" y="1800"/>
                    </a:lnTo>
                    <a:lnTo>
                      <a:pt x="105" y="1925"/>
                    </a:lnTo>
                    <a:lnTo>
                      <a:pt x="105" y="2051"/>
                    </a:lnTo>
                    <a:lnTo>
                      <a:pt x="189" y="2093"/>
                    </a:lnTo>
                    <a:lnTo>
                      <a:pt x="294" y="2009"/>
                    </a:lnTo>
                    <a:lnTo>
                      <a:pt x="356" y="2009"/>
                    </a:lnTo>
                    <a:lnTo>
                      <a:pt x="545" y="2051"/>
                    </a:lnTo>
                    <a:lnTo>
                      <a:pt x="733" y="2051"/>
                    </a:lnTo>
                    <a:lnTo>
                      <a:pt x="754" y="2113"/>
                    </a:lnTo>
                    <a:lnTo>
                      <a:pt x="942" y="2051"/>
                    </a:lnTo>
                    <a:lnTo>
                      <a:pt x="942" y="2134"/>
                    </a:lnTo>
                    <a:lnTo>
                      <a:pt x="838" y="2155"/>
                    </a:lnTo>
                    <a:lnTo>
                      <a:pt x="775" y="2239"/>
                    </a:lnTo>
                    <a:lnTo>
                      <a:pt x="817" y="2344"/>
                    </a:lnTo>
                    <a:lnTo>
                      <a:pt x="963" y="2323"/>
                    </a:lnTo>
                    <a:lnTo>
                      <a:pt x="1089" y="2427"/>
                    </a:lnTo>
                    <a:lnTo>
                      <a:pt x="1172" y="2616"/>
                    </a:lnTo>
                    <a:lnTo>
                      <a:pt x="1256" y="2616"/>
                    </a:lnTo>
                    <a:lnTo>
                      <a:pt x="1298" y="2657"/>
                    </a:lnTo>
                    <a:lnTo>
                      <a:pt x="1256" y="2741"/>
                    </a:lnTo>
                    <a:lnTo>
                      <a:pt x="1256" y="2867"/>
                    </a:lnTo>
                    <a:lnTo>
                      <a:pt x="1068" y="3201"/>
                    </a:lnTo>
                    <a:lnTo>
                      <a:pt x="1130" y="3390"/>
                    </a:lnTo>
                    <a:lnTo>
                      <a:pt x="1172" y="3494"/>
                    </a:lnTo>
                    <a:lnTo>
                      <a:pt x="1256" y="3494"/>
                    </a:lnTo>
                    <a:lnTo>
                      <a:pt x="1361" y="3473"/>
                    </a:lnTo>
                    <a:lnTo>
                      <a:pt x="1403" y="3515"/>
                    </a:lnTo>
                    <a:lnTo>
                      <a:pt x="1486" y="3515"/>
                    </a:lnTo>
                    <a:lnTo>
                      <a:pt x="1654" y="3411"/>
                    </a:lnTo>
                    <a:lnTo>
                      <a:pt x="1654" y="3348"/>
                    </a:lnTo>
                    <a:lnTo>
                      <a:pt x="1758" y="3285"/>
                    </a:lnTo>
                    <a:lnTo>
                      <a:pt x="1821" y="3160"/>
                    </a:lnTo>
                    <a:lnTo>
                      <a:pt x="1863" y="3034"/>
                    </a:lnTo>
                    <a:lnTo>
                      <a:pt x="1884" y="2846"/>
                    </a:lnTo>
                    <a:lnTo>
                      <a:pt x="1988" y="2678"/>
                    </a:lnTo>
                    <a:lnTo>
                      <a:pt x="1905" y="2657"/>
                    </a:lnTo>
                    <a:lnTo>
                      <a:pt x="1905" y="2574"/>
                    </a:lnTo>
                    <a:lnTo>
                      <a:pt x="1988" y="2532"/>
                    </a:lnTo>
                    <a:lnTo>
                      <a:pt x="2072" y="2365"/>
                    </a:lnTo>
                    <a:lnTo>
                      <a:pt x="2135" y="2365"/>
                    </a:lnTo>
                    <a:lnTo>
                      <a:pt x="2219" y="2260"/>
                    </a:lnTo>
                    <a:lnTo>
                      <a:pt x="2344" y="2197"/>
                    </a:lnTo>
                    <a:lnTo>
                      <a:pt x="2386" y="2030"/>
                    </a:lnTo>
                    <a:lnTo>
                      <a:pt x="2386" y="1925"/>
                    </a:lnTo>
                    <a:lnTo>
                      <a:pt x="2491" y="1841"/>
                    </a:lnTo>
                    <a:lnTo>
                      <a:pt x="2491" y="1800"/>
                    </a:lnTo>
                    <a:lnTo>
                      <a:pt x="2428" y="1695"/>
                    </a:lnTo>
                    <a:lnTo>
                      <a:pt x="2407" y="1569"/>
                    </a:lnTo>
                    <a:lnTo>
                      <a:pt x="2344" y="1569"/>
                    </a:lnTo>
                    <a:lnTo>
                      <a:pt x="2239" y="1507"/>
                    </a:lnTo>
                    <a:lnTo>
                      <a:pt x="2114" y="1507"/>
                    </a:lnTo>
                    <a:lnTo>
                      <a:pt x="2093" y="1465"/>
                    </a:lnTo>
                    <a:lnTo>
                      <a:pt x="2135" y="1360"/>
                    </a:lnTo>
                    <a:lnTo>
                      <a:pt x="2302" y="1276"/>
                    </a:lnTo>
                    <a:lnTo>
                      <a:pt x="2302" y="1193"/>
                    </a:lnTo>
                    <a:lnTo>
                      <a:pt x="2239" y="1109"/>
                    </a:lnTo>
                    <a:lnTo>
                      <a:pt x="2239" y="984"/>
                    </a:lnTo>
                    <a:lnTo>
                      <a:pt x="2281" y="879"/>
                    </a:lnTo>
                    <a:lnTo>
                      <a:pt x="2177" y="774"/>
                    </a:lnTo>
                    <a:lnTo>
                      <a:pt x="2093" y="774"/>
                    </a:lnTo>
                    <a:lnTo>
                      <a:pt x="1967" y="858"/>
                    </a:lnTo>
                    <a:lnTo>
                      <a:pt x="1779" y="900"/>
                    </a:lnTo>
                    <a:lnTo>
                      <a:pt x="1758" y="984"/>
                    </a:lnTo>
                    <a:lnTo>
                      <a:pt x="1675" y="1088"/>
                    </a:lnTo>
                    <a:lnTo>
                      <a:pt x="1591" y="1067"/>
                    </a:lnTo>
                    <a:lnTo>
                      <a:pt x="1570" y="963"/>
                    </a:lnTo>
                    <a:lnTo>
                      <a:pt x="1695" y="900"/>
                    </a:lnTo>
                    <a:lnTo>
                      <a:pt x="1758" y="837"/>
                    </a:lnTo>
                    <a:lnTo>
                      <a:pt x="1758" y="670"/>
                    </a:lnTo>
                    <a:lnTo>
                      <a:pt x="1800" y="460"/>
                    </a:lnTo>
                    <a:lnTo>
                      <a:pt x="1758" y="356"/>
                    </a:lnTo>
                    <a:lnTo>
                      <a:pt x="1695" y="272"/>
                    </a:lnTo>
                    <a:lnTo>
                      <a:pt x="1654" y="168"/>
                    </a:lnTo>
                    <a:lnTo>
                      <a:pt x="1507" y="105"/>
                    </a:lnTo>
                    <a:lnTo>
                      <a:pt x="1403" y="147"/>
                    </a:lnTo>
                    <a:lnTo>
                      <a:pt x="1277" y="105"/>
                    </a:lnTo>
                    <a:lnTo>
                      <a:pt x="1130" y="230"/>
                    </a:lnTo>
                    <a:lnTo>
                      <a:pt x="1047" y="209"/>
                    </a:lnTo>
                    <a:lnTo>
                      <a:pt x="1047" y="21"/>
                    </a:lnTo>
                    <a:lnTo>
                      <a:pt x="10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76"/>
              <p:cNvSpPr/>
              <p:nvPr/>
            </p:nvSpPr>
            <p:spPr>
              <a:xfrm>
                <a:off x="2799125" y="1455875"/>
                <a:ext cx="96775" cy="158525"/>
              </a:xfrm>
              <a:custGeom>
                <a:avLst/>
                <a:gdLst/>
                <a:ahLst/>
                <a:cxnLst/>
                <a:rect l="l" t="t" r="r" b="b"/>
                <a:pathLst>
                  <a:path w="3871" h="6341" extrusionOk="0">
                    <a:moveTo>
                      <a:pt x="2385" y="0"/>
                    </a:moveTo>
                    <a:lnTo>
                      <a:pt x="2385" y="126"/>
                    </a:lnTo>
                    <a:lnTo>
                      <a:pt x="2302" y="272"/>
                    </a:lnTo>
                    <a:lnTo>
                      <a:pt x="2385" y="356"/>
                    </a:lnTo>
                    <a:lnTo>
                      <a:pt x="2490" y="356"/>
                    </a:lnTo>
                    <a:lnTo>
                      <a:pt x="2595" y="314"/>
                    </a:lnTo>
                    <a:lnTo>
                      <a:pt x="2741" y="377"/>
                    </a:lnTo>
                    <a:lnTo>
                      <a:pt x="2783" y="460"/>
                    </a:lnTo>
                    <a:lnTo>
                      <a:pt x="2888" y="481"/>
                    </a:lnTo>
                    <a:lnTo>
                      <a:pt x="2888" y="565"/>
                    </a:lnTo>
                    <a:lnTo>
                      <a:pt x="2699" y="733"/>
                    </a:lnTo>
                    <a:lnTo>
                      <a:pt x="2616" y="733"/>
                    </a:lnTo>
                    <a:lnTo>
                      <a:pt x="2490" y="649"/>
                    </a:lnTo>
                    <a:lnTo>
                      <a:pt x="2385" y="649"/>
                    </a:lnTo>
                    <a:lnTo>
                      <a:pt x="2281" y="628"/>
                    </a:lnTo>
                    <a:lnTo>
                      <a:pt x="2281" y="628"/>
                    </a:lnTo>
                    <a:lnTo>
                      <a:pt x="2323" y="733"/>
                    </a:lnTo>
                    <a:lnTo>
                      <a:pt x="2406" y="753"/>
                    </a:lnTo>
                    <a:lnTo>
                      <a:pt x="2323" y="837"/>
                    </a:lnTo>
                    <a:lnTo>
                      <a:pt x="2218" y="858"/>
                    </a:lnTo>
                    <a:lnTo>
                      <a:pt x="2072" y="691"/>
                    </a:lnTo>
                    <a:lnTo>
                      <a:pt x="1904" y="774"/>
                    </a:lnTo>
                    <a:lnTo>
                      <a:pt x="1862" y="942"/>
                    </a:lnTo>
                    <a:lnTo>
                      <a:pt x="1779" y="1005"/>
                    </a:lnTo>
                    <a:lnTo>
                      <a:pt x="1779" y="1088"/>
                    </a:lnTo>
                    <a:lnTo>
                      <a:pt x="1883" y="1109"/>
                    </a:lnTo>
                    <a:lnTo>
                      <a:pt x="1904" y="1256"/>
                    </a:lnTo>
                    <a:lnTo>
                      <a:pt x="2051" y="1318"/>
                    </a:lnTo>
                    <a:lnTo>
                      <a:pt x="2051" y="1381"/>
                    </a:lnTo>
                    <a:lnTo>
                      <a:pt x="1946" y="1381"/>
                    </a:lnTo>
                    <a:lnTo>
                      <a:pt x="1946" y="1465"/>
                    </a:lnTo>
                    <a:lnTo>
                      <a:pt x="1988" y="1528"/>
                    </a:lnTo>
                    <a:lnTo>
                      <a:pt x="1988" y="1611"/>
                    </a:lnTo>
                    <a:lnTo>
                      <a:pt x="1904" y="1590"/>
                    </a:lnTo>
                    <a:lnTo>
                      <a:pt x="1841" y="1528"/>
                    </a:lnTo>
                    <a:lnTo>
                      <a:pt x="1695" y="1507"/>
                    </a:lnTo>
                    <a:lnTo>
                      <a:pt x="1590" y="1423"/>
                    </a:lnTo>
                    <a:lnTo>
                      <a:pt x="1528" y="1402"/>
                    </a:lnTo>
                    <a:lnTo>
                      <a:pt x="1423" y="1486"/>
                    </a:lnTo>
                    <a:lnTo>
                      <a:pt x="1381" y="1569"/>
                    </a:lnTo>
                    <a:lnTo>
                      <a:pt x="1465" y="1674"/>
                    </a:lnTo>
                    <a:lnTo>
                      <a:pt x="1423" y="1779"/>
                    </a:lnTo>
                    <a:lnTo>
                      <a:pt x="1360" y="1737"/>
                    </a:lnTo>
                    <a:lnTo>
                      <a:pt x="1360" y="1674"/>
                    </a:lnTo>
                    <a:lnTo>
                      <a:pt x="1276" y="1611"/>
                    </a:lnTo>
                    <a:lnTo>
                      <a:pt x="1151" y="1569"/>
                    </a:lnTo>
                    <a:lnTo>
                      <a:pt x="1109" y="1569"/>
                    </a:lnTo>
                    <a:lnTo>
                      <a:pt x="1025" y="1486"/>
                    </a:lnTo>
                    <a:lnTo>
                      <a:pt x="942" y="1465"/>
                    </a:lnTo>
                    <a:lnTo>
                      <a:pt x="921" y="1528"/>
                    </a:lnTo>
                    <a:lnTo>
                      <a:pt x="963" y="1674"/>
                    </a:lnTo>
                    <a:lnTo>
                      <a:pt x="963" y="1800"/>
                    </a:lnTo>
                    <a:lnTo>
                      <a:pt x="1004" y="1946"/>
                    </a:lnTo>
                    <a:lnTo>
                      <a:pt x="1109" y="2009"/>
                    </a:lnTo>
                    <a:lnTo>
                      <a:pt x="1235" y="2030"/>
                    </a:lnTo>
                    <a:lnTo>
                      <a:pt x="1276" y="2093"/>
                    </a:lnTo>
                    <a:lnTo>
                      <a:pt x="1256" y="2113"/>
                    </a:lnTo>
                    <a:lnTo>
                      <a:pt x="1130" y="2113"/>
                    </a:lnTo>
                    <a:lnTo>
                      <a:pt x="1256" y="2197"/>
                    </a:lnTo>
                    <a:lnTo>
                      <a:pt x="1318" y="2260"/>
                    </a:lnTo>
                    <a:lnTo>
                      <a:pt x="1423" y="2344"/>
                    </a:lnTo>
                    <a:lnTo>
                      <a:pt x="1548" y="2344"/>
                    </a:lnTo>
                    <a:lnTo>
                      <a:pt x="1632" y="2260"/>
                    </a:lnTo>
                    <a:lnTo>
                      <a:pt x="1674" y="2260"/>
                    </a:lnTo>
                    <a:lnTo>
                      <a:pt x="1674" y="2344"/>
                    </a:lnTo>
                    <a:lnTo>
                      <a:pt x="1590" y="2427"/>
                    </a:lnTo>
                    <a:lnTo>
                      <a:pt x="1548" y="2616"/>
                    </a:lnTo>
                    <a:lnTo>
                      <a:pt x="1486" y="2616"/>
                    </a:lnTo>
                    <a:lnTo>
                      <a:pt x="1339" y="2469"/>
                    </a:lnTo>
                    <a:lnTo>
                      <a:pt x="1025" y="2427"/>
                    </a:lnTo>
                    <a:lnTo>
                      <a:pt x="921" y="2260"/>
                    </a:lnTo>
                    <a:lnTo>
                      <a:pt x="837" y="2239"/>
                    </a:lnTo>
                    <a:lnTo>
                      <a:pt x="795" y="2155"/>
                    </a:lnTo>
                    <a:lnTo>
                      <a:pt x="753" y="2155"/>
                    </a:lnTo>
                    <a:lnTo>
                      <a:pt x="712" y="2302"/>
                    </a:lnTo>
                    <a:lnTo>
                      <a:pt x="712" y="2344"/>
                    </a:lnTo>
                    <a:lnTo>
                      <a:pt x="649" y="2406"/>
                    </a:lnTo>
                    <a:lnTo>
                      <a:pt x="712" y="2574"/>
                    </a:lnTo>
                    <a:lnTo>
                      <a:pt x="628" y="2637"/>
                    </a:lnTo>
                    <a:lnTo>
                      <a:pt x="544" y="2616"/>
                    </a:lnTo>
                    <a:lnTo>
                      <a:pt x="544" y="2762"/>
                    </a:lnTo>
                    <a:lnTo>
                      <a:pt x="502" y="2783"/>
                    </a:lnTo>
                    <a:lnTo>
                      <a:pt x="502" y="3034"/>
                    </a:lnTo>
                    <a:lnTo>
                      <a:pt x="586" y="3097"/>
                    </a:lnTo>
                    <a:lnTo>
                      <a:pt x="732" y="3097"/>
                    </a:lnTo>
                    <a:lnTo>
                      <a:pt x="837" y="3160"/>
                    </a:lnTo>
                    <a:lnTo>
                      <a:pt x="942" y="3139"/>
                    </a:lnTo>
                    <a:lnTo>
                      <a:pt x="942" y="3181"/>
                    </a:lnTo>
                    <a:lnTo>
                      <a:pt x="858" y="3243"/>
                    </a:lnTo>
                    <a:lnTo>
                      <a:pt x="753" y="3181"/>
                    </a:lnTo>
                    <a:lnTo>
                      <a:pt x="586" y="3181"/>
                    </a:lnTo>
                    <a:lnTo>
                      <a:pt x="523" y="3160"/>
                    </a:lnTo>
                    <a:lnTo>
                      <a:pt x="419" y="3181"/>
                    </a:lnTo>
                    <a:lnTo>
                      <a:pt x="272" y="3369"/>
                    </a:lnTo>
                    <a:lnTo>
                      <a:pt x="230" y="3473"/>
                    </a:lnTo>
                    <a:lnTo>
                      <a:pt x="314" y="3557"/>
                    </a:lnTo>
                    <a:lnTo>
                      <a:pt x="293" y="3599"/>
                    </a:lnTo>
                    <a:lnTo>
                      <a:pt x="209" y="3620"/>
                    </a:lnTo>
                    <a:lnTo>
                      <a:pt x="209" y="3725"/>
                    </a:lnTo>
                    <a:lnTo>
                      <a:pt x="293" y="3787"/>
                    </a:lnTo>
                    <a:lnTo>
                      <a:pt x="335" y="3725"/>
                    </a:lnTo>
                    <a:lnTo>
                      <a:pt x="502" y="3725"/>
                    </a:lnTo>
                    <a:lnTo>
                      <a:pt x="586" y="3662"/>
                    </a:lnTo>
                    <a:lnTo>
                      <a:pt x="628" y="3704"/>
                    </a:lnTo>
                    <a:lnTo>
                      <a:pt x="628" y="3787"/>
                    </a:lnTo>
                    <a:lnTo>
                      <a:pt x="523" y="3808"/>
                    </a:lnTo>
                    <a:lnTo>
                      <a:pt x="440" y="3913"/>
                    </a:lnTo>
                    <a:lnTo>
                      <a:pt x="502" y="3976"/>
                    </a:lnTo>
                    <a:lnTo>
                      <a:pt x="586" y="3976"/>
                    </a:lnTo>
                    <a:lnTo>
                      <a:pt x="691" y="3892"/>
                    </a:lnTo>
                    <a:lnTo>
                      <a:pt x="753" y="3892"/>
                    </a:lnTo>
                    <a:lnTo>
                      <a:pt x="858" y="3808"/>
                    </a:lnTo>
                    <a:lnTo>
                      <a:pt x="858" y="3871"/>
                    </a:lnTo>
                    <a:lnTo>
                      <a:pt x="816" y="3934"/>
                    </a:lnTo>
                    <a:lnTo>
                      <a:pt x="858" y="3976"/>
                    </a:lnTo>
                    <a:lnTo>
                      <a:pt x="1046" y="3976"/>
                    </a:lnTo>
                    <a:lnTo>
                      <a:pt x="1067" y="4018"/>
                    </a:lnTo>
                    <a:lnTo>
                      <a:pt x="963" y="4038"/>
                    </a:lnTo>
                    <a:lnTo>
                      <a:pt x="963" y="4122"/>
                    </a:lnTo>
                    <a:lnTo>
                      <a:pt x="1067" y="4143"/>
                    </a:lnTo>
                    <a:lnTo>
                      <a:pt x="1172" y="4122"/>
                    </a:lnTo>
                    <a:lnTo>
                      <a:pt x="1318" y="4206"/>
                    </a:lnTo>
                    <a:lnTo>
                      <a:pt x="1590" y="4290"/>
                    </a:lnTo>
                    <a:lnTo>
                      <a:pt x="1632" y="4331"/>
                    </a:lnTo>
                    <a:lnTo>
                      <a:pt x="1381" y="4310"/>
                    </a:lnTo>
                    <a:lnTo>
                      <a:pt x="1276" y="4331"/>
                    </a:lnTo>
                    <a:lnTo>
                      <a:pt x="1130" y="4227"/>
                    </a:lnTo>
                    <a:lnTo>
                      <a:pt x="963" y="4290"/>
                    </a:lnTo>
                    <a:lnTo>
                      <a:pt x="963" y="4352"/>
                    </a:lnTo>
                    <a:lnTo>
                      <a:pt x="1130" y="4415"/>
                    </a:lnTo>
                    <a:lnTo>
                      <a:pt x="1339" y="4436"/>
                    </a:lnTo>
                    <a:lnTo>
                      <a:pt x="1569" y="4436"/>
                    </a:lnTo>
                    <a:lnTo>
                      <a:pt x="1653" y="4499"/>
                    </a:lnTo>
                    <a:lnTo>
                      <a:pt x="1423" y="4541"/>
                    </a:lnTo>
                    <a:lnTo>
                      <a:pt x="1339" y="4520"/>
                    </a:lnTo>
                    <a:lnTo>
                      <a:pt x="1109" y="4499"/>
                    </a:lnTo>
                    <a:lnTo>
                      <a:pt x="942" y="4457"/>
                    </a:lnTo>
                    <a:lnTo>
                      <a:pt x="900" y="4394"/>
                    </a:lnTo>
                    <a:lnTo>
                      <a:pt x="753" y="4352"/>
                    </a:lnTo>
                    <a:lnTo>
                      <a:pt x="607" y="4206"/>
                    </a:lnTo>
                    <a:lnTo>
                      <a:pt x="544" y="4248"/>
                    </a:lnTo>
                    <a:lnTo>
                      <a:pt x="481" y="4331"/>
                    </a:lnTo>
                    <a:lnTo>
                      <a:pt x="293" y="4352"/>
                    </a:lnTo>
                    <a:lnTo>
                      <a:pt x="209" y="4415"/>
                    </a:lnTo>
                    <a:lnTo>
                      <a:pt x="188" y="4624"/>
                    </a:lnTo>
                    <a:lnTo>
                      <a:pt x="314" y="4729"/>
                    </a:lnTo>
                    <a:lnTo>
                      <a:pt x="314" y="4854"/>
                    </a:lnTo>
                    <a:lnTo>
                      <a:pt x="272" y="4917"/>
                    </a:lnTo>
                    <a:lnTo>
                      <a:pt x="188" y="4729"/>
                    </a:lnTo>
                    <a:lnTo>
                      <a:pt x="126" y="4729"/>
                    </a:lnTo>
                    <a:lnTo>
                      <a:pt x="63" y="4980"/>
                    </a:lnTo>
                    <a:lnTo>
                      <a:pt x="84" y="5126"/>
                    </a:lnTo>
                    <a:lnTo>
                      <a:pt x="168" y="5147"/>
                    </a:lnTo>
                    <a:lnTo>
                      <a:pt x="188" y="5126"/>
                    </a:lnTo>
                    <a:lnTo>
                      <a:pt x="272" y="5126"/>
                    </a:lnTo>
                    <a:lnTo>
                      <a:pt x="335" y="5252"/>
                    </a:lnTo>
                    <a:lnTo>
                      <a:pt x="419" y="5273"/>
                    </a:lnTo>
                    <a:lnTo>
                      <a:pt x="335" y="5294"/>
                    </a:lnTo>
                    <a:lnTo>
                      <a:pt x="272" y="5336"/>
                    </a:lnTo>
                    <a:lnTo>
                      <a:pt x="188" y="5231"/>
                    </a:lnTo>
                    <a:lnTo>
                      <a:pt x="21" y="5252"/>
                    </a:lnTo>
                    <a:lnTo>
                      <a:pt x="0" y="5461"/>
                    </a:lnTo>
                    <a:lnTo>
                      <a:pt x="63" y="5503"/>
                    </a:lnTo>
                    <a:lnTo>
                      <a:pt x="126" y="5482"/>
                    </a:lnTo>
                    <a:lnTo>
                      <a:pt x="84" y="5566"/>
                    </a:lnTo>
                    <a:lnTo>
                      <a:pt x="84" y="5817"/>
                    </a:lnTo>
                    <a:lnTo>
                      <a:pt x="168" y="5754"/>
                    </a:lnTo>
                    <a:lnTo>
                      <a:pt x="230" y="5775"/>
                    </a:lnTo>
                    <a:lnTo>
                      <a:pt x="230" y="5963"/>
                    </a:lnTo>
                    <a:lnTo>
                      <a:pt x="398" y="6005"/>
                    </a:lnTo>
                    <a:lnTo>
                      <a:pt x="628" y="6173"/>
                    </a:lnTo>
                    <a:lnTo>
                      <a:pt x="732" y="6110"/>
                    </a:lnTo>
                    <a:lnTo>
                      <a:pt x="795" y="6005"/>
                    </a:lnTo>
                    <a:lnTo>
                      <a:pt x="753" y="5922"/>
                    </a:lnTo>
                    <a:lnTo>
                      <a:pt x="921" y="5922"/>
                    </a:lnTo>
                    <a:lnTo>
                      <a:pt x="942" y="6026"/>
                    </a:lnTo>
                    <a:lnTo>
                      <a:pt x="921" y="6131"/>
                    </a:lnTo>
                    <a:lnTo>
                      <a:pt x="942" y="6235"/>
                    </a:lnTo>
                    <a:lnTo>
                      <a:pt x="1004" y="6214"/>
                    </a:lnTo>
                    <a:lnTo>
                      <a:pt x="1067" y="5963"/>
                    </a:lnTo>
                    <a:lnTo>
                      <a:pt x="1067" y="5712"/>
                    </a:lnTo>
                    <a:lnTo>
                      <a:pt x="1130" y="5566"/>
                    </a:lnTo>
                    <a:lnTo>
                      <a:pt x="1256" y="5440"/>
                    </a:lnTo>
                    <a:lnTo>
                      <a:pt x="1318" y="5294"/>
                    </a:lnTo>
                    <a:lnTo>
                      <a:pt x="1318" y="5461"/>
                    </a:lnTo>
                    <a:lnTo>
                      <a:pt x="1172" y="5670"/>
                    </a:lnTo>
                    <a:lnTo>
                      <a:pt x="1151" y="5817"/>
                    </a:lnTo>
                    <a:lnTo>
                      <a:pt x="1172" y="5922"/>
                    </a:lnTo>
                    <a:lnTo>
                      <a:pt x="1130" y="6131"/>
                    </a:lnTo>
                    <a:lnTo>
                      <a:pt x="1172" y="6235"/>
                    </a:lnTo>
                    <a:lnTo>
                      <a:pt x="1151" y="6319"/>
                    </a:lnTo>
                    <a:lnTo>
                      <a:pt x="1214" y="6340"/>
                    </a:lnTo>
                    <a:lnTo>
                      <a:pt x="1256" y="6298"/>
                    </a:lnTo>
                    <a:lnTo>
                      <a:pt x="1339" y="6173"/>
                    </a:lnTo>
                    <a:lnTo>
                      <a:pt x="1528" y="5984"/>
                    </a:lnTo>
                    <a:lnTo>
                      <a:pt x="1590" y="5691"/>
                    </a:lnTo>
                    <a:lnTo>
                      <a:pt x="1674" y="5650"/>
                    </a:lnTo>
                    <a:lnTo>
                      <a:pt x="1674" y="5754"/>
                    </a:lnTo>
                    <a:lnTo>
                      <a:pt x="1632" y="5880"/>
                    </a:lnTo>
                    <a:lnTo>
                      <a:pt x="1632" y="5963"/>
                    </a:lnTo>
                    <a:lnTo>
                      <a:pt x="1737" y="5984"/>
                    </a:lnTo>
                    <a:lnTo>
                      <a:pt x="1862" y="5859"/>
                    </a:lnTo>
                    <a:lnTo>
                      <a:pt x="1946" y="5775"/>
                    </a:lnTo>
                    <a:lnTo>
                      <a:pt x="1946" y="5670"/>
                    </a:lnTo>
                    <a:lnTo>
                      <a:pt x="1841" y="5650"/>
                    </a:lnTo>
                    <a:lnTo>
                      <a:pt x="1841" y="5608"/>
                    </a:lnTo>
                    <a:lnTo>
                      <a:pt x="1946" y="5566"/>
                    </a:lnTo>
                    <a:lnTo>
                      <a:pt x="1946" y="5398"/>
                    </a:lnTo>
                    <a:lnTo>
                      <a:pt x="1904" y="5336"/>
                    </a:lnTo>
                    <a:lnTo>
                      <a:pt x="1904" y="5231"/>
                    </a:lnTo>
                    <a:lnTo>
                      <a:pt x="2072" y="5126"/>
                    </a:lnTo>
                    <a:lnTo>
                      <a:pt x="2113" y="4938"/>
                    </a:lnTo>
                    <a:lnTo>
                      <a:pt x="2218" y="4875"/>
                    </a:lnTo>
                    <a:lnTo>
                      <a:pt x="2281" y="4813"/>
                    </a:lnTo>
                    <a:lnTo>
                      <a:pt x="2281" y="4917"/>
                    </a:lnTo>
                    <a:lnTo>
                      <a:pt x="2281" y="4959"/>
                    </a:lnTo>
                    <a:lnTo>
                      <a:pt x="2197" y="4980"/>
                    </a:lnTo>
                    <a:lnTo>
                      <a:pt x="2113" y="5168"/>
                    </a:lnTo>
                    <a:lnTo>
                      <a:pt x="2051" y="5294"/>
                    </a:lnTo>
                    <a:lnTo>
                      <a:pt x="2009" y="5461"/>
                    </a:lnTo>
                    <a:lnTo>
                      <a:pt x="2072" y="5566"/>
                    </a:lnTo>
                    <a:lnTo>
                      <a:pt x="2092" y="5691"/>
                    </a:lnTo>
                    <a:lnTo>
                      <a:pt x="2155" y="5650"/>
                    </a:lnTo>
                    <a:lnTo>
                      <a:pt x="2260" y="5461"/>
                    </a:lnTo>
                    <a:lnTo>
                      <a:pt x="2469" y="5273"/>
                    </a:lnTo>
                    <a:lnTo>
                      <a:pt x="2532" y="5147"/>
                    </a:lnTo>
                    <a:lnTo>
                      <a:pt x="2532" y="4980"/>
                    </a:lnTo>
                    <a:lnTo>
                      <a:pt x="2616" y="4875"/>
                    </a:lnTo>
                    <a:lnTo>
                      <a:pt x="2699" y="4854"/>
                    </a:lnTo>
                    <a:lnTo>
                      <a:pt x="2699" y="4917"/>
                    </a:lnTo>
                    <a:lnTo>
                      <a:pt x="2678" y="4959"/>
                    </a:lnTo>
                    <a:lnTo>
                      <a:pt x="2678" y="5085"/>
                    </a:lnTo>
                    <a:lnTo>
                      <a:pt x="2741" y="5064"/>
                    </a:lnTo>
                    <a:lnTo>
                      <a:pt x="2888" y="4875"/>
                    </a:lnTo>
                    <a:lnTo>
                      <a:pt x="2971" y="4875"/>
                    </a:lnTo>
                    <a:lnTo>
                      <a:pt x="3139" y="4917"/>
                    </a:lnTo>
                    <a:lnTo>
                      <a:pt x="3327" y="4854"/>
                    </a:lnTo>
                    <a:lnTo>
                      <a:pt x="3432" y="4834"/>
                    </a:lnTo>
                    <a:lnTo>
                      <a:pt x="3494" y="4750"/>
                    </a:lnTo>
                    <a:lnTo>
                      <a:pt x="3620" y="4729"/>
                    </a:lnTo>
                    <a:lnTo>
                      <a:pt x="3662" y="4624"/>
                    </a:lnTo>
                    <a:lnTo>
                      <a:pt x="3662" y="4541"/>
                    </a:lnTo>
                    <a:lnTo>
                      <a:pt x="3683" y="4457"/>
                    </a:lnTo>
                    <a:lnTo>
                      <a:pt x="3620" y="4394"/>
                    </a:lnTo>
                    <a:lnTo>
                      <a:pt x="3662" y="4227"/>
                    </a:lnTo>
                    <a:lnTo>
                      <a:pt x="3662" y="3976"/>
                    </a:lnTo>
                    <a:lnTo>
                      <a:pt x="3620" y="3976"/>
                    </a:lnTo>
                    <a:lnTo>
                      <a:pt x="3536" y="4122"/>
                    </a:lnTo>
                    <a:lnTo>
                      <a:pt x="3411" y="4290"/>
                    </a:lnTo>
                    <a:lnTo>
                      <a:pt x="3348" y="4290"/>
                    </a:lnTo>
                    <a:lnTo>
                      <a:pt x="3348" y="4206"/>
                    </a:lnTo>
                    <a:lnTo>
                      <a:pt x="3432" y="4101"/>
                    </a:lnTo>
                    <a:lnTo>
                      <a:pt x="3536" y="4018"/>
                    </a:lnTo>
                    <a:lnTo>
                      <a:pt x="3557" y="3934"/>
                    </a:lnTo>
                    <a:lnTo>
                      <a:pt x="3432" y="3829"/>
                    </a:lnTo>
                    <a:lnTo>
                      <a:pt x="3411" y="3725"/>
                    </a:lnTo>
                    <a:lnTo>
                      <a:pt x="3348" y="3725"/>
                    </a:lnTo>
                    <a:lnTo>
                      <a:pt x="3306" y="3766"/>
                    </a:lnTo>
                    <a:lnTo>
                      <a:pt x="3264" y="3829"/>
                    </a:lnTo>
                    <a:lnTo>
                      <a:pt x="3201" y="3787"/>
                    </a:lnTo>
                    <a:lnTo>
                      <a:pt x="3097" y="3808"/>
                    </a:lnTo>
                    <a:lnTo>
                      <a:pt x="3013" y="3871"/>
                    </a:lnTo>
                    <a:lnTo>
                      <a:pt x="2909" y="3829"/>
                    </a:lnTo>
                    <a:lnTo>
                      <a:pt x="2950" y="3787"/>
                    </a:lnTo>
                    <a:lnTo>
                      <a:pt x="3222" y="3683"/>
                    </a:lnTo>
                    <a:lnTo>
                      <a:pt x="3327" y="3662"/>
                    </a:lnTo>
                    <a:lnTo>
                      <a:pt x="3536" y="3453"/>
                    </a:lnTo>
                    <a:lnTo>
                      <a:pt x="3578" y="3390"/>
                    </a:lnTo>
                    <a:lnTo>
                      <a:pt x="3725" y="3160"/>
                    </a:lnTo>
                    <a:lnTo>
                      <a:pt x="3766" y="2971"/>
                    </a:lnTo>
                    <a:lnTo>
                      <a:pt x="3725" y="2950"/>
                    </a:lnTo>
                    <a:lnTo>
                      <a:pt x="3641" y="2971"/>
                    </a:lnTo>
                    <a:lnTo>
                      <a:pt x="3578" y="3034"/>
                    </a:lnTo>
                    <a:lnTo>
                      <a:pt x="3536" y="2950"/>
                    </a:lnTo>
                    <a:lnTo>
                      <a:pt x="3578" y="2888"/>
                    </a:lnTo>
                    <a:lnTo>
                      <a:pt x="3641" y="2846"/>
                    </a:lnTo>
                    <a:lnTo>
                      <a:pt x="3725" y="2867"/>
                    </a:lnTo>
                    <a:lnTo>
                      <a:pt x="3766" y="2783"/>
                    </a:lnTo>
                    <a:lnTo>
                      <a:pt x="3766" y="2657"/>
                    </a:lnTo>
                    <a:lnTo>
                      <a:pt x="3871" y="2553"/>
                    </a:lnTo>
                    <a:lnTo>
                      <a:pt x="3871" y="2427"/>
                    </a:lnTo>
                    <a:lnTo>
                      <a:pt x="3850" y="2365"/>
                    </a:lnTo>
                    <a:lnTo>
                      <a:pt x="3850" y="2302"/>
                    </a:lnTo>
                    <a:lnTo>
                      <a:pt x="3745" y="2260"/>
                    </a:lnTo>
                    <a:lnTo>
                      <a:pt x="3641" y="2302"/>
                    </a:lnTo>
                    <a:lnTo>
                      <a:pt x="3494" y="2553"/>
                    </a:lnTo>
                    <a:lnTo>
                      <a:pt x="3494" y="2678"/>
                    </a:lnTo>
                    <a:lnTo>
                      <a:pt x="3557" y="2762"/>
                    </a:lnTo>
                    <a:lnTo>
                      <a:pt x="3473" y="2846"/>
                    </a:lnTo>
                    <a:lnTo>
                      <a:pt x="3432" y="2888"/>
                    </a:lnTo>
                    <a:lnTo>
                      <a:pt x="3369" y="2867"/>
                    </a:lnTo>
                    <a:lnTo>
                      <a:pt x="3411" y="2825"/>
                    </a:lnTo>
                    <a:lnTo>
                      <a:pt x="3348" y="2762"/>
                    </a:lnTo>
                    <a:lnTo>
                      <a:pt x="3348" y="2657"/>
                    </a:lnTo>
                    <a:lnTo>
                      <a:pt x="3453" y="2448"/>
                    </a:lnTo>
                    <a:lnTo>
                      <a:pt x="3432" y="2344"/>
                    </a:lnTo>
                    <a:lnTo>
                      <a:pt x="3453" y="2302"/>
                    </a:lnTo>
                    <a:lnTo>
                      <a:pt x="3473" y="2323"/>
                    </a:lnTo>
                    <a:lnTo>
                      <a:pt x="3557" y="2302"/>
                    </a:lnTo>
                    <a:lnTo>
                      <a:pt x="3536" y="2134"/>
                    </a:lnTo>
                    <a:lnTo>
                      <a:pt x="3453" y="2030"/>
                    </a:lnTo>
                    <a:lnTo>
                      <a:pt x="3348" y="2030"/>
                    </a:lnTo>
                    <a:lnTo>
                      <a:pt x="3222" y="2051"/>
                    </a:lnTo>
                    <a:lnTo>
                      <a:pt x="3160" y="2155"/>
                    </a:lnTo>
                    <a:lnTo>
                      <a:pt x="3139" y="2113"/>
                    </a:lnTo>
                    <a:lnTo>
                      <a:pt x="3118" y="2051"/>
                    </a:lnTo>
                    <a:lnTo>
                      <a:pt x="3139" y="1904"/>
                    </a:lnTo>
                    <a:lnTo>
                      <a:pt x="3055" y="1737"/>
                    </a:lnTo>
                    <a:lnTo>
                      <a:pt x="3097" y="1507"/>
                    </a:lnTo>
                    <a:lnTo>
                      <a:pt x="3097" y="1318"/>
                    </a:lnTo>
                    <a:lnTo>
                      <a:pt x="3139" y="1193"/>
                    </a:lnTo>
                    <a:lnTo>
                      <a:pt x="3160" y="1005"/>
                    </a:lnTo>
                    <a:lnTo>
                      <a:pt x="3139" y="858"/>
                    </a:lnTo>
                    <a:lnTo>
                      <a:pt x="3243" y="670"/>
                    </a:lnTo>
                    <a:lnTo>
                      <a:pt x="3243" y="523"/>
                    </a:lnTo>
                    <a:lnTo>
                      <a:pt x="3139" y="419"/>
                    </a:lnTo>
                    <a:lnTo>
                      <a:pt x="3118" y="272"/>
                    </a:lnTo>
                    <a:lnTo>
                      <a:pt x="2950" y="147"/>
                    </a:lnTo>
                    <a:lnTo>
                      <a:pt x="2909" y="63"/>
                    </a:lnTo>
                    <a:lnTo>
                      <a:pt x="2741" y="0"/>
                    </a:lnTo>
                    <a:lnTo>
                      <a:pt x="2699" y="21"/>
                    </a:lnTo>
                    <a:lnTo>
                      <a:pt x="2699" y="105"/>
                    </a:lnTo>
                    <a:lnTo>
                      <a:pt x="2678" y="126"/>
                    </a:lnTo>
                    <a:lnTo>
                      <a:pt x="25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76"/>
              <p:cNvSpPr/>
              <p:nvPr/>
            </p:nvSpPr>
            <p:spPr>
              <a:xfrm>
                <a:off x="2744725" y="1557875"/>
                <a:ext cx="36625" cy="48150"/>
              </a:xfrm>
              <a:custGeom>
                <a:avLst/>
                <a:gdLst/>
                <a:ahLst/>
                <a:cxnLst/>
                <a:rect l="l" t="t" r="r" b="b"/>
                <a:pathLst>
                  <a:path w="1465" h="1926" extrusionOk="0">
                    <a:moveTo>
                      <a:pt x="711" y="0"/>
                    </a:moveTo>
                    <a:lnTo>
                      <a:pt x="586" y="105"/>
                    </a:lnTo>
                    <a:lnTo>
                      <a:pt x="502" y="168"/>
                    </a:lnTo>
                    <a:lnTo>
                      <a:pt x="502" y="356"/>
                    </a:lnTo>
                    <a:lnTo>
                      <a:pt x="419" y="419"/>
                    </a:lnTo>
                    <a:lnTo>
                      <a:pt x="356" y="377"/>
                    </a:lnTo>
                    <a:lnTo>
                      <a:pt x="272" y="544"/>
                    </a:lnTo>
                    <a:lnTo>
                      <a:pt x="272" y="733"/>
                    </a:lnTo>
                    <a:lnTo>
                      <a:pt x="188" y="837"/>
                    </a:lnTo>
                    <a:lnTo>
                      <a:pt x="272" y="963"/>
                    </a:lnTo>
                    <a:lnTo>
                      <a:pt x="147" y="963"/>
                    </a:lnTo>
                    <a:lnTo>
                      <a:pt x="167" y="1005"/>
                    </a:lnTo>
                    <a:lnTo>
                      <a:pt x="272" y="1088"/>
                    </a:lnTo>
                    <a:lnTo>
                      <a:pt x="398" y="1256"/>
                    </a:lnTo>
                    <a:lnTo>
                      <a:pt x="377" y="1360"/>
                    </a:lnTo>
                    <a:lnTo>
                      <a:pt x="356" y="1360"/>
                    </a:lnTo>
                    <a:lnTo>
                      <a:pt x="209" y="1256"/>
                    </a:lnTo>
                    <a:lnTo>
                      <a:pt x="84" y="1256"/>
                    </a:lnTo>
                    <a:lnTo>
                      <a:pt x="63" y="1318"/>
                    </a:lnTo>
                    <a:lnTo>
                      <a:pt x="0" y="1402"/>
                    </a:lnTo>
                    <a:lnTo>
                      <a:pt x="105" y="1465"/>
                    </a:lnTo>
                    <a:lnTo>
                      <a:pt x="147" y="1590"/>
                    </a:lnTo>
                    <a:lnTo>
                      <a:pt x="188" y="1632"/>
                    </a:lnTo>
                    <a:lnTo>
                      <a:pt x="105" y="1737"/>
                    </a:lnTo>
                    <a:lnTo>
                      <a:pt x="105" y="1883"/>
                    </a:lnTo>
                    <a:lnTo>
                      <a:pt x="251" y="1821"/>
                    </a:lnTo>
                    <a:lnTo>
                      <a:pt x="272" y="1737"/>
                    </a:lnTo>
                    <a:lnTo>
                      <a:pt x="356" y="1737"/>
                    </a:lnTo>
                    <a:lnTo>
                      <a:pt x="377" y="1883"/>
                    </a:lnTo>
                    <a:lnTo>
                      <a:pt x="460" y="1883"/>
                    </a:lnTo>
                    <a:lnTo>
                      <a:pt x="607" y="1842"/>
                    </a:lnTo>
                    <a:lnTo>
                      <a:pt x="711" y="1883"/>
                    </a:lnTo>
                    <a:lnTo>
                      <a:pt x="837" y="1779"/>
                    </a:lnTo>
                    <a:lnTo>
                      <a:pt x="900" y="1821"/>
                    </a:lnTo>
                    <a:lnTo>
                      <a:pt x="900" y="1925"/>
                    </a:lnTo>
                    <a:lnTo>
                      <a:pt x="983" y="1925"/>
                    </a:lnTo>
                    <a:lnTo>
                      <a:pt x="1025" y="1883"/>
                    </a:lnTo>
                    <a:lnTo>
                      <a:pt x="1235" y="1737"/>
                    </a:lnTo>
                    <a:lnTo>
                      <a:pt x="1235" y="1632"/>
                    </a:lnTo>
                    <a:lnTo>
                      <a:pt x="1214" y="1465"/>
                    </a:lnTo>
                    <a:lnTo>
                      <a:pt x="1151" y="1465"/>
                    </a:lnTo>
                    <a:lnTo>
                      <a:pt x="1109" y="1402"/>
                    </a:lnTo>
                    <a:lnTo>
                      <a:pt x="1193" y="1360"/>
                    </a:lnTo>
                    <a:lnTo>
                      <a:pt x="1297" y="1381"/>
                    </a:lnTo>
                    <a:lnTo>
                      <a:pt x="1339" y="1298"/>
                    </a:lnTo>
                    <a:lnTo>
                      <a:pt x="1465" y="1214"/>
                    </a:lnTo>
                    <a:lnTo>
                      <a:pt x="1423" y="984"/>
                    </a:lnTo>
                    <a:lnTo>
                      <a:pt x="1360" y="900"/>
                    </a:lnTo>
                    <a:lnTo>
                      <a:pt x="1360" y="837"/>
                    </a:lnTo>
                    <a:lnTo>
                      <a:pt x="1235" y="837"/>
                    </a:lnTo>
                    <a:lnTo>
                      <a:pt x="1193" y="691"/>
                    </a:lnTo>
                    <a:lnTo>
                      <a:pt x="1193" y="649"/>
                    </a:lnTo>
                    <a:lnTo>
                      <a:pt x="1130" y="586"/>
                    </a:lnTo>
                    <a:lnTo>
                      <a:pt x="1109" y="482"/>
                    </a:lnTo>
                    <a:lnTo>
                      <a:pt x="1046" y="461"/>
                    </a:lnTo>
                    <a:lnTo>
                      <a:pt x="1004" y="377"/>
                    </a:lnTo>
                    <a:lnTo>
                      <a:pt x="1025" y="272"/>
                    </a:lnTo>
                    <a:lnTo>
                      <a:pt x="983" y="168"/>
                    </a:lnTo>
                    <a:lnTo>
                      <a:pt x="83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76"/>
              <p:cNvSpPr/>
              <p:nvPr/>
            </p:nvSpPr>
            <p:spPr>
              <a:xfrm>
                <a:off x="2789175" y="1410350"/>
                <a:ext cx="386600" cy="302375"/>
              </a:xfrm>
              <a:custGeom>
                <a:avLst/>
                <a:gdLst/>
                <a:ahLst/>
                <a:cxnLst/>
                <a:rect l="l" t="t" r="r" b="b"/>
                <a:pathLst>
                  <a:path w="15464" h="12095" extrusionOk="0">
                    <a:moveTo>
                      <a:pt x="9625" y="1"/>
                    </a:moveTo>
                    <a:lnTo>
                      <a:pt x="9521" y="105"/>
                    </a:lnTo>
                    <a:lnTo>
                      <a:pt x="9416" y="105"/>
                    </a:lnTo>
                    <a:lnTo>
                      <a:pt x="9353" y="168"/>
                    </a:lnTo>
                    <a:lnTo>
                      <a:pt x="9416" y="252"/>
                    </a:lnTo>
                    <a:lnTo>
                      <a:pt x="9521" y="273"/>
                    </a:lnTo>
                    <a:lnTo>
                      <a:pt x="9584" y="315"/>
                    </a:lnTo>
                    <a:lnTo>
                      <a:pt x="9458" y="315"/>
                    </a:lnTo>
                    <a:lnTo>
                      <a:pt x="9395" y="377"/>
                    </a:lnTo>
                    <a:lnTo>
                      <a:pt x="9458" y="461"/>
                    </a:lnTo>
                    <a:lnTo>
                      <a:pt x="9584" y="566"/>
                    </a:lnTo>
                    <a:lnTo>
                      <a:pt x="9563" y="629"/>
                    </a:lnTo>
                    <a:lnTo>
                      <a:pt x="9521" y="691"/>
                    </a:lnTo>
                    <a:lnTo>
                      <a:pt x="9625" y="796"/>
                    </a:lnTo>
                    <a:lnTo>
                      <a:pt x="9709" y="817"/>
                    </a:lnTo>
                    <a:lnTo>
                      <a:pt x="9709" y="880"/>
                    </a:lnTo>
                    <a:lnTo>
                      <a:pt x="9605" y="901"/>
                    </a:lnTo>
                    <a:lnTo>
                      <a:pt x="9605" y="942"/>
                    </a:lnTo>
                    <a:lnTo>
                      <a:pt x="9395" y="712"/>
                    </a:lnTo>
                    <a:lnTo>
                      <a:pt x="9353" y="712"/>
                    </a:lnTo>
                    <a:lnTo>
                      <a:pt x="9312" y="796"/>
                    </a:lnTo>
                    <a:lnTo>
                      <a:pt x="9312" y="901"/>
                    </a:lnTo>
                    <a:lnTo>
                      <a:pt x="9270" y="880"/>
                    </a:lnTo>
                    <a:lnTo>
                      <a:pt x="9249" y="691"/>
                    </a:lnTo>
                    <a:lnTo>
                      <a:pt x="9270" y="566"/>
                    </a:lnTo>
                    <a:lnTo>
                      <a:pt x="9186" y="419"/>
                    </a:lnTo>
                    <a:lnTo>
                      <a:pt x="9186" y="273"/>
                    </a:lnTo>
                    <a:lnTo>
                      <a:pt x="9123" y="210"/>
                    </a:lnTo>
                    <a:lnTo>
                      <a:pt x="9081" y="252"/>
                    </a:lnTo>
                    <a:lnTo>
                      <a:pt x="8956" y="147"/>
                    </a:lnTo>
                    <a:lnTo>
                      <a:pt x="8872" y="105"/>
                    </a:lnTo>
                    <a:lnTo>
                      <a:pt x="8851" y="252"/>
                    </a:lnTo>
                    <a:lnTo>
                      <a:pt x="8872" y="461"/>
                    </a:lnTo>
                    <a:lnTo>
                      <a:pt x="8851" y="670"/>
                    </a:lnTo>
                    <a:lnTo>
                      <a:pt x="8893" y="817"/>
                    </a:lnTo>
                    <a:lnTo>
                      <a:pt x="8935" y="984"/>
                    </a:lnTo>
                    <a:lnTo>
                      <a:pt x="8935" y="1047"/>
                    </a:lnTo>
                    <a:lnTo>
                      <a:pt x="8935" y="1193"/>
                    </a:lnTo>
                    <a:lnTo>
                      <a:pt x="8872" y="1235"/>
                    </a:lnTo>
                    <a:lnTo>
                      <a:pt x="8830" y="1131"/>
                    </a:lnTo>
                    <a:lnTo>
                      <a:pt x="8788" y="984"/>
                    </a:lnTo>
                    <a:lnTo>
                      <a:pt x="8747" y="901"/>
                    </a:lnTo>
                    <a:lnTo>
                      <a:pt x="8747" y="775"/>
                    </a:lnTo>
                    <a:lnTo>
                      <a:pt x="8726" y="629"/>
                    </a:lnTo>
                    <a:lnTo>
                      <a:pt x="8684" y="482"/>
                    </a:lnTo>
                    <a:lnTo>
                      <a:pt x="8475" y="357"/>
                    </a:lnTo>
                    <a:lnTo>
                      <a:pt x="8412" y="357"/>
                    </a:lnTo>
                    <a:lnTo>
                      <a:pt x="8370" y="482"/>
                    </a:lnTo>
                    <a:lnTo>
                      <a:pt x="8349" y="524"/>
                    </a:lnTo>
                    <a:lnTo>
                      <a:pt x="8370" y="691"/>
                    </a:lnTo>
                    <a:lnTo>
                      <a:pt x="8558" y="817"/>
                    </a:lnTo>
                    <a:lnTo>
                      <a:pt x="8558" y="901"/>
                    </a:lnTo>
                    <a:lnTo>
                      <a:pt x="8370" y="880"/>
                    </a:lnTo>
                    <a:lnTo>
                      <a:pt x="8328" y="838"/>
                    </a:lnTo>
                    <a:lnTo>
                      <a:pt x="8244" y="838"/>
                    </a:lnTo>
                    <a:lnTo>
                      <a:pt x="8161" y="921"/>
                    </a:lnTo>
                    <a:lnTo>
                      <a:pt x="8244" y="1131"/>
                    </a:lnTo>
                    <a:lnTo>
                      <a:pt x="8224" y="1193"/>
                    </a:lnTo>
                    <a:lnTo>
                      <a:pt x="8077" y="1235"/>
                    </a:lnTo>
                    <a:lnTo>
                      <a:pt x="8035" y="1340"/>
                    </a:lnTo>
                    <a:lnTo>
                      <a:pt x="7952" y="1403"/>
                    </a:lnTo>
                    <a:lnTo>
                      <a:pt x="7910" y="1319"/>
                    </a:lnTo>
                    <a:lnTo>
                      <a:pt x="7910" y="1214"/>
                    </a:lnTo>
                    <a:lnTo>
                      <a:pt x="7847" y="1214"/>
                    </a:lnTo>
                    <a:lnTo>
                      <a:pt x="7784" y="1361"/>
                    </a:lnTo>
                    <a:lnTo>
                      <a:pt x="7700" y="1403"/>
                    </a:lnTo>
                    <a:lnTo>
                      <a:pt x="7680" y="1131"/>
                    </a:lnTo>
                    <a:lnTo>
                      <a:pt x="7700" y="984"/>
                    </a:lnTo>
                    <a:lnTo>
                      <a:pt x="7700" y="921"/>
                    </a:lnTo>
                    <a:lnTo>
                      <a:pt x="7491" y="838"/>
                    </a:lnTo>
                    <a:lnTo>
                      <a:pt x="7470" y="775"/>
                    </a:lnTo>
                    <a:lnTo>
                      <a:pt x="7533" y="691"/>
                    </a:lnTo>
                    <a:lnTo>
                      <a:pt x="7554" y="608"/>
                    </a:lnTo>
                    <a:lnTo>
                      <a:pt x="7470" y="566"/>
                    </a:lnTo>
                    <a:lnTo>
                      <a:pt x="7261" y="524"/>
                    </a:lnTo>
                    <a:lnTo>
                      <a:pt x="7219" y="482"/>
                    </a:lnTo>
                    <a:lnTo>
                      <a:pt x="7073" y="524"/>
                    </a:lnTo>
                    <a:lnTo>
                      <a:pt x="7031" y="629"/>
                    </a:lnTo>
                    <a:lnTo>
                      <a:pt x="7115" y="712"/>
                    </a:lnTo>
                    <a:lnTo>
                      <a:pt x="7115" y="921"/>
                    </a:lnTo>
                    <a:lnTo>
                      <a:pt x="7073" y="984"/>
                    </a:lnTo>
                    <a:lnTo>
                      <a:pt x="6968" y="942"/>
                    </a:lnTo>
                    <a:lnTo>
                      <a:pt x="6864" y="984"/>
                    </a:lnTo>
                    <a:lnTo>
                      <a:pt x="6780" y="901"/>
                    </a:lnTo>
                    <a:lnTo>
                      <a:pt x="6654" y="901"/>
                    </a:lnTo>
                    <a:lnTo>
                      <a:pt x="6633" y="1026"/>
                    </a:lnTo>
                    <a:lnTo>
                      <a:pt x="6675" y="1089"/>
                    </a:lnTo>
                    <a:lnTo>
                      <a:pt x="6738" y="1193"/>
                    </a:lnTo>
                    <a:lnTo>
                      <a:pt x="6801" y="1256"/>
                    </a:lnTo>
                    <a:lnTo>
                      <a:pt x="6801" y="1403"/>
                    </a:lnTo>
                    <a:lnTo>
                      <a:pt x="6864" y="1465"/>
                    </a:lnTo>
                    <a:lnTo>
                      <a:pt x="6905" y="1465"/>
                    </a:lnTo>
                    <a:lnTo>
                      <a:pt x="7010" y="1633"/>
                    </a:lnTo>
                    <a:lnTo>
                      <a:pt x="7010" y="1779"/>
                    </a:lnTo>
                    <a:lnTo>
                      <a:pt x="6968" y="1842"/>
                    </a:lnTo>
                    <a:lnTo>
                      <a:pt x="6989" y="1717"/>
                    </a:lnTo>
                    <a:lnTo>
                      <a:pt x="6947" y="1717"/>
                    </a:lnTo>
                    <a:lnTo>
                      <a:pt x="6843" y="1842"/>
                    </a:lnTo>
                    <a:lnTo>
                      <a:pt x="6780" y="1758"/>
                    </a:lnTo>
                    <a:lnTo>
                      <a:pt x="6780" y="1654"/>
                    </a:lnTo>
                    <a:lnTo>
                      <a:pt x="6801" y="1633"/>
                    </a:lnTo>
                    <a:lnTo>
                      <a:pt x="6780" y="1549"/>
                    </a:lnTo>
                    <a:lnTo>
                      <a:pt x="6738" y="1612"/>
                    </a:lnTo>
                    <a:lnTo>
                      <a:pt x="6654" y="1612"/>
                    </a:lnTo>
                    <a:lnTo>
                      <a:pt x="6654" y="1758"/>
                    </a:lnTo>
                    <a:lnTo>
                      <a:pt x="6592" y="1842"/>
                    </a:lnTo>
                    <a:lnTo>
                      <a:pt x="6571" y="1758"/>
                    </a:lnTo>
                    <a:lnTo>
                      <a:pt x="6508" y="1675"/>
                    </a:lnTo>
                    <a:lnTo>
                      <a:pt x="6550" y="1570"/>
                    </a:lnTo>
                    <a:lnTo>
                      <a:pt x="6550" y="1424"/>
                    </a:lnTo>
                    <a:lnTo>
                      <a:pt x="6445" y="1298"/>
                    </a:lnTo>
                    <a:lnTo>
                      <a:pt x="6382" y="1298"/>
                    </a:lnTo>
                    <a:lnTo>
                      <a:pt x="6257" y="1465"/>
                    </a:lnTo>
                    <a:lnTo>
                      <a:pt x="6215" y="1507"/>
                    </a:lnTo>
                    <a:lnTo>
                      <a:pt x="6215" y="1633"/>
                    </a:lnTo>
                    <a:lnTo>
                      <a:pt x="6257" y="1717"/>
                    </a:lnTo>
                    <a:lnTo>
                      <a:pt x="6215" y="1758"/>
                    </a:lnTo>
                    <a:lnTo>
                      <a:pt x="6131" y="1675"/>
                    </a:lnTo>
                    <a:lnTo>
                      <a:pt x="6152" y="1612"/>
                    </a:lnTo>
                    <a:lnTo>
                      <a:pt x="6110" y="1528"/>
                    </a:lnTo>
                    <a:lnTo>
                      <a:pt x="6131" y="1424"/>
                    </a:lnTo>
                    <a:lnTo>
                      <a:pt x="6110" y="1298"/>
                    </a:lnTo>
                    <a:lnTo>
                      <a:pt x="5985" y="1235"/>
                    </a:lnTo>
                    <a:lnTo>
                      <a:pt x="5985" y="1089"/>
                    </a:lnTo>
                    <a:lnTo>
                      <a:pt x="5985" y="984"/>
                    </a:lnTo>
                    <a:lnTo>
                      <a:pt x="5943" y="984"/>
                    </a:lnTo>
                    <a:lnTo>
                      <a:pt x="5796" y="1110"/>
                    </a:lnTo>
                    <a:lnTo>
                      <a:pt x="5713" y="1131"/>
                    </a:lnTo>
                    <a:lnTo>
                      <a:pt x="5692" y="1256"/>
                    </a:lnTo>
                    <a:lnTo>
                      <a:pt x="5713" y="1340"/>
                    </a:lnTo>
                    <a:lnTo>
                      <a:pt x="5692" y="1403"/>
                    </a:lnTo>
                    <a:lnTo>
                      <a:pt x="5692" y="1465"/>
                    </a:lnTo>
                    <a:lnTo>
                      <a:pt x="5608" y="1528"/>
                    </a:lnTo>
                    <a:lnTo>
                      <a:pt x="5608" y="1445"/>
                    </a:lnTo>
                    <a:lnTo>
                      <a:pt x="5629" y="1403"/>
                    </a:lnTo>
                    <a:lnTo>
                      <a:pt x="5608" y="1340"/>
                    </a:lnTo>
                    <a:lnTo>
                      <a:pt x="5524" y="1424"/>
                    </a:lnTo>
                    <a:lnTo>
                      <a:pt x="5462" y="1570"/>
                    </a:lnTo>
                    <a:lnTo>
                      <a:pt x="5399" y="1612"/>
                    </a:lnTo>
                    <a:lnTo>
                      <a:pt x="5399" y="1340"/>
                    </a:lnTo>
                    <a:lnTo>
                      <a:pt x="5420" y="1256"/>
                    </a:lnTo>
                    <a:lnTo>
                      <a:pt x="5420" y="1193"/>
                    </a:lnTo>
                    <a:lnTo>
                      <a:pt x="5336" y="1152"/>
                    </a:lnTo>
                    <a:lnTo>
                      <a:pt x="5273" y="1214"/>
                    </a:lnTo>
                    <a:lnTo>
                      <a:pt x="5022" y="1214"/>
                    </a:lnTo>
                    <a:lnTo>
                      <a:pt x="4876" y="1319"/>
                    </a:lnTo>
                    <a:lnTo>
                      <a:pt x="4771" y="1298"/>
                    </a:lnTo>
                    <a:lnTo>
                      <a:pt x="4646" y="1361"/>
                    </a:lnTo>
                    <a:lnTo>
                      <a:pt x="4583" y="1465"/>
                    </a:lnTo>
                    <a:lnTo>
                      <a:pt x="4457" y="1465"/>
                    </a:lnTo>
                    <a:lnTo>
                      <a:pt x="4353" y="1528"/>
                    </a:lnTo>
                    <a:lnTo>
                      <a:pt x="4332" y="1654"/>
                    </a:lnTo>
                    <a:lnTo>
                      <a:pt x="4248" y="1612"/>
                    </a:lnTo>
                    <a:lnTo>
                      <a:pt x="4227" y="1633"/>
                    </a:lnTo>
                    <a:lnTo>
                      <a:pt x="4248" y="1737"/>
                    </a:lnTo>
                    <a:lnTo>
                      <a:pt x="4290" y="1758"/>
                    </a:lnTo>
                    <a:lnTo>
                      <a:pt x="4269" y="1863"/>
                    </a:lnTo>
                    <a:lnTo>
                      <a:pt x="4290" y="1968"/>
                    </a:lnTo>
                    <a:lnTo>
                      <a:pt x="4415" y="1947"/>
                    </a:lnTo>
                    <a:lnTo>
                      <a:pt x="4478" y="1863"/>
                    </a:lnTo>
                    <a:lnTo>
                      <a:pt x="4478" y="1779"/>
                    </a:lnTo>
                    <a:lnTo>
                      <a:pt x="4604" y="1758"/>
                    </a:lnTo>
                    <a:lnTo>
                      <a:pt x="4667" y="1717"/>
                    </a:lnTo>
                    <a:lnTo>
                      <a:pt x="4708" y="1675"/>
                    </a:lnTo>
                    <a:lnTo>
                      <a:pt x="4750" y="1821"/>
                    </a:lnTo>
                    <a:lnTo>
                      <a:pt x="4813" y="1758"/>
                    </a:lnTo>
                    <a:lnTo>
                      <a:pt x="4855" y="1654"/>
                    </a:lnTo>
                    <a:lnTo>
                      <a:pt x="4897" y="1633"/>
                    </a:lnTo>
                    <a:lnTo>
                      <a:pt x="4876" y="1779"/>
                    </a:lnTo>
                    <a:lnTo>
                      <a:pt x="4918" y="1842"/>
                    </a:lnTo>
                    <a:lnTo>
                      <a:pt x="5064" y="1842"/>
                    </a:lnTo>
                    <a:lnTo>
                      <a:pt x="4939" y="1884"/>
                    </a:lnTo>
                    <a:lnTo>
                      <a:pt x="4771" y="1926"/>
                    </a:lnTo>
                    <a:lnTo>
                      <a:pt x="4604" y="2051"/>
                    </a:lnTo>
                    <a:lnTo>
                      <a:pt x="4478" y="2093"/>
                    </a:lnTo>
                    <a:lnTo>
                      <a:pt x="4499" y="2198"/>
                    </a:lnTo>
                    <a:lnTo>
                      <a:pt x="4499" y="2281"/>
                    </a:lnTo>
                    <a:lnTo>
                      <a:pt x="4583" y="2281"/>
                    </a:lnTo>
                    <a:lnTo>
                      <a:pt x="4667" y="2198"/>
                    </a:lnTo>
                    <a:lnTo>
                      <a:pt x="4771" y="2198"/>
                    </a:lnTo>
                    <a:lnTo>
                      <a:pt x="4918" y="2156"/>
                    </a:lnTo>
                    <a:lnTo>
                      <a:pt x="5127" y="2135"/>
                    </a:lnTo>
                    <a:lnTo>
                      <a:pt x="5378" y="2072"/>
                    </a:lnTo>
                    <a:lnTo>
                      <a:pt x="5420" y="2135"/>
                    </a:lnTo>
                    <a:lnTo>
                      <a:pt x="5420" y="2198"/>
                    </a:lnTo>
                    <a:lnTo>
                      <a:pt x="5336" y="2240"/>
                    </a:lnTo>
                    <a:lnTo>
                      <a:pt x="5273" y="2177"/>
                    </a:lnTo>
                    <a:lnTo>
                      <a:pt x="5169" y="2177"/>
                    </a:lnTo>
                    <a:lnTo>
                      <a:pt x="5064" y="2261"/>
                    </a:lnTo>
                    <a:lnTo>
                      <a:pt x="4876" y="2261"/>
                    </a:lnTo>
                    <a:lnTo>
                      <a:pt x="4708" y="2386"/>
                    </a:lnTo>
                    <a:lnTo>
                      <a:pt x="4562" y="2386"/>
                    </a:lnTo>
                    <a:lnTo>
                      <a:pt x="4541" y="2449"/>
                    </a:lnTo>
                    <a:lnTo>
                      <a:pt x="4604" y="2554"/>
                    </a:lnTo>
                    <a:lnTo>
                      <a:pt x="4708" y="2554"/>
                    </a:lnTo>
                    <a:lnTo>
                      <a:pt x="4813" y="2616"/>
                    </a:lnTo>
                    <a:lnTo>
                      <a:pt x="4750" y="2658"/>
                    </a:lnTo>
                    <a:lnTo>
                      <a:pt x="4562" y="2658"/>
                    </a:lnTo>
                    <a:lnTo>
                      <a:pt x="4478" y="2574"/>
                    </a:lnTo>
                    <a:lnTo>
                      <a:pt x="4415" y="2574"/>
                    </a:lnTo>
                    <a:lnTo>
                      <a:pt x="4353" y="2616"/>
                    </a:lnTo>
                    <a:lnTo>
                      <a:pt x="4353" y="2763"/>
                    </a:lnTo>
                    <a:lnTo>
                      <a:pt x="4290" y="2826"/>
                    </a:lnTo>
                    <a:lnTo>
                      <a:pt x="4332" y="2909"/>
                    </a:lnTo>
                    <a:lnTo>
                      <a:pt x="4415" y="2972"/>
                    </a:lnTo>
                    <a:lnTo>
                      <a:pt x="4562" y="2909"/>
                    </a:lnTo>
                    <a:lnTo>
                      <a:pt x="4750" y="3014"/>
                    </a:lnTo>
                    <a:lnTo>
                      <a:pt x="4897" y="2993"/>
                    </a:lnTo>
                    <a:lnTo>
                      <a:pt x="4918" y="3035"/>
                    </a:lnTo>
                    <a:lnTo>
                      <a:pt x="5022" y="3035"/>
                    </a:lnTo>
                    <a:lnTo>
                      <a:pt x="5169" y="3139"/>
                    </a:lnTo>
                    <a:lnTo>
                      <a:pt x="5231" y="3139"/>
                    </a:lnTo>
                    <a:lnTo>
                      <a:pt x="5315" y="3118"/>
                    </a:lnTo>
                    <a:lnTo>
                      <a:pt x="5462" y="3139"/>
                    </a:lnTo>
                    <a:lnTo>
                      <a:pt x="5545" y="3139"/>
                    </a:lnTo>
                    <a:lnTo>
                      <a:pt x="5713" y="3035"/>
                    </a:lnTo>
                    <a:lnTo>
                      <a:pt x="5943" y="3035"/>
                    </a:lnTo>
                    <a:lnTo>
                      <a:pt x="6110" y="3014"/>
                    </a:lnTo>
                    <a:lnTo>
                      <a:pt x="6173" y="2972"/>
                    </a:lnTo>
                    <a:lnTo>
                      <a:pt x="6236" y="2930"/>
                    </a:lnTo>
                    <a:lnTo>
                      <a:pt x="6320" y="2930"/>
                    </a:lnTo>
                    <a:lnTo>
                      <a:pt x="6320" y="2993"/>
                    </a:lnTo>
                    <a:lnTo>
                      <a:pt x="6278" y="3077"/>
                    </a:lnTo>
                    <a:lnTo>
                      <a:pt x="6068" y="3098"/>
                    </a:lnTo>
                    <a:lnTo>
                      <a:pt x="5838" y="3139"/>
                    </a:lnTo>
                    <a:lnTo>
                      <a:pt x="5755" y="3202"/>
                    </a:lnTo>
                    <a:lnTo>
                      <a:pt x="5650" y="3223"/>
                    </a:lnTo>
                    <a:lnTo>
                      <a:pt x="5629" y="3244"/>
                    </a:lnTo>
                    <a:lnTo>
                      <a:pt x="5462" y="3223"/>
                    </a:lnTo>
                    <a:lnTo>
                      <a:pt x="5336" y="3286"/>
                    </a:lnTo>
                    <a:lnTo>
                      <a:pt x="5231" y="3286"/>
                    </a:lnTo>
                    <a:lnTo>
                      <a:pt x="5190" y="3223"/>
                    </a:lnTo>
                    <a:lnTo>
                      <a:pt x="5085" y="3223"/>
                    </a:lnTo>
                    <a:lnTo>
                      <a:pt x="4897" y="3118"/>
                    </a:lnTo>
                    <a:lnTo>
                      <a:pt x="4562" y="3118"/>
                    </a:lnTo>
                    <a:lnTo>
                      <a:pt x="4499" y="3077"/>
                    </a:lnTo>
                    <a:lnTo>
                      <a:pt x="4374" y="3098"/>
                    </a:lnTo>
                    <a:lnTo>
                      <a:pt x="4269" y="3077"/>
                    </a:lnTo>
                    <a:lnTo>
                      <a:pt x="4227" y="3118"/>
                    </a:lnTo>
                    <a:lnTo>
                      <a:pt x="4248" y="3286"/>
                    </a:lnTo>
                    <a:lnTo>
                      <a:pt x="4290" y="3328"/>
                    </a:lnTo>
                    <a:lnTo>
                      <a:pt x="4290" y="3516"/>
                    </a:lnTo>
                    <a:lnTo>
                      <a:pt x="4353" y="3642"/>
                    </a:lnTo>
                    <a:lnTo>
                      <a:pt x="4395" y="3704"/>
                    </a:lnTo>
                    <a:lnTo>
                      <a:pt x="4478" y="3725"/>
                    </a:lnTo>
                    <a:lnTo>
                      <a:pt x="4646" y="3934"/>
                    </a:lnTo>
                    <a:lnTo>
                      <a:pt x="4708" y="3976"/>
                    </a:lnTo>
                    <a:lnTo>
                      <a:pt x="4771" y="3955"/>
                    </a:lnTo>
                    <a:lnTo>
                      <a:pt x="4897" y="3767"/>
                    </a:lnTo>
                    <a:lnTo>
                      <a:pt x="5106" y="3662"/>
                    </a:lnTo>
                    <a:lnTo>
                      <a:pt x="5315" y="3537"/>
                    </a:lnTo>
                    <a:lnTo>
                      <a:pt x="5441" y="3432"/>
                    </a:lnTo>
                    <a:lnTo>
                      <a:pt x="5503" y="3349"/>
                    </a:lnTo>
                    <a:lnTo>
                      <a:pt x="5545" y="3349"/>
                    </a:lnTo>
                    <a:lnTo>
                      <a:pt x="5817" y="3411"/>
                    </a:lnTo>
                    <a:lnTo>
                      <a:pt x="6027" y="3390"/>
                    </a:lnTo>
                    <a:lnTo>
                      <a:pt x="6173" y="3390"/>
                    </a:lnTo>
                    <a:lnTo>
                      <a:pt x="6320" y="3495"/>
                    </a:lnTo>
                    <a:lnTo>
                      <a:pt x="6571" y="3516"/>
                    </a:lnTo>
                    <a:lnTo>
                      <a:pt x="6780" y="3516"/>
                    </a:lnTo>
                    <a:lnTo>
                      <a:pt x="6864" y="3558"/>
                    </a:lnTo>
                    <a:lnTo>
                      <a:pt x="6843" y="3600"/>
                    </a:lnTo>
                    <a:lnTo>
                      <a:pt x="6654" y="3621"/>
                    </a:lnTo>
                    <a:lnTo>
                      <a:pt x="6550" y="3600"/>
                    </a:lnTo>
                    <a:lnTo>
                      <a:pt x="6361" y="3558"/>
                    </a:lnTo>
                    <a:lnTo>
                      <a:pt x="6152" y="3453"/>
                    </a:lnTo>
                    <a:lnTo>
                      <a:pt x="6047" y="3453"/>
                    </a:lnTo>
                    <a:lnTo>
                      <a:pt x="5964" y="3495"/>
                    </a:lnTo>
                    <a:lnTo>
                      <a:pt x="5734" y="3453"/>
                    </a:lnTo>
                    <a:lnTo>
                      <a:pt x="5608" y="3432"/>
                    </a:lnTo>
                    <a:lnTo>
                      <a:pt x="5545" y="3516"/>
                    </a:lnTo>
                    <a:lnTo>
                      <a:pt x="5399" y="3600"/>
                    </a:lnTo>
                    <a:lnTo>
                      <a:pt x="5294" y="3725"/>
                    </a:lnTo>
                    <a:lnTo>
                      <a:pt x="5106" y="3830"/>
                    </a:lnTo>
                    <a:lnTo>
                      <a:pt x="5022" y="3976"/>
                    </a:lnTo>
                    <a:lnTo>
                      <a:pt x="4939" y="4060"/>
                    </a:lnTo>
                    <a:lnTo>
                      <a:pt x="4918" y="4123"/>
                    </a:lnTo>
                    <a:lnTo>
                      <a:pt x="5064" y="4227"/>
                    </a:lnTo>
                    <a:lnTo>
                      <a:pt x="5190" y="4227"/>
                    </a:lnTo>
                    <a:lnTo>
                      <a:pt x="5190" y="4290"/>
                    </a:lnTo>
                    <a:lnTo>
                      <a:pt x="5294" y="4395"/>
                    </a:lnTo>
                    <a:lnTo>
                      <a:pt x="5503" y="4395"/>
                    </a:lnTo>
                    <a:lnTo>
                      <a:pt x="5755" y="4478"/>
                    </a:lnTo>
                    <a:lnTo>
                      <a:pt x="5943" y="4478"/>
                    </a:lnTo>
                    <a:lnTo>
                      <a:pt x="6110" y="4332"/>
                    </a:lnTo>
                    <a:lnTo>
                      <a:pt x="6131" y="4144"/>
                    </a:lnTo>
                    <a:lnTo>
                      <a:pt x="6278" y="4081"/>
                    </a:lnTo>
                    <a:lnTo>
                      <a:pt x="6382" y="4123"/>
                    </a:lnTo>
                    <a:lnTo>
                      <a:pt x="6257" y="4165"/>
                    </a:lnTo>
                    <a:lnTo>
                      <a:pt x="6257" y="4269"/>
                    </a:lnTo>
                    <a:lnTo>
                      <a:pt x="6361" y="4290"/>
                    </a:lnTo>
                    <a:lnTo>
                      <a:pt x="6508" y="4248"/>
                    </a:lnTo>
                    <a:lnTo>
                      <a:pt x="6654" y="4269"/>
                    </a:lnTo>
                    <a:lnTo>
                      <a:pt x="6780" y="4186"/>
                    </a:lnTo>
                    <a:lnTo>
                      <a:pt x="6884" y="4227"/>
                    </a:lnTo>
                    <a:lnTo>
                      <a:pt x="6780" y="4332"/>
                    </a:lnTo>
                    <a:lnTo>
                      <a:pt x="6571" y="4353"/>
                    </a:lnTo>
                    <a:lnTo>
                      <a:pt x="6466" y="4374"/>
                    </a:lnTo>
                    <a:lnTo>
                      <a:pt x="6320" y="4374"/>
                    </a:lnTo>
                    <a:lnTo>
                      <a:pt x="6152" y="4541"/>
                    </a:lnTo>
                    <a:lnTo>
                      <a:pt x="6173" y="4604"/>
                    </a:lnTo>
                    <a:lnTo>
                      <a:pt x="6257" y="4646"/>
                    </a:lnTo>
                    <a:lnTo>
                      <a:pt x="6445" y="4604"/>
                    </a:lnTo>
                    <a:lnTo>
                      <a:pt x="6571" y="4771"/>
                    </a:lnTo>
                    <a:lnTo>
                      <a:pt x="7010" y="4771"/>
                    </a:lnTo>
                    <a:lnTo>
                      <a:pt x="7156" y="4750"/>
                    </a:lnTo>
                    <a:lnTo>
                      <a:pt x="7554" y="4583"/>
                    </a:lnTo>
                    <a:lnTo>
                      <a:pt x="7680" y="4562"/>
                    </a:lnTo>
                    <a:lnTo>
                      <a:pt x="7889" y="4395"/>
                    </a:lnTo>
                    <a:lnTo>
                      <a:pt x="7847" y="4353"/>
                    </a:lnTo>
                    <a:lnTo>
                      <a:pt x="7805" y="4353"/>
                    </a:lnTo>
                    <a:lnTo>
                      <a:pt x="7952" y="4165"/>
                    </a:lnTo>
                    <a:lnTo>
                      <a:pt x="8056" y="4165"/>
                    </a:lnTo>
                    <a:lnTo>
                      <a:pt x="8140" y="4039"/>
                    </a:lnTo>
                    <a:lnTo>
                      <a:pt x="8161" y="4060"/>
                    </a:lnTo>
                    <a:lnTo>
                      <a:pt x="8224" y="4165"/>
                    </a:lnTo>
                    <a:lnTo>
                      <a:pt x="8265" y="4165"/>
                    </a:lnTo>
                    <a:lnTo>
                      <a:pt x="8265" y="4060"/>
                    </a:lnTo>
                    <a:lnTo>
                      <a:pt x="8579" y="3830"/>
                    </a:lnTo>
                    <a:lnTo>
                      <a:pt x="8788" y="3809"/>
                    </a:lnTo>
                    <a:lnTo>
                      <a:pt x="9123" y="3662"/>
                    </a:lnTo>
                    <a:lnTo>
                      <a:pt x="9123" y="3746"/>
                    </a:lnTo>
                    <a:lnTo>
                      <a:pt x="8851" y="3872"/>
                    </a:lnTo>
                    <a:lnTo>
                      <a:pt x="8684" y="3872"/>
                    </a:lnTo>
                    <a:lnTo>
                      <a:pt x="8370" y="4060"/>
                    </a:lnTo>
                    <a:lnTo>
                      <a:pt x="8328" y="4227"/>
                    </a:lnTo>
                    <a:lnTo>
                      <a:pt x="8203" y="4332"/>
                    </a:lnTo>
                    <a:lnTo>
                      <a:pt x="8056" y="4332"/>
                    </a:lnTo>
                    <a:lnTo>
                      <a:pt x="8014" y="4478"/>
                    </a:lnTo>
                    <a:lnTo>
                      <a:pt x="7952" y="4541"/>
                    </a:lnTo>
                    <a:lnTo>
                      <a:pt x="7952" y="4583"/>
                    </a:lnTo>
                    <a:lnTo>
                      <a:pt x="8244" y="4562"/>
                    </a:lnTo>
                    <a:lnTo>
                      <a:pt x="8328" y="4604"/>
                    </a:lnTo>
                    <a:lnTo>
                      <a:pt x="8454" y="4604"/>
                    </a:lnTo>
                    <a:lnTo>
                      <a:pt x="8579" y="4688"/>
                    </a:lnTo>
                    <a:lnTo>
                      <a:pt x="8558" y="4750"/>
                    </a:lnTo>
                    <a:lnTo>
                      <a:pt x="8663" y="4792"/>
                    </a:lnTo>
                    <a:lnTo>
                      <a:pt x="8747" y="4792"/>
                    </a:lnTo>
                    <a:lnTo>
                      <a:pt x="8788" y="4855"/>
                    </a:lnTo>
                    <a:lnTo>
                      <a:pt x="8663" y="4876"/>
                    </a:lnTo>
                    <a:lnTo>
                      <a:pt x="8558" y="4918"/>
                    </a:lnTo>
                    <a:lnTo>
                      <a:pt x="8433" y="4813"/>
                    </a:lnTo>
                    <a:lnTo>
                      <a:pt x="8224" y="4750"/>
                    </a:lnTo>
                    <a:lnTo>
                      <a:pt x="7952" y="4771"/>
                    </a:lnTo>
                    <a:lnTo>
                      <a:pt x="7554" y="4813"/>
                    </a:lnTo>
                    <a:lnTo>
                      <a:pt x="7408" y="4876"/>
                    </a:lnTo>
                    <a:lnTo>
                      <a:pt x="7303" y="4876"/>
                    </a:lnTo>
                    <a:lnTo>
                      <a:pt x="7303" y="4918"/>
                    </a:lnTo>
                    <a:lnTo>
                      <a:pt x="7324" y="4981"/>
                    </a:lnTo>
                    <a:lnTo>
                      <a:pt x="7512" y="5022"/>
                    </a:lnTo>
                    <a:lnTo>
                      <a:pt x="7680" y="5022"/>
                    </a:lnTo>
                    <a:lnTo>
                      <a:pt x="7784" y="5085"/>
                    </a:lnTo>
                    <a:lnTo>
                      <a:pt x="7784" y="5169"/>
                    </a:lnTo>
                    <a:lnTo>
                      <a:pt x="7638" y="5190"/>
                    </a:lnTo>
                    <a:lnTo>
                      <a:pt x="7533" y="5106"/>
                    </a:lnTo>
                    <a:lnTo>
                      <a:pt x="7324" y="5085"/>
                    </a:lnTo>
                    <a:lnTo>
                      <a:pt x="7219" y="5002"/>
                    </a:lnTo>
                    <a:lnTo>
                      <a:pt x="7115" y="4981"/>
                    </a:lnTo>
                    <a:lnTo>
                      <a:pt x="6947" y="5064"/>
                    </a:lnTo>
                    <a:lnTo>
                      <a:pt x="6696" y="5085"/>
                    </a:lnTo>
                    <a:lnTo>
                      <a:pt x="6508" y="5002"/>
                    </a:lnTo>
                    <a:lnTo>
                      <a:pt x="6361" y="5002"/>
                    </a:lnTo>
                    <a:lnTo>
                      <a:pt x="6215" y="4960"/>
                    </a:lnTo>
                    <a:lnTo>
                      <a:pt x="6131" y="4897"/>
                    </a:lnTo>
                    <a:lnTo>
                      <a:pt x="5922" y="4918"/>
                    </a:lnTo>
                    <a:lnTo>
                      <a:pt x="5859" y="5064"/>
                    </a:lnTo>
                    <a:lnTo>
                      <a:pt x="5922" y="5169"/>
                    </a:lnTo>
                    <a:lnTo>
                      <a:pt x="5922" y="5587"/>
                    </a:lnTo>
                    <a:lnTo>
                      <a:pt x="5943" y="5629"/>
                    </a:lnTo>
                    <a:lnTo>
                      <a:pt x="5838" y="5755"/>
                    </a:lnTo>
                    <a:lnTo>
                      <a:pt x="5838" y="5839"/>
                    </a:lnTo>
                    <a:lnTo>
                      <a:pt x="5922" y="5901"/>
                    </a:lnTo>
                    <a:lnTo>
                      <a:pt x="5985" y="6006"/>
                    </a:lnTo>
                    <a:lnTo>
                      <a:pt x="6131" y="6006"/>
                    </a:lnTo>
                    <a:lnTo>
                      <a:pt x="6236" y="6069"/>
                    </a:lnTo>
                    <a:lnTo>
                      <a:pt x="6110" y="6048"/>
                    </a:lnTo>
                    <a:lnTo>
                      <a:pt x="6027" y="6111"/>
                    </a:lnTo>
                    <a:lnTo>
                      <a:pt x="5985" y="6173"/>
                    </a:lnTo>
                    <a:lnTo>
                      <a:pt x="5964" y="6069"/>
                    </a:lnTo>
                    <a:lnTo>
                      <a:pt x="5859" y="5964"/>
                    </a:lnTo>
                    <a:lnTo>
                      <a:pt x="5817" y="5964"/>
                    </a:lnTo>
                    <a:lnTo>
                      <a:pt x="5796" y="6027"/>
                    </a:lnTo>
                    <a:lnTo>
                      <a:pt x="5713" y="5922"/>
                    </a:lnTo>
                    <a:lnTo>
                      <a:pt x="5692" y="5734"/>
                    </a:lnTo>
                    <a:lnTo>
                      <a:pt x="5692" y="5525"/>
                    </a:lnTo>
                    <a:lnTo>
                      <a:pt x="5629" y="5232"/>
                    </a:lnTo>
                    <a:lnTo>
                      <a:pt x="5503" y="5085"/>
                    </a:lnTo>
                    <a:lnTo>
                      <a:pt x="5503" y="4981"/>
                    </a:lnTo>
                    <a:lnTo>
                      <a:pt x="5231" y="4792"/>
                    </a:lnTo>
                    <a:lnTo>
                      <a:pt x="5169" y="4792"/>
                    </a:lnTo>
                    <a:lnTo>
                      <a:pt x="5001" y="4688"/>
                    </a:lnTo>
                    <a:lnTo>
                      <a:pt x="4980" y="4583"/>
                    </a:lnTo>
                    <a:lnTo>
                      <a:pt x="4876" y="4541"/>
                    </a:lnTo>
                    <a:lnTo>
                      <a:pt x="4708" y="4583"/>
                    </a:lnTo>
                    <a:lnTo>
                      <a:pt x="4353" y="4981"/>
                    </a:lnTo>
                    <a:lnTo>
                      <a:pt x="4290" y="5106"/>
                    </a:lnTo>
                    <a:lnTo>
                      <a:pt x="4290" y="5211"/>
                    </a:lnTo>
                    <a:lnTo>
                      <a:pt x="4374" y="5274"/>
                    </a:lnTo>
                    <a:lnTo>
                      <a:pt x="4499" y="5315"/>
                    </a:lnTo>
                    <a:lnTo>
                      <a:pt x="4562" y="5441"/>
                    </a:lnTo>
                    <a:lnTo>
                      <a:pt x="4562" y="5525"/>
                    </a:lnTo>
                    <a:lnTo>
                      <a:pt x="4541" y="5546"/>
                    </a:lnTo>
                    <a:lnTo>
                      <a:pt x="4457" y="5420"/>
                    </a:lnTo>
                    <a:lnTo>
                      <a:pt x="4374" y="5399"/>
                    </a:lnTo>
                    <a:lnTo>
                      <a:pt x="4290" y="5336"/>
                    </a:lnTo>
                    <a:lnTo>
                      <a:pt x="4248" y="5378"/>
                    </a:lnTo>
                    <a:lnTo>
                      <a:pt x="4164" y="5399"/>
                    </a:lnTo>
                    <a:lnTo>
                      <a:pt x="4143" y="5483"/>
                    </a:lnTo>
                    <a:lnTo>
                      <a:pt x="4185" y="5608"/>
                    </a:lnTo>
                    <a:lnTo>
                      <a:pt x="4269" y="5650"/>
                    </a:lnTo>
                    <a:lnTo>
                      <a:pt x="4332" y="5818"/>
                    </a:lnTo>
                    <a:lnTo>
                      <a:pt x="4353" y="6131"/>
                    </a:lnTo>
                    <a:lnTo>
                      <a:pt x="4269" y="6278"/>
                    </a:lnTo>
                    <a:lnTo>
                      <a:pt x="4269" y="6445"/>
                    </a:lnTo>
                    <a:lnTo>
                      <a:pt x="4185" y="6634"/>
                    </a:lnTo>
                    <a:lnTo>
                      <a:pt x="4185" y="6759"/>
                    </a:lnTo>
                    <a:lnTo>
                      <a:pt x="4227" y="6780"/>
                    </a:lnTo>
                    <a:lnTo>
                      <a:pt x="4290" y="6759"/>
                    </a:lnTo>
                    <a:lnTo>
                      <a:pt x="4290" y="6759"/>
                    </a:lnTo>
                    <a:lnTo>
                      <a:pt x="4269" y="6906"/>
                    </a:lnTo>
                    <a:lnTo>
                      <a:pt x="4185" y="7052"/>
                    </a:lnTo>
                    <a:lnTo>
                      <a:pt x="4143" y="6968"/>
                    </a:lnTo>
                    <a:lnTo>
                      <a:pt x="4123" y="6864"/>
                    </a:lnTo>
                    <a:lnTo>
                      <a:pt x="4018" y="6780"/>
                    </a:lnTo>
                    <a:lnTo>
                      <a:pt x="3934" y="6864"/>
                    </a:lnTo>
                    <a:lnTo>
                      <a:pt x="3934" y="7052"/>
                    </a:lnTo>
                    <a:lnTo>
                      <a:pt x="4081" y="7303"/>
                    </a:lnTo>
                    <a:lnTo>
                      <a:pt x="4248" y="7282"/>
                    </a:lnTo>
                    <a:lnTo>
                      <a:pt x="4353" y="7324"/>
                    </a:lnTo>
                    <a:lnTo>
                      <a:pt x="4395" y="7408"/>
                    </a:lnTo>
                    <a:lnTo>
                      <a:pt x="4583" y="7408"/>
                    </a:lnTo>
                    <a:lnTo>
                      <a:pt x="4792" y="7491"/>
                    </a:lnTo>
                    <a:lnTo>
                      <a:pt x="4876" y="7408"/>
                    </a:lnTo>
                    <a:lnTo>
                      <a:pt x="5001" y="7324"/>
                    </a:lnTo>
                    <a:lnTo>
                      <a:pt x="5001" y="7261"/>
                    </a:lnTo>
                    <a:lnTo>
                      <a:pt x="5085" y="7219"/>
                    </a:lnTo>
                    <a:lnTo>
                      <a:pt x="5085" y="7303"/>
                    </a:lnTo>
                    <a:lnTo>
                      <a:pt x="5022" y="7408"/>
                    </a:lnTo>
                    <a:lnTo>
                      <a:pt x="5022" y="7533"/>
                    </a:lnTo>
                    <a:lnTo>
                      <a:pt x="4980" y="7596"/>
                    </a:lnTo>
                    <a:lnTo>
                      <a:pt x="4876" y="7533"/>
                    </a:lnTo>
                    <a:lnTo>
                      <a:pt x="4646" y="7533"/>
                    </a:lnTo>
                    <a:lnTo>
                      <a:pt x="4541" y="7575"/>
                    </a:lnTo>
                    <a:lnTo>
                      <a:pt x="4541" y="7680"/>
                    </a:lnTo>
                    <a:lnTo>
                      <a:pt x="4583" y="7701"/>
                    </a:lnTo>
                    <a:lnTo>
                      <a:pt x="4708" y="7701"/>
                    </a:lnTo>
                    <a:lnTo>
                      <a:pt x="4750" y="7784"/>
                    </a:lnTo>
                    <a:lnTo>
                      <a:pt x="4646" y="7784"/>
                    </a:lnTo>
                    <a:lnTo>
                      <a:pt x="4646" y="7952"/>
                    </a:lnTo>
                    <a:lnTo>
                      <a:pt x="4478" y="7722"/>
                    </a:lnTo>
                    <a:lnTo>
                      <a:pt x="4395" y="7722"/>
                    </a:lnTo>
                    <a:lnTo>
                      <a:pt x="4353" y="7617"/>
                    </a:lnTo>
                    <a:lnTo>
                      <a:pt x="4290" y="7533"/>
                    </a:lnTo>
                    <a:lnTo>
                      <a:pt x="4039" y="7366"/>
                    </a:lnTo>
                    <a:lnTo>
                      <a:pt x="3976" y="7366"/>
                    </a:lnTo>
                    <a:lnTo>
                      <a:pt x="3830" y="7199"/>
                    </a:lnTo>
                    <a:lnTo>
                      <a:pt x="3830" y="7178"/>
                    </a:lnTo>
                    <a:lnTo>
                      <a:pt x="3725" y="7178"/>
                    </a:lnTo>
                    <a:lnTo>
                      <a:pt x="3620" y="7261"/>
                    </a:lnTo>
                    <a:lnTo>
                      <a:pt x="3516" y="7261"/>
                    </a:lnTo>
                    <a:lnTo>
                      <a:pt x="3432" y="7303"/>
                    </a:lnTo>
                    <a:lnTo>
                      <a:pt x="3286" y="7261"/>
                    </a:lnTo>
                    <a:lnTo>
                      <a:pt x="3034" y="7303"/>
                    </a:lnTo>
                    <a:lnTo>
                      <a:pt x="2972" y="7282"/>
                    </a:lnTo>
                    <a:lnTo>
                      <a:pt x="2783" y="7471"/>
                    </a:lnTo>
                    <a:lnTo>
                      <a:pt x="2700" y="7617"/>
                    </a:lnTo>
                    <a:lnTo>
                      <a:pt x="2700" y="7743"/>
                    </a:lnTo>
                    <a:lnTo>
                      <a:pt x="2595" y="7784"/>
                    </a:lnTo>
                    <a:lnTo>
                      <a:pt x="2490" y="7847"/>
                    </a:lnTo>
                    <a:lnTo>
                      <a:pt x="2365" y="7910"/>
                    </a:lnTo>
                    <a:lnTo>
                      <a:pt x="2344" y="7994"/>
                    </a:lnTo>
                    <a:lnTo>
                      <a:pt x="2198" y="8098"/>
                    </a:lnTo>
                    <a:lnTo>
                      <a:pt x="2177" y="8224"/>
                    </a:lnTo>
                    <a:lnTo>
                      <a:pt x="2260" y="8224"/>
                    </a:lnTo>
                    <a:lnTo>
                      <a:pt x="2281" y="8307"/>
                    </a:lnTo>
                    <a:lnTo>
                      <a:pt x="2177" y="8307"/>
                    </a:lnTo>
                    <a:lnTo>
                      <a:pt x="2093" y="8349"/>
                    </a:lnTo>
                    <a:lnTo>
                      <a:pt x="2260" y="8475"/>
                    </a:lnTo>
                    <a:lnTo>
                      <a:pt x="2407" y="8517"/>
                    </a:lnTo>
                    <a:lnTo>
                      <a:pt x="2511" y="8433"/>
                    </a:lnTo>
                    <a:lnTo>
                      <a:pt x="2490" y="8349"/>
                    </a:lnTo>
                    <a:lnTo>
                      <a:pt x="2658" y="8370"/>
                    </a:lnTo>
                    <a:lnTo>
                      <a:pt x="2825" y="8245"/>
                    </a:lnTo>
                    <a:lnTo>
                      <a:pt x="2825" y="8349"/>
                    </a:lnTo>
                    <a:lnTo>
                      <a:pt x="2700" y="8412"/>
                    </a:lnTo>
                    <a:lnTo>
                      <a:pt x="2616" y="8538"/>
                    </a:lnTo>
                    <a:lnTo>
                      <a:pt x="2616" y="8621"/>
                    </a:lnTo>
                    <a:lnTo>
                      <a:pt x="2783" y="8621"/>
                    </a:lnTo>
                    <a:lnTo>
                      <a:pt x="2888" y="8642"/>
                    </a:lnTo>
                    <a:lnTo>
                      <a:pt x="3014" y="8475"/>
                    </a:lnTo>
                    <a:lnTo>
                      <a:pt x="3202" y="8349"/>
                    </a:lnTo>
                    <a:lnTo>
                      <a:pt x="3307" y="8119"/>
                    </a:lnTo>
                    <a:lnTo>
                      <a:pt x="3453" y="7931"/>
                    </a:lnTo>
                    <a:lnTo>
                      <a:pt x="3558" y="7910"/>
                    </a:lnTo>
                    <a:lnTo>
                      <a:pt x="3558" y="7910"/>
                    </a:lnTo>
                    <a:lnTo>
                      <a:pt x="3537" y="7994"/>
                    </a:lnTo>
                    <a:lnTo>
                      <a:pt x="3453" y="8035"/>
                    </a:lnTo>
                    <a:lnTo>
                      <a:pt x="3307" y="8245"/>
                    </a:lnTo>
                    <a:lnTo>
                      <a:pt x="3348" y="8349"/>
                    </a:lnTo>
                    <a:lnTo>
                      <a:pt x="3244" y="8349"/>
                    </a:lnTo>
                    <a:lnTo>
                      <a:pt x="3181" y="8454"/>
                    </a:lnTo>
                    <a:lnTo>
                      <a:pt x="3202" y="8538"/>
                    </a:lnTo>
                    <a:lnTo>
                      <a:pt x="3286" y="8538"/>
                    </a:lnTo>
                    <a:lnTo>
                      <a:pt x="3223" y="8580"/>
                    </a:lnTo>
                    <a:lnTo>
                      <a:pt x="3139" y="8580"/>
                    </a:lnTo>
                    <a:lnTo>
                      <a:pt x="3034" y="8684"/>
                    </a:lnTo>
                    <a:lnTo>
                      <a:pt x="3076" y="8747"/>
                    </a:lnTo>
                    <a:lnTo>
                      <a:pt x="3202" y="8747"/>
                    </a:lnTo>
                    <a:lnTo>
                      <a:pt x="3118" y="8789"/>
                    </a:lnTo>
                    <a:lnTo>
                      <a:pt x="2993" y="8747"/>
                    </a:lnTo>
                    <a:lnTo>
                      <a:pt x="2888" y="8747"/>
                    </a:lnTo>
                    <a:lnTo>
                      <a:pt x="2804" y="8789"/>
                    </a:lnTo>
                    <a:lnTo>
                      <a:pt x="2721" y="8831"/>
                    </a:lnTo>
                    <a:lnTo>
                      <a:pt x="2679" y="8872"/>
                    </a:lnTo>
                    <a:lnTo>
                      <a:pt x="2721" y="8977"/>
                    </a:lnTo>
                    <a:lnTo>
                      <a:pt x="2804" y="8977"/>
                    </a:lnTo>
                    <a:lnTo>
                      <a:pt x="2867" y="8935"/>
                    </a:lnTo>
                    <a:lnTo>
                      <a:pt x="2909" y="8956"/>
                    </a:lnTo>
                    <a:lnTo>
                      <a:pt x="3014" y="8956"/>
                    </a:lnTo>
                    <a:lnTo>
                      <a:pt x="3014" y="9040"/>
                    </a:lnTo>
                    <a:lnTo>
                      <a:pt x="2930" y="9040"/>
                    </a:lnTo>
                    <a:lnTo>
                      <a:pt x="2825" y="8998"/>
                    </a:lnTo>
                    <a:lnTo>
                      <a:pt x="2783" y="9040"/>
                    </a:lnTo>
                    <a:lnTo>
                      <a:pt x="2783" y="9082"/>
                    </a:lnTo>
                    <a:lnTo>
                      <a:pt x="2888" y="9103"/>
                    </a:lnTo>
                    <a:lnTo>
                      <a:pt x="2867" y="9144"/>
                    </a:lnTo>
                    <a:lnTo>
                      <a:pt x="2783" y="9186"/>
                    </a:lnTo>
                    <a:lnTo>
                      <a:pt x="2700" y="9186"/>
                    </a:lnTo>
                    <a:lnTo>
                      <a:pt x="2700" y="9249"/>
                    </a:lnTo>
                    <a:lnTo>
                      <a:pt x="2783" y="9396"/>
                    </a:lnTo>
                    <a:lnTo>
                      <a:pt x="2867" y="9396"/>
                    </a:lnTo>
                    <a:lnTo>
                      <a:pt x="2909" y="9312"/>
                    </a:lnTo>
                    <a:lnTo>
                      <a:pt x="3034" y="9207"/>
                    </a:lnTo>
                    <a:lnTo>
                      <a:pt x="3014" y="9312"/>
                    </a:lnTo>
                    <a:lnTo>
                      <a:pt x="2909" y="9396"/>
                    </a:lnTo>
                    <a:lnTo>
                      <a:pt x="2825" y="9479"/>
                    </a:lnTo>
                    <a:lnTo>
                      <a:pt x="2804" y="9563"/>
                    </a:lnTo>
                    <a:lnTo>
                      <a:pt x="2972" y="9626"/>
                    </a:lnTo>
                    <a:lnTo>
                      <a:pt x="3097" y="9626"/>
                    </a:lnTo>
                    <a:lnTo>
                      <a:pt x="3118" y="9605"/>
                    </a:lnTo>
                    <a:lnTo>
                      <a:pt x="3181" y="9605"/>
                    </a:lnTo>
                    <a:lnTo>
                      <a:pt x="3244" y="9668"/>
                    </a:lnTo>
                    <a:lnTo>
                      <a:pt x="3432" y="9584"/>
                    </a:lnTo>
                    <a:lnTo>
                      <a:pt x="3620" y="9416"/>
                    </a:lnTo>
                    <a:lnTo>
                      <a:pt x="3620" y="9396"/>
                    </a:lnTo>
                    <a:lnTo>
                      <a:pt x="3725" y="9312"/>
                    </a:lnTo>
                    <a:lnTo>
                      <a:pt x="3934" y="9103"/>
                    </a:lnTo>
                    <a:lnTo>
                      <a:pt x="3934" y="9040"/>
                    </a:lnTo>
                    <a:lnTo>
                      <a:pt x="4018" y="8956"/>
                    </a:lnTo>
                    <a:lnTo>
                      <a:pt x="4081" y="8956"/>
                    </a:lnTo>
                    <a:lnTo>
                      <a:pt x="4018" y="9040"/>
                    </a:lnTo>
                    <a:lnTo>
                      <a:pt x="3976" y="9144"/>
                    </a:lnTo>
                    <a:lnTo>
                      <a:pt x="3809" y="9354"/>
                    </a:lnTo>
                    <a:lnTo>
                      <a:pt x="3599" y="9479"/>
                    </a:lnTo>
                    <a:lnTo>
                      <a:pt x="3453" y="9626"/>
                    </a:lnTo>
                    <a:lnTo>
                      <a:pt x="3307" y="9709"/>
                    </a:lnTo>
                    <a:lnTo>
                      <a:pt x="3223" y="9793"/>
                    </a:lnTo>
                    <a:lnTo>
                      <a:pt x="3286" y="9877"/>
                    </a:lnTo>
                    <a:lnTo>
                      <a:pt x="3223" y="9898"/>
                    </a:lnTo>
                    <a:lnTo>
                      <a:pt x="3076" y="9772"/>
                    </a:lnTo>
                    <a:lnTo>
                      <a:pt x="2825" y="9772"/>
                    </a:lnTo>
                    <a:lnTo>
                      <a:pt x="2825" y="9835"/>
                    </a:lnTo>
                    <a:lnTo>
                      <a:pt x="2783" y="9814"/>
                    </a:lnTo>
                    <a:lnTo>
                      <a:pt x="2700" y="9688"/>
                    </a:lnTo>
                    <a:lnTo>
                      <a:pt x="2490" y="9584"/>
                    </a:lnTo>
                    <a:lnTo>
                      <a:pt x="2407" y="9605"/>
                    </a:lnTo>
                    <a:lnTo>
                      <a:pt x="2365" y="9563"/>
                    </a:lnTo>
                    <a:lnTo>
                      <a:pt x="2407" y="9416"/>
                    </a:lnTo>
                    <a:lnTo>
                      <a:pt x="2407" y="9082"/>
                    </a:lnTo>
                    <a:lnTo>
                      <a:pt x="2365" y="8872"/>
                    </a:lnTo>
                    <a:lnTo>
                      <a:pt x="2239" y="8726"/>
                    </a:lnTo>
                    <a:lnTo>
                      <a:pt x="2156" y="8726"/>
                    </a:lnTo>
                    <a:lnTo>
                      <a:pt x="2030" y="8663"/>
                    </a:lnTo>
                    <a:lnTo>
                      <a:pt x="1946" y="8684"/>
                    </a:lnTo>
                    <a:lnTo>
                      <a:pt x="1821" y="8684"/>
                    </a:lnTo>
                    <a:lnTo>
                      <a:pt x="1737" y="8726"/>
                    </a:lnTo>
                    <a:lnTo>
                      <a:pt x="1633" y="8747"/>
                    </a:lnTo>
                    <a:lnTo>
                      <a:pt x="1633" y="8831"/>
                    </a:lnTo>
                    <a:lnTo>
                      <a:pt x="1654" y="8935"/>
                    </a:lnTo>
                    <a:lnTo>
                      <a:pt x="1633" y="8977"/>
                    </a:lnTo>
                    <a:lnTo>
                      <a:pt x="1612" y="9165"/>
                    </a:lnTo>
                    <a:lnTo>
                      <a:pt x="1654" y="9249"/>
                    </a:lnTo>
                    <a:lnTo>
                      <a:pt x="1716" y="9249"/>
                    </a:lnTo>
                    <a:lnTo>
                      <a:pt x="1716" y="9312"/>
                    </a:lnTo>
                    <a:lnTo>
                      <a:pt x="1612" y="9396"/>
                    </a:lnTo>
                    <a:lnTo>
                      <a:pt x="1570" y="9458"/>
                    </a:lnTo>
                    <a:lnTo>
                      <a:pt x="1654" y="9563"/>
                    </a:lnTo>
                    <a:lnTo>
                      <a:pt x="1737" y="9563"/>
                    </a:lnTo>
                    <a:lnTo>
                      <a:pt x="1758" y="9500"/>
                    </a:lnTo>
                    <a:lnTo>
                      <a:pt x="1884" y="9563"/>
                    </a:lnTo>
                    <a:lnTo>
                      <a:pt x="1863" y="9584"/>
                    </a:lnTo>
                    <a:lnTo>
                      <a:pt x="1737" y="9584"/>
                    </a:lnTo>
                    <a:lnTo>
                      <a:pt x="1737" y="9605"/>
                    </a:lnTo>
                    <a:lnTo>
                      <a:pt x="1821" y="9668"/>
                    </a:lnTo>
                    <a:lnTo>
                      <a:pt x="1821" y="9709"/>
                    </a:lnTo>
                    <a:lnTo>
                      <a:pt x="1737" y="9772"/>
                    </a:lnTo>
                    <a:lnTo>
                      <a:pt x="1716" y="9793"/>
                    </a:lnTo>
                    <a:lnTo>
                      <a:pt x="1779" y="9814"/>
                    </a:lnTo>
                    <a:lnTo>
                      <a:pt x="1842" y="9877"/>
                    </a:lnTo>
                    <a:lnTo>
                      <a:pt x="1946" y="9877"/>
                    </a:lnTo>
                    <a:lnTo>
                      <a:pt x="1967" y="9898"/>
                    </a:lnTo>
                    <a:lnTo>
                      <a:pt x="1926" y="9940"/>
                    </a:lnTo>
                    <a:lnTo>
                      <a:pt x="1821" y="9940"/>
                    </a:lnTo>
                    <a:lnTo>
                      <a:pt x="1779" y="9981"/>
                    </a:lnTo>
                    <a:lnTo>
                      <a:pt x="1654" y="9877"/>
                    </a:lnTo>
                    <a:lnTo>
                      <a:pt x="1612" y="9898"/>
                    </a:lnTo>
                    <a:lnTo>
                      <a:pt x="1570" y="9940"/>
                    </a:lnTo>
                    <a:lnTo>
                      <a:pt x="1507" y="9940"/>
                    </a:lnTo>
                    <a:lnTo>
                      <a:pt x="1444" y="9835"/>
                    </a:lnTo>
                    <a:lnTo>
                      <a:pt x="1361" y="9814"/>
                    </a:lnTo>
                    <a:lnTo>
                      <a:pt x="1298" y="9877"/>
                    </a:lnTo>
                    <a:lnTo>
                      <a:pt x="1110" y="9877"/>
                    </a:lnTo>
                    <a:lnTo>
                      <a:pt x="984" y="9793"/>
                    </a:lnTo>
                    <a:lnTo>
                      <a:pt x="879" y="9793"/>
                    </a:lnTo>
                    <a:lnTo>
                      <a:pt x="817" y="9835"/>
                    </a:lnTo>
                    <a:lnTo>
                      <a:pt x="817" y="9919"/>
                    </a:lnTo>
                    <a:lnTo>
                      <a:pt x="733" y="9940"/>
                    </a:lnTo>
                    <a:lnTo>
                      <a:pt x="628" y="9981"/>
                    </a:lnTo>
                    <a:lnTo>
                      <a:pt x="586" y="10044"/>
                    </a:lnTo>
                    <a:lnTo>
                      <a:pt x="419" y="10086"/>
                    </a:lnTo>
                    <a:lnTo>
                      <a:pt x="377" y="10107"/>
                    </a:lnTo>
                    <a:lnTo>
                      <a:pt x="273" y="10128"/>
                    </a:lnTo>
                    <a:lnTo>
                      <a:pt x="189" y="10212"/>
                    </a:lnTo>
                    <a:lnTo>
                      <a:pt x="168" y="10316"/>
                    </a:lnTo>
                    <a:lnTo>
                      <a:pt x="168" y="10358"/>
                    </a:lnTo>
                    <a:lnTo>
                      <a:pt x="147" y="10442"/>
                    </a:lnTo>
                    <a:lnTo>
                      <a:pt x="1" y="10525"/>
                    </a:lnTo>
                    <a:lnTo>
                      <a:pt x="1" y="10609"/>
                    </a:lnTo>
                    <a:lnTo>
                      <a:pt x="42" y="10651"/>
                    </a:lnTo>
                    <a:lnTo>
                      <a:pt x="42" y="10818"/>
                    </a:lnTo>
                    <a:lnTo>
                      <a:pt x="63" y="10860"/>
                    </a:lnTo>
                    <a:lnTo>
                      <a:pt x="189" y="10860"/>
                    </a:lnTo>
                    <a:lnTo>
                      <a:pt x="252" y="10735"/>
                    </a:lnTo>
                    <a:lnTo>
                      <a:pt x="294" y="10735"/>
                    </a:lnTo>
                    <a:lnTo>
                      <a:pt x="273" y="10756"/>
                    </a:lnTo>
                    <a:lnTo>
                      <a:pt x="210" y="10860"/>
                    </a:lnTo>
                    <a:lnTo>
                      <a:pt x="273" y="10881"/>
                    </a:lnTo>
                    <a:lnTo>
                      <a:pt x="356" y="10818"/>
                    </a:lnTo>
                    <a:lnTo>
                      <a:pt x="356" y="10651"/>
                    </a:lnTo>
                    <a:lnTo>
                      <a:pt x="398" y="10421"/>
                    </a:lnTo>
                    <a:lnTo>
                      <a:pt x="482" y="10400"/>
                    </a:lnTo>
                    <a:lnTo>
                      <a:pt x="566" y="10337"/>
                    </a:lnTo>
                    <a:lnTo>
                      <a:pt x="419" y="10567"/>
                    </a:lnTo>
                    <a:lnTo>
                      <a:pt x="419" y="10672"/>
                    </a:lnTo>
                    <a:lnTo>
                      <a:pt x="398" y="10714"/>
                    </a:lnTo>
                    <a:lnTo>
                      <a:pt x="377" y="10839"/>
                    </a:lnTo>
                    <a:lnTo>
                      <a:pt x="314" y="10944"/>
                    </a:lnTo>
                    <a:lnTo>
                      <a:pt x="377" y="10986"/>
                    </a:lnTo>
                    <a:lnTo>
                      <a:pt x="419" y="10986"/>
                    </a:lnTo>
                    <a:lnTo>
                      <a:pt x="503" y="11069"/>
                    </a:lnTo>
                    <a:lnTo>
                      <a:pt x="607" y="11069"/>
                    </a:lnTo>
                    <a:lnTo>
                      <a:pt x="628" y="10965"/>
                    </a:lnTo>
                    <a:lnTo>
                      <a:pt x="607" y="10944"/>
                    </a:lnTo>
                    <a:lnTo>
                      <a:pt x="670" y="10839"/>
                    </a:lnTo>
                    <a:lnTo>
                      <a:pt x="691" y="10735"/>
                    </a:lnTo>
                    <a:lnTo>
                      <a:pt x="733" y="10672"/>
                    </a:lnTo>
                    <a:lnTo>
                      <a:pt x="733" y="10756"/>
                    </a:lnTo>
                    <a:lnTo>
                      <a:pt x="775" y="10818"/>
                    </a:lnTo>
                    <a:lnTo>
                      <a:pt x="712" y="10944"/>
                    </a:lnTo>
                    <a:lnTo>
                      <a:pt x="712" y="11028"/>
                    </a:lnTo>
                    <a:lnTo>
                      <a:pt x="712" y="11090"/>
                    </a:lnTo>
                    <a:lnTo>
                      <a:pt x="796" y="11195"/>
                    </a:lnTo>
                    <a:lnTo>
                      <a:pt x="838" y="11237"/>
                    </a:lnTo>
                    <a:lnTo>
                      <a:pt x="921" y="11153"/>
                    </a:lnTo>
                    <a:lnTo>
                      <a:pt x="900" y="11069"/>
                    </a:lnTo>
                    <a:lnTo>
                      <a:pt x="900" y="11048"/>
                    </a:lnTo>
                    <a:lnTo>
                      <a:pt x="921" y="11028"/>
                    </a:lnTo>
                    <a:lnTo>
                      <a:pt x="1005" y="11028"/>
                    </a:lnTo>
                    <a:lnTo>
                      <a:pt x="1047" y="10965"/>
                    </a:lnTo>
                    <a:lnTo>
                      <a:pt x="1026" y="10860"/>
                    </a:lnTo>
                    <a:lnTo>
                      <a:pt x="984" y="10818"/>
                    </a:lnTo>
                    <a:lnTo>
                      <a:pt x="984" y="10735"/>
                    </a:lnTo>
                    <a:lnTo>
                      <a:pt x="1026" y="10756"/>
                    </a:lnTo>
                    <a:lnTo>
                      <a:pt x="1110" y="10923"/>
                    </a:lnTo>
                    <a:lnTo>
                      <a:pt x="1110" y="10986"/>
                    </a:lnTo>
                    <a:lnTo>
                      <a:pt x="1047" y="11090"/>
                    </a:lnTo>
                    <a:lnTo>
                      <a:pt x="1005" y="11090"/>
                    </a:lnTo>
                    <a:lnTo>
                      <a:pt x="942" y="11195"/>
                    </a:lnTo>
                    <a:lnTo>
                      <a:pt x="984" y="11258"/>
                    </a:lnTo>
                    <a:lnTo>
                      <a:pt x="1026" y="11258"/>
                    </a:lnTo>
                    <a:lnTo>
                      <a:pt x="1089" y="11279"/>
                    </a:lnTo>
                    <a:lnTo>
                      <a:pt x="1110" y="11341"/>
                    </a:lnTo>
                    <a:lnTo>
                      <a:pt x="1151" y="11341"/>
                    </a:lnTo>
                    <a:lnTo>
                      <a:pt x="1340" y="11446"/>
                    </a:lnTo>
                    <a:lnTo>
                      <a:pt x="1402" y="11446"/>
                    </a:lnTo>
                    <a:lnTo>
                      <a:pt x="1402" y="11551"/>
                    </a:lnTo>
                    <a:lnTo>
                      <a:pt x="1612" y="11551"/>
                    </a:lnTo>
                    <a:lnTo>
                      <a:pt x="1674" y="11593"/>
                    </a:lnTo>
                    <a:lnTo>
                      <a:pt x="1737" y="11572"/>
                    </a:lnTo>
                    <a:lnTo>
                      <a:pt x="1779" y="11488"/>
                    </a:lnTo>
                    <a:lnTo>
                      <a:pt x="1716" y="11362"/>
                    </a:lnTo>
                    <a:lnTo>
                      <a:pt x="1654" y="11174"/>
                    </a:lnTo>
                    <a:lnTo>
                      <a:pt x="1716" y="11048"/>
                    </a:lnTo>
                    <a:lnTo>
                      <a:pt x="1758" y="10986"/>
                    </a:lnTo>
                    <a:lnTo>
                      <a:pt x="1779" y="11048"/>
                    </a:lnTo>
                    <a:lnTo>
                      <a:pt x="1821" y="11174"/>
                    </a:lnTo>
                    <a:lnTo>
                      <a:pt x="1821" y="11279"/>
                    </a:lnTo>
                    <a:lnTo>
                      <a:pt x="1842" y="11341"/>
                    </a:lnTo>
                    <a:lnTo>
                      <a:pt x="1926" y="11341"/>
                    </a:lnTo>
                    <a:lnTo>
                      <a:pt x="1946" y="11279"/>
                    </a:lnTo>
                    <a:lnTo>
                      <a:pt x="2030" y="11279"/>
                    </a:lnTo>
                    <a:lnTo>
                      <a:pt x="2051" y="11237"/>
                    </a:lnTo>
                    <a:lnTo>
                      <a:pt x="2072" y="11153"/>
                    </a:lnTo>
                    <a:lnTo>
                      <a:pt x="2135" y="11090"/>
                    </a:lnTo>
                    <a:lnTo>
                      <a:pt x="2156" y="10965"/>
                    </a:lnTo>
                    <a:lnTo>
                      <a:pt x="2177" y="10923"/>
                    </a:lnTo>
                    <a:lnTo>
                      <a:pt x="2198" y="10923"/>
                    </a:lnTo>
                    <a:lnTo>
                      <a:pt x="2260" y="11048"/>
                    </a:lnTo>
                    <a:lnTo>
                      <a:pt x="2239" y="11090"/>
                    </a:lnTo>
                    <a:lnTo>
                      <a:pt x="2177" y="11195"/>
                    </a:lnTo>
                    <a:lnTo>
                      <a:pt x="2156" y="11279"/>
                    </a:lnTo>
                    <a:lnTo>
                      <a:pt x="2198" y="11341"/>
                    </a:lnTo>
                    <a:lnTo>
                      <a:pt x="2198" y="11404"/>
                    </a:lnTo>
                    <a:lnTo>
                      <a:pt x="2302" y="11488"/>
                    </a:lnTo>
                    <a:lnTo>
                      <a:pt x="2386" y="11446"/>
                    </a:lnTo>
                    <a:lnTo>
                      <a:pt x="2490" y="11279"/>
                    </a:lnTo>
                    <a:lnTo>
                      <a:pt x="2449" y="11174"/>
                    </a:lnTo>
                    <a:lnTo>
                      <a:pt x="2470" y="11028"/>
                    </a:lnTo>
                    <a:lnTo>
                      <a:pt x="2574" y="10944"/>
                    </a:lnTo>
                    <a:lnTo>
                      <a:pt x="2679" y="10923"/>
                    </a:lnTo>
                    <a:lnTo>
                      <a:pt x="2574" y="11028"/>
                    </a:lnTo>
                    <a:lnTo>
                      <a:pt x="2553" y="11132"/>
                    </a:lnTo>
                    <a:lnTo>
                      <a:pt x="2595" y="11237"/>
                    </a:lnTo>
                    <a:lnTo>
                      <a:pt x="2511" y="11446"/>
                    </a:lnTo>
                    <a:lnTo>
                      <a:pt x="2511" y="11509"/>
                    </a:lnTo>
                    <a:lnTo>
                      <a:pt x="2595" y="11593"/>
                    </a:lnTo>
                    <a:lnTo>
                      <a:pt x="2700" y="11572"/>
                    </a:lnTo>
                    <a:lnTo>
                      <a:pt x="2783" y="11593"/>
                    </a:lnTo>
                    <a:lnTo>
                      <a:pt x="2867" y="11572"/>
                    </a:lnTo>
                    <a:lnTo>
                      <a:pt x="2867" y="11446"/>
                    </a:lnTo>
                    <a:lnTo>
                      <a:pt x="2930" y="11362"/>
                    </a:lnTo>
                    <a:lnTo>
                      <a:pt x="2909" y="11279"/>
                    </a:lnTo>
                    <a:lnTo>
                      <a:pt x="2825" y="11132"/>
                    </a:lnTo>
                    <a:lnTo>
                      <a:pt x="2909" y="10944"/>
                    </a:lnTo>
                    <a:lnTo>
                      <a:pt x="2909" y="10818"/>
                    </a:lnTo>
                    <a:lnTo>
                      <a:pt x="2972" y="10923"/>
                    </a:lnTo>
                    <a:lnTo>
                      <a:pt x="2930" y="11028"/>
                    </a:lnTo>
                    <a:lnTo>
                      <a:pt x="2909" y="11090"/>
                    </a:lnTo>
                    <a:lnTo>
                      <a:pt x="2993" y="11258"/>
                    </a:lnTo>
                    <a:lnTo>
                      <a:pt x="3076" y="11279"/>
                    </a:lnTo>
                    <a:lnTo>
                      <a:pt x="3118" y="11300"/>
                    </a:lnTo>
                    <a:lnTo>
                      <a:pt x="3034" y="11341"/>
                    </a:lnTo>
                    <a:lnTo>
                      <a:pt x="2993" y="11488"/>
                    </a:lnTo>
                    <a:lnTo>
                      <a:pt x="3014" y="11551"/>
                    </a:lnTo>
                    <a:lnTo>
                      <a:pt x="3181" y="11593"/>
                    </a:lnTo>
                    <a:lnTo>
                      <a:pt x="3244" y="11551"/>
                    </a:lnTo>
                    <a:lnTo>
                      <a:pt x="3348" y="11697"/>
                    </a:lnTo>
                    <a:lnTo>
                      <a:pt x="3348" y="11802"/>
                    </a:lnTo>
                    <a:lnTo>
                      <a:pt x="3286" y="11906"/>
                    </a:lnTo>
                    <a:lnTo>
                      <a:pt x="3181" y="11990"/>
                    </a:lnTo>
                    <a:lnTo>
                      <a:pt x="3223" y="12011"/>
                    </a:lnTo>
                    <a:lnTo>
                      <a:pt x="3286" y="12095"/>
                    </a:lnTo>
                    <a:lnTo>
                      <a:pt x="3369" y="12095"/>
                    </a:lnTo>
                    <a:lnTo>
                      <a:pt x="3495" y="12074"/>
                    </a:lnTo>
                    <a:lnTo>
                      <a:pt x="3537" y="12095"/>
                    </a:lnTo>
                    <a:lnTo>
                      <a:pt x="3725" y="11927"/>
                    </a:lnTo>
                    <a:lnTo>
                      <a:pt x="3830" y="11969"/>
                    </a:lnTo>
                    <a:lnTo>
                      <a:pt x="3871" y="11990"/>
                    </a:lnTo>
                    <a:lnTo>
                      <a:pt x="4039" y="11823"/>
                    </a:lnTo>
                    <a:lnTo>
                      <a:pt x="4123" y="11802"/>
                    </a:lnTo>
                    <a:lnTo>
                      <a:pt x="4227" y="11655"/>
                    </a:lnTo>
                    <a:lnTo>
                      <a:pt x="4290" y="11593"/>
                    </a:lnTo>
                    <a:lnTo>
                      <a:pt x="4332" y="11613"/>
                    </a:lnTo>
                    <a:lnTo>
                      <a:pt x="4290" y="11781"/>
                    </a:lnTo>
                    <a:lnTo>
                      <a:pt x="4269" y="11906"/>
                    </a:lnTo>
                    <a:lnTo>
                      <a:pt x="4290" y="11927"/>
                    </a:lnTo>
                    <a:lnTo>
                      <a:pt x="4395" y="11865"/>
                    </a:lnTo>
                    <a:lnTo>
                      <a:pt x="4478" y="11718"/>
                    </a:lnTo>
                    <a:lnTo>
                      <a:pt x="4583" y="11655"/>
                    </a:lnTo>
                    <a:lnTo>
                      <a:pt x="4687" y="11655"/>
                    </a:lnTo>
                    <a:lnTo>
                      <a:pt x="4813" y="11446"/>
                    </a:lnTo>
                    <a:lnTo>
                      <a:pt x="4876" y="11237"/>
                    </a:lnTo>
                    <a:lnTo>
                      <a:pt x="4855" y="11153"/>
                    </a:lnTo>
                    <a:lnTo>
                      <a:pt x="4876" y="11048"/>
                    </a:lnTo>
                    <a:lnTo>
                      <a:pt x="4792" y="11028"/>
                    </a:lnTo>
                    <a:lnTo>
                      <a:pt x="4750" y="11048"/>
                    </a:lnTo>
                    <a:lnTo>
                      <a:pt x="4667" y="11048"/>
                    </a:lnTo>
                    <a:lnTo>
                      <a:pt x="4541" y="11132"/>
                    </a:lnTo>
                    <a:lnTo>
                      <a:pt x="4478" y="11195"/>
                    </a:lnTo>
                    <a:lnTo>
                      <a:pt x="4374" y="11195"/>
                    </a:lnTo>
                    <a:lnTo>
                      <a:pt x="4457" y="11090"/>
                    </a:lnTo>
                    <a:lnTo>
                      <a:pt x="4478" y="11028"/>
                    </a:lnTo>
                    <a:lnTo>
                      <a:pt x="4374" y="11048"/>
                    </a:lnTo>
                    <a:lnTo>
                      <a:pt x="4353" y="10986"/>
                    </a:lnTo>
                    <a:lnTo>
                      <a:pt x="4374" y="10923"/>
                    </a:lnTo>
                    <a:lnTo>
                      <a:pt x="4457" y="10923"/>
                    </a:lnTo>
                    <a:lnTo>
                      <a:pt x="4499" y="10735"/>
                    </a:lnTo>
                    <a:lnTo>
                      <a:pt x="4562" y="10651"/>
                    </a:lnTo>
                    <a:lnTo>
                      <a:pt x="4541" y="10546"/>
                    </a:lnTo>
                    <a:lnTo>
                      <a:pt x="4395" y="10463"/>
                    </a:lnTo>
                    <a:lnTo>
                      <a:pt x="4185" y="10525"/>
                    </a:lnTo>
                    <a:lnTo>
                      <a:pt x="4060" y="10630"/>
                    </a:lnTo>
                    <a:lnTo>
                      <a:pt x="4123" y="10504"/>
                    </a:lnTo>
                    <a:lnTo>
                      <a:pt x="4039" y="10358"/>
                    </a:lnTo>
                    <a:lnTo>
                      <a:pt x="3892" y="10295"/>
                    </a:lnTo>
                    <a:lnTo>
                      <a:pt x="3830" y="10316"/>
                    </a:lnTo>
                    <a:lnTo>
                      <a:pt x="3767" y="10358"/>
                    </a:lnTo>
                    <a:lnTo>
                      <a:pt x="3725" y="10358"/>
                    </a:lnTo>
                    <a:lnTo>
                      <a:pt x="3599" y="10525"/>
                    </a:lnTo>
                    <a:lnTo>
                      <a:pt x="3495" y="10525"/>
                    </a:lnTo>
                    <a:lnTo>
                      <a:pt x="3558" y="10337"/>
                    </a:lnTo>
                    <a:lnTo>
                      <a:pt x="3453" y="10232"/>
                    </a:lnTo>
                    <a:lnTo>
                      <a:pt x="3809" y="10232"/>
                    </a:lnTo>
                    <a:lnTo>
                      <a:pt x="3830" y="10191"/>
                    </a:lnTo>
                    <a:lnTo>
                      <a:pt x="3725" y="10044"/>
                    </a:lnTo>
                    <a:lnTo>
                      <a:pt x="3767" y="9981"/>
                    </a:lnTo>
                    <a:lnTo>
                      <a:pt x="3830" y="9793"/>
                    </a:lnTo>
                    <a:lnTo>
                      <a:pt x="3830" y="9709"/>
                    </a:lnTo>
                    <a:lnTo>
                      <a:pt x="3934" y="9605"/>
                    </a:lnTo>
                    <a:lnTo>
                      <a:pt x="3934" y="9668"/>
                    </a:lnTo>
                    <a:lnTo>
                      <a:pt x="3955" y="9730"/>
                    </a:lnTo>
                    <a:lnTo>
                      <a:pt x="3934" y="9835"/>
                    </a:lnTo>
                    <a:lnTo>
                      <a:pt x="3871" y="9898"/>
                    </a:lnTo>
                    <a:lnTo>
                      <a:pt x="3934" y="10128"/>
                    </a:lnTo>
                    <a:lnTo>
                      <a:pt x="4164" y="10421"/>
                    </a:lnTo>
                    <a:lnTo>
                      <a:pt x="4332" y="10442"/>
                    </a:lnTo>
                    <a:lnTo>
                      <a:pt x="4353" y="10421"/>
                    </a:lnTo>
                    <a:lnTo>
                      <a:pt x="4478" y="10421"/>
                    </a:lnTo>
                    <a:lnTo>
                      <a:pt x="4771" y="10546"/>
                    </a:lnTo>
                    <a:lnTo>
                      <a:pt x="4813" y="10525"/>
                    </a:lnTo>
                    <a:lnTo>
                      <a:pt x="4897" y="10358"/>
                    </a:lnTo>
                    <a:lnTo>
                      <a:pt x="4980" y="10295"/>
                    </a:lnTo>
                    <a:lnTo>
                      <a:pt x="5022" y="10295"/>
                    </a:lnTo>
                    <a:lnTo>
                      <a:pt x="4980" y="10358"/>
                    </a:lnTo>
                    <a:lnTo>
                      <a:pt x="5064" y="10400"/>
                    </a:lnTo>
                    <a:lnTo>
                      <a:pt x="5169" y="10337"/>
                    </a:lnTo>
                    <a:lnTo>
                      <a:pt x="5190" y="10253"/>
                    </a:lnTo>
                    <a:lnTo>
                      <a:pt x="5211" y="10212"/>
                    </a:lnTo>
                    <a:lnTo>
                      <a:pt x="5273" y="10253"/>
                    </a:lnTo>
                    <a:lnTo>
                      <a:pt x="5399" y="10212"/>
                    </a:lnTo>
                    <a:lnTo>
                      <a:pt x="5399" y="10086"/>
                    </a:lnTo>
                    <a:lnTo>
                      <a:pt x="5545" y="9981"/>
                    </a:lnTo>
                    <a:lnTo>
                      <a:pt x="5545" y="9877"/>
                    </a:lnTo>
                    <a:lnTo>
                      <a:pt x="5524" y="9835"/>
                    </a:lnTo>
                    <a:lnTo>
                      <a:pt x="5420" y="9835"/>
                    </a:lnTo>
                    <a:lnTo>
                      <a:pt x="5524" y="9730"/>
                    </a:lnTo>
                    <a:lnTo>
                      <a:pt x="5545" y="9521"/>
                    </a:lnTo>
                    <a:lnTo>
                      <a:pt x="5713" y="9500"/>
                    </a:lnTo>
                    <a:lnTo>
                      <a:pt x="5943" y="9563"/>
                    </a:lnTo>
                    <a:lnTo>
                      <a:pt x="6027" y="9626"/>
                    </a:lnTo>
                    <a:lnTo>
                      <a:pt x="6173" y="9626"/>
                    </a:lnTo>
                    <a:lnTo>
                      <a:pt x="6278" y="9563"/>
                    </a:lnTo>
                    <a:lnTo>
                      <a:pt x="6382" y="9563"/>
                    </a:lnTo>
                    <a:lnTo>
                      <a:pt x="6466" y="9668"/>
                    </a:lnTo>
                    <a:lnTo>
                      <a:pt x="6571" y="9626"/>
                    </a:lnTo>
                    <a:lnTo>
                      <a:pt x="6675" y="9521"/>
                    </a:lnTo>
                    <a:lnTo>
                      <a:pt x="6759" y="9479"/>
                    </a:lnTo>
                    <a:lnTo>
                      <a:pt x="6759" y="9396"/>
                    </a:lnTo>
                    <a:lnTo>
                      <a:pt x="6633" y="9396"/>
                    </a:lnTo>
                    <a:lnTo>
                      <a:pt x="6278" y="9207"/>
                    </a:lnTo>
                    <a:lnTo>
                      <a:pt x="6257" y="9144"/>
                    </a:lnTo>
                    <a:lnTo>
                      <a:pt x="6340" y="9082"/>
                    </a:lnTo>
                    <a:lnTo>
                      <a:pt x="6445" y="9103"/>
                    </a:lnTo>
                    <a:lnTo>
                      <a:pt x="6487" y="9165"/>
                    </a:lnTo>
                    <a:lnTo>
                      <a:pt x="6592" y="9144"/>
                    </a:lnTo>
                    <a:lnTo>
                      <a:pt x="6780" y="9291"/>
                    </a:lnTo>
                    <a:lnTo>
                      <a:pt x="6864" y="9270"/>
                    </a:lnTo>
                    <a:lnTo>
                      <a:pt x="6989" y="9165"/>
                    </a:lnTo>
                    <a:lnTo>
                      <a:pt x="7073" y="9144"/>
                    </a:lnTo>
                    <a:lnTo>
                      <a:pt x="7115" y="9061"/>
                    </a:lnTo>
                    <a:lnTo>
                      <a:pt x="7094" y="8935"/>
                    </a:lnTo>
                    <a:lnTo>
                      <a:pt x="6968" y="8831"/>
                    </a:lnTo>
                    <a:lnTo>
                      <a:pt x="6884" y="8831"/>
                    </a:lnTo>
                    <a:lnTo>
                      <a:pt x="6864" y="8747"/>
                    </a:lnTo>
                    <a:lnTo>
                      <a:pt x="6738" y="8684"/>
                    </a:lnTo>
                    <a:lnTo>
                      <a:pt x="6738" y="8642"/>
                    </a:lnTo>
                    <a:lnTo>
                      <a:pt x="6864" y="8663"/>
                    </a:lnTo>
                    <a:lnTo>
                      <a:pt x="6947" y="8684"/>
                    </a:lnTo>
                    <a:lnTo>
                      <a:pt x="6968" y="8768"/>
                    </a:lnTo>
                    <a:lnTo>
                      <a:pt x="7031" y="8789"/>
                    </a:lnTo>
                    <a:lnTo>
                      <a:pt x="7156" y="8789"/>
                    </a:lnTo>
                    <a:lnTo>
                      <a:pt x="7198" y="8852"/>
                    </a:lnTo>
                    <a:lnTo>
                      <a:pt x="7387" y="8726"/>
                    </a:lnTo>
                    <a:lnTo>
                      <a:pt x="7428" y="8726"/>
                    </a:lnTo>
                    <a:lnTo>
                      <a:pt x="7470" y="8538"/>
                    </a:lnTo>
                    <a:lnTo>
                      <a:pt x="7596" y="8328"/>
                    </a:lnTo>
                    <a:lnTo>
                      <a:pt x="7596" y="8224"/>
                    </a:lnTo>
                    <a:lnTo>
                      <a:pt x="7512" y="8161"/>
                    </a:lnTo>
                    <a:lnTo>
                      <a:pt x="7387" y="8056"/>
                    </a:lnTo>
                    <a:lnTo>
                      <a:pt x="7198" y="8056"/>
                    </a:lnTo>
                    <a:lnTo>
                      <a:pt x="7094" y="8119"/>
                    </a:lnTo>
                    <a:lnTo>
                      <a:pt x="7094" y="8035"/>
                    </a:lnTo>
                    <a:lnTo>
                      <a:pt x="7219" y="7994"/>
                    </a:lnTo>
                    <a:lnTo>
                      <a:pt x="7366" y="7994"/>
                    </a:lnTo>
                    <a:lnTo>
                      <a:pt x="7387" y="7931"/>
                    </a:lnTo>
                    <a:lnTo>
                      <a:pt x="7198" y="7784"/>
                    </a:lnTo>
                    <a:lnTo>
                      <a:pt x="7115" y="7743"/>
                    </a:lnTo>
                    <a:lnTo>
                      <a:pt x="7010" y="7743"/>
                    </a:lnTo>
                    <a:lnTo>
                      <a:pt x="6968" y="7722"/>
                    </a:lnTo>
                    <a:lnTo>
                      <a:pt x="6947" y="7743"/>
                    </a:lnTo>
                    <a:lnTo>
                      <a:pt x="6843" y="7784"/>
                    </a:lnTo>
                    <a:lnTo>
                      <a:pt x="6801" y="7743"/>
                    </a:lnTo>
                    <a:lnTo>
                      <a:pt x="6780" y="7784"/>
                    </a:lnTo>
                    <a:lnTo>
                      <a:pt x="6675" y="7784"/>
                    </a:lnTo>
                    <a:lnTo>
                      <a:pt x="6675" y="7701"/>
                    </a:lnTo>
                    <a:lnTo>
                      <a:pt x="6696" y="7638"/>
                    </a:lnTo>
                    <a:lnTo>
                      <a:pt x="6487" y="7533"/>
                    </a:lnTo>
                    <a:lnTo>
                      <a:pt x="6466" y="7491"/>
                    </a:lnTo>
                    <a:lnTo>
                      <a:pt x="6466" y="7491"/>
                    </a:lnTo>
                    <a:lnTo>
                      <a:pt x="6571" y="7533"/>
                    </a:lnTo>
                    <a:lnTo>
                      <a:pt x="6759" y="7575"/>
                    </a:lnTo>
                    <a:lnTo>
                      <a:pt x="6843" y="7617"/>
                    </a:lnTo>
                    <a:lnTo>
                      <a:pt x="6801" y="7701"/>
                    </a:lnTo>
                    <a:lnTo>
                      <a:pt x="6801" y="7701"/>
                    </a:lnTo>
                    <a:lnTo>
                      <a:pt x="6989" y="7638"/>
                    </a:lnTo>
                    <a:lnTo>
                      <a:pt x="7198" y="7638"/>
                    </a:lnTo>
                    <a:lnTo>
                      <a:pt x="7324" y="7743"/>
                    </a:lnTo>
                    <a:lnTo>
                      <a:pt x="7366" y="7722"/>
                    </a:lnTo>
                    <a:lnTo>
                      <a:pt x="7387" y="7596"/>
                    </a:lnTo>
                    <a:lnTo>
                      <a:pt x="7115" y="7512"/>
                    </a:lnTo>
                    <a:lnTo>
                      <a:pt x="6905" y="7491"/>
                    </a:lnTo>
                    <a:lnTo>
                      <a:pt x="6759" y="7429"/>
                    </a:lnTo>
                    <a:lnTo>
                      <a:pt x="6780" y="7387"/>
                    </a:lnTo>
                    <a:lnTo>
                      <a:pt x="6884" y="7366"/>
                    </a:lnTo>
                    <a:lnTo>
                      <a:pt x="6989" y="7429"/>
                    </a:lnTo>
                    <a:lnTo>
                      <a:pt x="7219" y="7491"/>
                    </a:lnTo>
                    <a:lnTo>
                      <a:pt x="7408" y="7491"/>
                    </a:lnTo>
                    <a:lnTo>
                      <a:pt x="7470" y="7596"/>
                    </a:lnTo>
                    <a:lnTo>
                      <a:pt x="7470" y="7722"/>
                    </a:lnTo>
                    <a:lnTo>
                      <a:pt x="7491" y="7805"/>
                    </a:lnTo>
                    <a:lnTo>
                      <a:pt x="7638" y="7910"/>
                    </a:lnTo>
                    <a:lnTo>
                      <a:pt x="7805" y="7952"/>
                    </a:lnTo>
                    <a:lnTo>
                      <a:pt x="7889" y="8035"/>
                    </a:lnTo>
                    <a:lnTo>
                      <a:pt x="7910" y="8035"/>
                    </a:lnTo>
                    <a:lnTo>
                      <a:pt x="7993" y="7994"/>
                    </a:lnTo>
                    <a:lnTo>
                      <a:pt x="7952" y="7847"/>
                    </a:lnTo>
                    <a:lnTo>
                      <a:pt x="7993" y="7743"/>
                    </a:lnTo>
                    <a:lnTo>
                      <a:pt x="7952" y="7701"/>
                    </a:lnTo>
                    <a:lnTo>
                      <a:pt x="8056" y="7617"/>
                    </a:lnTo>
                    <a:lnTo>
                      <a:pt x="7993" y="7575"/>
                    </a:lnTo>
                    <a:lnTo>
                      <a:pt x="7680" y="7491"/>
                    </a:lnTo>
                    <a:lnTo>
                      <a:pt x="7554" y="7512"/>
                    </a:lnTo>
                    <a:lnTo>
                      <a:pt x="7512" y="7512"/>
                    </a:lnTo>
                    <a:lnTo>
                      <a:pt x="7408" y="7408"/>
                    </a:lnTo>
                    <a:lnTo>
                      <a:pt x="7282" y="7387"/>
                    </a:lnTo>
                    <a:lnTo>
                      <a:pt x="7198" y="7282"/>
                    </a:lnTo>
                    <a:lnTo>
                      <a:pt x="7115" y="7282"/>
                    </a:lnTo>
                    <a:lnTo>
                      <a:pt x="7073" y="7324"/>
                    </a:lnTo>
                    <a:lnTo>
                      <a:pt x="6989" y="7324"/>
                    </a:lnTo>
                    <a:lnTo>
                      <a:pt x="7010" y="7219"/>
                    </a:lnTo>
                    <a:lnTo>
                      <a:pt x="6864" y="7178"/>
                    </a:lnTo>
                    <a:lnTo>
                      <a:pt x="6843" y="7094"/>
                    </a:lnTo>
                    <a:lnTo>
                      <a:pt x="6947" y="7073"/>
                    </a:lnTo>
                    <a:lnTo>
                      <a:pt x="6989" y="7115"/>
                    </a:lnTo>
                    <a:lnTo>
                      <a:pt x="7094" y="7157"/>
                    </a:lnTo>
                    <a:lnTo>
                      <a:pt x="7156" y="7073"/>
                    </a:lnTo>
                    <a:lnTo>
                      <a:pt x="7115" y="7010"/>
                    </a:lnTo>
                    <a:lnTo>
                      <a:pt x="7156" y="6968"/>
                    </a:lnTo>
                    <a:lnTo>
                      <a:pt x="7219" y="7052"/>
                    </a:lnTo>
                    <a:lnTo>
                      <a:pt x="7219" y="7178"/>
                    </a:lnTo>
                    <a:lnTo>
                      <a:pt x="7324" y="7219"/>
                    </a:lnTo>
                    <a:lnTo>
                      <a:pt x="7638" y="7303"/>
                    </a:lnTo>
                    <a:lnTo>
                      <a:pt x="7700" y="7261"/>
                    </a:lnTo>
                    <a:lnTo>
                      <a:pt x="7554" y="7052"/>
                    </a:lnTo>
                    <a:lnTo>
                      <a:pt x="7408" y="6989"/>
                    </a:lnTo>
                    <a:lnTo>
                      <a:pt x="7303" y="6947"/>
                    </a:lnTo>
                    <a:lnTo>
                      <a:pt x="7303" y="6864"/>
                    </a:lnTo>
                    <a:lnTo>
                      <a:pt x="7324" y="6801"/>
                    </a:lnTo>
                    <a:lnTo>
                      <a:pt x="7408" y="6906"/>
                    </a:lnTo>
                    <a:lnTo>
                      <a:pt x="7554" y="6906"/>
                    </a:lnTo>
                    <a:lnTo>
                      <a:pt x="7638" y="6968"/>
                    </a:lnTo>
                    <a:lnTo>
                      <a:pt x="7680" y="7073"/>
                    </a:lnTo>
                    <a:lnTo>
                      <a:pt x="7721" y="7052"/>
                    </a:lnTo>
                    <a:lnTo>
                      <a:pt x="7805" y="7157"/>
                    </a:lnTo>
                    <a:lnTo>
                      <a:pt x="7910" y="7199"/>
                    </a:lnTo>
                    <a:lnTo>
                      <a:pt x="7952" y="7261"/>
                    </a:lnTo>
                    <a:lnTo>
                      <a:pt x="8014" y="7282"/>
                    </a:lnTo>
                    <a:lnTo>
                      <a:pt x="8077" y="7178"/>
                    </a:lnTo>
                    <a:lnTo>
                      <a:pt x="8203" y="7178"/>
                    </a:lnTo>
                    <a:lnTo>
                      <a:pt x="8307" y="7282"/>
                    </a:lnTo>
                    <a:lnTo>
                      <a:pt x="8349" y="7261"/>
                    </a:lnTo>
                    <a:lnTo>
                      <a:pt x="8349" y="7157"/>
                    </a:lnTo>
                    <a:lnTo>
                      <a:pt x="8412" y="7157"/>
                    </a:lnTo>
                    <a:lnTo>
                      <a:pt x="8516" y="7261"/>
                    </a:lnTo>
                    <a:lnTo>
                      <a:pt x="8642" y="7261"/>
                    </a:lnTo>
                    <a:lnTo>
                      <a:pt x="8684" y="7199"/>
                    </a:lnTo>
                    <a:lnTo>
                      <a:pt x="8684" y="6885"/>
                    </a:lnTo>
                    <a:lnTo>
                      <a:pt x="8433" y="6634"/>
                    </a:lnTo>
                    <a:lnTo>
                      <a:pt x="8349" y="6634"/>
                    </a:lnTo>
                    <a:lnTo>
                      <a:pt x="8307" y="6655"/>
                    </a:lnTo>
                    <a:lnTo>
                      <a:pt x="8224" y="6634"/>
                    </a:lnTo>
                    <a:lnTo>
                      <a:pt x="8244" y="6571"/>
                    </a:lnTo>
                    <a:lnTo>
                      <a:pt x="8433" y="6550"/>
                    </a:lnTo>
                    <a:lnTo>
                      <a:pt x="8516" y="6571"/>
                    </a:lnTo>
                    <a:lnTo>
                      <a:pt x="8558" y="6550"/>
                    </a:lnTo>
                    <a:lnTo>
                      <a:pt x="8642" y="6592"/>
                    </a:lnTo>
                    <a:lnTo>
                      <a:pt x="8642" y="6696"/>
                    </a:lnTo>
                    <a:lnTo>
                      <a:pt x="8684" y="6759"/>
                    </a:lnTo>
                    <a:lnTo>
                      <a:pt x="8851" y="6780"/>
                    </a:lnTo>
                    <a:lnTo>
                      <a:pt x="8851" y="6968"/>
                    </a:lnTo>
                    <a:lnTo>
                      <a:pt x="8893" y="7052"/>
                    </a:lnTo>
                    <a:lnTo>
                      <a:pt x="8998" y="7052"/>
                    </a:lnTo>
                    <a:lnTo>
                      <a:pt x="9060" y="7094"/>
                    </a:lnTo>
                    <a:lnTo>
                      <a:pt x="9353" y="7115"/>
                    </a:lnTo>
                    <a:lnTo>
                      <a:pt x="9500" y="7115"/>
                    </a:lnTo>
                    <a:lnTo>
                      <a:pt x="9688" y="6947"/>
                    </a:lnTo>
                    <a:lnTo>
                      <a:pt x="9709" y="6864"/>
                    </a:lnTo>
                    <a:lnTo>
                      <a:pt x="9605" y="6801"/>
                    </a:lnTo>
                    <a:lnTo>
                      <a:pt x="9563" y="6843"/>
                    </a:lnTo>
                    <a:lnTo>
                      <a:pt x="9500" y="6780"/>
                    </a:lnTo>
                    <a:lnTo>
                      <a:pt x="9563" y="6759"/>
                    </a:lnTo>
                    <a:lnTo>
                      <a:pt x="9709" y="6696"/>
                    </a:lnTo>
                    <a:lnTo>
                      <a:pt x="9835" y="6738"/>
                    </a:lnTo>
                    <a:lnTo>
                      <a:pt x="9981" y="6675"/>
                    </a:lnTo>
                    <a:lnTo>
                      <a:pt x="10002" y="6571"/>
                    </a:lnTo>
                    <a:lnTo>
                      <a:pt x="9918" y="6466"/>
                    </a:lnTo>
                    <a:lnTo>
                      <a:pt x="9625" y="6466"/>
                    </a:lnTo>
                    <a:lnTo>
                      <a:pt x="9395" y="6424"/>
                    </a:lnTo>
                    <a:lnTo>
                      <a:pt x="9416" y="6362"/>
                    </a:lnTo>
                    <a:lnTo>
                      <a:pt x="9521" y="6362"/>
                    </a:lnTo>
                    <a:lnTo>
                      <a:pt x="9563" y="6257"/>
                    </a:lnTo>
                    <a:lnTo>
                      <a:pt x="9605" y="6278"/>
                    </a:lnTo>
                    <a:lnTo>
                      <a:pt x="9625" y="6383"/>
                    </a:lnTo>
                    <a:lnTo>
                      <a:pt x="9709" y="6383"/>
                    </a:lnTo>
                    <a:lnTo>
                      <a:pt x="9772" y="6341"/>
                    </a:lnTo>
                    <a:lnTo>
                      <a:pt x="9981" y="6424"/>
                    </a:lnTo>
                    <a:lnTo>
                      <a:pt x="10044" y="6362"/>
                    </a:lnTo>
                    <a:lnTo>
                      <a:pt x="10149" y="6445"/>
                    </a:lnTo>
                    <a:lnTo>
                      <a:pt x="10211" y="6445"/>
                    </a:lnTo>
                    <a:lnTo>
                      <a:pt x="10316" y="6320"/>
                    </a:lnTo>
                    <a:lnTo>
                      <a:pt x="10295" y="6236"/>
                    </a:lnTo>
                    <a:lnTo>
                      <a:pt x="10149" y="6152"/>
                    </a:lnTo>
                    <a:lnTo>
                      <a:pt x="10211" y="6048"/>
                    </a:lnTo>
                    <a:lnTo>
                      <a:pt x="10253" y="6006"/>
                    </a:lnTo>
                    <a:lnTo>
                      <a:pt x="10232" y="5839"/>
                    </a:lnTo>
                    <a:lnTo>
                      <a:pt x="10316" y="5901"/>
                    </a:lnTo>
                    <a:lnTo>
                      <a:pt x="10316" y="6006"/>
                    </a:lnTo>
                    <a:lnTo>
                      <a:pt x="10253" y="6069"/>
                    </a:lnTo>
                    <a:lnTo>
                      <a:pt x="10295" y="6152"/>
                    </a:lnTo>
                    <a:lnTo>
                      <a:pt x="10358" y="6173"/>
                    </a:lnTo>
                    <a:lnTo>
                      <a:pt x="10441" y="6111"/>
                    </a:lnTo>
                    <a:lnTo>
                      <a:pt x="10734" y="6111"/>
                    </a:lnTo>
                    <a:lnTo>
                      <a:pt x="10776" y="6027"/>
                    </a:lnTo>
                    <a:lnTo>
                      <a:pt x="10923" y="5922"/>
                    </a:lnTo>
                    <a:lnTo>
                      <a:pt x="10881" y="5797"/>
                    </a:lnTo>
                    <a:lnTo>
                      <a:pt x="10944" y="5755"/>
                    </a:lnTo>
                    <a:lnTo>
                      <a:pt x="11048" y="5755"/>
                    </a:lnTo>
                    <a:lnTo>
                      <a:pt x="11132" y="5650"/>
                    </a:lnTo>
                    <a:lnTo>
                      <a:pt x="11216" y="5692"/>
                    </a:lnTo>
                    <a:lnTo>
                      <a:pt x="11299" y="5629"/>
                    </a:lnTo>
                    <a:lnTo>
                      <a:pt x="11550" y="5608"/>
                    </a:lnTo>
                    <a:lnTo>
                      <a:pt x="11613" y="5483"/>
                    </a:lnTo>
                    <a:lnTo>
                      <a:pt x="11822" y="5420"/>
                    </a:lnTo>
                    <a:lnTo>
                      <a:pt x="11927" y="5336"/>
                    </a:lnTo>
                    <a:lnTo>
                      <a:pt x="12073" y="5336"/>
                    </a:lnTo>
                    <a:lnTo>
                      <a:pt x="12136" y="5315"/>
                    </a:lnTo>
                    <a:lnTo>
                      <a:pt x="12262" y="5315"/>
                    </a:lnTo>
                    <a:lnTo>
                      <a:pt x="12429" y="5232"/>
                    </a:lnTo>
                    <a:lnTo>
                      <a:pt x="12555" y="5106"/>
                    </a:lnTo>
                    <a:lnTo>
                      <a:pt x="12659" y="5085"/>
                    </a:lnTo>
                    <a:lnTo>
                      <a:pt x="12743" y="4960"/>
                    </a:lnTo>
                    <a:lnTo>
                      <a:pt x="12952" y="4918"/>
                    </a:lnTo>
                    <a:lnTo>
                      <a:pt x="13036" y="4876"/>
                    </a:lnTo>
                    <a:lnTo>
                      <a:pt x="13224" y="4771"/>
                    </a:lnTo>
                    <a:lnTo>
                      <a:pt x="13308" y="4604"/>
                    </a:lnTo>
                    <a:lnTo>
                      <a:pt x="13371" y="4458"/>
                    </a:lnTo>
                    <a:lnTo>
                      <a:pt x="13182" y="4458"/>
                    </a:lnTo>
                    <a:lnTo>
                      <a:pt x="13057" y="4478"/>
                    </a:lnTo>
                    <a:lnTo>
                      <a:pt x="12973" y="4437"/>
                    </a:lnTo>
                    <a:lnTo>
                      <a:pt x="12848" y="4458"/>
                    </a:lnTo>
                    <a:lnTo>
                      <a:pt x="12659" y="4646"/>
                    </a:lnTo>
                    <a:lnTo>
                      <a:pt x="12387" y="4667"/>
                    </a:lnTo>
                    <a:lnTo>
                      <a:pt x="11927" y="4709"/>
                    </a:lnTo>
                    <a:lnTo>
                      <a:pt x="11801" y="4688"/>
                    </a:lnTo>
                    <a:lnTo>
                      <a:pt x="11488" y="4688"/>
                    </a:lnTo>
                    <a:lnTo>
                      <a:pt x="11299" y="4771"/>
                    </a:lnTo>
                    <a:lnTo>
                      <a:pt x="11299" y="4667"/>
                    </a:lnTo>
                    <a:lnTo>
                      <a:pt x="11174" y="4667"/>
                    </a:lnTo>
                    <a:lnTo>
                      <a:pt x="11216" y="4562"/>
                    </a:lnTo>
                    <a:lnTo>
                      <a:pt x="11362" y="4562"/>
                    </a:lnTo>
                    <a:lnTo>
                      <a:pt x="11446" y="4583"/>
                    </a:lnTo>
                    <a:lnTo>
                      <a:pt x="11550" y="4541"/>
                    </a:lnTo>
                    <a:lnTo>
                      <a:pt x="11571" y="4604"/>
                    </a:lnTo>
                    <a:lnTo>
                      <a:pt x="11718" y="4604"/>
                    </a:lnTo>
                    <a:lnTo>
                      <a:pt x="11906" y="4583"/>
                    </a:lnTo>
                    <a:lnTo>
                      <a:pt x="12032" y="4583"/>
                    </a:lnTo>
                    <a:lnTo>
                      <a:pt x="12346" y="4541"/>
                    </a:lnTo>
                    <a:lnTo>
                      <a:pt x="12848" y="4332"/>
                    </a:lnTo>
                    <a:lnTo>
                      <a:pt x="12931" y="4269"/>
                    </a:lnTo>
                    <a:lnTo>
                      <a:pt x="12848" y="4186"/>
                    </a:lnTo>
                    <a:lnTo>
                      <a:pt x="12638" y="4144"/>
                    </a:lnTo>
                    <a:lnTo>
                      <a:pt x="12262" y="4081"/>
                    </a:lnTo>
                    <a:lnTo>
                      <a:pt x="12199" y="3976"/>
                    </a:lnTo>
                    <a:lnTo>
                      <a:pt x="12199" y="3976"/>
                    </a:lnTo>
                    <a:lnTo>
                      <a:pt x="12346" y="4060"/>
                    </a:lnTo>
                    <a:lnTo>
                      <a:pt x="12450" y="4039"/>
                    </a:lnTo>
                    <a:lnTo>
                      <a:pt x="12450" y="3976"/>
                    </a:lnTo>
                    <a:lnTo>
                      <a:pt x="12325" y="3851"/>
                    </a:lnTo>
                    <a:lnTo>
                      <a:pt x="12304" y="3725"/>
                    </a:lnTo>
                    <a:lnTo>
                      <a:pt x="12408" y="3851"/>
                    </a:lnTo>
                    <a:lnTo>
                      <a:pt x="12597" y="4060"/>
                    </a:lnTo>
                    <a:lnTo>
                      <a:pt x="12638" y="4060"/>
                    </a:lnTo>
                    <a:lnTo>
                      <a:pt x="12722" y="4018"/>
                    </a:lnTo>
                    <a:lnTo>
                      <a:pt x="12764" y="4081"/>
                    </a:lnTo>
                    <a:lnTo>
                      <a:pt x="12973" y="4081"/>
                    </a:lnTo>
                    <a:lnTo>
                      <a:pt x="13057" y="4144"/>
                    </a:lnTo>
                    <a:lnTo>
                      <a:pt x="13141" y="4144"/>
                    </a:lnTo>
                    <a:lnTo>
                      <a:pt x="13287" y="4165"/>
                    </a:lnTo>
                    <a:lnTo>
                      <a:pt x="13371" y="4123"/>
                    </a:lnTo>
                    <a:lnTo>
                      <a:pt x="13308" y="4081"/>
                    </a:lnTo>
                    <a:lnTo>
                      <a:pt x="13162" y="4060"/>
                    </a:lnTo>
                    <a:lnTo>
                      <a:pt x="13162" y="3976"/>
                    </a:lnTo>
                    <a:lnTo>
                      <a:pt x="13350" y="4018"/>
                    </a:lnTo>
                    <a:lnTo>
                      <a:pt x="13475" y="4060"/>
                    </a:lnTo>
                    <a:lnTo>
                      <a:pt x="13601" y="4165"/>
                    </a:lnTo>
                    <a:lnTo>
                      <a:pt x="13664" y="4144"/>
                    </a:lnTo>
                    <a:lnTo>
                      <a:pt x="13706" y="4018"/>
                    </a:lnTo>
                    <a:lnTo>
                      <a:pt x="13810" y="4081"/>
                    </a:lnTo>
                    <a:lnTo>
                      <a:pt x="13978" y="4081"/>
                    </a:lnTo>
                    <a:lnTo>
                      <a:pt x="14124" y="4039"/>
                    </a:lnTo>
                    <a:lnTo>
                      <a:pt x="14229" y="4018"/>
                    </a:lnTo>
                    <a:lnTo>
                      <a:pt x="14354" y="3914"/>
                    </a:lnTo>
                    <a:lnTo>
                      <a:pt x="14710" y="3746"/>
                    </a:lnTo>
                    <a:lnTo>
                      <a:pt x="14794" y="3662"/>
                    </a:lnTo>
                    <a:lnTo>
                      <a:pt x="14794" y="3621"/>
                    </a:lnTo>
                    <a:lnTo>
                      <a:pt x="14877" y="3600"/>
                    </a:lnTo>
                    <a:lnTo>
                      <a:pt x="15003" y="3621"/>
                    </a:lnTo>
                    <a:lnTo>
                      <a:pt x="15045" y="3558"/>
                    </a:lnTo>
                    <a:lnTo>
                      <a:pt x="15275" y="3432"/>
                    </a:lnTo>
                    <a:lnTo>
                      <a:pt x="15400" y="3181"/>
                    </a:lnTo>
                    <a:lnTo>
                      <a:pt x="15463" y="2909"/>
                    </a:lnTo>
                    <a:lnTo>
                      <a:pt x="15442" y="2721"/>
                    </a:lnTo>
                    <a:lnTo>
                      <a:pt x="15379" y="2595"/>
                    </a:lnTo>
                    <a:lnTo>
                      <a:pt x="15233" y="2512"/>
                    </a:lnTo>
                    <a:lnTo>
                      <a:pt x="15149" y="2512"/>
                    </a:lnTo>
                    <a:lnTo>
                      <a:pt x="15128" y="2554"/>
                    </a:lnTo>
                    <a:lnTo>
                      <a:pt x="15024" y="2554"/>
                    </a:lnTo>
                    <a:lnTo>
                      <a:pt x="14961" y="2658"/>
                    </a:lnTo>
                    <a:lnTo>
                      <a:pt x="14877" y="2700"/>
                    </a:lnTo>
                    <a:lnTo>
                      <a:pt x="14835" y="2658"/>
                    </a:lnTo>
                    <a:lnTo>
                      <a:pt x="14961" y="2470"/>
                    </a:lnTo>
                    <a:lnTo>
                      <a:pt x="15003" y="2386"/>
                    </a:lnTo>
                    <a:lnTo>
                      <a:pt x="15107" y="2302"/>
                    </a:lnTo>
                    <a:lnTo>
                      <a:pt x="15128" y="2156"/>
                    </a:lnTo>
                    <a:lnTo>
                      <a:pt x="15066" y="2051"/>
                    </a:lnTo>
                    <a:lnTo>
                      <a:pt x="15024" y="2030"/>
                    </a:lnTo>
                    <a:lnTo>
                      <a:pt x="15107" y="1968"/>
                    </a:lnTo>
                    <a:lnTo>
                      <a:pt x="15170" y="1737"/>
                    </a:lnTo>
                    <a:lnTo>
                      <a:pt x="15066" y="1717"/>
                    </a:lnTo>
                    <a:lnTo>
                      <a:pt x="14940" y="1737"/>
                    </a:lnTo>
                    <a:lnTo>
                      <a:pt x="14919" y="1842"/>
                    </a:lnTo>
                    <a:lnTo>
                      <a:pt x="14856" y="1884"/>
                    </a:lnTo>
                    <a:lnTo>
                      <a:pt x="14794" y="1926"/>
                    </a:lnTo>
                    <a:lnTo>
                      <a:pt x="14731" y="1863"/>
                    </a:lnTo>
                    <a:lnTo>
                      <a:pt x="14794" y="1779"/>
                    </a:lnTo>
                    <a:lnTo>
                      <a:pt x="14794" y="1717"/>
                    </a:lnTo>
                    <a:lnTo>
                      <a:pt x="14835" y="1633"/>
                    </a:lnTo>
                    <a:lnTo>
                      <a:pt x="14814" y="1570"/>
                    </a:lnTo>
                    <a:lnTo>
                      <a:pt x="14689" y="1654"/>
                    </a:lnTo>
                    <a:lnTo>
                      <a:pt x="14626" y="1779"/>
                    </a:lnTo>
                    <a:lnTo>
                      <a:pt x="14584" y="1821"/>
                    </a:lnTo>
                    <a:lnTo>
                      <a:pt x="14522" y="1758"/>
                    </a:lnTo>
                    <a:lnTo>
                      <a:pt x="14584" y="1633"/>
                    </a:lnTo>
                    <a:lnTo>
                      <a:pt x="14542" y="1549"/>
                    </a:lnTo>
                    <a:lnTo>
                      <a:pt x="14417" y="1549"/>
                    </a:lnTo>
                    <a:lnTo>
                      <a:pt x="14270" y="1633"/>
                    </a:lnTo>
                    <a:lnTo>
                      <a:pt x="14208" y="1737"/>
                    </a:lnTo>
                    <a:lnTo>
                      <a:pt x="14082" y="1737"/>
                    </a:lnTo>
                    <a:lnTo>
                      <a:pt x="14019" y="1779"/>
                    </a:lnTo>
                    <a:lnTo>
                      <a:pt x="13978" y="1884"/>
                    </a:lnTo>
                    <a:lnTo>
                      <a:pt x="13894" y="1884"/>
                    </a:lnTo>
                    <a:lnTo>
                      <a:pt x="13789" y="1842"/>
                    </a:lnTo>
                    <a:lnTo>
                      <a:pt x="13580" y="1821"/>
                    </a:lnTo>
                    <a:lnTo>
                      <a:pt x="13308" y="1821"/>
                    </a:lnTo>
                    <a:lnTo>
                      <a:pt x="13496" y="1758"/>
                    </a:lnTo>
                    <a:lnTo>
                      <a:pt x="13559" y="1717"/>
                    </a:lnTo>
                    <a:lnTo>
                      <a:pt x="13643" y="1737"/>
                    </a:lnTo>
                    <a:lnTo>
                      <a:pt x="13747" y="1737"/>
                    </a:lnTo>
                    <a:lnTo>
                      <a:pt x="13894" y="1654"/>
                    </a:lnTo>
                    <a:lnTo>
                      <a:pt x="14019" y="1633"/>
                    </a:lnTo>
                    <a:lnTo>
                      <a:pt x="14124" y="1507"/>
                    </a:lnTo>
                    <a:lnTo>
                      <a:pt x="14333" y="1403"/>
                    </a:lnTo>
                    <a:lnTo>
                      <a:pt x="14396" y="1340"/>
                    </a:lnTo>
                    <a:lnTo>
                      <a:pt x="14354" y="1298"/>
                    </a:lnTo>
                    <a:lnTo>
                      <a:pt x="14270" y="1298"/>
                    </a:lnTo>
                    <a:lnTo>
                      <a:pt x="14061" y="1152"/>
                    </a:lnTo>
                    <a:lnTo>
                      <a:pt x="14019" y="1089"/>
                    </a:lnTo>
                    <a:lnTo>
                      <a:pt x="13978" y="1089"/>
                    </a:lnTo>
                    <a:lnTo>
                      <a:pt x="13873" y="1131"/>
                    </a:lnTo>
                    <a:lnTo>
                      <a:pt x="13810" y="1193"/>
                    </a:lnTo>
                    <a:lnTo>
                      <a:pt x="13747" y="1152"/>
                    </a:lnTo>
                    <a:lnTo>
                      <a:pt x="13706" y="1089"/>
                    </a:lnTo>
                    <a:lnTo>
                      <a:pt x="13789" y="1005"/>
                    </a:lnTo>
                    <a:lnTo>
                      <a:pt x="13768" y="921"/>
                    </a:lnTo>
                    <a:lnTo>
                      <a:pt x="13601" y="942"/>
                    </a:lnTo>
                    <a:lnTo>
                      <a:pt x="13538" y="1047"/>
                    </a:lnTo>
                    <a:lnTo>
                      <a:pt x="13454" y="1026"/>
                    </a:lnTo>
                    <a:lnTo>
                      <a:pt x="13454" y="901"/>
                    </a:lnTo>
                    <a:lnTo>
                      <a:pt x="13308" y="942"/>
                    </a:lnTo>
                    <a:lnTo>
                      <a:pt x="13266" y="1005"/>
                    </a:lnTo>
                    <a:lnTo>
                      <a:pt x="13224" y="921"/>
                    </a:lnTo>
                    <a:lnTo>
                      <a:pt x="13287" y="838"/>
                    </a:lnTo>
                    <a:lnTo>
                      <a:pt x="13245" y="775"/>
                    </a:lnTo>
                    <a:lnTo>
                      <a:pt x="13308" y="775"/>
                    </a:lnTo>
                    <a:lnTo>
                      <a:pt x="13371" y="691"/>
                    </a:lnTo>
                    <a:lnTo>
                      <a:pt x="13287" y="608"/>
                    </a:lnTo>
                    <a:lnTo>
                      <a:pt x="13078" y="587"/>
                    </a:lnTo>
                    <a:lnTo>
                      <a:pt x="12910" y="503"/>
                    </a:lnTo>
                    <a:lnTo>
                      <a:pt x="12785" y="524"/>
                    </a:lnTo>
                    <a:lnTo>
                      <a:pt x="12659" y="629"/>
                    </a:lnTo>
                    <a:lnTo>
                      <a:pt x="12638" y="733"/>
                    </a:lnTo>
                    <a:lnTo>
                      <a:pt x="12597" y="775"/>
                    </a:lnTo>
                    <a:lnTo>
                      <a:pt x="12513" y="670"/>
                    </a:lnTo>
                    <a:lnTo>
                      <a:pt x="12638" y="524"/>
                    </a:lnTo>
                    <a:lnTo>
                      <a:pt x="12659" y="461"/>
                    </a:lnTo>
                    <a:lnTo>
                      <a:pt x="12513" y="461"/>
                    </a:lnTo>
                    <a:lnTo>
                      <a:pt x="12387" y="377"/>
                    </a:lnTo>
                    <a:lnTo>
                      <a:pt x="12262" y="377"/>
                    </a:lnTo>
                    <a:lnTo>
                      <a:pt x="12199" y="482"/>
                    </a:lnTo>
                    <a:lnTo>
                      <a:pt x="12011" y="608"/>
                    </a:lnTo>
                    <a:lnTo>
                      <a:pt x="11885" y="733"/>
                    </a:lnTo>
                    <a:lnTo>
                      <a:pt x="11801" y="775"/>
                    </a:lnTo>
                    <a:lnTo>
                      <a:pt x="11781" y="712"/>
                    </a:lnTo>
                    <a:lnTo>
                      <a:pt x="11822" y="587"/>
                    </a:lnTo>
                    <a:lnTo>
                      <a:pt x="11822" y="419"/>
                    </a:lnTo>
                    <a:lnTo>
                      <a:pt x="11781" y="377"/>
                    </a:lnTo>
                    <a:lnTo>
                      <a:pt x="11739" y="273"/>
                    </a:lnTo>
                    <a:lnTo>
                      <a:pt x="11592" y="189"/>
                    </a:lnTo>
                    <a:lnTo>
                      <a:pt x="11467" y="210"/>
                    </a:lnTo>
                    <a:lnTo>
                      <a:pt x="11341" y="189"/>
                    </a:lnTo>
                    <a:lnTo>
                      <a:pt x="11278" y="85"/>
                    </a:lnTo>
                    <a:lnTo>
                      <a:pt x="11153" y="64"/>
                    </a:lnTo>
                    <a:lnTo>
                      <a:pt x="10985" y="105"/>
                    </a:lnTo>
                    <a:lnTo>
                      <a:pt x="10881" y="85"/>
                    </a:lnTo>
                    <a:lnTo>
                      <a:pt x="10818" y="64"/>
                    </a:lnTo>
                    <a:lnTo>
                      <a:pt x="10734" y="1"/>
                    </a:lnTo>
                    <a:lnTo>
                      <a:pt x="10651" y="64"/>
                    </a:lnTo>
                    <a:lnTo>
                      <a:pt x="10630" y="210"/>
                    </a:lnTo>
                    <a:lnTo>
                      <a:pt x="10734" y="461"/>
                    </a:lnTo>
                    <a:lnTo>
                      <a:pt x="10651" y="670"/>
                    </a:lnTo>
                    <a:lnTo>
                      <a:pt x="10651" y="817"/>
                    </a:lnTo>
                    <a:lnTo>
                      <a:pt x="10609" y="880"/>
                    </a:lnTo>
                    <a:lnTo>
                      <a:pt x="10525" y="838"/>
                    </a:lnTo>
                    <a:lnTo>
                      <a:pt x="10400" y="880"/>
                    </a:lnTo>
                    <a:lnTo>
                      <a:pt x="10337" y="817"/>
                    </a:lnTo>
                    <a:lnTo>
                      <a:pt x="10421" y="733"/>
                    </a:lnTo>
                    <a:lnTo>
                      <a:pt x="10358" y="566"/>
                    </a:lnTo>
                    <a:lnTo>
                      <a:pt x="10421" y="461"/>
                    </a:lnTo>
                    <a:lnTo>
                      <a:pt x="10441" y="315"/>
                    </a:lnTo>
                    <a:lnTo>
                      <a:pt x="10400" y="273"/>
                    </a:lnTo>
                    <a:lnTo>
                      <a:pt x="10232" y="398"/>
                    </a:lnTo>
                    <a:lnTo>
                      <a:pt x="10232" y="461"/>
                    </a:lnTo>
                    <a:lnTo>
                      <a:pt x="10149" y="482"/>
                    </a:lnTo>
                    <a:lnTo>
                      <a:pt x="10107" y="419"/>
                    </a:lnTo>
                    <a:lnTo>
                      <a:pt x="10149" y="273"/>
                    </a:lnTo>
                    <a:lnTo>
                      <a:pt x="10107" y="210"/>
                    </a:lnTo>
                    <a:lnTo>
                      <a:pt x="10044" y="252"/>
                    </a:lnTo>
                    <a:lnTo>
                      <a:pt x="9981" y="398"/>
                    </a:lnTo>
                    <a:lnTo>
                      <a:pt x="9897" y="398"/>
                    </a:lnTo>
                    <a:lnTo>
                      <a:pt x="9877" y="357"/>
                    </a:lnTo>
                    <a:lnTo>
                      <a:pt x="9918" y="252"/>
                    </a:lnTo>
                    <a:lnTo>
                      <a:pt x="9918" y="105"/>
                    </a:lnTo>
                    <a:lnTo>
                      <a:pt x="9897" y="64"/>
                    </a:lnTo>
                    <a:lnTo>
                      <a:pt x="96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76"/>
              <p:cNvSpPr/>
              <p:nvPr/>
            </p:nvSpPr>
            <p:spPr>
              <a:xfrm>
                <a:off x="2905300" y="2401625"/>
                <a:ext cx="91575" cy="98875"/>
              </a:xfrm>
              <a:custGeom>
                <a:avLst/>
                <a:gdLst/>
                <a:ahLst/>
                <a:cxnLst/>
                <a:rect l="l" t="t" r="r" b="b"/>
                <a:pathLst>
                  <a:path w="3663" h="3955" extrusionOk="0">
                    <a:moveTo>
                      <a:pt x="2909" y="2155"/>
                    </a:moveTo>
                    <a:lnTo>
                      <a:pt x="2872" y="2165"/>
                    </a:lnTo>
                    <a:lnTo>
                      <a:pt x="2872" y="2165"/>
                    </a:lnTo>
                    <a:lnTo>
                      <a:pt x="2878" y="2166"/>
                    </a:lnTo>
                    <a:lnTo>
                      <a:pt x="2878" y="2166"/>
                    </a:lnTo>
                    <a:lnTo>
                      <a:pt x="2930" y="2155"/>
                    </a:lnTo>
                    <a:close/>
                    <a:moveTo>
                      <a:pt x="2323" y="0"/>
                    </a:moveTo>
                    <a:lnTo>
                      <a:pt x="2260" y="42"/>
                    </a:lnTo>
                    <a:lnTo>
                      <a:pt x="2219" y="84"/>
                    </a:lnTo>
                    <a:lnTo>
                      <a:pt x="2135" y="84"/>
                    </a:lnTo>
                    <a:lnTo>
                      <a:pt x="2072" y="147"/>
                    </a:lnTo>
                    <a:lnTo>
                      <a:pt x="2009" y="188"/>
                    </a:lnTo>
                    <a:lnTo>
                      <a:pt x="1905" y="188"/>
                    </a:lnTo>
                    <a:lnTo>
                      <a:pt x="1779" y="293"/>
                    </a:lnTo>
                    <a:lnTo>
                      <a:pt x="1675" y="377"/>
                    </a:lnTo>
                    <a:lnTo>
                      <a:pt x="1675" y="460"/>
                    </a:lnTo>
                    <a:lnTo>
                      <a:pt x="1612" y="460"/>
                    </a:lnTo>
                    <a:lnTo>
                      <a:pt x="1570" y="419"/>
                    </a:lnTo>
                    <a:lnTo>
                      <a:pt x="1570" y="460"/>
                    </a:lnTo>
                    <a:lnTo>
                      <a:pt x="1591" y="481"/>
                    </a:lnTo>
                    <a:lnTo>
                      <a:pt x="1591" y="523"/>
                    </a:lnTo>
                    <a:lnTo>
                      <a:pt x="1528" y="586"/>
                    </a:lnTo>
                    <a:lnTo>
                      <a:pt x="1423" y="670"/>
                    </a:lnTo>
                    <a:lnTo>
                      <a:pt x="1382" y="691"/>
                    </a:lnTo>
                    <a:lnTo>
                      <a:pt x="1402" y="711"/>
                    </a:lnTo>
                    <a:lnTo>
                      <a:pt x="1382" y="774"/>
                    </a:lnTo>
                    <a:lnTo>
                      <a:pt x="1319" y="774"/>
                    </a:lnTo>
                    <a:lnTo>
                      <a:pt x="1319" y="816"/>
                    </a:lnTo>
                    <a:lnTo>
                      <a:pt x="1382" y="837"/>
                    </a:lnTo>
                    <a:lnTo>
                      <a:pt x="1319" y="879"/>
                    </a:lnTo>
                    <a:lnTo>
                      <a:pt x="1256" y="879"/>
                    </a:lnTo>
                    <a:lnTo>
                      <a:pt x="1193" y="942"/>
                    </a:lnTo>
                    <a:lnTo>
                      <a:pt x="1193" y="1004"/>
                    </a:lnTo>
                    <a:lnTo>
                      <a:pt x="1214" y="1004"/>
                    </a:lnTo>
                    <a:lnTo>
                      <a:pt x="1256" y="1025"/>
                    </a:lnTo>
                    <a:lnTo>
                      <a:pt x="1193" y="1046"/>
                    </a:lnTo>
                    <a:lnTo>
                      <a:pt x="1151" y="1046"/>
                    </a:lnTo>
                    <a:lnTo>
                      <a:pt x="1089" y="1151"/>
                    </a:lnTo>
                    <a:lnTo>
                      <a:pt x="1068" y="1214"/>
                    </a:lnTo>
                    <a:lnTo>
                      <a:pt x="942" y="1402"/>
                    </a:lnTo>
                    <a:lnTo>
                      <a:pt x="942" y="1444"/>
                    </a:lnTo>
                    <a:lnTo>
                      <a:pt x="984" y="1507"/>
                    </a:lnTo>
                    <a:lnTo>
                      <a:pt x="984" y="1548"/>
                    </a:lnTo>
                    <a:lnTo>
                      <a:pt x="963" y="1548"/>
                    </a:lnTo>
                    <a:lnTo>
                      <a:pt x="942" y="1527"/>
                    </a:lnTo>
                    <a:lnTo>
                      <a:pt x="900" y="1527"/>
                    </a:lnTo>
                    <a:lnTo>
                      <a:pt x="796" y="1569"/>
                    </a:lnTo>
                    <a:lnTo>
                      <a:pt x="754" y="1653"/>
                    </a:lnTo>
                    <a:lnTo>
                      <a:pt x="754" y="1716"/>
                    </a:lnTo>
                    <a:lnTo>
                      <a:pt x="796" y="1716"/>
                    </a:lnTo>
                    <a:lnTo>
                      <a:pt x="858" y="1758"/>
                    </a:lnTo>
                    <a:lnTo>
                      <a:pt x="838" y="1779"/>
                    </a:lnTo>
                    <a:lnTo>
                      <a:pt x="838" y="1841"/>
                    </a:lnTo>
                    <a:lnTo>
                      <a:pt x="775" y="1883"/>
                    </a:lnTo>
                    <a:lnTo>
                      <a:pt x="649" y="1862"/>
                    </a:lnTo>
                    <a:lnTo>
                      <a:pt x="628" y="1883"/>
                    </a:lnTo>
                    <a:lnTo>
                      <a:pt x="628" y="1946"/>
                    </a:lnTo>
                    <a:lnTo>
                      <a:pt x="545" y="2030"/>
                    </a:lnTo>
                    <a:lnTo>
                      <a:pt x="482" y="2134"/>
                    </a:lnTo>
                    <a:lnTo>
                      <a:pt x="440" y="2197"/>
                    </a:lnTo>
                    <a:lnTo>
                      <a:pt x="419" y="2197"/>
                    </a:lnTo>
                    <a:lnTo>
                      <a:pt x="419" y="2134"/>
                    </a:lnTo>
                    <a:lnTo>
                      <a:pt x="377" y="2197"/>
                    </a:lnTo>
                    <a:lnTo>
                      <a:pt x="335" y="2134"/>
                    </a:lnTo>
                    <a:lnTo>
                      <a:pt x="356" y="2072"/>
                    </a:lnTo>
                    <a:lnTo>
                      <a:pt x="440" y="2030"/>
                    </a:lnTo>
                    <a:lnTo>
                      <a:pt x="461" y="1967"/>
                    </a:lnTo>
                    <a:lnTo>
                      <a:pt x="440" y="1988"/>
                    </a:lnTo>
                    <a:lnTo>
                      <a:pt x="356" y="2051"/>
                    </a:lnTo>
                    <a:lnTo>
                      <a:pt x="231" y="2134"/>
                    </a:lnTo>
                    <a:lnTo>
                      <a:pt x="168" y="2260"/>
                    </a:lnTo>
                    <a:lnTo>
                      <a:pt x="231" y="2260"/>
                    </a:lnTo>
                    <a:lnTo>
                      <a:pt x="314" y="2239"/>
                    </a:lnTo>
                    <a:lnTo>
                      <a:pt x="461" y="2197"/>
                    </a:lnTo>
                    <a:lnTo>
                      <a:pt x="586" y="2197"/>
                    </a:lnTo>
                    <a:lnTo>
                      <a:pt x="524" y="2281"/>
                    </a:lnTo>
                    <a:lnTo>
                      <a:pt x="419" y="2406"/>
                    </a:lnTo>
                    <a:lnTo>
                      <a:pt x="335" y="2511"/>
                    </a:lnTo>
                    <a:lnTo>
                      <a:pt x="210" y="2595"/>
                    </a:lnTo>
                    <a:lnTo>
                      <a:pt x="105" y="2699"/>
                    </a:lnTo>
                    <a:lnTo>
                      <a:pt x="22" y="2699"/>
                    </a:lnTo>
                    <a:lnTo>
                      <a:pt x="1" y="2762"/>
                    </a:lnTo>
                    <a:lnTo>
                      <a:pt x="22" y="2804"/>
                    </a:lnTo>
                    <a:lnTo>
                      <a:pt x="1" y="2888"/>
                    </a:lnTo>
                    <a:lnTo>
                      <a:pt x="22" y="2929"/>
                    </a:lnTo>
                    <a:lnTo>
                      <a:pt x="63" y="2929"/>
                    </a:lnTo>
                    <a:lnTo>
                      <a:pt x="168" y="2971"/>
                    </a:lnTo>
                    <a:lnTo>
                      <a:pt x="314" y="2929"/>
                    </a:lnTo>
                    <a:lnTo>
                      <a:pt x="377" y="2888"/>
                    </a:lnTo>
                    <a:lnTo>
                      <a:pt x="482" y="2888"/>
                    </a:lnTo>
                    <a:lnTo>
                      <a:pt x="566" y="2825"/>
                    </a:lnTo>
                    <a:lnTo>
                      <a:pt x="586" y="2783"/>
                    </a:lnTo>
                    <a:lnTo>
                      <a:pt x="586" y="2804"/>
                    </a:lnTo>
                    <a:lnTo>
                      <a:pt x="545" y="2888"/>
                    </a:lnTo>
                    <a:lnTo>
                      <a:pt x="670" y="2908"/>
                    </a:lnTo>
                    <a:lnTo>
                      <a:pt x="754" y="2888"/>
                    </a:lnTo>
                    <a:lnTo>
                      <a:pt x="796" y="2929"/>
                    </a:lnTo>
                    <a:lnTo>
                      <a:pt x="963" y="2929"/>
                    </a:lnTo>
                    <a:lnTo>
                      <a:pt x="1047" y="2908"/>
                    </a:lnTo>
                    <a:lnTo>
                      <a:pt x="1068" y="2971"/>
                    </a:lnTo>
                    <a:lnTo>
                      <a:pt x="1110" y="3013"/>
                    </a:lnTo>
                    <a:lnTo>
                      <a:pt x="1214" y="3013"/>
                    </a:lnTo>
                    <a:lnTo>
                      <a:pt x="1256" y="2992"/>
                    </a:lnTo>
                    <a:lnTo>
                      <a:pt x="1277" y="3013"/>
                    </a:lnTo>
                    <a:lnTo>
                      <a:pt x="1361" y="3013"/>
                    </a:lnTo>
                    <a:lnTo>
                      <a:pt x="1402" y="2992"/>
                    </a:lnTo>
                    <a:lnTo>
                      <a:pt x="1402" y="2950"/>
                    </a:lnTo>
                    <a:lnTo>
                      <a:pt x="1486" y="2950"/>
                    </a:lnTo>
                    <a:lnTo>
                      <a:pt x="1507" y="2992"/>
                    </a:lnTo>
                    <a:lnTo>
                      <a:pt x="1570" y="2992"/>
                    </a:lnTo>
                    <a:lnTo>
                      <a:pt x="1591" y="2929"/>
                    </a:lnTo>
                    <a:lnTo>
                      <a:pt x="1633" y="2929"/>
                    </a:lnTo>
                    <a:lnTo>
                      <a:pt x="1695" y="2971"/>
                    </a:lnTo>
                    <a:lnTo>
                      <a:pt x="1716" y="2908"/>
                    </a:lnTo>
                    <a:lnTo>
                      <a:pt x="1716" y="2867"/>
                    </a:lnTo>
                    <a:lnTo>
                      <a:pt x="1716" y="2783"/>
                    </a:lnTo>
                    <a:lnTo>
                      <a:pt x="1737" y="2804"/>
                    </a:lnTo>
                    <a:lnTo>
                      <a:pt x="1779" y="2762"/>
                    </a:lnTo>
                    <a:lnTo>
                      <a:pt x="1821" y="2762"/>
                    </a:lnTo>
                    <a:lnTo>
                      <a:pt x="1800" y="2783"/>
                    </a:lnTo>
                    <a:lnTo>
                      <a:pt x="1779" y="2888"/>
                    </a:lnTo>
                    <a:lnTo>
                      <a:pt x="1800" y="2908"/>
                    </a:lnTo>
                    <a:lnTo>
                      <a:pt x="1821" y="2867"/>
                    </a:lnTo>
                    <a:lnTo>
                      <a:pt x="1884" y="2783"/>
                    </a:lnTo>
                    <a:lnTo>
                      <a:pt x="1905" y="2783"/>
                    </a:lnTo>
                    <a:lnTo>
                      <a:pt x="1905" y="2867"/>
                    </a:lnTo>
                    <a:lnTo>
                      <a:pt x="1884" y="2908"/>
                    </a:lnTo>
                    <a:lnTo>
                      <a:pt x="1884" y="2971"/>
                    </a:lnTo>
                    <a:lnTo>
                      <a:pt x="1947" y="2929"/>
                    </a:lnTo>
                    <a:lnTo>
                      <a:pt x="1988" y="2929"/>
                    </a:lnTo>
                    <a:lnTo>
                      <a:pt x="1988" y="2971"/>
                    </a:lnTo>
                    <a:lnTo>
                      <a:pt x="1884" y="3034"/>
                    </a:lnTo>
                    <a:lnTo>
                      <a:pt x="1779" y="3097"/>
                    </a:lnTo>
                    <a:lnTo>
                      <a:pt x="1800" y="3118"/>
                    </a:lnTo>
                    <a:lnTo>
                      <a:pt x="1821" y="3097"/>
                    </a:lnTo>
                    <a:lnTo>
                      <a:pt x="1884" y="3097"/>
                    </a:lnTo>
                    <a:lnTo>
                      <a:pt x="1905" y="3118"/>
                    </a:lnTo>
                    <a:lnTo>
                      <a:pt x="1947" y="3118"/>
                    </a:lnTo>
                    <a:lnTo>
                      <a:pt x="1988" y="3139"/>
                    </a:lnTo>
                    <a:lnTo>
                      <a:pt x="2030" y="3118"/>
                    </a:lnTo>
                    <a:lnTo>
                      <a:pt x="2114" y="3097"/>
                    </a:lnTo>
                    <a:lnTo>
                      <a:pt x="2135" y="3013"/>
                    </a:lnTo>
                    <a:lnTo>
                      <a:pt x="2135" y="2971"/>
                    </a:lnTo>
                    <a:lnTo>
                      <a:pt x="2198" y="2992"/>
                    </a:lnTo>
                    <a:lnTo>
                      <a:pt x="2260" y="3013"/>
                    </a:lnTo>
                    <a:lnTo>
                      <a:pt x="2323" y="3076"/>
                    </a:lnTo>
                    <a:lnTo>
                      <a:pt x="2365" y="3034"/>
                    </a:lnTo>
                    <a:lnTo>
                      <a:pt x="2428" y="3013"/>
                    </a:lnTo>
                    <a:lnTo>
                      <a:pt x="2511" y="3013"/>
                    </a:lnTo>
                    <a:lnTo>
                      <a:pt x="2449" y="3076"/>
                    </a:lnTo>
                    <a:lnTo>
                      <a:pt x="2449" y="3097"/>
                    </a:lnTo>
                    <a:lnTo>
                      <a:pt x="2344" y="3139"/>
                    </a:lnTo>
                    <a:lnTo>
                      <a:pt x="2239" y="3139"/>
                    </a:lnTo>
                    <a:lnTo>
                      <a:pt x="2198" y="3201"/>
                    </a:lnTo>
                    <a:lnTo>
                      <a:pt x="2198" y="3243"/>
                    </a:lnTo>
                    <a:lnTo>
                      <a:pt x="2156" y="3285"/>
                    </a:lnTo>
                    <a:lnTo>
                      <a:pt x="2135" y="3327"/>
                    </a:lnTo>
                    <a:lnTo>
                      <a:pt x="2051" y="3327"/>
                    </a:lnTo>
                    <a:lnTo>
                      <a:pt x="2009" y="3348"/>
                    </a:lnTo>
                    <a:lnTo>
                      <a:pt x="1988" y="3411"/>
                    </a:lnTo>
                    <a:lnTo>
                      <a:pt x="1926" y="3432"/>
                    </a:lnTo>
                    <a:lnTo>
                      <a:pt x="1821" y="3452"/>
                    </a:lnTo>
                    <a:lnTo>
                      <a:pt x="1737" y="3515"/>
                    </a:lnTo>
                    <a:lnTo>
                      <a:pt x="1716" y="3557"/>
                    </a:lnTo>
                    <a:lnTo>
                      <a:pt x="1737" y="3599"/>
                    </a:lnTo>
                    <a:lnTo>
                      <a:pt x="1779" y="3620"/>
                    </a:lnTo>
                    <a:lnTo>
                      <a:pt x="1842" y="3620"/>
                    </a:lnTo>
                    <a:lnTo>
                      <a:pt x="1884" y="3557"/>
                    </a:lnTo>
                    <a:lnTo>
                      <a:pt x="1905" y="3536"/>
                    </a:lnTo>
                    <a:lnTo>
                      <a:pt x="1947" y="3536"/>
                    </a:lnTo>
                    <a:lnTo>
                      <a:pt x="1947" y="3599"/>
                    </a:lnTo>
                    <a:lnTo>
                      <a:pt x="1988" y="3620"/>
                    </a:lnTo>
                    <a:lnTo>
                      <a:pt x="2051" y="3599"/>
                    </a:lnTo>
                    <a:lnTo>
                      <a:pt x="2114" y="3536"/>
                    </a:lnTo>
                    <a:lnTo>
                      <a:pt x="2135" y="3494"/>
                    </a:lnTo>
                    <a:lnTo>
                      <a:pt x="2156" y="3494"/>
                    </a:lnTo>
                    <a:lnTo>
                      <a:pt x="2198" y="3432"/>
                    </a:lnTo>
                    <a:lnTo>
                      <a:pt x="2219" y="3348"/>
                    </a:lnTo>
                    <a:lnTo>
                      <a:pt x="2260" y="3327"/>
                    </a:lnTo>
                    <a:lnTo>
                      <a:pt x="2365" y="3222"/>
                    </a:lnTo>
                    <a:lnTo>
                      <a:pt x="2428" y="3201"/>
                    </a:lnTo>
                    <a:lnTo>
                      <a:pt x="2470" y="3222"/>
                    </a:lnTo>
                    <a:lnTo>
                      <a:pt x="2553" y="3222"/>
                    </a:lnTo>
                    <a:lnTo>
                      <a:pt x="2511" y="3285"/>
                    </a:lnTo>
                    <a:lnTo>
                      <a:pt x="2553" y="3285"/>
                    </a:lnTo>
                    <a:lnTo>
                      <a:pt x="2616" y="3243"/>
                    </a:lnTo>
                    <a:lnTo>
                      <a:pt x="2658" y="3118"/>
                    </a:lnTo>
                    <a:lnTo>
                      <a:pt x="2721" y="3013"/>
                    </a:lnTo>
                    <a:lnTo>
                      <a:pt x="2721" y="2908"/>
                    </a:lnTo>
                    <a:lnTo>
                      <a:pt x="2742" y="2888"/>
                    </a:lnTo>
                    <a:lnTo>
                      <a:pt x="2763" y="2888"/>
                    </a:lnTo>
                    <a:lnTo>
                      <a:pt x="2825" y="2929"/>
                    </a:lnTo>
                    <a:lnTo>
                      <a:pt x="2846" y="2929"/>
                    </a:lnTo>
                    <a:lnTo>
                      <a:pt x="2888" y="2971"/>
                    </a:lnTo>
                    <a:lnTo>
                      <a:pt x="2888" y="3076"/>
                    </a:lnTo>
                    <a:lnTo>
                      <a:pt x="2867" y="3139"/>
                    </a:lnTo>
                    <a:lnTo>
                      <a:pt x="2846" y="3222"/>
                    </a:lnTo>
                    <a:lnTo>
                      <a:pt x="2867" y="3285"/>
                    </a:lnTo>
                    <a:lnTo>
                      <a:pt x="2846" y="3327"/>
                    </a:lnTo>
                    <a:lnTo>
                      <a:pt x="2763" y="3411"/>
                    </a:lnTo>
                    <a:lnTo>
                      <a:pt x="2721" y="3557"/>
                    </a:lnTo>
                    <a:lnTo>
                      <a:pt x="2721" y="3641"/>
                    </a:lnTo>
                    <a:lnTo>
                      <a:pt x="2679" y="3662"/>
                    </a:lnTo>
                    <a:lnTo>
                      <a:pt x="2679" y="3745"/>
                    </a:lnTo>
                    <a:lnTo>
                      <a:pt x="2742" y="3766"/>
                    </a:lnTo>
                    <a:lnTo>
                      <a:pt x="2825" y="3724"/>
                    </a:lnTo>
                    <a:lnTo>
                      <a:pt x="2888" y="3557"/>
                    </a:lnTo>
                    <a:lnTo>
                      <a:pt x="2951" y="3557"/>
                    </a:lnTo>
                    <a:lnTo>
                      <a:pt x="3035" y="3452"/>
                    </a:lnTo>
                    <a:lnTo>
                      <a:pt x="3076" y="3411"/>
                    </a:lnTo>
                    <a:lnTo>
                      <a:pt x="3097" y="3432"/>
                    </a:lnTo>
                    <a:lnTo>
                      <a:pt x="3202" y="3432"/>
                    </a:lnTo>
                    <a:lnTo>
                      <a:pt x="3202" y="3494"/>
                    </a:lnTo>
                    <a:lnTo>
                      <a:pt x="3139" y="3515"/>
                    </a:lnTo>
                    <a:lnTo>
                      <a:pt x="3035" y="3620"/>
                    </a:lnTo>
                    <a:lnTo>
                      <a:pt x="3035" y="3704"/>
                    </a:lnTo>
                    <a:lnTo>
                      <a:pt x="2993" y="3766"/>
                    </a:lnTo>
                    <a:lnTo>
                      <a:pt x="3035" y="3808"/>
                    </a:lnTo>
                    <a:lnTo>
                      <a:pt x="3035" y="3913"/>
                    </a:lnTo>
                    <a:lnTo>
                      <a:pt x="3076" y="3955"/>
                    </a:lnTo>
                    <a:lnTo>
                      <a:pt x="3097" y="3871"/>
                    </a:lnTo>
                    <a:lnTo>
                      <a:pt x="3160" y="3829"/>
                    </a:lnTo>
                    <a:lnTo>
                      <a:pt x="3202" y="3829"/>
                    </a:lnTo>
                    <a:lnTo>
                      <a:pt x="3265" y="3913"/>
                    </a:lnTo>
                    <a:lnTo>
                      <a:pt x="3307" y="3934"/>
                    </a:lnTo>
                    <a:lnTo>
                      <a:pt x="3390" y="3871"/>
                    </a:lnTo>
                    <a:lnTo>
                      <a:pt x="3390" y="3829"/>
                    </a:lnTo>
                    <a:lnTo>
                      <a:pt x="3411" y="3829"/>
                    </a:lnTo>
                    <a:lnTo>
                      <a:pt x="3453" y="3766"/>
                    </a:lnTo>
                    <a:lnTo>
                      <a:pt x="3453" y="3704"/>
                    </a:lnTo>
                    <a:lnTo>
                      <a:pt x="3474" y="3704"/>
                    </a:lnTo>
                    <a:lnTo>
                      <a:pt x="3495" y="3641"/>
                    </a:lnTo>
                    <a:lnTo>
                      <a:pt x="3474" y="3599"/>
                    </a:lnTo>
                    <a:lnTo>
                      <a:pt x="3495" y="3494"/>
                    </a:lnTo>
                    <a:lnTo>
                      <a:pt x="3599" y="3348"/>
                    </a:lnTo>
                    <a:lnTo>
                      <a:pt x="3662" y="3243"/>
                    </a:lnTo>
                    <a:lnTo>
                      <a:pt x="3662" y="3097"/>
                    </a:lnTo>
                    <a:lnTo>
                      <a:pt x="3662" y="3034"/>
                    </a:lnTo>
                    <a:lnTo>
                      <a:pt x="3620" y="3034"/>
                    </a:lnTo>
                    <a:lnTo>
                      <a:pt x="3620" y="3097"/>
                    </a:lnTo>
                    <a:lnTo>
                      <a:pt x="3579" y="3180"/>
                    </a:lnTo>
                    <a:lnTo>
                      <a:pt x="3495" y="3222"/>
                    </a:lnTo>
                    <a:lnTo>
                      <a:pt x="3411" y="3306"/>
                    </a:lnTo>
                    <a:lnTo>
                      <a:pt x="3369" y="3327"/>
                    </a:lnTo>
                    <a:lnTo>
                      <a:pt x="3348" y="3243"/>
                    </a:lnTo>
                    <a:lnTo>
                      <a:pt x="3369" y="3180"/>
                    </a:lnTo>
                    <a:lnTo>
                      <a:pt x="3369" y="3097"/>
                    </a:lnTo>
                    <a:lnTo>
                      <a:pt x="3474" y="3013"/>
                    </a:lnTo>
                    <a:lnTo>
                      <a:pt x="3495" y="2971"/>
                    </a:lnTo>
                    <a:lnTo>
                      <a:pt x="3579" y="2888"/>
                    </a:lnTo>
                    <a:lnTo>
                      <a:pt x="3599" y="2888"/>
                    </a:lnTo>
                    <a:lnTo>
                      <a:pt x="3662" y="2867"/>
                    </a:lnTo>
                    <a:lnTo>
                      <a:pt x="3620" y="2804"/>
                    </a:lnTo>
                    <a:lnTo>
                      <a:pt x="3579" y="2867"/>
                    </a:lnTo>
                    <a:lnTo>
                      <a:pt x="3516" y="2867"/>
                    </a:lnTo>
                    <a:lnTo>
                      <a:pt x="3453" y="2888"/>
                    </a:lnTo>
                    <a:lnTo>
                      <a:pt x="3390" y="2888"/>
                    </a:lnTo>
                    <a:lnTo>
                      <a:pt x="3307" y="2929"/>
                    </a:lnTo>
                    <a:lnTo>
                      <a:pt x="3286" y="2992"/>
                    </a:lnTo>
                    <a:lnTo>
                      <a:pt x="3181" y="3076"/>
                    </a:lnTo>
                    <a:lnTo>
                      <a:pt x="3181" y="3118"/>
                    </a:lnTo>
                    <a:lnTo>
                      <a:pt x="3139" y="3180"/>
                    </a:lnTo>
                    <a:lnTo>
                      <a:pt x="3055" y="3097"/>
                    </a:lnTo>
                    <a:lnTo>
                      <a:pt x="3055" y="3034"/>
                    </a:lnTo>
                    <a:lnTo>
                      <a:pt x="3035" y="2971"/>
                    </a:lnTo>
                    <a:lnTo>
                      <a:pt x="3035" y="2888"/>
                    </a:lnTo>
                    <a:lnTo>
                      <a:pt x="3076" y="2929"/>
                    </a:lnTo>
                    <a:lnTo>
                      <a:pt x="3097" y="2929"/>
                    </a:lnTo>
                    <a:lnTo>
                      <a:pt x="3181" y="2825"/>
                    </a:lnTo>
                    <a:lnTo>
                      <a:pt x="3139" y="2825"/>
                    </a:lnTo>
                    <a:lnTo>
                      <a:pt x="3055" y="2804"/>
                    </a:lnTo>
                    <a:lnTo>
                      <a:pt x="3181" y="2804"/>
                    </a:lnTo>
                    <a:lnTo>
                      <a:pt x="3076" y="2783"/>
                    </a:lnTo>
                    <a:lnTo>
                      <a:pt x="3035" y="2720"/>
                    </a:lnTo>
                    <a:lnTo>
                      <a:pt x="3035" y="2678"/>
                    </a:lnTo>
                    <a:lnTo>
                      <a:pt x="3055" y="2657"/>
                    </a:lnTo>
                    <a:lnTo>
                      <a:pt x="3160" y="2657"/>
                    </a:lnTo>
                    <a:lnTo>
                      <a:pt x="3181" y="2616"/>
                    </a:lnTo>
                    <a:lnTo>
                      <a:pt x="3265" y="2553"/>
                    </a:lnTo>
                    <a:lnTo>
                      <a:pt x="3286" y="2448"/>
                    </a:lnTo>
                    <a:lnTo>
                      <a:pt x="3369" y="2448"/>
                    </a:lnTo>
                    <a:lnTo>
                      <a:pt x="3390" y="2469"/>
                    </a:lnTo>
                    <a:lnTo>
                      <a:pt x="3495" y="2406"/>
                    </a:lnTo>
                    <a:lnTo>
                      <a:pt x="3516" y="2344"/>
                    </a:lnTo>
                    <a:lnTo>
                      <a:pt x="3516" y="2260"/>
                    </a:lnTo>
                    <a:lnTo>
                      <a:pt x="3495" y="2197"/>
                    </a:lnTo>
                    <a:lnTo>
                      <a:pt x="3411" y="2281"/>
                    </a:lnTo>
                    <a:lnTo>
                      <a:pt x="3369" y="2302"/>
                    </a:lnTo>
                    <a:lnTo>
                      <a:pt x="3348" y="2281"/>
                    </a:lnTo>
                    <a:lnTo>
                      <a:pt x="3286" y="2281"/>
                    </a:lnTo>
                    <a:lnTo>
                      <a:pt x="3286" y="2344"/>
                    </a:lnTo>
                    <a:lnTo>
                      <a:pt x="3286" y="2406"/>
                    </a:lnTo>
                    <a:lnTo>
                      <a:pt x="3244" y="2448"/>
                    </a:lnTo>
                    <a:lnTo>
                      <a:pt x="3181" y="2448"/>
                    </a:lnTo>
                    <a:lnTo>
                      <a:pt x="3097" y="2490"/>
                    </a:lnTo>
                    <a:lnTo>
                      <a:pt x="3055" y="2511"/>
                    </a:lnTo>
                    <a:lnTo>
                      <a:pt x="3055" y="2574"/>
                    </a:lnTo>
                    <a:lnTo>
                      <a:pt x="2993" y="2595"/>
                    </a:lnTo>
                    <a:lnTo>
                      <a:pt x="3035" y="2553"/>
                    </a:lnTo>
                    <a:lnTo>
                      <a:pt x="3035" y="2469"/>
                    </a:lnTo>
                    <a:lnTo>
                      <a:pt x="2993" y="2490"/>
                    </a:lnTo>
                    <a:lnTo>
                      <a:pt x="2951" y="2490"/>
                    </a:lnTo>
                    <a:lnTo>
                      <a:pt x="2993" y="2469"/>
                    </a:lnTo>
                    <a:lnTo>
                      <a:pt x="3055" y="2406"/>
                    </a:lnTo>
                    <a:lnTo>
                      <a:pt x="3076" y="2385"/>
                    </a:lnTo>
                    <a:lnTo>
                      <a:pt x="3035" y="2364"/>
                    </a:lnTo>
                    <a:lnTo>
                      <a:pt x="3076" y="2302"/>
                    </a:lnTo>
                    <a:lnTo>
                      <a:pt x="3097" y="2239"/>
                    </a:lnTo>
                    <a:lnTo>
                      <a:pt x="3055" y="2197"/>
                    </a:lnTo>
                    <a:lnTo>
                      <a:pt x="2993" y="2260"/>
                    </a:lnTo>
                    <a:lnTo>
                      <a:pt x="3035" y="2197"/>
                    </a:lnTo>
                    <a:lnTo>
                      <a:pt x="3035" y="2155"/>
                    </a:lnTo>
                    <a:lnTo>
                      <a:pt x="2993" y="2155"/>
                    </a:lnTo>
                    <a:lnTo>
                      <a:pt x="2930" y="2176"/>
                    </a:lnTo>
                    <a:lnTo>
                      <a:pt x="2878" y="2166"/>
                    </a:lnTo>
                    <a:lnTo>
                      <a:pt x="2878" y="2166"/>
                    </a:lnTo>
                    <a:lnTo>
                      <a:pt x="2825" y="2176"/>
                    </a:lnTo>
                    <a:lnTo>
                      <a:pt x="2872" y="2165"/>
                    </a:lnTo>
                    <a:lnTo>
                      <a:pt x="2872" y="2165"/>
                    </a:lnTo>
                    <a:lnTo>
                      <a:pt x="2825" y="2155"/>
                    </a:lnTo>
                    <a:lnTo>
                      <a:pt x="2909" y="2155"/>
                    </a:lnTo>
                    <a:lnTo>
                      <a:pt x="2993" y="2113"/>
                    </a:lnTo>
                    <a:lnTo>
                      <a:pt x="3035" y="2072"/>
                    </a:lnTo>
                    <a:lnTo>
                      <a:pt x="3076" y="2072"/>
                    </a:lnTo>
                    <a:lnTo>
                      <a:pt x="3139" y="2051"/>
                    </a:lnTo>
                    <a:lnTo>
                      <a:pt x="3139" y="1967"/>
                    </a:lnTo>
                    <a:lnTo>
                      <a:pt x="3181" y="1904"/>
                    </a:lnTo>
                    <a:lnTo>
                      <a:pt x="3181" y="1862"/>
                    </a:lnTo>
                    <a:lnTo>
                      <a:pt x="3097" y="1800"/>
                    </a:lnTo>
                    <a:lnTo>
                      <a:pt x="2993" y="1716"/>
                    </a:lnTo>
                    <a:lnTo>
                      <a:pt x="2888" y="1716"/>
                    </a:lnTo>
                    <a:lnTo>
                      <a:pt x="2783" y="1737"/>
                    </a:lnTo>
                    <a:lnTo>
                      <a:pt x="2742" y="1737"/>
                    </a:lnTo>
                    <a:lnTo>
                      <a:pt x="2742" y="1779"/>
                    </a:lnTo>
                    <a:lnTo>
                      <a:pt x="2679" y="1862"/>
                    </a:lnTo>
                    <a:lnTo>
                      <a:pt x="2658" y="1946"/>
                    </a:lnTo>
                    <a:lnTo>
                      <a:pt x="2679" y="1841"/>
                    </a:lnTo>
                    <a:lnTo>
                      <a:pt x="2658" y="1820"/>
                    </a:lnTo>
                    <a:lnTo>
                      <a:pt x="2679" y="1758"/>
                    </a:lnTo>
                    <a:lnTo>
                      <a:pt x="2742" y="1674"/>
                    </a:lnTo>
                    <a:lnTo>
                      <a:pt x="2721" y="1674"/>
                    </a:lnTo>
                    <a:lnTo>
                      <a:pt x="2637" y="1737"/>
                    </a:lnTo>
                    <a:lnTo>
                      <a:pt x="2574" y="1779"/>
                    </a:lnTo>
                    <a:lnTo>
                      <a:pt x="2553" y="1862"/>
                    </a:lnTo>
                    <a:lnTo>
                      <a:pt x="2532" y="1841"/>
                    </a:lnTo>
                    <a:lnTo>
                      <a:pt x="2491" y="1862"/>
                    </a:lnTo>
                    <a:lnTo>
                      <a:pt x="2449" y="1883"/>
                    </a:lnTo>
                    <a:lnTo>
                      <a:pt x="2428" y="1862"/>
                    </a:lnTo>
                    <a:lnTo>
                      <a:pt x="2344" y="1925"/>
                    </a:lnTo>
                    <a:lnTo>
                      <a:pt x="2323" y="2030"/>
                    </a:lnTo>
                    <a:lnTo>
                      <a:pt x="2239" y="2072"/>
                    </a:lnTo>
                    <a:lnTo>
                      <a:pt x="2239" y="2072"/>
                    </a:lnTo>
                    <a:lnTo>
                      <a:pt x="2281" y="2030"/>
                    </a:lnTo>
                    <a:lnTo>
                      <a:pt x="2323" y="1883"/>
                    </a:lnTo>
                    <a:lnTo>
                      <a:pt x="2365" y="1779"/>
                    </a:lnTo>
                    <a:lnTo>
                      <a:pt x="2344" y="1758"/>
                    </a:lnTo>
                    <a:lnTo>
                      <a:pt x="2281" y="1779"/>
                    </a:lnTo>
                    <a:lnTo>
                      <a:pt x="2260" y="1841"/>
                    </a:lnTo>
                    <a:lnTo>
                      <a:pt x="2219" y="1883"/>
                    </a:lnTo>
                    <a:lnTo>
                      <a:pt x="2177" y="1841"/>
                    </a:lnTo>
                    <a:lnTo>
                      <a:pt x="2239" y="1779"/>
                    </a:lnTo>
                    <a:lnTo>
                      <a:pt x="2260" y="1737"/>
                    </a:lnTo>
                    <a:lnTo>
                      <a:pt x="2260" y="1716"/>
                    </a:lnTo>
                    <a:lnTo>
                      <a:pt x="2177" y="1737"/>
                    </a:lnTo>
                    <a:lnTo>
                      <a:pt x="2072" y="1820"/>
                    </a:lnTo>
                    <a:lnTo>
                      <a:pt x="2030" y="1820"/>
                    </a:lnTo>
                    <a:lnTo>
                      <a:pt x="2009" y="1737"/>
                    </a:lnTo>
                    <a:lnTo>
                      <a:pt x="1967" y="1737"/>
                    </a:lnTo>
                    <a:lnTo>
                      <a:pt x="1905" y="1820"/>
                    </a:lnTo>
                    <a:lnTo>
                      <a:pt x="1842" y="1820"/>
                    </a:lnTo>
                    <a:lnTo>
                      <a:pt x="1842" y="1779"/>
                    </a:lnTo>
                    <a:lnTo>
                      <a:pt x="1947" y="1737"/>
                    </a:lnTo>
                    <a:lnTo>
                      <a:pt x="2009" y="1632"/>
                    </a:lnTo>
                    <a:lnTo>
                      <a:pt x="2030" y="1548"/>
                    </a:lnTo>
                    <a:lnTo>
                      <a:pt x="1947" y="1548"/>
                    </a:lnTo>
                    <a:lnTo>
                      <a:pt x="1863" y="1611"/>
                    </a:lnTo>
                    <a:lnTo>
                      <a:pt x="1863" y="1611"/>
                    </a:lnTo>
                    <a:lnTo>
                      <a:pt x="1926" y="1527"/>
                    </a:lnTo>
                    <a:lnTo>
                      <a:pt x="2009" y="1444"/>
                    </a:lnTo>
                    <a:lnTo>
                      <a:pt x="2114" y="1444"/>
                    </a:lnTo>
                    <a:lnTo>
                      <a:pt x="2156" y="1423"/>
                    </a:lnTo>
                    <a:lnTo>
                      <a:pt x="2239" y="1381"/>
                    </a:lnTo>
                    <a:lnTo>
                      <a:pt x="2281" y="1339"/>
                    </a:lnTo>
                    <a:lnTo>
                      <a:pt x="2281" y="1276"/>
                    </a:lnTo>
                    <a:lnTo>
                      <a:pt x="2260" y="1318"/>
                    </a:lnTo>
                    <a:lnTo>
                      <a:pt x="2156" y="1339"/>
                    </a:lnTo>
                    <a:lnTo>
                      <a:pt x="2114" y="1318"/>
                    </a:lnTo>
                    <a:lnTo>
                      <a:pt x="2030" y="1235"/>
                    </a:lnTo>
                    <a:lnTo>
                      <a:pt x="1967" y="1235"/>
                    </a:lnTo>
                    <a:lnTo>
                      <a:pt x="1926" y="1255"/>
                    </a:lnTo>
                    <a:lnTo>
                      <a:pt x="1967" y="1151"/>
                    </a:lnTo>
                    <a:lnTo>
                      <a:pt x="2009" y="1130"/>
                    </a:lnTo>
                    <a:lnTo>
                      <a:pt x="2009" y="1109"/>
                    </a:lnTo>
                    <a:lnTo>
                      <a:pt x="1947" y="1130"/>
                    </a:lnTo>
                    <a:lnTo>
                      <a:pt x="1863" y="1193"/>
                    </a:lnTo>
                    <a:lnTo>
                      <a:pt x="1821" y="1255"/>
                    </a:lnTo>
                    <a:lnTo>
                      <a:pt x="1737" y="1339"/>
                    </a:lnTo>
                    <a:lnTo>
                      <a:pt x="1695" y="1360"/>
                    </a:lnTo>
                    <a:lnTo>
                      <a:pt x="1654" y="1423"/>
                    </a:lnTo>
                    <a:lnTo>
                      <a:pt x="1591" y="1465"/>
                    </a:lnTo>
                    <a:lnTo>
                      <a:pt x="1528" y="1548"/>
                    </a:lnTo>
                    <a:lnTo>
                      <a:pt x="1528" y="1444"/>
                    </a:lnTo>
                    <a:lnTo>
                      <a:pt x="1549" y="1360"/>
                    </a:lnTo>
                    <a:lnTo>
                      <a:pt x="1612" y="1297"/>
                    </a:lnTo>
                    <a:lnTo>
                      <a:pt x="1612" y="1235"/>
                    </a:lnTo>
                    <a:lnTo>
                      <a:pt x="1654" y="1130"/>
                    </a:lnTo>
                    <a:lnTo>
                      <a:pt x="1737" y="1046"/>
                    </a:lnTo>
                    <a:lnTo>
                      <a:pt x="1737" y="1004"/>
                    </a:lnTo>
                    <a:lnTo>
                      <a:pt x="1800" y="942"/>
                    </a:lnTo>
                    <a:lnTo>
                      <a:pt x="1821" y="921"/>
                    </a:lnTo>
                    <a:lnTo>
                      <a:pt x="1863" y="816"/>
                    </a:lnTo>
                    <a:lnTo>
                      <a:pt x="1947" y="774"/>
                    </a:lnTo>
                    <a:lnTo>
                      <a:pt x="2009" y="711"/>
                    </a:lnTo>
                    <a:lnTo>
                      <a:pt x="2051" y="691"/>
                    </a:lnTo>
                    <a:lnTo>
                      <a:pt x="2072" y="670"/>
                    </a:lnTo>
                    <a:lnTo>
                      <a:pt x="2072" y="607"/>
                    </a:lnTo>
                    <a:lnTo>
                      <a:pt x="2114" y="565"/>
                    </a:lnTo>
                    <a:lnTo>
                      <a:pt x="2135" y="481"/>
                    </a:lnTo>
                    <a:lnTo>
                      <a:pt x="2135" y="523"/>
                    </a:lnTo>
                    <a:lnTo>
                      <a:pt x="2114" y="586"/>
                    </a:lnTo>
                    <a:lnTo>
                      <a:pt x="2135" y="628"/>
                    </a:lnTo>
                    <a:lnTo>
                      <a:pt x="2219" y="523"/>
                    </a:lnTo>
                    <a:lnTo>
                      <a:pt x="2323" y="419"/>
                    </a:lnTo>
                    <a:lnTo>
                      <a:pt x="2344" y="377"/>
                    </a:lnTo>
                    <a:lnTo>
                      <a:pt x="2323" y="314"/>
                    </a:lnTo>
                    <a:lnTo>
                      <a:pt x="2260" y="314"/>
                    </a:lnTo>
                    <a:lnTo>
                      <a:pt x="2219" y="377"/>
                    </a:lnTo>
                    <a:lnTo>
                      <a:pt x="2177" y="293"/>
                    </a:lnTo>
                    <a:lnTo>
                      <a:pt x="2156" y="272"/>
                    </a:lnTo>
                    <a:lnTo>
                      <a:pt x="2177" y="209"/>
                    </a:lnTo>
                    <a:lnTo>
                      <a:pt x="2239" y="188"/>
                    </a:lnTo>
                    <a:lnTo>
                      <a:pt x="2323" y="209"/>
                    </a:lnTo>
                    <a:lnTo>
                      <a:pt x="2386" y="272"/>
                    </a:lnTo>
                    <a:lnTo>
                      <a:pt x="2449" y="251"/>
                    </a:lnTo>
                    <a:lnTo>
                      <a:pt x="2491" y="188"/>
                    </a:lnTo>
                    <a:lnTo>
                      <a:pt x="2491" y="42"/>
                    </a:lnTo>
                    <a:lnTo>
                      <a:pt x="2428" y="42"/>
                    </a:lnTo>
                    <a:lnTo>
                      <a:pt x="2365" y="63"/>
                    </a:lnTo>
                    <a:lnTo>
                      <a:pt x="2365" y="105"/>
                    </a:lnTo>
                    <a:lnTo>
                      <a:pt x="2323" y="105"/>
                    </a:lnTo>
                    <a:lnTo>
                      <a:pt x="2323" y="63"/>
                    </a:lnTo>
                    <a:lnTo>
                      <a:pt x="23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76"/>
              <p:cNvSpPr/>
              <p:nvPr/>
            </p:nvSpPr>
            <p:spPr>
              <a:xfrm>
                <a:off x="1922950" y="1659350"/>
                <a:ext cx="1050900" cy="913875"/>
              </a:xfrm>
              <a:custGeom>
                <a:avLst/>
                <a:gdLst/>
                <a:ahLst/>
                <a:cxnLst/>
                <a:rect l="l" t="t" r="r" b="b"/>
                <a:pathLst>
                  <a:path w="42036" h="36555" extrusionOk="0">
                    <a:moveTo>
                      <a:pt x="4310" y="26929"/>
                    </a:moveTo>
                    <a:lnTo>
                      <a:pt x="4310" y="27055"/>
                    </a:lnTo>
                    <a:lnTo>
                      <a:pt x="4268" y="27159"/>
                    </a:lnTo>
                    <a:lnTo>
                      <a:pt x="4101" y="27264"/>
                    </a:lnTo>
                    <a:lnTo>
                      <a:pt x="4076" y="27268"/>
                    </a:lnTo>
                    <a:lnTo>
                      <a:pt x="4076" y="27268"/>
                    </a:lnTo>
                    <a:lnTo>
                      <a:pt x="4101" y="27243"/>
                    </a:lnTo>
                    <a:lnTo>
                      <a:pt x="4185" y="27117"/>
                    </a:lnTo>
                    <a:lnTo>
                      <a:pt x="4289" y="27034"/>
                    </a:lnTo>
                    <a:lnTo>
                      <a:pt x="4310" y="26929"/>
                    </a:lnTo>
                    <a:close/>
                    <a:moveTo>
                      <a:pt x="40508" y="27473"/>
                    </a:moveTo>
                    <a:lnTo>
                      <a:pt x="40299" y="27557"/>
                    </a:lnTo>
                    <a:lnTo>
                      <a:pt x="40090" y="27599"/>
                    </a:lnTo>
                    <a:lnTo>
                      <a:pt x="40132" y="27536"/>
                    </a:lnTo>
                    <a:lnTo>
                      <a:pt x="40404" y="27473"/>
                    </a:lnTo>
                    <a:close/>
                    <a:moveTo>
                      <a:pt x="19459" y="0"/>
                    </a:moveTo>
                    <a:lnTo>
                      <a:pt x="19187" y="105"/>
                    </a:lnTo>
                    <a:lnTo>
                      <a:pt x="18810" y="105"/>
                    </a:lnTo>
                    <a:lnTo>
                      <a:pt x="18727" y="63"/>
                    </a:lnTo>
                    <a:lnTo>
                      <a:pt x="18392" y="84"/>
                    </a:lnTo>
                    <a:lnTo>
                      <a:pt x="18308" y="63"/>
                    </a:lnTo>
                    <a:lnTo>
                      <a:pt x="18120" y="105"/>
                    </a:lnTo>
                    <a:lnTo>
                      <a:pt x="18078" y="210"/>
                    </a:lnTo>
                    <a:lnTo>
                      <a:pt x="18120" y="272"/>
                    </a:lnTo>
                    <a:lnTo>
                      <a:pt x="18078" y="377"/>
                    </a:lnTo>
                    <a:lnTo>
                      <a:pt x="18078" y="524"/>
                    </a:lnTo>
                    <a:lnTo>
                      <a:pt x="18036" y="775"/>
                    </a:lnTo>
                    <a:lnTo>
                      <a:pt x="18120" y="879"/>
                    </a:lnTo>
                    <a:lnTo>
                      <a:pt x="18036" y="942"/>
                    </a:lnTo>
                    <a:lnTo>
                      <a:pt x="17911" y="942"/>
                    </a:lnTo>
                    <a:lnTo>
                      <a:pt x="17764" y="1109"/>
                    </a:lnTo>
                    <a:lnTo>
                      <a:pt x="17701" y="1214"/>
                    </a:lnTo>
                    <a:lnTo>
                      <a:pt x="17471" y="1298"/>
                    </a:lnTo>
                    <a:lnTo>
                      <a:pt x="17367" y="1444"/>
                    </a:lnTo>
                    <a:lnTo>
                      <a:pt x="17095" y="1633"/>
                    </a:lnTo>
                    <a:lnTo>
                      <a:pt x="16990" y="1674"/>
                    </a:lnTo>
                    <a:lnTo>
                      <a:pt x="16990" y="1758"/>
                    </a:lnTo>
                    <a:lnTo>
                      <a:pt x="17074" y="1925"/>
                    </a:lnTo>
                    <a:lnTo>
                      <a:pt x="17074" y="2072"/>
                    </a:lnTo>
                    <a:lnTo>
                      <a:pt x="16760" y="2030"/>
                    </a:lnTo>
                    <a:lnTo>
                      <a:pt x="16739" y="1946"/>
                    </a:lnTo>
                    <a:lnTo>
                      <a:pt x="16718" y="2135"/>
                    </a:lnTo>
                    <a:lnTo>
                      <a:pt x="16613" y="2281"/>
                    </a:lnTo>
                    <a:lnTo>
                      <a:pt x="16530" y="2302"/>
                    </a:lnTo>
                    <a:lnTo>
                      <a:pt x="16509" y="2365"/>
                    </a:lnTo>
                    <a:lnTo>
                      <a:pt x="16300" y="2407"/>
                    </a:lnTo>
                    <a:lnTo>
                      <a:pt x="16237" y="2574"/>
                    </a:lnTo>
                    <a:lnTo>
                      <a:pt x="16132" y="2595"/>
                    </a:lnTo>
                    <a:lnTo>
                      <a:pt x="16028" y="2700"/>
                    </a:lnTo>
                    <a:lnTo>
                      <a:pt x="15944" y="2700"/>
                    </a:lnTo>
                    <a:lnTo>
                      <a:pt x="15923" y="2804"/>
                    </a:lnTo>
                    <a:lnTo>
                      <a:pt x="15776" y="2888"/>
                    </a:lnTo>
                    <a:lnTo>
                      <a:pt x="15672" y="2993"/>
                    </a:lnTo>
                    <a:lnTo>
                      <a:pt x="15588" y="2972"/>
                    </a:lnTo>
                    <a:lnTo>
                      <a:pt x="15588" y="3076"/>
                    </a:lnTo>
                    <a:lnTo>
                      <a:pt x="15776" y="3139"/>
                    </a:lnTo>
                    <a:lnTo>
                      <a:pt x="15986" y="3139"/>
                    </a:lnTo>
                    <a:lnTo>
                      <a:pt x="15986" y="3244"/>
                    </a:lnTo>
                    <a:lnTo>
                      <a:pt x="15839" y="3202"/>
                    </a:lnTo>
                    <a:lnTo>
                      <a:pt x="15944" y="3516"/>
                    </a:lnTo>
                    <a:lnTo>
                      <a:pt x="16028" y="3599"/>
                    </a:lnTo>
                    <a:lnTo>
                      <a:pt x="16007" y="3725"/>
                    </a:lnTo>
                    <a:lnTo>
                      <a:pt x="15944" y="3871"/>
                    </a:lnTo>
                    <a:lnTo>
                      <a:pt x="16007" y="4018"/>
                    </a:lnTo>
                    <a:lnTo>
                      <a:pt x="15902" y="4185"/>
                    </a:lnTo>
                    <a:lnTo>
                      <a:pt x="15902" y="4394"/>
                    </a:lnTo>
                    <a:lnTo>
                      <a:pt x="15902" y="4457"/>
                    </a:lnTo>
                    <a:lnTo>
                      <a:pt x="15986" y="4457"/>
                    </a:lnTo>
                    <a:lnTo>
                      <a:pt x="16028" y="4478"/>
                    </a:lnTo>
                    <a:lnTo>
                      <a:pt x="16111" y="4394"/>
                    </a:lnTo>
                    <a:lnTo>
                      <a:pt x="16237" y="4374"/>
                    </a:lnTo>
                    <a:lnTo>
                      <a:pt x="16341" y="4394"/>
                    </a:lnTo>
                    <a:lnTo>
                      <a:pt x="16509" y="4374"/>
                    </a:lnTo>
                    <a:lnTo>
                      <a:pt x="16676" y="4227"/>
                    </a:lnTo>
                    <a:lnTo>
                      <a:pt x="16760" y="4185"/>
                    </a:lnTo>
                    <a:lnTo>
                      <a:pt x="16760" y="4143"/>
                    </a:lnTo>
                    <a:lnTo>
                      <a:pt x="16864" y="4060"/>
                    </a:lnTo>
                    <a:lnTo>
                      <a:pt x="16927" y="4143"/>
                    </a:lnTo>
                    <a:lnTo>
                      <a:pt x="16927" y="4269"/>
                    </a:lnTo>
                    <a:lnTo>
                      <a:pt x="16844" y="4353"/>
                    </a:lnTo>
                    <a:lnTo>
                      <a:pt x="16927" y="4457"/>
                    </a:lnTo>
                    <a:lnTo>
                      <a:pt x="17032" y="4457"/>
                    </a:lnTo>
                    <a:lnTo>
                      <a:pt x="17178" y="4374"/>
                    </a:lnTo>
                    <a:lnTo>
                      <a:pt x="17346" y="4374"/>
                    </a:lnTo>
                    <a:lnTo>
                      <a:pt x="17450" y="4248"/>
                    </a:lnTo>
                    <a:lnTo>
                      <a:pt x="17597" y="4081"/>
                    </a:lnTo>
                    <a:lnTo>
                      <a:pt x="17576" y="4018"/>
                    </a:lnTo>
                    <a:lnTo>
                      <a:pt x="17701" y="3850"/>
                    </a:lnTo>
                    <a:lnTo>
                      <a:pt x="17722" y="3767"/>
                    </a:lnTo>
                    <a:lnTo>
                      <a:pt x="17890" y="3620"/>
                    </a:lnTo>
                    <a:lnTo>
                      <a:pt x="18015" y="3557"/>
                    </a:lnTo>
                    <a:lnTo>
                      <a:pt x="18036" y="3453"/>
                    </a:lnTo>
                    <a:lnTo>
                      <a:pt x="18099" y="3306"/>
                    </a:lnTo>
                    <a:lnTo>
                      <a:pt x="18204" y="3453"/>
                    </a:lnTo>
                    <a:lnTo>
                      <a:pt x="18350" y="3453"/>
                    </a:lnTo>
                    <a:lnTo>
                      <a:pt x="18497" y="3348"/>
                    </a:lnTo>
                    <a:lnTo>
                      <a:pt x="18643" y="3327"/>
                    </a:lnTo>
                    <a:lnTo>
                      <a:pt x="18706" y="3181"/>
                    </a:lnTo>
                    <a:lnTo>
                      <a:pt x="18769" y="3181"/>
                    </a:lnTo>
                    <a:lnTo>
                      <a:pt x="18873" y="3076"/>
                    </a:lnTo>
                    <a:lnTo>
                      <a:pt x="18936" y="2909"/>
                    </a:lnTo>
                    <a:lnTo>
                      <a:pt x="19124" y="2867"/>
                    </a:lnTo>
                    <a:lnTo>
                      <a:pt x="19187" y="2846"/>
                    </a:lnTo>
                    <a:lnTo>
                      <a:pt x="19250" y="2888"/>
                    </a:lnTo>
                    <a:lnTo>
                      <a:pt x="19333" y="2846"/>
                    </a:lnTo>
                    <a:lnTo>
                      <a:pt x="19543" y="2846"/>
                    </a:lnTo>
                    <a:lnTo>
                      <a:pt x="19668" y="2762"/>
                    </a:lnTo>
                    <a:lnTo>
                      <a:pt x="19773" y="2762"/>
                    </a:lnTo>
                    <a:lnTo>
                      <a:pt x="20024" y="2658"/>
                    </a:lnTo>
                    <a:lnTo>
                      <a:pt x="20233" y="2616"/>
                    </a:lnTo>
                    <a:lnTo>
                      <a:pt x="20296" y="2595"/>
                    </a:lnTo>
                    <a:cubicBezTo>
                      <a:pt x="20338" y="2679"/>
                      <a:pt x="20442" y="2741"/>
                      <a:pt x="20526" y="2762"/>
                    </a:cubicBezTo>
                    <a:lnTo>
                      <a:pt x="20401" y="2783"/>
                    </a:lnTo>
                    <a:lnTo>
                      <a:pt x="19877" y="2993"/>
                    </a:lnTo>
                    <a:lnTo>
                      <a:pt x="19752" y="3097"/>
                    </a:lnTo>
                    <a:lnTo>
                      <a:pt x="19438" y="3181"/>
                    </a:lnTo>
                    <a:lnTo>
                      <a:pt x="19020" y="3369"/>
                    </a:lnTo>
                    <a:lnTo>
                      <a:pt x="18852" y="3495"/>
                    </a:lnTo>
                    <a:lnTo>
                      <a:pt x="18852" y="3578"/>
                    </a:lnTo>
                    <a:lnTo>
                      <a:pt x="18957" y="3578"/>
                    </a:lnTo>
                    <a:lnTo>
                      <a:pt x="19020" y="3620"/>
                    </a:lnTo>
                    <a:lnTo>
                      <a:pt x="18915" y="3704"/>
                    </a:lnTo>
                    <a:lnTo>
                      <a:pt x="18831" y="3704"/>
                    </a:lnTo>
                    <a:lnTo>
                      <a:pt x="18643" y="3850"/>
                    </a:lnTo>
                    <a:lnTo>
                      <a:pt x="18497" y="3850"/>
                    </a:lnTo>
                    <a:lnTo>
                      <a:pt x="18413" y="3934"/>
                    </a:lnTo>
                    <a:lnTo>
                      <a:pt x="18392" y="4039"/>
                    </a:lnTo>
                    <a:lnTo>
                      <a:pt x="18225" y="4143"/>
                    </a:lnTo>
                    <a:lnTo>
                      <a:pt x="18162" y="4227"/>
                    </a:lnTo>
                    <a:lnTo>
                      <a:pt x="18162" y="4353"/>
                    </a:lnTo>
                    <a:lnTo>
                      <a:pt x="18225" y="4311"/>
                    </a:lnTo>
                    <a:lnTo>
                      <a:pt x="18308" y="4374"/>
                    </a:lnTo>
                    <a:lnTo>
                      <a:pt x="18266" y="4457"/>
                    </a:lnTo>
                    <a:lnTo>
                      <a:pt x="18287" y="4478"/>
                    </a:lnTo>
                    <a:lnTo>
                      <a:pt x="18371" y="4457"/>
                    </a:lnTo>
                    <a:lnTo>
                      <a:pt x="18476" y="4415"/>
                    </a:lnTo>
                    <a:lnTo>
                      <a:pt x="18580" y="4415"/>
                    </a:lnTo>
                    <a:lnTo>
                      <a:pt x="18643" y="4457"/>
                    </a:lnTo>
                    <a:lnTo>
                      <a:pt x="18622" y="4541"/>
                    </a:lnTo>
                    <a:lnTo>
                      <a:pt x="18497" y="4583"/>
                    </a:lnTo>
                    <a:lnTo>
                      <a:pt x="18371" y="4520"/>
                    </a:lnTo>
                    <a:lnTo>
                      <a:pt x="18287" y="4562"/>
                    </a:lnTo>
                    <a:lnTo>
                      <a:pt x="18308" y="4666"/>
                    </a:lnTo>
                    <a:lnTo>
                      <a:pt x="18517" y="4771"/>
                    </a:lnTo>
                    <a:lnTo>
                      <a:pt x="18601" y="4729"/>
                    </a:lnTo>
                    <a:lnTo>
                      <a:pt x="18622" y="4646"/>
                    </a:lnTo>
                    <a:lnTo>
                      <a:pt x="18685" y="4646"/>
                    </a:lnTo>
                    <a:lnTo>
                      <a:pt x="18727" y="4687"/>
                    </a:lnTo>
                    <a:lnTo>
                      <a:pt x="18685" y="4771"/>
                    </a:lnTo>
                    <a:lnTo>
                      <a:pt x="18789" y="4771"/>
                    </a:lnTo>
                    <a:lnTo>
                      <a:pt x="18957" y="4792"/>
                    </a:lnTo>
                    <a:lnTo>
                      <a:pt x="19145" y="4750"/>
                    </a:lnTo>
                    <a:lnTo>
                      <a:pt x="19250" y="4750"/>
                    </a:lnTo>
                    <a:lnTo>
                      <a:pt x="19417" y="4834"/>
                    </a:lnTo>
                    <a:lnTo>
                      <a:pt x="19543" y="4792"/>
                    </a:lnTo>
                    <a:lnTo>
                      <a:pt x="19647" y="4855"/>
                    </a:lnTo>
                    <a:lnTo>
                      <a:pt x="19689" y="4959"/>
                    </a:lnTo>
                    <a:lnTo>
                      <a:pt x="19773" y="4959"/>
                    </a:lnTo>
                    <a:lnTo>
                      <a:pt x="19752" y="5001"/>
                    </a:lnTo>
                    <a:lnTo>
                      <a:pt x="19668" y="5001"/>
                    </a:lnTo>
                    <a:lnTo>
                      <a:pt x="19522" y="4897"/>
                    </a:lnTo>
                    <a:lnTo>
                      <a:pt x="19313" y="4897"/>
                    </a:lnTo>
                    <a:lnTo>
                      <a:pt x="19250" y="4959"/>
                    </a:lnTo>
                    <a:lnTo>
                      <a:pt x="19375" y="5001"/>
                    </a:lnTo>
                    <a:lnTo>
                      <a:pt x="19417" y="5064"/>
                    </a:lnTo>
                    <a:lnTo>
                      <a:pt x="19229" y="5064"/>
                    </a:lnTo>
                    <a:lnTo>
                      <a:pt x="19145" y="4980"/>
                    </a:lnTo>
                    <a:lnTo>
                      <a:pt x="18894" y="5001"/>
                    </a:lnTo>
                    <a:lnTo>
                      <a:pt x="18810" y="5064"/>
                    </a:lnTo>
                    <a:lnTo>
                      <a:pt x="18727" y="5001"/>
                    </a:lnTo>
                    <a:lnTo>
                      <a:pt x="18643" y="5001"/>
                    </a:lnTo>
                    <a:lnTo>
                      <a:pt x="18580" y="5043"/>
                    </a:lnTo>
                    <a:lnTo>
                      <a:pt x="18497" y="5043"/>
                    </a:lnTo>
                    <a:lnTo>
                      <a:pt x="18225" y="5064"/>
                    </a:lnTo>
                    <a:lnTo>
                      <a:pt x="18183" y="5085"/>
                    </a:lnTo>
                    <a:lnTo>
                      <a:pt x="17973" y="5127"/>
                    </a:lnTo>
                    <a:lnTo>
                      <a:pt x="17953" y="5273"/>
                    </a:lnTo>
                    <a:lnTo>
                      <a:pt x="17973" y="5587"/>
                    </a:lnTo>
                    <a:lnTo>
                      <a:pt x="17994" y="5629"/>
                    </a:lnTo>
                    <a:lnTo>
                      <a:pt x="17994" y="5754"/>
                    </a:lnTo>
                    <a:lnTo>
                      <a:pt x="17953" y="5796"/>
                    </a:lnTo>
                    <a:lnTo>
                      <a:pt x="17953" y="5859"/>
                    </a:lnTo>
                    <a:lnTo>
                      <a:pt x="17994" y="5922"/>
                    </a:lnTo>
                    <a:lnTo>
                      <a:pt x="18099" y="5901"/>
                    </a:lnTo>
                    <a:lnTo>
                      <a:pt x="18141" y="5901"/>
                    </a:lnTo>
                    <a:lnTo>
                      <a:pt x="18225" y="5943"/>
                    </a:lnTo>
                    <a:lnTo>
                      <a:pt x="18329" y="5943"/>
                    </a:lnTo>
                    <a:lnTo>
                      <a:pt x="18371" y="5901"/>
                    </a:lnTo>
                    <a:lnTo>
                      <a:pt x="18392" y="5901"/>
                    </a:lnTo>
                    <a:lnTo>
                      <a:pt x="18476" y="5922"/>
                    </a:lnTo>
                    <a:lnTo>
                      <a:pt x="18517" y="5964"/>
                    </a:lnTo>
                    <a:lnTo>
                      <a:pt x="18559" y="5943"/>
                    </a:lnTo>
                    <a:lnTo>
                      <a:pt x="18622" y="6006"/>
                    </a:lnTo>
                    <a:lnTo>
                      <a:pt x="18622" y="6047"/>
                    </a:lnTo>
                    <a:lnTo>
                      <a:pt x="18706" y="6068"/>
                    </a:lnTo>
                    <a:lnTo>
                      <a:pt x="18789" y="6047"/>
                    </a:lnTo>
                    <a:lnTo>
                      <a:pt x="18852" y="6047"/>
                    </a:lnTo>
                    <a:lnTo>
                      <a:pt x="18915" y="6110"/>
                    </a:lnTo>
                    <a:lnTo>
                      <a:pt x="19041" y="6110"/>
                    </a:lnTo>
                    <a:lnTo>
                      <a:pt x="19124" y="6068"/>
                    </a:lnTo>
                    <a:lnTo>
                      <a:pt x="19229" y="6131"/>
                    </a:lnTo>
                    <a:lnTo>
                      <a:pt x="19333" y="6068"/>
                    </a:lnTo>
                    <a:lnTo>
                      <a:pt x="19417" y="6110"/>
                    </a:lnTo>
                    <a:lnTo>
                      <a:pt x="19543" y="6110"/>
                    </a:lnTo>
                    <a:lnTo>
                      <a:pt x="19647" y="6068"/>
                    </a:lnTo>
                    <a:lnTo>
                      <a:pt x="19752" y="6131"/>
                    </a:lnTo>
                    <a:lnTo>
                      <a:pt x="19773" y="6215"/>
                    </a:lnTo>
                    <a:lnTo>
                      <a:pt x="19857" y="6152"/>
                    </a:lnTo>
                    <a:lnTo>
                      <a:pt x="19877" y="6257"/>
                    </a:lnTo>
                    <a:lnTo>
                      <a:pt x="19982" y="6340"/>
                    </a:lnTo>
                    <a:lnTo>
                      <a:pt x="19982" y="6382"/>
                    </a:lnTo>
                    <a:lnTo>
                      <a:pt x="20003" y="6445"/>
                    </a:lnTo>
                    <a:lnTo>
                      <a:pt x="20108" y="6445"/>
                    </a:lnTo>
                    <a:lnTo>
                      <a:pt x="20191" y="6466"/>
                    </a:lnTo>
                    <a:lnTo>
                      <a:pt x="20212" y="6550"/>
                    </a:lnTo>
                    <a:lnTo>
                      <a:pt x="20275" y="6570"/>
                    </a:lnTo>
                    <a:lnTo>
                      <a:pt x="20359" y="6654"/>
                    </a:lnTo>
                    <a:lnTo>
                      <a:pt x="20317" y="6696"/>
                    </a:lnTo>
                    <a:lnTo>
                      <a:pt x="20317" y="6780"/>
                    </a:lnTo>
                    <a:lnTo>
                      <a:pt x="20422" y="6884"/>
                    </a:lnTo>
                    <a:lnTo>
                      <a:pt x="20589" y="6989"/>
                    </a:lnTo>
                    <a:lnTo>
                      <a:pt x="20589" y="7052"/>
                    </a:lnTo>
                    <a:lnTo>
                      <a:pt x="20568" y="7073"/>
                    </a:lnTo>
                    <a:lnTo>
                      <a:pt x="20589" y="7114"/>
                    </a:lnTo>
                    <a:lnTo>
                      <a:pt x="20526" y="7094"/>
                    </a:lnTo>
                    <a:lnTo>
                      <a:pt x="20317" y="7052"/>
                    </a:lnTo>
                    <a:lnTo>
                      <a:pt x="20170" y="6989"/>
                    </a:lnTo>
                    <a:lnTo>
                      <a:pt x="20087" y="7010"/>
                    </a:lnTo>
                    <a:lnTo>
                      <a:pt x="20003" y="6989"/>
                    </a:lnTo>
                    <a:lnTo>
                      <a:pt x="19982" y="7010"/>
                    </a:lnTo>
                    <a:lnTo>
                      <a:pt x="19898" y="7010"/>
                    </a:lnTo>
                    <a:lnTo>
                      <a:pt x="19836" y="6905"/>
                    </a:lnTo>
                    <a:lnTo>
                      <a:pt x="19752" y="6905"/>
                    </a:lnTo>
                    <a:lnTo>
                      <a:pt x="19689" y="6801"/>
                    </a:lnTo>
                    <a:lnTo>
                      <a:pt x="19647" y="6780"/>
                    </a:lnTo>
                    <a:lnTo>
                      <a:pt x="19522" y="6801"/>
                    </a:lnTo>
                    <a:lnTo>
                      <a:pt x="19438" y="6780"/>
                    </a:lnTo>
                    <a:lnTo>
                      <a:pt x="19375" y="6738"/>
                    </a:lnTo>
                    <a:lnTo>
                      <a:pt x="19250" y="6675"/>
                    </a:lnTo>
                    <a:lnTo>
                      <a:pt x="19229" y="6591"/>
                    </a:lnTo>
                    <a:lnTo>
                      <a:pt x="19166" y="6591"/>
                    </a:lnTo>
                    <a:lnTo>
                      <a:pt x="19124" y="6570"/>
                    </a:lnTo>
                    <a:lnTo>
                      <a:pt x="18999" y="6570"/>
                    </a:lnTo>
                    <a:lnTo>
                      <a:pt x="18936" y="6550"/>
                    </a:lnTo>
                    <a:lnTo>
                      <a:pt x="18685" y="6550"/>
                    </a:lnTo>
                    <a:lnTo>
                      <a:pt x="18517" y="6529"/>
                    </a:lnTo>
                    <a:lnTo>
                      <a:pt x="18413" y="6487"/>
                    </a:lnTo>
                    <a:lnTo>
                      <a:pt x="17973" y="6487"/>
                    </a:lnTo>
                    <a:lnTo>
                      <a:pt x="17890" y="6529"/>
                    </a:lnTo>
                    <a:lnTo>
                      <a:pt x="17764" y="6550"/>
                    </a:lnTo>
                    <a:lnTo>
                      <a:pt x="17701" y="6633"/>
                    </a:lnTo>
                    <a:lnTo>
                      <a:pt x="17701" y="6801"/>
                    </a:lnTo>
                    <a:lnTo>
                      <a:pt x="17597" y="6968"/>
                    </a:lnTo>
                    <a:lnTo>
                      <a:pt x="17639" y="7156"/>
                    </a:lnTo>
                    <a:lnTo>
                      <a:pt x="17597" y="7219"/>
                    </a:lnTo>
                    <a:lnTo>
                      <a:pt x="17639" y="7282"/>
                    </a:lnTo>
                    <a:lnTo>
                      <a:pt x="17701" y="7303"/>
                    </a:lnTo>
                    <a:lnTo>
                      <a:pt x="17681" y="7366"/>
                    </a:lnTo>
                    <a:lnTo>
                      <a:pt x="17639" y="7387"/>
                    </a:lnTo>
                    <a:lnTo>
                      <a:pt x="17701" y="7617"/>
                    </a:lnTo>
                    <a:lnTo>
                      <a:pt x="17785" y="7700"/>
                    </a:lnTo>
                    <a:lnTo>
                      <a:pt x="17806" y="7742"/>
                    </a:lnTo>
                    <a:lnTo>
                      <a:pt x="17973" y="7847"/>
                    </a:lnTo>
                    <a:lnTo>
                      <a:pt x="18015" y="7910"/>
                    </a:lnTo>
                    <a:lnTo>
                      <a:pt x="18120" y="7889"/>
                    </a:lnTo>
                    <a:lnTo>
                      <a:pt x="18183" y="7951"/>
                    </a:lnTo>
                    <a:lnTo>
                      <a:pt x="18266" y="7993"/>
                    </a:lnTo>
                    <a:lnTo>
                      <a:pt x="18392" y="7931"/>
                    </a:lnTo>
                    <a:lnTo>
                      <a:pt x="18476" y="7931"/>
                    </a:lnTo>
                    <a:lnTo>
                      <a:pt x="18538" y="8014"/>
                    </a:lnTo>
                    <a:lnTo>
                      <a:pt x="18685" y="8014"/>
                    </a:lnTo>
                    <a:lnTo>
                      <a:pt x="18748" y="8140"/>
                    </a:lnTo>
                    <a:lnTo>
                      <a:pt x="18831" y="8161"/>
                    </a:lnTo>
                    <a:lnTo>
                      <a:pt x="18852" y="8223"/>
                    </a:lnTo>
                    <a:lnTo>
                      <a:pt x="18727" y="8265"/>
                    </a:lnTo>
                    <a:lnTo>
                      <a:pt x="18727" y="8349"/>
                    </a:lnTo>
                    <a:lnTo>
                      <a:pt x="18685" y="8412"/>
                    </a:lnTo>
                    <a:lnTo>
                      <a:pt x="18685" y="8454"/>
                    </a:lnTo>
                    <a:lnTo>
                      <a:pt x="18622" y="8537"/>
                    </a:lnTo>
                    <a:lnTo>
                      <a:pt x="18497" y="8621"/>
                    </a:lnTo>
                    <a:lnTo>
                      <a:pt x="18497" y="8663"/>
                    </a:lnTo>
                    <a:lnTo>
                      <a:pt x="18434" y="8747"/>
                    </a:lnTo>
                    <a:lnTo>
                      <a:pt x="18517" y="8788"/>
                    </a:lnTo>
                    <a:lnTo>
                      <a:pt x="18517" y="8935"/>
                    </a:lnTo>
                    <a:lnTo>
                      <a:pt x="18580" y="9060"/>
                    </a:lnTo>
                    <a:lnTo>
                      <a:pt x="18580" y="9144"/>
                    </a:lnTo>
                    <a:lnTo>
                      <a:pt x="18434" y="9165"/>
                    </a:lnTo>
                    <a:lnTo>
                      <a:pt x="18497" y="9207"/>
                    </a:lnTo>
                    <a:lnTo>
                      <a:pt x="18685" y="9249"/>
                    </a:lnTo>
                    <a:lnTo>
                      <a:pt x="18748" y="9207"/>
                    </a:lnTo>
                    <a:lnTo>
                      <a:pt x="18810" y="9207"/>
                    </a:lnTo>
                    <a:lnTo>
                      <a:pt x="18831" y="9270"/>
                    </a:lnTo>
                    <a:lnTo>
                      <a:pt x="18894" y="9207"/>
                    </a:lnTo>
                    <a:lnTo>
                      <a:pt x="18936" y="9207"/>
                    </a:lnTo>
                    <a:lnTo>
                      <a:pt x="18999" y="9249"/>
                    </a:lnTo>
                    <a:lnTo>
                      <a:pt x="19145" y="9249"/>
                    </a:lnTo>
                    <a:lnTo>
                      <a:pt x="19333" y="9311"/>
                    </a:lnTo>
                    <a:lnTo>
                      <a:pt x="19417" y="9249"/>
                    </a:lnTo>
                    <a:lnTo>
                      <a:pt x="19564" y="9249"/>
                    </a:lnTo>
                    <a:lnTo>
                      <a:pt x="19585" y="9291"/>
                    </a:lnTo>
                    <a:lnTo>
                      <a:pt x="19626" y="9291"/>
                    </a:lnTo>
                    <a:lnTo>
                      <a:pt x="19668" y="9270"/>
                    </a:lnTo>
                    <a:lnTo>
                      <a:pt x="19752" y="9249"/>
                    </a:lnTo>
                    <a:lnTo>
                      <a:pt x="19794" y="9270"/>
                    </a:lnTo>
                    <a:lnTo>
                      <a:pt x="19836" y="9353"/>
                    </a:lnTo>
                    <a:lnTo>
                      <a:pt x="19877" y="9353"/>
                    </a:lnTo>
                    <a:lnTo>
                      <a:pt x="19940" y="9311"/>
                    </a:lnTo>
                    <a:lnTo>
                      <a:pt x="19982" y="9353"/>
                    </a:lnTo>
                    <a:lnTo>
                      <a:pt x="20003" y="9416"/>
                    </a:lnTo>
                    <a:lnTo>
                      <a:pt x="20066" y="9416"/>
                    </a:lnTo>
                    <a:lnTo>
                      <a:pt x="20108" y="9374"/>
                    </a:lnTo>
                    <a:lnTo>
                      <a:pt x="20254" y="9353"/>
                    </a:lnTo>
                    <a:lnTo>
                      <a:pt x="20296" y="9270"/>
                    </a:lnTo>
                    <a:lnTo>
                      <a:pt x="20401" y="9249"/>
                    </a:lnTo>
                    <a:lnTo>
                      <a:pt x="20484" y="9249"/>
                    </a:lnTo>
                    <a:lnTo>
                      <a:pt x="20589" y="9144"/>
                    </a:lnTo>
                    <a:lnTo>
                      <a:pt x="20714" y="9081"/>
                    </a:lnTo>
                    <a:lnTo>
                      <a:pt x="20819" y="9060"/>
                    </a:lnTo>
                    <a:lnTo>
                      <a:pt x="20840" y="8998"/>
                    </a:lnTo>
                    <a:lnTo>
                      <a:pt x="20924" y="8998"/>
                    </a:lnTo>
                    <a:lnTo>
                      <a:pt x="21028" y="9039"/>
                    </a:lnTo>
                    <a:lnTo>
                      <a:pt x="21112" y="9039"/>
                    </a:lnTo>
                    <a:lnTo>
                      <a:pt x="21196" y="9081"/>
                    </a:lnTo>
                    <a:lnTo>
                      <a:pt x="21405" y="9081"/>
                    </a:lnTo>
                    <a:lnTo>
                      <a:pt x="21635" y="8935"/>
                    </a:lnTo>
                    <a:lnTo>
                      <a:pt x="21656" y="8851"/>
                    </a:lnTo>
                    <a:lnTo>
                      <a:pt x="21719" y="8851"/>
                    </a:lnTo>
                    <a:lnTo>
                      <a:pt x="21740" y="8893"/>
                    </a:lnTo>
                    <a:lnTo>
                      <a:pt x="21761" y="8851"/>
                    </a:lnTo>
                    <a:lnTo>
                      <a:pt x="21844" y="8788"/>
                    </a:lnTo>
                    <a:lnTo>
                      <a:pt x="21844" y="8726"/>
                    </a:lnTo>
                    <a:lnTo>
                      <a:pt x="21865" y="8663"/>
                    </a:lnTo>
                    <a:lnTo>
                      <a:pt x="21928" y="8684"/>
                    </a:lnTo>
                    <a:lnTo>
                      <a:pt x="21991" y="8684"/>
                    </a:lnTo>
                    <a:lnTo>
                      <a:pt x="22054" y="8642"/>
                    </a:lnTo>
                    <a:lnTo>
                      <a:pt x="22054" y="8579"/>
                    </a:lnTo>
                    <a:lnTo>
                      <a:pt x="22095" y="8621"/>
                    </a:lnTo>
                    <a:lnTo>
                      <a:pt x="22158" y="8621"/>
                    </a:lnTo>
                    <a:lnTo>
                      <a:pt x="22179" y="8663"/>
                    </a:lnTo>
                    <a:lnTo>
                      <a:pt x="22179" y="8726"/>
                    </a:lnTo>
                    <a:lnTo>
                      <a:pt x="22242" y="8767"/>
                    </a:lnTo>
                    <a:lnTo>
                      <a:pt x="22158" y="8830"/>
                    </a:lnTo>
                    <a:lnTo>
                      <a:pt x="22158" y="8893"/>
                    </a:lnTo>
                    <a:lnTo>
                      <a:pt x="22095" y="8977"/>
                    </a:lnTo>
                    <a:lnTo>
                      <a:pt x="22054" y="8998"/>
                    </a:lnTo>
                    <a:lnTo>
                      <a:pt x="22054" y="9060"/>
                    </a:lnTo>
                    <a:lnTo>
                      <a:pt x="22137" y="9081"/>
                    </a:lnTo>
                    <a:lnTo>
                      <a:pt x="22200" y="9165"/>
                    </a:lnTo>
                    <a:lnTo>
                      <a:pt x="22242" y="9144"/>
                    </a:lnTo>
                    <a:lnTo>
                      <a:pt x="22305" y="9144"/>
                    </a:lnTo>
                    <a:lnTo>
                      <a:pt x="22409" y="9186"/>
                    </a:lnTo>
                    <a:lnTo>
                      <a:pt x="22409" y="9207"/>
                    </a:lnTo>
                    <a:cubicBezTo>
                      <a:pt x="22367" y="9207"/>
                      <a:pt x="22305" y="9249"/>
                      <a:pt x="22263" y="9270"/>
                    </a:cubicBezTo>
                    <a:lnTo>
                      <a:pt x="22242" y="9270"/>
                    </a:lnTo>
                    <a:cubicBezTo>
                      <a:pt x="22137" y="9291"/>
                      <a:pt x="22054" y="9353"/>
                      <a:pt x="21949" y="9374"/>
                    </a:cubicBezTo>
                    <a:cubicBezTo>
                      <a:pt x="21886" y="9374"/>
                      <a:pt x="21865" y="9395"/>
                      <a:pt x="21844" y="9458"/>
                    </a:cubicBezTo>
                    <a:lnTo>
                      <a:pt x="21551" y="9521"/>
                    </a:lnTo>
                    <a:lnTo>
                      <a:pt x="21133" y="9563"/>
                    </a:lnTo>
                    <a:lnTo>
                      <a:pt x="21007" y="9521"/>
                    </a:lnTo>
                    <a:lnTo>
                      <a:pt x="20903" y="9521"/>
                    </a:lnTo>
                    <a:lnTo>
                      <a:pt x="20735" y="9730"/>
                    </a:lnTo>
                    <a:lnTo>
                      <a:pt x="20631" y="9793"/>
                    </a:lnTo>
                    <a:lnTo>
                      <a:pt x="20589" y="9876"/>
                    </a:lnTo>
                    <a:lnTo>
                      <a:pt x="20673" y="9918"/>
                    </a:lnTo>
                    <a:lnTo>
                      <a:pt x="20735" y="9876"/>
                    </a:lnTo>
                    <a:lnTo>
                      <a:pt x="20798" y="9876"/>
                    </a:lnTo>
                    <a:lnTo>
                      <a:pt x="20777" y="9981"/>
                    </a:lnTo>
                    <a:lnTo>
                      <a:pt x="20694" y="10023"/>
                    </a:lnTo>
                    <a:lnTo>
                      <a:pt x="20714" y="10086"/>
                    </a:lnTo>
                    <a:lnTo>
                      <a:pt x="20882" y="10107"/>
                    </a:lnTo>
                    <a:lnTo>
                      <a:pt x="20903" y="10148"/>
                    </a:lnTo>
                    <a:lnTo>
                      <a:pt x="21028" y="10127"/>
                    </a:lnTo>
                    <a:lnTo>
                      <a:pt x="21028" y="10044"/>
                    </a:lnTo>
                    <a:lnTo>
                      <a:pt x="20945" y="9981"/>
                    </a:lnTo>
                    <a:lnTo>
                      <a:pt x="20945" y="9897"/>
                    </a:lnTo>
                    <a:lnTo>
                      <a:pt x="21028" y="9876"/>
                    </a:lnTo>
                    <a:lnTo>
                      <a:pt x="21049" y="9918"/>
                    </a:lnTo>
                    <a:lnTo>
                      <a:pt x="21133" y="9918"/>
                    </a:lnTo>
                    <a:lnTo>
                      <a:pt x="21238" y="10002"/>
                    </a:lnTo>
                    <a:lnTo>
                      <a:pt x="21321" y="9981"/>
                    </a:lnTo>
                    <a:lnTo>
                      <a:pt x="21342" y="9876"/>
                    </a:lnTo>
                    <a:lnTo>
                      <a:pt x="21426" y="9814"/>
                    </a:lnTo>
                    <a:lnTo>
                      <a:pt x="21426" y="9918"/>
                    </a:lnTo>
                    <a:lnTo>
                      <a:pt x="21530" y="10023"/>
                    </a:lnTo>
                    <a:lnTo>
                      <a:pt x="21551" y="9981"/>
                    </a:lnTo>
                    <a:lnTo>
                      <a:pt x="21551" y="9897"/>
                    </a:lnTo>
                    <a:lnTo>
                      <a:pt x="21656" y="9897"/>
                    </a:lnTo>
                    <a:lnTo>
                      <a:pt x="21677" y="9814"/>
                    </a:lnTo>
                    <a:lnTo>
                      <a:pt x="21761" y="9814"/>
                    </a:lnTo>
                    <a:lnTo>
                      <a:pt x="21886" y="9772"/>
                    </a:lnTo>
                    <a:cubicBezTo>
                      <a:pt x="21932" y="9802"/>
                      <a:pt x="21989" y="9822"/>
                      <a:pt x="22041" y="9822"/>
                    </a:cubicBezTo>
                    <a:cubicBezTo>
                      <a:pt x="22060" y="9822"/>
                      <a:pt x="22079" y="9819"/>
                      <a:pt x="22095" y="9814"/>
                    </a:cubicBezTo>
                    <a:cubicBezTo>
                      <a:pt x="22116" y="9814"/>
                      <a:pt x="22132" y="9808"/>
                      <a:pt x="22142" y="9803"/>
                    </a:cubicBezTo>
                    <a:lnTo>
                      <a:pt x="22142" y="9803"/>
                    </a:lnTo>
                    <a:lnTo>
                      <a:pt x="22095" y="9835"/>
                    </a:lnTo>
                    <a:lnTo>
                      <a:pt x="22158" y="9918"/>
                    </a:lnTo>
                    <a:lnTo>
                      <a:pt x="22033" y="10044"/>
                    </a:lnTo>
                    <a:lnTo>
                      <a:pt x="21949" y="10002"/>
                    </a:lnTo>
                    <a:lnTo>
                      <a:pt x="21886" y="10044"/>
                    </a:lnTo>
                    <a:lnTo>
                      <a:pt x="21782" y="10044"/>
                    </a:lnTo>
                    <a:lnTo>
                      <a:pt x="21740" y="10002"/>
                    </a:lnTo>
                    <a:lnTo>
                      <a:pt x="21656" y="10002"/>
                    </a:lnTo>
                    <a:lnTo>
                      <a:pt x="21551" y="10190"/>
                    </a:lnTo>
                    <a:lnTo>
                      <a:pt x="21572" y="10316"/>
                    </a:lnTo>
                    <a:lnTo>
                      <a:pt x="21572" y="10462"/>
                    </a:lnTo>
                    <a:lnTo>
                      <a:pt x="21551" y="10316"/>
                    </a:lnTo>
                    <a:lnTo>
                      <a:pt x="21510" y="10316"/>
                    </a:lnTo>
                    <a:lnTo>
                      <a:pt x="21468" y="10232"/>
                    </a:lnTo>
                    <a:lnTo>
                      <a:pt x="21405" y="10232"/>
                    </a:lnTo>
                    <a:lnTo>
                      <a:pt x="21342" y="10337"/>
                    </a:lnTo>
                    <a:lnTo>
                      <a:pt x="21196" y="10379"/>
                    </a:lnTo>
                    <a:lnTo>
                      <a:pt x="21133" y="10400"/>
                    </a:lnTo>
                    <a:lnTo>
                      <a:pt x="21133" y="10316"/>
                    </a:lnTo>
                    <a:lnTo>
                      <a:pt x="21091" y="10316"/>
                    </a:lnTo>
                    <a:lnTo>
                      <a:pt x="21007" y="10420"/>
                    </a:lnTo>
                    <a:lnTo>
                      <a:pt x="20924" y="10441"/>
                    </a:lnTo>
                    <a:lnTo>
                      <a:pt x="20882" y="10400"/>
                    </a:lnTo>
                    <a:lnTo>
                      <a:pt x="20798" y="10400"/>
                    </a:lnTo>
                    <a:lnTo>
                      <a:pt x="20735" y="10483"/>
                    </a:lnTo>
                    <a:lnTo>
                      <a:pt x="20735" y="10504"/>
                    </a:lnTo>
                    <a:lnTo>
                      <a:pt x="20589" y="10525"/>
                    </a:lnTo>
                    <a:lnTo>
                      <a:pt x="20505" y="10588"/>
                    </a:lnTo>
                    <a:lnTo>
                      <a:pt x="20505" y="10692"/>
                    </a:lnTo>
                    <a:lnTo>
                      <a:pt x="20526" y="10797"/>
                    </a:lnTo>
                    <a:lnTo>
                      <a:pt x="20422" y="11069"/>
                    </a:lnTo>
                    <a:lnTo>
                      <a:pt x="20380" y="11278"/>
                    </a:lnTo>
                    <a:lnTo>
                      <a:pt x="20380" y="11362"/>
                    </a:lnTo>
                    <a:lnTo>
                      <a:pt x="20484" y="11446"/>
                    </a:lnTo>
                    <a:lnTo>
                      <a:pt x="20463" y="11488"/>
                    </a:lnTo>
                    <a:lnTo>
                      <a:pt x="20359" y="11529"/>
                    </a:lnTo>
                    <a:lnTo>
                      <a:pt x="20359" y="11592"/>
                    </a:lnTo>
                    <a:lnTo>
                      <a:pt x="20422" y="11697"/>
                    </a:lnTo>
                    <a:lnTo>
                      <a:pt x="20422" y="11801"/>
                    </a:lnTo>
                    <a:lnTo>
                      <a:pt x="20380" y="11864"/>
                    </a:lnTo>
                    <a:lnTo>
                      <a:pt x="20359" y="11801"/>
                    </a:lnTo>
                    <a:lnTo>
                      <a:pt x="20275" y="11864"/>
                    </a:lnTo>
                    <a:lnTo>
                      <a:pt x="20212" y="11843"/>
                    </a:lnTo>
                    <a:lnTo>
                      <a:pt x="20254" y="11760"/>
                    </a:lnTo>
                    <a:lnTo>
                      <a:pt x="20296" y="11739"/>
                    </a:lnTo>
                    <a:lnTo>
                      <a:pt x="20296" y="11634"/>
                    </a:lnTo>
                    <a:lnTo>
                      <a:pt x="20212" y="11634"/>
                    </a:lnTo>
                    <a:lnTo>
                      <a:pt x="20087" y="11864"/>
                    </a:lnTo>
                    <a:lnTo>
                      <a:pt x="20066" y="12115"/>
                    </a:lnTo>
                    <a:lnTo>
                      <a:pt x="20108" y="12408"/>
                    </a:lnTo>
                    <a:lnTo>
                      <a:pt x="20108" y="12785"/>
                    </a:lnTo>
                    <a:lnTo>
                      <a:pt x="20087" y="12408"/>
                    </a:lnTo>
                    <a:lnTo>
                      <a:pt x="20045" y="12220"/>
                    </a:lnTo>
                    <a:lnTo>
                      <a:pt x="19982" y="12178"/>
                    </a:lnTo>
                    <a:lnTo>
                      <a:pt x="20045" y="12073"/>
                    </a:lnTo>
                    <a:lnTo>
                      <a:pt x="20045" y="11990"/>
                    </a:lnTo>
                    <a:lnTo>
                      <a:pt x="19898" y="11906"/>
                    </a:lnTo>
                    <a:lnTo>
                      <a:pt x="19961" y="11780"/>
                    </a:lnTo>
                    <a:lnTo>
                      <a:pt x="19961" y="11571"/>
                    </a:lnTo>
                    <a:lnTo>
                      <a:pt x="19877" y="11446"/>
                    </a:lnTo>
                    <a:lnTo>
                      <a:pt x="19877" y="11236"/>
                    </a:lnTo>
                    <a:lnTo>
                      <a:pt x="19961" y="11111"/>
                    </a:lnTo>
                    <a:lnTo>
                      <a:pt x="20045" y="10923"/>
                    </a:lnTo>
                    <a:lnTo>
                      <a:pt x="20045" y="10755"/>
                    </a:lnTo>
                    <a:lnTo>
                      <a:pt x="20003" y="10755"/>
                    </a:lnTo>
                    <a:lnTo>
                      <a:pt x="19961" y="10839"/>
                    </a:lnTo>
                    <a:lnTo>
                      <a:pt x="19940" y="10964"/>
                    </a:lnTo>
                    <a:lnTo>
                      <a:pt x="19857" y="11048"/>
                    </a:lnTo>
                    <a:lnTo>
                      <a:pt x="19836" y="11027"/>
                    </a:lnTo>
                    <a:lnTo>
                      <a:pt x="19794" y="10902"/>
                    </a:lnTo>
                    <a:lnTo>
                      <a:pt x="19877" y="10713"/>
                    </a:lnTo>
                    <a:lnTo>
                      <a:pt x="19898" y="10609"/>
                    </a:lnTo>
                    <a:lnTo>
                      <a:pt x="19836" y="10546"/>
                    </a:lnTo>
                    <a:lnTo>
                      <a:pt x="19752" y="10630"/>
                    </a:lnTo>
                    <a:lnTo>
                      <a:pt x="19731" y="10609"/>
                    </a:lnTo>
                    <a:lnTo>
                      <a:pt x="19689" y="10546"/>
                    </a:lnTo>
                    <a:lnTo>
                      <a:pt x="19731" y="10483"/>
                    </a:lnTo>
                    <a:lnTo>
                      <a:pt x="19731" y="10337"/>
                    </a:lnTo>
                    <a:lnTo>
                      <a:pt x="19668" y="10337"/>
                    </a:lnTo>
                    <a:lnTo>
                      <a:pt x="19668" y="10295"/>
                    </a:lnTo>
                    <a:lnTo>
                      <a:pt x="19689" y="10232"/>
                    </a:lnTo>
                    <a:lnTo>
                      <a:pt x="19689" y="10127"/>
                    </a:lnTo>
                    <a:lnTo>
                      <a:pt x="19585" y="10169"/>
                    </a:lnTo>
                    <a:lnTo>
                      <a:pt x="19271" y="10274"/>
                    </a:lnTo>
                    <a:lnTo>
                      <a:pt x="19103" y="10379"/>
                    </a:lnTo>
                    <a:lnTo>
                      <a:pt x="19041" y="10337"/>
                    </a:lnTo>
                    <a:lnTo>
                      <a:pt x="19041" y="10295"/>
                    </a:lnTo>
                    <a:lnTo>
                      <a:pt x="18999" y="10295"/>
                    </a:lnTo>
                    <a:lnTo>
                      <a:pt x="18915" y="10379"/>
                    </a:lnTo>
                    <a:lnTo>
                      <a:pt x="18831" y="10379"/>
                    </a:lnTo>
                    <a:lnTo>
                      <a:pt x="18789" y="10295"/>
                    </a:lnTo>
                    <a:lnTo>
                      <a:pt x="18622" y="10420"/>
                    </a:lnTo>
                    <a:lnTo>
                      <a:pt x="18622" y="10337"/>
                    </a:lnTo>
                    <a:lnTo>
                      <a:pt x="18517" y="10295"/>
                    </a:lnTo>
                    <a:lnTo>
                      <a:pt x="18476" y="10295"/>
                    </a:lnTo>
                    <a:lnTo>
                      <a:pt x="18476" y="10337"/>
                    </a:lnTo>
                    <a:lnTo>
                      <a:pt x="18308" y="10337"/>
                    </a:lnTo>
                    <a:lnTo>
                      <a:pt x="18078" y="10232"/>
                    </a:lnTo>
                    <a:lnTo>
                      <a:pt x="17890" y="10232"/>
                    </a:lnTo>
                    <a:lnTo>
                      <a:pt x="17701" y="10127"/>
                    </a:lnTo>
                    <a:lnTo>
                      <a:pt x="17555" y="10127"/>
                    </a:lnTo>
                    <a:lnTo>
                      <a:pt x="17555" y="10023"/>
                    </a:lnTo>
                    <a:lnTo>
                      <a:pt x="17429" y="9918"/>
                    </a:lnTo>
                    <a:lnTo>
                      <a:pt x="17346" y="9981"/>
                    </a:lnTo>
                    <a:lnTo>
                      <a:pt x="17241" y="9897"/>
                    </a:lnTo>
                    <a:lnTo>
                      <a:pt x="17220" y="9772"/>
                    </a:lnTo>
                    <a:lnTo>
                      <a:pt x="17116" y="9709"/>
                    </a:lnTo>
                    <a:lnTo>
                      <a:pt x="17053" y="9667"/>
                    </a:lnTo>
                    <a:lnTo>
                      <a:pt x="17157" y="9646"/>
                    </a:lnTo>
                    <a:lnTo>
                      <a:pt x="17283" y="9646"/>
                    </a:lnTo>
                    <a:lnTo>
                      <a:pt x="17283" y="9500"/>
                    </a:lnTo>
                    <a:lnTo>
                      <a:pt x="17388" y="9437"/>
                    </a:lnTo>
                    <a:lnTo>
                      <a:pt x="17367" y="9353"/>
                    </a:lnTo>
                    <a:lnTo>
                      <a:pt x="17471" y="9353"/>
                    </a:lnTo>
                    <a:lnTo>
                      <a:pt x="17639" y="9395"/>
                    </a:lnTo>
                    <a:lnTo>
                      <a:pt x="17681" y="9374"/>
                    </a:lnTo>
                    <a:lnTo>
                      <a:pt x="17681" y="9332"/>
                    </a:lnTo>
                    <a:lnTo>
                      <a:pt x="17806" y="9332"/>
                    </a:lnTo>
                    <a:lnTo>
                      <a:pt x="18078" y="9395"/>
                    </a:lnTo>
                    <a:lnTo>
                      <a:pt x="18183" y="9291"/>
                    </a:lnTo>
                    <a:lnTo>
                      <a:pt x="18183" y="9165"/>
                    </a:lnTo>
                    <a:lnTo>
                      <a:pt x="18225" y="9060"/>
                    </a:lnTo>
                    <a:lnTo>
                      <a:pt x="18183" y="8935"/>
                    </a:lnTo>
                    <a:lnTo>
                      <a:pt x="18183" y="8809"/>
                    </a:lnTo>
                    <a:lnTo>
                      <a:pt x="18120" y="8705"/>
                    </a:lnTo>
                    <a:lnTo>
                      <a:pt x="18078" y="8537"/>
                    </a:lnTo>
                    <a:lnTo>
                      <a:pt x="17994" y="8516"/>
                    </a:lnTo>
                    <a:lnTo>
                      <a:pt x="17973" y="8433"/>
                    </a:lnTo>
                    <a:lnTo>
                      <a:pt x="17806" y="8286"/>
                    </a:lnTo>
                    <a:lnTo>
                      <a:pt x="17764" y="8286"/>
                    </a:lnTo>
                    <a:lnTo>
                      <a:pt x="17743" y="8349"/>
                    </a:lnTo>
                    <a:lnTo>
                      <a:pt x="17681" y="8349"/>
                    </a:lnTo>
                    <a:lnTo>
                      <a:pt x="17660" y="8286"/>
                    </a:lnTo>
                    <a:lnTo>
                      <a:pt x="17492" y="8203"/>
                    </a:lnTo>
                    <a:lnTo>
                      <a:pt x="17492" y="8244"/>
                    </a:lnTo>
                    <a:lnTo>
                      <a:pt x="17597" y="8328"/>
                    </a:lnTo>
                    <a:lnTo>
                      <a:pt x="17576" y="8391"/>
                    </a:lnTo>
                    <a:lnTo>
                      <a:pt x="17639" y="8454"/>
                    </a:lnTo>
                    <a:lnTo>
                      <a:pt x="17576" y="8558"/>
                    </a:lnTo>
                    <a:lnTo>
                      <a:pt x="17492" y="8454"/>
                    </a:lnTo>
                    <a:lnTo>
                      <a:pt x="17492" y="8349"/>
                    </a:lnTo>
                    <a:lnTo>
                      <a:pt x="17388" y="8349"/>
                    </a:lnTo>
                    <a:lnTo>
                      <a:pt x="17220" y="8244"/>
                    </a:lnTo>
                    <a:lnTo>
                      <a:pt x="17178" y="8182"/>
                    </a:lnTo>
                    <a:lnTo>
                      <a:pt x="17137" y="8223"/>
                    </a:lnTo>
                    <a:lnTo>
                      <a:pt x="17053" y="8182"/>
                    </a:lnTo>
                    <a:lnTo>
                      <a:pt x="17011" y="8077"/>
                    </a:lnTo>
                    <a:lnTo>
                      <a:pt x="16906" y="7993"/>
                    </a:lnTo>
                    <a:lnTo>
                      <a:pt x="16739" y="7993"/>
                    </a:lnTo>
                    <a:lnTo>
                      <a:pt x="16551" y="7805"/>
                    </a:lnTo>
                    <a:lnTo>
                      <a:pt x="16404" y="7721"/>
                    </a:lnTo>
                    <a:lnTo>
                      <a:pt x="16383" y="7617"/>
                    </a:lnTo>
                    <a:lnTo>
                      <a:pt x="15902" y="7345"/>
                    </a:lnTo>
                    <a:lnTo>
                      <a:pt x="15776" y="7135"/>
                    </a:lnTo>
                    <a:lnTo>
                      <a:pt x="15776" y="6968"/>
                    </a:lnTo>
                    <a:lnTo>
                      <a:pt x="15672" y="6717"/>
                    </a:lnTo>
                    <a:lnTo>
                      <a:pt x="15672" y="6612"/>
                    </a:lnTo>
                    <a:lnTo>
                      <a:pt x="15567" y="6612"/>
                    </a:lnTo>
                    <a:lnTo>
                      <a:pt x="15442" y="6508"/>
                    </a:lnTo>
                    <a:lnTo>
                      <a:pt x="15337" y="6508"/>
                    </a:lnTo>
                    <a:lnTo>
                      <a:pt x="15253" y="6424"/>
                    </a:lnTo>
                    <a:lnTo>
                      <a:pt x="15149" y="6403"/>
                    </a:lnTo>
                    <a:lnTo>
                      <a:pt x="15065" y="6319"/>
                    </a:lnTo>
                    <a:lnTo>
                      <a:pt x="14940" y="6361"/>
                    </a:lnTo>
                    <a:lnTo>
                      <a:pt x="14793" y="6487"/>
                    </a:lnTo>
                    <a:lnTo>
                      <a:pt x="14688" y="6696"/>
                    </a:lnTo>
                    <a:lnTo>
                      <a:pt x="14584" y="6738"/>
                    </a:lnTo>
                    <a:lnTo>
                      <a:pt x="14479" y="6801"/>
                    </a:lnTo>
                    <a:lnTo>
                      <a:pt x="14375" y="6801"/>
                    </a:lnTo>
                    <a:lnTo>
                      <a:pt x="14312" y="6738"/>
                    </a:lnTo>
                    <a:lnTo>
                      <a:pt x="14144" y="6696"/>
                    </a:lnTo>
                    <a:lnTo>
                      <a:pt x="14061" y="6633"/>
                    </a:lnTo>
                    <a:lnTo>
                      <a:pt x="14144" y="6529"/>
                    </a:lnTo>
                    <a:lnTo>
                      <a:pt x="14207" y="6466"/>
                    </a:lnTo>
                    <a:lnTo>
                      <a:pt x="14270" y="6466"/>
                    </a:lnTo>
                    <a:lnTo>
                      <a:pt x="14375" y="6361"/>
                    </a:lnTo>
                    <a:lnTo>
                      <a:pt x="14458" y="6319"/>
                    </a:lnTo>
                    <a:lnTo>
                      <a:pt x="14479" y="6257"/>
                    </a:lnTo>
                    <a:lnTo>
                      <a:pt x="14458" y="6215"/>
                    </a:lnTo>
                    <a:lnTo>
                      <a:pt x="14375" y="6236"/>
                    </a:lnTo>
                    <a:lnTo>
                      <a:pt x="14333" y="6194"/>
                    </a:lnTo>
                    <a:lnTo>
                      <a:pt x="14354" y="6110"/>
                    </a:lnTo>
                    <a:lnTo>
                      <a:pt x="14458" y="6006"/>
                    </a:lnTo>
                    <a:lnTo>
                      <a:pt x="14437" y="5943"/>
                    </a:lnTo>
                    <a:lnTo>
                      <a:pt x="14542" y="5838"/>
                    </a:lnTo>
                    <a:lnTo>
                      <a:pt x="14542" y="5754"/>
                    </a:lnTo>
                    <a:lnTo>
                      <a:pt x="14521" y="5629"/>
                    </a:lnTo>
                    <a:lnTo>
                      <a:pt x="14375" y="5650"/>
                    </a:lnTo>
                    <a:lnTo>
                      <a:pt x="14375" y="5734"/>
                    </a:lnTo>
                    <a:lnTo>
                      <a:pt x="14165" y="5880"/>
                    </a:lnTo>
                    <a:lnTo>
                      <a:pt x="14061" y="5838"/>
                    </a:lnTo>
                    <a:lnTo>
                      <a:pt x="14165" y="6047"/>
                    </a:lnTo>
                    <a:lnTo>
                      <a:pt x="14103" y="6131"/>
                    </a:lnTo>
                    <a:lnTo>
                      <a:pt x="14061" y="6026"/>
                    </a:lnTo>
                    <a:lnTo>
                      <a:pt x="13914" y="6026"/>
                    </a:lnTo>
                    <a:lnTo>
                      <a:pt x="13810" y="6131"/>
                    </a:lnTo>
                    <a:lnTo>
                      <a:pt x="13893" y="6152"/>
                    </a:lnTo>
                    <a:lnTo>
                      <a:pt x="13851" y="6298"/>
                    </a:lnTo>
                    <a:lnTo>
                      <a:pt x="13747" y="6236"/>
                    </a:lnTo>
                    <a:lnTo>
                      <a:pt x="13642" y="6319"/>
                    </a:lnTo>
                    <a:lnTo>
                      <a:pt x="13684" y="6403"/>
                    </a:lnTo>
                    <a:lnTo>
                      <a:pt x="13789" y="6403"/>
                    </a:lnTo>
                    <a:lnTo>
                      <a:pt x="13831" y="6466"/>
                    </a:lnTo>
                    <a:lnTo>
                      <a:pt x="13642" y="6570"/>
                    </a:lnTo>
                    <a:lnTo>
                      <a:pt x="13579" y="6424"/>
                    </a:lnTo>
                    <a:lnTo>
                      <a:pt x="13433" y="6361"/>
                    </a:lnTo>
                    <a:lnTo>
                      <a:pt x="13391" y="6236"/>
                    </a:lnTo>
                    <a:lnTo>
                      <a:pt x="13391" y="5713"/>
                    </a:lnTo>
                    <a:lnTo>
                      <a:pt x="13496" y="5503"/>
                    </a:lnTo>
                    <a:lnTo>
                      <a:pt x="13475" y="5148"/>
                    </a:lnTo>
                    <a:lnTo>
                      <a:pt x="13538" y="5001"/>
                    </a:lnTo>
                    <a:lnTo>
                      <a:pt x="13517" y="4562"/>
                    </a:lnTo>
                    <a:lnTo>
                      <a:pt x="13517" y="4625"/>
                    </a:lnTo>
                    <a:lnTo>
                      <a:pt x="13370" y="4687"/>
                    </a:lnTo>
                    <a:lnTo>
                      <a:pt x="13266" y="4855"/>
                    </a:lnTo>
                    <a:lnTo>
                      <a:pt x="13349" y="4938"/>
                    </a:lnTo>
                    <a:lnTo>
                      <a:pt x="13287" y="5001"/>
                    </a:lnTo>
                    <a:lnTo>
                      <a:pt x="13349" y="5148"/>
                    </a:lnTo>
                    <a:lnTo>
                      <a:pt x="13307" y="5315"/>
                    </a:lnTo>
                    <a:lnTo>
                      <a:pt x="13245" y="5294"/>
                    </a:lnTo>
                    <a:lnTo>
                      <a:pt x="13161" y="5210"/>
                    </a:lnTo>
                    <a:lnTo>
                      <a:pt x="13119" y="5294"/>
                    </a:lnTo>
                    <a:lnTo>
                      <a:pt x="13119" y="5378"/>
                    </a:lnTo>
                    <a:lnTo>
                      <a:pt x="13056" y="5315"/>
                    </a:lnTo>
                    <a:lnTo>
                      <a:pt x="12952" y="5399"/>
                    </a:lnTo>
                    <a:lnTo>
                      <a:pt x="12952" y="5482"/>
                    </a:lnTo>
                    <a:lnTo>
                      <a:pt x="12889" y="5482"/>
                    </a:lnTo>
                    <a:lnTo>
                      <a:pt x="12638" y="5608"/>
                    </a:lnTo>
                    <a:lnTo>
                      <a:pt x="12491" y="5775"/>
                    </a:lnTo>
                    <a:lnTo>
                      <a:pt x="12429" y="5692"/>
                    </a:lnTo>
                    <a:lnTo>
                      <a:pt x="12429" y="5587"/>
                    </a:lnTo>
                    <a:lnTo>
                      <a:pt x="12575" y="5524"/>
                    </a:lnTo>
                    <a:lnTo>
                      <a:pt x="12596" y="5420"/>
                    </a:lnTo>
                    <a:lnTo>
                      <a:pt x="12491" y="5420"/>
                    </a:lnTo>
                    <a:lnTo>
                      <a:pt x="12387" y="5482"/>
                    </a:lnTo>
                    <a:lnTo>
                      <a:pt x="12178" y="5482"/>
                    </a:lnTo>
                    <a:lnTo>
                      <a:pt x="12052" y="5566"/>
                    </a:lnTo>
                    <a:lnTo>
                      <a:pt x="11780" y="5566"/>
                    </a:lnTo>
                    <a:lnTo>
                      <a:pt x="11424" y="5817"/>
                    </a:lnTo>
                    <a:lnTo>
                      <a:pt x="11257" y="5880"/>
                    </a:lnTo>
                    <a:lnTo>
                      <a:pt x="11111" y="6089"/>
                    </a:lnTo>
                    <a:lnTo>
                      <a:pt x="11090" y="5985"/>
                    </a:lnTo>
                    <a:lnTo>
                      <a:pt x="11215" y="5796"/>
                    </a:lnTo>
                    <a:lnTo>
                      <a:pt x="11173" y="5713"/>
                    </a:lnTo>
                    <a:lnTo>
                      <a:pt x="10985" y="5817"/>
                    </a:lnTo>
                    <a:lnTo>
                      <a:pt x="10964" y="5775"/>
                    </a:lnTo>
                    <a:lnTo>
                      <a:pt x="10880" y="5796"/>
                    </a:lnTo>
                    <a:lnTo>
                      <a:pt x="10797" y="5838"/>
                    </a:lnTo>
                    <a:lnTo>
                      <a:pt x="10734" y="5775"/>
                    </a:lnTo>
                    <a:lnTo>
                      <a:pt x="10629" y="5796"/>
                    </a:lnTo>
                    <a:lnTo>
                      <a:pt x="10587" y="5880"/>
                    </a:lnTo>
                    <a:lnTo>
                      <a:pt x="10315" y="6047"/>
                    </a:lnTo>
                    <a:lnTo>
                      <a:pt x="10211" y="6047"/>
                    </a:lnTo>
                    <a:lnTo>
                      <a:pt x="10022" y="6110"/>
                    </a:lnTo>
                    <a:lnTo>
                      <a:pt x="9897" y="6257"/>
                    </a:lnTo>
                    <a:lnTo>
                      <a:pt x="9939" y="6361"/>
                    </a:lnTo>
                    <a:lnTo>
                      <a:pt x="9834" y="6340"/>
                    </a:lnTo>
                    <a:lnTo>
                      <a:pt x="9792" y="6403"/>
                    </a:lnTo>
                    <a:lnTo>
                      <a:pt x="9688" y="6361"/>
                    </a:lnTo>
                    <a:lnTo>
                      <a:pt x="9657" y="6408"/>
                    </a:lnTo>
                    <a:lnTo>
                      <a:pt x="9657" y="6408"/>
                    </a:lnTo>
                    <a:lnTo>
                      <a:pt x="9583" y="6319"/>
                    </a:lnTo>
                    <a:lnTo>
                      <a:pt x="9625" y="6215"/>
                    </a:lnTo>
                    <a:lnTo>
                      <a:pt x="9709" y="6215"/>
                    </a:lnTo>
                    <a:lnTo>
                      <a:pt x="9792" y="6110"/>
                    </a:lnTo>
                    <a:lnTo>
                      <a:pt x="9897" y="6026"/>
                    </a:lnTo>
                    <a:lnTo>
                      <a:pt x="9939" y="6068"/>
                    </a:lnTo>
                    <a:lnTo>
                      <a:pt x="10022" y="6026"/>
                    </a:lnTo>
                    <a:lnTo>
                      <a:pt x="10043" y="5943"/>
                    </a:lnTo>
                    <a:lnTo>
                      <a:pt x="10169" y="5838"/>
                    </a:lnTo>
                    <a:lnTo>
                      <a:pt x="10211" y="5901"/>
                    </a:lnTo>
                    <a:lnTo>
                      <a:pt x="10462" y="5796"/>
                    </a:lnTo>
                    <a:lnTo>
                      <a:pt x="10546" y="5650"/>
                    </a:lnTo>
                    <a:lnTo>
                      <a:pt x="10671" y="5608"/>
                    </a:lnTo>
                    <a:lnTo>
                      <a:pt x="10880" y="5629"/>
                    </a:lnTo>
                    <a:lnTo>
                      <a:pt x="10901" y="5587"/>
                    </a:lnTo>
                    <a:lnTo>
                      <a:pt x="11090" y="5587"/>
                    </a:lnTo>
                    <a:lnTo>
                      <a:pt x="11278" y="5503"/>
                    </a:lnTo>
                    <a:lnTo>
                      <a:pt x="11320" y="5587"/>
                    </a:lnTo>
                    <a:lnTo>
                      <a:pt x="11383" y="5587"/>
                    </a:lnTo>
                    <a:lnTo>
                      <a:pt x="11445" y="5524"/>
                    </a:lnTo>
                    <a:lnTo>
                      <a:pt x="11529" y="5524"/>
                    </a:lnTo>
                    <a:lnTo>
                      <a:pt x="11675" y="5503"/>
                    </a:lnTo>
                    <a:lnTo>
                      <a:pt x="11738" y="5399"/>
                    </a:lnTo>
                    <a:lnTo>
                      <a:pt x="11989" y="5315"/>
                    </a:lnTo>
                    <a:lnTo>
                      <a:pt x="12240" y="5231"/>
                    </a:lnTo>
                    <a:lnTo>
                      <a:pt x="12261" y="5127"/>
                    </a:lnTo>
                    <a:lnTo>
                      <a:pt x="12324" y="5127"/>
                    </a:lnTo>
                    <a:lnTo>
                      <a:pt x="12366" y="5085"/>
                    </a:lnTo>
                    <a:lnTo>
                      <a:pt x="12324" y="5022"/>
                    </a:lnTo>
                    <a:lnTo>
                      <a:pt x="12324" y="4918"/>
                    </a:lnTo>
                    <a:lnTo>
                      <a:pt x="12240" y="4876"/>
                    </a:lnTo>
                    <a:lnTo>
                      <a:pt x="12219" y="4918"/>
                    </a:lnTo>
                    <a:lnTo>
                      <a:pt x="12219" y="5001"/>
                    </a:lnTo>
                    <a:lnTo>
                      <a:pt x="12115" y="5022"/>
                    </a:lnTo>
                    <a:lnTo>
                      <a:pt x="12073" y="4980"/>
                    </a:lnTo>
                    <a:lnTo>
                      <a:pt x="12031" y="4980"/>
                    </a:lnTo>
                    <a:lnTo>
                      <a:pt x="12010" y="4938"/>
                    </a:lnTo>
                    <a:lnTo>
                      <a:pt x="11885" y="4938"/>
                    </a:lnTo>
                    <a:lnTo>
                      <a:pt x="11696" y="5001"/>
                    </a:lnTo>
                    <a:lnTo>
                      <a:pt x="11634" y="5106"/>
                    </a:lnTo>
                    <a:lnTo>
                      <a:pt x="11571" y="5169"/>
                    </a:lnTo>
                    <a:lnTo>
                      <a:pt x="11508" y="5085"/>
                    </a:lnTo>
                    <a:lnTo>
                      <a:pt x="11466" y="5085"/>
                    </a:lnTo>
                    <a:lnTo>
                      <a:pt x="11362" y="5169"/>
                    </a:lnTo>
                    <a:lnTo>
                      <a:pt x="11090" y="5252"/>
                    </a:lnTo>
                    <a:lnTo>
                      <a:pt x="10755" y="5273"/>
                    </a:lnTo>
                    <a:lnTo>
                      <a:pt x="10692" y="5210"/>
                    </a:lnTo>
                    <a:lnTo>
                      <a:pt x="10629" y="5210"/>
                    </a:lnTo>
                    <a:lnTo>
                      <a:pt x="10650" y="5273"/>
                    </a:lnTo>
                    <a:lnTo>
                      <a:pt x="10587" y="5315"/>
                    </a:lnTo>
                    <a:lnTo>
                      <a:pt x="10483" y="5294"/>
                    </a:lnTo>
                    <a:lnTo>
                      <a:pt x="10420" y="5294"/>
                    </a:lnTo>
                    <a:lnTo>
                      <a:pt x="10357" y="5420"/>
                    </a:lnTo>
                    <a:lnTo>
                      <a:pt x="10211" y="5587"/>
                    </a:lnTo>
                    <a:lnTo>
                      <a:pt x="10148" y="5524"/>
                    </a:lnTo>
                    <a:lnTo>
                      <a:pt x="10043" y="5524"/>
                    </a:lnTo>
                    <a:lnTo>
                      <a:pt x="10022" y="5503"/>
                    </a:lnTo>
                    <a:lnTo>
                      <a:pt x="9897" y="5503"/>
                    </a:lnTo>
                    <a:lnTo>
                      <a:pt x="9813" y="5566"/>
                    </a:lnTo>
                    <a:lnTo>
                      <a:pt x="9730" y="5566"/>
                    </a:lnTo>
                    <a:lnTo>
                      <a:pt x="9688" y="5629"/>
                    </a:lnTo>
                    <a:lnTo>
                      <a:pt x="9583" y="5671"/>
                    </a:lnTo>
                    <a:lnTo>
                      <a:pt x="9478" y="5734"/>
                    </a:lnTo>
                    <a:lnTo>
                      <a:pt x="9311" y="5817"/>
                    </a:lnTo>
                    <a:lnTo>
                      <a:pt x="9123" y="5880"/>
                    </a:lnTo>
                    <a:lnTo>
                      <a:pt x="9081" y="5985"/>
                    </a:lnTo>
                    <a:lnTo>
                      <a:pt x="9081" y="6152"/>
                    </a:lnTo>
                    <a:lnTo>
                      <a:pt x="9102" y="6466"/>
                    </a:lnTo>
                    <a:lnTo>
                      <a:pt x="9081" y="6633"/>
                    </a:lnTo>
                    <a:lnTo>
                      <a:pt x="9018" y="6612"/>
                    </a:lnTo>
                    <a:lnTo>
                      <a:pt x="8955" y="6654"/>
                    </a:lnTo>
                    <a:lnTo>
                      <a:pt x="8704" y="6863"/>
                    </a:lnTo>
                    <a:lnTo>
                      <a:pt x="8788" y="6759"/>
                    </a:lnTo>
                    <a:lnTo>
                      <a:pt x="8893" y="6633"/>
                    </a:lnTo>
                    <a:lnTo>
                      <a:pt x="8914" y="6550"/>
                    </a:lnTo>
                    <a:lnTo>
                      <a:pt x="8872" y="6529"/>
                    </a:lnTo>
                    <a:lnTo>
                      <a:pt x="8872" y="6445"/>
                    </a:lnTo>
                    <a:lnTo>
                      <a:pt x="8746" y="6257"/>
                    </a:lnTo>
                    <a:lnTo>
                      <a:pt x="8662" y="6257"/>
                    </a:lnTo>
                    <a:lnTo>
                      <a:pt x="8600" y="6173"/>
                    </a:lnTo>
                    <a:lnTo>
                      <a:pt x="8537" y="6152"/>
                    </a:lnTo>
                    <a:lnTo>
                      <a:pt x="8537" y="6006"/>
                    </a:lnTo>
                    <a:lnTo>
                      <a:pt x="8390" y="5817"/>
                    </a:lnTo>
                    <a:lnTo>
                      <a:pt x="8370" y="5817"/>
                    </a:lnTo>
                    <a:lnTo>
                      <a:pt x="8286" y="5796"/>
                    </a:lnTo>
                    <a:lnTo>
                      <a:pt x="8265" y="5692"/>
                    </a:lnTo>
                    <a:lnTo>
                      <a:pt x="8181" y="5629"/>
                    </a:lnTo>
                    <a:lnTo>
                      <a:pt x="8139" y="5671"/>
                    </a:lnTo>
                    <a:lnTo>
                      <a:pt x="8035" y="5587"/>
                    </a:lnTo>
                    <a:lnTo>
                      <a:pt x="7846" y="5378"/>
                    </a:lnTo>
                    <a:lnTo>
                      <a:pt x="7805" y="5190"/>
                    </a:lnTo>
                    <a:lnTo>
                      <a:pt x="7805" y="5001"/>
                    </a:lnTo>
                    <a:lnTo>
                      <a:pt x="7763" y="4980"/>
                    </a:lnTo>
                    <a:lnTo>
                      <a:pt x="7721" y="5043"/>
                    </a:lnTo>
                    <a:lnTo>
                      <a:pt x="7658" y="5001"/>
                    </a:lnTo>
                    <a:lnTo>
                      <a:pt x="7616" y="4876"/>
                    </a:lnTo>
                    <a:lnTo>
                      <a:pt x="7658" y="4750"/>
                    </a:lnTo>
                    <a:lnTo>
                      <a:pt x="7637" y="4729"/>
                    </a:lnTo>
                    <a:lnTo>
                      <a:pt x="7658" y="4646"/>
                    </a:lnTo>
                    <a:lnTo>
                      <a:pt x="7533" y="4520"/>
                    </a:lnTo>
                    <a:lnTo>
                      <a:pt x="7533" y="4415"/>
                    </a:lnTo>
                    <a:lnTo>
                      <a:pt x="7428" y="4332"/>
                    </a:lnTo>
                    <a:lnTo>
                      <a:pt x="7386" y="4332"/>
                    </a:lnTo>
                    <a:lnTo>
                      <a:pt x="7323" y="4248"/>
                    </a:lnTo>
                    <a:lnTo>
                      <a:pt x="7219" y="4164"/>
                    </a:lnTo>
                    <a:lnTo>
                      <a:pt x="7114" y="4164"/>
                    </a:lnTo>
                    <a:lnTo>
                      <a:pt x="6800" y="3934"/>
                    </a:lnTo>
                    <a:lnTo>
                      <a:pt x="6717" y="3934"/>
                    </a:lnTo>
                    <a:lnTo>
                      <a:pt x="6696" y="3850"/>
                    </a:lnTo>
                    <a:lnTo>
                      <a:pt x="0" y="16091"/>
                    </a:lnTo>
                    <a:lnTo>
                      <a:pt x="377" y="16091"/>
                    </a:lnTo>
                    <a:lnTo>
                      <a:pt x="502" y="16153"/>
                    </a:lnTo>
                    <a:lnTo>
                      <a:pt x="711" y="16007"/>
                    </a:lnTo>
                    <a:lnTo>
                      <a:pt x="1004" y="16049"/>
                    </a:lnTo>
                    <a:lnTo>
                      <a:pt x="858" y="16300"/>
                    </a:lnTo>
                    <a:lnTo>
                      <a:pt x="921" y="16446"/>
                    </a:lnTo>
                    <a:lnTo>
                      <a:pt x="1025" y="16718"/>
                    </a:lnTo>
                    <a:lnTo>
                      <a:pt x="1172" y="17388"/>
                    </a:lnTo>
                    <a:lnTo>
                      <a:pt x="1235" y="17534"/>
                    </a:lnTo>
                    <a:lnTo>
                      <a:pt x="1130" y="17702"/>
                    </a:lnTo>
                    <a:lnTo>
                      <a:pt x="1130" y="17765"/>
                    </a:lnTo>
                    <a:lnTo>
                      <a:pt x="1172" y="17765"/>
                    </a:lnTo>
                    <a:lnTo>
                      <a:pt x="1381" y="17744"/>
                    </a:lnTo>
                    <a:lnTo>
                      <a:pt x="1569" y="17723"/>
                    </a:lnTo>
                    <a:lnTo>
                      <a:pt x="1695" y="17639"/>
                    </a:lnTo>
                    <a:lnTo>
                      <a:pt x="1862" y="17409"/>
                    </a:lnTo>
                    <a:lnTo>
                      <a:pt x="1988" y="17283"/>
                    </a:lnTo>
                    <a:lnTo>
                      <a:pt x="2197" y="17200"/>
                    </a:lnTo>
                    <a:lnTo>
                      <a:pt x="2260" y="17179"/>
                    </a:lnTo>
                    <a:lnTo>
                      <a:pt x="2469" y="17116"/>
                    </a:lnTo>
                    <a:lnTo>
                      <a:pt x="2636" y="17116"/>
                    </a:lnTo>
                    <a:lnTo>
                      <a:pt x="2783" y="17221"/>
                    </a:lnTo>
                    <a:lnTo>
                      <a:pt x="2783" y="17325"/>
                    </a:lnTo>
                    <a:lnTo>
                      <a:pt x="2804" y="17409"/>
                    </a:lnTo>
                    <a:lnTo>
                      <a:pt x="2720" y="17555"/>
                    </a:lnTo>
                    <a:lnTo>
                      <a:pt x="2699" y="17639"/>
                    </a:lnTo>
                    <a:lnTo>
                      <a:pt x="2825" y="17974"/>
                    </a:lnTo>
                    <a:lnTo>
                      <a:pt x="2804" y="18078"/>
                    </a:lnTo>
                    <a:lnTo>
                      <a:pt x="2846" y="18288"/>
                    </a:lnTo>
                    <a:lnTo>
                      <a:pt x="2992" y="18455"/>
                    </a:lnTo>
                    <a:lnTo>
                      <a:pt x="3013" y="18664"/>
                    </a:lnTo>
                    <a:lnTo>
                      <a:pt x="3055" y="18748"/>
                    </a:lnTo>
                    <a:lnTo>
                      <a:pt x="3097" y="18853"/>
                    </a:lnTo>
                    <a:lnTo>
                      <a:pt x="3034" y="18957"/>
                    </a:lnTo>
                    <a:lnTo>
                      <a:pt x="3034" y="19062"/>
                    </a:lnTo>
                    <a:lnTo>
                      <a:pt x="3055" y="19146"/>
                    </a:lnTo>
                    <a:lnTo>
                      <a:pt x="3013" y="19501"/>
                    </a:lnTo>
                    <a:lnTo>
                      <a:pt x="3013" y="19920"/>
                    </a:lnTo>
                    <a:lnTo>
                      <a:pt x="3034" y="20338"/>
                    </a:lnTo>
                    <a:lnTo>
                      <a:pt x="2929" y="20380"/>
                    </a:lnTo>
                    <a:lnTo>
                      <a:pt x="2929" y="20464"/>
                    </a:lnTo>
                    <a:lnTo>
                      <a:pt x="2971" y="20464"/>
                    </a:lnTo>
                    <a:lnTo>
                      <a:pt x="3055" y="20527"/>
                    </a:lnTo>
                    <a:lnTo>
                      <a:pt x="3076" y="20568"/>
                    </a:lnTo>
                    <a:lnTo>
                      <a:pt x="3034" y="20589"/>
                    </a:lnTo>
                    <a:lnTo>
                      <a:pt x="2971" y="20652"/>
                    </a:lnTo>
                    <a:lnTo>
                      <a:pt x="3013" y="20736"/>
                    </a:lnTo>
                    <a:lnTo>
                      <a:pt x="3055" y="20778"/>
                    </a:lnTo>
                    <a:lnTo>
                      <a:pt x="3076" y="20861"/>
                    </a:lnTo>
                    <a:lnTo>
                      <a:pt x="3055" y="20903"/>
                    </a:lnTo>
                    <a:lnTo>
                      <a:pt x="3055" y="20966"/>
                    </a:lnTo>
                    <a:lnTo>
                      <a:pt x="3160" y="20966"/>
                    </a:lnTo>
                    <a:lnTo>
                      <a:pt x="3243" y="20987"/>
                    </a:lnTo>
                    <a:lnTo>
                      <a:pt x="3348" y="21154"/>
                    </a:lnTo>
                    <a:lnTo>
                      <a:pt x="3369" y="21217"/>
                    </a:lnTo>
                    <a:lnTo>
                      <a:pt x="3452" y="21280"/>
                    </a:lnTo>
                    <a:lnTo>
                      <a:pt x="3578" y="21363"/>
                    </a:lnTo>
                    <a:lnTo>
                      <a:pt x="3641" y="21468"/>
                    </a:lnTo>
                    <a:lnTo>
                      <a:pt x="3641" y="21573"/>
                    </a:lnTo>
                    <a:lnTo>
                      <a:pt x="3683" y="21594"/>
                    </a:lnTo>
                    <a:lnTo>
                      <a:pt x="3704" y="21635"/>
                    </a:lnTo>
                    <a:lnTo>
                      <a:pt x="3683" y="21698"/>
                    </a:lnTo>
                    <a:lnTo>
                      <a:pt x="3683" y="21740"/>
                    </a:lnTo>
                    <a:lnTo>
                      <a:pt x="3641" y="21782"/>
                    </a:lnTo>
                    <a:lnTo>
                      <a:pt x="3641" y="21845"/>
                    </a:lnTo>
                    <a:lnTo>
                      <a:pt x="3641" y="21887"/>
                    </a:lnTo>
                    <a:lnTo>
                      <a:pt x="3662" y="21907"/>
                    </a:lnTo>
                    <a:lnTo>
                      <a:pt x="3599" y="22033"/>
                    </a:lnTo>
                    <a:lnTo>
                      <a:pt x="3452" y="22326"/>
                    </a:lnTo>
                    <a:lnTo>
                      <a:pt x="3432" y="22514"/>
                    </a:lnTo>
                    <a:lnTo>
                      <a:pt x="3285" y="22661"/>
                    </a:lnTo>
                    <a:lnTo>
                      <a:pt x="3285" y="22744"/>
                    </a:lnTo>
                    <a:lnTo>
                      <a:pt x="3327" y="22744"/>
                    </a:lnTo>
                    <a:lnTo>
                      <a:pt x="3494" y="22535"/>
                    </a:lnTo>
                    <a:lnTo>
                      <a:pt x="3536" y="22410"/>
                    </a:lnTo>
                    <a:lnTo>
                      <a:pt x="3662" y="22305"/>
                    </a:lnTo>
                    <a:lnTo>
                      <a:pt x="3683" y="22347"/>
                    </a:lnTo>
                    <a:lnTo>
                      <a:pt x="3766" y="22368"/>
                    </a:lnTo>
                    <a:lnTo>
                      <a:pt x="3766" y="22431"/>
                    </a:lnTo>
                    <a:lnTo>
                      <a:pt x="3599" y="22514"/>
                    </a:lnTo>
                    <a:lnTo>
                      <a:pt x="3557" y="22619"/>
                    </a:lnTo>
                    <a:lnTo>
                      <a:pt x="3390" y="22786"/>
                    </a:lnTo>
                    <a:lnTo>
                      <a:pt x="3390" y="22828"/>
                    </a:lnTo>
                    <a:lnTo>
                      <a:pt x="3473" y="22828"/>
                    </a:lnTo>
                    <a:lnTo>
                      <a:pt x="3432" y="22870"/>
                    </a:lnTo>
                    <a:lnTo>
                      <a:pt x="3285" y="22849"/>
                    </a:lnTo>
                    <a:lnTo>
                      <a:pt x="3222" y="22870"/>
                    </a:lnTo>
                    <a:lnTo>
                      <a:pt x="3160" y="23037"/>
                    </a:lnTo>
                    <a:lnTo>
                      <a:pt x="3055" y="23142"/>
                    </a:lnTo>
                    <a:lnTo>
                      <a:pt x="3076" y="23268"/>
                    </a:lnTo>
                    <a:lnTo>
                      <a:pt x="3034" y="23247"/>
                    </a:lnTo>
                    <a:lnTo>
                      <a:pt x="2971" y="23184"/>
                    </a:lnTo>
                    <a:lnTo>
                      <a:pt x="2908" y="23247"/>
                    </a:lnTo>
                    <a:lnTo>
                      <a:pt x="2908" y="23393"/>
                    </a:lnTo>
                    <a:lnTo>
                      <a:pt x="3013" y="23393"/>
                    </a:lnTo>
                    <a:lnTo>
                      <a:pt x="3034" y="23477"/>
                    </a:lnTo>
                    <a:lnTo>
                      <a:pt x="2971" y="23665"/>
                    </a:lnTo>
                    <a:lnTo>
                      <a:pt x="2950" y="23937"/>
                    </a:lnTo>
                    <a:lnTo>
                      <a:pt x="3013" y="24125"/>
                    </a:lnTo>
                    <a:lnTo>
                      <a:pt x="3076" y="24293"/>
                    </a:lnTo>
                    <a:lnTo>
                      <a:pt x="3160" y="24314"/>
                    </a:lnTo>
                    <a:lnTo>
                      <a:pt x="3180" y="24230"/>
                    </a:lnTo>
                    <a:lnTo>
                      <a:pt x="3264" y="24146"/>
                    </a:lnTo>
                    <a:lnTo>
                      <a:pt x="3452" y="24104"/>
                    </a:lnTo>
                    <a:lnTo>
                      <a:pt x="3557" y="24021"/>
                    </a:lnTo>
                    <a:lnTo>
                      <a:pt x="3662" y="23895"/>
                    </a:lnTo>
                    <a:lnTo>
                      <a:pt x="3704" y="23895"/>
                    </a:lnTo>
                    <a:lnTo>
                      <a:pt x="3704" y="24021"/>
                    </a:lnTo>
                    <a:lnTo>
                      <a:pt x="3662" y="24125"/>
                    </a:lnTo>
                    <a:lnTo>
                      <a:pt x="3599" y="24146"/>
                    </a:lnTo>
                    <a:lnTo>
                      <a:pt x="3536" y="24251"/>
                    </a:lnTo>
                    <a:lnTo>
                      <a:pt x="3536" y="24314"/>
                    </a:lnTo>
                    <a:lnTo>
                      <a:pt x="3641" y="24397"/>
                    </a:lnTo>
                    <a:lnTo>
                      <a:pt x="3704" y="24460"/>
                    </a:lnTo>
                    <a:lnTo>
                      <a:pt x="3808" y="24460"/>
                    </a:lnTo>
                    <a:lnTo>
                      <a:pt x="3892" y="24502"/>
                    </a:lnTo>
                    <a:lnTo>
                      <a:pt x="3955" y="24544"/>
                    </a:lnTo>
                    <a:lnTo>
                      <a:pt x="3808" y="24502"/>
                    </a:lnTo>
                    <a:lnTo>
                      <a:pt x="3683" y="24502"/>
                    </a:lnTo>
                    <a:lnTo>
                      <a:pt x="3578" y="24439"/>
                    </a:lnTo>
                    <a:lnTo>
                      <a:pt x="3432" y="24439"/>
                    </a:lnTo>
                    <a:lnTo>
                      <a:pt x="3369" y="24523"/>
                    </a:lnTo>
                    <a:lnTo>
                      <a:pt x="3369" y="24607"/>
                    </a:lnTo>
                    <a:lnTo>
                      <a:pt x="3432" y="24669"/>
                    </a:lnTo>
                    <a:lnTo>
                      <a:pt x="3452" y="24920"/>
                    </a:lnTo>
                    <a:lnTo>
                      <a:pt x="3494" y="24983"/>
                    </a:lnTo>
                    <a:lnTo>
                      <a:pt x="3557" y="24983"/>
                    </a:lnTo>
                    <a:lnTo>
                      <a:pt x="3641" y="24941"/>
                    </a:lnTo>
                    <a:lnTo>
                      <a:pt x="3683" y="24983"/>
                    </a:lnTo>
                    <a:lnTo>
                      <a:pt x="3641" y="25046"/>
                    </a:lnTo>
                    <a:lnTo>
                      <a:pt x="3599" y="25088"/>
                    </a:lnTo>
                    <a:lnTo>
                      <a:pt x="3683" y="25151"/>
                    </a:lnTo>
                    <a:lnTo>
                      <a:pt x="3683" y="25192"/>
                    </a:lnTo>
                    <a:lnTo>
                      <a:pt x="3662" y="25255"/>
                    </a:lnTo>
                    <a:lnTo>
                      <a:pt x="3557" y="25234"/>
                    </a:lnTo>
                    <a:lnTo>
                      <a:pt x="3411" y="25276"/>
                    </a:lnTo>
                    <a:lnTo>
                      <a:pt x="3264" y="25381"/>
                    </a:lnTo>
                    <a:lnTo>
                      <a:pt x="3243" y="25423"/>
                    </a:lnTo>
                    <a:lnTo>
                      <a:pt x="3306" y="25485"/>
                    </a:lnTo>
                    <a:lnTo>
                      <a:pt x="3452" y="25423"/>
                    </a:lnTo>
                    <a:lnTo>
                      <a:pt x="3536" y="25465"/>
                    </a:lnTo>
                    <a:lnTo>
                      <a:pt x="3452" y="25485"/>
                    </a:lnTo>
                    <a:lnTo>
                      <a:pt x="3432" y="25548"/>
                    </a:lnTo>
                    <a:lnTo>
                      <a:pt x="3515" y="25632"/>
                    </a:lnTo>
                    <a:lnTo>
                      <a:pt x="3662" y="25590"/>
                    </a:lnTo>
                    <a:lnTo>
                      <a:pt x="3829" y="25465"/>
                    </a:lnTo>
                    <a:lnTo>
                      <a:pt x="3934" y="25297"/>
                    </a:lnTo>
                    <a:lnTo>
                      <a:pt x="4038" y="25297"/>
                    </a:lnTo>
                    <a:lnTo>
                      <a:pt x="4143" y="25213"/>
                    </a:lnTo>
                    <a:lnTo>
                      <a:pt x="4164" y="25109"/>
                    </a:lnTo>
                    <a:lnTo>
                      <a:pt x="4185" y="25088"/>
                    </a:lnTo>
                    <a:lnTo>
                      <a:pt x="4206" y="25172"/>
                    </a:lnTo>
                    <a:lnTo>
                      <a:pt x="4143" y="25339"/>
                    </a:lnTo>
                    <a:lnTo>
                      <a:pt x="4038" y="25402"/>
                    </a:lnTo>
                    <a:lnTo>
                      <a:pt x="3913" y="25465"/>
                    </a:lnTo>
                    <a:lnTo>
                      <a:pt x="3892" y="25548"/>
                    </a:lnTo>
                    <a:lnTo>
                      <a:pt x="3955" y="25611"/>
                    </a:lnTo>
                    <a:lnTo>
                      <a:pt x="4038" y="25590"/>
                    </a:lnTo>
                    <a:lnTo>
                      <a:pt x="4164" y="25590"/>
                    </a:lnTo>
                    <a:lnTo>
                      <a:pt x="4268" y="25611"/>
                    </a:lnTo>
                    <a:lnTo>
                      <a:pt x="4122" y="25611"/>
                    </a:lnTo>
                    <a:lnTo>
                      <a:pt x="4017" y="25674"/>
                    </a:lnTo>
                    <a:lnTo>
                      <a:pt x="4017" y="25820"/>
                    </a:lnTo>
                    <a:lnTo>
                      <a:pt x="4059" y="25967"/>
                    </a:lnTo>
                    <a:lnTo>
                      <a:pt x="4017" y="25988"/>
                    </a:lnTo>
                    <a:lnTo>
                      <a:pt x="3976" y="25904"/>
                    </a:lnTo>
                    <a:lnTo>
                      <a:pt x="3976" y="25757"/>
                    </a:lnTo>
                    <a:lnTo>
                      <a:pt x="3913" y="25674"/>
                    </a:lnTo>
                    <a:lnTo>
                      <a:pt x="3850" y="25716"/>
                    </a:lnTo>
                    <a:lnTo>
                      <a:pt x="3578" y="25904"/>
                    </a:lnTo>
                    <a:lnTo>
                      <a:pt x="3536" y="25988"/>
                    </a:lnTo>
                    <a:lnTo>
                      <a:pt x="3369" y="26071"/>
                    </a:lnTo>
                    <a:lnTo>
                      <a:pt x="3327" y="26134"/>
                    </a:lnTo>
                    <a:lnTo>
                      <a:pt x="3348" y="26218"/>
                    </a:lnTo>
                    <a:lnTo>
                      <a:pt x="3348" y="26301"/>
                    </a:lnTo>
                    <a:lnTo>
                      <a:pt x="3369" y="26322"/>
                    </a:lnTo>
                    <a:lnTo>
                      <a:pt x="3452" y="26281"/>
                    </a:lnTo>
                    <a:lnTo>
                      <a:pt x="3557" y="26218"/>
                    </a:lnTo>
                    <a:lnTo>
                      <a:pt x="3599" y="26113"/>
                    </a:lnTo>
                    <a:lnTo>
                      <a:pt x="3662" y="26134"/>
                    </a:lnTo>
                    <a:lnTo>
                      <a:pt x="3704" y="26197"/>
                    </a:lnTo>
                    <a:lnTo>
                      <a:pt x="3892" y="26218"/>
                    </a:lnTo>
                    <a:lnTo>
                      <a:pt x="3871" y="26239"/>
                    </a:lnTo>
                    <a:lnTo>
                      <a:pt x="3766" y="26218"/>
                    </a:lnTo>
                    <a:lnTo>
                      <a:pt x="3599" y="26218"/>
                    </a:lnTo>
                    <a:lnTo>
                      <a:pt x="3536" y="26281"/>
                    </a:lnTo>
                    <a:lnTo>
                      <a:pt x="3536" y="26322"/>
                    </a:lnTo>
                    <a:lnTo>
                      <a:pt x="3557" y="26385"/>
                    </a:lnTo>
                    <a:lnTo>
                      <a:pt x="3473" y="26406"/>
                    </a:lnTo>
                    <a:lnTo>
                      <a:pt x="3432" y="26385"/>
                    </a:lnTo>
                    <a:lnTo>
                      <a:pt x="3264" y="26427"/>
                    </a:lnTo>
                    <a:lnTo>
                      <a:pt x="3264" y="26490"/>
                    </a:lnTo>
                    <a:lnTo>
                      <a:pt x="3390" y="26490"/>
                    </a:lnTo>
                    <a:lnTo>
                      <a:pt x="3473" y="26532"/>
                    </a:lnTo>
                    <a:lnTo>
                      <a:pt x="3578" y="26532"/>
                    </a:lnTo>
                    <a:lnTo>
                      <a:pt x="3515" y="26594"/>
                    </a:lnTo>
                    <a:lnTo>
                      <a:pt x="3390" y="26594"/>
                    </a:lnTo>
                    <a:lnTo>
                      <a:pt x="3327" y="26532"/>
                    </a:lnTo>
                    <a:lnTo>
                      <a:pt x="3222" y="26553"/>
                    </a:lnTo>
                    <a:lnTo>
                      <a:pt x="3180" y="26657"/>
                    </a:lnTo>
                    <a:lnTo>
                      <a:pt x="3243" y="26720"/>
                    </a:lnTo>
                    <a:lnTo>
                      <a:pt x="3327" y="26720"/>
                    </a:lnTo>
                    <a:lnTo>
                      <a:pt x="3452" y="26699"/>
                    </a:lnTo>
                    <a:lnTo>
                      <a:pt x="3536" y="26741"/>
                    </a:lnTo>
                    <a:lnTo>
                      <a:pt x="3683" y="26741"/>
                    </a:lnTo>
                    <a:lnTo>
                      <a:pt x="3662" y="26804"/>
                    </a:lnTo>
                    <a:lnTo>
                      <a:pt x="3557" y="26825"/>
                    </a:lnTo>
                    <a:lnTo>
                      <a:pt x="3452" y="26804"/>
                    </a:lnTo>
                    <a:lnTo>
                      <a:pt x="3432" y="26825"/>
                    </a:lnTo>
                    <a:lnTo>
                      <a:pt x="3452" y="26845"/>
                    </a:lnTo>
                    <a:lnTo>
                      <a:pt x="3662" y="26845"/>
                    </a:lnTo>
                    <a:lnTo>
                      <a:pt x="3662" y="26908"/>
                    </a:lnTo>
                    <a:lnTo>
                      <a:pt x="3536" y="26929"/>
                    </a:lnTo>
                    <a:lnTo>
                      <a:pt x="3390" y="26908"/>
                    </a:lnTo>
                    <a:lnTo>
                      <a:pt x="3327" y="26845"/>
                    </a:lnTo>
                    <a:lnTo>
                      <a:pt x="3264" y="26908"/>
                    </a:lnTo>
                    <a:lnTo>
                      <a:pt x="3327" y="27013"/>
                    </a:lnTo>
                    <a:lnTo>
                      <a:pt x="3452" y="27076"/>
                    </a:lnTo>
                    <a:lnTo>
                      <a:pt x="3473" y="27013"/>
                    </a:lnTo>
                    <a:lnTo>
                      <a:pt x="3557" y="27013"/>
                    </a:lnTo>
                    <a:lnTo>
                      <a:pt x="3641" y="27055"/>
                    </a:lnTo>
                    <a:lnTo>
                      <a:pt x="3787" y="27034"/>
                    </a:lnTo>
                    <a:lnTo>
                      <a:pt x="3850" y="27076"/>
                    </a:lnTo>
                    <a:lnTo>
                      <a:pt x="3766" y="27117"/>
                    </a:lnTo>
                    <a:lnTo>
                      <a:pt x="3766" y="27159"/>
                    </a:lnTo>
                    <a:lnTo>
                      <a:pt x="3871" y="27159"/>
                    </a:lnTo>
                    <a:lnTo>
                      <a:pt x="3892" y="27243"/>
                    </a:lnTo>
                    <a:lnTo>
                      <a:pt x="4026" y="27276"/>
                    </a:lnTo>
                    <a:lnTo>
                      <a:pt x="3976" y="27285"/>
                    </a:lnTo>
                    <a:lnTo>
                      <a:pt x="3871" y="27285"/>
                    </a:lnTo>
                    <a:lnTo>
                      <a:pt x="3787" y="27369"/>
                    </a:lnTo>
                    <a:lnTo>
                      <a:pt x="3787" y="27431"/>
                    </a:lnTo>
                    <a:lnTo>
                      <a:pt x="3871" y="27473"/>
                    </a:lnTo>
                    <a:lnTo>
                      <a:pt x="3913" y="27431"/>
                    </a:lnTo>
                    <a:lnTo>
                      <a:pt x="3976" y="27389"/>
                    </a:lnTo>
                    <a:lnTo>
                      <a:pt x="3996" y="27452"/>
                    </a:lnTo>
                    <a:lnTo>
                      <a:pt x="4017" y="27452"/>
                    </a:lnTo>
                    <a:lnTo>
                      <a:pt x="4080" y="27369"/>
                    </a:lnTo>
                    <a:lnTo>
                      <a:pt x="4185" y="27306"/>
                    </a:lnTo>
                    <a:lnTo>
                      <a:pt x="4185" y="27369"/>
                    </a:lnTo>
                    <a:lnTo>
                      <a:pt x="4164" y="27410"/>
                    </a:lnTo>
                    <a:lnTo>
                      <a:pt x="4164" y="27473"/>
                    </a:lnTo>
                    <a:lnTo>
                      <a:pt x="4206" y="27494"/>
                    </a:lnTo>
                    <a:lnTo>
                      <a:pt x="4289" y="27557"/>
                    </a:lnTo>
                    <a:lnTo>
                      <a:pt x="4373" y="27557"/>
                    </a:lnTo>
                    <a:lnTo>
                      <a:pt x="4499" y="27369"/>
                    </a:lnTo>
                    <a:lnTo>
                      <a:pt x="4520" y="27159"/>
                    </a:lnTo>
                    <a:lnTo>
                      <a:pt x="4582" y="27055"/>
                    </a:lnTo>
                    <a:lnTo>
                      <a:pt x="4645" y="27034"/>
                    </a:lnTo>
                    <a:lnTo>
                      <a:pt x="4645" y="27097"/>
                    </a:lnTo>
                    <a:lnTo>
                      <a:pt x="4603" y="27159"/>
                    </a:lnTo>
                    <a:lnTo>
                      <a:pt x="4603" y="27306"/>
                    </a:lnTo>
                    <a:lnTo>
                      <a:pt x="4499" y="27473"/>
                    </a:lnTo>
                    <a:lnTo>
                      <a:pt x="4415" y="27557"/>
                    </a:lnTo>
                    <a:lnTo>
                      <a:pt x="4436" y="27599"/>
                    </a:lnTo>
                    <a:lnTo>
                      <a:pt x="4582" y="27599"/>
                    </a:lnTo>
                    <a:lnTo>
                      <a:pt x="4687" y="27578"/>
                    </a:lnTo>
                    <a:lnTo>
                      <a:pt x="4708" y="27599"/>
                    </a:lnTo>
                    <a:lnTo>
                      <a:pt x="4624" y="27682"/>
                    </a:lnTo>
                    <a:lnTo>
                      <a:pt x="4582" y="27808"/>
                    </a:lnTo>
                    <a:lnTo>
                      <a:pt x="4415" y="27913"/>
                    </a:lnTo>
                    <a:lnTo>
                      <a:pt x="4415" y="27975"/>
                    </a:lnTo>
                    <a:lnTo>
                      <a:pt x="4499" y="28122"/>
                    </a:lnTo>
                    <a:lnTo>
                      <a:pt x="4624" y="28185"/>
                    </a:lnTo>
                    <a:lnTo>
                      <a:pt x="4708" y="28122"/>
                    </a:lnTo>
                    <a:lnTo>
                      <a:pt x="4792" y="28122"/>
                    </a:lnTo>
                    <a:lnTo>
                      <a:pt x="4812" y="28226"/>
                    </a:lnTo>
                    <a:lnTo>
                      <a:pt x="4875" y="28331"/>
                    </a:lnTo>
                    <a:lnTo>
                      <a:pt x="4875" y="28415"/>
                    </a:lnTo>
                    <a:lnTo>
                      <a:pt x="4812" y="28415"/>
                    </a:lnTo>
                    <a:lnTo>
                      <a:pt x="4771" y="28310"/>
                    </a:lnTo>
                    <a:lnTo>
                      <a:pt x="4708" y="28310"/>
                    </a:lnTo>
                    <a:lnTo>
                      <a:pt x="4708" y="28415"/>
                    </a:lnTo>
                    <a:lnTo>
                      <a:pt x="4812" y="28561"/>
                    </a:lnTo>
                    <a:lnTo>
                      <a:pt x="4938" y="28498"/>
                    </a:lnTo>
                    <a:lnTo>
                      <a:pt x="5085" y="28436"/>
                    </a:lnTo>
                    <a:lnTo>
                      <a:pt x="5147" y="28352"/>
                    </a:lnTo>
                    <a:lnTo>
                      <a:pt x="5147" y="28352"/>
                    </a:lnTo>
                    <a:lnTo>
                      <a:pt x="5126" y="28519"/>
                    </a:lnTo>
                    <a:lnTo>
                      <a:pt x="5022" y="28750"/>
                    </a:lnTo>
                    <a:lnTo>
                      <a:pt x="5043" y="28938"/>
                    </a:lnTo>
                    <a:lnTo>
                      <a:pt x="5126" y="28959"/>
                    </a:lnTo>
                    <a:lnTo>
                      <a:pt x="20087" y="30444"/>
                    </a:lnTo>
                    <a:lnTo>
                      <a:pt x="20212" y="30507"/>
                    </a:lnTo>
                    <a:lnTo>
                      <a:pt x="20359" y="30507"/>
                    </a:lnTo>
                    <a:lnTo>
                      <a:pt x="20484" y="30612"/>
                    </a:lnTo>
                    <a:lnTo>
                      <a:pt x="20484" y="30674"/>
                    </a:lnTo>
                    <a:lnTo>
                      <a:pt x="20568" y="30737"/>
                    </a:lnTo>
                    <a:lnTo>
                      <a:pt x="20589" y="30779"/>
                    </a:lnTo>
                    <a:lnTo>
                      <a:pt x="20694" y="30821"/>
                    </a:lnTo>
                    <a:lnTo>
                      <a:pt x="20714" y="30842"/>
                    </a:lnTo>
                    <a:lnTo>
                      <a:pt x="20840" y="30884"/>
                    </a:lnTo>
                    <a:lnTo>
                      <a:pt x="20903" y="30946"/>
                    </a:lnTo>
                    <a:lnTo>
                      <a:pt x="20945" y="30946"/>
                    </a:lnTo>
                    <a:lnTo>
                      <a:pt x="21049" y="30926"/>
                    </a:lnTo>
                    <a:lnTo>
                      <a:pt x="21133" y="30946"/>
                    </a:lnTo>
                    <a:lnTo>
                      <a:pt x="21238" y="30946"/>
                    </a:lnTo>
                    <a:lnTo>
                      <a:pt x="21363" y="31051"/>
                    </a:lnTo>
                    <a:lnTo>
                      <a:pt x="21447" y="31051"/>
                    </a:lnTo>
                    <a:lnTo>
                      <a:pt x="21510" y="31198"/>
                    </a:lnTo>
                    <a:lnTo>
                      <a:pt x="21719" y="31239"/>
                    </a:lnTo>
                    <a:lnTo>
                      <a:pt x="21823" y="31260"/>
                    </a:lnTo>
                    <a:lnTo>
                      <a:pt x="21886" y="31344"/>
                    </a:lnTo>
                    <a:lnTo>
                      <a:pt x="21970" y="31407"/>
                    </a:lnTo>
                    <a:lnTo>
                      <a:pt x="22158" y="31407"/>
                    </a:lnTo>
                    <a:lnTo>
                      <a:pt x="22263" y="31344"/>
                    </a:lnTo>
                    <a:lnTo>
                      <a:pt x="22305" y="31407"/>
                    </a:lnTo>
                    <a:lnTo>
                      <a:pt x="22367" y="31511"/>
                    </a:lnTo>
                    <a:lnTo>
                      <a:pt x="22618" y="31532"/>
                    </a:lnTo>
                    <a:lnTo>
                      <a:pt x="22681" y="31574"/>
                    </a:lnTo>
                    <a:lnTo>
                      <a:pt x="22807" y="31616"/>
                    </a:lnTo>
                    <a:lnTo>
                      <a:pt x="22890" y="31658"/>
                    </a:lnTo>
                    <a:lnTo>
                      <a:pt x="25192" y="32725"/>
                    </a:lnTo>
                    <a:lnTo>
                      <a:pt x="25339" y="32913"/>
                    </a:lnTo>
                    <a:lnTo>
                      <a:pt x="25694" y="33206"/>
                    </a:lnTo>
                    <a:lnTo>
                      <a:pt x="26050" y="34985"/>
                    </a:lnTo>
                    <a:lnTo>
                      <a:pt x="26008" y="35738"/>
                    </a:lnTo>
                    <a:lnTo>
                      <a:pt x="25945" y="35864"/>
                    </a:lnTo>
                    <a:lnTo>
                      <a:pt x="25903" y="36010"/>
                    </a:lnTo>
                    <a:lnTo>
                      <a:pt x="25820" y="36136"/>
                    </a:lnTo>
                    <a:lnTo>
                      <a:pt x="25611" y="36240"/>
                    </a:lnTo>
                    <a:lnTo>
                      <a:pt x="25506" y="36366"/>
                    </a:lnTo>
                    <a:lnTo>
                      <a:pt x="25611" y="36554"/>
                    </a:lnTo>
                    <a:lnTo>
                      <a:pt x="27598" y="36031"/>
                    </a:lnTo>
                    <a:lnTo>
                      <a:pt x="27849" y="35947"/>
                    </a:lnTo>
                    <a:lnTo>
                      <a:pt x="27912" y="35654"/>
                    </a:lnTo>
                    <a:lnTo>
                      <a:pt x="28979" y="35340"/>
                    </a:lnTo>
                    <a:lnTo>
                      <a:pt x="29461" y="34985"/>
                    </a:lnTo>
                    <a:lnTo>
                      <a:pt x="29565" y="34901"/>
                    </a:lnTo>
                    <a:lnTo>
                      <a:pt x="29712" y="34880"/>
                    </a:lnTo>
                    <a:lnTo>
                      <a:pt x="29984" y="34650"/>
                    </a:lnTo>
                    <a:lnTo>
                      <a:pt x="30088" y="34545"/>
                    </a:lnTo>
                    <a:lnTo>
                      <a:pt x="30214" y="34483"/>
                    </a:lnTo>
                    <a:lnTo>
                      <a:pt x="30318" y="34378"/>
                    </a:lnTo>
                    <a:lnTo>
                      <a:pt x="30528" y="34357"/>
                    </a:lnTo>
                    <a:lnTo>
                      <a:pt x="32202" y="34378"/>
                    </a:lnTo>
                    <a:lnTo>
                      <a:pt x="32327" y="34252"/>
                    </a:lnTo>
                    <a:lnTo>
                      <a:pt x="32390" y="34252"/>
                    </a:lnTo>
                    <a:lnTo>
                      <a:pt x="32432" y="34190"/>
                    </a:lnTo>
                    <a:lnTo>
                      <a:pt x="32515" y="34190"/>
                    </a:lnTo>
                    <a:lnTo>
                      <a:pt x="32620" y="34231"/>
                    </a:lnTo>
                    <a:lnTo>
                      <a:pt x="32704" y="34169"/>
                    </a:lnTo>
                    <a:lnTo>
                      <a:pt x="32725" y="34085"/>
                    </a:lnTo>
                    <a:lnTo>
                      <a:pt x="32913" y="33876"/>
                    </a:lnTo>
                    <a:lnTo>
                      <a:pt x="32976" y="33855"/>
                    </a:lnTo>
                    <a:lnTo>
                      <a:pt x="33143" y="33667"/>
                    </a:lnTo>
                    <a:lnTo>
                      <a:pt x="33185" y="33541"/>
                    </a:lnTo>
                    <a:lnTo>
                      <a:pt x="33227" y="33415"/>
                    </a:lnTo>
                    <a:lnTo>
                      <a:pt x="33373" y="33332"/>
                    </a:lnTo>
                    <a:lnTo>
                      <a:pt x="33373" y="33227"/>
                    </a:lnTo>
                    <a:lnTo>
                      <a:pt x="33478" y="33102"/>
                    </a:lnTo>
                    <a:lnTo>
                      <a:pt x="33687" y="32871"/>
                    </a:lnTo>
                    <a:lnTo>
                      <a:pt x="33750" y="32767"/>
                    </a:lnTo>
                    <a:lnTo>
                      <a:pt x="33854" y="32662"/>
                    </a:lnTo>
                    <a:lnTo>
                      <a:pt x="33875" y="32662"/>
                    </a:lnTo>
                    <a:lnTo>
                      <a:pt x="33959" y="32704"/>
                    </a:lnTo>
                    <a:lnTo>
                      <a:pt x="34022" y="32788"/>
                    </a:lnTo>
                    <a:lnTo>
                      <a:pt x="34168" y="32767"/>
                    </a:lnTo>
                    <a:lnTo>
                      <a:pt x="34315" y="32809"/>
                    </a:lnTo>
                    <a:lnTo>
                      <a:pt x="34378" y="32767"/>
                    </a:lnTo>
                    <a:lnTo>
                      <a:pt x="34608" y="32976"/>
                    </a:lnTo>
                    <a:lnTo>
                      <a:pt x="34608" y="33143"/>
                    </a:lnTo>
                    <a:lnTo>
                      <a:pt x="34482" y="33876"/>
                    </a:lnTo>
                    <a:lnTo>
                      <a:pt x="34440" y="33959"/>
                    </a:lnTo>
                    <a:lnTo>
                      <a:pt x="34503" y="33959"/>
                    </a:lnTo>
                    <a:lnTo>
                      <a:pt x="34524" y="34043"/>
                    </a:lnTo>
                    <a:lnTo>
                      <a:pt x="34587" y="34085"/>
                    </a:lnTo>
                    <a:lnTo>
                      <a:pt x="34587" y="34190"/>
                    </a:lnTo>
                    <a:lnTo>
                      <a:pt x="34587" y="34252"/>
                    </a:lnTo>
                    <a:lnTo>
                      <a:pt x="34587" y="34294"/>
                    </a:lnTo>
                    <a:lnTo>
                      <a:pt x="34545" y="34357"/>
                    </a:lnTo>
                    <a:lnTo>
                      <a:pt x="34587" y="34378"/>
                    </a:lnTo>
                    <a:lnTo>
                      <a:pt x="34733" y="34399"/>
                    </a:lnTo>
                    <a:lnTo>
                      <a:pt x="34859" y="34378"/>
                    </a:lnTo>
                    <a:lnTo>
                      <a:pt x="34901" y="34462"/>
                    </a:lnTo>
                    <a:lnTo>
                      <a:pt x="34963" y="34483"/>
                    </a:lnTo>
                    <a:lnTo>
                      <a:pt x="35026" y="34399"/>
                    </a:lnTo>
                    <a:lnTo>
                      <a:pt x="35110" y="34462"/>
                    </a:lnTo>
                    <a:lnTo>
                      <a:pt x="35235" y="34441"/>
                    </a:lnTo>
                    <a:lnTo>
                      <a:pt x="35277" y="34336"/>
                    </a:lnTo>
                    <a:lnTo>
                      <a:pt x="35382" y="34231"/>
                    </a:lnTo>
                    <a:lnTo>
                      <a:pt x="35382" y="34231"/>
                    </a:lnTo>
                    <a:lnTo>
                      <a:pt x="35319" y="34336"/>
                    </a:lnTo>
                    <a:lnTo>
                      <a:pt x="35340" y="34336"/>
                    </a:lnTo>
                    <a:lnTo>
                      <a:pt x="35319" y="34378"/>
                    </a:lnTo>
                    <a:lnTo>
                      <a:pt x="35361" y="34399"/>
                    </a:lnTo>
                    <a:lnTo>
                      <a:pt x="35633" y="34336"/>
                    </a:lnTo>
                    <a:lnTo>
                      <a:pt x="35675" y="34252"/>
                    </a:lnTo>
                    <a:lnTo>
                      <a:pt x="35842" y="34252"/>
                    </a:lnTo>
                    <a:lnTo>
                      <a:pt x="35968" y="34127"/>
                    </a:lnTo>
                    <a:lnTo>
                      <a:pt x="36072" y="34085"/>
                    </a:lnTo>
                    <a:lnTo>
                      <a:pt x="36198" y="33918"/>
                    </a:lnTo>
                    <a:lnTo>
                      <a:pt x="36198" y="33980"/>
                    </a:lnTo>
                    <a:lnTo>
                      <a:pt x="36282" y="33939"/>
                    </a:lnTo>
                    <a:lnTo>
                      <a:pt x="36282" y="33980"/>
                    </a:lnTo>
                    <a:lnTo>
                      <a:pt x="36156" y="34127"/>
                    </a:lnTo>
                    <a:lnTo>
                      <a:pt x="36051" y="34148"/>
                    </a:lnTo>
                    <a:lnTo>
                      <a:pt x="35947" y="34294"/>
                    </a:lnTo>
                    <a:lnTo>
                      <a:pt x="36072" y="34336"/>
                    </a:lnTo>
                    <a:lnTo>
                      <a:pt x="36156" y="34231"/>
                    </a:lnTo>
                    <a:lnTo>
                      <a:pt x="36261" y="34231"/>
                    </a:lnTo>
                    <a:lnTo>
                      <a:pt x="36323" y="34273"/>
                    </a:lnTo>
                    <a:lnTo>
                      <a:pt x="36575" y="34294"/>
                    </a:lnTo>
                    <a:lnTo>
                      <a:pt x="36742" y="34294"/>
                    </a:lnTo>
                    <a:lnTo>
                      <a:pt x="36616" y="34357"/>
                    </a:lnTo>
                    <a:lnTo>
                      <a:pt x="36470" y="34378"/>
                    </a:lnTo>
                    <a:lnTo>
                      <a:pt x="36365" y="34399"/>
                    </a:lnTo>
                    <a:lnTo>
                      <a:pt x="36323" y="34483"/>
                    </a:lnTo>
                    <a:lnTo>
                      <a:pt x="36323" y="34545"/>
                    </a:lnTo>
                    <a:lnTo>
                      <a:pt x="36261" y="34483"/>
                    </a:lnTo>
                    <a:lnTo>
                      <a:pt x="36219" y="34378"/>
                    </a:lnTo>
                    <a:lnTo>
                      <a:pt x="36156" y="34357"/>
                    </a:lnTo>
                    <a:lnTo>
                      <a:pt x="35968" y="34399"/>
                    </a:lnTo>
                    <a:lnTo>
                      <a:pt x="35779" y="34545"/>
                    </a:lnTo>
                    <a:lnTo>
                      <a:pt x="35549" y="34587"/>
                    </a:lnTo>
                    <a:lnTo>
                      <a:pt x="35340" y="34713"/>
                    </a:lnTo>
                    <a:lnTo>
                      <a:pt x="35319" y="34817"/>
                    </a:lnTo>
                    <a:lnTo>
                      <a:pt x="35173" y="34922"/>
                    </a:lnTo>
                    <a:lnTo>
                      <a:pt x="35110" y="35110"/>
                    </a:lnTo>
                    <a:lnTo>
                      <a:pt x="35110" y="35236"/>
                    </a:lnTo>
                    <a:lnTo>
                      <a:pt x="35131" y="35340"/>
                    </a:lnTo>
                    <a:lnTo>
                      <a:pt x="35152" y="35445"/>
                    </a:lnTo>
                    <a:lnTo>
                      <a:pt x="35215" y="35424"/>
                    </a:lnTo>
                    <a:lnTo>
                      <a:pt x="35256" y="35445"/>
                    </a:lnTo>
                    <a:lnTo>
                      <a:pt x="35256" y="35592"/>
                    </a:lnTo>
                    <a:lnTo>
                      <a:pt x="35361" y="35654"/>
                    </a:lnTo>
                    <a:lnTo>
                      <a:pt x="35403" y="35612"/>
                    </a:lnTo>
                    <a:lnTo>
                      <a:pt x="35466" y="35654"/>
                    </a:lnTo>
                    <a:lnTo>
                      <a:pt x="35507" y="35612"/>
                    </a:lnTo>
                    <a:lnTo>
                      <a:pt x="35507" y="35508"/>
                    </a:lnTo>
                    <a:lnTo>
                      <a:pt x="35570" y="35487"/>
                    </a:lnTo>
                    <a:lnTo>
                      <a:pt x="35654" y="35487"/>
                    </a:lnTo>
                    <a:lnTo>
                      <a:pt x="35779" y="35382"/>
                    </a:lnTo>
                    <a:lnTo>
                      <a:pt x="35884" y="35340"/>
                    </a:lnTo>
                    <a:lnTo>
                      <a:pt x="36031" y="35131"/>
                    </a:lnTo>
                    <a:lnTo>
                      <a:pt x="36219" y="35006"/>
                    </a:lnTo>
                    <a:lnTo>
                      <a:pt x="36177" y="34964"/>
                    </a:lnTo>
                    <a:lnTo>
                      <a:pt x="36240" y="34817"/>
                    </a:lnTo>
                    <a:lnTo>
                      <a:pt x="36323" y="34817"/>
                    </a:lnTo>
                    <a:lnTo>
                      <a:pt x="36386" y="34755"/>
                    </a:lnTo>
                    <a:lnTo>
                      <a:pt x="36428" y="34755"/>
                    </a:lnTo>
                    <a:lnTo>
                      <a:pt x="36491" y="34880"/>
                    </a:lnTo>
                    <a:lnTo>
                      <a:pt x="36637" y="34901"/>
                    </a:lnTo>
                    <a:lnTo>
                      <a:pt x="36637" y="34859"/>
                    </a:lnTo>
                    <a:lnTo>
                      <a:pt x="36721" y="34859"/>
                    </a:lnTo>
                    <a:lnTo>
                      <a:pt x="36909" y="34755"/>
                    </a:lnTo>
                    <a:lnTo>
                      <a:pt x="37077" y="34692"/>
                    </a:lnTo>
                    <a:lnTo>
                      <a:pt x="37286" y="34650"/>
                    </a:lnTo>
                    <a:lnTo>
                      <a:pt x="37391" y="34650"/>
                    </a:lnTo>
                    <a:lnTo>
                      <a:pt x="37663" y="34483"/>
                    </a:lnTo>
                    <a:lnTo>
                      <a:pt x="37809" y="34441"/>
                    </a:lnTo>
                    <a:lnTo>
                      <a:pt x="37914" y="34441"/>
                    </a:lnTo>
                    <a:lnTo>
                      <a:pt x="37997" y="34462"/>
                    </a:lnTo>
                    <a:lnTo>
                      <a:pt x="38081" y="34399"/>
                    </a:lnTo>
                    <a:lnTo>
                      <a:pt x="38018" y="34357"/>
                    </a:lnTo>
                    <a:lnTo>
                      <a:pt x="37935" y="34357"/>
                    </a:lnTo>
                    <a:lnTo>
                      <a:pt x="37830" y="34294"/>
                    </a:lnTo>
                    <a:lnTo>
                      <a:pt x="37872" y="34294"/>
                    </a:lnTo>
                    <a:lnTo>
                      <a:pt x="37956" y="34273"/>
                    </a:lnTo>
                    <a:lnTo>
                      <a:pt x="37956" y="34231"/>
                    </a:lnTo>
                    <a:lnTo>
                      <a:pt x="37663" y="34169"/>
                    </a:lnTo>
                    <a:lnTo>
                      <a:pt x="37537" y="34148"/>
                    </a:lnTo>
                    <a:lnTo>
                      <a:pt x="37558" y="34085"/>
                    </a:lnTo>
                    <a:lnTo>
                      <a:pt x="37537" y="33980"/>
                    </a:lnTo>
                    <a:lnTo>
                      <a:pt x="37370" y="34085"/>
                    </a:lnTo>
                    <a:lnTo>
                      <a:pt x="37349" y="34148"/>
                    </a:lnTo>
                    <a:lnTo>
                      <a:pt x="37160" y="34106"/>
                    </a:lnTo>
                    <a:lnTo>
                      <a:pt x="37139" y="34064"/>
                    </a:lnTo>
                    <a:lnTo>
                      <a:pt x="36993" y="34022"/>
                    </a:lnTo>
                    <a:lnTo>
                      <a:pt x="36930" y="34043"/>
                    </a:lnTo>
                    <a:lnTo>
                      <a:pt x="36826" y="33980"/>
                    </a:lnTo>
                    <a:lnTo>
                      <a:pt x="36637" y="33980"/>
                    </a:lnTo>
                    <a:lnTo>
                      <a:pt x="36491" y="33876"/>
                    </a:lnTo>
                    <a:lnTo>
                      <a:pt x="36616" y="33834"/>
                    </a:lnTo>
                    <a:lnTo>
                      <a:pt x="36637" y="33750"/>
                    </a:lnTo>
                    <a:lnTo>
                      <a:pt x="36491" y="33750"/>
                    </a:lnTo>
                    <a:lnTo>
                      <a:pt x="36428" y="33708"/>
                    </a:lnTo>
                    <a:lnTo>
                      <a:pt x="36323" y="33708"/>
                    </a:lnTo>
                    <a:lnTo>
                      <a:pt x="36282" y="33541"/>
                    </a:lnTo>
                    <a:lnTo>
                      <a:pt x="36219" y="33499"/>
                    </a:lnTo>
                    <a:lnTo>
                      <a:pt x="36219" y="33332"/>
                    </a:lnTo>
                    <a:lnTo>
                      <a:pt x="36261" y="33227"/>
                    </a:lnTo>
                    <a:lnTo>
                      <a:pt x="36177" y="33143"/>
                    </a:lnTo>
                    <a:lnTo>
                      <a:pt x="36261" y="33039"/>
                    </a:lnTo>
                    <a:lnTo>
                      <a:pt x="36261" y="32997"/>
                    </a:lnTo>
                    <a:lnTo>
                      <a:pt x="36051" y="32997"/>
                    </a:lnTo>
                    <a:lnTo>
                      <a:pt x="36114" y="32913"/>
                    </a:lnTo>
                    <a:lnTo>
                      <a:pt x="36198" y="32913"/>
                    </a:lnTo>
                    <a:lnTo>
                      <a:pt x="36365" y="32620"/>
                    </a:lnTo>
                    <a:lnTo>
                      <a:pt x="36470" y="32558"/>
                    </a:lnTo>
                    <a:lnTo>
                      <a:pt x="36428" y="32474"/>
                    </a:lnTo>
                    <a:lnTo>
                      <a:pt x="36365" y="32474"/>
                    </a:lnTo>
                    <a:lnTo>
                      <a:pt x="36323" y="32411"/>
                    </a:lnTo>
                    <a:lnTo>
                      <a:pt x="36219" y="32411"/>
                    </a:lnTo>
                    <a:lnTo>
                      <a:pt x="36114" y="32495"/>
                    </a:lnTo>
                    <a:lnTo>
                      <a:pt x="35989" y="32558"/>
                    </a:lnTo>
                    <a:lnTo>
                      <a:pt x="35947" y="32474"/>
                    </a:lnTo>
                    <a:lnTo>
                      <a:pt x="35905" y="32369"/>
                    </a:lnTo>
                    <a:lnTo>
                      <a:pt x="35675" y="32307"/>
                    </a:lnTo>
                    <a:lnTo>
                      <a:pt x="35528" y="32286"/>
                    </a:lnTo>
                    <a:lnTo>
                      <a:pt x="35361" y="32307"/>
                    </a:lnTo>
                    <a:lnTo>
                      <a:pt x="35528" y="32244"/>
                    </a:lnTo>
                    <a:lnTo>
                      <a:pt x="35654" y="32265"/>
                    </a:lnTo>
                    <a:lnTo>
                      <a:pt x="35779" y="32244"/>
                    </a:lnTo>
                    <a:lnTo>
                      <a:pt x="35863" y="32181"/>
                    </a:lnTo>
                    <a:lnTo>
                      <a:pt x="35989" y="32244"/>
                    </a:lnTo>
                    <a:lnTo>
                      <a:pt x="36093" y="32307"/>
                    </a:lnTo>
                    <a:lnTo>
                      <a:pt x="36219" y="32307"/>
                    </a:lnTo>
                    <a:lnTo>
                      <a:pt x="36386" y="32202"/>
                    </a:lnTo>
                    <a:lnTo>
                      <a:pt x="36470" y="32202"/>
                    </a:lnTo>
                    <a:lnTo>
                      <a:pt x="36575" y="32097"/>
                    </a:lnTo>
                    <a:lnTo>
                      <a:pt x="36700" y="32076"/>
                    </a:lnTo>
                    <a:lnTo>
                      <a:pt x="36784" y="31867"/>
                    </a:lnTo>
                    <a:lnTo>
                      <a:pt x="36721" y="31825"/>
                    </a:lnTo>
                    <a:lnTo>
                      <a:pt x="36805" y="31783"/>
                    </a:lnTo>
                    <a:lnTo>
                      <a:pt x="36742" y="31721"/>
                    </a:lnTo>
                    <a:lnTo>
                      <a:pt x="36616" y="31658"/>
                    </a:lnTo>
                    <a:lnTo>
                      <a:pt x="36533" y="31658"/>
                    </a:lnTo>
                    <a:lnTo>
                      <a:pt x="36575" y="31637"/>
                    </a:lnTo>
                    <a:lnTo>
                      <a:pt x="36575" y="31616"/>
                    </a:lnTo>
                    <a:lnTo>
                      <a:pt x="36742" y="31637"/>
                    </a:lnTo>
                    <a:lnTo>
                      <a:pt x="36742" y="31574"/>
                    </a:lnTo>
                    <a:lnTo>
                      <a:pt x="36512" y="31449"/>
                    </a:lnTo>
                    <a:lnTo>
                      <a:pt x="36303" y="31365"/>
                    </a:lnTo>
                    <a:lnTo>
                      <a:pt x="35905" y="31365"/>
                    </a:lnTo>
                    <a:lnTo>
                      <a:pt x="35800" y="31428"/>
                    </a:lnTo>
                    <a:lnTo>
                      <a:pt x="35675" y="31428"/>
                    </a:lnTo>
                    <a:lnTo>
                      <a:pt x="35319" y="31553"/>
                    </a:lnTo>
                    <a:lnTo>
                      <a:pt x="35026" y="31616"/>
                    </a:lnTo>
                    <a:lnTo>
                      <a:pt x="34859" y="31679"/>
                    </a:lnTo>
                    <a:lnTo>
                      <a:pt x="34712" y="31721"/>
                    </a:lnTo>
                    <a:lnTo>
                      <a:pt x="34440" y="31867"/>
                    </a:lnTo>
                    <a:lnTo>
                      <a:pt x="34064" y="32139"/>
                    </a:lnTo>
                    <a:lnTo>
                      <a:pt x="33771" y="32390"/>
                    </a:lnTo>
                    <a:lnTo>
                      <a:pt x="33666" y="32453"/>
                    </a:lnTo>
                    <a:lnTo>
                      <a:pt x="33541" y="32579"/>
                    </a:lnTo>
                    <a:lnTo>
                      <a:pt x="33373" y="32767"/>
                    </a:lnTo>
                    <a:lnTo>
                      <a:pt x="33185" y="32892"/>
                    </a:lnTo>
                    <a:lnTo>
                      <a:pt x="32934" y="33018"/>
                    </a:lnTo>
                    <a:lnTo>
                      <a:pt x="32641" y="33143"/>
                    </a:lnTo>
                    <a:lnTo>
                      <a:pt x="32515" y="33143"/>
                    </a:lnTo>
                    <a:lnTo>
                      <a:pt x="32704" y="33102"/>
                    </a:lnTo>
                    <a:lnTo>
                      <a:pt x="33018" y="32976"/>
                    </a:lnTo>
                    <a:lnTo>
                      <a:pt x="33038" y="32892"/>
                    </a:lnTo>
                    <a:lnTo>
                      <a:pt x="33290" y="32725"/>
                    </a:lnTo>
                    <a:lnTo>
                      <a:pt x="33373" y="32599"/>
                    </a:lnTo>
                    <a:lnTo>
                      <a:pt x="33436" y="32453"/>
                    </a:lnTo>
                    <a:lnTo>
                      <a:pt x="33541" y="32411"/>
                    </a:lnTo>
                    <a:lnTo>
                      <a:pt x="33666" y="32286"/>
                    </a:lnTo>
                    <a:lnTo>
                      <a:pt x="33813" y="32202"/>
                    </a:lnTo>
                    <a:lnTo>
                      <a:pt x="33875" y="31993"/>
                    </a:lnTo>
                    <a:lnTo>
                      <a:pt x="34106" y="31888"/>
                    </a:lnTo>
                    <a:lnTo>
                      <a:pt x="34231" y="31679"/>
                    </a:lnTo>
                    <a:lnTo>
                      <a:pt x="34294" y="31658"/>
                    </a:lnTo>
                    <a:lnTo>
                      <a:pt x="34315" y="31595"/>
                    </a:lnTo>
                    <a:lnTo>
                      <a:pt x="34440" y="31532"/>
                    </a:lnTo>
                    <a:lnTo>
                      <a:pt x="34545" y="31491"/>
                    </a:lnTo>
                    <a:lnTo>
                      <a:pt x="34608" y="31386"/>
                    </a:lnTo>
                    <a:lnTo>
                      <a:pt x="34712" y="31344"/>
                    </a:lnTo>
                    <a:lnTo>
                      <a:pt x="34754" y="31386"/>
                    </a:lnTo>
                    <a:lnTo>
                      <a:pt x="34838" y="31365"/>
                    </a:lnTo>
                    <a:lnTo>
                      <a:pt x="34922" y="31239"/>
                    </a:lnTo>
                    <a:lnTo>
                      <a:pt x="35131" y="31239"/>
                    </a:lnTo>
                    <a:lnTo>
                      <a:pt x="35235" y="31177"/>
                    </a:lnTo>
                    <a:lnTo>
                      <a:pt x="35424" y="31177"/>
                    </a:lnTo>
                    <a:lnTo>
                      <a:pt x="35487" y="31072"/>
                    </a:lnTo>
                    <a:lnTo>
                      <a:pt x="35528" y="30946"/>
                    </a:lnTo>
                    <a:lnTo>
                      <a:pt x="35570" y="30905"/>
                    </a:lnTo>
                    <a:lnTo>
                      <a:pt x="35570" y="30821"/>
                    </a:lnTo>
                    <a:lnTo>
                      <a:pt x="35696" y="30758"/>
                    </a:lnTo>
                    <a:lnTo>
                      <a:pt x="35905" y="30591"/>
                    </a:lnTo>
                    <a:lnTo>
                      <a:pt x="36010" y="30549"/>
                    </a:lnTo>
                    <a:lnTo>
                      <a:pt x="36072" y="30507"/>
                    </a:lnTo>
                    <a:lnTo>
                      <a:pt x="36010" y="30444"/>
                    </a:lnTo>
                    <a:lnTo>
                      <a:pt x="36072" y="30382"/>
                    </a:lnTo>
                    <a:lnTo>
                      <a:pt x="36156" y="30319"/>
                    </a:lnTo>
                    <a:lnTo>
                      <a:pt x="36261" y="30423"/>
                    </a:lnTo>
                    <a:lnTo>
                      <a:pt x="36386" y="30486"/>
                    </a:lnTo>
                    <a:lnTo>
                      <a:pt x="36616" y="30444"/>
                    </a:lnTo>
                    <a:lnTo>
                      <a:pt x="36805" y="30528"/>
                    </a:lnTo>
                    <a:lnTo>
                      <a:pt x="36888" y="30528"/>
                    </a:lnTo>
                    <a:lnTo>
                      <a:pt x="36951" y="30549"/>
                    </a:lnTo>
                    <a:lnTo>
                      <a:pt x="37098" y="30486"/>
                    </a:lnTo>
                    <a:lnTo>
                      <a:pt x="37160" y="30549"/>
                    </a:lnTo>
                    <a:lnTo>
                      <a:pt x="37265" y="30549"/>
                    </a:lnTo>
                    <a:lnTo>
                      <a:pt x="37349" y="30507"/>
                    </a:lnTo>
                    <a:lnTo>
                      <a:pt x="37474" y="30591"/>
                    </a:lnTo>
                    <a:lnTo>
                      <a:pt x="37663" y="30612"/>
                    </a:lnTo>
                    <a:lnTo>
                      <a:pt x="37746" y="30570"/>
                    </a:lnTo>
                    <a:lnTo>
                      <a:pt x="37788" y="30570"/>
                    </a:lnTo>
                    <a:lnTo>
                      <a:pt x="37893" y="30633"/>
                    </a:lnTo>
                    <a:lnTo>
                      <a:pt x="38039" y="30674"/>
                    </a:lnTo>
                    <a:lnTo>
                      <a:pt x="38081" y="30633"/>
                    </a:lnTo>
                    <a:lnTo>
                      <a:pt x="38248" y="30716"/>
                    </a:lnTo>
                    <a:lnTo>
                      <a:pt x="38311" y="30716"/>
                    </a:lnTo>
                    <a:lnTo>
                      <a:pt x="38416" y="30674"/>
                    </a:lnTo>
                    <a:lnTo>
                      <a:pt x="38500" y="30695"/>
                    </a:lnTo>
                    <a:lnTo>
                      <a:pt x="38479" y="30737"/>
                    </a:lnTo>
                    <a:lnTo>
                      <a:pt x="38583" y="30779"/>
                    </a:lnTo>
                    <a:lnTo>
                      <a:pt x="38834" y="30695"/>
                    </a:lnTo>
                    <a:lnTo>
                      <a:pt x="38897" y="30695"/>
                    </a:lnTo>
                    <a:lnTo>
                      <a:pt x="39023" y="30633"/>
                    </a:lnTo>
                    <a:lnTo>
                      <a:pt x="39085" y="30674"/>
                    </a:lnTo>
                    <a:lnTo>
                      <a:pt x="39253" y="30674"/>
                    </a:lnTo>
                    <a:lnTo>
                      <a:pt x="39336" y="30716"/>
                    </a:lnTo>
                    <a:lnTo>
                      <a:pt x="39441" y="30674"/>
                    </a:lnTo>
                    <a:lnTo>
                      <a:pt x="39462" y="30591"/>
                    </a:lnTo>
                    <a:lnTo>
                      <a:pt x="39608" y="30591"/>
                    </a:lnTo>
                    <a:lnTo>
                      <a:pt x="39671" y="30528"/>
                    </a:lnTo>
                    <a:lnTo>
                      <a:pt x="39734" y="30570"/>
                    </a:lnTo>
                    <a:lnTo>
                      <a:pt x="39818" y="30465"/>
                    </a:lnTo>
                    <a:lnTo>
                      <a:pt x="39922" y="30402"/>
                    </a:lnTo>
                    <a:lnTo>
                      <a:pt x="39943" y="30361"/>
                    </a:lnTo>
                    <a:lnTo>
                      <a:pt x="40048" y="30382"/>
                    </a:lnTo>
                    <a:lnTo>
                      <a:pt x="40132" y="30214"/>
                    </a:lnTo>
                    <a:lnTo>
                      <a:pt x="40132" y="30110"/>
                    </a:lnTo>
                    <a:lnTo>
                      <a:pt x="40194" y="30110"/>
                    </a:lnTo>
                    <a:lnTo>
                      <a:pt x="40278" y="30047"/>
                    </a:lnTo>
                    <a:lnTo>
                      <a:pt x="40299" y="29963"/>
                    </a:lnTo>
                    <a:lnTo>
                      <a:pt x="40257" y="29942"/>
                    </a:lnTo>
                    <a:lnTo>
                      <a:pt x="40278" y="29879"/>
                    </a:lnTo>
                    <a:lnTo>
                      <a:pt x="40383" y="29879"/>
                    </a:lnTo>
                    <a:lnTo>
                      <a:pt x="40487" y="29858"/>
                    </a:lnTo>
                    <a:lnTo>
                      <a:pt x="40487" y="29775"/>
                    </a:lnTo>
                    <a:lnTo>
                      <a:pt x="40508" y="29754"/>
                    </a:lnTo>
                    <a:lnTo>
                      <a:pt x="40571" y="29838"/>
                    </a:lnTo>
                    <a:lnTo>
                      <a:pt x="40696" y="29858"/>
                    </a:lnTo>
                    <a:lnTo>
                      <a:pt x="40801" y="29775"/>
                    </a:lnTo>
                    <a:lnTo>
                      <a:pt x="40822" y="29838"/>
                    </a:lnTo>
                    <a:lnTo>
                      <a:pt x="40906" y="29838"/>
                    </a:lnTo>
                    <a:lnTo>
                      <a:pt x="40989" y="29775"/>
                    </a:lnTo>
                    <a:lnTo>
                      <a:pt x="41031" y="29838"/>
                    </a:lnTo>
                    <a:lnTo>
                      <a:pt x="41136" y="29796"/>
                    </a:lnTo>
                    <a:lnTo>
                      <a:pt x="41178" y="29754"/>
                    </a:lnTo>
                    <a:lnTo>
                      <a:pt x="41241" y="29754"/>
                    </a:lnTo>
                    <a:lnTo>
                      <a:pt x="41324" y="29649"/>
                    </a:lnTo>
                    <a:lnTo>
                      <a:pt x="41387" y="29649"/>
                    </a:lnTo>
                    <a:lnTo>
                      <a:pt x="41492" y="29545"/>
                    </a:lnTo>
                    <a:lnTo>
                      <a:pt x="41617" y="29545"/>
                    </a:lnTo>
                    <a:lnTo>
                      <a:pt x="41764" y="29440"/>
                    </a:lnTo>
                    <a:lnTo>
                      <a:pt x="41826" y="29356"/>
                    </a:lnTo>
                    <a:lnTo>
                      <a:pt x="41910" y="29356"/>
                    </a:lnTo>
                    <a:lnTo>
                      <a:pt x="41931" y="29252"/>
                    </a:lnTo>
                    <a:lnTo>
                      <a:pt x="41973" y="29147"/>
                    </a:lnTo>
                    <a:lnTo>
                      <a:pt x="41910" y="29126"/>
                    </a:lnTo>
                    <a:lnTo>
                      <a:pt x="41805" y="29147"/>
                    </a:lnTo>
                    <a:lnTo>
                      <a:pt x="41722" y="29105"/>
                    </a:lnTo>
                    <a:lnTo>
                      <a:pt x="41764" y="29105"/>
                    </a:lnTo>
                    <a:lnTo>
                      <a:pt x="41868" y="29126"/>
                    </a:lnTo>
                    <a:lnTo>
                      <a:pt x="41952" y="29105"/>
                    </a:lnTo>
                    <a:lnTo>
                      <a:pt x="41868" y="29001"/>
                    </a:lnTo>
                    <a:lnTo>
                      <a:pt x="41764" y="29001"/>
                    </a:lnTo>
                    <a:lnTo>
                      <a:pt x="41617" y="28917"/>
                    </a:lnTo>
                    <a:lnTo>
                      <a:pt x="41554" y="28812"/>
                    </a:lnTo>
                    <a:lnTo>
                      <a:pt x="41554" y="28812"/>
                    </a:lnTo>
                    <a:lnTo>
                      <a:pt x="41701" y="28896"/>
                    </a:lnTo>
                    <a:lnTo>
                      <a:pt x="41805" y="28833"/>
                    </a:lnTo>
                    <a:lnTo>
                      <a:pt x="41826" y="28729"/>
                    </a:lnTo>
                    <a:lnTo>
                      <a:pt x="41910" y="28708"/>
                    </a:lnTo>
                    <a:lnTo>
                      <a:pt x="41952" y="28603"/>
                    </a:lnTo>
                    <a:lnTo>
                      <a:pt x="41764" y="28540"/>
                    </a:lnTo>
                    <a:lnTo>
                      <a:pt x="41847" y="28478"/>
                    </a:lnTo>
                    <a:lnTo>
                      <a:pt x="41931" y="28498"/>
                    </a:lnTo>
                    <a:lnTo>
                      <a:pt x="42015" y="28415"/>
                    </a:lnTo>
                    <a:lnTo>
                      <a:pt x="41973" y="28331"/>
                    </a:lnTo>
                    <a:lnTo>
                      <a:pt x="41826" y="28268"/>
                    </a:lnTo>
                    <a:lnTo>
                      <a:pt x="41805" y="28164"/>
                    </a:lnTo>
                    <a:lnTo>
                      <a:pt x="41847" y="28122"/>
                    </a:lnTo>
                    <a:lnTo>
                      <a:pt x="41952" y="28185"/>
                    </a:lnTo>
                    <a:lnTo>
                      <a:pt x="41931" y="28101"/>
                    </a:lnTo>
                    <a:lnTo>
                      <a:pt x="41764" y="28017"/>
                    </a:lnTo>
                    <a:lnTo>
                      <a:pt x="41617" y="28017"/>
                    </a:lnTo>
                    <a:lnTo>
                      <a:pt x="41638" y="27954"/>
                    </a:lnTo>
                    <a:lnTo>
                      <a:pt x="41701" y="27913"/>
                    </a:lnTo>
                    <a:lnTo>
                      <a:pt x="41659" y="27871"/>
                    </a:lnTo>
                    <a:lnTo>
                      <a:pt x="41533" y="27871"/>
                    </a:lnTo>
                    <a:lnTo>
                      <a:pt x="41387" y="27954"/>
                    </a:lnTo>
                    <a:lnTo>
                      <a:pt x="41345" y="28059"/>
                    </a:lnTo>
                    <a:lnTo>
                      <a:pt x="41303" y="28101"/>
                    </a:lnTo>
                    <a:lnTo>
                      <a:pt x="41241" y="27996"/>
                    </a:lnTo>
                    <a:lnTo>
                      <a:pt x="41094" y="27996"/>
                    </a:lnTo>
                    <a:lnTo>
                      <a:pt x="41157" y="27913"/>
                    </a:lnTo>
                    <a:lnTo>
                      <a:pt x="41220" y="27913"/>
                    </a:lnTo>
                    <a:lnTo>
                      <a:pt x="41345" y="27808"/>
                    </a:lnTo>
                    <a:lnTo>
                      <a:pt x="41387" y="27703"/>
                    </a:lnTo>
                    <a:lnTo>
                      <a:pt x="41303" y="27536"/>
                    </a:lnTo>
                    <a:lnTo>
                      <a:pt x="41115" y="27473"/>
                    </a:lnTo>
                    <a:lnTo>
                      <a:pt x="40885" y="27494"/>
                    </a:lnTo>
                    <a:lnTo>
                      <a:pt x="40801" y="27536"/>
                    </a:lnTo>
                    <a:lnTo>
                      <a:pt x="40822" y="27557"/>
                    </a:lnTo>
                    <a:lnTo>
                      <a:pt x="40969" y="27557"/>
                    </a:lnTo>
                    <a:lnTo>
                      <a:pt x="41010" y="27578"/>
                    </a:lnTo>
                    <a:lnTo>
                      <a:pt x="40885" y="27578"/>
                    </a:lnTo>
                    <a:lnTo>
                      <a:pt x="40717" y="27557"/>
                    </a:lnTo>
                    <a:lnTo>
                      <a:pt x="40550" y="27641"/>
                    </a:lnTo>
                    <a:lnTo>
                      <a:pt x="40404" y="27661"/>
                    </a:lnTo>
                    <a:lnTo>
                      <a:pt x="40299" y="27787"/>
                    </a:lnTo>
                    <a:lnTo>
                      <a:pt x="40257" y="27892"/>
                    </a:lnTo>
                    <a:lnTo>
                      <a:pt x="40173" y="27892"/>
                    </a:lnTo>
                    <a:lnTo>
                      <a:pt x="40048" y="27996"/>
                    </a:lnTo>
                    <a:lnTo>
                      <a:pt x="39860" y="27996"/>
                    </a:lnTo>
                    <a:lnTo>
                      <a:pt x="39755" y="28205"/>
                    </a:lnTo>
                    <a:lnTo>
                      <a:pt x="39671" y="28205"/>
                    </a:lnTo>
                    <a:lnTo>
                      <a:pt x="39629" y="28268"/>
                    </a:lnTo>
                    <a:lnTo>
                      <a:pt x="39567" y="28268"/>
                    </a:lnTo>
                    <a:lnTo>
                      <a:pt x="39525" y="28185"/>
                    </a:lnTo>
                    <a:lnTo>
                      <a:pt x="39608" y="28101"/>
                    </a:lnTo>
                    <a:lnTo>
                      <a:pt x="39671" y="28122"/>
                    </a:lnTo>
                    <a:lnTo>
                      <a:pt x="39713" y="28059"/>
                    </a:lnTo>
                    <a:lnTo>
                      <a:pt x="39462" y="27871"/>
                    </a:lnTo>
                    <a:lnTo>
                      <a:pt x="39441" y="27808"/>
                    </a:lnTo>
                    <a:lnTo>
                      <a:pt x="39357" y="27787"/>
                    </a:lnTo>
                    <a:lnTo>
                      <a:pt x="39399" y="27745"/>
                    </a:lnTo>
                    <a:lnTo>
                      <a:pt x="39399" y="27641"/>
                    </a:lnTo>
                    <a:lnTo>
                      <a:pt x="39525" y="27850"/>
                    </a:lnTo>
                    <a:lnTo>
                      <a:pt x="39734" y="27975"/>
                    </a:lnTo>
                    <a:lnTo>
                      <a:pt x="39776" y="27913"/>
                    </a:lnTo>
                    <a:lnTo>
                      <a:pt x="39818" y="27808"/>
                    </a:lnTo>
                    <a:lnTo>
                      <a:pt x="39943" y="27808"/>
                    </a:lnTo>
                    <a:lnTo>
                      <a:pt x="40027" y="27745"/>
                    </a:lnTo>
                    <a:lnTo>
                      <a:pt x="40194" y="27641"/>
                    </a:lnTo>
                    <a:lnTo>
                      <a:pt x="40404" y="27578"/>
                    </a:lnTo>
                    <a:lnTo>
                      <a:pt x="40613" y="27557"/>
                    </a:lnTo>
                    <a:lnTo>
                      <a:pt x="40592" y="27494"/>
                    </a:lnTo>
                    <a:lnTo>
                      <a:pt x="40508" y="27473"/>
                    </a:lnTo>
                    <a:lnTo>
                      <a:pt x="40613" y="27473"/>
                    </a:lnTo>
                    <a:lnTo>
                      <a:pt x="40717" y="27369"/>
                    </a:lnTo>
                    <a:lnTo>
                      <a:pt x="40906" y="27285"/>
                    </a:lnTo>
                    <a:lnTo>
                      <a:pt x="40969" y="27348"/>
                    </a:lnTo>
                    <a:lnTo>
                      <a:pt x="41199" y="27285"/>
                    </a:lnTo>
                    <a:lnTo>
                      <a:pt x="41199" y="27243"/>
                    </a:lnTo>
                    <a:lnTo>
                      <a:pt x="41387" y="27222"/>
                    </a:lnTo>
                    <a:lnTo>
                      <a:pt x="41282" y="27117"/>
                    </a:lnTo>
                    <a:lnTo>
                      <a:pt x="41010" y="27034"/>
                    </a:lnTo>
                    <a:lnTo>
                      <a:pt x="41073" y="26971"/>
                    </a:lnTo>
                    <a:lnTo>
                      <a:pt x="41136" y="26971"/>
                    </a:lnTo>
                    <a:lnTo>
                      <a:pt x="41199" y="26866"/>
                    </a:lnTo>
                    <a:lnTo>
                      <a:pt x="41115" y="26845"/>
                    </a:lnTo>
                    <a:lnTo>
                      <a:pt x="40969" y="26908"/>
                    </a:lnTo>
                    <a:lnTo>
                      <a:pt x="40885" y="27013"/>
                    </a:lnTo>
                    <a:lnTo>
                      <a:pt x="40759" y="26929"/>
                    </a:lnTo>
                    <a:lnTo>
                      <a:pt x="40613" y="26950"/>
                    </a:lnTo>
                    <a:lnTo>
                      <a:pt x="40592" y="26866"/>
                    </a:lnTo>
                    <a:lnTo>
                      <a:pt x="40676" y="26845"/>
                    </a:lnTo>
                    <a:lnTo>
                      <a:pt x="40676" y="26657"/>
                    </a:lnTo>
                    <a:lnTo>
                      <a:pt x="40696" y="26615"/>
                    </a:lnTo>
                    <a:lnTo>
                      <a:pt x="40550" y="26720"/>
                    </a:lnTo>
                    <a:lnTo>
                      <a:pt x="40550" y="26657"/>
                    </a:lnTo>
                    <a:lnTo>
                      <a:pt x="40592" y="26615"/>
                    </a:lnTo>
                    <a:lnTo>
                      <a:pt x="40550" y="26594"/>
                    </a:lnTo>
                    <a:lnTo>
                      <a:pt x="40341" y="26762"/>
                    </a:lnTo>
                    <a:lnTo>
                      <a:pt x="40257" y="26845"/>
                    </a:lnTo>
                    <a:lnTo>
                      <a:pt x="40194" y="26845"/>
                    </a:lnTo>
                    <a:lnTo>
                      <a:pt x="40278" y="26762"/>
                    </a:lnTo>
                    <a:lnTo>
                      <a:pt x="40445" y="26636"/>
                    </a:lnTo>
                    <a:lnTo>
                      <a:pt x="40383" y="26594"/>
                    </a:lnTo>
                    <a:lnTo>
                      <a:pt x="40236" y="26657"/>
                    </a:lnTo>
                    <a:lnTo>
                      <a:pt x="40194" y="26636"/>
                    </a:lnTo>
                    <a:lnTo>
                      <a:pt x="40257" y="26594"/>
                    </a:lnTo>
                    <a:lnTo>
                      <a:pt x="40341" y="26532"/>
                    </a:lnTo>
                    <a:lnTo>
                      <a:pt x="40341" y="26490"/>
                    </a:lnTo>
                    <a:lnTo>
                      <a:pt x="40194" y="26511"/>
                    </a:lnTo>
                    <a:lnTo>
                      <a:pt x="40090" y="26615"/>
                    </a:lnTo>
                    <a:lnTo>
                      <a:pt x="39985" y="26741"/>
                    </a:lnTo>
                    <a:lnTo>
                      <a:pt x="39943" y="26720"/>
                    </a:lnTo>
                    <a:lnTo>
                      <a:pt x="39985" y="26615"/>
                    </a:lnTo>
                    <a:lnTo>
                      <a:pt x="40090" y="26532"/>
                    </a:lnTo>
                    <a:lnTo>
                      <a:pt x="40090" y="26490"/>
                    </a:lnTo>
                    <a:lnTo>
                      <a:pt x="40027" y="26490"/>
                    </a:lnTo>
                    <a:lnTo>
                      <a:pt x="39818" y="26699"/>
                    </a:lnTo>
                    <a:lnTo>
                      <a:pt x="39713" y="26720"/>
                    </a:lnTo>
                    <a:lnTo>
                      <a:pt x="39608" y="26636"/>
                    </a:lnTo>
                    <a:lnTo>
                      <a:pt x="39734" y="26657"/>
                    </a:lnTo>
                    <a:lnTo>
                      <a:pt x="39839" y="26594"/>
                    </a:lnTo>
                    <a:lnTo>
                      <a:pt x="40027" y="26343"/>
                    </a:lnTo>
                    <a:lnTo>
                      <a:pt x="40152" y="26281"/>
                    </a:lnTo>
                    <a:lnTo>
                      <a:pt x="40069" y="26197"/>
                    </a:lnTo>
                    <a:lnTo>
                      <a:pt x="40090" y="26092"/>
                    </a:lnTo>
                    <a:lnTo>
                      <a:pt x="40069" y="26071"/>
                    </a:lnTo>
                    <a:lnTo>
                      <a:pt x="39964" y="26218"/>
                    </a:lnTo>
                    <a:lnTo>
                      <a:pt x="39922" y="26218"/>
                    </a:lnTo>
                    <a:lnTo>
                      <a:pt x="39922" y="26176"/>
                    </a:lnTo>
                    <a:lnTo>
                      <a:pt x="39964" y="26092"/>
                    </a:lnTo>
                    <a:lnTo>
                      <a:pt x="39964" y="25925"/>
                    </a:lnTo>
                    <a:lnTo>
                      <a:pt x="39880" y="25904"/>
                    </a:lnTo>
                    <a:lnTo>
                      <a:pt x="39860" y="25883"/>
                    </a:lnTo>
                    <a:lnTo>
                      <a:pt x="39755" y="25967"/>
                    </a:lnTo>
                    <a:lnTo>
                      <a:pt x="39734" y="25904"/>
                    </a:lnTo>
                    <a:lnTo>
                      <a:pt x="39755" y="25820"/>
                    </a:lnTo>
                    <a:lnTo>
                      <a:pt x="39734" y="25799"/>
                    </a:lnTo>
                    <a:lnTo>
                      <a:pt x="39650" y="25799"/>
                    </a:lnTo>
                    <a:lnTo>
                      <a:pt x="39713" y="25757"/>
                    </a:lnTo>
                    <a:lnTo>
                      <a:pt x="39650" y="25695"/>
                    </a:lnTo>
                    <a:lnTo>
                      <a:pt x="39650" y="25611"/>
                    </a:lnTo>
                    <a:lnTo>
                      <a:pt x="39608" y="25611"/>
                    </a:lnTo>
                    <a:lnTo>
                      <a:pt x="39441" y="25653"/>
                    </a:lnTo>
                    <a:lnTo>
                      <a:pt x="39441" y="25695"/>
                    </a:lnTo>
                    <a:lnTo>
                      <a:pt x="39357" y="25716"/>
                    </a:lnTo>
                    <a:lnTo>
                      <a:pt x="39148" y="25674"/>
                    </a:lnTo>
                    <a:lnTo>
                      <a:pt x="39316" y="25674"/>
                    </a:lnTo>
                    <a:lnTo>
                      <a:pt x="39357" y="25590"/>
                    </a:lnTo>
                    <a:lnTo>
                      <a:pt x="39504" y="25569"/>
                    </a:lnTo>
                    <a:lnTo>
                      <a:pt x="39525" y="25506"/>
                    </a:lnTo>
                    <a:lnTo>
                      <a:pt x="39462" y="25444"/>
                    </a:lnTo>
                    <a:lnTo>
                      <a:pt x="39357" y="25339"/>
                    </a:lnTo>
                    <a:lnTo>
                      <a:pt x="39357" y="25234"/>
                    </a:lnTo>
                    <a:lnTo>
                      <a:pt x="39211" y="25151"/>
                    </a:lnTo>
                    <a:lnTo>
                      <a:pt x="39357" y="25151"/>
                    </a:lnTo>
                    <a:lnTo>
                      <a:pt x="39525" y="25234"/>
                    </a:lnTo>
                    <a:lnTo>
                      <a:pt x="39650" y="25234"/>
                    </a:lnTo>
                    <a:lnTo>
                      <a:pt x="39650" y="25151"/>
                    </a:lnTo>
                    <a:lnTo>
                      <a:pt x="39546" y="25088"/>
                    </a:lnTo>
                    <a:lnTo>
                      <a:pt x="39567" y="25046"/>
                    </a:lnTo>
                    <a:lnTo>
                      <a:pt x="39650" y="25067"/>
                    </a:lnTo>
                    <a:lnTo>
                      <a:pt x="39776" y="24962"/>
                    </a:lnTo>
                    <a:lnTo>
                      <a:pt x="39860" y="24920"/>
                    </a:lnTo>
                    <a:lnTo>
                      <a:pt x="39880" y="24816"/>
                    </a:lnTo>
                    <a:lnTo>
                      <a:pt x="39776" y="24711"/>
                    </a:lnTo>
                    <a:lnTo>
                      <a:pt x="39713" y="24732"/>
                    </a:lnTo>
                    <a:lnTo>
                      <a:pt x="39608" y="24711"/>
                    </a:lnTo>
                    <a:lnTo>
                      <a:pt x="39671" y="24648"/>
                    </a:lnTo>
                    <a:lnTo>
                      <a:pt x="39713" y="24565"/>
                    </a:lnTo>
                    <a:lnTo>
                      <a:pt x="39650" y="24523"/>
                    </a:lnTo>
                    <a:lnTo>
                      <a:pt x="39525" y="24523"/>
                    </a:lnTo>
                    <a:lnTo>
                      <a:pt x="39462" y="24502"/>
                    </a:lnTo>
                    <a:lnTo>
                      <a:pt x="39399" y="24523"/>
                    </a:lnTo>
                    <a:lnTo>
                      <a:pt x="39316" y="24439"/>
                    </a:lnTo>
                    <a:lnTo>
                      <a:pt x="39420" y="24439"/>
                    </a:lnTo>
                    <a:lnTo>
                      <a:pt x="39462" y="24397"/>
                    </a:lnTo>
                    <a:lnTo>
                      <a:pt x="39546" y="24418"/>
                    </a:lnTo>
                    <a:lnTo>
                      <a:pt x="39650" y="24314"/>
                    </a:lnTo>
                    <a:lnTo>
                      <a:pt x="39608" y="24125"/>
                    </a:lnTo>
                    <a:lnTo>
                      <a:pt x="39504" y="24021"/>
                    </a:lnTo>
                    <a:lnTo>
                      <a:pt x="39441" y="24104"/>
                    </a:lnTo>
                    <a:lnTo>
                      <a:pt x="39336" y="24084"/>
                    </a:lnTo>
                    <a:lnTo>
                      <a:pt x="39253" y="24146"/>
                    </a:lnTo>
                    <a:lnTo>
                      <a:pt x="39295" y="24042"/>
                    </a:lnTo>
                    <a:lnTo>
                      <a:pt x="39420" y="23979"/>
                    </a:lnTo>
                    <a:lnTo>
                      <a:pt x="39504" y="23979"/>
                    </a:lnTo>
                    <a:lnTo>
                      <a:pt x="39504" y="23874"/>
                    </a:lnTo>
                    <a:lnTo>
                      <a:pt x="39399" y="23832"/>
                    </a:lnTo>
                    <a:lnTo>
                      <a:pt x="39316" y="23874"/>
                    </a:lnTo>
                    <a:lnTo>
                      <a:pt x="39190" y="23874"/>
                    </a:lnTo>
                    <a:lnTo>
                      <a:pt x="39002" y="23937"/>
                    </a:lnTo>
                    <a:lnTo>
                      <a:pt x="39002" y="23937"/>
                    </a:lnTo>
                    <a:lnTo>
                      <a:pt x="39148" y="23728"/>
                    </a:lnTo>
                    <a:lnTo>
                      <a:pt x="39253" y="23728"/>
                    </a:lnTo>
                    <a:lnTo>
                      <a:pt x="39357" y="23686"/>
                    </a:lnTo>
                    <a:lnTo>
                      <a:pt x="39357" y="23623"/>
                    </a:lnTo>
                    <a:lnTo>
                      <a:pt x="39441" y="23560"/>
                    </a:lnTo>
                    <a:lnTo>
                      <a:pt x="39420" y="23519"/>
                    </a:lnTo>
                    <a:lnTo>
                      <a:pt x="39295" y="23581"/>
                    </a:lnTo>
                    <a:lnTo>
                      <a:pt x="39106" y="23581"/>
                    </a:lnTo>
                    <a:lnTo>
                      <a:pt x="38939" y="23665"/>
                    </a:lnTo>
                    <a:lnTo>
                      <a:pt x="38939" y="23665"/>
                    </a:lnTo>
                    <a:lnTo>
                      <a:pt x="39002" y="23581"/>
                    </a:lnTo>
                    <a:lnTo>
                      <a:pt x="38981" y="23498"/>
                    </a:lnTo>
                    <a:lnTo>
                      <a:pt x="39023" y="23414"/>
                    </a:lnTo>
                    <a:lnTo>
                      <a:pt x="39106" y="23477"/>
                    </a:lnTo>
                    <a:lnTo>
                      <a:pt x="39295" y="23477"/>
                    </a:lnTo>
                    <a:lnTo>
                      <a:pt x="39399" y="23351"/>
                    </a:lnTo>
                    <a:lnTo>
                      <a:pt x="39399" y="23205"/>
                    </a:lnTo>
                    <a:lnTo>
                      <a:pt x="39295" y="23268"/>
                    </a:lnTo>
                    <a:lnTo>
                      <a:pt x="39211" y="23247"/>
                    </a:lnTo>
                    <a:lnTo>
                      <a:pt x="39316" y="23142"/>
                    </a:lnTo>
                    <a:lnTo>
                      <a:pt x="39336" y="23037"/>
                    </a:lnTo>
                    <a:lnTo>
                      <a:pt x="39253" y="22996"/>
                    </a:lnTo>
                    <a:lnTo>
                      <a:pt x="39002" y="23079"/>
                    </a:lnTo>
                    <a:lnTo>
                      <a:pt x="38918" y="23037"/>
                    </a:lnTo>
                    <a:lnTo>
                      <a:pt x="38981" y="22954"/>
                    </a:lnTo>
                    <a:lnTo>
                      <a:pt x="39106" y="22975"/>
                    </a:lnTo>
                    <a:lnTo>
                      <a:pt x="39211" y="22954"/>
                    </a:lnTo>
                    <a:lnTo>
                      <a:pt x="39295" y="22828"/>
                    </a:lnTo>
                    <a:lnTo>
                      <a:pt x="39211" y="22765"/>
                    </a:lnTo>
                    <a:lnTo>
                      <a:pt x="39211" y="22682"/>
                    </a:lnTo>
                    <a:lnTo>
                      <a:pt x="39127" y="22765"/>
                    </a:lnTo>
                    <a:lnTo>
                      <a:pt x="39085" y="22765"/>
                    </a:lnTo>
                    <a:lnTo>
                      <a:pt x="39044" y="22682"/>
                    </a:lnTo>
                    <a:lnTo>
                      <a:pt x="38981" y="22619"/>
                    </a:lnTo>
                    <a:lnTo>
                      <a:pt x="39044" y="22577"/>
                    </a:lnTo>
                    <a:lnTo>
                      <a:pt x="39106" y="22640"/>
                    </a:lnTo>
                    <a:lnTo>
                      <a:pt x="39148" y="22577"/>
                    </a:lnTo>
                    <a:lnTo>
                      <a:pt x="39148" y="22452"/>
                    </a:lnTo>
                    <a:lnTo>
                      <a:pt x="39044" y="22347"/>
                    </a:lnTo>
                    <a:lnTo>
                      <a:pt x="39023" y="22242"/>
                    </a:lnTo>
                    <a:lnTo>
                      <a:pt x="39106" y="22200"/>
                    </a:lnTo>
                    <a:lnTo>
                      <a:pt x="39106" y="22096"/>
                    </a:lnTo>
                    <a:lnTo>
                      <a:pt x="39023" y="22096"/>
                    </a:lnTo>
                    <a:lnTo>
                      <a:pt x="39044" y="22033"/>
                    </a:lnTo>
                    <a:lnTo>
                      <a:pt x="39085" y="21928"/>
                    </a:lnTo>
                    <a:lnTo>
                      <a:pt x="39002" y="21928"/>
                    </a:lnTo>
                    <a:lnTo>
                      <a:pt x="38918" y="21907"/>
                    </a:lnTo>
                    <a:lnTo>
                      <a:pt x="38918" y="21887"/>
                    </a:lnTo>
                    <a:lnTo>
                      <a:pt x="38981" y="21887"/>
                    </a:lnTo>
                    <a:lnTo>
                      <a:pt x="39044" y="21803"/>
                    </a:lnTo>
                    <a:lnTo>
                      <a:pt x="38981" y="21740"/>
                    </a:lnTo>
                    <a:lnTo>
                      <a:pt x="38981" y="21677"/>
                    </a:lnTo>
                    <a:lnTo>
                      <a:pt x="39044" y="21615"/>
                    </a:lnTo>
                    <a:lnTo>
                      <a:pt x="39023" y="21573"/>
                    </a:lnTo>
                    <a:lnTo>
                      <a:pt x="38918" y="21615"/>
                    </a:lnTo>
                    <a:lnTo>
                      <a:pt x="38918" y="21615"/>
                    </a:lnTo>
                    <a:lnTo>
                      <a:pt x="39023" y="21531"/>
                    </a:lnTo>
                    <a:lnTo>
                      <a:pt x="38981" y="21489"/>
                    </a:lnTo>
                    <a:lnTo>
                      <a:pt x="38876" y="21510"/>
                    </a:lnTo>
                    <a:lnTo>
                      <a:pt x="38772" y="21635"/>
                    </a:lnTo>
                    <a:lnTo>
                      <a:pt x="38792" y="21719"/>
                    </a:lnTo>
                    <a:lnTo>
                      <a:pt x="38730" y="21824"/>
                    </a:lnTo>
                    <a:lnTo>
                      <a:pt x="38604" y="21949"/>
                    </a:lnTo>
                    <a:lnTo>
                      <a:pt x="38604" y="22033"/>
                    </a:lnTo>
                    <a:lnTo>
                      <a:pt x="38520" y="22096"/>
                    </a:lnTo>
                    <a:lnTo>
                      <a:pt x="38520" y="22200"/>
                    </a:lnTo>
                    <a:lnTo>
                      <a:pt x="38458" y="22117"/>
                    </a:lnTo>
                    <a:lnTo>
                      <a:pt x="38395" y="22138"/>
                    </a:lnTo>
                    <a:lnTo>
                      <a:pt x="38311" y="22326"/>
                    </a:lnTo>
                    <a:lnTo>
                      <a:pt x="38311" y="22410"/>
                    </a:lnTo>
                    <a:lnTo>
                      <a:pt x="38416" y="22410"/>
                    </a:lnTo>
                    <a:lnTo>
                      <a:pt x="38479" y="22472"/>
                    </a:lnTo>
                    <a:lnTo>
                      <a:pt x="38479" y="22556"/>
                    </a:lnTo>
                    <a:lnTo>
                      <a:pt x="38374" y="22452"/>
                    </a:lnTo>
                    <a:lnTo>
                      <a:pt x="38311" y="22452"/>
                    </a:lnTo>
                    <a:lnTo>
                      <a:pt x="38290" y="22535"/>
                    </a:lnTo>
                    <a:lnTo>
                      <a:pt x="38207" y="22640"/>
                    </a:lnTo>
                    <a:lnTo>
                      <a:pt x="38144" y="22682"/>
                    </a:lnTo>
                    <a:lnTo>
                      <a:pt x="38102" y="22849"/>
                    </a:lnTo>
                    <a:lnTo>
                      <a:pt x="37997" y="22870"/>
                    </a:lnTo>
                    <a:lnTo>
                      <a:pt x="37935" y="22975"/>
                    </a:lnTo>
                    <a:lnTo>
                      <a:pt x="37935" y="23037"/>
                    </a:lnTo>
                    <a:lnTo>
                      <a:pt x="37872" y="23037"/>
                    </a:lnTo>
                    <a:lnTo>
                      <a:pt x="37872" y="23205"/>
                    </a:lnTo>
                    <a:lnTo>
                      <a:pt x="37788" y="23393"/>
                    </a:lnTo>
                    <a:lnTo>
                      <a:pt x="37788" y="23393"/>
                    </a:lnTo>
                    <a:lnTo>
                      <a:pt x="37830" y="23268"/>
                    </a:lnTo>
                    <a:lnTo>
                      <a:pt x="37788" y="23100"/>
                    </a:lnTo>
                    <a:lnTo>
                      <a:pt x="37725" y="23037"/>
                    </a:lnTo>
                    <a:lnTo>
                      <a:pt x="37558" y="23142"/>
                    </a:lnTo>
                    <a:lnTo>
                      <a:pt x="37474" y="23247"/>
                    </a:lnTo>
                    <a:lnTo>
                      <a:pt x="37453" y="23351"/>
                    </a:lnTo>
                    <a:lnTo>
                      <a:pt x="37349" y="23372"/>
                    </a:lnTo>
                    <a:lnTo>
                      <a:pt x="37307" y="23414"/>
                    </a:lnTo>
                    <a:lnTo>
                      <a:pt x="37265" y="23372"/>
                    </a:lnTo>
                    <a:lnTo>
                      <a:pt x="37202" y="23372"/>
                    </a:lnTo>
                    <a:lnTo>
                      <a:pt x="37098" y="23456"/>
                    </a:lnTo>
                    <a:lnTo>
                      <a:pt x="36993" y="23456"/>
                    </a:lnTo>
                    <a:lnTo>
                      <a:pt x="36847" y="23560"/>
                    </a:lnTo>
                    <a:lnTo>
                      <a:pt x="36826" y="23686"/>
                    </a:lnTo>
                    <a:lnTo>
                      <a:pt x="36700" y="23832"/>
                    </a:lnTo>
                    <a:lnTo>
                      <a:pt x="36742" y="23728"/>
                    </a:lnTo>
                    <a:lnTo>
                      <a:pt x="36742" y="23623"/>
                    </a:lnTo>
                    <a:lnTo>
                      <a:pt x="36784" y="23581"/>
                    </a:lnTo>
                    <a:lnTo>
                      <a:pt x="36784" y="23351"/>
                    </a:lnTo>
                    <a:lnTo>
                      <a:pt x="36805" y="23247"/>
                    </a:lnTo>
                    <a:lnTo>
                      <a:pt x="36784" y="23247"/>
                    </a:lnTo>
                    <a:lnTo>
                      <a:pt x="36365" y="23456"/>
                    </a:lnTo>
                    <a:lnTo>
                      <a:pt x="36198" y="23770"/>
                    </a:lnTo>
                    <a:lnTo>
                      <a:pt x="36072" y="23812"/>
                    </a:lnTo>
                    <a:lnTo>
                      <a:pt x="36156" y="23707"/>
                    </a:lnTo>
                    <a:lnTo>
                      <a:pt x="36177" y="23581"/>
                    </a:lnTo>
                    <a:lnTo>
                      <a:pt x="36303" y="23393"/>
                    </a:lnTo>
                    <a:lnTo>
                      <a:pt x="36303" y="23268"/>
                    </a:lnTo>
                    <a:lnTo>
                      <a:pt x="36323" y="23142"/>
                    </a:lnTo>
                    <a:lnTo>
                      <a:pt x="36282" y="23037"/>
                    </a:lnTo>
                    <a:lnTo>
                      <a:pt x="36177" y="22933"/>
                    </a:lnTo>
                    <a:lnTo>
                      <a:pt x="36072" y="22933"/>
                    </a:lnTo>
                    <a:lnTo>
                      <a:pt x="36093" y="23058"/>
                    </a:lnTo>
                    <a:lnTo>
                      <a:pt x="36072" y="23058"/>
                    </a:lnTo>
                    <a:lnTo>
                      <a:pt x="35968" y="22975"/>
                    </a:lnTo>
                    <a:lnTo>
                      <a:pt x="35842" y="22765"/>
                    </a:lnTo>
                    <a:lnTo>
                      <a:pt x="36051" y="22870"/>
                    </a:lnTo>
                    <a:lnTo>
                      <a:pt x="36093" y="22849"/>
                    </a:lnTo>
                    <a:lnTo>
                      <a:pt x="35989" y="22807"/>
                    </a:lnTo>
                    <a:lnTo>
                      <a:pt x="35863" y="22598"/>
                    </a:lnTo>
                    <a:lnTo>
                      <a:pt x="35842" y="22577"/>
                    </a:lnTo>
                    <a:lnTo>
                      <a:pt x="35968" y="22431"/>
                    </a:lnTo>
                    <a:lnTo>
                      <a:pt x="35989" y="22347"/>
                    </a:lnTo>
                    <a:lnTo>
                      <a:pt x="36093" y="22179"/>
                    </a:lnTo>
                    <a:lnTo>
                      <a:pt x="36093" y="21970"/>
                    </a:lnTo>
                    <a:lnTo>
                      <a:pt x="35947" y="21845"/>
                    </a:lnTo>
                    <a:lnTo>
                      <a:pt x="35738" y="21803"/>
                    </a:lnTo>
                    <a:lnTo>
                      <a:pt x="35466" y="21656"/>
                    </a:lnTo>
                    <a:lnTo>
                      <a:pt x="35466" y="21656"/>
                    </a:lnTo>
                    <a:lnTo>
                      <a:pt x="35759" y="21761"/>
                    </a:lnTo>
                    <a:lnTo>
                      <a:pt x="36010" y="21803"/>
                    </a:lnTo>
                    <a:lnTo>
                      <a:pt x="36051" y="21615"/>
                    </a:lnTo>
                    <a:lnTo>
                      <a:pt x="36093" y="21531"/>
                    </a:lnTo>
                    <a:lnTo>
                      <a:pt x="36114" y="21698"/>
                    </a:lnTo>
                    <a:lnTo>
                      <a:pt x="36177" y="21594"/>
                    </a:lnTo>
                    <a:lnTo>
                      <a:pt x="36093" y="21363"/>
                    </a:lnTo>
                    <a:lnTo>
                      <a:pt x="36198" y="21196"/>
                    </a:lnTo>
                    <a:lnTo>
                      <a:pt x="36365" y="21175"/>
                    </a:lnTo>
                    <a:lnTo>
                      <a:pt x="36386" y="20987"/>
                    </a:lnTo>
                    <a:lnTo>
                      <a:pt x="36386" y="20778"/>
                    </a:lnTo>
                    <a:lnTo>
                      <a:pt x="36303" y="20778"/>
                    </a:lnTo>
                    <a:lnTo>
                      <a:pt x="36282" y="20966"/>
                    </a:lnTo>
                    <a:lnTo>
                      <a:pt x="36156" y="21071"/>
                    </a:lnTo>
                    <a:lnTo>
                      <a:pt x="36093" y="20987"/>
                    </a:lnTo>
                    <a:lnTo>
                      <a:pt x="36114" y="20778"/>
                    </a:lnTo>
                    <a:lnTo>
                      <a:pt x="35968" y="20715"/>
                    </a:lnTo>
                    <a:lnTo>
                      <a:pt x="35842" y="20778"/>
                    </a:lnTo>
                    <a:lnTo>
                      <a:pt x="35779" y="20715"/>
                    </a:lnTo>
                    <a:lnTo>
                      <a:pt x="35696" y="20757"/>
                    </a:lnTo>
                    <a:lnTo>
                      <a:pt x="35528" y="20589"/>
                    </a:lnTo>
                    <a:lnTo>
                      <a:pt x="35424" y="20652"/>
                    </a:lnTo>
                    <a:lnTo>
                      <a:pt x="35424" y="20547"/>
                    </a:lnTo>
                    <a:lnTo>
                      <a:pt x="35319" y="20652"/>
                    </a:lnTo>
                    <a:lnTo>
                      <a:pt x="35319" y="20547"/>
                    </a:lnTo>
                    <a:lnTo>
                      <a:pt x="35173" y="20401"/>
                    </a:lnTo>
                    <a:lnTo>
                      <a:pt x="35277" y="20401"/>
                    </a:lnTo>
                    <a:lnTo>
                      <a:pt x="35340" y="20296"/>
                    </a:lnTo>
                    <a:lnTo>
                      <a:pt x="35445" y="20380"/>
                    </a:lnTo>
                    <a:lnTo>
                      <a:pt x="35466" y="20296"/>
                    </a:lnTo>
                    <a:lnTo>
                      <a:pt x="35361" y="20171"/>
                    </a:lnTo>
                    <a:lnTo>
                      <a:pt x="35277" y="20255"/>
                    </a:lnTo>
                    <a:lnTo>
                      <a:pt x="35173" y="20171"/>
                    </a:lnTo>
                    <a:lnTo>
                      <a:pt x="35277" y="20150"/>
                    </a:lnTo>
                    <a:lnTo>
                      <a:pt x="35235" y="20024"/>
                    </a:lnTo>
                    <a:lnTo>
                      <a:pt x="35110" y="19920"/>
                    </a:lnTo>
                    <a:lnTo>
                      <a:pt x="35026" y="19962"/>
                    </a:lnTo>
                    <a:lnTo>
                      <a:pt x="35026" y="19878"/>
                    </a:lnTo>
                    <a:lnTo>
                      <a:pt x="35110" y="19773"/>
                    </a:lnTo>
                    <a:lnTo>
                      <a:pt x="35110" y="19606"/>
                    </a:lnTo>
                    <a:lnTo>
                      <a:pt x="35005" y="19606"/>
                    </a:lnTo>
                    <a:lnTo>
                      <a:pt x="34859" y="19501"/>
                    </a:lnTo>
                    <a:lnTo>
                      <a:pt x="34859" y="19397"/>
                    </a:lnTo>
                    <a:lnTo>
                      <a:pt x="34650" y="19229"/>
                    </a:lnTo>
                    <a:lnTo>
                      <a:pt x="34503" y="19313"/>
                    </a:lnTo>
                    <a:lnTo>
                      <a:pt x="34398" y="19313"/>
                    </a:lnTo>
                    <a:lnTo>
                      <a:pt x="34336" y="19397"/>
                    </a:lnTo>
                    <a:lnTo>
                      <a:pt x="34210" y="19334"/>
                    </a:lnTo>
                    <a:lnTo>
                      <a:pt x="34210" y="19480"/>
                    </a:lnTo>
                    <a:lnTo>
                      <a:pt x="34126" y="19376"/>
                    </a:lnTo>
                    <a:lnTo>
                      <a:pt x="34043" y="19376"/>
                    </a:lnTo>
                    <a:lnTo>
                      <a:pt x="34001" y="19292"/>
                    </a:lnTo>
                    <a:lnTo>
                      <a:pt x="33896" y="19292"/>
                    </a:lnTo>
                    <a:lnTo>
                      <a:pt x="33729" y="19397"/>
                    </a:lnTo>
                    <a:lnTo>
                      <a:pt x="33562" y="19397"/>
                    </a:lnTo>
                    <a:lnTo>
                      <a:pt x="33708" y="19334"/>
                    </a:lnTo>
                    <a:lnTo>
                      <a:pt x="33729" y="19229"/>
                    </a:lnTo>
                    <a:lnTo>
                      <a:pt x="33603" y="19229"/>
                    </a:lnTo>
                    <a:lnTo>
                      <a:pt x="33352" y="19104"/>
                    </a:lnTo>
                    <a:lnTo>
                      <a:pt x="33164" y="18999"/>
                    </a:lnTo>
                    <a:lnTo>
                      <a:pt x="32976" y="18999"/>
                    </a:lnTo>
                    <a:lnTo>
                      <a:pt x="32913" y="18957"/>
                    </a:lnTo>
                    <a:lnTo>
                      <a:pt x="32829" y="18978"/>
                    </a:lnTo>
                    <a:lnTo>
                      <a:pt x="32746" y="18978"/>
                    </a:lnTo>
                    <a:lnTo>
                      <a:pt x="32662" y="19062"/>
                    </a:lnTo>
                    <a:lnTo>
                      <a:pt x="32662" y="19125"/>
                    </a:lnTo>
                    <a:lnTo>
                      <a:pt x="32578" y="19125"/>
                    </a:lnTo>
                    <a:lnTo>
                      <a:pt x="32536" y="19104"/>
                    </a:lnTo>
                    <a:lnTo>
                      <a:pt x="32453" y="19166"/>
                    </a:lnTo>
                    <a:lnTo>
                      <a:pt x="32453" y="19313"/>
                    </a:lnTo>
                    <a:lnTo>
                      <a:pt x="32369" y="19480"/>
                    </a:lnTo>
                    <a:lnTo>
                      <a:pt x="32369" y="19690"/>
                    </a:lnTo>
                    <a:lnTo>
                      <a:pt x="32453" y="19794"/>
                    </a:lnTo>
                    <a:lnTo>
                      <a:pt x="32515" y="19794"/>
                    </a:lnTo>
                    <a:lnTo>
                      <a:pt x="32515" y="19836"/>
                    </a:lnTo>
                    <a:lnTo>
                      <a:pt x="32557" y="19857"/>
                    </a:lnTo>
                    <a:lnTo>
                      <a:pt x="32557" y="20003"/>
                    </a:lnTo>
                    <a:lnTo>
                      <a:pt x="32515" y="20045"/>
                    </a:lnTo>
                    <a:lnTo>
                      <a:pt x="32432" y="20045"/>
                    </a:lnTo>
                    <a:lnTo>
                      <a:pt x="32411" y="20171"/>
                    </a:lnTo>
                    <a:lnTo>
                      <a:pt x="32243" y="20380"/>
                    </a:lnTo>
                    <a:lnTo>
                      <a:pt x="32013" y="20568"/>
                    </a:lnTo>
                    <a:lnTo>
                      <a:pt x="32013" y="20652"/>
                    </a:lnTo>
                    <a:lnTo>
                      <a:pt x="32055" y="20673"/>
                    </a:lnTo>
                    <a:lnTo>
                      <a:pt x="32243" y="20652"/>
                    </a:lnTo>
                    <a:lnTo>
                      <a:pt x="32327" y="20652"/>
                    </a:lnTo>
                    <a:lnTo>
                      <a:pt x="32243" y="20694"/>
                    </a:lnTo>
                    <a:lnTo>
                      <a:pt x="32202" y="20861"/>
                    </a:lnTo>
                    <a:lnTo>
                      <a:pt x="32202" y="20903"/>
                    </a:lnTo>
                    <a:lnTo>
                      <a:pt x="32327" y="20945"/>
                    </a:lnTo>
                    <a:lnTo>
                      <a:pt x="32222" y="20966"/>
                    </a:lnTo>
                    <a:lnTo>
                      <a:pt x="32139" y="21050"/>
                    </a:lnTo>
                    <a:lnTo>
                      <a:pt x="32160" y="21112"/>
                    </a:lnTo>
                    <a:lnTo>
                      <a:pt x="32222" y="21175"/>
                    </a:lnTo>
                    <a:lnTo>
                      <a:pt x="32118" y="21301"/>
                    </a:lnTo>
                    <a:lnTo>
                      <a:pt x="32118" y="21363"/>
                    </a:lnTo>
                    <a:lnTo>
                      <a:pt x="32264" y="21363"/>
                    </a:lnTo>
                    <a:lnTo>
                      <a:pt x="32306" y="21426"/>
                    </a:lnTo>
                    <a:lnTo>
                      <a:pt x="32160" y="21635"/>
                    </a:lnTo>
                    <a:lnTo>
                      <a:pt x="32034" y="21698"/>
                    </a:lnTo>
                    <a:lnTo>
                      <a:pt x="32034" y="21824"/>
                    </a:lnTo>
                    <a:lnTo>
                      <a:pt x="32097" y="21887"/>
                    </a:lnTo>
                    <a:lnTo>
                      <a:pt x="32013" y="21845"/>
                    </a:lnTo>
                    <a:lnTo>
                      <a:pt x="31930" y="21719"/>
                    </a:lnTo>
                    <a:lnTo>
                      <a:pt x="31888" y="21719"/>
                    </a:lnTo>
                    <a:lnTo>
                      <a:pt x="31741" y="21887"/>
                    </a:lnTo>
                    <a:lnTo>
                      <a:pt x="31741" y="21928"/>
                    </a:lnTo>
                    <a:lnTo>
                      <a:pt x="31804" y="21949"/>
                    </a:lnTo>
                    <a:lnTo>
                      <a:pt x="31804" y="22033"/>
                    </a:lnTo>
                    <a:lnTo>
                      <a:pt x="31720" y="22117"/>
                    </a:lnTo>
                    <a:lnTo>
                      <a:pt x="31616" y="22117"/>
                    </a:lnTo>
                    <a:lnTo>
                      <a:pt x="31302" y="22431"/>
                    </a:lnTo>
                    <a:lnTo>
                      <a:pt x="31197" y="22472"/>
                    </a:lnTo>
                    <a:lnTo>
                      <a:pt x="31113" y="22724"/>
                    </a:lnTo>
                    <a:lnTo>
                      <a:pt x="31155" y="22786"/>
                    </a:lnTo>
                    <a:lnTo>
                      <a:pt x="31260" y="22828"/>
                    </a:lnTo>
                    <a:lnTo>
                      <a:pt x="31281" y="22954"/>
                    </a:lnTo>
                    <a:lnTo>
                      <a:pt x="31406" y="23037"/>
                    </a:lnTo>
                    <a:lnTo>
                      <a:pt x="31595" y="23288"/>
                    </a:lnTo>
                    <a:lnTo>
                      <a:pt x="31616" y="23602"/>
                    </a:lnTo>
                    <a:lnTo>
                      <a:pt x="31595" y="23937"/>
                    </a:lnTo>
                    <a:lnTo>
                      <a:pt x="31678" y="24125"/>
                    </a:lnTo>
                    <a:lnTo>
                      <a:pt x="31637" y="24251"/>
                    </a:lnTo>
                    <a:lnTo>
                      <a:pt x="31637" y="24460"/>
                    </a:lnTo>
                    <a:lnTo>
                      <a:pt x="31595" y="24523"/>
                    </a:lnTo>
                    <a:lnTo>
                      <a:pt x="31490" y="24816"/>
                    </a:lnTo>
                    <a:lnTo>
                      <a:pt x="31427" y="24962"/>
                    </a:lnTo>
                    <a:lnTo>
                      <a:pt x="31490" y="24962"/>
                    </a:lnTo>
                    <a:lnTo>
                      <a:pt x="31511" y="24858"/>
                    </a:lnTo>
                    <a:lnTo>
                      <a:pt x="31595" y="24816"/>
                    </a:lnTo>
                    <a:lnTo>
                      <a:pt x="31595" y="24962"/>
                    </a:lnTo>
                    <a:lnTo>
                      <a:pt x="31699" y="25088"/>
                    </a:lnTo>
                    <a:lnTo>
                      <a:pt x="31616" y="25192"/>
                    </a:lnTo>
                    <a:lnTo>
                      <a:pt x="31511" y="25192"/>
                    </a:lnTo>
                    <a:lnTo>
                      <a:pt x="31469" y="25151"/>
                    </a:lnTo>
                    <a:lnTo>
                      <a:pt x="31385" y="25151"/>
                    </a:lnTo>
                    <a:lnTo>
                      <a:pt x="31218" y="25402"/>
                    </a:lnTo>
                    <a:lnTo>
                      <a:pt x="31093" y="25465"/>
                    </a:lnTo>
                    <a:lnTo>
                      <a:pt x="31072" y="25569"/>
                    </a:lnTo>
                    <a:lnTo>
                      <a:pt x="30800" y="25674"/>
                    </a:lnTo>
                    <a:lnTo>
                      <a:pt x="30737" y="25757"/>
                    </a:lnTo>
                    <a:lnTo>
                      <a:pt x="30737" y="25799"/>
                    </a:lnTo>
                    <a:lnTo>
                      <a:pt x="30360" y="25925"/>
                    </a:lnTo>
                    <a:lnTo>
                      <a:pt x="30130" y="26029"/>
                    </a:lnTo>
                    <a:lnTo>
                      <a:pt x="30067" y="26092"/>
                    </a:lnTo>
                    <a:lnTo>
                      <a:pt x="29942" y="26092"/>
                    </a:lnTo>
                    <a:lnTo>
                      <a:pt x="29837" y="26176"/>
                    </a:lnTo>
                    <a:lnTo>
                      <a:pt x="29607" y="26197"/>
                    </a:lnTo>
                    <a:lnTo>
                      <a:pt x="29440" y="26281"/>
                    </a:lnTo>
                    <a:lnTo>
                      <a:pt x="29481" y="26322"/>
                    </a:lnTo>
                    <a:lnTo>
                      <a:pt x="29481" y="26427"/>
                    </a:lnTo>
                    <a:lnTo>
                      <a:pt x="29523" y="26511"/>
                    </a:lnTo>
                    <a:lnTo>
                      <a:pt x="29523" y="26615"/>
                    </a:lnTo>
                    <a:lnTo>
                      <a:pt x="29586" y="26699"/>
                    </a:lnTo>
                    <a:lnTo>
                      <a:pt x="29523" y="26720"/>
                    </a:lnTo>
                    <a:lnTo>
                      <a:pt x="29544" y="26804"/>
                    </a:lnTo>
                    <a:lnTo>
                      <a:pt x="29607" y="26825"/>
                    </a:lnTo>
                    <a:lnTo>
                      <a:pt x="29523" y="26866"/>
                    </a:lnTo>
                    <a:lnTo>
                      <a:pt x="29586" y="26971"/>
                    </a:lnTo>
                    <a:lnTo>
                      <a:pt x="29523" y="27013"/>
                    </a:lnTo>
                    <a:lnTo>
                      <a:pt x="29544" y="27117"/>
                    </a:lnTo>
                    <a:lnTo>
                      <a:pt x="29502" y="27159"/>
                    </a:lnTo>
                    <a:lnTo>
                      <a:pt x="29481" y="27348"/>
                    </a:lnTo>
                    <a:lnTo>
                      <a:pt x="29502" y="27452"/>
                    </a:lnTo>
                    <a:lnTo>
                      <a:pt x="29419" y="27745"/>
                    </a:lnTo>
                    <a:lnTo>
                      <a:pt x="29440" y="27808"/>
                    </a:lnTo>
                    <a:lnTo>
                      <a:pt x="29502" y="27850"/>
                    </a:lnTo>
                    <a:lnTo>
                      <a:pt x="29502" y="27913"/>
                    </a:lnTo>
                    <a:lnTo>
                      <a:pt x="29544" y="27975"/>
                    </a:lnTo>
                    <a:lnTo>
                      <a:pt x="29440" y="28101"/>
                    </a:lnTo>
                    <a:lnTo>
                      <a:pt x="29440" y="28226"/>
                    </a:lnTo>
                    <a:lnTo>
                      <a:pt x="29523" y="28268"/>
                    </a:lnTo>
                    <a:lnTo>
                      <a:pt x="29544" y="28436"/>
                    </a:lnTo>
                    <a:lnTo>
                      <a:pt x="29607" y="28498"/>
                    </a:lnTo>
                    <a:lnTo>
                      <a:pt x="29481" y="28624"/>
                    </a:lnTo>
                    <a:lnTo>
                      <a:pt x="29419" y="28791"/>
                    </a:lnTo>
                    <a:lnTo>
                      <a:pt x="29377" y="28812"/>
                    </a:lnTo>
                    <a:lnTo>
                      <a:pt x="29314" y="28791"/>
                    </a:lnTo>
                    <a:lnTo>
                      <a:pt x="29314" y="28896"/>
                    </a:lnTo>
                    <a:lnTo>
                      <a:pt x="29377" y="28959"/>
                    </a:lnTo>
                    <a:lnTo>
                      <a:pt x="29314" y="29042"/>
                    </a:lnTo>
                    <a:lnTo>
                      <a:pt x="29293" y="29231"/>
                    </a:lnTo>
                    <a:lnTo>
                      <a:pt x="29314" y="29356"/>
                    </a:lnTo>
                    <a:lnTo>
                      <a:pt x="29419" y="29482"/>
                    </a:lnTo>
                    <a:lnTo>
                      <a:pt x="29523" y="29545"/>
                    </a:lnTo>
                    <a:lnTo>
                      <a:pt x="29335" y="29524"/>
                    </a:lnTo>
                    <a:lnTo>
                      <a:pt x="29209" y="29419"/>
                    </a:lnTo>
                    <a:lnTo>
                      <a:pt x="29230" y="29252"/>
                    </a:lnTo>
                    <a:lnTo>
                      <a:pt x="29189" y="29042"/>
                    </a:lnTo>
                    <a:lnTo>
                      <a:pt x="29105" y="29022"/>
                    </a:lnTo>
                    <a:lnTo>
                      <a:pt x="29084" y="28959"/>
                    </a:lnTo>
                    <a:lnTo>
                      <a:pt x="29105" y="28854"/>
                    </a:lnTo>
                    <a:lnTo>
                      <a:pt x="29063" y="28854"/>
                    </a:lnTo>
                    <a:lnTo>
                      <a:pt x="28875" y="29105"/>
                    </a:lnTo>
                    <a:lnTo>
                      <a:pt x="28875" y="29210"/>
                    </a:lnTo>
                    <a:lnTo>
                      <a:pt x="28854" y="29314"/>
                    </a:lnTo>
                    <a:lnTo>
                      <a:pt x="28749" y="29314"/>
                    </a:lnTo>
                    <a:lnTo>
                      <a:pt x="28644" y="29210"/>
                    </a:lnTo>
                    <a:lnTo>
                      <a:pt x="28477" y="29147"/>
                    </a:lnTo>
                    <a:lnTo>
                      <a:pt x="28352" y="29252"/>
                    </a:lnTo>
                    <a:lnTo>
                      <a:pt x="28184" y="29335"/>
                    </a:lnTo>
                    <a:lnTo>
                      <a:pt x="28184" y="29335"/>
                    </a:lnTo>
                    <a:lnTo>
                      <a:pt x="28393" y="29147"/>
                    </a:lnTo>
                    <a:lnTo>
                      <a:pt x="28456" y="29001"/>
                    </a:lnTo>
                    <a:lnTo>
                      <a:pt x="28435" y="28917"/>
                    </a:lnTo>
                    <a:lnTo>
                      <a:pt x="28393" y="28729"/>
                    </a:lnTo>
                    <a:lnTo>
                      <a:pt x="28331" y="28624"/>
                    </a:lnTo>
                    <a:lnTo>
                      <a:pt x="28289" y="28540"/>
                    </a:lnTo>
                    <a:lnTo>
                      <a:pt x="28268" y="28540"/>
                    </a:lnTo>
                    <a:lnTo>
                      <a:pt x="28142" y="28478"/>
                    </a:lnTo>
                    <a:lnTo>
                      <a:pt x="28038" y="28415"/>
                    </a:lnTo>
                    <a:lnTo>
                      <a:pt x="28038" y="28331"/>
                    </a:lnTo>
                    <a:lnTo>
                      <a:pt x="28017" y="28289"/>
                    </a:lnTo>
                    <a:lnTo>
                      <a:pt x="28038" y="28185"/>
                    </a:lnTo>
                    <a:lnTo>
                      <a:pt x="27954" y="28080"/>
                    </a:lnTo>
                    <a:lnTo>
                      <a:pt x="27870" y="28017"/>
                    </a:lnTo>
                    <a:lnTo>
                      <a:pt x="27870" y="27892"/>
                    </a:lnTo>
                    <a:lnTo>
                      <a:pt x="27766" y="27808"/>
                    </a:lnTo>
                    <a:lnTo>
                      <a:pt x="27724" y="27703"/>
                    </a:lnTo>
                    <a:lnTo>
                      <a:pt x="27766" y="27473"/>
                    </a:lnTo>
                    <a:lnTo>
                      <a:pt x="27870" y="27369"/>
                    </a:lnTo>
                    <a:lnTo>
                      <a:pt x="27933" y="27222"/>
                    </a:lnTo>
                    <a:lnTo>
                      <a:pt x="27933" y="27117"/>
                    </a:lnTo>
                    <a:lnTo>
                      <a:pt x="28080" y="26866"/>
                    </a:lnTo>
                    <a:lnTo>
                      <a:pt x="28080" y="26615"/>
                    </a:lnTo>
                    <a:lnTo>
                      <a:pt x="28059" y="26594"/>
                    </a:lnTo>
                    <a:lnTo>
                      <a:pt x="28038" y="26448"/>
                    </a:lnTo>
                    <a:lnTo>
                      <a:pt x="28121" y="26301"/>
                    </a:lnTo>
                    <a:lnTo>
                      <a:pt x="28184" y="26197"/>
                    </a:lnTo>
                    <a:lnTo>
                      <a:pt x="28184" y="26092"/>
                    </a:lnTo>
                    <a:lnTo>
                      <a:pt x="28352" y="25799"/>
                    </a:lnTo>
                    <a:lnTo>
                      <a:pt x="28331" y="25611"/>
                    </a:lnTo>
                    <a:lnTo>
                      <a:pt x="28268" y="25611"/>
                    </a:lnTo>
                    <a:lnTo>
                      <a:pt x="28247" y="25653"/>
                    </a:lnTo>
                    <a:lnTo>
                      <a:pt x="28247" y="25590"/>
                    </a:lnTo>
                    <a:lnTo>
                      <a:pt x="28163" y="25590"/>
                    </a:lnTo>
                    <a:lnTo>
                      <a:pt x="28038" y="25653"/>
                    </a:lnTo>
                    <a:lnTo>
                      <a:pt x="27849" y="25611"/>
                    </a:lnTo>
                    <a:lnTo>
                      <a:pt x="27661" y="25569"/>
                    </a:lnTo>
                    <a:lnTo>
                      <a:pt x="27619" y="25569"/>
                    </a:lnTo>
                    <a:lnTo>
                      <a:pt x="27556" y="25506"/>
                    </a:lnTo>
                    <a:lnTo>
                      <a:pt x="27326" y="25506"/>
                    </a:lnTo>
                    <a:lnTo>
                      <a:pt x="27201" y="25548"/>
                    </a:lnTo>
                    <a:lnTo>
                      <a:pt x="27138" y="25506"/>
                    </a:lnTo>
                    <a:lnTo>
                      <a:pt x="26971" y="25506"/>
                    </a:lnTo>
                    <a:lnTo>
                      <a:pt x="26929" y="25485"/>
                    </a:lnTo>
                    <a:lnTo>
                      <a:pt x="26971" y="25444"/>
                    </a:lnTo>
                    <a:lnTo>
                      <a:pt x="26803" y="25297"/>
                    </a:lnTo>
                    <a:lnTo>
                      <a:pt x="26782" y="25234"/>
                    </a:lnTo>
                    <a:lnTo>
                      <a:pt x="26594" y="25046"/>
                    </a:lnTo>
                    <a:lnTo>
                      <a:pt x="26510" y="25025"/>
                    </a:lnTo>
                    <a:lnTo>
                      <a:pt x="26343" y="24879"/>
                    </a:lnTo>
                    <a:lnTo>
                      <a:pt x="26259" y="24858"/>
                    </a:lnTo>
                    <a:lnTo>
                      <a:pt x="26029" y="24711"/>
                    </a:lnTo>
                    <a:lnTo>
                      <a:pt x="25966" y="24648"/>
                    </a:lnTo>
                    <a:lnTo>
                      <a:pt x="25903" y="24753"/>
                    </a:lnTo>
                    <a:lnTo>
                      <a:pt x="25903" y="24711"/>
                    </a:lnTo>
                    <a:lnTo>
                      <a:pt x="25820" y="24523"/>
                    </a:lnTo>
                    <a:lnTo>
                      <a:pt x="25736" y="24439"/>
                    </a:lnTo>
                    <a:lnTo>
                      <a:pt x="25736" y="24335"/>
                    </a:lnTo>
                    <a:lnTo>
                      <a:pt x="25631" y="24293"/>
                    </a:lnTo>
                    <a:lnTo>
                      <a:pt x="25527" y="24104"/>
                    </a:lnTo>
                    <a:lnTo>
                      <a:pt x="25443" y="24084"/>
                    </a:lnTo>
                    <a:lnTo>
                      <a:pt x="25255" y="23895"/>
                    </a:lnTo>
                    <a:lnTo>
                      <a:pt x="25150" y="23874"/>
                    </a:lnTo>
                    <a:lnTo>
                      <a:pt x="25087" y="23812"/>
                    </a:lnTo>
                    <a:lnTo>
                      <a:pt x="24815" y="23728"/>
                    </a:lnTo>
                    <a:lnTo>
                      <a:pt x="24627" y="23581"/>
                    </a:lnTo>
                    <a:lnTo>
                      <a:pt x="24376" y="23393"/>
                    </a:lnTo>
                    <a:lnTo>
                      <a:pt x="24167" y="23414"/>
                    </a:lnTo>
                    <a:lnTo>
                      <a:pt x="23748" y="23560"/>
                    </a:lnTo>
                    <a:lnTo>
                      <a:pt x="23330" y="23686"/>
                    </a:lnTo>
                    <a:lnTo>
                      <a:pt x="23142" y="23686"/>
                    </a:lnTo>
                    <a:lnTo>
                      <a:pt x="23016" y="23623"/>
                    </a:lnTo>
                    <a:lnTo>
                      <a:pt x="23016" y="23623"/>
                    </a:lnTo>
                    <a:lnTo>
                      <a:pt x="23142" y="23665"/>
                    </a:lnTo>
                    <a:lnTo>
                      <a:pt x="23330" y="23602"/>
                    </a:lnTo>
                    <a:lnTo>
                      <a:pt x="23665" y="23268"/>
                    </a:lnTo>
                    <a:lnTo>
                      <a:pt x="23727" y="23163"/>
                    </a:lnTo>
                    <a:lnTo>
                      <a:pt x="23665" y="22933"/>
                    </a:lnTo>
                    <a:lnTo>
                      <a:pt x="23581" y="22828"/>
                    </a:lnTo>
                    <a:lnTo>
                      <a:pt x="23665" y="22577"/>
                    </a:lnTo>
                    <a:lnTo>
                      <a:pt x="23665" y="22347"/>
                    </a:lnTo>
                    <a:lnTo>
                      <a:pt x="23581" y="22200"/>
                    </a:lnTo>
                    <a:lnTo>
                      <a:pt x="23581" y="22054"/>
                    </a:lnTo>
                    <a:lnTo>
                      <a:pt x="23644" y="21928"/>
                    </a:lnTo>
                    <a:lnTo>
                      <a:pt x="23644" y="21824"/>
                    </a:lnTo>
                    <a:lnTo>
                      <a:pt x="23539" y="21782"/>
                    </a:lnTo>
                    <a:lnTo>
                      <a:pt x="23204" y="21782"/>
                    </a:lnTo>
                    <a:lnTo>
                      <a:pt x="23037" y="22054"/>
                    </a:lnTo>
                    <a:lnTo>
                      <a:pt x="22828" y="22305"/>
                    </a:lnTo>
                    <a:lnTo>
                      <a:pt x="22577" y="22326"/>
                    </a:lnTo>
                    <a:lnTo>
                      <a:pt x="22409" y="22452"/>
                    </a:lnTo>
                    <a:lnTo>
                      <a:pt x="22472" y="22347"/>
                    </a:lnTo>
                    <a:lnTo>
                      <a:pt x="22786" y="22263"/>
                    </a:lnTo>
                    <a:lnTo>
                      <a:pt x="22932" y="22117"/>
                    </a:lnTo>
                    <a:lnTo>
                      <a:pt x="23037" y="21845"/>
                    </a:lnTo>
                    <a:lnTo>
                      <a:pt x="22995" y="21824"/>
                    </a:lnTo>
                    <a:lnTo>
                      <a:pt x="22995" y="21677"/>
                    </a:lnTo>
                    <a:lnTo>
                      <a:pt x="22932" y="21594"/>
                    </a:lnTo>
                    <a:lnTo>
                      <a:pt x="22953" y="21489"/>
                    </a:lnTo>
                    <a:lnTo>
                      <a:pt x="22932" y="21405"/>
                    </a:lnTo>
                    <a:lnTo>
                      <a:pt x="22807" y="21384"/>
                    </a:lnTo>
                    <a:lnTo>
                      <a:pt x="22849" y="21322"/>
                    </a:lnTo>
                    <a:lnTo>
                      <a:pt x="22953" y="21301"/>
                    </a:lnTo>
                    <a:lnTo>
                      <a:pt x="22995" y="21196"/>
                    </a:lnTo>
                    <a:lnTo>
                      <a:pt x="23100" y="21008"/>
                    </a:lnTo>
                    <a:lnTo>
                      <a:pt x="23100" y="20861"/>
                    </a:lnTo>
                    <a:lnTo>
                      <a:pt x="23037" y="20799"/>
                    </a:lnTo>
                    <a:lnTo>
                      <a:pt x="23121" y="20568"/>
                    </a:lnTo>
                    <a:lnTo>
                      <a:pt x="23204" y="20527"/>
                    </a:lnTo>
                    <a:lnTo>
                      <a:pt x="23246" y="20359"/>
                    </a:lnTo>
                    <a:lnTo>
                      <a:pt x="23330" y="20255"/>
                    </a:lnTo>
                    <a:lnTo>
                      <a:pt x="23372" y="20045"/>
                    </a:lnTo>
                    <a:lnTo>
                      <a:pt x="23476" y="19941"/>
                    </a:lnTo>
                    <a:lnTo>
                      <a:pt x="23435" y="19815"/>
                    </a:lnTo>
                    <a:lnTo>
                      <a:pt x="23435" y="19731"/>
                    </a:lnTo>
                    <a:lnTo>
                      <a:pt x="23560" y="19815"/>
                    </a:lnTo>
                    <a:lnTo>
                      <a:pt x="23665" y="19711"/>
                    </a:lnTo>
                    <a:lnTo>
                      <a:pt x="23665" y="19606"/>
                    </a:lnTo>
                    <a:lnTo>
                      <a:pt x="23790" y="19585"/>
                    </a:lnTo>
                    <a:lnTo>
                      <a:pt x="23958" y="19397"/>
                    </a:lnTo>
                    <a:lnTo>
                      <a:pt x="24062" y="19334"/>
                    </a:lnTo>
                    <a:lnTo>
                      <a:pt x="24041" y="19229"/>
                    </a:lnTo>
                    <a:lnTo>
                      <a:pt x="24125" y="19166"/>
                    </a:lnTo>
                    <a:lnTo>
                      <a:pt x="24188" y="19166"/>
                    </a:lnTo>
                    <a:lnTo>
                      <a:pt x="24230" y="19083"/>
                    </a:lnTo>
                    <a:lnTo>
                      <a:pt x="24167" y="18999"/>
                    </a:lnTo>
                    <a:lnTo>
                      <a:pt x="24292" y="18915"/>
                    </a:lnTo>
                    <a:lnTo>
                      <a:pt x="24376" y="18769"/>
                    </a:lnTo>
                    <a:lnTo>
                      <a:pt x="24481" y="18769"/>
                    </a:lnTo>
                    <a:lnTo>
                      <a:pt x="24481" y="18706"/>
                    </a:lnTo>
                    <a:lnTo>
                      <a:pt x="24543" y="18664"/>
                    </a:lnTo>
                    <a:lnTo>
                      <a:pt x="24397" y="18560"/>
                    </a:lnTo>
                    <a:lnTo>
                      <a:pt x="24460" y="18539"/>
                    </a:lnTo>
                    <a:lnTo>
                      <a:pt x="24460" y="18455"/>
                    </a:lnTo>
                    <a:lnTo>
                      <a:pt x="24543" y="18476"/>
                    </a:lnTo>
                    <a:lnTo>
                      <a:pt x="24669" y="18581"/>
                    </a:lnTo>
                    <a:lnTo>
                      <a:pt x="24690" y="18643"/>
                    </a:lnTo>
                    <a:lnTo>
                      <a:pt x="24753" y="18602"/>
                    </a:lnTo>
                    <a:lnTo>
                      <a:pt x="24711" y="18539"/>
                    </a:lnTo>
                    <a:lnTo>
                      <a:pt x="24606" y="18476"/>
                    </a:lnTo>
                    <a:lnTo>
                      <a:pt x="24795" y="18392"/>
                    </a:lnTo>
                    <a:lnTo>
                      <a:pt x="24836" y="18330"/>
                    </a:lnTo>
                    <a:lnTo>
                      <a:pt x="24983" y="18330"/>
                    </a:lnTo>
                    <a:lnTo>
                      <a:pt x="25004" y="18350"/>
                    </a:lnTo>
                    <a:lnTo>
                      <a:pt x="25025" y="18267"/>
                    </a:lnTo>
                    <a:lnTo>
                      <a:pt x="25004" y="18225"/>
                    </a:lnTo>
                    <a:lnTo>
                      <a:pt x="25087" y="18225"/>
                    </a:lnTo>
                    <a:lnTo>
                      <a:pt x="25108" y="18350"/>
                    </a:lnTo>
                    <a:lnTo>
                      <a:pt x="25192" y="18246"/>
                    </a:lnTo>
                    <a:lnTo>
                      <a:pt x="25192" y="18225"/>
                    </a:lnTo>
                    <a:lnTo>
                      <a:pt x="25108" y="18162"/>
                    </a:lnTo>
                    <a:lnTo>
                      <a:pt x="25108" y="18058"/>
                    </a:lnTo>
                    <a:lnTo>
                      <a:pt x="25150" y="18120"/>
                    </a:lnTo>
                    <a:lnTo>
                      <a:pt x="25359" y="18162"/>
                    </a:lnTo>
                    <a:lnTo>
                      <a:pt x="25339" y="18078"/>
                    </a:lnTo>
                    <a:lnTo>
                      <a:pt x="25234" y="18037"/>
                    </a:lnTo>
                    <a:lnTo>
                      <a:pt x="25213" y="17953"/>
                    </a:lnTo>
                    <a:lnTo>
                      <a:pt x="25255" y="17932"/>
                    </a:lnTo>
                    <a:lnTo>
                      <a:pt x="25297" y="17848"/>
                    </a:lnTo>
                    <a:lnTo>
                      <a:pt x="25318" y="18016"/>
                    </a:lnTo>
                    <a:lnTo>
                      <a:pt x="25422" y="17974"/>
                    </a:lnTo>
                    <a:lnTo>
                      <a:pt x="25506" y="18016"/>
                    </a:lnTo>
                    <a:lnTo>
                      <a:pt x="25590" y="17953"/>
                    </a:lnTo>
                    <a:lnTo>
                      <a:pt x="25464" y="17744"/>
                    </a:lnTo>
                    <a:lnTo>
                      <a:pt x="25401" y="17514"/>
                    </a:lnTo>
                    <a:lnTo>
                      <a:pt x="25297" y="17388"/>
                    </a:lnTo>
                    <a:lnTo>
                      <a:pt x="25297" y="17283"/>
                    </a:lnTo>
                    <a:lnTo>
                      <a:pt x="25255" y="17200"/>
                    </a:lnTo>
                    <a:lnTo>
                      <a:pt x="25297" y="17137"/>
                    </a:lnTo>
                    <a:lnTo>
                      <a:pt x="25359" y="17221"/>
                    </a:lnTo>
                    <a:lnTo>
                      <a:pt x="25422" y="17409"/>
                    </a:lnTo>
                    <a:lnTo>
                      <a:pt x="25569" y="17597"/>
                    </a:lnTo>
                    <a:lnTo>
                      <a:pt x="25841" y="17639"/>
                    </a:lnTo>
                    <a:lnTo>
                      <a:pt x="25945" y="17723"/>
                    </a:lnTo>
                    <a:lnTo>
                      <a:pt x="26071" y="17723"/>
                    </a:lnTo>
                    <a:lnTo>
                      <a:pt x="26155" y="17660"/>
                    </a:lnTo>
                    <a:lnTo>
                      <a:pt x="26259" y="17660"/>
                    </a:lnTo>
                    <a:lnTo>
                      <a:pt x="26406" y="17514"/>
                    </a:lnTo>
                    <a:lnTo>
                      <a:pt x="26448" y="17242"/>
                    </a:lnTo>
                    <a:lnTo>
                      <a:pt x="26238" y="16990"/>
                    </a:lnTo>
                    <a:lnTo>
                      <a:pt x="26196" y="16823"/>
                    </a:lnTo>
                    <a:lnTo>
                      <a:pt x="26134" y="16739"/>
                    </a:lnTo>
                    <a:lnTo>
                      <a:pt x="26071" y="16739"/>
                    </a:lnTo>
                    <a:lnTo>
                      <a:pt x="25945" y="16886"/>
                    </a:lnTo>
                    <a:lnTo>
                      <a:pt x="25715" y="16907"/>
                    </a:lnTo>
                    <a:lnTo>
                      <a:pt x="25652" y="16928"/>
                    </a:lnTo>
                    <a:lnTo>
                      <a:pt x="25652" y="16907"/>
                    </a:lnTo>
                    <a:lnTo>
                      <a:pt x="25631" y="16823"/>
                    </a:lnTo>
                    <a:lnTo>
                      <a:pt x="25715" y="16865"/>
                    </a:lnTo>
                    <a:lnTo>
                      <a:pt x="25841" y="16823"/>
                    </a:lnTo>
                    <a:lnTo>
                      <a:pt x="25966" y="16718"/>
                    </a:lnTo>
                    <a:lnTo>
                      <a:pt x="25945" y="16677"/>
                    </a:lnTo>
                    <a:lnTo>
                      <a:pt x="25736" y="16551"/>
                    </a:lnTo>
                    <a:lnTo>
                      <a:pt x="25506" y="16300"/>
                    </a:lnTo>
                    <a:lnTo>
                      <a:pt x="25443" y="16300"/>
                    </a:lnTo>
                    <a:lnTo>
                      <a:pt x="25422" y="16363"/>
                    </a:lnTo>
                    <a:lnTo>
                      <a:pt x="25464" y="16446"/>
                    </a:lnTo>
                    <a:lnTo>
                      <a:pt x="25443" y="16488"/>
                    </a:lnTo>
                    <a:lnTo>
                      <a:pt x="25339" y="16405"/>
                    </a:lnTo>
                    <a:lnTo>
                      <a:pt x="25297" y="16258"/>
                    </a:lnTo>
                    <a:lnTo>
                      <a:pt x="25401" y="16279"/>
                    </a:lnTo>
                    <a:lnTo>
                      <a:pt x="25401" y="16091"/>
                    </a:lnTo>
                    <a:lnTo>
                      <a:pt x="25443" y="16195"/>
                    </a:lnTo>
                    <a:lnTo>
                      <a:pt x="25611" y="16342"/>
                    </a:lnTo>
                    <a:lnTo>
                      <a:pt x="25694" y="16363"/>
                    </a:lnTo>
                    <a:lnTo>
                      <a:pt x="25757" y="16551"/>
                    </a:lnTo>
                    <a:lnTo>
                      <a:pt x="25966" y="16677"/>
                    </a:lnTo>
                    <a:lnTo>
                      <a:pt x="26217" y="16760"/>
                    </a:lnTo>
                    <a:lnTo>
                      <a:pt x="26322" y="16907"/>
                    </a:lnTo>
                    <a:lnTo>
                      <a:pt x="26427" y="16970"/>
                    </a:lnTo>
                    <a:lnTo>
                      <a:pt x="26448" y="17032"/>
                    </a:lnTo>
                    <a:lnTo>
                      <a:pt x="26573" y="17095"/>
                    </a:lnTo>
                    <a:lnTo>
                      <a:pt x="26636" y="17137"/>
                    </a:lnTo>
                    <a:lnTo>
                      <a:pt x="26636" y="17011"/>
                    </a:lnTo>
                    <a:lnTo>
                      <a:pt x="26740" y="16970"/>
                    </a:lnTo>
                    <a:lnTo>
                      <a:pt x="26657" y="16907"/>
                    </a:lnTo>
                    <a:lnTo>
                      <a:pt x="26678" y="16802"/>
                    </a:lnTo>
                    <a:lnTo>
                      <a:pt x="26761" y="16928"/>
                    </a:lnTo>
                    <a:lnTo>
                      <a:pt x="26782" y="17011"/>
                    </a:lnTo>
                    <a:lnTo>
                      <a:pt x="26866" y="17032"/>
                    </a:lnTo>
                    <a:lnTo>
                      <a:pt x="26992" y="16865"/>
                    </a:lnTo>
                    <a:lnTo>
                      <a:pt x="26992" y="16656"/>
                    </a:lnTo>
                    <a:lnTo>
                      <a:pt x="26950" y="16572"/>
                    </a:lnTo>
                    <a:lnTo>
                      <a:pt x="26992" y="16405"/>
                    </a:lnTo>
                    <a:lnTo>
                      <a:pt x="27054" y="16593"/>
                    </a:lnTo>
                    <a:lnTo>
                      <a:pt x="27054" y="16698"/>
                    </a:lnTo>
                    <a:lnTo>
                      <a:pt x="27117" y="16467"/>
                    </a:lnTo>
                    <a:lnTo>
                      <a:pt x="27222" y="16405"/>
                    </a:lnTo>
                    <a:lnTo>
                      <a:pt x="27264" y="16467"/>
                    </a:lnTo>
                    <a:lnTo>
                      <a:pt x="27284" y="16488"/>
                    </a:lnTo>
                    <a:lnTo>
                      <a:pt x="27201" y="16593"/>
                    </a:lnTo>
                    <a:lnTo>
                      <a:pt x="27264" y="16614"/>
                    </a:lnTo>
                    <a:lnTo>
                      <a:pt x="27284" y="16698"/>
                    </a:lnTo>
                    <a:lnTo>
                      <a:pt x="27368" y="16614"/>
                    </a:lnTo>
                    <a:lnTo>
                      <a:pt x="27431" y="16656"/>
                    </a:lnTo>
                    <a:lnTo>
                      <a:pt x="27577" y="16802"/>
                    </a:lnTo>
                    <a:lnTo>
                      <a:pt x="27598" y="16760"/>
                    </a:lnTo>
                    <a:lnTo>
                      <a:pt x="27682" y="16760"/>
                    </a:lnTo>
                    <a:lnTo>
                      <a:pt x="27724" y="16802"/>
                    </a:lnTo>
                    <a:lnTo>
                      <a:pt x="27828" y="16781"/>
                    </a:lnTo>
                    <a:lnTo>
                      <a:pt x="27933" y="16593"/>
                    </a:lnTo>
                    <a:lnTo>
                      <a:pt x="28100" y="16509"/>
                    </a:lnTo>
                    <a:lnTo>
                      <a:pt x="28456" y="16153"/>
                    </a:lnTo>
                    <a:lnTo>
                      <a:pt x="28477" y="16070"/>
                    </a:lnTo>
                    <a:lnTo>
                      <a:pt x="28540" y="16049"/>
                    </a:lnTo>
                    <a:lnTo>
                      <a:pt x="28561" y="16091"/>
                    </a:lnTo>
                    <a:lnTo>
                      <a:pt x="28728" y="15881"/>
                    </a:lnTo>
                    <a:lnTo>
                      <a:pt x="28833" y="15840"/>
                    </a:lnTo>
                    <a:lnTo>
                      <a:pt x="28958" y="15735"/>
                    </a:lnTo>
                    <a:lnTo>
                      <a:pt x="29000" y="15672"/>
                    </a:lnTo>
                    <a:lnTo>
                      <a:pt x="28979" y="15547"/>
                    </a:lnTo>
                    <a:lnTo>
                      <a:pt x="28561" y="15442"/>
                    </a:lnTo>
                    <a:lnTo>
                      <a:pt x="28331" y="15400"/>
                    </a:lnTo>
                    <a:lnTo>
                      <a:pt x="28121" y="15317"/>
                    </a:lnTo>
                    <a:lnTo>
                      <a:pt x="28038" y="15128"/>
                    </a:lnTo>
                    <a:lnTo>
                      <a:pt x="27912" y="14898"/>
                    </a:lnTo>
                    <a:lnTo>
                      <a:pt x="27849" y="14898"/>
                    </a:lnTo>
                    <a:lnTo>
                      <a:pt x="27828" y="14710"/>
                    </a:lnTo>
                    <a:lnTo>
                      <a:pt x="27808" y="14689"/>
                    </a:lnTo>
                    <a:lnTo>
                      <a:pt x="27828" y="14626"/>
                    </a:lnTo>
                    <a:lnTo>
                      <a:pt x="27870" y="14626"/>
                    </a:lnTo>
                    <a:lnTo>
                      <a:pt x="27912" y="14563"/>
                    </a:lnTo>
                    <a:lnTo>
                      <a:pt x="27828" y="14501"/>
                    </a:lnTo>
                    <a:lnTo>
                      <a:pt x="27598" y="14501"/>
                    </a:lnTo>
                    <a:lnTo>
                      <a:pt x="27326" y="14417"/>
                    </a:lnTo>
                    <a:lnTo>
                      <a:pt x="27243" y="14417"/>
                    </a:lnTo>
                    <a:lnTo>
                      <a:pt x="27201" y="14480"/>
                    </a:lnTo>
                    <a:lnTo>
                      <a:pt x="27117" y="14396"/>
                    </a:lnTo>
                    <a:lnTo>
                      <a:pt x="27117" y="14312"/>
                    </a:lnTo>
                    <a:lnTo>
                      <a:pt x="27222" y="14354"/>
                    </a:lnTo>
                    <a:lnTo>
                      <a:pt x="27494" y="14375"/>
                    </a:lnTo>
                    <a:lnTo>
                      <a:pt x="27640" y="14480"/>
                    </a:lnTo>
                    <a:lnTo>
                      <a:pt x="27870" y="14480"/>
                    </a:lnTo>
                    <a:lnTo>
                      <a:pt x="28017" y="14584"/>
                    </a:lnTo>
                    <a:lnTo>
                      <a:pt x="28142" y="14814"/>
                    </a:lnTo>
                    <a:lnTo>
                      <a:pt x="28247" y="14835"/>
                    </a:lnTo>
                    <a:lnTo>
                      <a:pt x="28289" y="14898"/>
                    </a:lnTo>
                    <a:lnTo>
                      <a:pt x="28247" y="14919"/>
                    </a:lnTo>
                    <a:lnTo>
                      <a:pt x="28184" y="14919"/>
                    </a:lnTo>
                    <a:lnTo>
                      <a:pt x="28184" y="14982"/>
                    </a:lnTo>
                    <a:lnTo>
                      <a:pt x="28372" y="15045"/>
                    </a:lnTo>
                    <a:lnTo>
                      <a:pt x="28435" y="15191"/>
                    </a:lnTo>
                    <a:lnTo>
                      <a:pt x="28498" y="15296"/>
                    </a:lnTo>
                    <a:lnTo>
                      <a:pt x="28875" y="15358"/>
                    </a:lnTo>
                    <a:lnTo>
                      <a:pt x="28979" y="15317"/>
                    </a:lnTo>
                    <a:lnTo>
                      <a:pt x="29021" y="15191"/>
                    </a:lnTo>
                    <a:lnTo>
                      <a:pt x="29105" y="15128"/>
                    </a:lnTo>
                    <a:lnTo>
                      <a:pt x="29189" y="15149"/>
                    </a:lnTo>
                    <a:lnTo>
                      <a:pt x="29314" y="15003"/>
                    </a:lnTo>
                    <a:lnTo>
                      <a:pt x="29335" y="14982"/>
                    </a:lnTo>
                    <a:lnTo>
                      <a:pt x="29502" y="15128"/>
                    </a:lnTo>
                    <a:lnTo>
                      <a:pt x="29481" y="15149"/>
                    </a:lnTo>
                    <a:lnTo>
                      <a:pt x="29377" y="15317"/>
                    </a:lnTo>
                    <a:lnTo>
                      <a:pt x="29377" y="15400"/>
                    </a:lnTo>
                    <a:lnTo>
                      <a:pt x="29293" y="15505"/>
                    </a:lnTo>
                    <a:lnTo>
                      <a:pt x="29293" y="15568"/>
                    </a:lnTo>
                    <a:lnTo>
                      <a:pt x="29189" y="15756"/>
                    </a:lnTo>
                    <a:lnTo>
                      <a:pt x="29230" y="15840"/>
                    </a:lnTo>
                    <a:lnTo>
                      <a:pt x="29189" y="15861"/>
                    </a:lnTo>
                    <a:lnTo>
                      <a:pt x="29168" y="15965"/>
                    </a:lnTo>
                    <a:lnTo>
                      <a:pt x="29168" y="16070"/>
                    </a:lnTo>
                    <a:lnTo>
                      <a:pt x="29000" y="16195"/>
                    </a:lnTo>
                    <a:lnTo>
                      <a:pt x="28958" y="16300"/>
                    </a:lnTo>
                    <a:lnTo>
                      <a:pt x="28958" y="16467"/>
                    </a:lnTo>
                    <a:lnTo>
                      <a:pt x="28916" y="16509"/>
                    </a:lnTo>
                    <a:lnTo>
                      <a:pt x="28916" y="16677"/>
                    </a:lnTo>
                    <a:lnTo>
                      <a:pt x="28854" y="16760"/>
                    </a:lnTo>
                    <a:lnTo>
                      <a:pt x="28707" y="16760"/>
                    </a:lnTo>
                    <a:lnTo>
                      <a:pt x="28540" y="16823"/>
                    </a:lnTo>
                    <a:lnTo>
                      <a:pt x="28540" y="16928"/>
                    </a:lnTo>
                    <a:lnTo>
                      <a:pt x="28477" y="17116"/>
                    </a:lnTo>
                    <a:lnTo>
                      <a:pt x="28498" y="17242"/>
                    </a:lnTo>
                    <a:lnTo>
                      <a:pt x="28561" y="17242"/>
                    </a:lnTo>
                    <a:lnTo>
                      <a:pt x="28582" y="17137"/>
                    </a:lnTo>
                    <a:lnTo>
                      <a:pt x="28644" y="17116"/>
                    </a:lnTo>
                    <a:lnTo>
                      <a:pt x="28686" y="17137"/>
                    </a:lnTo>
                    <a:lnTo>
                      <a:pt x="28770" y="17200"/>
                    </a:lnTo>
                    <a:lnTo>
                      <a:pt x="28854" y="17200"/>
                    </a:lnTo>
                    <a:lnTo>
                      <a:pt x="28896" y="17179"/>
                    </a:lnTo>
                    <a:lnTo>
                      <a:pt x="28958" y="17179"/>
                    </a:lnTo>
                    <a:lnTo>
                      <a:pt x="29000" y="17221"/>
                    </a:lnTo>
                    <a:lnTo>
                      <a:pt x="29021" y="17304"/>
                    </a:lnTo>
                    <a:lnTo>
                      <a:pt x="28958" y="17409"/>
                    </a:lnTo>
                    <a:lnTo>
                      <a:pt x="28979" y="17514"/>
                    </a:lnTo>
                    <a:lnTo>
                      <a:pt x="28896" y="17597"/>
                    </a:lnTo>
                    <a:lnTo>
                      <a:pt x="28896" y="17744"/>
                    </a:lnTo>
                    <a:lnTo>
                      <a:pt x="28916" y="17806"/>
                    </a:lnTo>
                    <a:lnTo>
                      <a:pt x="28979" y="17765"/>
                    </a:lnTo>
                    <a:lnTo>
                      <a:pt x="29021" y="17806"/>
                    </a:lnTo>
                    <a:lnTo>
                      <a:pt x="29105" y="17806"/>
                    </a:lnTo>
                    <a:lnTo>
                      <a:pt x="29168" y="17744"/>
                    </a:lnTo>
                    <a:lnTo>
                      <a:pt x="29272" y="17744"/>
                    </a:lnTo>
                    <a:lnTo>
                      <a:pt x="29293" y="17702"/>
                    </a:lnTo>
                    <a:lnTo>
                      <a:pt x="29377" y="17639"/>
                    </a:lnTo>
                    <a:lnTo>
                      <a:pt x="29440" y="17639"/>
                    </a:lnTo>
                    <a:lnTo>
                      <a:pt x="29544" y="17555"/>
                    </a:lnTo>
                    <a:lnTo>
                      <a:pt x="29586" y="17430"/>
                    </a:lnTo>
                    <a:lnTo>
                      <a:pt x="29649" y="17346"/>
                    </a:lnTo>
                    <a:lnTo>
                      <a:pt x="29712" y="17283"/>
                    </a:lnTo>
                    <a:lnTo>
                      <a:pt x="29753" y="17283"/>
                    </a:lnTo>
                    <a:lnTo>
                      <a:pt x="29816" y="17325"/>
                    </a:lnTo>
                    <a:lnTo>
                      <a:pt x="29900" y="17283"/>
                    </a:lnTo>
                    <a:lnTo>
                      <a:pt x="29942" y="17242"/>
                    </a:lnTo>
                    <a:lnTo>
                      <a:pt x="30025" y="17242"/>
                    </a:lnTo>
                    <a:lnTo>
                      <a:pt x="30067" y="17095"/>
                    </a:lnTo>
                    <a:lnTo>
                      <a:pt x="30067" y="16970"/>
                    </a:lnTo>
                    <a:lnTo>
                      <a:pt x="30172" y="16886"/>
                    </a:lnTo>
                    <a:lnTo>
                      <a:pt x="30214" y="16802"/>
                    </a:lnTo>
                    <a:lnTo>
                      <a:pt x="30277" y="16802"/>
                    </a:lnTo>
                    <a:lnTo>
                      <a:pt x="30339" y="16865"/>
                    </a:lnTo>
                    <a:lnTo>
                      <a:pt x="30381" y="16802"/>
                    </a:lnTo>
                    <a:lnTo>
                      <a:pt x="30444" y="16781"/>
                    </a:lnTo>
                    <a:lnTo>
                      <a:pt x="30486" y="16802"/>
                    </a:lnTo>
                    <a:lnTo>
                      <a:pt x="30528" y="16907"/>
                    </a:lnTo>
                    <a:lnTo>
                      <a:pt x="30444" y="16970"/>
                    </a:lnTo>
                    <a:lnTo>
                      <a:pt x="30381" y="17011"/>
                    </a:lnTo>
                    <a:lnTo>
                      <a:pt x="30465" y="17074"/>
                    </a:lnTo>
                    <a:lnTo>
                      <a:pt x="30632" y="17074"/>
                    </a:lnTo>
                    <a:lnTo>
                      <a:pt x="30695" y="17095"/>
                    </a:lnTo>
                    <a:lnTo>
                      <a:pt x="30737" y="17179"/>
                    </a:lnTo>
                    <a:lnTo>
                      <a:pt x="30653" y="17283"/>
                    </a:lnTo>
                    <a:lnTo>
                      <a:pt x="30569" y="17304"/>
                    </a:lnTo>
                    <a:lnTo>
                      <a:pt x="30569" y="17430"/>
                    </a:lnTo>
                    <a:lnTo>
                      <a:pt x="30653" y="17451"/>
                    </a:lnTo>
                    <a:lnTo>
                      <a:pt x="30695" y="17430"/>
                    </a:lnTo>
                    <a:lnTo>
                      <a:pt x="30779" y="17430"/>
                    </a:lnTo>
                    <a:lnTo>
                      <a:pt x="30800" y="17451"/>
                    </a:lnTo>
                    <a:lnTo>
                      <a:pt x="30883" y="17430"/>
                    </a:lnTo>
                    <a:lnTo>
                      <a:pt x="30904" y="17514"/>
                    </a:lnTo>
                    <a:lnTo>
                      <a:pt x="31009" y="17514"/>
                    </a:lnTo>
                    <a:lnTo>
                      <a:pt x="31072" y="17555"/>
                    </a:lnTo>
                    <a:lnTo>
                      <a:pt x="31113" y="17555"/>
                    </a:lnTo>
                    <a:lnTo>
                      <a:pt x="31260" y="17639"/>
                    </a:lnTo>
                    <a:lnTo>
                      <a:pt x="31302" y="17618"/>
                    </a:lnTo>
                    <a:lnTo>
                      <a:pt x="31365" y="17493"/>
                    </a:lnTo>
                    <a:lnTo>
                      <a:pt x="31406" y="17451"/>
                    </a:lnTo>
                    <a:lnTo>
                      <a:pt x="31490" y="17346"/>
                    </a:lnTo>
                    <a:lnTo>
                      <a:pt x="31595" y="17346"/>
                    </a:lnTo>
                    <a:lnTo>
                      <a:pt x="31616" y="17304"/>
                    </a:lnTo>
                    <a:lnTo>
                      <a:pt x="31532" y="17283"/>
                    </a:lnTo>
                    <a:lnTo>
                      <a:pt x="31490" y="17200"/>
                    </a:lnTo>
                    <a:lnTo>
                      <a:pt x="31574" y="17179"/>
                    </a:lnTo>
                    <a:lnTo>
                      <a:pt x="31595" y="17095"/>
                    </a:lnTo>
                    <a:lnTo>
                      <a:pt x="31511" y="17053"/>
                    </a:lnTo>
                    <a:lnTo>
                      <a:pt x="31469" y="16990"/>
                    </a:lnTo>
                    <a:lnTo>
                      <a:pt x="31406" y="17011"/>
                    </a:lnTo>
                    <a:lnTo>
                      <a:pt x="31406" y="17095"/>
                    </a:lnTo>
                    <a:lnTo>
                      <a:pt x="31365" y="17116"/>
                    </a:lnTo>
                    <a:lnTo>
                      <a:pt x="31302" y="17095"/>
                    </a:lnTo>
                    <a:lnTo>
                      <a:pt x="31197" y="17032"/>
                    </a:lnTo>
                    <a:lnTo>
                      <a:pt x="31197" y="16970"/>
                    </a:lnTo>
                    <a:lnTo>
                      <a:pt x="31155" y="16990"/>
                    </a:lnTo>
                    <a:lnTo>
                      <a:pt x="31072" y="17074"/>
                    </a:lnTo>
                    <a:lnTo>
                      <a:pt x="30883" y="17074"/>
                    </a:lnTo>
                    <a:lnTo>
                      <a:pt x="30800" y="17011"/>
                    </a:lnTo>
                    <a:lnTo>
                      <a:pt x="30904" y="16970"/>
                    </a:lnTo>
                    <a:lnTo>
                      <a:pt x="30988" y="16970"/>
                    </a:lnTo>
                    <a:lnTo>
                      <a:pt x="31072" y="16907"/>
                    </a:lnTo>
                    <a:lnTo>
                      <a:pt x="31072" y="16823"/>
                    </a:lnTo>
                    <a:lnTo>
                      <a:pt x="31051" y="16802"/>
                    </a:lnTo>
                    <a:lnTo>
                      <a:pt x="31051" y="16677"/>
                    </a:lnTo>
                    <a:lnTo>
                      <a:pt x="31072" y="16593"/>
                    </a:lnTo>
                    <a:lnTo>
                      <a:pt x="31072" y="16551"/>
                    </a:lnTo>
                    <a:lnTo>
                      <a:pt x="31009" y="16488"/>
                    </a:lnTo>
                    <a:lnTo>
                      <a:pt x="31009" y="16405"/>
                    </a:lnTo>
                    <a:lnTo>
                      <a:pt x="30862" y="16258"/>
                    </a:lnTo>
                    <a:lnTo>
                      <a:pt x="30737" y="16195"/>
                    </a:lnTo>
                    <a:lnTo>
                      <a:pt x="30737" y="16153"/>
                    </a:lnTo>
                    <a:lnTo>
                      <a:pt x="30695" y="16028"/>
                    </a:lnTo>
                    <a:lnTo>
                      <a:pt x="30632" y="16028"/>
                    </a:lnTo>
                    <a:lnTo>
                      <a:pt x="30590" y="15944"/>
                    </a:lnTo>
                    <a:lnTo>
                      <a:pt x="30632" y="15819"/>
                    </a:lnTo>
                    <a:lnTo>
                      <a:pt x="30590" y="15735"/>
                    </a:lnTo>
                    <a:lnTo>
                      <a:pt x="30465" y="15735"/>
                    </a:lnTo>
                    <a:lnTo>
                      <a:pt x="30277" y="15651"/>
                    </a:lnTo>
                    <a:lnTo>
                      <a:pt x="30235" y="15547"/>
                    </a:lnTo>
                    <a:lnTo>
                      <a:pt x="30277" y="15505"/>
                    </a:lnTo>
                    <a:lnTo>
                      <a:pt x="30277" y="15442"/>
                    </a:lnTo>
                    <a:lnTo>
                      <a:pt x="30214" y="15358"/>
                    </a:lnTo>
                    <a:lnTo>
                      <a:pt x="30172" y="15296"/>
                    </a:lnTo>
                    <a:lnTo>
                      <a:pt x="30151" y="15296"/>
                    </a:lnTo>
                    <a:lnTo>
                      <a:pt x="30046" y="15421"/>
                    </a:lnTo>
                    <a:lnTo>
                      <a:pt x="30025" y="15526"/>
                    </a:lnTo>
                    <a:lnTo>
                      <a:pt x="29963" y="15568"/>
                    </a:lnTo>
                    <a:lnTo>
                      <a:pt x="29921" y="15526"/>
                    </a:lnTo>
                    <a:lnTo>
                      <a:pt x="29921" y="15400"/>
                    </a:lnTo>
                    <a:lnTo>
                      <a:pt x="29858" y="15296"/>
                    </a:lnTo>
                    <a:lnTo>
                      <a:pt x="29900" y="15212"/>
                    </a:lnTo>
                    <a:lnTo>
                      <a:pt x="30025" y="15212"/>
                    </a:lnTo>
                    <a:lnTo>
                      <a:pt x="30005" y="15128"/>
                    </a:lnTo>
                    <a:lnTo>
                      <a:pt x="30025" y="15024"/>
                    </a:lnTo>
                    <a:lnTo>
                      <a:pt x="30005" y="14919"/>
                    </a:lnTo>
                    <a:lnTo>
                      <a:pt x="29900" y="14940"/>
                    </a:lnTo>
                    <a:lnTo>
                      <a:pt x="29900" y="14877"/>
                    </a:lnTo>
                    <a:lnTo>
                      <a:pt x="29963" y="14773"/>
                    </a:lnTo>
                    <a:lnTo>
                      <a:pt x="29921" y="14731"/>
                    </a:lnTo>
                    <a:lnTo>
                      <a:pt x="29712" y="14814"/>
                    </a:lnTo>
                    <a:cubicBezTo>
                      <a:pt x="29691" y="14773"/>
                      <a:pt x="29628" y="14731"/>
                      <a:pt x="29607" y="14689"/>
                    </a:cubicBezTo>
                    <a:lnTo>
                      <a:pt x="29712" y="14605"/>
                    </a:lnTo>
                    <a:lnTo>
                      <a:pt x="29795" y="14584"/>
                    </a:lnTo>
                    <a:lnTo>
                      <a:pt x="29858" y="14417"/>
                    </a:lnTo>
                    <a:lnTo>
                      <a:pt x="29816" y="14312"/>
                    </a:lnTo>
                    <a:lnTo>
                      <a:pt x="29691" y="14291"/>
                    </a:lnTo>
                    <a:lnTo>
                      <a:pt x="29628" y="14208"/>
                    </a:lnTo>
                    <a:lnTo>
                      <a:pt x="29628" y="14103"/>
                    </a:lnTo>
                    <a:lnTo>
                      <a:pt x="29691" y="14082"/>
                    </a:lnTo>
                    <a:lnTo>
                      <a:pt x="29649" y="13998"/>
                    </a:lnTo>
                    <a:lnTo>
                      <a:pt x="29691" y="13915"/>
                    </a:lnTo>
                    <a:lnTo>
                      <a:pt x="29816" y="13998"/>
                    </a:lnTo>
                    <a:lnTo>
                      <a:pt x="29921" y="13977"/>
                    </a:lnTo>
                    <a:lnTo>
                      <a:pt x="30025" y="14061"/>
                    </a:lnTo>
                    <a:lnTo>
                      <a:pt x="30151" y="14061"/>
                    </a:lnTo>
                    <a:lnTo>
                      <a:pt x="30318" y="13977"/>
                    </a:lnTo>
                    <a:lnTo>
                      <a:pt x="30318" y="14019"/>
                    </a:lnTo>
                    <a:lnTo>
                      <a:pt x="30360" y="14061"/>
                    </a:lnTo>
                    <a:lnTo>
                      <a:pt x="30339" y="14082"/>
                    </a:lnTo>
                    <a:lnTo>
                      <a:pt x="30277" y="14249"/>
                    </a:lnTo>
                    <a:lnTo>
                      <a:pt x="30277" y="14312"/>
                    </a:lnTo>
                    <a:lnTo>
                      <a:pt x="30360" y="14291"/>
                    </a:lnTo>
                    <a:lnTo>
                      <a:pt x="30381" y="14354"/>
                    </a:lnTo>
                    <a:lnTo>
                      <a:pt x="30465" y="14375"/>
                    </a:lnTo>
                    <a:lnTo>
                      <a:pt x="30590" y="14459"/>
                    </a:lnTo>
                    <a:lnTo>
                      <a:pt x="30632" y="14354"/>
                    </a:lnTo>
                    <a:lnTo>
                      <a:pt x="30528" y="14249"/>
                    </a:lnTo>
                    <a:lnTo>
                      <a:pt x="30590" y="14145"/>
                    </a:lnTo>
                    <a:lnTo>
                      <a:pt x="30632" y="14208"/>
                    </a:lnTo>
                    <a:lnTo>
                      <a:pt x="30695" y="14249"/>
                    </a:lnTo>
                    <a:lnTo>
                      <a:pt x="30737" y="14354"/>
                    </a:lnTo>
                    <a:lnTo>
                      <a:pt x="30904" y="14501"/>
                    </a:lnTo>
                    <a:lnTo>
                      <a:pt x="30967" y="14501"/>
                    </a:lnTo>
                    <a:lnTo>
                      <a:pt x="30967" y="14417"/>
                    </a:lnTo>
                    <a:lnTo>
                      <a:pt x="30946" y="14375"/>
                    </a:lnTo>
                    <a:lnTo>
                      <a:pt x="30988" y="14291"/>
                    </a:lnTo>
                    <a:lnTo>
                      <a:pt x="30967" y="14145"/>
                    </a:lnTo>
                    <a:lnTo>
                      <a:pt x="30904" y="14103"/>
                    </a:lnTo>
                    <a:lnTo>
                      <a:pt x="30946" y="13957"/>
                    </a:lnTo>
                    <a:lnTo>
                      <a:pt x="30862" y="13768"/>
                    </a:lnTo>
                    <a:lnTo>
                      <a:pt x="30758" y="13726"/>
                    </a:lnTo>
                    <a:lnTo>
                      <a:pt x="30758" y="13622"/>
                    </a:lnTo>
                    <a:lnTo>
                      <a:pt x="30695" y="13580"/>
                    </a:lnTo>
                    <a:lnTo>
                      <a:pt x="30549" y="13685"/>
                    </a:lnTo>
                    <a:lnTo>
                      <a:pt x="30486" y="13685"/>
                    </a:lnTo>
                    <a:lnTo>
                      <a:pt x="30590" y="13538"/>
                    </a:lnTo>
                    <a:lnTo>
                      <a:pt x="30695" y="13538"/>
                    </a:lnTo>
                    <a:lnTo>
                      <a:pt x="30737" y="13559"/>
                    </a:lnTo>
                    <a:lnTo>
                      <a:pt x="30841" y="13517"/>
                    </a:lnTo>
                    <a:lnTo>
                      <a:pt x="30925" y="13622"/>
                    </a:lnTo>
                    <a:lnTo>
                      <a:pt x="30967" y="13643"/>
                    </a:lnTo>
                    <a:lnTo>
                      <a:pt x="30967" y="13873"/>
                    </a:lnTo>
                    <a:lnTo>
                      <a:pt x="31009" y="13873"/>
                    </a:lnTo>
                    <a:lnTo>
                      <a:pt x="31155" y="13768"/>
                    </a:lnTo>
                    <a:lnTo>
                      <a:pt x="31051" y="13936"/>
                    </a:lnTo>
                    <a:lnTo>
                      <a:pt x="31051" y="13998"/>
                    </a:lnTo>
                    <a:lnTo>
                      <a:pt x="30967" y="14040"/>
                    </a:lnTo>
                    <a:lnTo>
                      <a:pt x="30967" y="14082"/>
                    </a:lnTo>
                    <a:lnTo>
                      <a:pt x="31051" y="14166"/>
                    </a:lnTo>
                    <a:lnTo>
                      <a:pt x="31072" y="14291"/>
                    </a:lnTo>
                    <a:lnTo>
                      <a:pt x="31009" y="14375"/>
                    </a:lnTo>
                    <a:lnTo>
                      <a:pt x="31072" y="14417"/>
                    </a:lnTo>
                    <a:lnTo>
                      <a:pt x="31365" y="14354"/>
                    </a:lnTo>
                    <a:lnTo>
                      <a:pt x="31406" y="14249"/>
                    </a:lnTo>
                    <a:lnTo>
                      <a:pt x="31511" y="14249"/>
                    </a:lnTo>
                    <a:lnTo>
                      <a:pt x="31574" y="14270"/>
                    </a:lnTo>
                    <a:lnTo>
                      <a:pt x="31720" y="14082"/>
                    </a:lnTo>
                    <a:lnTo>
                      <a:pt x="31804" y="14082"/>
                    </a:lnTo>
                    <a:lnTo>
                      <a:pt x="31846" y="13998"/>
                    </a:lnTo>
                    <a:lnTo>
                      <a:pt x="31950" y="13936"/>
                    </a:lnTo>
                    <a:lnTo>
                      <a:pt x="31992" y="13789"/>
                    </a:lnTo>
                    <a:lnTo>
                      <a:pt x="32055" y="13747"/>
                    </a:lnTo>
                    <a:lnTo>
                      <a:pt x="32243" y="13747"/>
                    </a:lnTo>
                    <a:lnTo>
                      <a:pt x="32348" y="13789"/>
                    </a:lnTo>
                    <a:lnTo>
                      <a:pt x="32411" y="13726"/>
                    </a:lnTo>
                    <a:lnTo>
                      <a:pt x="32369" y="13622"/>
                    </a:lnTo>
                    <a:lnTo>
                      <a:pt x="32536" y="13475"/>
                    </a:lnTo>
                    <a:lnTo>
                      <a:pt x="32557" y="13413"/>
                    </a:lnTo>
                    <a:lnTo>
                      <a:pt x="32620" y="13371"/>
                    </a:lnTo>
                    <a:lnTo>
                      <a:pt x="32641" y="13245"/>
                    </a:lnTo>
                    <a:lnTo>
                      <a:pt x="32515" y="13015"/>
                    </a:lnTo>
                    <a:lnTo>
                      <a:pt x="32536" y="12931"/>
                    </a:lnTo>
                    <a:lnTo>
                      <a:pt x="32411" y="12827"/>
                    </a:lnTo>
                    <a:lnTo>
                      <a:pt x="32369" y="12701"/>
                    </a:lnTo>
                    <a:lnTo>
                      <a:pt x="32432" y="12596"/>
                    </a:lnTo>
                    <a:lnTo>
                      <a:pt x="32557" y="12534"/>
                    </a:lnTo>
                    <a:lnTo>
                      <a:pt x="32578" y="12471"/>
                    </a:lnTo>
                    <a:lnTo>
                      <a:pt x="32557" y="12471"/>
                    </a:lnTo>
                    <a:lnTo>
                      <a:pt x="32474" y="12534"/>
                    </a:lnTo>
                    <a:lnTo>
                      <a:pt x="32453" y="12534"/>
                    </a:lnTo>
                    <a:lnTo>
                      <a:pt x="32453" y="12471"/>
                    </a:lnTo>
                    <a:lnTo>
                      <a:pt x="32536" y="12366"/>
                    </a:lnTo>
                    <a:lnTo>
                      <a:pt x="32432" y="12366"/>
                    </a:lnTo>
                    <a:lnTo>
                      <a:pt x="32515" y="12283"/>
                    </a:lnTo>
                    <a:lnTo>
                      <a:pt x="32536" y="12199"/>
                    </a:lnTo>
                    <a:lnTo>
                      <a:pt x="32453" y="12157"/>
                    </a:lnTo>
                    <a:lnTo>
                      <a:pt x="32348" y="12115"/>
                    </a:lnTo>
                    <a:lnTo>
                      <a:pt x="32411" y="12094"/>
                    </a:lnTo>
                    <a:lnTo>
                      <a:pt x="32411" y="11990"/>
                    </a:lnTo>
                    <a:lnTo>
                      <a:pt x="32474" y="11990"/>
                    </a:lnTo>
                    <a:lnTo>
                      <a:pt x="32515" y="12052"/>
                    </a:lnTo>
                    <a:lnTo>
                      <a:pt x="32620" y="12052"/>
                    </a:lnTo>
                    <a:lnTo>
                      <a:pt x="32683" y="12157"/>
                    </a:lnTo>
                    <a:lnTo>
                      <a:pt x="32766" y="12178"/>
                    </a:lnTo>
                    <a:lnTo>
                      <a:pt x="32829" y="12094"/>
                    </a:lnTo>
                    <a:lnTo>
                      <a:pt x="32892" y="12115"/>
                    </a:lnTo>
                    <a:lnTo>
                      <a:pt x="33059" y="12073"/>
                    </a:lnTo>
                    <a:lnTo>
                      <a:pt x="33185" y="11990"/>
                    </a:lnTo>
                    <a:lnTo>
                      <a:pt x="33143" y="11948"/>
                    </a:lnTo>
                    <a:lnTo>
                      <a:pt x="33206" y="11843"/>
                    </a:lnTo>
                    <a:lnTo>
                      <a:pt x="33185" y="11801"/>
                    </a:lnTo>
                    <a:lnTo>
                      <a:pt x="33143" y="11801"/>
                    </a:lnTo>
                    <a:lnTo>
                      <a:pt x="33143" y="11739"/>
                    </a:lnTo>
                    <a:lnTo>
                      <a:pt x="33080" y="11697"/>
                    </a:lnTo>
                    <a:lnTo>
                      <a:pt x="32934" y="11697"/>
                    </a:lnTo>
                    <a:lnTo>
                      <a:pt x="32997" y="11655"/>
                    </a:lnTo>
                    <a:lnTo>
                      <a:pt x="33101" y="11634"/>
                    </a:lnTo>
                    <a:lnTo>
                      <a:pt x="33290" y="11488"/>
                    </a:lnTo>
                    <a:lnTo>
                      <a:pt x="33373" y="11383"/>
                    </a:lnTo>
                    <a:lnTo>
                      <a:pt x="33352" y="11341"/>
                    </a:lnTo>
                    <a:lnTo>
                      <a:pt x="33290" y="11320"/>
                    </a:lnTo>
                    <a:lnTo>
                      <a:pt x="33269" y="11236"/>
                    </a:lnTo>
                    <a:lnTo>
                      <a:pt x="33080" y="11174"/>
                    </a:lnTo>
                    <a:lnTo>
                      <a:pt x="32976" y="11216"/>
                    </a:lnTo>
                    <a:lnTo>
                      <a:pt x="32934" y="11174"/>
                    </a:lnTo>
                    <a:lnTo>
                      <a:pt x="33038" y="11153"/>
                    </a:lnTo>
                    <a:lnTo>
                      <a:pt x="33038" y="11027"/>
                    </a:lnTo>
                    <a:lnTo>
                      <a:pt x="32808" y="10860"/>
                    </a:lnTo>
                    <a:lnTo>
                      <a:pt x="32808" y="10818"/>
                    </a:lnTo>
                    <a:lnTo>
                      <a:pt x="32871" y="10818"/>
                    </a:lnTo>
                    <a:lnTo>
                      <a:pt x="32955" y="10902"/>
                    </a:lnTo>
                    <a:lnTo>
                      <a:pt x="33038" y="10860"/>
                    </a:lnTo>
                    <a:lnTo>
                      <a:pt x="32955" y="10797"/>
                    </a:lnTo>
                    <a:lnTo>
                      <a:pt x="33018" y="10755"/>
                    </a:lnTo>
                    <a:lnTo>
                      <a:pt x="33018" y="10713"/>
                    </a:lnTo>
                    <a:lnTo>
                      <a:pt x="32871" y="10651"/>
                    </a:lnTo>
                    <a:lnTo>
                      <a:pt x="32766" y="10588"/>
                    </a:lnTo>
                    <a:lnTo>
                      <a:pt x="32662" y="10651"/>
                    </a:lnTo>
                    <a:lnTo>
                      <a:pt x="32515" y="10588"/>
                    </a:lnTo>
                    <a:cubicBezTo>
                      <a:pt x="32536" y="10546"/>
                      <a:pt x="32536" y="10525"/>
                      <a:pt x="32536" y="10504"/>
                    </a:cubicBezTo>
                    <a:lnTo>
                      <a:pt x="32599" y="10504"/>
                    </a:lnTo>
                    <a:lnTo>
                      <a:pt x="32620" y="10483"/>
                    </a:lnTo>
                    <a:lnTo>
                      <a:pt x="32599" y="10420"/>
                    </a:lnTo>
                    <a:lnTo>
                      <a:pt x="32536" y="10420"/>
                    </a:lnTo>
                    <a:cubicBezTo>
                      <a:pt x="32536" y="10400"/>
                      <a:pt x="32536" y="10339"/>
                      <a:pt x="32517" y="10317"/>
                    </a:cubicBezTo>
                    <a:lnTo>
                      <a:pt x="32517" y="10317"/>
                    </a:lnTo>
                    <a:cubicBezTo>
                      <a:pt x="32518" y="10308"/>
                      <a:pt x="32523" y="10287"/>
                      <a:pt x="32536" y="10274"/>
                    </a:cubicBezTo>
                    <a:cubicBezTo>
                      <a:pt x="32536" y="10274"/>
                      <a:pt x="32536" y="10232"/>
                      <a:pt x="32557" y="10232"/>
                    </a:cubicBezTo>
                    <a:lnTo>
                      <a:pt x="32641" y="10316"/>
                    </a:lnTo>
                    <a:lnTo>
                      <a:pt x="32746" y="10274"/>
                    </a:lnTo>
                    <a:lnTo>
                      <a:pt x="32934" y="10232"/>
                    </a:lnTo>
                    <a:lnTo>
                      <a:pt x="32976" y="10337"/>
                    </a:lnTo>
                    <a:lnTo>
                      <a:pt x="33080" y="10379"/>
                    </a:lnTo>
                    <a:lnTo>
                      <a:pt x="33143" y="10441"/>
                    </a:lnTo>
                    <a:lnTo>
                      <a:pt x="33185" y="10420"/>
                    </a:lnTo>
                    <a:lnTo>
                      <a:pt x="33352" y="10525"/>
                    </a:lnTo>
                    <a:lnTo>
                      <a:pt x="33394" y="10483"/>
                    </a:lnTo>
                    <a:lnTo>
                      <a:pt x="33457" y="10504"/>
                    </a:lnTo>
                    <a:lnTo>
                      <a:pt x="33499" y="10420"/>
                    </a:lnTo>
                    <a:lnTo>
                      <a:pt x="33478" y="10337"/>
                    </a:lnTo>
                    <a:lnTo>
                      <a:pt x="33394" y="10295"/>
                    </a:lnTo>
                    <a:lnTo>
                      <a:pt x="33310" y="10190"/>
                    </a:lnTo>
                    <a:lnTo>
                      <a:pt x="33269" y="10107"/>
                    </a:lnTo>
                    <a:lnTo>
                      <a:pt x="33059" y="9918"/>
                    </a:lnTo>
                    <a:lnTo>
                      <a:pt x="33038" y="9855"/>
                    </a:lnTo>
                    <a:lnTo>
                      <a:pt x="33038" y="9855"/>
                    </a:lnTo>
                    <a:lnTo>
                      <a:pt x="33101" y="9897"/>
                    </a:lnTo>
                    <a:lnTo>
                      <a:pt x="33143" y="9960"/>
                    </a:lnTo>
                    <a:lnTo>
                      <a:pt x="33206" y="9981"/>
                    </a:lnTo>
                    <a:lnTo>
                      <a:pt x="33310" y="10107"/>
                    </a:lnTo>
                    <a:lnTo>
                      <a:pt x="33394" y="10127"/>
                    </a:lnTo>
                    <a:lnTo>
                      <a:pt x="33415" y="10190"/>
                    </a:lnTo>
                    <a:lnTo>
                      <a:pt x="33499" y="10295"/>
                    </a:lnTo>
                    <a:lnTo>
                      <a:pt x="33603" y="10400"/>
                    </a:lnTo>
                    <a:lnTo>
                      <a:pt x="33624" y="10462"/>
                    </a:lnTo>
                    <a:lnTo>
                      <a:pt x="33687" y="10504"/>
                    </a:lnTo>
                    <a:lnTo>
                      <a:pt x="33792" y="10609"/>
                    </a:lnTo>
                    <a:lnTo>
                      <a:pt x="33834" y="10713"/>
                    </a:lnTo>
                    <a:lnTo>
                      <a:pt x="33938" y="10713"/>
                    </a:lnTo>
                    <a:lnTo>
                      <a:pt x="33980" y="10672"/>
                    </a:lnTo>
                    <a:lnTo>
                      <a:pt x="33917" y="10546"/>
                    </a:lnTo>
                    <a:lnTo>
                      <a:pt x="33834" y="10337"/>
                    </a:lnTo>
                    <a:lnTo>
                      <a:pt x="34001" y="10358"/>
                    </a:lnTo>
                    <a:lnTo>
                      <a:pt x="34189" y="10462"/>
                    </a:lnTo>
                    <a:lnTo>
                      <a:pt x="34357" y="10462"/>
                    </a:lnTo>
                    <a:lnTo>
                      <a:pt x="34357" y="10567"/>
                    </a:lnTo>
                    <a:lnTo>
                      <a:pt x="34336" y="10630"/>
                    </a:lnTo>
                    <a:lnTo>
                      <a:pt x="34440" y="10713"/>
                    </a:lnTo>
                    <a:lnTo>
                      <a:pt x="34545" y="10713"/>
                    </a:lnTo>
                    <a:lnTo>
                      <a:pt x="34566" y="10734"/>
                    </a:lnTo>
                    <a:lnTo>
                      <a:pt x="34838" y="10734"/>
                    </a:lnTo>
                    <a:lnTo>
                      <a:pt x="34922" y="10672"/>
                    </a:lnTo>
                    <a:lnTo>
                      <a:pt x="34984" y="10546"/>
                    </a:lnTo>
                    <a:lnTo>
                      <a:pt x="34984" y="10441"/>
                    </a:lnTo>
                    <a:lnTo>
                      <a:pt x="35026" y="10337"/>
                    </a:lnTo>
                    <a:lnTo>
                      <a:pt x="34963" y="10295"/>
                    </a:lnTo>
                    <a:lnTo>
                      <a:pt x="34880" y="10086"/>
                    </a:lnTo>
                    <a:lnTo>
                      <a:pt x="34838" y="10086"/>
                    </a:lnTo>
                    <a:lnTo>
                      <a:pt x="34754" y="9939"/>
                    </a:lnTo>
                    <a:lnTo>
                      <a:pt x="34775" y="9814"/>
                    </a:lnTo>
                    <a:lnTo>
                      <a:pt x="34838" y="9793"/>
                    </a:lnTo>
                    <a:lnTo>
                      <a:pt x="34838" y="9709"/>
                    </a:lnTo>
                    <a:lnTo>
                      <a:pt x="34859" y="9688"/>
                    </a:lnTo>
                    <a:lnTo>
                      <a:pt x="34922" y="9730"/>
                    </a:lnTo>
                    <a:lnTo>
                      <a:pt x="34943" y="9835"/>
                    </a:lnTo>
                    <a:lnTo>
                      <a:pt x="34984" y="9730"/>
                    </a:lnTo>
                    <a:lnTo>
                      <a:pt x="34984" y="9583"/>
                    </a:lnTo>
                    <a:lnTo>
                      <a:pt x="35047" y="9542"/>
                    </a:lnTo>
                    <a:lnTo>
                      <a:pt x="35089" y="9500"/>
                    </a:lnTo>
                    <a:lnTo>
                      <a:pt x="35089" y="9604"/>
                    </a:lnTo>
                    <a:lnTo>
                      <a:pt x="35131" y="9667"/>
                    </a:lnTo>
                    <a:lnTo>
                      <a:pt x="35089" y="9709"/>
                    </a:lnTo>
                    <a:lnTo>
                      <a:pt x="34984" y="9772"/>
                    </a:lnTo>
                    <a:lnTo>
                      <a:pt x="34963" y="9897"/>
                    </a:lnTo>
                    <a:lnTo>
                      <a:pt x="35026" y="9918"/>
                    </a:lnTo>
                    <a:lnTo>
                      <a:pt x="35068" y="10002"/>
                    </a:lnTo>
                    <a:lnTo>
                      <a:pt x="35068" y="10086"/>
                    </a:lnTo>
                    <a:lnTo>
                      <a:pt x="35194" y="10232"/>
                    </a:lnTo>
                    <a:lnTo>
                      <a:pt x="35256" y="10274"/>
                    </a:lnTo>
                    <a:lnTo>
                      <a:pt x="35256" y="10190"/>
                    </a:lnTo>
                    <a:lnTo>
                      <a:pt x="35298" y="10169"/>
                    </a:lnTo>
                    <a:lnTo>
                      <a:pt x="35361" y="10211"/>
                    </a:lnTo>
                    <a:lnTo>
                      <a:pt x="35466" y="10169"/>
                    </a:lnTo>
                    <a:lnTo>
                      <a:pt x="35487" y="10211"/>
                    </a:lnTo>
                    <a:lnTo>
                      <a:pt x="35466" y="10253"/>
                    </a:lnTo>
                    <a:lnTo>
                      <a:pt x="35466" y="10358"/>
                    </a:lnTo>
                    <a:lnTo>
                      <a:pt x="35403" y="10525"/>
                    </a:lnTo>
                    <a:lnTo>
                      <a:pt x="35403" y="10567"/>
                    </a:lnTo>
                    <a:lnTo>
                      <a:pt x="35298" y="10734"/>
                    </a:lnTo>
                    <a:lnTo>
                      <a:pt x="35235" y="10923"/>
                    </a:lnTo>
                    <a:lnTo>
                      <a:pt x="35235" y="10964"/>
                    </a:lnTo>
                    <a:lnTo>
                      <a:pt x="35256" y="10964"/>
                    </a:lnTo>
                    <a:lnTo>
                      <a:pt x="35298" y="10860"/>
                    </a:lnTo>
                    <a:lnTo>
                      <a:pt x="35403" y="10902"/>
                    </a:lnTo>
                    <a:lnTo>
                      <a:pt x="35403" y="10923"/>
                    </a:lnTo>
                    <a:lnTo>
                      <a:pt x="35487" y="10923"/>
                    </a:lnTo>
                    <a:lnTo>
                      <a:pt x="35549" y="11006"/>
                    </a:lnTo>
                    <a:lnTo>
                      <a:pt x="35696" y="11027"/>
                    </a:lnTo>
                    <a:lnTo>
                      <a:pt x="35591" y="11069"/>
                    </a:lnTo>
                    <a:lnTo>
                      <a:pt x="35570" y="11132"/>
                    </a:lnTo>
                    <a:lnTo>
                      <a:pt x="35507" y="11153"/>
                    </a:lnTo>
                    <a:lnTo>
                      <a:pt x="35466" y="11111"/>
                    </a:lnTo>
                    <a:lnTo>
                      <a:pt x="35382" y="11132"/>
                    </a:lnTo>
                    <a:lnTo>
                      <a:pt x="35403" y="11216"/>
                    </a:lnTo>
                    <a:lnTo>
                      <a:pt x="35466" y="11236"/>
                    </a:lnTo>
                    <a:lnTo>
                      <a:pt x="35487" y="11257"/>
                    </a:lnTo>
                    <a:lnTo>
                      <a:pt x="35591" y="11257"/>
                    </a:lnTo>
                    <a:lnTo>
                      <a:pt x="35591" y="11341"/>
                    </a:lnTo>
                    <a:lnTo>
                      <a:pt x="35612" y="11383"/>
                    </a:lnTo>
                    <a:lnTo>
                      <a:pt x="35612" y="11467"/>
                    </a:lnTo>
                    <a:lnTo>
                      <a:pt x="35675" y="11550"/>
                    </a:lnTo>
                    <a:lnTo>
                      <a:pt x="35779" y="11571"/>
                    </a:lnTo>
                    <a:lnTo>
                      <a:pt x="35821" y="11655"/>
                    </a:lnTo>
                    <a:lnTo>
                      <a:pt x="35863" y="11739"/>
                    </a:lnTo>
                    <a:lnTo>
                      <a:pt x="35821" y="11843"/>
                    </a:lnTo>
                    <a:lnTo>
                      <a:pt x="35759" y="11906"/>
                    </a:lnTo>
                    <a:lnTo>
                      <a:pt x="35675" y="11906"/>
                    </a:lnTo>
                    <a:lnTo>
                      <a:pt x="35612" y="11948"/>
                    </a:lnTo>
                    <a:lnTo>
                      <a:pt x="35570" y="11906"/>
                    </a:lnTo>
                    <a:lnTo>
                      <a:pt x="35487" y="11885"/>
                    </a:lnTo>
                    <a:lnTo>
                      <a:pt x="35445" y="11906"/>
                    </a:lnTo>
                    <a:lnTo>
                      <a:pt x="35361" y="12011"/>
                    </a:lnTo>
                    <a:lnTo>
                      <a:pt x="35403" y="12052"/>
                    </a:lnTo>
                    <a:lnTo>
                      <a:pt x="35403" y="12094"/>
                    </a:lnTo>
                    <a:lnTo>
                      <a:pt x="35361" y="12178"/>
                    </a:lnTo>
                    <a:lnTo>
                      <a:pt x="35382" y="12220"/>
                    </a:lnTo>
                    <a:lnTo>
                      <a:pt x="35445" y="12220"/>
                    </a:lnTo>
                    <a:lnTo>
                      <a:pt x="35466" y="12199"/>
                    </a:lnTo>
                    <a:lnTo>
                      <a:pt x="35549" y="12178"/>
                    </a:lnTo>
                    <a:lnTo>
                      <a:pt x="35654" y="12178"/>
                    </a:lnTo>
                    <a:lnTo>
                      <a:pt x="35717" y="12115"/>
                    </a:lnTo>
                    <a:lnTo>
                      <a:pt x="35800" y="12115"/>
                    </a:lnTo>
                    <a:lnTo>
                      <a:pt x="35863" y="12011"/>
                    </a:lnTo>
                    <a:lnTo>
                      <a:pt x="35905" y="11990"/>
                    </a:lnTo>
                    <a:lnTo>
                      <a:pt x="35926" y="12115"/>
                    </a:lnTo>
                    <a:lnTo>
                      <a:pt x="35989" y="12157"/>
                    </a:lnTo>
                    <a:lnTo>
                      <a:pt x="36072" y="12094"/>
                    </a:lnTo>
                    <a:lnTo>
                      <a:pt x="36135" y="11969"/>
                    </a:lnTo>
                    <a:lnTo>
                      <a:pt x="36240" y="11885"/>
                    </a:lnTo>
                    <a:lnTo>
                      <a:pt x="36303" y="11948"/>
                    </a:lnTo>
                    <a:lnTo>
                      <a:pt x="36303" y="11990"/>
                    </a:lnTo>
                    <a:lnTo>
                      <a:pt x="36219" y="12011"/>
                    </a:lnTo>
                    <a:lnTo>
                      <a:pt x="36177" y="12073"/>
                    </a:lnTo>
                    <a:lnTo>
                      <a:pt x="36219" y="12094"/>
                    </a:lnTo>
                    <a:lnTo>
                      <a:pt x="36219" y="12157"/>
                    </a:lnTo>
                    <a:lnTo>
                      <a:pt x="36093" y="12199"/>
                    </a:lnTo>
                    <a:lnTo>
                      <a:pt x="36072" y="12220"/>
                    </a:lnTo>
                    <a:lnTo>
                      <a:pt x="36219" y="12199"/>
                    </a:lnTo>
                    <a:lnTo>
                      <a:pt x="36240" y="12283"/>
                    </a:lnTo>
                    <a:lnTo>
                      <a:pt x="36135" y="12366"/>
                    </a:lnTo>
                    <a:lnTo>
                      <a:pt x="36177" y="12492"/>
                    </a:lnTo>
                    <a:lnTo>
                      <a:pt x="36219" y="12513"/>
                    </a:lnTo>
                    <a:lnTo>
                      <a:pt x="36282" y="12617"/>
                    </a:lnTo>
                    <a:lnTo>
                      <a:pt x="36407" y="12596"/>
                    </a:lnTo>
                    <a:lnTo>
                      <a:pt x="36428" y="12534"/>
                    </a:lnTo>
                    <a:lnTo>
                      <a:pt x="36407" y="12471"/>
                    </a:lnTo>
                    <a:lnTo>
                      <a:pt x="36407" y="12387"/>
                    </a:lnTo>
                    <a:lnTo>
                      <a:pt x="36449" y="12366"/>
                    </a:lnTo>
                    <a:lnTo>
                      <a:pt x="36595" y="12471"/>
                    </a:lnTo>
                    <a:lnTo>
                      <a:pt x="36595" y="12534"/>
                    </a:lnTo>
                    <a:lnTo>
                      <a:pt x="36533" y="12638"/>
                    </a:lnTo>
                    <a:lnTo>
                      <a:pt x="36616" y="12701"/>
                    </a:lnTo>
                    <a:lnTo>
                      <a:pt x="36637" y="12743"/>
                    </a:lnTo>
                    <a:lnTo>
                      <a:pt x="36491" y="12827"/>
                    </a:lnTo>
                    <a:lnTo>
                      <a:pt x="36449" y="12889"/>
                    </a:lnTo>
                    <a:lnTo>
                      <a:pt x="36533" y="12952"/>
                    </a:lnTo>
                    <a:lnTo>
                      <a:pt x="36763" y="12952"/>
                    </a:lnTo>
                    <a:lnTo>
                      <a:pt x="36826" y="12994"/>
                    </a:lnTo>
                    <a:lnTo>
                      <a:pt x="36826" y="13099"/>
                    </a:lnTo>
                    <a:lnTo>
                      <a:pt x="36826" y="13161"/>
                    </a:lnTo>
                    <a:lnTo>
                      <a:pt x="36867" y="13140"/>
                    </a:lnTo>
                    <a:lnTo>
                      <a:pt x="36867" y="13057"/>
                    </a:lnTo>
                    <a:lnTo>
                      <a:pt x="36930" y="12994"/>
                    </a:lnTo>
                    <a:lnTo>
                      <a:pt x="36972" y="12994"/>
                    </a:lnTo>
                    <a:lnTo>
                      <a:pt x="36972" y="13057"/>
                    </a:lnTo>
                    <a:lnTo>
                      <a:pt x="36930" y="13161"/>
                    </a:lnTo>
                    <a:lnTo>
                      <a:pt x="36930" y="13245"/>
                    </a:lnTo>
                    <a:lnTo>
                      <a:pt x="36847" y="13266"/>
                    </a:lnTo>
                    <a:lnTo>
                      <a:pt x="36805" y="13433"/>
                    </a:lnTo>
                    <a:lnTo>
                      <a:pt x="36805" y="13475"/>
                    </a:lnTo>
                    <a:lnTo>
                      <a:pt x="36867" y="13517"/>
                    </a:lnTo>
                    <a:lnTo>
                      <a:pt x="36867" y="13622"/>
                    </a:lnTo>
                    <a:lnTo>
                      <a:pt x="36826" y="13726"/>
                    </a:lnTo>
                    <a:lnTo>
                      <a:pt x="36826" y="13831"/>
                    </a:lnTo>
                    <a:lnTo>
                      <a:pt x="36847" y="13852"/>
                    </a:lnTo>
                    <a:lnTo>
                      <a:pt x="36847" y="13873"/>
                    </a:lnTo>
                    <a:lnTo>
                      <a:pt x="36826" y="14082"/>
                    </a:lnTo>
                    <a:lnTo>
                      <a:pt x="36763" y="14166"/>
                    </a:lnTo>
                    <a:lnTo>
                      <a:pt x="36826" y="14270"/>
                    </a:lnTo>
                    <a:lnTo>
                      <a:pt x="36805" y="14354"/>
                    </a:lnTo>
                    <a:lnTo>
                      <a:pt x="36637" y="14396"/>
                    </a:lnTo>
                    <a:lnTo>
                      <a:pt x="36491" y="14375"/>
                    </a:lnTo>
                    <a:lnTo>
                      <a:pt x="36428" y="14396"/>
                    </a:lnTo>
                    <a:lnTo>
                      <a:pt x="36407" y="14480"/>
                    </a:lnTo>
                    <a:lnTo>
                      <a:pt x="36198" y="14626"/>
                    </a:lnTo>
                    <a:lnTo>
                      <a:pt x="36198" y="14710"/>
                    </a:lnTo>
                    <a:lnTo>
                      <a:pt x="36344" y="14793"/>
                    </a:lnTo>
                    <a:lnTo>
                      <a:pt x="36303" y="14793"/>
                    </a:lnTo>
                    <a:lnTo>
                      <a:pt x="36219" y="14814"/>
                    </a:lnTo>
                    <a:lnTo>
                      <a:pt x="36303" y="14814"/>
                    </a:lnTo>
                    <a:lnTo>
                      <a:pt x="36177" y="14982"/>
                    </a:lnTo>
                    <a:lnTo>
                      <a:pt x="36093" y="15024"/>
                    </a:lnTo>
                    <a:lnTo>
                      <a:pt x="35884" y="15149"/>
                    </a:lnTo>
                    <a:lnTo>
                      <a:pt x="35738" y="15296"/>
                    </a:lnTo>
                    <a:lnTo>
                      <a:pt x="35675" y="15296"/>
                    </a:lnTo>
                    <a:lnTo>
                      <a:pt x="35633" y="15337"/>
                    </a:lnTo>
                    <a:lnTo>
                      <a:pt x="35591" y="15463"/>
                    </a:lnTo>
                    <a:lnTo>
                      <a:pt x="35675" y="15568"/>
                    </a:lnTo>
                    <a:lnTo>
                      <a:pt x="35696" y="15672"/>
                    </a:lnTo>
                    <a:lnTo>
                      <a:pt x="35800" y="15840"/>
                    </a:lnTo>
                    <a:lnTo>
                      <a:pt x="35842" y="16133"/>
                    </a:lnTo>
                    <a:lnTo>
                      <a:pt x="35779" y="16174"/>
                    </a:lnTo>
                    <a:lnTo>
                      <a:pt x="35738" y="16153"/>
                    </a:lnTo>
                    <a:lnTo>
                      <a:pt x="35675" y="16195"/>
                    </a:lnTo>
                    <a:lnTo>
                      <a:pt x="35654" y="16300"/>
                    </a:lnTo>
                    <a:lnTo>
                      <a:pt x="35633" y="16195"/>
                    </a:lnTo>
                    <a:lnTo>
                      <a:pt x="35633" y="16049"/>
                    </a:lnTo>
                    <a:lnTo>
                      <a:pt x="35570" y="15986"/>
                    </a:lnTo>
                    <a:lnTo>
                      <a:pt x="35466" y="16049"/>
                    </a:lnTo>
                    <a:lnTo>
                      <a:pt x="35424" y="16153"/>
                    </a:lnTo>
                    <a:lnTo>
                      <a:pt x="35319" y="16216"/>
                    </a:lnTo>
                    <a:lnTo>
                      <a:pt x="35235" y="16174"/>
                    </a:lnTo>
                    <a:lnTo>
                      <a:pt x="35256" y="16112"/>
                    </a:lnTo>
                    <a:lnTo>
                      <a:pt x="35256" y="16070"/>
                    </a:lnTo>
                    <a:lnTo>
                      <a:pt x="35047" y="16070"/>
                    </a:lnTo>
                    <a:lnTo>
                      <a:pt x="35005" y="16174"/>
                    </a:lnTo>
                    <a:lnTo>
                      <a:pt x="34922" y="16258"/>
                    </a:lnTo>
                    <a:lnTo>
                      <a:pt x="34796" y="16216"/>
                    </a:lnTo>
                    <a:lnTo>
                      <a:pt x="34712" y="16216"/>
                    </a:lnTo>
                    <a:lnTo>
                      <a:pt x="34650" y="16174"/>
                    </a:lnTo>
                    <a:lnTo>
                      <a:pt x="34587" y="16174"/>
                    </a:lnTo>
                    <a:lnTo>
                      <a:pt x="34503" y="16258"/>
                    </a:lnTo>
                    <a:lnTo>
                      <a:pt x="34357" y="16195"/>
                    </a:lnTo>
                    <a:lnTo>
                      <a:pt x="34315" y="16174"/>
                    </a:lnTo>
                    <a:lnTo>
                      <a:pt x="34231" y="16070"/>
                    </a:lnTo>
                    <a:lnTo>
                      <a:pt x="34106" y="15986"/>
                    </a:lnTo>
                    <a:lnTo>
                      <a:pt x="33980" y="15965"/>
                    </a:lnTo>
                    <a:lnTo>
                      <a:pt x="33834" y="15777"/>
                    </a:lnTo>
                    <a:lnTo>
                      <a:pt x="33813" y="15840"/>
                    </a:lnTo>
                    <a:lnTo>
                      <a:pt x="33813" y="15902"/>
                    </a:lnTo>
                    <a:lnTo>
                      <a:pt x="33792" y="15965"/>
                    </a:lnTo>
                    <a:lnTo>
                      <a:pt x="33750" y="15944"/>
                    </a:lnTo>
                    <a:lnTo>
                      <a:pt x="33708" y="15965"/>
                    </a:lnTo>
                    <a:lnTo>
                      <a:pt x="33708" y="16049"/>
                    </a:lnTo>
                    <a:lnTo>
                      <a:pt x="33771" y="16112"/>
                    </a:lnTo>
                    <a:lnTo>
                      <a:pt x="33750" y="16195"/>
                    </a:lnTo>
                    <a:lnTo>
                      <a:pt x="33687" y="16195"/>
                    </a:lnTo>
                    <a:lnTo>
                      <a:pt x="33582" y="16216"/>
                    </a:lnTo>
                    <a:lnTo>
                      <a:pt x="33499" y="16300"/>
                    </a:lnTo>
                    <a:lnTo>
                      <a:pt x="33373" y="16300"/>
                    </a:lnTo>
                    <a:lnTo>
                      <a:pt x="33290" y="16384"/>
                    </a:lnTo>
                    <a:lnTo>
                      <a:pt x="33290" y="16488"/>
                    </a:lnTo>
                    <a:lnTo>
                      <a:pt x="33206" y="16530"/>
                    </a:lnTo>
                    <a:lnTo>
                      <a:pt x="33164" y="16677"/>
                    </a:lnTo>
                    <a:lnTo>
                      <a:pt x="33248" y="16886"/>
                    </a:lnTo>
                    <a:lnTo>
                      <a:pt x="33352" y="16990"/>
                    </a:lnTo>
                    <a:lnTo>
                      <a:pt x="33394" y="16949"/>
                    </a:lnTo>
                    <a:lnTo>
                      <a:pt x="33499" y="17095"/>
                    </a:lnTo>
                    <a:lnTo>
                      <a:pt x="33478" y="17158"/>
                    </a:lnTo>
                    <a:lnTo>
                      <a:pt x="33666" y="17158"/>
                    </a:lnTo>
                    <a:lnTo>
                      <a:pt x="33771" y="17200"/>
                    </a:lnTo>
                    <a:lnTo>
                      <a:pt x="33813" y="17137"/>
                    </a:lnTo>
                    <a:lnTo>
                      <a:pt x="33917" y="17137"/>
                    </a:lnTo>
                    <a:lnTo>
                      <a:pt x="33980" y="17095"/>
                    </a:lnTo>
                    <a:lnTo>
                      <a:pt x="34106" y="17095"/>
                    </a:lnTo>
                    <a:lnTo>
                      <a:pt x="34189" y="17053"/>
                    </a:lnTo>
                    <a:lnTo>
                      <a:pt x="34273" y="17095"/>
                    </a:lnTo>
                    <a:lnTo>
                      <a:pt x="34315" y="17032"/>
                    </a:lnTo>
                    <a:lnTo>
                      <a:pt x="34315" y="16928"/>
                    </a:lnTo>
                    <a:lnTo>
                      <a:pt x="34336" y="16865"/>
                    </a:lnTo>
                    <a:lnTo>
                      <a:pt x="34398" y="16865"/>
                    </a:lnTo>
                    <a:lnTo>
                      <a:pt x="34503" y="17032"/>
                    </a:lnTo>
                    <a:lnTo>
                      <a:pt x="34587" y="17032"/>
                    </a:lnTo>
                    <a:lnTo>
                      <a:pt x="34650" y="17116"/>
                    </a:lnTo>
                    <a:lnTo>
                      <a:pt x="34796" y="17137"/>
                    </a:lnTo>
                    <a:lnTo>
                      <a:pt x="34817" y="17074"/>
                    </a:lnTo>
                    <a:lnTo>
                      <a:pt x="34901" y="16970"/>
                    </a:lnTo>
                    <a:lnTo>
                      <a:pt x="34943" y="16970"/>
                    </a:lnTo>
                    <a:lnTo>
                      <a:pt x="35026" y="16886"/>
                    </a:lnTo>
                    <a:lnTo>
                      <a:pt x="35131" y="16865"/>
                    </a:lnTo>
                    <a:lnTo>
                      <a:pt x="35110" y="16928"/>
                    </a:lnTo>
                    <a:lnTo>
                      <a:pt x="35110" y="17032"/>
                    </a:lnTo>
                    <a:lnTo>
                      <a:pt x="35026" y="17137"/>
                    </a:lnTo>
                    <a:lnTo>
                      <a:pt x="35026" y="17262"/>
                    </a:lnTo>
                    <a:lnTo>
                      <a:pt x="35131" y="17221"/>
                    </a:lnTo>
                    <a:lnTo>
                      <a:pt x="35173" y="17032"/>
                    </a:lnTo>
                    <a:lnTo>
                      <a:pt x="35215" y="17074"/>
                    </a:lnTo>
                    <a:lnTo>
                      <a:pt x="35256" y="17032"/>
                    </a:lnTo>
                    <a:lnTo>
                      <a:pt x="35340" y="17074"/>
                    </a:lnTo>
                    <a:lnTo>
                      <a:pt x="35256" y="17200"/>
                    </a:lnTo>
                    <a:lnTo>
                      <a:pt x="35277" y="17283"/>
                    </a:lnTo>
                    <a:lnTo>
                      <a:pt x="35277" y="17179"/>
                    </a:lnTo>
                    <a:lnTo>
                      <a:pt x="35466" y="17011"/>
                    </a:lnTo>
                    <a:lnTo>
                      <a:pt x="35487" y="17074"/>
                    </a:lnTo>
                    <a:lnTo>
                      <a:pt x="35361" y="17179"/>
                    </a:lnTo>
                    <a:lnTo>
                      <a:pt x="35361" y="17242"/>
                    </a:lnTo>
                    <a:lnTo>
                      <a:pt x="35445" y="17304"/>
                    </a:lnTo>
                    <a:lnTo>
                      <a:pt x="35487" y="17451"/>
                    </a:lnTo>
                    <a:lnTo>
                      <a:pt x="35487" y="17555"/>
                    </a:lnTo>
                    <a:lnTo>
                      <a:pt x="35507" y="17660"/>
                    </a:lnTo>
                    <a:lnTo>
                      <a:pt x="35612" y="17639"/>
                    </a:lnTo>
                    <a:lnTo>
                      <a:pt x="35612" y="17765"/>
                    </a:lnTo>
                    <a:lnTo>
                      <a:pt x="35675" y="17827"/>
                    </a:lnTo>
                    <a:lnTo>
                      <a:pt x="35759" y="17681"/>
                    </a:lnTo>
                    <a:lnTo>
                      <a:pt x="35717" y="17869"/>
                    </a:lnTo>
                    <a:lnTo>
                      <a:pt x="35654" y="17953"/>
                    </a:lnTo>
                    <a:lnTo>
                      <a:pt x="35759" y="18058"/>
                    </a:lnTo>
                    <a:lnTo>
                      <a:pt x="35759" y="17974"/>
                    </a:lnTo>
                    <a:lnTo>
                      <a:pt x="35800" y="17869"/>
                    </a:lnTo>
                    <a:lnTo>
                      <a:pt x="35863" y="17848"/>
                    </a:lnTo>
                    <a:lnTo>
                      <a:pt x="35863" y="17848"/>
                    </a:lnTo>
                    <a:lnTo>
                      <a:pt x="35821" y="17890"/>
                    </a:lnTo>
                    <a:lnTo>
                      <a:pt x="35863" y="18037"/>
                    </a:lnTo>
                    <a:lnTo>
                      <a:pt x="35926" y="18162"/>
                    </a:lnTo>
                    <a:lnTo>
                      <a:pt x="36093" y="18141"/>
                    </a:lnTo>
                    <a:lnTo>
                      <a:pt x="36031" y="18183"/>
                    </a:lnTo>
                    <a:lnTo>
                      <a:pt x="35821" y="18309"/>
                    </a:lnTo>
                    <a:lnTo>
                      <a:pt x="35675" y="18309"/>
                    </a:lnTo>
                    <a:lnTo>
                      <a:pt x="35654" y="18371"/>
                    </a:lnTo>
                    <a:lnTo>
                      <a:pt x="35759" y="18413"/>
                    </a:lnTo>
                    <a:lnTo>
                      <a:pt x="35759" y="18560"/>
                    </a:lnTo>
                    <a:lnTo>
                      <a:pt x="35821" y="18664"/>
                    </a:lnTo>
                    <a:lnTo>
                      <a:pt x="35905" y="18727"/>
                    </a:lnTo>
                    <a:lnTo>
                      <a:pt x="35989" y="18727"/>
                    </a:lnTo>
                    <a:lnTo>
                      <a:pt x="35989" y="18790"/>
                    </a:lnTo>
                    <a:lnTo>
                      <a:pt x="36093" y="18874"/>
                    </a:lnTo>
                    <a:lnTo>
                      <a:pt x="36156" y="18915"/>
                    </a:lnTo>
                    <a:lnTo>
                      <a:pt x="36219" y="18915"/>
                    </a:lnTo>
                    <a:lnTo>
                      <a:pt x="36407" y="19041"/>
                    </a:lnTo>
                    <a:lnTo>
                      <a:pt x="36512" y="19041"/>
                    </a:lnTo>
                    <a:lnTo>
                      <a:pt x="36512" y="19104"/>
                    </a:lnTo>
                    <a:lnTo>
                      <a:pt x="36575" y="19125"/>
                    </a:lnTo>
                    <a:lnTo>
                      <a:pt x="36595" y="19083"/>
                    </a:lnTo>
                    <a:lnTo>
                      <a:pt x="36616" y="19041"/>
                    </a:lnTo>
                    <a:lnTo>
                      <a:pt x="36721" y="19104"/>
                    </a:lnTo>
                    <a:lnTo>
                      <a:pt x="36679" y="19125"/>
                    </a:lnTo>
                    <a:lnTo>
                      <a:pt x="36616" y="19187"/>
                    </a:lnTo>
                    <a:lnTo>
                      <a:pt x="36679" y="19292"/>
                    </a:lnTo>
                    <a:lnTo>
                      <a:pt x="36742" y="19334"/>
                    </a:lnTo>
                    <a:lnTo>
                      <a:pt x="36805" y="19334"/>
                    </a:lnTo>
                    <a:lnTo>
                      <a:pt x="36805" y="19418"/>
                    </a:lnTo>
                    <a:lnTo>
                      <a:pt x="36930" y="19543"/>
                    </a:lnTo>
                    <a:lnTo>
                      <a:pt x="37014" y="19543"/>
                    </a:lnTo>
                    <a:lnTo>
                      <a:pt x="37056" y="19606"/>
                    </a:lnTo>
                    <a:lnTo>
                      <a:pt x="37098" y="19648"/>
                    </a:lnTo>
                    <a:lnTo>
                      <a:pt x="37265" y="19731"/>
                    </a:lnTo>
                    <a:lnTo>
                      <a:pt x="37328" y="19711"/>
                    </a:lnTo>
                    <a:lnTo>
                      <a:pt x="37370" y="19731"/>
                    </a:lnTo>
                    <a:lnTo>
                      <a:pt x="37453" y="19731"/>
                    </a:lnTo>
                    <a:lnTo>
                      <a:pt x="37537" y="19773"/>
                    </a:lnTo>
                    <a:lnTo>
                      <a:pt x="37558" y="19857"/>
                    </a:lnTo>
                    <a:lnTo>
                      <a:pt x="37725" y="19983"/>
                    </a:lnTo>
                    <a:lnTo>
                      <a:pt x="37788" y="19983"/>
                    </a:lnTo>
                    <a:lnTo>
                      <a:pt x="37872" y="20045"/>
                    </a:lnTo>
                    <a:lnTo>
                      <a:pt x="38060" y="20087"/>
                    </a:lnTo>
                    <a:lnTo>
                      <a:pt x="38165" y="20150"/>
                    </a:lnTo>
                    <a:lnTo>
                      <a:pt x="38269" y="20150"/>
                    </a:lnTo>
                    <a:lnTo>
                      <a:pt x="38290" y="20129"/>
                    </a:lnTo>
                    <a:lnTo>
                      <a:pt x="38290" y="20066"/>
                    </a:lnTo>
                    <a:lnTo>
                      <a:pt x="38207" y="19983"/>
                    </a:lnTo>
                    <a:lnTo>
                      <a:pt x="38165" y="19920"/>
                    </a:lnTo>
                    <a:lnTo>
                      <a:pt x="38207" y="19857"/>
                    </a:lnTo>
                    <a:lnTo>
                      <a:pt x="38290" y="19878"/>
                    </a:lnTo>
                    <a:lnTo>
                      <a:pt x="38311" y="19815"/>
                    </a:lnTo>
                    <a:lnTo>
                      <a:pt x="38290" y="19752"/>
                    </a:lnTo>
                    <a:lnTo>
                      <a:pt x="38248" y="19773"/>
                    </a:lnTo>
                    <a:lnTo>
                      <a:pt x="38207" y="19731"/>
                    </a:lnTo>
                    <a:lnTo>
                      <a:pt x="38248" y="19606"/>
                    </a:lnTo>
                    <a:lnTo>
                      <a:pt x="38207" y="19564"/>
                    </a:lnTo>
                    <a:lnTo>
                      <a:pt x="38102" y="19669"/>
                    </a:lnTo>
                    <a:lnTo>
                      <a:pt x="38102" y="19627"/>
                    </a:lnTo>
                    <a:lnTo>
                      <a:pt x="38081" y="19543"/>
                    </a:lnTo>
                    <a:lnTo>
                      <a:pt x="38018" y="19543"/>
                    </a:lnTo>
                    <a:lnTo>
                      <a:pt x="38123" y="19439"/>
                    </a:lnTo>
                    <a:lnTo>
                      <a:pt x="38102" y="19313"/>
                    </a:lnTo>
                    <a:lnTo>
                      <a:pt x="38060" y="19292"/>
                    </a:lnTo>
                    <a:lnTo>
                      <a:pt x="37956" y="19292"/>
                    </a:lnTo>
                    <a:lnTo>
                      <a:pt x="37976" y="19187"/>
                    </a:lnTo>
                    <a:lnTo>
                      <a:pt x="37935" y="19083"/>
                    </a:lnTo>
                    <a:lnTo>
                      <a:pt x="37893" y="18999"/>
                    </a:lnTo>
                    <a:lnTo>
                      <a:pt x="37788" y="18999"/>
                    </a:lnTo>
                    <a:lnTo>
                      <a:pt x="37851" y="18915"/>
                    </a:lnTo>
                    <a:lnTo>
                      <a:pt x="37767" y="18894"/>
                    </a:lnTo>
                    <a:lnTo>
                      <a:pt x="37725" y="18894"/>
                    </a:lnTo>
                    <a:lnTo>
                      <a:pt x="37746" y="18832"/>
                    </a:lnTo>
                    <a:lnTo>
                      <a:pt x="37663" y="18727"/>
                    </a:lnTo>
                    <a:lnTo>
                      <a:pt x="37663" y="18748"/>
                    </a:lnTo>
                    <a:lnTo>
                      <a:pt x="37621" y="18748"/>
                    </a:lnTo>
                    <a:lnTo>
                      <a:pt x="37621" y="18602"/>
                    </a:lnTo>
                    <a:lnTo>
                      <a:pt x="37621" y="18539"/>
                    </a:lnTo>
                    <a:lnTo>
                      <a:pt x="37621" y="18476"/>
                    </a:lnTo>
                    <a:lnTo>
                      <a:pt x="37453" y="18350"/>
                    </a:lnTo>
                    <a:lnTo>
                      <a:pt x="37432" y="18225"/>
                    </a:lnTo>
                    <a:lnTo>
                      <a:pt x="37432" y="18120"/>
                    </a:lnTo>
                    <a:lnTo>
                      <a:pt x="37516" y="18162"/>
                    </a:lnTo>
                    <a:lnTo>
                      <a:pt x="37558" y="18078"/>
                    </a:lnTo>
                    <a:lnTo>
                      <a:pt x="37663" y="18120"/>
                    </a:lnTo>
                    <a:lnTo>
                      <a:pt x="37663" y="18225"/>
                    </a:lnTo>
                    <a:lnTo>
                      <a:pt x="37746" y="18371"/>
                    </a:lnTo>
                    <a:lnTo>
                      <a:pt x="37872" y="18434"/>
                    </a:lnTo>
                    <a:lnTo>
                      <a:pt x="37935" y="18476"/>
                    </a:lnTo>
                    <a:lnTo>
                      <a:pt x="37935" y="18560"/>
                    </a:lnTo>
                    <a:lnTo>
                      <a:pt x="37976" y="18602"/>
                    </a:lnTo>
                    <a:lnTo>
                      <a:pt x="37976" y="18539"/>
                    </a:lnTo>
                    <a:lnTo>
                      <a:pt x="37935" y="18392"/>
                    </a:lnTo>
                    <a:lnTo>
                      <a:pt x="37935" y="18350"/>
                    </a:lnTo>
                    <a:lnTo>
                      <a:pt x="37976" y="18309"/>
                    </a:lnTo>
                    <a:lnTo>
                      <a:pt x="38018" y="18392"/>
                    </a:lnTo>
                    <a:lnTo>
                      <a:pt x="38018" y="18455"/>
                    </a:lnTo>
                    <a:lnTo>
                      <a:pt x="38081" y="18497"/>
                    </a:lnTo>
                    <a:lnTo>
                      <a:pt x="38123" y="18685"/>
                    </a:lnTo>
                    <a:lnTo>
                      <a:pt x="38207" y="18706"/>
                    </a:lnTo>
                    <a:lnTo>
                      <a:pt x="38207" y="18769"/>
                    </a:lnTo>
                    <a:lnTo>
                      <a:pt x="38290" y="18832"/>
                    </a:lnTo>
                    <a:lnTo>
                      <a:pt x="38374" y="19020"/>
                    </a:lnTo>
                    <a:lnTo>
                      <a:pt x="38416" y="18936"/>
                    </a:lnTo>
                    <a:lnTo>
                      <a:pt x="38395" y="18832"/>
                    </a:lnTo>
                    <a:lnTo>
                      <a:pt x="38395" y="18664"/>
                    </a:lnTo>
                    <a:lnTo>
                      <a:pt x="38416" y="18560"/>
                    </a:lnTo>
                    <a:lnTo>
                      <a:pt x="38416" y="18643"/>
                    </a:lnTo>
                    <a:lnTo>
                      <a:pt x="38479" y="18811"/>
                    </a:lnTo>
                    <a:lnTo>
                      <a:pt x="38479" y="18915"/>
                    </a:lnTo>
                    <a:lnTo>
                      <a:pt x="38479" y="18999"/>
                    </a:lnTo>
                    <a:lnTo>
                      <a:pt x="38520" y="19020"/>
                    </a:lnTo>
                    <a:lnTo>
                      <a:pt x="38604" y="19083"/>
                    </a:lnTo>
                    <a:lnTo>
                      <a:pt x="38625" y="18999"/>
                    </a:lnTo>
                    <a:lnTo>
                      <a:pt x="38583" y="18957"/>
                    </a:lnTo>
                    <a:lnTo>
                      <a:pt x="38583" y="18894"/>
                    </a:lnTo>
                    <a:lnTo>
                      <a:pt x="38667" y="18915"/>
                    </a:lnTo>
                    <a:lnTo>
                      <a:pt x="38688" y="19020"/>
                    </a:lnTo>
                    <a:lnTo>
                      <a:pt x="38688" y="19104"/>
                    </a:lnTo>
                    <a:lnTo>
                      <a:pt x="38709" y="19125"/>
                    </a:lnTo>
                    <a:lnTo>
                      <a:pt x="38709" y="19062"/>
                    </a:lnTo>
                    <a:lnTo>
                      <a:pt x="38772" y="19020"/>
                    </a:lnTo>
                    <a:lnTo>
                      <a:pt x="38772" y="19187"/>
                    </a:lnTo>
                    <a:lnTo>
                      <a:pt x="38813" y="19271"/>
                    </a:lnTo>
                    <a:lnTo>
                      <a:pt x="38897" y="19271"/>
                    </a:lnTo>
                    <a:lnTo>
                      <a:pt x="38939" y="19208"/>
                    </a:lnTo>
                    <a:lnTo>
                      <a:pt x="38939" y="19313"/>
                    </a:lnTo>
                    <a:lnTo>
                      <a:pt x="38918" y="19376"/>
                    </a:lnTo>
                    <a:lnTo>
                      <a:pt x="38981" y="19543"/>
                    </a:lnTo>
                    <a:lnTo>
                      <a:pt x="39023" y="19627"/>
                    </a:lnTo>
                    <a:lnTo>
                      <a:pt x="39127" y="19627"/>
                    </a:lnTo>
                    <a:lnTo>
                      <a:pt x="39127" y="19543"/>
                    </a:lnTo>
                    <a:lnTo>
                      <a:pt x="39106" y="19522"/>
                    </a:lnTo>
                    <a:lnTo>
                      <a:pt x="39106" y="19397"/>
                    </a:lnTo>
                    <a:lnTo>
                      <a:pt x="39044" y="19187"/>
                    </a:lnTo>
                    <a:lnTo>
                      <a:pt x="39127" y="19187"/>
                    </a:lnTo>
                    <a:lnTo>
                      <a:pt x="39169" y="19271"/>
                    </a:lnTo>
                    <a:lnTo>
                      <a:pt x="39274" y="19292"/>
                    </a:lnTo>
                    <a:lnTo>
                      <a:pt x="39316" y="19271"/>
                    </a:lnTo>
                    <a:lnTo>
                      <a:pt x="39253" y="19166"/>
                    </a:lnTo>
                    <a:lnTo>
                      <a:pt x="39295" y="19083"/>
                    </a:lnTo>
                    <a:lnTo>
                      <a:pt x="39295" y="18894"/>
                    </a:lnTo>
                    <a:lnTo>
                      <a:pt x="39211" y="18706"/>
                    </a:lnTo>
                    <a:lnTo>
                      <a:pt x="39232" y="18560"/>
                    </a:lnTo>
                    <a:lnTo>
                      <a:pt x="39232" y="18392"/>
                    </a:lnTo>
                    <a:lnTo>
                      <a:pt x="39253" y="18560"/>
                    </a:lnTo>
                    <a:lnTo>
                      <a:pt x="39232" y="18664"/>
                    </a:lnTo>
                    <a:lnTo>
                      <a:pt x="39253" y="18790"/>
                    </a:lnTo>
                    <a:lnTo>
                      <a:pt x="39420" y="18957"/>
                    </a:lnTo>
                    <a:lnTo>
                      <a:pt x="39441" y="18894"/>
                    </a:lnTo>
                    <a:lnTo>
                      <a:pt x="39420" y="18769"/>
                    </a:lnTo>
                    <a:lnTo>
                      <a:pt x="39462" y="18664"/>
                    </a:lnTo>
                    <a:lnTo>
                      <a:pt x="39462" y="18497"/>
                    </a:lnTo>
                    <a:lnTo>
                      <a:pt x="39546" y="18455"/>
                    </a:lnTo>
                    <a:lnTo>
                      <a:pt x="39525" y="18434"/>
                    </a:lnTo>
                    <a:lnTo>
                      <a:pt x="39399" y="18246"/>
                    </a:lnTo>
                    <a:lnTo>
                      <a:pt x="39357" y="18120"/>
                    </a:lnTo>
                    <a:lnTo>
                      <a:pt x="39316" y="18078"/>
                    </a:lnTo>
                    <a:lnTo>
                      <a:pt x="39336" y="18016"/>
                    </a:lnTo>
                    <a:lnTo>
                      <a:pt x="39253" y="17869"/>
                    </a:lnTo>
                    <a:lnTo>
                      <a:pt x="39190" y="17786"/>
                    </a:lnTo>
                    <a:lnTo>
                      <a:pt x="39316" y="17765"/>
                    </a:lnTo>
                    <a:lnTo>
                      <a:pt x="39336" y="17723"/>
                    </a:lnTo>
                    <a:lnTo>
                      <a:pt x="39420" y="17639"/>
                    </a:lnTo>
                    <a:lnTo>
                      <a:pt x="39357" y="17576"/>
                    </a:lnTo>
                    <a:lnTo>
                      <a:pt x="39295" y="17618"/>
                    </a:lnTo>
                    <a:lnTo>
                      <a:pt x="39148" y="17639"/>
                    </a:lnTo>
                    <a:lnTo>
                      <a:pt x="39106" y="17597"/>
                    </a:lnTo>
                    <a:lnTo>
                      <a:pt x="39127" y="17555"/>
                    </a:lnTo>
                    <a:lnTo>
                      <a:pt x="39148" y="17514"/>
                    </a:lnTo>
                    <a:lnTo>
                      <a:pt x="39232" y="17430"/>
                    </a:lnTo>
                    <a:lnTo>
                      <a:pt x="39253" y="17325"/>
                    </a:lnTo>
                    <a:lnTo>
                      <a:pt x="39211" y="17242"/>
                    </a:lnTo>
                    <a:lnTo>
                      <a:pt x="39148" y="17242"/>
                    </a:lnTo>
                    <a:lnTo>
                      <a:pt x="39148" y="17304"/>
                    </a:lnTo>
                    <a:lnTo>
                      <a:pt x="39106" y="17388"/>
                    </a:lnTo>
                    <a:lnTo>
                      <a:pt x="39106" y="17304"/>
                    </a:lnTo>
                    <a:lnTo>
                      <a:pt x="39085" y="17325"/>
                    </a:lnTo>
                    <a:lnTo>
                      <a:pt x="38939" y="17346"/>
                    </a:lnTo>
                    <a:lnTo>
                      <a:pt x="38918" y="17304"/>
                    </a:lnTo>
                    <a:lnTo>
                      <a:pt x="39002" y="17242"/>
                    </a:lnTo>
                    <a:lnTo>
                      <a:pt x="39023" y="17200"/>
                    </a:lnTo>
                    <a:lnTo>
                      <a:pt x="38981" y="17137"/>
                    </a:lnTo>
                    <a:lnTo>
                      <a:pt x="38939" y="17032"/>
                    </a:lnTo>
                    <a:lnTo>
                      <a:pt x="38876" y="16990"/>
                    </a:lnTo>
                    <a:lnTo>
                      <a:pt x="38813" y="17011"/>
                    </a:lnTo>
                    <a:lnTo>
                      <a:pt x="38813" y="17116"/>
                    </a:lnTo>
                    <a:lnTo>
                      <a:pt x="38792" y="17179"/>
                    </a:lnTo>
                    <a:lnTo>
                      <a:pt x="38772" y="17137"/>
                    </a:lnTo>
                    <a:lnTo>
                      <a:pt x="38772" y="17011"/>
                    </a:lnTo>
                    <a:lnTo>
                      <a:pt x="38730" y="16928"/>
                    </a:lnTo>
                    <a:lnTo>
                      <a:pt x="38688" y="16928"/>
                    </a:lnTo>
                    <a:lnTo>
                      <a:pt x="38709" y="16865"/>
                    </a:lnTo>
                    <a:lnTo>
                      <a:pt x="38667" y="16865"/>
                    </a:lnTo>
                    <a:lnTo>
                      <a:pt x="38667" y="16823"/>
                    </a:lnTo>
                    <a:lnTo>
                      <a:pt x="38688" y="16823"/>
                    </a:lnTo>
                    <a:lnTo>
                      <a:pt x="38667" y="16760"/>
                    </a:lnTo>
                    <a:lnTo>
                      <a:pt x="38604" y="16718"/>
                    </a:lnTo>
                    <a:lnTo>
                      <a:pt x="38625" y="16677"/>
                    </a:lnTo>
                    <a:lnTo>
                      <a:pt x="38730" y="16677"/>
                    </a:lnTo>
                    <a:lnTo>
                      <a:pt x="38792" y="16656"/>
                    </a:lnTo>
                    <a:lnTo>
                      <a:pt x="38730" y="16593"/>
                    </a:lnTo>
                    <a:lnTo>
                      <a:pt x="38625" y="16593"/>
                    </a:lnTo>
                    <a:lnTo>
                      <a:pt x="38583" y="16572"/>
                    </a:lnTo>
                    <a:lnTo>
                      <a:pt x="38625" y="16488"/>
                    </a:lnTo>
                    <a:lnTo>
                      <a:pt x="38730" y="16446"/>
                    </a:lnTo>
                    <a:lnTo>
                      <a:pt x="38730" y="16405"/>
                    </a:lnTo>
                    <a:lnTo>
                      <a:pt x="38688" y="16363"/>
                    </a:lnTo>
                    <a:lnTo>
                      <a:pt x="38520" y="16363"/>
                    </a:lnTo>
                    <a:lnTo>
                      <a:pt x="38500" y="16405"/>
                    </a:lnTo>
                    <a:lnTo>
                      <a:pt x="38458" y="16488"/>
                    </a:lnTo>
                    <a:lnTo>
                      <a:pt x="38248" y="16530"/>
                    </a:lnTo>
                    <a:lnTo>
                      <a:pt x="38353" y="16467"/>
                    </a:lnTo>
                    <a:lnTo>
                      <a:pt x="38500" y="16321"/>
                    </a:lnTo>
                    <a:lnTo>
                      <a:pt x="38562" y="16216"/>
                    </a:lnTo>
                    <a:lnTo>
                      <a:pt x="38562" y="16174"/>
                    </a:lnTo>
                    <a:lnTo>
                      <a:pt x="38458" y="16174"/>
                    </a:lnTo>
                    <a:lnTo>
                      <a:pt x="38395" y="16153"/>
                    </a:lnTo>
                    <a:lnTo>
                      <a:pt x="38458" y="16091"/>
                    </a:lnTo>
                    <a:lnTo>
                      <a:pt x="38416" y="16049"/>
                    </a:lnTo>
                    <a:lnTo>
                      <a:pt x="38374" y="16070"/>
                    </a:lnTo>
                    <a:lnTo>
                      <a:pt x="38374" y="15986"/>
                    </a:lnTo>
                    <a:lnTo>
                      <a:pt x="38416" y="15923"/>
                    </a:lnTo>
                    <a:lnTo>
                      <a:pt x="38416" y="15819"/>
                    </a:lnTo>
                    <a:lnTo>
                      <a:pt x="38290" y="15777"/>
                    </a:lnTo>
                    <a:lnTo>
                      <a:pt x="38207" y="15756"/>
                    </a:lnTo>
                    <a:lnTo>
                      <a:pt x="38081" y="15756"/>
                    </a:lnTo>
                    <a:lnTo>
                      <a:pt x="38039" y="15693"/>
                    </a:lnTo>
                    <a:lnTo>
                      <a:pt x="38165" y="15693"/>
                    </a:lnTo>
                    <a:lnTo>
                      <a:pt x="38269" y="15672"/>
                    </a:lnTo>
                    <a:lnTo>
                      <a:pt x="38311" y="15630"/>
                    </a:lnTo>
                    <a:lnTo>
                      <a:pt x="38374" y="15693"/>
                    </a:lnTo>
                    <a:lnTo>
                      <a:pt x="38395" y="15756"/>
                    </a:lnTo>
                    <a:lnTo>
                      <a:pt x="38500" y="15756"/>
                    </a:lnTo>
                    <a:lnTo>
                      <a:pt x="38604" y="15798"/>
                    </a:lnTo>
                    <a:lnTo>
                      <a:pt x="38625" y="15881"/>
                    </a:lnTo>
                    <a:lnTo>
                      <a:pt x="38604" y="15965"/>
                    </a:lnTo>
                    <a:lnTo>
                      <a:pt x="38625" y="16049"/>
                    </a:lnTo>
                    <a:lnTo>
                      <a:pt x="38730" y="16174"/>
                    </a:lnTo>
                    <a:lnTo>
                      <a:pt x="38772" y="16174"/>
                    </a:lnTo>
                    <a:lnTo>
                      <a:pt x="38792" y="16070"/>
                    </a:lnTo>
                    <a:lnTo>
                      <a:pt x="38834" y="16133"/>
                    </a:lnTo>
                    <a:lnTo>
                      <a:pt x="38981" y="16153"/>
                    </a:lnTo>
                    <a:lnTo>
                      <a:pt x="39023" y="16133"/>
                    </a:lnTo>
                    <a:lnTo>
                      <a:pt x="39023" y="16070"/>
                    </a:lnTo>
                    <a:lnTo>
                      <a:pt x="38981" y="16049"/>
                    </a:lnTo>
                    <a:lnTo>
                      <a:pt x="38981" y="15965"/>
                    </a:lnTo>
                    <a:lnTo>
                      <a:pt x="38939" y="15861"/>
                    </a:lnTo>
                    <a:lnTo>
                      <a:pt x="38876" y="15777"/>
                    </a:lnTo>
                    <a:lnTo>
                      <a:pt x="38792" y="15756"/>
                    </a:lnTo>
                    <a:lnTo>
                      <a:pt x="38813" y="15672"/>
                    </a:lnTo>
                    <a:lnTo>
                      <a:pt x="38813" y="15589"/>
                    </a:lnTo>
                    <a:lnTo>
                      <a:pt x="38772" y="15547"/>
                    </a:lnTo>
                    <a:lnTo>
                      <a:pt x="38792" y="15526"/>
                    </a:lnTo>
                    <a:lnTo>
                      <a:pt x="38834" y="15547"/>
                    </a:lnTo>
                    <a:lnTo>
                      <a:pt x="38876" y="15651"/>
                    </a:lnTo>
                    <a:lnTo>
                      <a:pt x="38918" y="15693"/>
                    </a:lnTo>
                    <a:lnTo>
                      <a:pt x="39002" y="15672"/>
                    </a:lnTo>
                    <a:lnTo>
                      <a:pt x="38981" y="15651"/>
                    </a:lnTo>
                    <a:lnTo>
                      <a:pt x="39002" y="15630"/>
                    </a:lnTo>
                    <a:lnTo>
                      <a:pt x="39085" y="15651"/>
                    </a:lnTo>
                    <a:lnTo>
                      <a:pt x="39044" y="15547"/>
                    </a:lnTo>
                    <a:lnTo>
                      <a:pt x="39002" y="15442"/>
                    </a:lnTo>
                    <a:lnTo>
                      <a:pt x="38897" y="15379"/>
                    </a:lnTo>
                    <a:lnTo>
                      <a:pt x="39002" y="15379"/>
                    </a:lnTo>
                    <a:lnTo>
                      <a:pt x="39044" y="15442"/>
                    </a:lnTo>
                    <a:lnTo>
                      <a:pt x="39106" y="15484"/>
                    </a:lnTo>
                    <a:lnTo>
                      <a:pt x="39190" y="15463"/>
                    </a:lnTo>
                    <a:lnTo>
                      <a:pt x="39148" y="15421"/>
                    </a:lnTo>
                    <a:lnTo>
                      <a:pt x="39148" y="15337"/>
                    </a:lnTo>
                    <a:lnTo>
                      <a:pt x="39190" y="15337"/>
                    </a:lnTo>
                    <a:lnTo>
                      <a:pt x="39232" y="15379"/>
                    </a:lnTo>
                    <a:lnTo>
                      <a:pt x="39295" y="15421"/>
                    </a:lnTo>
                    <a:lnTo>
                      <a:pt x="39295" y="15463"/>
                    </a:lnTo>
                    <a:lnTo>
                      <a:pt x="39232" y="15484"/>
                    </a:lnTo>
                    <a:lnTo>
                      <a:pt x="39232" y="15589"/>
                    </a:lnTo>
                    <a:lnTo>
                      <a:pt x="39232" y="15630"/>
                    </a:lnTo>
                    <a:lnTo>
                      <a:pt x="39295" y="15630"/>
                    </a:lnTo>
                    <a:lnTo>
                      <a:pt x="39336" y="15651"/>
                    </a:lnTo>
                    <a:lnTo>
                      <a:pt x="39336" y="15693"/>
                    </a:lnTo>
                    <a:lnTo>
                      <a:pt x="39295" y="15735"/>
                    </a:lnTo>
                    <a:lnTo>
                      <a:pt x="39253" y="15777"/>
                    </a:lnTo>
                    <a:lnTo>
                      <a:pt x="39316" y="15798"/>
                    </a:lnTo>
                    <a:lnTo>
                      <a:pt x="39357" y="15777"/>
                    </a:lnTo>
                    <a:lnTo>
                      <a:pt x="39399" y="15798"/>
                    </a:lnTo>
                    <a:lnTo>
                      <a:pt x="39357" y="15881"/>
                    </a:lnTo>
                    <a:lnTo>
                      <a:pt x="39399" y="15944"/>
                    </a:lnTo>
                    <a:lnTo>
                      <a:pt x="39441" y="15965"/>
                    </a:lnTo>
                    <a:lnTo>
                      <a:pt x="39525" y="15944"/>
                    </a:lnTo>
                    <a:lnTo>
                      <a:pt x="39734" y="15798"/>
                    </a:lnTo>
                    <a:lnTo>
                      <a:pt x="39818" y="15672"/>
                    </a:lnTo>
                    <a:lnTo>
                      <a:pt x="39818" y="15756"/>
                    </a:lnTo>
                    <a:lnTo>
                      <a:pt x="39755" y="15798"/>
                    </a:lnTo>
                    <a:lnTo>
                      <a:pt x="39734" y="15861"/>
                    </a:lnTo>
                    <a:lnTo>
                      <a:pt x="39629" y="15902"/>
                    </a:lnTo>
                    <a:lnTo>
                      <a:pt x="39462" y="16070"/>
                    </a:lnTo>
                    <a:lnTo>
                      <a:pt x="39462" y="16112"/>
                    </a:lnTo>
                    <a:lnTo>
                      <a:pt x="39546" y="16153"/>
                    </a:lnTo>
                    <a:lnTo>
                      <a:pt x="39650" y="16112"/>
                    </a:lnTo>
                    <a:lnTo>
                      <a:pt x="39818" y="16007"/>
                    </a:lnTo>
                    <a:lnTo>
                      <a:pt x="39880" y="16007"/>
                    </a:lnTo>
                    <a:lnTo>
                      <a:pt x="40027" y="15965"/>
                    </a:lnTo>
                    <a:lnTo>
                      <a:pt x="40069" y="15881"/>
                    </a:lnTo>
                    <a:lnTo>
                      <a:pt x="40132" y="15861"/>
                    </a:lnTo>
                    <a:lnTo>
                      <a:pt x="40236" y="15777"/>
                    </a:lnTo>
                    <a:lnTo>
                      <a:pt x="40278" y="15777"/>
                    </a:lnTo>
                    <a:lnTo>
                      <a:pt x="40278" y="15840"/>
                    </a:lnTo>
                    <a:lnTo>
                      <a:pt x="40236" y="15861"/>
                    </a:lnTo>
                    <a:lnTo>
                      <a:pt x="40152" y="15965"/>
                    </a:lnTo>
                    <a:lnTo>
                      <a:pt x="40090" y="16070"/>
                    </a:lnTo>
                    <a:lnTo>
                      <a:pt x="40027" y="16112"/>
                    </a:lnTo>
                    <a:lnTo>
                      <a:pt x="39943" y="16195"/>
                    </a:lnTo>
                    <a:lnTo>
                      <a:pt x="39839" y="16216"/>
                    </a:lnTo>
                    <a:lnTo>
                      <a:pt x="39776" y="16258"/>
                    </a:lnTo>
                    <a:lnTo>
                      <a:pt x="39713" y="16384"/>
                    </a:lnTo>
                    <a:lnTo>
                      <a:pt x="39713" y="16426"/>
                    </a:lnTo>
                    <a:lnTo>
                      <a:pt x="39734" y="16467"/>
                    </a:lnTo>
                    <a:lnTo>
                      <a:pt x="39776" y="16426"/>
                    </a:lnTo>
                    <a:lnTo>
                      <a:pt x="39860" y="16426"/>
                    </a:lnTo>
                    <a:lnTo>
                      <a:pt x="39943" y="16467"/>
                    </a:lnTo>
                    <a:lnTo>
                      <a:pt x="39860" y="16488"/>
                    </a:lnTo>
                    <a:lnTo>
                      <a:pt x="39776" y="16509"/>
                    </a:lnTo>
                    <a:lnTo>
                      <a:pt x="39734" y="16551"/>
                    </a:lnTo>
                    <a:lnTo>
                      <a:pt x="39734" y="16593"/>
                    </a:lnTo>
                    <a:lnTo>
                      <a:pt x="39776" y="16614"/>
                    </a:lnTo>
                    <a:lnTo>
                      <a:pt x="39860" y="16593"/>
                    </a:lnTo>
                    <a:lnTo>
                      <a:pt x="39922" y="16572"/>
                    </a:lnTo>
                    <a:lnTo>
                      <a:pt x="39839" y="16677"/>
                    </a:lnTo>
                    <a:lnTo>
                      <a:pt x="39755" y="16698"/>
                    </a:lnTo>
                    <a:lnTo>
                      <a:pt x="39734" y="16739"/>
                    </a:lnTo>
                    <a:lnTo>
                      <a:pt x="39755" y="16781"/>
                    </a:lnTo>
                    <a:lnTo>
                      <a:pt x="39839" y="16802"/>
                    </a:lnTo>
                    <a:lnTo>
                      <a:pt x="39922" y="16781"/>
                    </a:lnTo>
                    <a:lnTo>
                      <a:pt x="39985" y="16781"/>
                    </a:lnTo>
                    <a:lnTo>
                      <a:pt x="40027" y="16802"/>
                    </a:lnTo>
                    <a:lnTo>
                      <a:pt x="39964" y="16823"/>
                    </a:lnTo>
                    <a:lnTo>
                      <a:pt x="39964" y="16865"/>
                    </a:lnTo>
                    <a:lnTo>
                      <a:pt x="39860" y="16907"/>
                    </a:lnTo>
                    <a:lnTo>
                      <a:pt x="39839" y="16970"/>
                    </a:lnTo>
                    <a:lnTo>
                      <a:pt x="39860" y="17032"/>
                    </a:lnTo>
                    <a:lnTo>
                      <a:pt x="39922" y="17116"/>
                    </a:lnTo>
                    <a:lnTo>
                      <a:pt x="39922" y="17200"/>
                    </a:lnTo>
                    <a:lnTo>
                      <a:pt x="39943" y="17221"/>
                    </a:lnTo>
                    <a:lnTo>
                      <a:pt x="39985" y="17137"/>
                    </a:lnTo>
                    <a:lnTo>
                      <a:pt x="40048" y="17032"/>
                    </a:lnTo>
                    <a:lnTo>
                      <a:pt x="40090" y="16990"/>
                    </a:lnTo>
                    <a:lnTo>
                      <a:pt x="40132" y="16990"/>
                    </a:lnTo>
                    <a:lnTo>
                      <a:pt x="40090" y="17032"/>
                    </a:lnTo>
                    <a:lnTo>
                      <a:pt x="40090" y="17095"/>
                    </a:lnTo>
                    <a:lnTo>
                      <a:pt x="40048" y="17116"/>
                    </a:lnTo>
                    <a:lnTo>
                      <a:pt x="40048" y="17137"/>
                    </a:lnTo>
                    <a:lnTo>
                      <a:pt x="40090" y="17200"/>
                    </a:lnTo>
                    <a:lnTo>
                      <a:pt x="40069" y="17242"/>
                    </a:lnTo>
                    <a:lnTo>
                      <a:pt x="40132" y="17304"/>
                    </a:lnTo>
                    <a:lnTo>
                      <a:pt x="40152" y="17304"/>
                    </a:lnTo>
                    <a:lnTo>
                      <a:pt x="40173" y="17242"/>
                    </a:lnTo>
                    <a:lnTo>
                      <a:pt x="40257" y="17221"/>
                    </a:lnTo>
                    <a:lnTo>
                      <a:pt x="40278" y="17221"/>
                    </a:lnTo>
                    <a:lnTo>
                      <a:pt x="40278" y="17283"/>
                    </a:lnTo>
                    <a:lnTo>
                      <a:pt x="40236" y="17325"/>
                    </a:lnTo>
                    <a:lnTo>
                      <a:pt x="40236" y="17346"/>
                    </a:lnTo>
                    <a:lnTo>
                      <a:pt x="40278" y="17388"/>
                    </a:lnTo>
                    <a:lnTo>
                      <a:pt x="40278" y="17430"/>
                    </a:lnTo>
                    <a:lnTo>
                      <a:pt x="40299" y="17451"/>
                    </a:lnTo>
                    <a:lnTo>
                      <a:pt x="40299" y="17514"/>
                    </a:lnTo>
                    <a:lnTo>
                      <a:pt x="40362" y="17534"/>
                    </a:lnTo>
                    <a:lnTo>
                      <a:pt x="40383" y="17493"/>
                    </a:lnTo>
                    <a:lnTo>
                      <a:pt x="40487" y="17451"/>
                    </a:lnTo>
                    <a:lnTo>
                      <a:pt x="40508" y="17388"/>
                    </a:lnTo>
                    <a:lnTo>
                      <a:pt x="40508" y="17325"/>
                    </a:lnTo>
                    <a:lnTo>
                      <a:pt x="40445" y="17242"/>
                    </a:lnTo>
                    <a:lnTo>
                      <a:pt x="40466" y="17242"/>
                    </a:lnTo>
                    <a:lnTo>
                      <a:pt x="40508" y="17283"/>
                    </a:lnTo>
                    <a:lnTo>
                      <a:pt x="40550" y="17283"/>
                    </a:lnTo>
                    <a:lnTo>
                      <a:pt x="40550" y="17221"/>
                    </a:lnTo>
                    <a:lnTo>
                      <a:pt x="40508" y="17137"/>
                    </a:lnTo>
                    <a:lnTo>
                      <a:pt x="40508" y="17095"/>
                    </a:lnTo>
                    <a:lnTo>
                      <a:pt x="40571" y="17074"/>
                    </a:lnTo>
                    <a:lnTo>
                      <a:pt x="40571" y="16990"/>
                    </a:lnTo>
                    <a:lnTo>
                      <a:pt x="40571" y="16928"/>
                    </a:lnTo>
                    <a:lnTo>
                      <a:pt x="40508" y="16928"/>
                    </a:lnTo>
                    <a:lnTo>
                      <a:pt x="40466" y="16886"/>
                    </a:lnTo>
                    <a:lnTo>
                      <a:pt x="40466" y="16865"/>
                    </a:lnTo>
                    <a:lnTo>
                      <a:pt x="40487" y="16886"/>
                    </a:lnTo>
                    <a:lnTo>
                      <a:pt x="40571" y="16907"/>
                    </a:lnTo>
                    <a:lnTo>
                      <a:pt x="40613" y="16865"/>
                    </a:lnTo>
                    <a:lnTo>
                      <a:pt x="40592" y="16802"/>
                    </a:lnTo>
                    <a:lnTo>
                      <a:pt x="40550" y="16802"/>
                    </a:lnTo>
                    <a:lnTo>
                      <a:pt x="40508" y="16781"/>
                    </a:lnTo>
                    <a:lnTo>
                      <a:pt x="40592" y="16781"/>
                    </a:lnTo>
                    <a:lnTo>
                      <a:pt x="40655" y="16718"/>
                    </a:lnTo>
                    <a:lnTo>
                      <a:pt x="40655" y="16572"/>
                    </a:lnTo>
                    <a:lnTo>
                      <a:pt x="40676" y="16509"/>
                    </a:lnTo>
                    <a:lnTo>
                      <a:pt x="40696" y="16572"/>
                    </a:lnTo>
                    <a:lnTo>
                      <a:pt x="40696" y="16656"/>
                    </a:lnTo>
                    <a:lnTo>
                      <a:pt x="40717" y="16718"/>
                    </a:lnTo>
                    <a:lnTo>
                      <a:pt x="40696" y="16802"/>
                    </a:lnTo>
                    <a:lnTo>
                      <a:pt x="40759" y="16823"/>
                    </a:lnTo>
                    <a:lnTo>
                      <a:pt x="40822" y="16802"/>
                    </a:lnTo>
                    <a:lnTo>
                      <a:pt x="40864" y="16760"/>
                    </a:lnTo>
                    <a:lnTo>
                      <a:pt x="40906" y="16718"/>
                    </a:lnTo>
                    <a:lnTo>
                      <a:pt x="40906" y="16823"/>
                    </a:lnTo>
                    <a:lnTo>
                      <a:pt x="40927" y="16865"/>
                    </a:lnTo>
                    <a:lnTo>
                      <a:pt x="40989" y="16865"/>
                    </a:lnTo>
                    <a:lnTo>
                      <a:pt x="41010" y="16823"/>
                    </a:lnTo>
                    <a:lnTo>
                      <a:pt x="41010" y="16698"/>
                    </a:lnTo>
                    <a:lnTo>
                      <a:pt x="41010" y="16593"/>
                    </a:lnTo>
                    <a:lnTo>
                      <a:pt x="40969" y="16572"/>
                    </a:lnTo>
                    <a:lnTo>
                      <a:pt x="40927" y="16551"/>
                    </a:lnTo>
                    <a:lnTo>
                      <a:pt x="41010" y="16572"/>
                    </a:lnTo>
                    <a:lnTo>
                      <a:pt x="41094" y="16614"/>
                    </a:lnTo>
                    <a:lnTo>
                      <a:pt x="41115" y="16698"/>
                    </a:lnTo>
                    <a:lnTo>
                      <a:pt x="41178" y="16698"/>
                    </a:lnTo>
                    <a:lnTo>
                      <a:pt x="41199" y="16656"/>
                    </a:lnTo>
                    <a:lnTo>
                      <a:pt x="41199" y="16509"/>
                    </a:lnTo>
                    <a:lnTo>
                      <a:pt x="41136" y="16446"/>
                    </a:lnTo>
                    <a:lnTo>
                      <a:pt x="41031" y="16363"/>
                    </a:lnTo>
                    <a:lnTo>
                      <a:pt x="41010" y="16300"/>
                    </a:lnTo>
                    <a:lnTo>
                      <a:pt x="41031" y="16300"/>
                    </a:lnTo>
                    <a:lnTo>
                      <a:pt x="41094" y="16363"/>
                    </a:lnTo>
                    <a:lnTo>
                      <a:pt x="41199" y="16446"/>
                    </a:lnTo>
                    <a:lnTo>
                      <a:pt x="41220" y="16509"/>
                    </a:lnTo>
                    <a:lnTo>
                      <a:pt x="41387" y="16509"/>
                    </a:lnTo>
                    <a:lnTo>
                      <a:pt x="41408" y="16446"/>
                    </a:lnTo>
                    <a:lnTo>
                      <a:pt x="41387" y="16384"/>
                    </a:lnTo>
                    <a:lnTo>
                      <a:pt x="41324" y="16363"/>
                    </a:lnTo>
                    <a:lnTo>
                      <a:pt x="41282" y="16300"/>
                    </a:lnTo>
                    <a:lnTo>
                      <a:pt x="41178" y="16300"/>
                    </a:lnTo>
                    <a:lnTo>
                      <a:pt x="41115" y="16258"/>
                    </a:lnTo>
                    <a:lnTo>
                      <a:pt x="41136" y="16153"/>
                    </a:lnTo>
                    <a:lnTo>
                      <a:pt x="41178" y="16195"/>
                    </a:lnTo>
                    <a:lnTo>
                      <a:pt x="41241" y="16258"/>
                    </a:lnTo>
                    <a:lnTo>
                      <a:pt x="41324" y="16258"/>
                    </a:lnTo>
                    <a:lnTo>
                      <a:pt x="41345" y="16195"/>
                    </a:lnTo>
                    <a:lnTo>
                      <a:pt x="41324" y="16133"/>
                    </a:lnTo>
                    <a:lnTo>
                      <a:pt x="41282" y="16091"/>
                    </a:lnTo>
                    <a:lnTo>
                      <a:pt x="41282" y="16049"/>
                    </a:lnTo>
                    <a:lnTo>
                      <a:pt x="41324" y="16028"/>
                    </a:lnTo>
                    <a:lnTo>
                      <a:pt x="41345" y="16049"/>
                    </a:lnTo>
                    <a:lnTo>
                      <a:pt x="41429" y="16091"/>
                    </a:lnTo>
                    <a:lnTo>
                      <a:pt x="41429" y="16153"/>
                    </a:lnTo>
                    <a:lnTo>
                      <a:pt x="41408" y="16237"/>
                    </a:lnTo>
                    <a:lnTo>
                      <a:pt x="41513" y="16258"/>
                    </a:lnTo>
                    <a:lnTo>
                      <a:pt x="41617" y="16279"/>
                    </a:lnTo>
                    <a:lnTo>
                      <a:pt x="41701" y="16258"/>
                    </a:lnTo>
                    <a:lnTo>
                      <a:pt x="41764" y="16258"/>
                    </a:lnTo>
                    <a:lnTo>
                      <a:pt x="41826" y="16174"/>
                    </a:lnTo>
                    <a:lnTo>
                      <a:pt x="41826" y="16133"/>
                    </a:lnTo>
                    <a:lnTo>
                      <a:pt x="41638" y="16133"/>
                    </a:lnTo>
                    <a:lnTo>
                      <a:pt x="41617" y="16091"/>
                    </a:lnTo>
                    <a:lnTo>
                      <a:pt x="41659" y="16049"/>
                    </a:lnTo>
                    <a:lnTo>
                      <a:pt x="41743" y="16070"/>
                    </a:lnTo>
                    <a:lnTo>
                      <a:pt x="41805" y="16049"/>
                    </a:lnTo>
                    <a:lnTo>
                      <a:pt x="41764" y="15986"/>
                    </a:lnTo>
                    <a:lnTo>
                      <a:pt x="41722" y="15965"/>
                    </a:lnTo>
                    <a:lnTo>
                      <a:pt x="41743" y="15944"/>
                    </a:lnTo>
                    <a:lnTo>
                      <a:pt x="41722" y="15881"/>
                    </a:lnTo>
                    <a:lnTo>
                      <a:pt x="41659" y="15861"/>
                    </a:lnTo>
                    <a:lnTo>
                      <a:pt x="41596" y="15881"/>
                    </a:lnTo>
                    <a:lnTo>
                      <a:pt x="41638" y="15819"/>
                    </a:lnTo>
                    <a:lnTo>
                      <a:pt x="41701" y="15756"/>
                    </a:lnTo>
                    <a:lnTo>
                      <a:pt x="41722" y="15777"/>
                    </a:lnTo>
                    <a:lnTo>
                      <a:pt x="41764" y="15819"/>
                    </a:lnTo>
                    <a:lnTo>
                      <a:pt x="41826" y="15881"/>
                    </a:lnTo>
                    <a:lnTo>
                      <a:pt x="41826" y="15965"/>
                    </a:lnTo>
                    <a:lnTo>
                      <a:pt x="41952" y="15965"/>
                    </a:lnTo>
                    <a:lnTo>
                      <a:pt x="42015" y="15944"/>
                    </a:lnTo>
                    <a:lnTo>
                      <a:pt x="42036" y="15923"/>
                    </a:lnTo>
                    <a:lnTo>
                      <a:pt x="42015" y="15840"/>
                    </a:lnTo>
                    <a:lnTo>
                      <a:pt x="41931" y="15777"/>
                    </a:lnTo>
                    <a:lnTo>
                      <a:pt x="41931" y="15714"/>
                    </a:lnTo>
                    <a:lnTo>
                      <a:pt x="41910" y="15651"/>
                    </a:lnTo>
                    <a:lnTo>
                      <a:pt x="41805" y="15651"/>
                    </a:lnTo>
                    <a:lnTo>
                      <a:pt x="41847" y="15547"/>
                    </a:lnTo>
                    <a:lnTo>
                      <a:pt x="41805" y="15463"/>
                    </a:lnTo>
                    <a:lnTo>
                      <a:pt x="41701" y="15463"/>
                    </a:lnTo>
                    <a:lnTo>
                      <a:pt x="41743" y="15400"/>
                    </a:lnTo>
                    <a:lnTo>
                      <a:pt x="41722" y="15358"/>
                    </a:lnTo>
                    <a:lnTo>
                      <a:pt x="41596" y="15442"/>
                    </a:lnTo>
                    <a:lnTo>
                      <a:pt x="41533" y="15526"/>
                    </a:lnTo>
                    <a:lnTo>
                      <a:pt x="41554" y="15651"/>
                    </a:lnTo>
                    <a:lnTo>
                      <a:pt x="41533" y="15651"/>
                    </a:lnTo>
                    <a:lnTo>
                      <a:pt x="41492" y="15609"/>
                    </a:lnTo>
                    <a:lnTo>
                      <a:pt x="41492" y="15442"/>
                    </a:lnTo>
                    <a:lnTo>
                      <a:pt x="41450" y="15421"/>
                    </a:lnTo>
                    <a:lnTo>
                      <a:pt x="41408" y="15442"/>
                    </a:lnTo>
                    <a:lnTo>
                      <a:pt x="41408" y="15526"/>
                    </a:lnTo>
                    <a:lnTo>
                      <a:pt x="41324" y="15651"/>
                    </a:lnTo>
                    <a:lnTo>
                      <a:pt x="41282" y="15714"/>
                    </a:lnTo>
                    <a:lnTo>
                      <a:pt x="41282" y="15714"/>
                    </a:lnTo>
                    <a:lnTo>
                      <a:pt x="41303" y="15630"/>
                    </a:lnTo>
                    <a:lnTo>
                      <a:pt x="41303" y="15505"/>
                    </a:lnTo>
                    <a:lnTo>
                      <a:pt x="41387" y="15358"/>
                    </a:lnTo>
                    <a:lnTo>
                      <a:pt x="41387" y="15296"/>
                    </a:lnTo>
                    <a:lnTo>
                      <a:pt x="41282" y="15317"/>
                    </a:lnTo>
                    <a:lnTo>
                      <a:pt x="41178" y="15442"/>
                    </a:lnTo>
                    <a:lnTo>
                      <a:pt x="41178" y="15505"/>
                    </a:lnTo>
                    <a:lnTo>
                      <a:pt x="41094" y="15568"/>
                    </a:lnTo>
                    <a:lnTo>
                      <a:pt x="41010" y="15568"/>
                    </a:lnTo>
                    <a:lnTo>
                      <a:pt x="41010" y="15505"/>
                    </a:lnTo>
                    <a:lnTo>
                      <a:pt x="41073" y="15400"/>
                    </a:lnTo>
                    <a:lnTo>
                      <a:pt x="41199" y="15337"/>
                    </a:lnTo>
                    <a:lnTo>
                      <a:pt x="41241" y="15233"/>
                    </a:lnTo>
                    <a:lnTo>
                      <a:pt x="41303" y="15149"/>
                    </a:lnTo>
                    <a:lnTo>
                      <a:pt x="41345" y="15149"/>
                    </a:lnTo>
                    <a:lnTo>
                      <a:pt x="41429" y="15086"/>
                    </a:lnTo>
                    <a:lnTo>
                      <a:pt x="41450" y="15024"/>
                    </a:lnTo>
                    <a:lnTo>
                      <a:pt x="41387" y="15003"/>
                    </a:lnTo>
                    <a:lnTo>
                      <a:pt x="41282" y="15086"/>
                    </a:lnTo>
                    <a:lnTo>
                      <a:pt x="41199" y="15149"/>
                    </a:lnTo>
                    <a:lnTo>
                      <a:pt x="41115" y="15191"/>
                    </a:lnTo>
                    <a:lnTo>
                      <a:pt x="41010" y="15296"/>
                    </a:lnTo>
                    <a:lnTo>
                      <a:pt x="41073" y="15191"/>
                    </a:lnTo>
                    <a:lnTo>
                      <a:pt x="41136" y="15086"/>
                    </a:lnTo>
                    <a:lnTo>
                      <a:pt x="41115" y="15086"/>
                    </a:lnTo>
                    <a:lnTo>
                      <a:pt x="41010" y="15107"/>
                    </a:lnTo>
                    <a:lnTo>
                      <a:pt x="40969" y="15149"/>
                    </a:lnTo>
                    <a:lnTo>
                      <a:pt x="40801" y="15128"/>
                    </a:lnTo>
                    <a:lnTo>
                      <a:pt x="40696" y="15128"/>
                    </a:lnTo>
                    <a:lnTo>
                      <a:pt x="40655" y="15086"/>
                    </a:lnTo>
                    <a:lnTo>
                      <a:pt x="40759" y="15086"/>
                    </a:lnTo>
                    <a:lnTo>
                      <a:pt x="40969" y="15024"/>
                    </a:lnTo>
                    <a:lnTo>
                      <a:pt x="40864" y="14982"/>
                    </a:lnTo>
                    <a:lnTo>
                      <a:pt x="40780" y="14919"/>
                    </a:lnTo>
                    <a:lnTo>
                      <a:pt x="40864" y="14919"/>
                    </a:lnTo>
                    <a:lnTo>
                      <a:pt x="40927" y="14898"/>
                    </a:lnTo>
                    <a:lnTo>
                      <a:pt x="40885" y="14793"/>
                    </a:lnTo>
                    <a:lnTo>
                      <a:pt x="40801" y="14773"/>
                    </a:lnTo>
                    <a:lnTo>
                      <a:pt x="40801" y="14731"/>
                    </a:lnTo>
                    <a:lnTo>
                      <a:pt x="40885" y="14689"/>
                    </a:lnTo>
                    <a:lnTo>
                      <a:pt x="40885" y="14605"/>
                    </a:lnTo>
                    <a:lnTo>
                      <a:pt x="40864" y="14480"/>
                    </a:lnTo>
                    <a:lnTo>
                      <a:pt x="40822" y="14417"/>
                    </a:lnTo>
                    <a:lnTo>
                      <a:pt x="40696" y="14480"/>
                    </a:lnTo>
                    <a:lnTo>
                      <a:pt x="40655" y="14521"/>
                    </a:lnTo>
                    <a:lnTo>
                      <a:pt x="40592" y="14501"/>
                    </a:lnTo>
                    <a:lnTo>
                      <a:pt x="40571" y="14521"/>
                    </a:lnTo>
                    <a:lnTo>
                      <a:pt x="40550" y="14501"/>
                    </a:lnTo>
                    <a:lnTo>
                      <a:pt x="40592" y="14417"/>
                    </a:lnTo>
                    <a:lnTo>
                      <a:pt x="40613" y="14312"/>
                    </a:lnTo>
                    <a:lnTo>
                      <a:pt x="40759" y="14291"/>
                    </a:lnTo>
                    <a:lnTo>
                      <a:pt x="40801" y="14249"/>
                    </a:lnTo>
                    <a:lnTo>
                      <a:pt x="40801" y="14103"/>
                    </a:lnTo>
                    <a:lnTo>
                      <a:pt x="40780" y="14061"/>
                    </a:lnTo>
                    <a:lnTo>
                      <a:pt x="40696" y="14145"/>
                    </a:lnTo>
                    <a:lnTo>
                      <a:pt x="40571" y="14249"/>
                    </a:lnTo>
                    <a:lnTo>
                      <a:pt x="40508" y="14312"/>
                    </a:lnTo>
                    <a:lnTo>
                      <a:pt x="40445" y="14375"/>
                    </a:lnTo>
                    <a:lnTo>
                      <a:pt x="40445" y="14480"/>
                    </a:lnTo>
                    <a:lnTo>
                      <a:pt x="40445" y="14563"/>
                    </a:lnTo>
                    <a:lnTo>
                      <a:pt x="40278" y="14291"/>
                    </a:lnTo>
                    <a:lnTo>
                      <a:pt x="40278" y="14187"/>
                    </a:lnTo>
                    <a:lnTo>
                      <a:pt x="40278" y="14082"/>
                    </a:lnTo>
                    <a:lnTo>
                      <a:pt x="40341" y="13998"/>
                    </a:lnTo>
                    <a:lnTo>
                      <a:pt x="40424" y="13873"/>
                    </a:lnTo>
                    <a:lnTo>
                      <a:pt x="40466" y="13789"/>
                    </a:lnTo>
                    <a:lnTo>
                      <a:pt x="40424" y="13768"/>
                    </a:lnTo>
                    <a:lnTo>
                      <a:pt x="40362" y="13831"/>
                    </a:lnTo>
                    <a:lnTo>
                      <a:pt x="40299" y="13894"/>
                    </a:lnTo>
                    <a:lnTo>
                      <a:pt x="40299" y="13936"/>
                    </a:lnTo>
                    <a:lnTo>
                      <a:pt x="40194" y="13977"/>
                    </a:lnTo>
                    <a:lnTo>
                      <a:pt x="40152" y="14061"/>
                    </a:lnTo>
                    <a:lnTo>
                      <a:pt x="40152" y="14103"/>
                    </a:lnTo>
                    <a:lnTo>
                      <a:pt x="40069" y="14249"/>
                    </a:lnTo>
                    <a:lnTo>
                      <a:pt x="40027" y="14270"/>
                    </a:lnTo>
                    <a:lnTo>
                      <a:pt x="40027" y="14187"/>
                    </a:lnTo>
                    <a:lnTo>
                      <a:pt x="40069" y="14082"/>
                    </a:lnTo>
                    <a:lnTo>
                      <a:pt x="40173" y="13894"/>
                    </a:lnTo>
                    <a:lnTo>
                      <a:pt x="40215" y="13852"/>
                    </a:lnTo>
                    <a:lnTo>
                      <a:pt x="40194" y="13768"/>
                    </a:lnTo>
                    <a:lnTo>
                      <a:pt x="40111" y="13768"/>
                    </a:lnTo>
                    <a:lnTo>
                      <a:pt x="40048" y="13852"/>
                    </a:lnTo>
                    <a:lnTo>
                      <a:pt x="40048" y="13936"/>
                    </a:lnTo>
                    <a:lnTo>
                      <a:pt x="40006" y="13957"/>
                    </a:lnTo>
                    <a:lnTo>
                      <a:pt x="40006" y="13873"/>
                    </a:lnTo>
                    <a:lnTo>
                      <a:pt x="40069" y="13747"/>
                    </a:lnTo>
                    <a:lnTo>
                      <a:pt x="40090" y="13685"/>
                    </a:lnTo>
                    <a:lnTo>
                      <a:pt x="40048" y="13622"/>
                    </a:lnTo>
                    <a:lnTo>
                      <a:pt x="39943" y="13580"/>
                    </a:lnTo>
                    <a:lnTo>
                      <a:pt x="39964" y="13559"/>
                    </a:lnTo>
                    <a:lnTo>
                      <a:pt x="39901" y="13517"/>
                    </a:lnTo>
                    <a:lnTo>
                      <a:pt x="39776" y="13517"/>
                    </a:lnTo>
                    <a:lnTo>
                      <a:pt x="39692" y="13538"/>
                    </a:lnTo>
                    <a:lnTo>
                      <a:pt x="39734" y="13454"/>
                    </a:lnTo>
                    <a:lnTo>
                      <a:pt x="39818" y="13433"/>
                    </a:lnTo>
                    <a:lnTo>
                      <a:pt x="39713" y="13413"/>
                    </a:lnTo>
                    <a:lnTo>
                      <a:pt x="39567" y="13413"/>
                    </a:lnTo>
                    <a:lnTo>
                      <a:pt x="39504" y="13517"/>
                    </a:lnTo>
                    <a:lnTo>
                      <a:pt x="39504" y="13433"/>
                    </a:lnTo>
                    <a:lnTo>
                      <a:pt x="39671" y="13350"/>
                    </a:lnTo>
                    <a:lnTo>
                      <a:pt x="39818" y="13329"/>
                    </a:lnTo>
                    <a:lnTo>
                      <a:pt x="39860" y="13371"/>
                    </a:lnTo>
                    <a:lnTo>
                      <a:pt x="39964" y="13392"/>
                    </a:lnTo>
                    <a:lnTo>
                      <a:pt x="39985" y="13350"/>
                    </a:lnTo>
                    <a:lnTo>
                      <a:pt x="40027" y="13266"/>
                    </a:lnTo>
                    <a:lnTo>
                      <a:pt x="39943" y="13266"/>
                    </a:lnTo>
                    <a:lnTo>
                      <a:pt x="39839" y="13245"/>
                    </a:lnTo>
                    <a:lnTo>
                      <a:pt x="39734" y="13182"/>
                    </a:lnTo>
                    <a:lnTo>
                      <a:pt x="39650" y="13182"/>
                    </a:lnTo>
                    <a:lnTo>
                      <a:pt x="39650" y="13287"/>
                    </a:lnTo>
                    <a:lnTo>
                      <a:pt x="39608" y="13287"/>
                    </a:lnTo>
                    <a:lnTo>
                      <a:pt x="39608" y="13245"/>
                    </a:lnTo>
                    <a:lnTo>
                      <a:pt x="39629" y="13182"/>
                    </a:lnTo>
                    <a:lnTo>
                      <a:pt x="39629" y="13140"/>
                    </a:lnTo>
                    <a:lnTo>
                      <a:pt x="39525" y="13140"/>
                    </a:lnTo>
                    <a:lnTo>
                      <a:pt x="39525" y="13182"/>
                    </a:lnTo>
                    <a:lnTo>
                      <a:pt x="39462" y="13224"/>
                    </a:lnTo>
                    <a:lnTo>
                      <a:pt x="39441" y="13161"/>
                    </a:lnTo>
                    <a:lnTo>
                      <a:pt x="39441" y="13078"/>
                    </a:lnTo>
                    <a:lnTo>
                      <a:pt x="39399" y="13057"/>
                    </a:lnTo>
                    <a:lnTo>
                      <a:pt x="39357" y="13078"/>
                    </a:lnTo>
                    <a:lnTo>
                      <a:pt x="39316" y="13036"/>
                    </a:lnTo>
                    <a:lnTo>
                      <a:pt x="39232" y="12994"/>
                    </a:lnTo>
                    <a:lnTo>
                      <a:pt x="39148" y="12994"/>
                    </a:lnTo>
                    <a:lnTo>
                      <a:pt x="39232" y="12910"/>
                    </a:lnTo>
                    <a:lnTo>
                      <a:pt x="39295" y="12868"/>
                    </a:lnTo>
                    <a:lnTo>
                      <a:pt x="39441" y="12973"/>
                    </a:lnTo>
                    <a:lnTo>
                      <a:pt x="39504" y="12973"/>
                    </a:lnTo>
                    <a:lnTo>
                      <a:pt x="39462" y="12931"/>
                    </a:lnTo>
                    <a:lnTo>
                      <a:pt x="39169" y="12764"/>
                    </a:lnTo>
                    <a:lnTo>
                      <a:pt x="39044" y="12743"/>
                    </a:lnTo>
                    <a:lnTo>
                      <a:pt x="39023" y="12722"/>
                    </a:lnTo>
                    <a:lnTo>
                      <a:pt x="39106" y="12722"/>
                    </a:lnTo>
                    <a:lnTo>
                      <a:pt x="39316" y="12806"/>
                    </a:lnTo>
                    <a:lnTo>
                      <a:pt x="39441" y="12806"/>
                    </a:lnTo>
                    <a:lnTo>
                      <a:pt x="39650" y="12848"/>
                    </a:lnTo>
                    <a:lnTo>
                      <a:pt x="39692" y="12848"/>
                    </a:lnTo>
                    <a:lnTo>
                      <a:pt x="39671" y="12806"/>
                    </a:lnTo>
                    <a:lnTo>
                      <a:pt x="39671" y="12722"/>
                    </a:lnTo>
                    <a:lnTo>
                      <a:pt x="39629" y="12659"/>
                    </a:lnTo>
                    <a:lnTo>
                      <a:pt x="39546" y="12638"/>
                    </a:lnTo>
                    <a:lnTo>
                      <a:pt x="39462" y="12596"/>
                    </a:lnTo>
                    <a:lnTo>
                      <a:pt x="39483" y="12555"/>
                    </a:lnTo>
                    <a:lnTo>
                      <a:pt x="39546" y="12555"/>
                    </a:lnTo>
                    <a:lnTo>
                      <a:pt x="39567" y="12617"/>
                    </a:lnTo>
                    <a:lnTo>
                      <a:pt x="39629" y="12638"/>
                    </a:lnTo>
                    <a:lnTo>
                      <a:pt x="39671" y="12617"/>
                    </a:lnTo>
                    <a:lnTo>
                      <a:pt x="39776" y="12617"/>
                    </a:lnTo>
                    <a:lnTo>
                      <a:pt x="39797" y="12596"/>
                    </a:lnTo>
                    <a:lnTo>
                      <a:pt x="39797" y="12534"/>
                    </a:lnTo>
                    <a:lnTo>
                      <a:pt x="39734" y="12513"/>
                    </a:lnTo>
                    <a:lnTo>
                      <a:pt x="39734" y="12450"/>
                    </a:lnTo>
                    <a:lnTo>
                      <a:pt x="39671" y="12387"/>
                    </a:lnTo>
                    <a:lnTo>
                      <a:pt x="39588" y="12408"/>
                    </a:lnTo>
                    <a:lnTo>
                      <a:pt x="39525" y="12450"/>
                    </a:lnTo>
                    <a:lnTo>
                      <a:pt x="39378" y="12450"/>
                    </a:lnTo>
                    <a:lnTo>
                      <a:pt x="39357" y="12513"/>
                    </a:lnTo>
                    <a:lnTo>
                      <a:pt x="39316" y="12513"/>
                    </a:lnTo>
                    <a:lnTo>
                      <a:pt x="39274" y="12429"/>
                    </a:lnTo>
                    <a:lnTo>
                      <a:pt x="39378" y="12387"/>
                    </a:lnTo>
                    <a:lnTo>
                      <a:pt x="39525" y="12387"/>
                    </a:lnTo>
                    <a:lnTo>
                      <a:pt x="39567" y="12345"/>
                    </a:lnTo>
                    <a:lnTo>
                      <a:pt x="39692" y="12345"/>
                    </a:lnTo>
                    <a:lnTo>
                      <a:pt x="39734" y="12304"/>
                    </a:lnTo>
                    <a:lnTo>
                      <a:pt x="39650" y="12283"/>
                    </a:lnTo>
                    <a:lnTo>
                      <a:pt x="39546" y="12241"/>
                    </a:lnTo>
                    <a:lnTo>
                      <a:pt x="39525" y="12199"/>
                    </a:lnTo>
                    <a:lnTo>
                      <a:pt x="39588" y="12241"/>
                    </a:lnTo>
                    <a:lnTo>
                      <a:pt x="39776" y="12241"/>
                    </a:lnTo>
                    <a:lnTo>
                      <a:pt x="39839" y="12283"/>
                    </a:lnTo>
                    <a:lnTo>
                      <a:pt x="39964" y="12429"/>
                    </a:lnTo>
                    <a:lnTo>
                      <a:pt x="40048" y="12450"/>
                    </a:lnTo>
                    <a:lnTo>
                      <a:pt x="40090" y="12429"/>
                    </a:lnTo>
                    <a:lnTo>
                      <a:pt x="40111" y="12492"/>
                    </a:lnTo>
                    <a:lnTo>
                      <a:pt x="40173" y="12513"/>
                    </a:lnTo>
                    <a:lnTo>
                      <a:pt x="40215" y="12450"/>
                    </a:lnTo>
                    <a:lnTo>
                      <a:pt x="40278" y="12450"/>
                    </a:lnTo>
                    <a:lnTo>
                      <a:pt x="40320" y="12555"/>
                    </a:lnTo>
                    <a:lnTo>
                      <a:pt x="40404" y="12555"/>
                    </a:lnTo>
                    <a:lnTo>
                      <a:pt x="40466" y="12534"/>
                    </a:lnTo>
                    <a:lnTo>
                      <a:pt x="40466" y="12408"/>
                    </a:lnTo>
                    <a:lnTo>
                      <a:pt x="40404" y="12324"/>
                    </a:lnTo>
                    <a:lnTo>
                      <a:pt x="40383" y="12241"/>
                    </a:lnTo>
                    <a:lnTo>
                      <a:pt x="40278" y="12199"/>
                    </a:lnTo>
                    <a:lnTo>
                      <a:pt x="40194" y="12136"/>
                    </a:lnTo>
                    <a:lnTo>
                      <a:pt x="40152" y="12115"/>
                    </a:lnTo>
                    <a:lnTo>
                      <a:pt x="40090" y="12136"/>
                    </a:lnTo>
                    <a:lnTo>
                      <a:pt x="40048" y="12178"/>
                    </a:lnTo>
                    <a:lnTo>
                      <a:pt x="39964" y="12115"/>
                    </a:lnTo>
                    <a:lnTo>
                      <a:pt x="39797" y="11990"/>
                    </a:lnTo>
                    <a:lnTo>
                      <a:pt x="39692" y="11969"/>
                    </a:lnTo>
                    <a:lnTo>
                      <a:pt x="39483" y="11990"/>
                    </a:lnTo>
                    <a:lnTo>
                      <a:pt x="39420" y="11969"/>
                    </a:lnTo>
                    <a:lnTo>
                      <a:pt x="39588" y="11927"/>
                    </a:lnTo>
                    <a:lnTo>
                      <a:pt x="39671" y="11864"/>
                    </a:lnTo>
                    <a:lnTo>
                      <a:pt x="39755" y="11864"/>
                    </a:lnTo>
                    <a:lnTo>
                      <a:pt x="39776" y="11885"/>
                    </a:lnTo>
                    <a:lnTo>
                      <a:pt x="39860" y="11885"/>
                    </a:lnTo>
                    <a:lnTo>
                      <a:pt x="39943" y="11822"/>
                    </a:lnTo>
                    <a:lnTo>
                      <a:pt x="40006" y="11780"/>
                    </a:lnTo>
                    <a:lnTo>
                      <a:pt x="40173" y="11780"/>
                    </a:lnTo>
                    <a:lnTo>
                      <a:pt x="40257" y="11822"/>
                    </a:lnTo>
                    <a:lnTo>
                      <a:pt x="40383" y="11822"/>
                    </a:lnTo>
                    <a:lnTo>
                      <a:pt x="40424" y="11760"/>
                    </a:lnTo>
                    <a:lnTo>
                      <a:pt x="40466" y="11676"/>
                    </a:lnTo>
                    <a:lnTo>
                      <a:pt x="40404" y="11592"/>
                    </a:lnTo>
                    <a:lnTo>
                      <a:pt x="40383" y="11467"/>
                    </a:lnTo>
                    <a:lnTo>
                      <a:pt x="40278" y="11236"/>
                    </a:lnTo>
                    <a:lnTo>
                      <a:pt x="40257" y="11090"/>
                    </a:lnTo>
                    <a:lnTo>
                      <a:pt x="40194" y="11132"/>
                    </a:lnTo>
                    <a:lnTo>
                      <a:pt x="40173" y="11090"/>
                    </a:lnTo>
                    <a:lnTo>
                      <a:pt x="40090" y="11132"/>
                    </a:lnTo>
                    <a:lnTo>
                      <a:pt x="40090" y="11174"/>
                    </a:lnTo>
                    <a:lnTo>
                      <a:pt x="40048" y="11278"/>
                    </a:lnTo>
                    <a:lnTo>
                      <a:pt x="40069" y="11299"/>
                    </a:lnTo>
                    <a:lnTo>
                      <a:pt x="40069" y="11383"/>
                    </a:lnTo>
                    <a:lnTo>
                      <a:pt x="40006" y="11404"/>
                    </a:lnTo>
                    <a:lnTo>
                      <a:pt x="39901" y="11467"/>
                    </a:lnTo>
                    <a:lnTo>
                      <a:pt x="39839" y="11550"/>
                    </a:lnTo>
                    <a:lnTo>
                      <a:pt x="39734" y="11508"/>
                    </a:lnTo>
                    <a:lnTo>
                      <a:pt x="39650" y="11488"/>
                    </a:lnTo>
                    <a:lnTo>
                      <a:pt x="39546" y="11508"/>
                    </a:lnTo>
                    <a:lnTo>
                      <a:pt x="39462" y="11613"/>
                    </a:lnTo>
                    <a:lnTo>
                      <a:pt x="39357" y="11718"/>
                    </a:lnTo>
                    <a:lnTo>
                      <a:pt x="39316" y="11697"/>
                    </a:lnTo>
                    <a:lnTo>
                      <a:pt x="39232" y="11676"/>
                    </a:lnTo>
                    <a:lnTo>
                      <a:pt x="39127" y="11697"/>
                    </a:lnTo>
                    <a:lnTo>
                      <a:pt x="39085" y="11697"/>
                    </a:lnTo>
                    <a:lnTo>
                      <a:pt x="39190" y="11592"/>
                    </a:lnTo>
                    <a:lnTo>
                      <a:pt x="39232" y="11571"/>
                    </a:lnTo>
                    <a:lnTo>
                      <a:pt x="39316" y="11613"/>
                    </a:lnTo>
                    <a:lnTo>
                      <a:pt x="39420" y="11571"/>
                    </a:lnTo>
                    <a:lnTo>
                      <a:pt x="39462" y="11467"/>
                    </a:lnTo>
                    <a:lnTo>
                      <a:pt x="39546" y="11404"/>
                    </a:lnTo>
                    <a:lnTo>
                      <a:pt x="39588" y="11404"/>
                    </a:lnTo>
                    <a:lnTo>
                      <a:pt x="39692" y="11362"/>
                    </a:lnTo>
                    <a:lnTo>
                      <a:pt x="39776" y="11299"/>
                    </a:lnTo>
                    <a:lnTo>
                      <a:pt x="39776" y="11174"/>
                    </a:lnTo>
                    <a:lnTo>
                      <a:pt x="39776" y="11132"/>
                    </a:lnTo>
                    <a:lnTo>
                      <a:pt x="39692" y="11132"/>
                    </a:lnTo>
                    <a:lnTo>
                      <a:pt x="39629" y="11153"/>
                    </a:lnTo>
                    <a:lnTo>
                      <a:pt x="39546" y="11132"/>
                    </a:lnTo>
                    <a:lnTo>
                      <a:pt x="39420" y="11132"/>
                    </a:lnTo>
                    <a:lnTo>
                      <a:pt x="39253" y="11278"/>
                    </a:lnTo>
                    <a:lnTo>
                      <a:pt x="39148" y="11383"/>
                    </a:lnTo>
                    <a:lnTo>
                      <a:pt x="38960" y="11404"/>
                    </a:lnTo>
                    <a:lnTo>
                      <a:pt x="39023" y="11362"/>
                    </a:lnTo>
                    <a:lnTo>
                      <a:pt x="39148" y="11341"/>
                    </a:lnTo>
                    <a:lnTo>
                      <a:pt x="39169" y="11257"/>
                    </a:lnTo>
                    <a:lnTo>
                      <a:pt x="39127" y="11236"/>
                    </a:lnTo>
                    <a:lnTo>
                      <a:pt x="39023" y="11236"/>
                    </a:lnTo>
                    <a:lnTo>
                      <a:pt x="39190" y="11153"/>
                    </a:lnTo>
                    <a:lnTo>
                      <a:pt x="39295" y="11153"/>
                    </a:lnTo>
                    <a:lnTo>
                      <a:pt x="39441" y="11048"/>
                    </a:lnTo>
                    <a:lnTo>
                      <a:pt x="39567" y="11048"/>
                    </a:lnTo>
                    <a:lnTo>
                      <a:pt x="39650" y="11027"/>
                    </a:lnTo>
                    <a:lnTo>
                      <a:pt x="39839" y="11027"/>
                    </a:lnTo>
                    <a:lnTo>
                      <a:pt x="39922" y="10944"/>
                    </a:lnTo>
                    <a:lnTo>
                      <a:pt x="39964" y="10881"/>
                    </a:lnTo>
                    <a:lnTo>
                      <a:pt x="39985" y="10839"/>
                    </a:lnTo>
                    <a:lnTo>
                      <a:pt x="40069" y="10818"/>
                    </a:lnTo>
                    <a:lnTo>
                      <a:pt x="40069" y="10923"/>
                    </a:lnTo>
                    <a:lnTo>
                      <a:pt x="40132" y="10944"/>
                    </a:lnTo>
                    <a:lnTo>
                      <a:pt x="40236" y="10839"/>
                    </a:lnTo>
                    <a:lnTo>
                      <a:pt x="40257" y="10734"/>
                    </a:lnTo>
                    <a:lnTo>
                      <a:pt x="40236" y="10672"/>
                    </a:lnTo>
                    <a:lnTo>
                      <a:pt x="40152" y="10630"/>
                    </a:lnTo>
                    <a:lnTo>
                      <a:pt x="40090" y="10525"/>
                    </a:lnTo>
                    <a:lnTo>
                      <a:pt x="39964" y="10400"/>
                    </a:lnTo>
                    <a:lnTo>
                      <a:pt x="39922" y="10295"/>
                    </a:lnTo>
                    <a:lnTo>
                      <a:pt x="39839" y="10295"/>
                    </a:lnTo>
                    <a:lnTo>
                      <a:pt x="39755" y="10337"/>
                    </a:lnTo>
                    <a:lnTo>
                      <a:pt x="39713" y="10400"/>
                    </a:lnTo>
                    <a:lnTo>
                      <a:pt x="39629" y="10420"/>
                    </a:lnTo>
                    <a:lnTo>
                      <a:pt x="39525" y="10504"/>
                    </a:lnTo>
                    <a:lnTo>
                      <a:pt x="39420" y="10504"/>
                    </a:lnTo>
                    <a:lnTo>
                      <a:pt x="39336" y="10567"/>
                    </a:lnTo>
                    <a:lnTo>
                      <a:pt x="39316" y="10546"/>
                    </a:lnTo>
                    <a:lnTo>
                      <a:pt x="39336" y="10441"/>
                    </a:lnTo>
                    <a:lnTo>
                      <a:pt x="39420" y="10400"/>
                    </a:lnTo>
                    <a:lnTo>
                      <a:pt x="39525" y="10400"/>
                    </a:lnTo>
                    <a:lnTo>
                      <a:pt x="39650" y="10253"/>
                    </a:lnTo>
                    <a:lnTo>
                      <a:pt x="39713" y="10190"/>
                    </a:lnTo>
                    <a:lnTo>
                      <a:pt x="39713" y="10127"/>
                    </a:lnTo>
                    <a:lnTo>
                      <a:pt x="39629" y="10148"/>
                    </a:lnTo>
                    <a:lnTo>
                      <a:pt x="39462" y="10211"/>
                    </a:lnTo>
                    <a:lnTo>
                      <a:pt x="39316" y="10316"/>
                    </a:lnTo>
                    <a:lnTo>
                      <a:pt x="39253" y="10316"/>
                    </a:lnTo>
                    <a:lnTo>
                      <a:pt x="39211" y="10358"/>
                    </a:lnTo>
                    <a:lnTo>
                      <a:pt x="39169" y="10441"/>
                    </a:lnTo>
                    <a:lnTo>
                      <a:pt x="39106" y="10630"/>
                    </a:lnTo>
                    <a:lnTo>
                      <a:pt x="38918" y="10839"/>
                    </a:lnTo>
                    <a:lnTo>
                      <a:pt x="38730" y="10944"/>
                    </a:lnTo>
                    <a:lnTo>
                      <a:pt x="38730" y="10923"/>
                    </a:lnTo>
                    <a:lnTo>
                      <a:pt x="38813" y="10839"/>
                    </a:lnTo>
                    <a:lnTo>
                      <a:pt x="38939" y="10713"/>
                    </a:lnTo>
                    <a:lnTo>
                      <a:pt x="39023" y="10567"/>
                    </a:lnTo>
                    <a:lnTo>
                      <a:pt x="39064" y="10525"/>
                    </a:lnTo>
                    <a:lnTo>
                      <a:pt x="39064" y="10462"/>
                    </a:lnTo>
                    <a:lnTo>
                      <a:pt x="39023" y="10462"/>
                    </a:lnTo>
                    <a:lnTo>
                      <a:pt x="39002" y="10441"/>
                    </a:lnTo>
                    <a:lnTo>
                      <a:pt x="38939" y="10462"/>
                    </a:lnTo>
                    <a:lnTo>
                      <a:pt x="38855" y="10609"/>
                    </a:lnTo>
                    <a:lnTo>
                      <a:pt x="38730" y="10734"/>
                    </a:lnTo>
                    <a:lnTo>
                      <a:pt x="38688" y="10734"/>
                    </a:lnTo>
                    <a:lnTo>
                      <a:pt x="38709" y="10651"/>
                    </a:lnTo>
                    <a:lnTo>
                      <a:pt x="38730" y="10567"/>
                    </a:lnTo>
                    <a:lnTo>
                      <a:pt x="38834" y="10462"/>
                    </a:lnTo>
                    <a:lnTo>
                      <a:pt x="38876" y="10400"/>
                    </a:lnTo>
                    <a:lnTo>
                      <a:pt x="38918" y="10316"/>
                    </a:lnTo>
                    <a:lnTo>
                      <a:pt x="39002" y="10316"/>
                    </a:lnTo>
                    <a:lnTo>
                      <a:pt x="39044" y="10337"/>
                    </a:lnTo>
                    <a:lnTo>
                      <a:pt x="39148" y="10337"/>
                    </a:lnTo>
                    <a:lnTo>
                      <a:pt x="39190" y="10295"/>
                    </a:lnTo>
                    <a:lnTo>
                      <a:pt x="39253" y="10211"/>
                    </a:lnTo>
                    <a:lnTo>
                      <a:pt x="39357" y="10148"/>
                    </a:lnTo>
                    <a:lnTo>
                      <a:pt x="39462" y="10023"/>
                    </a:lnTo>
                    <a:lnTo>
                      <a:pt x="39525" y="9918"/>
                    </a:lnTo>
                    <a:lnTo>
                      <a:pt x="39483" y="9814"/>
                    </a:lnTo>
                    <a:lnTo>
                      <a:pt x="39525" y="9730"/>
                    </a:lnTo>
                    <a:lnTo>
                      <a:pt x="39483" y="9709"/>
                    </a:lnTo>
                    <a:lnTo>
                      <a:pt x="39336" y="9793"/>
                    </a:lnTo>
                    <a:lnTo>
                      <a:pt x="39274" y="9876"/>
                    </a:lnTo>
                    <a:lnTo>
                      <a:pt x="39274" y="9981"/>
                    </a:lnTo>
                    <a:lnTo>
                      <a:pt x="39253" y="10107"/>
                    </a:lnTo>
                    <a:lnTo>
                      <a:pt x="39211" y="10127"/>
                    </a:lnTo>
                    <a:lnTo>
                      <a:pt x="39232" y="10086"/>
                    </a:lnTo>
                    <a:lnTo>
                      <a:pt x="39232" y="10023"/>
                    </a:lnTo>
                    <a:lnTo>
                      <a:pt x="39148" y="9981"/>
                    </a:lnTo>
                    <a:lnTo>
                      <a:pt x="39044" y="9981"/>
                    </a:lnTo>
                    <a:lnTo>
                      <a:pt x="38939" y="10044"/>
                    </a:lnTo>
                    <a:lnTo>
                      <a:pt x="38855" y="10023"/>
                    </a:lnTo>
                    <a:lnTo>
                      <a:pt x="38730" y="10044"/>
                    </a:lnTo>
                    <a:lnTo>
                      <a:pt x="38625" y="10107"/>
                    </a:lnTo>
                    <a:lnTo>
                      <a:pt x="38500" y="10107"/>
                    </a:lnTo>
                    <a:lnTo>
                      <a:pt x="38583" y="10044"/>
                    </a:lnTo>
                    <a:lnTo>
                      <a:pt x="38688" y="10002"/>
                    </a:lnTo>
                    <a:lnTo>
                      <a:pt x="38772" y="9897"/>
                    </a:lnTo>
                    <a:lnTo>
                      <a:pt x="38730" y="9814"/>
                    </a:lnTo>
                    <a:lnTo>
                      <a:pt x="38688" y="9814"/>
                    </a:lnTo>
                    <a:lnTo>
                      <a:pt x="38541" y="9835"/>
                    </a:lnTo>
                    <a:lnTo>
                      <a:pt x="38604" y="9772"/>
                    </a:lnTo>
                    <a:lnTo>
                      <a:pt x="38688" y="9772"/>
                    </a:lnTo>
                    <a:lnTo>
                      <a:pt x="38772" y="9709"/>
                    </a:lnTo>
                    <a:lnTo>
                      <a:pt x="38813" y="9604"/>
                    </a:lnTo>
                    <a:lnTo>
                      <a:pt x="38897" y="9583"/>
                    </a:lnTo>
                    <a:lnTo>
                      <a:pt x="38939" y="9521"/>
                    </a:lnTo>
                    <a:lnTo>
                      <a:pt x="39002" y="9521"/>
                    </a:lnTo>
                    <a:lnTo>
                      <a:pt x="39106" y="9604"/>
                    </a:lnTo>
                    <a:lnTo>
                      <a:pt x="39169" y="9667"/>
                    </a:lnTo>
                    <a:lnTo>
                      <a:pt x="39253" y="9667"/>
                    </a:lnTo>
                    <a:lnTo>
                      <a:pt x="39357" y="9521"/>
                    </a:lnTo>
                    <a:lnTo>
                      <a:pt x="39441" y="9458"/>
                    </a:lnTo>
                    <a:lnTo>
                      <a:pt x="39441" y="9395"/>
                    </a:lnTo>
                    <a:lnTo>
                      <a:pt x="39336" y="9270"/>
                    </a:lnTo>
                    <a:lnTo>
                      <a:pt x="39316" y="9165"/>
                    </a:lnTo>
                    <a:lnTo>
                      <a:pt x="39274" y="9060"/>
                    </a:lnTo>
                    <a:lnTo>
                      <a:pt x="39169" y="8956"/>
                    </a:lnTo>
                    <a:lnTo>
                      <a:pt x="39106" y="8893"/>
                    </a:lnTo>
                    <a:lnTo>
                      <a:pt x="39023" y="8726"/>
                    </a:lnTo>
                    <a:lnTo>
                      <a:pt x="38960" y="8747"/>
                    </a:lnTo>
                    <a:lnTo>
                      <a:pt x="38960" y="8830"/>
                    </a:lnTo>
                    <a:lnTo>
                      <a:pt x="38918" y="8893"/>
                    </a:lnTo>
                    <a:lnTo>
                      <a:pt x="38855" y="8935"/>
                    </a:lnTo>
                    <a:lnTo>
                      <a:pt x="38834" y="8977"/>
                    </a:lnTo>
                    <a:lnTo>
                      <a:pt x="38834" y="9060"/>
                    </a:lnTo>
                    <a:lnTo>
                      <a:pt x="38751" y="9102"/>
                    </a:lnTo>
                    <a:lnTo>
                      <a:pt x="38709" y="9186"/>
                    </a:lnTo>
                    <a:lnTo>
                      <a:pt x="38709" y="9291"/>
                    </a:lnTo>
                    <a:lnTo>
                      <a:pt x="38583" y="9353"/>
                    </a:lnTo>
                    <a:lnTo>
                      <a:pt x="38500" y="9458"/>
                    </a:lnTo>
                    <a:lnTo>
                      <a:pt x="38479" y="9542"/>
                    </a:lnTo>
                    <a:lnTo>
                      <a:pt x="38416" y="9604"/>
                    </a:lnTo>
                    <a:lnTo>
                      <a:pt x="38374" y="9583"/>
                    </a:lnTo>
                    <a:lnTo>
                      <a:pt x="38395" y="9458"/>
                    </a:lnTo>
                    <a:lnTo>
                      <a:pt x="38500" y="9291"/>
                    </a:lnTo>
                    <a:lnTo>
                      <a:pt x="38583" y="9270"/>
                    </a:lnTo>
                    <a:lnTo>
                      <a:pt x="38583" y="9228"/>
                    </a:lnTo>
                    <a:lnTo>
                      <a:pt x="38541" y="9186"/>
                    </a:lnTo>
                    <a:lnTo>
                      <a:pt x="38500" y="9123"/>
                    </a:lnTo>
                    <a:lnTo>
                      <a:pt x="38186" y="9332"/>
                    </a:lnTo>
                    <a:lnTo>
                      <a:pt x="38060" y="9500"/>
                    </a:lnTo>
                    <a:lnTo>
                      <a:pt x="37997" y="9583"/>
                    </a:lnTo>
                    <a:lnTo>
                      <a:pt x="37893" y="9604"/>
                    </a:lnTo>
                    <a:lnTo>
                      <a:pt x="37893" y="9583"/>
                    </a:lnTo>
                    <a:lnTo>
                      <a:pt x="37956" y="9542"/>
                    </a:lnTo>
                    <a:lnTo>
                      <a:pt x="38039" y="9374"/>
                    </a:lnTo>
                    <a:lnTo>
                      <a:pt x="38060" y="9291"/>
                    </a:lnTo>
                    <a:lnTo>
                      <a:pt x="38186" y="9165"/>
                    </a:lnTo>
                    <a:lnTo>
                      <a:pt x="38248" y="9081"/>
                    </a:lnTo>
                    <a:lnTo>
                      <a:pt x="38207" y="9019"/>
                    </a:lnTo>
                    <a:lnTo>
                      <a:pt x="38207" y="8935"/>
                    </a:lnTo>
                    <a:lnTo>
                      <a:pt x="38081" y="9019"/>
                    </a:lnTo>
                    <a:lnTo>
                      <a:pt x="37935" y="9144"/>
                    </a:lnTo>
                    <a:lnTo>
                      <a:pt x="37893" y="9249"/>
                    </a:lnTo>
                    <a:lnTo>
                      <a:pt x="37809" y="9353"/>
                    </a:lnTo>
                    <a:lnTo>
                      <a:pt x="37788" y="9332"/>
                    </a:lnTo>
                    <a:lnTo>
                      <a:pt x="37809" y="9228"/>
                    </a:lnTo>
                    <a:lnTo>
                      <a:pt x="37872" y="9123"/>
                    </a:lnTo>
                    <a:lnTo>
                      <a:pt x="37809" y="9081"/>
                    </a:lnTo>
                    <a:lnTo>
                      <a:pt x="37809" y="9039"/>
                    </a:lnTo>
                    <a:lnTo>
                      <a:pt x="37893" y="9019"/>
                    </a:lnTo>
                    <a:lnTo>
                      <a:pt x="38081" y="8872"/>
                    </a:lnTo>
                    <a:lnTo>
                      <a:pt x="38269" y="8726"/>
                    </a:lnTo>
                    <a:lnTo>
                      <a:pt x="38269" y="8642"/>
                    </a:lnTo>
                    <a:lnTo>
                      <a:pt x="38186" y="8642"/>
                    </a:lnTo>
                    <a:lnTo>
                      <a:pt x="38060" y="8726"/>
                    </a:lnTo>
                    <a:lnTo>
                      <a:pt x="38018" y="8809"/>
                    </a:lnTo>
                    <a:lnTo>
                      <a:pt x="37914" y="8851"/>
                    </a:lnTo>
                    <a:lnTo>
                      <a:pt x="37914" y="8809"/>
                    </a:lnTo>
                    <a:lnTo>
                      <a:pt x="37893" y="8747"/>
                    </a:lnTo>
                    <a:lnTo>
                      <a:pt x="37704" y="8872"/>
                    </a:lnTo>
                    <a:lnTo>
                      <a:pt x="37642" y="8977"/>
                    </a:lnTo>
                    <a:lnTo>
                      <a:pt x="37558" y="9165"/>
                    </a:lnTo>
                    <a:lnTo>
                      <a:pt x="37432" y="9249"/>
                    </a:lnTo>
                    <a:lnTo>
                      <a:pt x="37349" y="9249"/>
                    </a:lnTo>
                    <a:lnTo>
                      <a:pt x="37432" y="9165"/>
                    </a:lnTo>
                    <a:lnTo>
                      <a:pt x="37558" y="9060"/>
                    </a:lnTo>
                    <a:lnTo>
                      <a:pt x="37600" y="8956"/>
                    </a:lnTo>
                    <a:lnTo>
                      <a:pt x="37579" y="8935"/>
                    </a:lnTo>
                    <a:lnTo>
                      <a:pt x="37495" y="8935"/>
                    </a:lnTo>
                    <a:lnTo>
                      <a:pt x="37600" y="8851"/>
                    </a:lnTo>
                    <a:lnTo>
                      <a:pt x="37746" y="8830"/>
                    </a:lnTo>
                    <a:lnTo>
                      <a:pt x="37788" y="8767"/>
                    </a:lnTo>
                    <a:lnTo>
                      <a:pt x="37767" y="8726"/>
                    </a:lnTo>
                    <a:lnTo>
                      <a:pt x="37683" y="8747"/>
                    </a:lnTo>
                    <a:lnTo>
                      <a:pt x="37558" y="8767"/>
                    </a:lnTo>
                    <a:lnTo>
                      <a:pt x="37474" y="8851"/>
                    </a:lnTo>
                    <a:lnTo>
                      <a:pt x="37391" y="8830"/>
                    </a:lnTo>
                    <a:lnTo>
                      <a:pt x="37600" y="8726"/>
                    </a:lnTo>
                    <a:lnTo>
                      <a:pt x="37579" y="8663"/>
                    </a:lnTo>
                    <a:lnTo>
                      <a:pt x="37474" y="8663"/>
                    </a:lnTo>
                    <a:lnTo>
                      <a:pt x="37537" y="8600"/>
                    </a:lnTo>
                    <a:lnTo>
                      <a:pt x="37642" y="8600"/>
                    </a:lnTo>
                    <a:lnTo>
                      <a:pt x="37683" y="8642"/>
                    </a:lnTo>
                    <a:lnTo>
                      <a:pt x="37809" y="8642"/>
                    </a:lnTo>
                    <a:lnTo>
                      <a:pt x="37872" y="8537"/>
                    </a:lnTo>
                    <a:lnTo>
                      <a:pt x="37997" y="8495"/>
                    </a:lnTo>
                    <a:lnTo>
                      <a:pt x="37997" y="8412"/>
                    </a:lnTo>
                    <a:lnTo>
                      <a:pt x="38060" y="8328"/>
                    </a:lnTo>
                    <a:lnTo>
                      <a:pt x="38060" y="8286"/>
                    </a:lnTo>
                    <a:lnTo>
                      <a:pt x="37976" y="8286"/>
                    </a:lnTo>
                    <a:lnTo>
                      <a:pt x="37914" y="8223"/>
                    </a:lnTo>
                    <a:lnTo>
                      <a:pt x="37809" y="8203"/>
                    </a:lnTo>
                    <a:lnTo>
                      <a:pt x="37683" y="8307"/>
                    </a:lnTo>
                    <a:lnTo>
                      <a:pt x="37537" y="8349"/>
                    </a:lnTo>
                    <a:lnTo>
                      <a:pt x="37453" y="8495"/>
                    </a:lnTo>
                    <a:lnTo>
                      <a:pt x="37244" y="8705"/>
                    </a:lnTo>
                    <a:lnTo>
                      <a:pt x="37181" y="8705"/>
                    </a:lnTo>
                    <a:lnTo>
                      <a:pt x="37223" y="8621"/>
                    </a:lnTo>
                    <a:lnTo>
                      <a:pt x="37265" y="8621"/>
                    </a:lnTo>
                    <a:lnTo>
                      <a:pt x="37370" y="8537"/>
                    </a:lnTo>
                    <a:lnTo>
                      <a:pt x="37495" y="8349"/>
                    </a:lnTo>
                    <a:lnTo>
                      <a:pt x="37642" y="8286"/>
                    </a:lnTo>
                    <a:lnTo>
                      <a:pt x="37704" y="8203"/>
                    </a:lnTo>
                    <a:lnTo>
                      <a:pt x="37683" y="8140"/>
                    </a:lnTo>
                    <a:lnTo>
                      <a:pt x="37495" y="8140"/>
                    </a:lnTo>
                    <a:lnTo>
                      <a:pt x="37328" y="8286"/>
                    </a:lnTo>
                    <a:lnTo>
                      <a:pt x="37495" y="8119"/>
                    </a:lnTo>
                    <a:lnTo>
                      <a:pt x="37663" y="8077"/>
                    </a:lnTo>
                    <a:lnTo>
                      <a:pt x="37767" y="8098"/>
                    </a:lnTo>
                    <a:lnTo>
                      <a:pt x="37851" y="8119"/>
                    </a:lnTo>
                    <a:lnTo>
                      <a:pt x="37956" y="8014"/>
                    </a:lnTo>
                    <a:lnTo>
                      <a:pt x="37956" y="7931"/>
                    </a:lnTo>
                    <a:lnTo>
                      <a:pt x="37914" y="7889"/>
                    </a:lnTo>
                    <a:lnTo>
                      <a:pt x="37914" y="7805"/>
                    </a:lnTo>
                    <a:lnTo>
                      <a:pt x="37914" y="7721"/>
                    </a:lnTo>
                    <a:lnTo>
                      <a:pt x="37788" y="7679"/>
                    </a:lnTo>
                    <a:lnTo>
                      <a:pt x="37746" y="7596"/>
                    </a:lnTo>
                    <a:lnTo>
                      <a:pt x="37642" y="7575"/>
                    </a:lnTo>
                    <a:lnTo>
                      <a:pt x="37600" y="7617"/>
                    </a:lnTo>
                    <a:lnTo>
                      <a:pt x="37558" y="7617"/>
                    </a:lnTo>
                    <a:lnTo>
                      <a:pt x="37558" y="7533"/>
                    </a:lnTo>
                    <a:lnTo>
                      <a:pt x="37474" y="7512"/>
                    </a:lnTo>
                    <a:lnTo>
                      <a:pt x="37391" y="7428"/>
                    </a:lnTo>
                    <a:lnTo>
                      <a:pt x="37391" y="7366"/>
                    </a:lnTo>
                    <a:lnTo>
                      <a:pt x="37244" y="7282"/>
                    </a:lnTo>
                    <a:lnTo>
                      <a:pt x="37181" y="7282"/>
                    </a:lnTo>
                    <a:lnTo>
                      <a:pt x="37139" y="7219"/>
                    </a:lnTo>
                    <a:lnTo>
                      <a:pt x="37014" y="7219"/>
                    </a:lnTo>
                    <a:lnTo>
                      <a:pt x="36826" y="7261"/>
                    </a:lnTo>
                    <a:lnTo>
                      <a:pt x="36721" y="7366"/>
                    </a:lnTo>
                    <a:lnTo>
                      <a:pt x="36595" y="7366"/>
                    </a:lnTo>
                    <a:lnTo>
                      <a:pt x="36491" y="7533"/>
                    </a:lnTo>
                    <a:lnTo>
                      <a:pt x="36512" y="7596"/>
                    </a:lnTo>
                    <a:lnTo>
                      <a:pt x="36595" y="7617"/>
                    </a:lnTo>
                    <a:lnTo>
                      <a:pt x="36805" y="7805"/>
                    </a:lnTo>
                    <a:lnTo>
                      <a:pt x="36826" y="7847"/>
                    </a:lnTo>
                    <a:lnTo>
                      <a:pt x="36909" y="7889"/>
                    </a:lnTo>
                    <a:lnTo>
                      <a:pt x="36951" y="7993"/>
                    </a:lnTo>
                    <a:lnTo>
                      <a:pt x="36909" y="7993"/>
                    </a:lnTo>
                    <a:lnTo>
                      <a:pt x="36826" y="7931"/>
                    </a:lnTo>
                    <a:lnTo>
                      <a:pt x="36700" y="7931"/>
                    </a:lnTo>
                    <a:lnTo>
                      <a:pt x="36700" y="7847"/>
                    </a:lnTo>
                    <a:lnTo>
                      <a:pt x="36512" y="7679"/>
                    </a:lnTo>
                    <a:lnTo>
                      <a:pt x="36428" y="7700"/>
                    </a:lnTo>
                    <a:lnTo>
                      <a:pt x="36386" y="7721"/>
                    </a:lnTo>
                    <a:lnTo>
                      <a:pt x="36386" y="7721"/>
                    </a:lnTo>
                    <a:lnTo>
                      <a:pt x="36407" y="7638"/>
                    </a:lnTo>
                    <a:lnTo>
                      <a:pt x="36428" y="7533"/>
                    </a:lnTo>
                    <a:lnTo>
                      <a:pt x="36303" y="7491"/>
                    </a:lnTo>
                    <a:lnTo>
                      <a:pt x="36240" y="7512"/>
                    </a:lnTo>
                    <a:lnTo>
                      <a:pt x="36240" y="7721"/>
                    </a:lnTo>
                    <a:lnTo>
                      <a:pt x="36303" y="7826"/>
                    </a:lnTo>
                    <a:lnTo>
                      <a:pt x="36323" y="7951"/>
                    </a:lnTo>
                    <a:lnTo>
                      <a:pt x="36303" y="8035"/>
                    </a:lnTo>
                    <a:lnTo>
                      <a:pt x="36303" y="7931"/>
                    </a:lnTo>
                    <a:lnTo>
                      <a:pt x="36219" y="7784"/>
                    </a:lnTo>
                    <a:lnTo>
                      <a:pt x="36135" y="7889"/>
                    </a:lnTo>
                    <a:lnTo>
                      <a:pt x="36093" y="7993"/>
                    </a:lnTo>
                    <a:lnTo>
                      <a:pt x="36135" y="8056"/>
                    </a:lnTo>
                    <a:lnTo>
                      <a:pt x="36072" y="8119"/>
                    </a:lnTo>
                    <a:lnTo>
                      <a:pt x="35968" y="8056"/>
                    </a:lnTo>
                    <a:lnTo>
                      <a:pt x="35863" y="8035"/>
                    </a:lnTo>
                    <a:lnTo>
                      <a:pt x="35905" y="7951"/>
                    </a:lnTo>
                    <a:lnTo>
                      <a:pt x="36010" y="7889"/>
                    </a:lnTo>
                    <a:lnTo>
                      <a:pt x="36135" y="7700"/>
                    </a:lnTo>
                    <a:lnTo>
                      <a:pt x="36177" y="7596"/>
                    </a:lnTo>
                    <a:lnTo>
                      <a:pt x="36093" y="7512"/>
                    </a:lnTo>
                    <a:lnTo>
                      <a:pt x="36072" y="7407"/>
                    </a:lnTo>
                    <a:lnTo>
                      <a:pt x="35926" y="7533"/>
                    </a:lnTo>
                    <a:lnTo>
                      <a:pt x="35884" y="7596"/>
                    </a:lnTo>
                    <a:lnTo>
                      <a:pt x="35863" y="7533"/>
                    </a:lnTo>
                    <a:lnTo>
                      <a:pt x="35884" y="7407"/>
                    </a:lnTo>
                    <a:lnTo>
                      <a:pt x="35779" y="7387"/>
                    </a:lnTo>
                    <a:lnTo>
                      <a:pt x="35717" y="7407"/>
                    </a:lnTo>
                    <a:lnTo>
                      <a:pt x="35696" y="7491"/>
                    </a:lnTo>
                    <a:lnTo>
                      <a:pt x="35717" y="7617"/>
                    </a:lnTo>
                    <a:lnTo>
                      <a:pt x="35717" y="7742"/>
                    </a:lnTo>
                    <a:lnTo>
                      <a:pt x="35675" y="7700"/>
                    </a:lnTo>
                    <a:lnTo>
                      <a:pt x="35675" y="7533"/>
                    </a:lnTo>
                    <a:lnTo>
                      <a:pt x="35654" y="7512"/>
                    </a:lnTo>
                    <a:lnTo>
                      <a:pt x="35591" y="7617"/>
                    </a:lnTo>
                    <a:lnTo>
                      <a:pt x="35487" y="7638"/>
                    </a:lnTo>
                    <a:lnTo>
                      <a:pt x="35487" y="7721"/>
                    </a:lnTo>
                    <a:lnTo>
                      <a:pt x="35403" y="7826"/>
                    </a:lnTo>
                    <a:lnTo>
                      <a:pt x="35340" y="7847"/>
                    </a:lnTo>
                    <a:lnTo>
                      <a:pt x="35277" y="7931"/>
                    </a:lnTo>
                    <a:lnTo>
                      <a:pt x="35173" y="7931"/>
                    </a:lnTo>
                    <a:lnTo>
                      <a:pt x="35256" y="7847"/>
                    </a:lnTo>
                    <a:lnTo>
                      <a:pt x="35256" y="7784"/>
                    </a:lnTo>
                    <a:lnTo>
                      <a:pt x="35194" y="7721"/>
                    </a:lnTo>
                    <a:lnTo>
                      <a:pt x="35152" y="7721"/>
                    </a:lnTo>
                    <a:lnTo>
                      <a:pt x="35152" y="7679"/>
                    </a:lnTo>
                    <a:lnTo>
                      <a:pt x="35235" y="7679"/>
                    </a:lnTo>
                    <a:lnTo>
                      <a:pt x="35277" y="7700"/>
                    </a:lnTo>
                    <a:lnTo>
                      <a:pt x="35298" y="7638"/>
                    </a:lnTo>
                    <a:lnTo>
                      <a:pt x="35298" y="7596"/>
                    </a:lnTo>
                    <a:lnTo>
                      <a:pt x="35298" y="7554"/>
                    </a:lnTo>
                    <a:lnTo>
                      <a:pt x="35403" y="7491"/>
                    </a:lnTo>
                    <a:lnTo>
                      <a:pt x="35570" y="7345"/>
                    </a:lnTo>
                    <a:lnTo>
                      <a:pt x="35591" y="7261"/>
                    </a:lnTo>
                    <a:lnTo>
                      <a:pt x="35675" y="7177"/>
                    </a:lnTo>
                    <a:lnTo>
                      <a:pt x="35570" y="7177"/>
                    </a:lnTo>
                    <a:lnTo>
                      <a:pt x="35403" y="7282"/>
                    </a:lnTo>
                    <a:lnTo>
                      <a:pt x="35277" y="7407"/>
                    </a:lnTo>
                    <a:lnTo>
                      <a:pt x="35194" y="7407"/>
                    </a:lnTo>
                    <a:lnTo>
                      <a:pt x="35277" y="7324"/>
                    </a:lnTo>
                    <a:lnTo>
                      <a:pt x="35361" y="7219"/>
                    </a:lnTo>
                    <a:lnTo>
                      <a:pt x="35445" y="7156"/>
                    </a:lnTo>
                    <a:lnTo>
                      <a:pt x="35549" y="7114"/>
                    </a:lnTo>
                    <a:lnTo>
                      <a:pt x="35612" y="7052"/>
                    </a:lnTo>
                    <a:lnTo>
                      <a:pt x="35696" y="7052"/>
                    </a:lnTo>
                    <a:lnTo>
                      <a:pt x="35779" y="6905"/>
                    </a:lnTo>
                    <a:lnTo>
                      <a:pt x="35779" y="6863"/>
                    </a:lnTo>
                    <a:lnTo>
                      <a:pt x="35696" y="6780"/>
                    </a:lnTo>
                    <a:lnTo>
                      <a:pt x="35696" y="6675"/>
                    </a:lnTo>
                    <a:lnTo>
                      <a:pt x="35717" y="6591"/>
                    </a:lnTo>
                    <a:lnTo>
                      <a:pt x="35884" y="6424"/>
                    </a:lnTo>
                    <a:lnTo>
                      <a:pt x="35905" y="6361"/>
                    </a:lnTo>
                    <a:lnTo>
                      <a:pt x="35863" y="6257"/>
                    </a:lnTo>
                    <a:lnTo>
                      <a:pt x="35842" y="6194"/>
                    </a:lnTo>
                    <a:lnTo>
                      <a:pt x="35800" y="6131"/>
                    </a:lnTo>
                    <a:lnTo>
                      <a:pt x="35884" y="6006"/>
                    </a:lnTo>
                    <a:lnTo>
                      <a:pt x="35968" y="5922"/>
                    </a:lnTo>
                    <a:lnTo>
                      <a:pt x="35989" y="5838"/>
                    </a:lnTo>
                    <a:lnTo>
                      <a:pt x="36010" y="5587"/>
                    </a:lnTo>
                    <a:lnTo>
                      <a:pt x="36051" y="5524"/>
                    </a:lnTo>
                    <a:lnTo>
                      <a:pt x="36010" y="5462"/>
                    </a:lnTo>
                    <a:lnTo>
                      <a:pt x="35842" y="5399"/>
                    </a:lnTo>
                    <a:lnTo>
                      <a:pt x="35654" y="5399"/>
                    </a:lnTo>
                    <a:lnTo>
                      <a:pt x="35487" y="5357"/>
                    </a:lnTo>
                    <a:lnTo>
                      <a:pt x="35361" y="5420"/>
                    </a:lnTo>
                    <a:lnTo>
                      <a:pt x="35235" y="5420"/>
                    </a:lnTo>
                    <a:lnTo>
                      <a:pt x="35068" y="5503"/>
                    </a:lnTo>
                    <a:lnTo>
                      <a:pt x="34796" y="5587"/>
                    </a:lnTo>
                    <a:lnTo>
                      <a:pt x="34754" y="5671"/>
                    </a:lnTo>
                    <a:lnTo>
                      <a:pt x="34859" y="5796"/>
                    </a:lnTo>
                    <a:lnTo>
                      <a:pt x="34859" y="5880"/>
                    </a:lnTo>
                    <a:lnTo>
                      <a:pt x="34817" y="5922"/>
                    </a:lnTo>
                    <a:lnTo>
                      <a:pt x="34754" y="5775"/>
                    </a:lnTo>
                    <a:lnTo>
                      <a:pt x="34712" y="5713"/>
                    </a:lnTo>
                    <a:lnTo>
                      <a:pt x="34650" y="5587"/>
                    </a:lnTo>
                    <a:lnTo>
                      <a:pt x="34524" y="5587"/>
                    </a:lnTo>
                    <a:lnTo>
                      <a:pt x="34440" y="5671"/>
                    </a:lnTo>
                    <a:lnTo>
                      <a:pt x="34440" y="5734"/>
                    </a:lnTo>
                    <a:lnTo>
                      <a:pt x="34398" y="5796"/>
                    </a:lnTo>
                    <a:lnTo>
                      <a:pt x="34378" y="5713"/>
                    </a:lnTo>
                    <a:lnTo>
                      <a:pt x="34398" y="5608"/>
                    </a:lnTo>
                    <a:lnTo>
                      <a:pt x="34336" y="5587"/>
                    </a:lnTo>
                    <a:lnTo>
                      <a:pt x="34189" y="5608"/>
                    </a:lnTo>
                    <a:lnTo>
                      <a:pt x="34126" y="5713"/>
                    </a:lnTo>
                    <a:lnTo>
                      <a:pt x="34126" y="5796"/>
                    </a:lnTo>
                    <a:lnTo>
                      <a:pt x="34273" y="5901"/>
                    </a:lnTo>
                    <a:lnTo>
                      <a:pt x="34378" y="6047"/>
                    </a:lnTo>
                    <a:lnTo>
                      <a:pt x="34503" y="6131"/>
                    </a:lnTo>
                    <a:lnTo>
                      <a:pt x="34440" y="6131"/>
                    </a:lnTo>
                    <a:lnTo>
                      <a:pt x="34294" y="6047"/>
                    </a:lnTo>
                    <a:lnTo>
                      <a:pt x="34106" y="5880"/>
                    </a:lnTo>
                    <a:lnTo>
                      <a:pt x="34064" y="5880"/>
                    </a:lnTo>
                    <a:lnTo>
                      <a:pt x="34022" y="5922"/>
                    </a:lnTo>
                    <a:lnTo>
                      <a:pt x="33854" y="5922"/>
                    </a:lnTo>
                    <a:lnTo>
                      <a:pt x="33813" y="5943"/>
                    </a:lnTo>
                    <a:lnTo>
                      <a:pt x="33875" y="6006"/>
                    </a:lnTo>
                    <a:lnTo>
                      <a:pt x="34001" y="6006"/>
                    </a:lnTo>
                    <a:lnTo>
                      <a:pt x="34022" y="6047"/>
                    </a:lnTo>
                    <a:lnTo>
                      <a:pt x="34064" y="6152"/>
                    </a:lnTo>
                    <a:lnTo>
                      <a:pt x="34210" y="6257"/>
                    </a:lnTo>
                    <a:lnTo>
                      <a:pt x="34231" y="6340"/>
                    </a:lnTo>
                    <a:lnTo>
                      <a:pt x="34315" y="6424"/>
                    </a:lnTo>
                    <a:lnTo>
                      <a:pt x="34210" y="6424"/>
                    </a:lnTo>
                    <a:lnTo>
                      <a:pt x="34126" y="6319"/>
                    </a:lnTo>
                    <a:lnTo>
                      <a:pt x="33980" y="6236"/>
                    </a:lnTo>
                    <a:lnTo>
                      <a:pt x="33980" y="6152"/>
                    </a:lnTo>
                    <a:lnTo>
                      <a:pt x="33875" y="6047"/>
                    </a:lnTo>
                    <a:lnTo>
                      <a:pt x="33750" y="6047"/>
                    </a:lnTo>
                    <a:lnTo>
                      <a:pt x="33666" y="6131"/>
                    </a:lnTo>
                    <a:lnTo>
                      <a:pt x="33666" y="6215"/>
                    </a:lnTo>
                    <a:lnTo>
                      <a:pt x="33582" y="6361"/>
                    </a:lnTo>
                    <a:lnTo>
                      <a:pt x="33541" y="6529"/>
                    </a:lnTo>
                    <a:lnTo>
                      <a:pt x="33603" y="6633"/>
                    </a:lnTo>
                    <a:lnTo>
                      <a:pt x="33478" y="6675"/>
                    </a:lnTo>
                    <a:lnTo>
                      <a:pt x="33478" y="6759"/>
                    </a:lnTo>
                    <a:lnTo>
                      <a:pt x="33541" y="6822"/>
                    </a:lnTo>
                    <a:lnTo>
                      <a:pt x="33562" y="6926"/>
                    </a:lnTo>
                    <a:lnTo>
                      <a:pt x="33645" y="6926"/>
                    </a:lnTo>
                    <a:lnTo>
                      <a:pt x="33813" y="6780"/>
                    </a:lnTo>
                    <a:lnTo>
                      <a:pt x="33896" y="6780"/>
                    </a:lnTo>
                    <a:lnTo>
                      <a:pt x="33917" y="6842"/>
                    </a:lnTo>
                    <a:lnTo>
                      <a:pt x="33813" y="6863"/>
                    </a:lnTo>
                    <a:lnTo>
                      <a:pt x="33771" y="6884"/>
                    </a:lnTo>
                    <a:lnTo>
                      <a:pt x="33771" y="6947"/>
                    </a:lnTo>
                    <a:lnTo>
                      <a:pt x="33687" y="6947"/>
                    </a:lnTo>
                    <a:lnTo>
                      <a:pt x="33603" y="7052"/>
                    </a:lnTo>
                    <a:lnTo>
                      <a:pt x="33603" y="7156"/>
                    </a:lnTo>
                    <a:lnTo>
                      <a:pt x="33541" y="7240"/>
                    </a:lnTo>
                    <a:lnTo>
                      <a:pt x="33478" y="7177"/>
                    </a:lnTo>
                    <a:lnTo>
                      <a:pt x="33499" y="7094"/>
                    </a:lnTo>
                    <a:lnTo>
                      <a:pt x="33436" y="6947"/>
                    </a:lnTo>
                    <a:lnTo>
                      <a:pt x="33352" y="6926"/>
                    </a:lnTo>
                    <a:lnTo>
                      <a:pt x="33290" y="7031"/>
                    </a:lnTo>
                    <a:lnTo>
                      <a:pt x="33331" y="7094"/>
                    </a:lnTo>
                    <a:lnTo>
                      <a:pt x="33269" y="7177"/>
                    </a:lnTo>
                    <a:lnTo>
                      <a:pt x="33164" y="7198"/>
                    </a:lnTo>
                    <a:lnTo>
                      <a:pt x="33122" y="7261"/>
                    </a:lnTo>
                    <a:lnTo>
                      <a:pt x="33080" y="7177"/>
                    </a:lnTo>
                    <a:lnTo>
                      <a:pt x="33038" y="7198"/>
                    </a:lnTo>
                    <a:lnTo>
                      <a:pt x="33059" y="7303"/>
                    </a:lnTo>
                    <a:lnTo>
                      <a:pt x="33122" y="7407"/>
                    </a:lnTo>
                    <a:lnTo>
                      <a:pt x="33122" y="7554"/>
                    </a:lnTo>
                    <a:lnTo>
                      <a:pt x="33143" y="7575"/>
                    </a:lnTo>
                    <a:lnTo>
                      <a:pt x="33143" y="7700"/>
                    </a:lnTo>
                    <a:lnTo>
                      <a:pt x="33227" y="7721"/>
                    </a:lnTo>
                    <a:lnTo>
                      <a:pt x="33290" y="7784"/>
                    </a:lnTo>
                    <a:lnTo>
                      <a:pt x="33269" y="7868"/>
                    </a:lnTo>
                    <a:lnTo>
                      <a:pt x="33290" y="7931"/>
                    </a:lnTo>
                    <a:lnTo>
                      <a:pt x="33290" y="8035"/>
                    </a:lnTo>
                    <a:lnTo>
                      <a:pt x="33185" y="8119"/>
                    </a:lnTo>
                    <a:lnTo>
                      <a:pt x="33143" y="8203"/>
                    </a:lnTo>
                    <a:lnTo>
                      <a:pt x="33122" y="8412"/>
                    </a:lnTo>
                    <a:lnTo>
                      <a:pt x="33059" y="8454"/>
                    </a:lnTo>
                    <a:lnTo>
                      <a:pt x="32934" y="8663"/>
                    </a:lnTo>
                    <a:lnTo>
                      <a:pt x="32934" y="8747"/>
                    </a:lnTo>
                    <a:lnTo>
                      <a:pt x="32808" y="8872"/>
                    </a:lnTo>
                    <a:lnTo>
                      <a:pt x="32829" y="8830"/>
                    </a:lnTo>
                    <a:lnTo>
                      <a:pt x="32829" y="8726"/>
                    </a:lnTo>
                    <a:lnTo>
                      <a:pt x="32871" y="8558"/>
                    </a:lnTo>
                    <a:lnTo>
                      <a:pt x="32955" y="8495"/>
                    </a:lnTo>
                    <a:lnTo>
                      <a:pt x="32934" y="8433"/>
                    </a:lnTo>
                    <a:lnTo>
                      <a:pt x="32913" y="8454"/>
                    </a:lnTo>
                    <a:lnTo>
                      <a:pt x="32829" y="8454"/>
                    </a:lnTo>
                    <a:lnTo>
                      <a:pt x="32746" y="8391"/>
                    </a:lnTo>
                    <a:lnTo>
                      <a:pt x="32704" y="8349"/>
                    </a:lnTo>
                    <a:lnTo>
                      <a:pt x="32746" y="8328"/>
                    </a:lnTo>
                    <a:lnTo>
                      <a:pt x="32829" y="8307"/>
                    </a:lnTo>
                    <a:lnTo>
                      <a:pt x="32913" y="8307"/>
                    </a:lnTo>
                    <a:lnTo>
                      <a:pt x="32913" y="8244"/>
                    </a:lnTo>
                    <a:lnTo>
                      <a:pt x="32955" y="8244"/>
                    </a:lnTo>
                    <a:lnTo>
                      <a:pt x="32976" y="8349"/>
                    </a:lnTo>
                    <a:lnTo>
                      <a:pt x="33038" y="8244"/>
                    </a:lnTo>
                    <a:lnTo>
                      <a:pt x="33038" y="8140"/>
                    </a:lnTo>
                    <a:lnTo>
                      <a:pt x="32934" y="8098"/>
                    </a:lnTo>
                    <a:lnTo>
                      <a:pt x="32913" y="8035"/>
                    </a:lnTo>
                    <a:lnTo>
                      <a:pt x="32808" y="7910"/>
                    </a:lnTo>
                    <a:lnTo>
                      <a:pt x="32808" y="7763"/>
                    </a:lnTo>
                    <a:lnTo>
                      <a:pt x="32746" y="7679"/>
                    </a:lnTo>
                    <a:lnTo>
                      <a:pt x="32725" y="7512"/>
                    </a:lnTo>
                    <a:lnTo>
                      <a:pt x="32704" y="7491"/>
                    </a:lnTo>
                    <a:lnTo>
                      <a:pt x="32704" y="7407"/>
                    </a:lnTo>
                    <a:lnTo>
                      <a:pt x="32746" y="7366"/>
                    </a:lnTo>
                    <a:lnTo>
                      <a:pt x="32829" y="7198"/>
                    </a:lnTo>
                    <a:lnTo>
                      <a:pt x="32829" y="7094"/>
                    </a:lnTo>
                    <a:lnTo>
                      <a:pt x="32934" y="6989"/>
                    </a:lnTo>
                    <a:lnTo>
                      <a:pt x="33018" y="6884"/>
                    </a:lnTo>
                    <a:lnTo>
                      <a:pt x="33122" y="6842"/>
                    </a:lnTo>
                    <a:lnTo>
                      <a:pt x="33122" y="6738"/>
                    </a:lnTo>
                    <a:lnTo>
                      <a:pt x="33059" y="6654"/>
                    </a:lnTo>
                    <a:lnTo>
                      <a:pt x="33018" y="6550"/>
                    </a:lnTo>
                    <a:lnTo>
                      <a:pt x="33038" y="6424"/>
                    </a:lnTo>
                    <a:lnTo>
                      <a:pt x="33143" y="6215"/>
                    </a:lnTo>
                    <a:lnTo>
                      <a:pt x="33227" y="6173"/>
                    </a:lnTo>
                    <a:lnTo>
                      <a:pt x="33394" y="6068"/>
                    </a:lnTo>
                    <a:lnTo>
                      <a:pt x="33603" y="5817"/>
                    </a:lnTo>
                    <a:lnTo>
                      <a:pt x="33813" y="5608"/>
                    </a:lnTo>
                    <a:lnTo>
                      <a:pt x="33959" y="5587"/>
                    </a:lnTo>
                    <a:lnTo>
                      <a:pt x="34064" y="5441"/>
                    </a:lnTo>
                    <a:lnTo>
                      <a:pt x="34106" y="5378"/>
                    </a:lnTo>
                    <a:lnTo>
                      <a:pt x="34210" y="5378"/>
                    </a:lnTo>
                    <a:lnTo>
                      <a:pt x="34398" y="5294"/>
                    </a:lnTo>
                    <a:lnTo>
                      <a:pt x="34545" y="5231"/>
                    </a:lnTo>
                    <a:lnTo>
                      <a:pt x="34587" y="5169"/>
                    </a:lnTo>
                    <a:lnTo>
                      <a:pt x="34545" y="5085"/>
                    </a:lnTo>
                    <a:lnTo>
                      <a:pt x="34315" y="4980"/>
                    </a:lnTo>
                    <a:lnTo>
                      <a:pt x="34189" y="4897"/>
                    </a:lnTo>
                    <a:lnTo>
                      <a:pt x="34001" y="4897"/>
                    </a:lnTo>
                    <a:lnTo>
                      <a:pt x="33959" y="4876"/>
                    </a:lnTo>
                    <a:lnTo>
                      <a:pt x="33875" y="4897"/>
                    </a:lnTo>
                    <a:lnTo>
                      <a:pt x="33708" y="4876"/>
                    </a:lnTo>
                    <a:lnTo>
                      <a:pt x="33645" y="4897"/>
                    </a:lnTo>
                    <a:lnTo>
                      <a:pt x="33436" y="4897"/>
                    </a:lnTo>
                    <a:lnTo>
                      <a:pt x="33122" y="5001"/>
                    </a:lnTo>
                    <a:lnTo>
                      <a:pt x="32934" y="5190"/>
                    </a:lnTo>
                    <a:lnTo>
                      <a:pt x="32725" y="5273"/>
                    </a:lnTo>
                    <a:lnTo>
                      <a:pt x="32704" y="5378"/>
                    </a:lnTo>
                    <a:lnTo>
                      <a:pt x="32725" y="5482"/>
                    </a:lnTo>
                    <a:lnTo>
                      <a:pt x="32641" y="5441"/>
                    </a:lnTo>
                    <a:lnTo>
                      <a:pt x="32557" y="5441"/>
                    </a:lnTo>
                    <a:lnTo>
                      <a:pt x="32494" y="5545"/>
                    </a:lnTo>
                    <a:lnTo>
                      <a:pt x="32348" y="5545"/>
                    </a:lnTo>
                    <a:lnTo>
                      <a:pt x="32243" y="5692"/>
                    </a:lnTo>
                    <a:lnTo>
                      <a:pt x="32243" y="5796"/>
                    </a:lnTo>
                    <a:lnTo>
                      <a:pt x="32181" y="5796"/>
                    </a:lnTo>
                    <a:lnTo>
                      <a:pt x="32034" y="6006"/>
                    </a:lnTo>
                    <a:lnTo>
                      <a:pt x="32097" y="6068"/>
                    </a:lnTo>
                    <a:lnTo>
                      <a:pt x="32034" y="6152"/>
                    </a:lnTo>
                    <a:lnTo>
                      <a:pt x="31992" y="6068"/>
                    </a:lnTo>
                    <a:lnTo>
                      <a:pt x="31930" y="6068"/>
                    </a:lnTo>
                    <a:lnTo>
                      <a:pt x="31888" y="6257"/>
                    </a:lnTo>
                    <a:lnTo>
                      <a:pt x="31762" y="6257"/>
                    </a:lnTo>
                    <a:lnTo>
                      <a:pt x="31678" y="6361"/>
                    </a:lnTo>
                    <a:lnTo>
                      <a:pt x="31616" y="6424"/>
                    </a:lnTo>
                    <a:lnTo>
                      <a:pt x="31553" y="6570"/>
                    </a:lnTo>
                    <a:lnTo>
                      <a:pt x="31448" y="6759"/>
                    </a:lnTo>
                    <a:lnTo>
                      <a:pt x="31448" y="6863"/>
                    </a:lnTo>
                    <a:lnTo>
                      <a:pt x="31490" y="6842"/>
                    </a:lnTo>
                    <a:lnTo>
                      <a:pt x="31511" y="6842"/>
                    </a:lnTo>
                    <a:lnTo>
                      <a:pt x="31490" y="6905"/>
                    </a:lnTo>
                    <a:lnTo>
                      <a:pt x="31406" y="6905"/>
                    </a:lnTo>
                    <a:lnTo>
                      <a:pt x="31260" y="6989"/>
                    </a:lnTo>
                    <a:lnTo>
                      <a:pt x="31239" y="7094"/>
                    </a:lnTo>
                    <a:lnTo>
                      <a:pt x="31155" y="7114"/>
                    </a:lnTo>
                    <a:lnTo>
                      <a:pt x="31134" y="7198"/>
                    </a:lnTo>
                    <a:lnTo>
                      <a:pt x="31134" y="7407"/>
                    </a:lnTo>
                    <a:lnTo>
                      <a:pt x="31072" y="7512"/>
                    </a:lnTo>
                    <a:lnTo>
                      <a:pt x="30988" y="7512"/>
                    </a:lnTo>
                    <a:lnTo>
                      <a:pt x="30967" y="7659"/>
                    </a:lnTo>
                    <a:lnTo>
                      <a:pt x="30967" y="7721"/>
                    </a:lnTo>
                    <a:lnTo>
                      <a:pt x="30862" y="7784"/>
                    </a:lnTo>
                    <a:lnTo>
                      <a:pt x="30821" y="7972"/>
                    </a:lnTo>
                    <a:lnTo>
                      <a:pt x="30862" y="8077"/>
                    </a:lnTo>
                    <a:lnTo>
                      <a:pt x="31072" y="8182"/>
                    </a:lnTo>
                    <a:lnTo>
                      <a:pt x="31176" y="8182"/>
                    </a:lnTo>
                    <a:lnTo>
                      <a:pt x="31302" y="8244"/>
                    </a:lnTo>
                    <a:lnTo>
                      <a:pt x="31385" y="8244"/>
                    </a:lnTo>
                    <a:lnTo>
                      <a:pt x="31511" y="8328"/>
                    </a:lnTo>
                    <a:lnTo>
                      <a:pt x="31678" y="8328"/>
                    </a:lnTo>
                    <a:lnTo>
                      <a:pt x="31699" y="8495"/>
                    </a:lnTo>
                    <a:lnTo>
                      <a:pt x="31867" y="8558"/>
                    </a:lnTo>
                    <a:lnTo>
                      <a:pt x="31888" y="8642"/>
                    </a:lnTo>
                    <a:lnTo>
                      <a:pt x="31971" y="8705"/>
                    </a:lnTo>
                    <a:lnTo>
                      <a:pt x="31804" y="8705"/>
                    </a:lnTo>
                    <a:lnTo>
                      <a:pt x="31762" y="8726"/>
                    </a:lnTo>
                    <a:lnTo>
                      <a:pt x="31574" y="8726"/>
                    </a:lnTo>
                    <a:lnTo>
                      <a:pt x="31365" y="8642"/>
                    </a:lnTo>
                    <a:lnTo>
                      <a:pt x="31344" y="8537"/>
                    </a:lnTo>
                    <a:lnTo>
                      <a:pt x="31239" y="8454"/>
                    </a:lnTo>
                    <a:lnTo>
                      <a:pt x="31051" y="8454"/>
                    </a:lnTo>
                    <a:lnTo>
                      <a:pt x="30988" y="8412"/>
                    </a:lnTo>
                    <a:lnTo>
                      <a:pt x="30883" y="8391"/>
                    </a:lnTo>
                    <a:lnTo>
                      <a:pt x="30862" y="8433"/>
                    </a:lnTo>
                    <a:lnTo>
                      <a:pt x="30925" y="8558"/>
                    </a:lnTo>
                    <a:lnTo>
                      <a:pt x="30925" y="8642"/>
                    </a:lnTo>
                    <a:lnTo>
                      <a:pt x="30841" y="8642"/>
                    </a:lnTo>
                    <a:lnTo>
                      <a:pt x="30821" y="8726"/>
                    </a:lnTo>
                    <a:lnTo>
                      <a:pt x="30862" y="8914"/>
                    </a:lnTo>
                    <a:lnTo>
                      <a:pt x="30883" y="9039"/>
                    </a:lnTo>
                    <a:lnTo>
                      <a:pt x="30862" y="9165"/>
                    </a:lnTo>
                    <a:lnTo>
                      <a:pt x="30883" y="9270"/>
                    </a:lnTo>
                    <a:lnTo>
                      <a:pt x="31030" y="9353"/>
                    </a:lnTo>
                    <a:lnTo>
                      <a:pt x="31134" y="9458"/>
                    </a:lnTo>
                    <a:lnTo>
                      <a:pt x="31134" y="9500"/>
                    </a:lnTo>
                    <a:lnTo>
                      <a:pt x="31072" y="9458"/>
                    </a:lnTo>
                    <a:lnTo>
                      <a:pt x="31051" y="9458"/>
                    </a:lnTo>
                    <a:lnTo>
                      <a:pt x="31072" y="9563"/>
                    </a:lnTo>
                    <a:lnTo>
                      <a:pt x="31155" y="9667"/>
                    </a:lnTo>
                    <a:lnTo>
                      <a:pt x="31197" y="9667"/>
                    </a:lnTo>
                    <a:lnTo>
                      <a:pt x="31197" y="9583"/>
                    </a:lnTo>
                    <a:lnTo>
                      <a:pt x="31281" y="9563"/>
                    </a:lnTo>
                    <a:lnTo>
                      <a:pt x="31385" y="9583"/>
                    </a:lnTo>
                    <a:lnTo>
                      <a:pt x="31469" y="9667"/>
                    </a:lnTo>
                    <a:lnTo>
                      <a:pt x="31553" y="9688"/>
                    </a:lnTo>
                    <a:lnTo>
                      <a:pt x="31574" y="9646"/>
                    </a:lnTo>
                    <a:lnTo>
                      <a:pt x="31553" y="9583"/>
                    </a:lnTo>
                    <a:lnTo>
                      <a:pt x="31574" y="9500"/>
                    </a:lnTo>
                    <a:lnTo>
                      <a:pt x="31616" y="9479"/>
                    </a:lnTo>
                    <a:lnTo>
                      <a:pt x="31678" y="9542"/>
                    </a:lnTo>
                    <a:lnTo>
                      <a:pt x="31657" y="9646"/>
                    </a:lnTo>
                    <a:lnTo>
                      <a:pt x="31678" y="9709"/>
                    </a:lnTo>
                    <a:lnTo>
                      <a:pt x="31720" y="9709"/>
                    </a:lnTo>
                    <a:lnTo>
                      <a:pt x="31783" y="9583"/>
                    </a:lnTo>
                    <a:lnTo>
                      <a:pt x="31909" y="9563"/>
                    </a:lnTo>
                    <a:lnTo>
                      <a:pt x="31992" y="9479"/>
                    </a:lnTo>
                    <a:lnTo>
                      <a:pt x="32013" y="9500"/>
                    </a:lnTo>
                    <a:lnTo>
                      <a:pt x="31971" y="9583"/>
                    </a:lnTo>
                    <a:lnTo>
                      <a:pt x="31783" y="9688"/>
                    </a:lnTo>
                    <a:lnTo>
                      <a:pt x="31762" y="9793"/>
                    </a:lnTo>
                    <a:lnTo>
                      <a:pt x="31867" y="9876"/>
                    </a:lnTo>
                    <a:lnTo>
                      <a:pt x="31888" y="10023"/>
                    </a:lnTo>
                    <a:lnTo>
                      <a:pt x="32013" y="10169"/>
                    </a:lnTo>
                    <a:lnTo>
                      <a:pt x="32181" y="10169"/>
                    </a:lnTo>
                    <a:lnTo>
                      <a:pt x="32222" y="10107"/>
                    </a:lnTo>
                    <a:lnTo>
                      <a:pt x="32118" y="10023"/>
                    </a:lnTo>
                    <a:lnTo>
                      <a:pt x="32181" y="10002"/>
                    </a:lnTo>
                    <a:lnTo>
                      <a:pt x="32285" y="10023"/>
                    </a:lnTo>
                    <a:lnTo>
                      <a:pt x="32348" y="10107"/>
                    </a:lnTo>
                    <a:lnTo>
                      <a:pt x="32411" y="10086"/>
                    </a:lnTo>
                    <a:lnTo>
                      <a:pt x="32494" y="10002"/>
                    </a:lnTo>
                    <a:lnTo>
                      <a:pt x="32599" y="9897"/>
                    </a:lnTo>
                    <a:lnTo>
                      <a:pt x="32662" y="9897"/>
                    </a:lnTo>
                    <a:lnTo>
                      <a:pt x="32662" y="9960"/>
                    </a:lnTo>
                    <a:lnTo>
                      <a:pt x="32599" y="9981"/>
                    </a:lnTo>
                    <a:lnTo>
                      <a:pt x="32432" y="10127"/>
                    </a:lnTo>
                    <a:lnTo>
                      <a:pt x="32432" y="10211"/>
                    </a:lnTo>
                    <a:lnTo>
                      <a:pt x="32453" y="10232"/>
                    </a:lnTo>
                    <a:cubicBezTo>
                      <a:pt x="32411" y="10295"/>
                      <a:pt x="32390" y="10379"/>
                      <a:pt x="32348" y="10441"/>
                    </a:cubicBezTo>
                    <a:lnTo>
                      <a:pt x="32306" y="10441"/>
                    </a:lnTo>
                    <a:lnTo>
                      <a:pt x="32222" y="10504"/>
                    </a:lnTo>
                    <a:lnTo>
                      <a:pt x="32139" y="10504"/>
                    </a:lnTo>
                    <a:lnTo>
                      <a:pt x="32097" y="10420"/>
                    </a:lnTo>
                    <a:lnTo>
                      <a:pt x="31992" y="10400"/>
                    </a:lnTo>
                    <a:lnTo>
                      <a:pt x="32013" y="10441"/>
                    </a:lnTo>
                    <a:lnTo>
                      <a:pt x="32097" y="10504"/>
                    </a:lnTo>
                    <a:lnTo>
                      <a:pt x="32076" y="10609"/>
                    </a:lnTo>
                    <a:lnTo>
                      <a:pt x="31971" y="10609"/>
                    </a:lnTo>
                    <a:lnTo>
                      <a:pt x="31971" y="10630"/>
                    </a:lnTo>
                    <a:lnTo>
                      <a:pt x="31992" y="10692"/>
                    </a:lnTo>
                    <a:lnTo>
                      <a:pt x="31909" y="10755"/>
                    </a:lnTo>
                    <a:lnTo>
                      <a:pt x="31909" y="10839"/>
                    </a:lnTo>
                    <a:lnTo>
                      <a:pt x="31971" y="10923"/>
                    </a:lnTo>
                    <a:lnTo>
                      <a:pt x="31888" y="10923"/>
                    </a:lnTo>
                    <a:lnTo>
                      <a:pt x="31888" y="11027"/>
                    </a:lnTo>
                    <a:lnTo>
                      <a:pt x="31804" y="11111"/>
                    </a:lnTo>
                    <a:lnTo>
                      <a:pt x="31804" y="11278"/>
                    </a:lnTo>
                    <a:lnTo>
                      <a:pt x="31867" y="11278"/>
                    </a:lnTo>
                    <a:lnTo>
                      <a:pt x="31909" y="11383"/>
                    </a:lnTo>
                    <a:lnTo>
                      <a:pt x="31950" y="11383"/>
                    </a:lnTo>
                    <a:lnTo>
                      <a:pt x="32013" y="11488"/>
                    </a:lnTo>
                    <a:lnTo>
                      <a:pt x="31950" y="11508"/>
                    </a:lnTo>
                    <a:lnTo>
                      <a:pt x="31888" y="11508"/>
                    </a:lnTo>
                    <a:lnTo>
                      <a:pt x="31825" y="11571"/>
                    </a:lnTo>
                    <a:lnTo>
                      <a:pt x="31783" y="11508"/>
                    </a:lnTo>
                    <a:lnTo>
                      <a:pt x="31637" y="11550"/>
                    </a:lnTo>
                    <a:lnTo>
                      <a:pt x="31595" y="11634"/>
                    </a:lnTo>
                    <a:lnTo>
                      <a:pt x="31699" y="11739"/>
                    </a:lnTo>
                    <a:lnTo>
                      <a:pt x="31741" y="11739"/>
                    </a:lnTo>
                    <a:lnTo>
                      <a:pt x="31741" y="11801"/>
                    </a:lnTo>
                    <a:lnTo>
                      <a:pt x="31637" y="11843"/>
                    </a:lnTo>
                    <a:lnTo>
                      <a:pt x="31595" y="11780"/>
                    </a:lnTo>
                    <a:lnTo>
                      <a:pt x="31511" y="11864"/>
                    </a:lnTo>
                    <a:lnTo>
                      <a:pt x="31427" y="11739"/>
                    </a:lnTo>
                    <a:lnTo>
                      <a:pt x="31323" y="11801"/>
                    </a:lnTo>
                    <a:lnTo>
                      <a:pt x="31218" y="12011"/>
                    </a:lnTo>
                    <a:lnTo>
                      <a:pt x="31113" y="12262"/>
                    </a:lnTo>
                    <a:lnTo>
                      <a:pt x="30988" y="12492"/>
                    </a:lnTo>
                    <a:lnTo>
                      <a:pt x="30779" y="12638"/>
                    </a:lnTo>
                    <a:lnTo>
                      <a:pt x="30737" y="12743"/>
                    </a:lnTo>
                    <a:lnTo>
                      <a:pt x="30674" y="12743"/>
                    </a:lnTo>
                    <a:lnTo>
                      <a:pt x="30569" y="12910"/>
                    </a:lnTo>
                    <a:lnTo>
                      <a:pt x="30465" y="12952"/>
                    </a:lnTo>
                    <a:lnTo>
                      <a:pt x="30444" y="13140"/>
                    </a:lnTo>
                    <a:lnTo>
                      <a:pt x="30360" y="13224"/>
                    </a:lnTo>
                    <a:lnTo>
                      <a:pt x="30339" y="13350"/>
                    </a:lnTo>
                    <a:lnTo>
                      <a:pt x="30277" y="13350"/>
                    </a:lnTo>
                    <a:lnTo>
                      <a:pt x="30235" y="13224"/>
                    </a:lnTo>
                    <a:lnTo>
                      <a:pt x="30151" y="13224"/>
                    </a:lnTo>
                    <a:lnTo>
                      <a:pt x="30067" y="13308"/>
                    </a:lnTo>
                    <a:lnTo>
                      <a:pt x="30109" y="13350"/>
                    </a:lnTo>
                    <a:lnTo>
                      <a:pt x="30130" y="13475"/>
                    </a:lnTo>
                    <a:lnTo>
                      <a:pt x="30046" y="13475"/>
                    </a:lnTo>
                    <a:lnTo>
                      <a:pt x="29963" y="13413"/>
                    </a:lnTo>
                    <a:lnTo>
                      <a:pt x="30005" y="13308"/>
                    </a:lnTo>
                    <a:lnTo>
                      <a:pt x="29921" y="13140"/>
                    </a:lnTo>
                    <a:lnTo>
                      <a:pt x="29837" y="12743"/>
                    </a:lnTo>
                    <a:lnTo>
                      <a:pt x="29837" y="12576"/>
                    </a:lnTo>
                    <a:lnTo>
                      <a:pt x="29816" y="12492"/>
                    </a:lnTo>
                    <a:lnTo>
                      <a:pt x="29858" y="12366"/>
                    </a:lnTo>
                    <a:lnTo>
                      <a:pt x="29942" y="12262"/>
                    </a:lnTo>
                    <a:lnTo>
                      <a:pt x="29921" y="12115"/>
                    </a:lnTo>
                    <a:lnTo>
                      <a:pt x="29963" y="12011"/>
                    </a:lnTo>
                    <a:lnTo>
                      <a:pt x="30046" y="11969"/>
                    </a:lnTo>
                    <a:lnTo>
                      <a:pt x="30130" y="12011"/>
                    </a:lnTo>
                    <a:lnTo>
                      <a:pt x="30214" y="11990"/>
                    </a:lnTo>
                    <a:lnTo>
                      <a:pt x="30277" y="11885"/>
                    </a:lnTo>
                    <a:lnTo>
                      <a:pt x="30256" y="11655"/>
                    </a:lnTo>
                    <a:lnTo>
                      <a:pt x="30318" y="11550"/>
                    </a:lnTo>
                    <a:lnTo>
                      <a:pt x="30318" y="11153"/>
                    </a:lnTo>
                    <a:lnTo>
                      <a:pt x="30214" y="11027"/>
                    </a:lnTo>
                    <a:lnTo>
                      <a:pt x="30172" y="10860"/>
                    </a:lnTo>
                    <a:lnTo>
                      <a:pt x="30109" y="10692"/>
                    </a:lnTo>
                    <a:lnTo>
                      <a:pt x="30067" y="10588"/>
                    </a:lnTo>
                    <a:lnTo>
                      <a:pt x="30025" y="10525"/>
                    </a:lnTo>
                    <a:lnTo>
                      <a:pt x="29963" y="10525"/>
                    </a:lnTo>
                    <a:lnTo>
                      <a:pt x="29921" y="10630"/>
                    </a:lnTo>
                    <a:lnTo>
                      <a:pt x="29795" y="10839"/>
                    </a:lnTo>
                    <a:lnTo>
                      <a:pt x="29628" y="10964"/>
                    </a:lnTo>
                    <a:lnTo>
                      <a:pt x="29607" y="11069"/>
                    </a:lnTo>
                    <a:lnTo>
                      <a:pt x="29607" y="11278"/>
                    </a:lnTo>
                    <a:lnTo>
                      <a:pt x="29544" y="11341"/>
                    </a:lnTo>
                    <a:lnTo>
                      <a:pt x="29481" y="11278"/>
                    </a:lnTo>
                    <a:lnTo>
                      <a:pt x="29398" y="11362"/>
                    </a:lnTo>
                    <a:lnTo>
                      <a:pt x="29419" y="11383"/>
                    </a:lnTo>
                    <a:lnTo>
                      <a:pt x="29398" y="11446"/>
                    </a:lnTo>
                    <a:lnTo>
                      <a:pt x="29230" y="11529"/>
                    </a:lnTo>
                    <a:lnTo>
                      <a:pt x="29189" y="11592"/>
                    </a:lnTo>
                    <a:lnTo>
                      <a:pt x="29084" y="11697"/>
                    </a:lnTo>
                    <a:lnTo>
                      <a:pt x="29000" y="11697"/>
                    </a:lnTo>
                    <a:lnTo>
                      <a:pt x="29000" y="11634"/>
                    </a:lnTo>
                    <a:lnTo>
                      <a:pt x="29084" y="11592"/>
                    </a:lnTo>
                    <a:lnTo>
                      <a:pt x="29084" y="11467"/>
                    </a:lnTo>
                    <a:lnTo>
                      <a:pt x="29042" y="11425"/>
                    </a:lnTo>
                    <a:lnTo>
                      <a:pt x="29147" y="11278"/>
                    </a:lnTo>
                    <a:lnTo>
                      <a:pt x="29168" y="11174"/>
                    </a:lnTo>
                    <a:lnTo>
                      <a:pt x="29168" y="11069"/>
                    </a:lnTo>
                    <a:lnTo>
                      <a:pt x="29251" y="11027"/>
                    </a:lnTo>
                    <a:lnTo>
                      <a:pt x="29251" y="10923"/>
                    </a:lnTo>
                    <a:lnTo>
                      <a:pt x="29209" y="10902"/>
                    </a:lnTo>
                    <a:lnTo>
                      <a:pt x="29251" y="10755"/>
                    </a:lnTo>
                    <a:lnTo>
                      <a:pt x="29147" y="10609"/>
                    </a:lnTo>
                    <a:lnTo>
                      <a:pt x="29147" y="10525"/>
                    </a:lnTo>
                    <a:lnTo>
                      <a:pt x="29084" y="10420"/>
                    </a:lnTo>
                    <a:lnTo>
                      <a:pt x="29084" y="10379"/>
                    </a:lnTo>
                    <a:lnTo>
                      <a:pt x="29147" y="10400"/>
                    </a:lnTo>
                    <a:lnTo>
                      <a:pt x="29189" y="10400"/>
                    </a:lnTo>
                    <a:lnTo>
                      <a:pt x="29209" y="10525"/>
                    </a:lnTo>
                    <a:lnTo>
                      <a:pt x="29272" y="10504"/>
                    </a:lnTo>
                    <a:lnTo>
                      <a:pt x="29377" y="10379"/>
                    </a:lnTo>
                    <a:lnTo>
                      <a:pt x="29481" y="10379"/>
                    </a:lnTo>
                    <a:lnTo>
                      <a:pt x="29565" y="10295"/>
                    </a:lnTo>
                    <a:lnTo>
                      <a:pt x="29481" y="10232"/>
                    </a:lnTo>
                    <a:lnTo>
                      <a:pt x="29377" y="10316"/>
                    </a:lnTo>
                    <a:lnTo>
                      <a:pt x="29293" y="10232"/>
                    </a:lnTo>
                    <a:lnTo>
                      <a:pt x="29189" y="10211"/>
                    </a:lnTo>
                    <a:lnTo>
                      <a:pt x="29189" y="10107"/>
                    </a:lnTo>
                    <a:lnTo>
                      <a:pt x="29230" y="10065"/>
                    </a:lnTo>
                    <a:lnTo>
                      <a:pt x="29209" y="10002"/>
                    </a:lnTo>
                    <a:lnTo>
                      <a:pt x="29126" y="10023"/>
                    </a:lnTo>
                    <a:lnTo>
                      <a:pt x="29105" y="10107"/>
                    </a:lnTo>
                    <a:lnTo>
                      <a:pt x="28958" y="10169"/>
                    </a:lnTo>
                    <a:lnTo>
                      <a:pt x="28854" y="10065"/>
                    </a:lnTo>
                    <a:lnTo>
                      <a:pt x="28854" y="9939"/>
                    </a:lnTo>
                    <a:lnTo>
                      <a:pt x="28770" y="9918"/>
                    </a:lnTo>
                    <a:lnTo>
                      <a:pt x="28665" y="9939"/>
                    </a:lnTo>
                    <a:lnTo>
                      <a:pt x="28603" y="9897"/>
                    </a:lnTo>
                    <a:lnTo>
                      <a:pt x="28644" y="9793"/>
                    </a:lnTo>
                    <a:lnTo>
                      <a:pt x="28707" y="9772"/>
                    </a:lnTo>
                    <a:lnTo>
                      <a:pt x="28749" y="9709"/>
                    </a:lnTo>
                    <a:lnTo>
                      <a:pt x="28812" y="9709"/>
                    </a:lnTo>
                    <a:lnTo>
                      <a:pt x="29126" y="9500"/>
                    </a:lnTo>
                    <a:lnTo>
                      <a:pt x="29168" y="9458"/>
                    </a:lnTo>
                    <a:lnTo>
                      <a:pt x="29042" y="9332"/>
                    </a:lnTo>
                    <a:lnTo>
                      <a:pt x="28875" y="9353"/>
                    </a:lnTo>
                    <a:lnTo>
                      <a:pt x="28875" y="9332"/>
                    </a:lnTo>
                    <a:lnTo>
                      <a:pt x="28979" y="9270"/>
                    </a:lnTo>
                    <a:lnTo>
                      <a:pt x="29042" y="9144"/>
                    </a:lnTo>
                    <a:lnTo>
                      <a:pt x="29168" y="9081"/>
                    </a:lnTo>
                    <a:lnTo>
                      <a:pt x="29147" y="9228"/>
                    </a:lnTo>
                    <a:lnTo>
                      <a:pt x="29189" y="9332"/>
                    </a:lnTo>
                    <a:lnTo>
                      <a:pt x="29293" y="9291"/>
                    </a:lnTo>
                    <a:lnTo>
                      <a:pt x="29377" y="9332"/>
                    </a:lnTo>
                    <a:lnTo>
                      <a:pt x="29461" y="9249"/>
                    </a:lnTo>
                    <a:lnTo>
                      <a:pt x="29461" y="9144"/>
                    </a:lnTo>
                    <a:lnTo>
                      <a:pt x="29377" y="9039"/>
                    </a:lnTo>
                    <a:lnTo>
                      <a:pt x="29293" y="9019"/>
                    </a:lnTo>
                    <a:lnTo>
                      <a:pt x="29293" y="8935"/>
                    </a:lnTo>
                    <a:lnTo>
                      <a:pt x="29314" y="8830"/>
                    </a:lnTo>
                    <a:lnTo>
                      <a:pt x="29293" y="8726"/>
                    </a:lnTo>
                    <a:lnTo>
                      <a:pt x="29314" y="8663"/>
                    </a:lnTo>
                    <a:lnTo>
                      <a:pt x="29314" y="8600"/>
                    </a:lnTo>
                    <a:lnTo>
                      <a:pt x="29209" y="8454"/>
                    </a:lnTo>
                    <a:lnTo>
                      <a:pt x="29272" y="8349"/>
                    </a:lnTo>
                    <a:lnTo>
                      <a:pt x="29209" y="8244"/>
                    </a:lnTo>
                    <a:lnTo>
                      <a:pt x="29272" y="8223"/>
                    </a:lnTo>
                    <a:lnTo>
                      <a:pt x="29272" y="8077"/>
                    </a:lnTo>
                    <a:lnTo>
                      <a:pt x="29356" y="7931"/>
                    </a:lnTo>
                    <a:lnTo>
                      <a:pt x="29356" y="7847"/>
                    </a:lnTo>
                    <a:lnTo>
                      <a:pt x="29419" y="7742"/>
                    </a:lnTo>
                    <a:lnTo>
                      <a:pt x="29419" y="7700"/>
                    </a:lnTo>
                    <a:lnTo>
                      <a:pt x="29356" y="7659"/>
                    </a:lnTo>
                    <a:lnTo>
                      <a:pt x="29377" y="7449"/>
                    </a:lnTo>
                    <a:lnTo>
                      <a:pt x="29356" y="7324"/>
                    </a:lnTo>
                    <a:lnTo>
                      <a:pt x="29251" y="7261"/>
                    </a:lnTo>
                    <a:lnTo>
                      <a:pt x="29272" y="7177"/>
                    </a:lnTo>
                    <a:lnTo>
                      <a:pt x="29251" y="7073"/>
                    </a:lnTo>
                    <a:lnTo>
                      <a:pt x="29293" y="7052"/>
                    </a:lnTo>
                    <a:lnTo>
                      <a:pt x="29335" y="6947"/>
                    </a:lnTo>
                    <a:lnTo>
                      <a:pt x="29272" y="6884"/>
                    </a:lnTo>
                    <a:lnTo>
                      <a:pt x="29230" y="6863"/>
                    </a:lnTo>
                    <a:cubicBezTo>
                      <a:pt x="29272" y="6842"/>
                      <a:pt x="29293" y="6801"/>
                      <a:pt x="29293" y="6759"/>
                    </a:cubicBezTo>
                    <a:cubicBezTo>
                      <a:pt x="29314" y="6696"/>
                      <a:pt x="29335" y="6654"/>
                      <a:pt x="29335" y="6591"/>
                    </a:cubicBezTo>
                    <a:lnTo>
                      <a:pt x="29377" y="6550"/>
                    </a:lnTo>
                    <a:lnTo>
                      <a:pt x="29377" y="6445"/>
                    </a:lnTo>
                    <a:lnTo>
                      <a:pt x="29440" y="6445"/>
                    </a:lnTo>
                    <a:lnTo>
                      <a:pt x="29523" y="6361"/>
                    </a:lnTo>
                    <a:lnTo>
                      <a:pt x="29586" y="6257"/>
                    </a:lnTo>
                    <a:lnTo>
                      <a:pt x="29649" y="6215"/>
                    </a:lnTo>
                    <a:lnTo>
                      <a:pt x="29753" y="6215"/>
                    </a:lnTo>
                    <a:lnTo>
                      <a:pt x="29816" y="6131"/>
                    </a:lnTo>
                    <a:lnTo>
                      <a:pt x="29900" y="6068"/>
                    </a:lnTo>
                    <a:lnTo>
                      <a:pt x="29942" y="5964"/>
                    </a:lnTo>
                    <a:lnTo>
                      <a:pt x="29942" y="5838"/>
                    </a:lnTo>
                    <a:lnTo>
                      <a:pt x="29900" y="5796"/>
                    </a:lnTo>
                    <a:lnTo>
                      <a:pt x="29963" y="5713"/>
                    </a:lnTo>
                    <a:lnTo>
                      <a:pt x="30005" y="5629"/>
                    </a:lnTo>
                    <a:lnTo>
                      <a:pt x="29795" y="5629"/>
                    </a:lnTo>
                    <a:lnTo>
                      <a:pt x="29733" y="5587"/>
                    </a:lnTo>
                    <a:lnTo>
                      <a:pt x="29753" y="5503"/>
                    </a:lnTo>
                    <a:lnTo>
                      <a:pt x="29837" y="5503"/>
                    </a:lnTo>
                    <a:lnTo>
                      <a:pt x="29921" y="5545"/>
                    </a:lnTo>
                    <a:lnTo>
                      <a:pt x="30025" y="5545"/>
                    </a:lnTo>
                    <a:lnTo>
                      <a:pt x="30130" y="5587"/>
                    </a:lnTo>
                    <a:lnTo>
                      <a:pt x="30214" y="5524"/>
                    </a:lnTo>
                    <a:lnTo>
                      <a:pt x="30297" y="5545"/>
                    </a:lnTo>
                    <a:lnTo>
                      <a:pt x="30318" y="5650"/>
                    </a:lnTo>
                    <a:lnTo>
                      <a:pt x="30465" y="5796"/>
                    </a:lnTo>
                    <a:lnTo>
                      <a:pt x="30549" y="5796"/>
                    </a:lnTo>
                    <a:lnTo>
                      <a:pt x="30569" y="5838"/>
                    </a:lnTo>
                    <a:lnTo>
                      <a:pt x="30653" y="5859"/>
                    </a:lnTo>
                    <a:lnTo>
                      <a:pt x="30779" y="5817"/>
                    </a:lnTo>
                    <a:lnTo>
                      <a:pt x="30988" y="5692"/>
                    </a:lnTo>
                    <a:lnTo>
                      <a:pt x="31134" y="5524"/>
                    </a:lnTo>
                    <a:lnTo>
                      <a:pt x="31302" y="5399"/>
                    </a:lnTo>
                    <a:lnTo>
                      <a:pt x="31365" y="5315"/>
                    </a:lnTo>
                    <a:lnTo>
                      <a:pt x="31302" y="5294"/>
                    </a:lnTo>
                    <a:lnTo>
                      <a:pt x="31344" y="5231"/>
                    </a:lnTo>
                    <a:lnTo>
                      <a:pt x="31469" y="5231"/>
                    </a:lnTo>
                    <a:lnTo>
                      <a:pt x="31595" y="5085"/>
                    </a:lnTo>
                    <a:lnTo>
                      <a:pt x="31825" y="4897"/>
                    </a:lnTo>
                    <a:lnTo>
                      <a:pt x="31825" y="4855"/>
                    </a:lnTo>
                    <a:lnTo>
                      <a:pt x="31930" y="4834"/>
                    </a:lnTo>
                    <a:lnTo>
                      <a:pt x="32013" y="4687"/>
                    </a:lnTo>
                    <a:lnTo>
                      <a:pt x="32181" y="4541"/>
                    </a:lnTo>
                    <a:lnTo>
                      <a:pt x="32222" y="4415"/>
                    </a:lnTo>
                    <a:lnTo>
                      <a:pt x="32285" y="4415"/>
                    </a:lnTo>
                    <a:lnTo>
                      <a:pt x="32327" y="4436"/>
                    </a:lnTo>
                    <a:lnTo>
                      <a:pt x="32327" y="4436"/>
                    </a:lnTo>
                    <a:lnTo>
                      <a:pt x="32306" y="4353"/>
                    </a:lnTo>
                    <a:lnTo>
                      <a:pt x="32222" y="4311"/>
                    </a:lnTo>
                    <a:lnTo>
                      <a:pt x="32222" y="4227"/>
                    </a:lnTo>
                    <a:lnTo>
                      <a:pt x="32076" y="4122"/>
                    </a:lnTo>
                    <a:lnTo>
                      <a:pt x="31804" y="4081"/>
                    </a:lnTo>
                    <a:lnTo>
                      <a:pt x="31657" y="4060"/>
                    </a:lnTo>
                    <a:lnTo>
                      <a:pt x="31574" y="4081"/>
                    </a:lnTo>
                    <a:lnTo>
                      <a:pt x="31511" y="4060"/>
                    </a:lnTo>
                    <a:lnTo>
                      <a:pt x="31511" y="3976"/>
                    </a:lnTo>
                    <a:lnTo>
                      <a:pt x="31469" y="3871"/>
                    </a:lnTo>
                    <a:lnTo>
                      <a:pt x="31406" y="3871"/>
                    </a:lnTo>
                    <a:lnTo>
                      <a:pt x="31385" y="3850"/>
                    </a:lnTo>
                    <a:lnTo>
                      <a:pt x="31281" y="3829"/>
                    </a:lnTo>
                    <a:lnTo>
                      <a:pt x="31197" y="3704"/>
                    </a:lnTo>
                    <a:lnTo>
                      <a:pt x="31051" y="3704"/>
                    </a:lnTo>
                    <a:lnTo>
                      <a:pt x="30967" y="3788"/>
                    </a:lnTo>
                    <a:lnTo>
                      <a:pt x="30946" y="3704"/>
                    </a:lnTo>
                    <a:lnTo>
                      <a:pt x="30841" y="3704"/>
                    </a:lnTo>
                    <a:lnTo>
                      <a:pt x="30779" y="3641"/>
                    </a:lnTo>
                    <a:lnTo>
                      <a:pt x="30674" y="3662"/>
                    </a:lnTo>
                    <a:lnTo>
                      <a:pt x="30507" y="3662"/>
                    </a:lnTo>
                    <a:lnTo>
                      <a:pt x="30235" y="3725"/>
                    </a:lnTo>
                    <a:lnTo>
                      <a:pt x="30130" y="3871"/>
                    </a:lnTo>
                    <a:lnTo>
                      <a:pt x="30214" y="3976"/>
                    </a:lnTo>
                    <a:lnTo>
                      <a:pt x="30130" y="4018"/>
                    </a:lnTo>
                    <a:lnTo>
                      <a:pt x="30109" y="4060"/>
                    </a:lnTo>
                    <a:lnTo>
                      <a:pt x="30193" y="4164"/>
                    </a:lnTo>
                    <a:lnTo>
                      <a:pt x="30214" y="4290"/>
                    </a:lnTo>
                    <a:lnTo>
                      <a:pt x="30088" y="4290"/>
                    </a:lnTo>
                    <a:lnTo>
                      <a:pt x="30046" y="4185"/>
                    </a:lnTo>
                    <a:lnTo>
                      <a:pt x="29984" y="4060"/>
                    </a:lnTo>
                    <a:lnTo>
                      <a:pt x="29900" y="4039"/>
                    </a:lnTo>
                    <a:lnTo>
                      <a:pt x="29816" y="4164"/>
                    </a:lnTo>
                    <a:lnTo>
                      <a:pt x="29837" y="4227"/>
                    </a:lnTo>
                    <a:lnTo>
                      <a:pt x="29837" y="4290"/>
                    </a:lnTo>
                    <a:lnTo>
                      <a:pt x="29733" y="4332"/>
                    </a:lnTo>
                    <a:lnTo>
                      <a:pt x="29712" y="4478"/>
                    </a:lnTo>
                    <a:lnTo>
                      <a:pt x="29565" y="4646"/>
                    </a:lnTo>
                    <a:lnTo>
                      <a:pt x="29523" y="4771"/>
                    </a:lnTo>
                    <a:lnTo>
                      <a:pt x="29502" y="4855"/>
                    </a:lnTo>
                    <a:lnTo>
                      <a:pt x="29565" y="4876"/>
                    </a:lnTo>
                    <a:lnTo>
                      <a:pt x="29461" y="4959"/>
                    </a:lnTo>
                    <a:lnTo>
                      <a:pt x="29461" y="5064"/>
                    </a:lnTo>
                    <a:lnTo>
                      <a:pt x="29377" y="5106"/>
                    </a:lnTo>
                    <a:lnTo>
                      <a:pt x="29272" y="5357"/>
                    </a:lnTo>
                    <a:lnTo>
                      <a:pt x="29272" y="5482"/>
                    </a:lnTo>
                    <a:lnTo>
                      <a:pt x="29209" y="5566"/>
                    </a:lnTo>
                    <a:lnTo>
                      <a:pt x="29293" y="5629"/>
                    </a:lnTo>
                    <a:lnTo>
                      <a:pt x="29293" y="5713"/>
                    </a:lnTo>
                    <a:lnTo>
                      <a:pt x="29251" y="5734"/>
                    </a:lnTo>
                    <a:lnTo>
                      <a:pt x="29251" y="5838"/>
                    </a:lnTo>
                    <a:lnTo>
                      <a:pt x="29189" y="6026"/>
                    </a:lnTo>
                    <a:lnTo>
                      <a:pt x="29063" y="6215"/>
                    </a:lnTo>
                    <a:lnTo>
                      <a:pt x="29084" y="6257"/>
                    </a:lnTo>
                    <a:lnTo>
                      <a:pt x="29189" y="6257"/>
                    </a:lnTo>
                    <a:lnTo>
                      <a:pt x="29209" y="6319"/>
                    </a:lnTo>
                    <a:cubicBezTo>
                      <a:pt x="29189" y="6319"/>
                      <a:pt x="29168" y="6340"/>
                      <a:pt x="29168" y="6340"/>
                    </a:cubicBezTo>
                    <a:lnTo>
                      <a:pt x="29105" y="6319"/>
                    </a:lnTo>
                    <a:lnTo>
                      <a:pt x="29042" y="6361"/>
                    </a:lnTo>
                    <a:lnTo>
                      <a:pt x="28958" y="6508"/>
                    </a:lnTo>
                    <a:lnTo>
                      <a:pt x="29042" y="6508"/>
                    </a:lnTo>
                    <a:cubicBezTo>
                      <a:pt x="29000" y="6529"/>
                      <a:pt x="28979" y="6550"/>
                      <a:pt x="28979" y="6612"/>
                    </a:cubicBezTo>
                    <a:lnTo>
                      <a:pt x="28875" y="6570"/>
                    </a:lnTo>
                    <a:lnTo>
                      <a:pt x="28791" y="6633"/>
                    </a:lnTo>
                    <a:lnTo>
                      <a:pt x="28791" y="6738"/>
                    </a:lnTo>
                    <a:lnTo>
                      <a:pt x="28644" y="6842"/>
                    </a:lnTo>
                    <a:lnTo>
                      <a:pt x="28582" y="6884"/>
                    </a:lnTo>
                    <a:cubicBezTo>
                      <a:pt x="28665" y="6612"/>
                      <a:pt x="28728" y="6257"/>
                      <a:pt x="28749" y="5943"/>
                    </a:cubicBezTo>
                    <a:lnTo>
                      <a:pt x="28937" y="5838"/>
                    </a:lnTo>
                    <a:lnTo>
                      <a:pt x="28937" y="5734"/>
                    </a:lnTo>
                    <a:lnTo>
                      <a:pt x="29000" y="5566"/>
                    </a:lnTo>
                    <a:lnTo>
                      <a:pt x="29000" y="5399"/>
                    </a:lnTo>
                    <a:lnTo>
                      <a:pt x="29063" y="5315"/>
                    </a:lnTo>
                    <a:lnTo>
                      <a:pt x="28979" y="5315"/>
                    </a:lnTo>
                    <a:lnTo>
                      <a:pt x="28937" y="5378"/>
                    </a:lnTo>
                    <a:lnTo>
                      <a:pt x="28791" y="5420"/>
                    </a:lnTo>
                    <a:lnTo>
                      <a:pt x="28728" y="5545"/>
                    </a:lnTo>
                    <a:lnTo>
                      <a:pt x="28686" y="5503"/>
                    </a:lnTo>
                    <a:lnTo>
                      <a:pt x="28686" y="5399"/>
                    </a:lnTo>
                    <a:lnTo>
                      <a:pt x="28770" y="5357"/>
                    </a:lnTo>
                    <a:lnTo>
                      <a:pt x="28770" y="5231"/>
                    </a:lnTo>
                    <a:lnTo>
                      <a:pt x="28749" y="5169"/>
                    </a:lnTo>
                    <a:lnTo>
                      <a:pt x="28665" y="5127"/>
                    </a:lnTo>
                    <a:lnTo>
                      <a:pt x="28749" y="5127"/>
                    </a:lnTo>
                    <a:lnTo>
                      <a:pt x="28791" y="5106"/>
                    </a:lnTo>
                    <a:lnTo>
                      <a:pt x="28770" y="4980"/>
                    </a:lnTo>
                    <a:lnTo>
                      <a:pt x="28582" y="4876"/>
                    </a:lnTo>
                    <a:lnTo>
                      <a:pt x="28540" y="4897"/>
                    </a:lnTo>
                    <a:lnTo>
                      <a:pt x="28352" y="4918"/>
                    </a:lnTo>
                    <a:lnTo>
                      <a:pt x="28331" y="4980"/>
                    </a:lnTo>
                    <a:lnTo>
                      <a:pt x="28247" y="4980"/>
                    </a:lnTo>
                    <a:lnTo>
                      <a:pt x="28247" y="4897"/>
                    </a:lnTo>
                    <a:lnTo>
                      <a:pt x="28331" y="4771"/>
                    </a:lnTo>
                    <a:lnTo>
                      <a:pt x="28414" y="4771"/>
                    </a:lnTo>
                    <a:lnTo>
                      <a:pt x="28540" y="4666"/>
                    </a:lnTo>
                    <a:lnTo>
                      <a:pt x="28749" y="4604"/>
                    </a:lnTo>
                    <a:lnTo>
                      <a:pt x="28791" y="4562"/>
                    </a:lnTo>
                    <a:lnTo>
                      <a:pt x="28937" y="4541"/>
                    </a:lnTo>
                    <a:lnTo>
                      <a:pt x="29000" y="4541"/>
                    </a:lnTo>
                    <a:lnTo>
                      <a:pt x="29063" y="4583"/>
                    </a:lnTo>
                    <a:lnTo>
                      <a:pt x="29105" y="4562"/>
                    </a:lnTo>
                    <a:lnTo>
                      <a:pt x="29147" y="4394"/>
                    </a:lnTo>
                    <a:lnTo>
                      <a:pt x="29189" y="4332"/>
                    </a:lnTo>
                    <a:lnTo>
                      <a:pt x="29063" y="4248"/>
                    </a:lnTo>
                    <a:lnTo>
                      <a:pt x="29042" y="4185"/>
                    </a:lnTo>
                    <a:lnTo>
                      <a:pt x="29105" y="4164"/>
                    </a:lnTo>
                    <a:lnTo>
                      <a:pt x="29168" y="4122"/>
                    </a:lnTo>
                    <a:lnTo>
                      <a:pt x="29189" y="4164"/>
                    </a:lnTo>
                    <a:lnTo>
                      <a:pt x="29272" y="4185"/>
                    </a:lnTo>
                    <a:lnTo>
                      <a:pt x="29419" y="4122"/>
                    </a:lnTo>
                    <a:lnTo>
                      <a:pt x="29481" y="4039"/>
                    </a:lnTo>
                    <a:lnTo>
                      <a:pt x="29461" y="3955"/>
                    </a:lnTo>
                    <a:lnTo>
                      <a:pt x="29481" y="3913"/>
                    </a:lnTo>
                    <a:lnTo>
                      <a:pt x="29461" y="3829"/>
                    </a:lnTo>
                    <a:lnTo>
                      <a:pt x="29377" y="3850"/>
                    </a:lnTo>
                    <a:lnTo>
                      <a:pt x="29293" y="3746"/>
                    </a:lnTo>
                    <a:lnTo>
                      <a:pt x="29042" y="3746"/>
                    </a:lnTo>
                    <a:lnTo>
                      <a:pt x="28958" y="3725"/>
                    </a:lnTo>
                    <a:lnTo>
                      <a:pt x="28896" y="3767"/>
                    </a:lnTo>
                    <a:lnTo>
                      <a:pt x="28770" y="3767"/>
                    </a:lnTo>
                    <a:lnTo>
                      <a:pt x="28665" y="3725"/>
                    </a:lnTo>
                    <a:lnTo>
                      <a:pt x="28582" y="3746"/>
                    </a:lnTo>
                    <a:lnTo>
                      <a:pt x="28519" y="3641"/>
                    </a:lnTo>
                    <a:lnTo>
                      <a:pt x="28435" y="3599"/>
                    </a:lnTo>
                    <a:lnTo>
                      <a:pt x="28435" y="3516"/>
                    </a:lnTo>
                    <a:lnTo>
                      <a:pt x="28477" y="3453"/>
                    </a:lnTo>
                    <a:lnTo>
                      <a:pt x="28456" y="3411"/>
                    </a:lnTo>
                    <a:lnTo>
                      <a:pt x="28310" y="3390"/>
                    </a:lnTo>
                    <a:lnTo>
                      <a:pt x="28226" y="3432"/>
                    </a:lnTo>
                    <a:lnTo>
                      <a:pt x="28163" y="3495"/>
                    </a:lnTo>
                    <a:lnTo>
                      <a:pt x="28226" y="3537"/>
                    </a:lnTo>
                    <a:lnTo>
                      <a:pt x="28331" y="3537"/>
                    </a:lnTo>
                    <a:lnTo>
                      <a:pt x="28268" y="3641"/>
                    </a:lnTo>
                    <a:lnTo>
                      <a:pt x="28142" y="3620"/>
                    </a:lnTo>
                    <a:lnTo>
                      <a:pt x="28059" y="3495"/>
                    </a:lnTo>
                    <a:lnTo>
                      <a:pt x="28017" y="3516"/>
                    </a:lnTo>
                    <a:lnTo>
                      <a:pt x="27954" y="3495"/>
                    </a:lnTo>
                    <a:lnTo>
                      <a:pt x="27849" y="3537"/>
                    </a:lnTo>
                    <a:lnTo>
                      <a:pt x="27828" y="3641"/>
                    </a:lnTo>
                    <a:lnTo>
                      <a:pt x="27787" y="3662"/>
                    </a:lnTo>
                    <a:lnTo>
                      <a:pt x="27808" y="3767"/>
                    </a:lnTo>
                    <a:lnTo>
                      <a:pt x="27808" y="3871"/>
                    </a:lnTo>
                    <a:lnTo>
                      <a:pt x="27891" y="3934"/>
                    </a:lnTo>
                    <a:lnTo>
                      <a:pt x="27891" y="4060"/>
                    </a:lnTo>
                    <a:lnTo>
                      <a:pt x="27828" y="4122"/>
                    </a:lnTo>
                    <a:lnTo>
                      <a:pt x="27808" y="4248"/>
                    </a:lnTo>
                    <a:lnTo>
                      <a:pt x="27787" y="4248"/>
                    </a:lnTo>
                    <a:lnTo>
                      <a:pt x="27745" y="4018"/>
                    </a:lnTo>
                    <a:lnTo>
                      <a:pt x="27703" y="3913"/>
                    </a:lnTo>
                    <a:lnTo>
                      <a:pt x="27619" y="3850"/>
                    </a:lnTo>
                    <a:lnTo>
                      <a:pt x="27598" y="3934"/>
                    </a:lnTo>
                    <a:lnTo>
                      <a:pt x="27515" y="3934"/>
                    </a:lnTo>
                    <a:lnTo>
                      <a:pt x="27431" y="4018"/>
                    </a:lnTo>
                    <a:lnTo>
                      <a:pt x="27431" y="4143"/>
                    </a:lnTo>
                    <a:lnTo>
                      <a:pt x="27515" y="4248"/>
                    </a:lnTo>
                    <a:lnTo>
                      <a:pt x="27515" y="4332"/>
                    </a:lnTo>
                    <a:lnTo>
                      <a:pt x="27619" y="4457"/>
                    </a:lnTo>
                    <a:lnTo>
                      <a:pt x="27745" y="4457"/>
                    </a:lnTo>
                    <a:lnTo>
                      <a:pt x="27808" y="4353"/>
                    </a:lnTo>
                    <a:lnTo>
                      <a:pt x="27828" y="4353"/>
                    </a:lnTo>
                    <a:lnTo>
                      <a:pt x="27849" y="4457"/>
                    </a:lnTo>
                    <a:lnTo>
                      <a:pt x="27933" y="4583"/>
                    </a:lnTo>
                    <a:lnTo>
                      <a:pt x="27933" y="4666"/>
                    </a:lnTo>
                    <a:lnTo>
                      <a:pt x="27849" y="4666"/>
                    </a:lnTo>
                    <a:lnTo>
                      <a:pt x="27808" y="4562"/>
                    </a:lnTo>
                    <a:lnTo>
                      <a:pt x="27724" y="4541"/>
                    </a:lnTo>
                    <a:lnTo>
                      <a:pt x="27619" y="4562"/>
                    </a:lnTo>
                    <a:lnTo>
                      <a:pt x="27577" y="4604"/>
                    </a:lnTo>
                    <a:lnTo>
                      <a:pt x="27619" y="4708"/>
                    </a:lnTo>
                    <a:lnTo>
                      <a:pt x="27598" y="4792"/>
                    </a:lnTo>
                    <a:lnTo>
                      <a:pt x="27515" y="4876"/>
                    </a:lnTo>
                    <a:lnTo>
                      <a:pt x="27536" y="4959"/>
                    </a:lnTo>
                    <a:lnTo>
                      <a:pt x="27473" y="5085"/>
                    </a:lnTo>
                    <a:lnTo>
                      <a:pt x="27410" y="5127"/>
                    </a:lnTo>
                    <a:lnTo>
                      <a:pt x="27431" y="5231"/>
                    </a:lnTo>
                    <a:lnTo>
                      <a:pt x="27389" y="5294"/>
                    </a:lnTo>
                    <a:lnTo>
                      <a:pt x="27284" y="5273"/>
                    </a:lnTo>
                    <a:lnTo>
                      <a:pt x="27201" y="5169"/>
                    </a:lnTo>
                    <a:lnTo>
                      <a:pt x="27201" y="5064"/>
                    </a:lnTo>
                    <a:lnTo>
                      <a:pt x="27075" y="4897"/>
                    </a:lnTo>
                    <a:lnTo>
                      <a:pt x="27075" y="4792"/>
                    </a:lnTo>
                    <a:lnTo>
                      <a:pt x="27054" y="4708"/>
                    </a:lnTo>
                    <a:lnTo>
                      <a:pt x="26950" y="4687"/>
                    </a:lnTo>
                    <a:lnTo>
                      <a:pt x="26950" y="4646"/>
                    </a:lnTo>
                    <a:lnTo>
                      <a:pt x="26992" y="4604"/>
                    </a:lnTo>
                    <a:lnTo>
                      <a:pt x="27033" y="4562"/>
                    </a:lnTo>
                    <a:lnTo>
                      <a:pt x="26992" y="4478"/>
                    </a:lnTo>
                    <a:lnTo>
                      <a:pt x="26887" y="4457"/>
                    </a:lnTo>
                    <a:lnTo>
                      <a:pt x="26740" y="4499"/>
                    </a:lnTo>
                    <a:lnTo>
                      <a:pt x="26699" y="4457"/>
                    </a:lnTo>
                    <a:lnTo>
                      <a:pt x="26657" y="4478"/>
                    </a:lnTo>
                    <a:lnTo>
                      <a:pt x="26594" y="4562"/>
                    </a:lnTo>
                    <a:lnTo>
                      <a:pt x="26489" y="4604"/>
                    </a:lnTo>
                    <a:lnTo>
                      <a:pt x="26364" y="4792"/>
                    </a:lnTo>
                    <a:lnTo>
                      <a:pt x="26427" y="4876"/>
                    </a:lnTo>
                    <a:lnTo>
                      <a:pt x="26427" y="5064"/>
                    </a:lnTo>
                    <a:lnTo>
                      <a:pt x="26385" y="5127"/>
                    </a:lnTo>
                    <a:lnTo>
                      <a:pt x="26448" y="5210"/>
                    </a:lnTo>
                    <a:lnTo>
                      <a:pt x="26427" y="5378"/>
                    </a:lnTo>
                    <a:lnTo>
                      <a:pt x="26322" y="5420"/>
                    </a:lnTo>
                    <a:lnTo>
                      <a:pt x="26322" y="5545"/>
                    </a:lnTo>
                    <a:lnTo>
                      <a:pt x="26364" y="5608"/>
                    </a:lnTo>
                    <a:lnTo>
                      <a:pt x="26448" y="5587"/>
                    </a:lnTo>
                    <a:lnTo>
                      <a:pt x="26489" y="5629"/>
                    </a:lnTo>
                    <a:lnTo>
                      <a:pt x="26573" y="5587"/>
                    </a:lnTo>
                    <a:lnTo>
                      <a:pt x="26636" y="5608"/>
                    </a:lnTo>
                    <a:lnTo>
                      <a:pt x="26636" y="5734"/>
                    </a:lnTo>
                    <a:lnTo>
                      <a:pt x="26657" y="5796"/>
                    </a:lnTo>
                    <a:lnTo>
                      <a:pt x="26699" y="5796"/>
                    </a:lnTo>
                    <a:lnTo>
                      <a:pt x="26782" y="5922"/>
                    </a:lnTo>
                    <a:lnTo>
                      <a:pt x="26782" y="6110"/>
                    </a:lnTo>
                    <a:lnTo>
                      <a:pt x="26887" y="6236"/>
                    </a:lnTo>
                    <a:lnTo>
                      <a:pt x="26887" y="6319"/>
                    </a:lnTo>
                    <a:lnTo>
                      <a:pt x="26929" y="6424"/>
                    </a:lnTo>
                    <a:lnTo>
                      <a:pt x="27012" y="6466"/>
                    </a:lnTo>
                    <a:lnTo>
                      <a:pt x="26992" y="6550"/>
                    </a:lnTo>
                    <a:lnTo>
                      <a:pt x="27012" y="6696"/>
                    </a:lnTo>
                    <a:lnTo>
                      <a:pt x="26929" y="6842"/>
                    </a:lnTo>
                    <a:lnTo>
                      <a:pt x="27012" y="6905"/>
                    </a:lnTo>
                    <a:lnTo>
                      <a:pt x="27033" y="7052"/>
                    </a:lnTo>
                    <a:lnTo>
                      <a:pt x="27012" y="7156"/>
                    </a:lnTo>
                    <a:lnTo>
                      <a:pt x="27033" y="7198"/>
                    </a:lnTo>
                    <a:lnTo>
                      <a:pt x="27117" y="7156"/>
                    </a:lnTo>
                    <a:lnTo>
                      <a:pt x="27180" y="7198"/>
                    </a:lnTo>
                    <a:lnTo>
                      <a:pt x="27180" y="7324"/>
                    </a:lnTo>
                    <a:lnTo>
                      <a:pt x="27264" y="7387"/>
                    </a:lnTo>
                    <a:lnTo>
                      <a:pt x="27410" y="7324"/>
                    </a:lnTo>
                    <a:lnTo>
                      <a:pt x="27452" y="7198"/>
                    </a:lnTo>
                    <a:lnTo>
                      <a:pt x="27598" y="7114"/>
                    </a:lnTo>
                    <a:lnTo>
                      <a:pt x="27619" y="7010"/>
                    </a:lnTo>
                    <a:lnTo>
                      <a:pt x="27556" y="6968"/>
                    </a:lnTo>
                    <a:lnTo>
                      <a:pt x="27494" y="6759"/>
                    </a:lnTo>
                    <a:lnTo>
                      <a:pt x="27515" y="6654"/>
                    </a:lnTo>
                    <a:lnTo>
                      <a:pt x="27703" y="6466"/>
                    </a:lnTo>
                    <a:lnTo>
                      <a:pt x="27703" y="6550"/>
                    </a:lnTo>
                    <a:lnTo>
                      <a:pt x="27598" y="6675"/>
                    </a:lnTo>
                    <a:lnTo>
                      <a:pt x="27640" y="6905"/>
                    </a:lnTo>
                    <a:lnTo>
                      <a:pt x="27724" y="6947"/>
                    </a:lnTo>
                    <a:lnTo>
                      <a:pt x="27828" y="6884"/>
                    </a:lnTo>
                    <a:lnTo>
                      <a:pt x="27954" y="6968"/>
                    </a:lnTo>
                    <a:lnTo>
                      <a:pt x="28121" y="6905"/>
                    </a:lnTo>
                    <a:lnTo>
                      <a:pt x="28121" y="6842"/>
                    </a:lnTo>
                    <a:lnTo>
                      <a:pt x="28247" y="6780"/>
                    </a:lnTo>
                    <a:lnTo>
                      <a:pt x="28352" y="6780"/>
                    </a:lnTo>
                    <a:lnTo>
                      <a:pt x="28435" y="6738"/>
                    </a:lnTo>
                    <a:lnTo>
                      <a:pt x="28477" y="6780"/>
                    </a:lnTo>
                    <a:lnTo>
                      <a:pt x="28498" y="6759"/>
                    </a:lnTo>
                    <a:lnTo>
                      <a:pt x="28498" y="6759"/>
                    </a:lnTo>
                    <a:cubicBezTo>
                      <a:pt x="28477" y="6863"/>
                      <a:pt x="28456" y="6989"/>
                      <a:pt x="28456" y="7094"/>
                    </a:cubicBezTo>
                    <a:lnTo>
                      <a:pt x="28435" y="7114"/>
                    </a:lnTo>
                    <a:lnTo>
                      <a:pt x="28456" y="7156"/>
                    </a:lnTo>
                    <a:lnTo>
                      <a:pt x="28456" y="7219"/>
                    </a:lnTo>
                    <a:cubicBezTo>
                      <a:pt x="28456" y="7283"/>
                      <a:pt x="28503" y="7308"/>
                      <a:pt x="28554" y="7308"/>
                    </a:cubicBezTo>
                    <a:cubicBezTo>
                      <a:pt x="28586" y="7308"/>
                      <a:pt x="28620" y="7298"/>
                      <a:pt x="28644" y="7282"/>
                    </a:cubicBezTo>
                    <a:lnTo>
                      <a:pt x="28707" y="7282"/>
                    </a:lnTo>
                    <a:lnTo>
                      <a:pt x="28707" y="7324"/>
                    </a:lnTo>
                    <a:lnTo>
                      <a:pt x="28582" y="7533"/>
                    </a:lnTo>
                    <a:lnTo>
                      <a:pt x="28561" y="7617"/>
                    </a:lnTo>
                    <a:lnTo>
                      <a:pt x="28456" y="7679"/>
                    </a:lnTo>
                    <a:lnTo>
                      <a:pt x="28477" y="7596"/>
                    </a:lnTo>
                    <a:lnTo>
                      <a:pt x="28435" y="7533"/>
                    </a:lnTo>
                    <a:lnTo>
                      <a:pt x="28477" y="7407"/>
                    </a:lnTo>
                    <a:lnTo>
                      <a:pt x="28393" y="7324"/>
                    </a:lnTo>
                    <a:lnTo>
                      <a:pt x="28268" y="7387"/>
                    </a:lnTo>
                    <a:lnTo>
                      <a:pt x="28184" y="7512"/>
                    </a:lnTo>
                    <a:lnTo>
                      <a:pt x="28121" y="7512"/>
                    </a:lnTo>
                    <a:lnTo>
                      <a:pt x="28038" y="7679"/>
                    </a:lnTo>
                    <a:lnTo>
                      <a:pt x="27954" y="7700"/>
                    </a:lnTo>
                    <a:lnTo>
                      <a:pt x="27870" y="7910"/>
                    </a:lnTo>
                    <a:lnTo>
                      <a:pt x="27724" y="8056"/>
                    </a:lnTo>
                    <a:lnTo>
                      <a:pt x="27703" y="8203"/>
                    </a:lnTo>
                    <a:lnTo>
                      <a:pt x="27745" y="8328"/>
                    </a:lnTo>
                    <a:lnTo>
                      <a:pt x="27745" y="8412"/>
                    </a:lnTo>
                    <a:lnTo>
                      <a:pt x="27808" y="8433"/>
                    </a:lnTo>
                    <a:lnTo>
                      <a:pt x="27870" y="8370"/>
                    </a:lnTo>
                    <a:lnTo>
                      <a:pt x="27933" y="8370"/>
                    </a:lnTo>
                    <a:lnTo>
                      <a:pt x="27933" y="8454"/>
                    </a:lnTo>
                    <a:lnTo>
                      <a:pt x="27828" y="8537"/>
                    </a:lnTo>
                    <a:lnTo>
                      <a:pt x="27828" y="8579"/>
                    </a:lnTo>
                    <a:lnTo>
                      <a:pt x="27724" y="8579"/>
                    </a:lnTo>
                    <a:lnTo>
                      <a:pt x="27619" y="8642"/>
                    </a:lnTo>
                    <a:lnTo>
                      <a:pt x="27431" y="8830"/>
                    </a:lnTo>
                    <a:lnTo>
                      <a:pt x="27347" y="8935"/>
                    </a:lnTo>
                    <a:lnTo>
                      <a:pt x="27326" y="9207"/>
                    </a:lnTo>
                    <a:lnTo>
                      <a:pt x="27389" y="9311"/>
                    </a:lnTo>
                    <a:lnTo>
                      <a:pt x="27389" y="9395"/>
                    </a:lnTo>
                    <a:lnTo>
                      <a:pt x="27326" y="9500"/>
                    </a:lnTo>
                    <a:lnTo>
                      <a:pt x="27347" y="9563"/>
                    </a:lnTo>
                    <a:lnTo>
                      <a:pt x="27389" y="9625"/>
                    </a:lnTo>
                    <a:lnTo>
                      <a:pt x="27452" y="9625"/>
                    </a:lnTo>
                    <a:lnTo>
                      <a:pt x="27515" y="9667"/>
                    </a:lnTo>
                    <a:lnTo>
                      <a:pt x="27536" y="9793"/>
                    </a:lnTo>
                    <a:lnTo>
                      <a:pt x="27640" y="9835"/>
                    </a:lnTo>
                    <a:lnTo>
                      <a:pt x="27703" y="9939"/>
                    </a:lnTo>
                    <a:lnTo>
                      <a:pt x="27745" y="9939"/>
                    </a:lnTo>
                    <a:lnTo>
                      <a:pt x="27828" y="9814"/>
                    </a:lnTo>
                    <a:lnTo>
                      <a:pt x="27808" y="9939"/>
                    </a:lnTo>
                    <a:lnTo>
                      <a:pt x="27849" y="10107"/>
                    </a:lnTo>
                    <a:lnTo>
                      <a:pt x="28017" y="10127"/>
                    </a:lnTo>
                    <a:lnTo>
                      <a:pt x="28080" y="10190"/>
                    </a:lnTo>
                    <a:lnTo>
                      <a:pt x="28184" y="10190"/>
                    </a:lnTo>
                    <a:lnTo>
                      <a:pt x="28331" y="10211"/>
                    </a:lnTo>
                    <a:lnTo>
                      <a:pt x="28331" y="10295"/>
                    </a:lnTo>
                    <a:lnTo>
                      <a:pt x="28226" y="10504"/>
                    </a:lnTo>
                    <a:lnTo>
                      <a:pt x="28121" y="10546"/>
                    </a:lnTo>
                    <a:lnTo>
                      <a:pt x="28080" y="10525"/>
                    </a:lnTo>
                    <a:lnTo>
                      <a:pt x="28121" y="10420"/>
                    </a:lnTo>
                    <a:lnTo>
                      <a:pt x="28226" y="10379"/>
                    </a:lnTo>
                    <a:lnTo>
                      <a:pt x="28080" y="10337"/>
                    </a:lnTo>
                    <a:lnTo>
                      <a:pt x="27954" y="10379"/>
                    </a:lnTo>
                    <a:lnTo>
                      <a:pt x="27849" y="10504"/>
                    </a:lnTo>
                    <a:lnTo>
                      <a:pt x="27912" y="10546"/>
                    </a:lnTo>
                    <a:lnTo>
                      <a:pt x="27912" y="10630"/>
                    </a:lnTo>
                    <a:lnTo>
                      <a:pt x="27745" y="10713"/>
                    </a:lnTo>
                    <a:lnTo>
                      <a:pt x="27661" y="10797"/>
                    </a:lnTo>
                    <a:lnTo>
                      <a:pt x="27598" y="10797"/>
                    </a:lnTo>
                    <a:lnTo>
                      <a:pt x="27515" y="10944"/>
                    </a:lnTo>
                    <a:lnTo>
                      <a:pt x="27536" y="11006"/>
                    </a:lnTo>
                    <a:lnTo>
                      <a:pt x="27619" y="11006"/>
                    </a:lnTo>
                    <a:lnTo>
                      <a:pt x="27661" y="11048"/>
                    </a:lnTo>
                    <a:lnTo>
                      <a:pt x="27766" y="11027"/>
                    </a:lnTo>
                    <a:lnTo>
                      <a:pt x="27828" y="10923"/>
                    </a:lnTo>
                    <a:lnTo>
                      <a:pt x="27808" y="10860"/>
                    </a:lnTo>
                    <a:lnTo>
                      <a:pt x="27870" y="10839"/>
                    </a:lnTo>
                    <a:lnTo>
                      <a:pt x="27954" y="10797"/>
                    </a:lnTo>
                    <a:lnTo>
                      <a:pt x="28017" y="10839"/>
                    </a:lnTo>
                    <a:lnTo>
                      <a:pt x="27975" y="10944"/>
                    </a:lnTo>
                    <a:lnTo>
                      <a:pt x="27912" y="11069"/>
                    </a:lnTo>
                    <a:lnTo>
                      <a:pt x="27870" y="11236"/>
                    </a:lnTo>
                    <a:lnTo>
                      <a:pt x="27870" y="11320"/>
                    </a:lnTo>
                    <a:lnTo>
                      <a:pt x="27808" y="11383"/>
                    </a:lnTo>
                    <a:lnTo>
                      <a:pt x="27640" y="11425"/>
                    </a:lnTo>
                    <a:lnTo>
                      <a:pt x="27536" y="11529"/>
                    </a:lnTo>
                    <a:lnTo>
                      <a:pt x="27452" y="11550"/>
                    </a:lnTo>
                    <a:lnTo>
                      <a:pt x="27452" y="11592"/>
                    </a:lnTo>
                    <a:lnTo>
                      <a:pt x="27410" y="11697"/>
                    </a:lnTo>
                    <a:lnTo>
                      <a:pt x="27138" y="11801"/>
                    </a:lnTo>
                    <a:lnTo>
                      <a:pt x="27075" y="11906"/>
                    </a:lnTo>
                    <a:lnTo>
                      <a:pt x="26971" y="11948"/>
                    </a:lnTo>
                    <a:lnTo>
                      <a:pt x="26929" y="11885"/>
                    </a:lnTo>
                    <a:lnTo>
                      <a:pt x="26887" y="11885"/>
                    </a:lnTo>
                    <a:lnTo>
                      <a:pt x="26866" y="11843"/>
                    </a:lnTo>
                    <a:lnTo>
                      <a:pt x="26803" y="11906"/>
                    </a:lnTo>
                    <a:lnTo>
                      <a:pt x="26720" y="11948"/>
                    </a:lnTo>
                    <a:lnTo>
                      <a:pt x="26720" y="11948"/>
                    </a:lnTo>
                    <a:lnTo>
                      <a:pt x="26761" y="11885"/>
                    </a:lnTo>
                    <a:lnTo>
                      <a:pt x="26720" y="11843"/>
                    </a:lnTo>
                    <a:lnTo>
                      <a:pt x="26615" y="11948"/>
                    </a:lnTo>
                    <a:lnTo>
                      <a:pt x="26573" y="12094"/>
                    </a:lnTo>
                    <a:lnTo>
                      <a:pt x="26468" y="12262"/>
                    </a:lnTo>
                    <a:lnTo>
                      <a:pt x="26448" y="12304"/>
                    </a:lnTo>
                    <a:lnTo>
                      <a:pt x="26489" y="12387"/>
                    </a:lnTo>
                    <a:lnTo>
                      <a:pt x="26489" y="12471"/>
                    </a:lnTo>
                    <a:lnTo>
                      <a:pt x="26406" y="12617"/>
                    </a:lnTo>
                    <a:lnTo>
                      <a:pt x="26406" y="12701"/>
                    </a:lnTo>
                    <a:lnTo>
                      <a:pt x="26468" y="12785"/>
                    </a:lnTo>
                    <a:lnTo>
                      <a:pt x="26385" y="12827"/>
                    </a:lnTo>
                    <a:lnTo>
                      <a:pt x="26343" y="12952"/>
                    </a:lnTo>
                    <a:lnTo>
                      <a:pt x="26364" y="12952"/>
                    </a:lnTo>
                    <a:lnTo>
                      <a:pt x="26448" y="12931"/>
                    </a:lnTo>
                    <a:lnTo>
                      <a:pt x="26489" y="12848"/>
                    </a:lnTo>
                    <a:lnTo>
                      <a:pt x="26594" y="12889"/>
                    </a:lnTo>
                    <a:lnTo>
                      <a:pt x="26699" y="12806"/>
                    </a:lnTo>
                    <a:lnTo>
                      <a:pt x="26615" y="12910"/>
                    </a:lnTo>
                    <a:lnTo>
                      <a:pt x="26510" y="12910"/>
                    </a:lnTo>
                    <a:lnTo>
                      <a:pt x="26406" y="13015"/>
                    </a:lnTo>
                    <a:lnTo>
                      <a:pt x="26259" y="13057"/>
                    </a:lnTo>
                    <a:lnTo>
                      <a:pt x="26259" y="13203"/>
                    </a:lnTo>
                    <a:lnTo>
                      <a:pt x="26176" y="13266"/>
                    </a:lnTo>
                    <a:lnTo>
                      <a:pt x="26071" y="13203"/>
                    </a:lnTo>
                    <a:lnTo>
                      <a:pt x="25945" y="13203"/>
                    </a:lnTo>
                    <a:lnTo>
                      <a:pt x="25862" y="13120"/>
                    </a:lnTo>
                    <a:lnTo>
                      <a:pt x="25778" y="13161"/>
                    </a:lnTo>
                    <a:lnTo>
                      <a:pt x="25820" y="13350"/>
                    </a:lnTo>
                    <a:lnTo>
                      <a:pt x="25631" y="13245"/>
                    </a:lnTo>
                    <a:lnTo>
                      <a:pt x="25694" y="12994"/>
                    </a:lnTo>
                    <a:lnTo>
                      <a:pt x="25631" y="12827"/>
                    </a:lnTo>
                    <a:lnTo>
                      <a:pt x="25548" y="12722"/>
                    </a:lnTo>
                    <a:lnTo>
                      <a:pt x="25590" y="12555"/>
                    </a:lnTo>
                    <a:lnTo>
                      <a:pt x="25631" y="12555"/>
                    </a:lnTo>
                    <a:lnTo>
                      <a:pt x="25673" y="12722"/>
                    </a:lnTo>
                    <a:lnTo>
                      <a:pt x="25820" y="12638"/>
                    </a:lnTo>
                    <a:lnTo>
                      <a:pt x="25862" y="12743"/>
                    </a:lnTo>
                    <a:lnTo>
                      <a:pt x="25987" y="12806"/>
                    </a:lnTo>
                    <a:lnTo>
                      <a:pt x="26071" y="12722"/>
                    </a:lnTo>
                    <a:lnTo>
                      <a:pt x="26071" y="12638"/>
                    </a:lnTo>
                    <a:lnTo>
                      <a:pt x="26134" y="12492"/>
                    </a:lnTo>
                    <a:lnTo>
                      <a:pt x="26029" y="12513"/>
                    </a:lnTo>
                    <a:lnTo>
                      <a:pt x="25945" y="12492"/>
                    </a:lnTo>
                    <a:lnTo>
                      <a:pt x="26029" y="12429"/>
                    </a:lnTo>
                    <a:lnTo>
                      <a:pt x="26092" y="12304"/>
                    </a:lnTo>
                    <a:lnTo>
                      <a:pt x="26029" y="12304"/>
                    </a:lnTo>
                    <a:lnTo>
                      <a:pt x="25945" y="12387"/>
                    </a:lnTo>
                    <a:lnTo>
                      <a:pt x="25778" y="12429"/>
                    </a:lnTo>
                    <a:lnTo>
                      <a:pt x="25778" y="12345"/>
                    </a:lnTo>
                    <a:lnTo>
                      <a:pt x="25924" y="12283"/>
                    </a:lnTo>
                    <a:lnTo>
                      <a:pt x="25924" y="12178"/>
                    </a:lnTo>
                    <a:lnTo>
                      <a:pt x="25841" y="12178"/>
                    </a:lnTo>
                    <a:lnTo>
                      <a:pt x="25736" y="12220"/>
                    </a:lnTo>
                    <a:lnTo>
                      <a:pt x="25736" y="12136"/>
                    </a:lnTo>
                    <a:lnTo>
                      <a:pt x="25778" y="11969"/>
                    </a:lnTo>
                    <a:lnTo>
                      <a:pt x="25862" y="11864"/>
                    </a:lnTo>
                    <a:lnTo>
                      <a:pt x="25883" y="11969"/>
                    </a:lnTo>
                    <a:lnTo>
                      <a:pt x="25945" y="11906"/>
                    </a:lnTo>
                    <a:lnTo>
                      <a:pt x="25945" y="11822"/>
                    </a:lnTo>
                    <a:lnTo>
                      <a:pt x="26092" y="11676"/>
                    </a:lnTo>
                    <a:lnTo>
                      <a:pt x="26092" y="11592"/>
                    </a:lnTo>
                    <a:lnTo>
                      <a:pt x="26280" y="11488"/>
                    </a:lnTo>
                    <a:lnTo>
                      <a:pt x="26280" y="11362"/>
                    </a:lnTo>
                    <a:lnTo>
                      <a:pt x="26364" y="11299"/>
                    </a:lnTo>
                    <a:lnTo>
                      <a:pt x="26448" y="11278"/>
                    </a:lnTo>
                    <a:lnTo>
                      <a:pt x="26448" y="11236"/>
                    </a:lnTo>
                    <a:lnTo>
                      <a:pt x="26343" y="11236"/>
                    </a:lnTo>
                    <a:lnTo>
                      <a:pt x="26196" y="11257"/>
                    </a:lnTo>
                    <a:lnTo>
                      <a:pt x="26155" y="11425"/>
                    </a:lnTo>
                    <a:lnTo>
                      <a:pt x="26029" y="11488"/>
                    </a:lnTo>
                    <a:lnTo>
                      <a:pt x="25945" y="11467"/>
                    </a:lnTo>
                    <a:lnTo>
                      <a:pt x="25966" y="11425"/>
                    </a:lnTo>
                    <a:lnTo>
                      <a:pt x="26113" y="11362"/>
                    </a:lnTo>
                    <a:lnTo>
                      <a:pt x="26134" y="11257"/>
                    </a:lnTo>
                    <a:lnTo>
                      <a:pt x="26050" y="11216"/>
                    </a:lnTo>
                    <a:lnTo>
                      <a:pt x="25966" y="11236"/>
                    </a:lnTo>
                    <a:lnTo>
                      <a:pt x="25883" y="11153"/>
                    </a:lnTo>
                    <a:lnTo>
                      <a:pt x="25924" y="11069"/>
                    </a:lnTo>
                    <a:lnTo>
                      <a:pt x="25945" y="10944"/>
                    </a:lnTo>
                    <a:lnTo>
                      <a:pt x="25862" y="10860"/>
                    </a:lnTo>
                    <a:lnTo>
                      <a:pt x="25820" y="10902"/>
                    </a:lnTo>
                    <a:lnTo>
                      <a:pt x="25778" y="10964"/>
                    </a:lnTo>
                    <a:lnTo>
                      <a:pt x="25778" y="10902"/>
                    </a:lnTo>
                    <a:lnTo>
                      <a:pt x="25820" y="10818"/>
                    </a:lnTo>
                    <a:lnTo>
                      <a:pt x="25757" y="10713"/>
                    </a:lnTo>
                    <a:lnTo>
                      <a:pt x="25652" y="10713"/>
                    </a:lnTo>
                    <a:lnTo>
                      <a:pt x="25631" y="10902"/>
                    </a:lnTo>
                    <a:lnTo>
                      <a:pt x="25527" y="10964"/>
                    </a:lnTo>
                    <a:lnTo>
                      <a:pt x="25506" y="11027"/>
                    </a:lnTo>
                    <a:lnTo>
                      <a:pt x="25443" y="10985"/>
                    </a:lnTo>
                    <a:lnTo>
                      <a:pt x="25443" y="10923"/>
                    </a:lnTo>
                    <a:lnTo>
                      <a:pt x="25401" y="10839"/>
                    </a:lnTo>
                    <a:lnTo>
                      <a:pt x="25318" y="10839"/>
                    </a:lnTo>
                    <a:lnTo>
                      <a:pt x="25297" y="10923"/>
                    </a:lnTo>
                    <a:lnTo>
                      <a:pt x="25318" y="10964"/>
                    </a:lnTo>
                    <a:lnTo>
                      <a:pt x="25297" y="11027"/>
                    </a:lnTo>
                    <a:lnTo>
                      <a:pt x="25339" y="11132"/>
                    </a:lnTo>
                    <a:lnTo>
                      <a:pt x="25339" y="11195"/>
                    </a:lnTo>
                    <a:lnTo>
                      <a:pt x="25297" y="11257"/>
                    </a:lnTo>
                    <a:lnTo>
                      <a:pt x="25234" y="11195"/>
                    </a:lnTo>
                    <a:lnTo>
                      <a:pt x="25234" y="11132"/>
                    </a:lnTo>
                    <a:lnTo>
                      <a:pt x="25192" y="11132"/>
                    </a:lnTo>
                    <a:lnTo>
                      <a:pt x="25171" y="11195"/>
                    </a:lnTo>
                    <a:lnTo>
                      <a:pt x="25213" y="11446"/>
                    </a:lnTo>
                    <a:lnTo>
                      <a:pt x="25234" y="11592"/>
                    </a:lnTo>
                    <a:lnTo>
                      <a:pt x="25401" y="11676"/>
                    </a:lnTo>
                    <a:lnTo>
                      <a:pt x="25443" y="11760"/>
                    </a:lnTo>
                    <a:lnTo>
                      <a:pt x="25443" y="11990"/>
                    </a:lnTo>
                    <a:lnTo>
                      <a:pt x="25422" y="11864"/>
                    </a:lnTo>
                    <a:lnTo>
                      <a:pt x="25339" y="11801"/>
                    </a:lnTo>
                    <a:lnTo>
                      <a:pt x="25192" y="11613"/>
                    </a:lnTo>
                    <a:lnTo>
                      <a:pt x="25171" y="11467"/>
                    </a:lnTo>
                    <a:lnTo>
                      <a:pt x="25108" y="11278"/>
                    </a:lnTo>
                    <a:lnTo>
                      <a:pt x="25025" y="11278"/>
                    </a:lnTo>
                    <a:lnTo>
                      <a:pt x="24983" y="11341"/>
                    </a:lnTo>
                    <a:lnTo>
                      <a:pt x="25004" y="11488"/>
                    </a:lnTo>
                    <a:lnTo>
                      <a:pt x="25087" y="11592"/>
                    </a:lnTo>
                    <a:lnTo>
                      <a:pt x="25108" y="11718"/>
                    </a:lnTo>
                    <a:lnTo>
                      <a:pt x="25067" y="11760"/>
                    </a:lnTo>
                    <a:lnTo>
                      <a:pt x="24983" y="11655"/>
                    </a:lnTo>
                    <a:lnTo>
                      <a:pt x="24774" y="11697"/>
                    </a:lnTo>
                    <a:lnTo>
                      <a:pt x="24711" y="11760"/>
                    </a:lnTo>
                    <a:lnTo>
                      <a:pt x="24648" y="11676"/>
                    </a:lnTo>
                    <a:lnTo>
                      <a:pt x="24564" y="11655"/>
                    </a:lnTo>
                    <a:lnTo>
                      <a:pt x="24376" y="11488"/>
                    </a:lnTo>
                    <a:lnTo>
                      <a:pt x="24146" y="11488"/>
                    </a:lnTo>
                    <a:lnTo>
                      <a:pt x="24125" y="11404"/>
                    </a:lnTo>
                    <a:lnTo>
                      <a:pt x="24083" y="11404"/>
                    </a:lnTo>
                    <a:lnTo>
                      <a:pt x="23937" y="11488"/>
                    </a:lnTo>
                    <a:lnTo>
                      <a:pt x="23874" y="11571"/>
                    </a:lnTo>
                    <a:lnTo>
                      <a:pt x="23707" y="11571"/>
                    </a:lnTo>
                    <a:lnTo>
                      <a:pt x="23560" y="11655"/>
                    </a:lnTo>
                    <a:lnTo>
                      <a:pt x="23435" y="11550"/>
                    </a:lnTo>
                    <a:lnTo>
                      <a:pt x="23414" y="11550"/>
                    </a:lnTo>
                    <a:lnTo>
                      <a:pt x="23393" y="11446"/>
                    </a:lnTo>
                    <a:lnTo>
                      <a:pt x="23330" y="11404"/>
                    </a:lnTo>
                    <a:lnTo>
                      <a:pt x="23204" y="11488"/>
                    </a:lnTo>
                    <a:lnTo>
                      <a:pt x="23204" y="11404"/>
                    </a:lnTo>
                    <a:lnTo>
                      <a:pt x="23037" y="11257"/>
                    </a:lnTo>
                    <a:lnTo>
                      <a:pt x="23016" y="11174"/>
                    </a:lnTo>
                    <a:lnTo>
                      <a:pt x="22974" y="11153"/>
                    </a:lnTo>
                    <a:lnTo>
                      <a:pt x="22974" y="11069"/>
                    </a:lnTo>
                    <a:lnTo>
                      <a:pt x="22995" y="11027"/>
                    </a:lnTo>
                    <a:lnTo>
                      <a:pt x="22932" y="10944"/>
                    </a:lnTo>
                    <a:lnTo>
                      <a:pt x="22890" y="10964"/>
                    </a:lnTo>
                    <a:lnTo>
                      <a:pt x="22870" y="10944"/>
                    </a:lnTo>
                    <a:lnTo>
                      <a:pt x="22870" y="10860"/>
                    </a:lnTo>
                    <a:lnTo>
                      <a:pt x="22807" y="10839"/>
                    </a:lnTo>
                    <a:lnTo>
                      <a:pt x="22702" y="10881"/>
                    </a:lnTo>
                    <a:lnTo>
                      <a:pt x="22577" y="10881"/>
                    </a:lnTo>
                    <a:lnTo>
                      <a:pt x="22493" y="10818"/>
                    </a:lnTo>
                    <a:lnTo>
                      <a:pt x="22451" y="10818"/>
                    </a:lnTo>
                    <a:lnTo>
                      <a:pt x="22409" y="10755"/>
                    </a:lnTo>
                    <a:lnTo>
                      <a:pt x="22305" y="10713"/>
                    </a:lnTo>
                    <a:lnTo>
                      <a:pt x="22200" y="10713"/>
                    </a:lnTo>
                    <a:lnTo>
                      <a:pt x="22263" y="10630"/>
                    </a:lnTo>
                    <a:lnTo>
                      <a:pt x="22263" y="10546"/>
                    </a:lnTo>
                    <a:lnTo>
                      <a:pt x="22346" y="10462"/>
                    </a:lnTo>
                    <a:lnTo>
                      <a:pt x="22346" y="10420"/>
                    </a:lnTo>
                    <a:lnTo>
                      <a:pt x="22263" y="10400"/>
                    </a:lnTo>
                    <a:lnTo>
                      <a:pt x="22179" y="10400"/>
                    </a:lnTo>
                    <a:lnTo>
                      <a:pt x="22158" y="10148"/>
                    </a:lnTo>
                    <a:lnTo>
                      <a:pt x="22095" y="10127"/>
                    </a:lnTo>
                    <a:lnTo>
                      <a:pt x="22095" y="10086"/>
                    </a:lnTo>
                    <a:lnTo>
                      <a:pt x="22179" y="10023"/>
                    </a:lnTo>
                    <a:lnTo>
                      <a:pt x="22200" y="9981"/>
                    </a:lnTo>
                    <a:lnTo>
                      <a:pt x="22158" y="9939"/>
                    </a:lnTo>
                    <a:lnTo>
                      <a:pt x="22179" y="9876"/>
                    </a:lnTo>
                    <a:lnTo>
                      <a:pt x="22179" y="9772"/>
                    </a:lnTo>
                    <a:cubicBezTo>
                      <a:pt x="22284" y="9709"/>
                      <a:pt x="22388" y="9688"/>
                      <a:pt x="22493" y="9604"/>
                    </a:cubicBezTo>
                    <a:lnTo>
                      <a:pt x="22514" y="9625"/>
                    </a:lnTo>
                    <a:lnTo>
                      <a:pt x="22598" y="9604"/>
                    </a:lnTo>
                    <a:lnTo>
                      <a:pt x="22681" y="9500"/>
                    </a:lnTo>
                    <a:lnTo>
                      <a:pt x="22702" y="9500"/>
                    </a:lnTo>
                    <a:lnTo>
                      <a:pt x="22702" y="9604"/>
                    </a:lnTo>
                    <a:lnTo>
                      <a:pt x="22765" y="9709"/>
                    </a:lnTo>
                    <a:lnTo>
                      <a:pt x="22828" y="9730"/>
                    </a:lnTo>
                    <a:lnTo>
                      <a:pt x="22911" y="9688"/>
                    </a:lnTo>
                    <a:lnTo>
                      <a:pt x="22995" y="9709"/>
                    </a:lnTo>
                    <a:lnTo>
                      <a:pt x="23037" y="9793"/>
                    </a:lnTo>
                    <a:lnTo>
                      <a:pt x="23121" y="9793"/>
                    </a:lnTo>
                    <a:lnTo>
                      <a:pt x="23183" y="9835"/>
                    </a:lnTo>
                    <a:lnTo>
                      <a:pt x="23225" y="9835"/>
                    </a:lnTo>
                    <a:lnTo>
                      <a:pt x="23225" y="9730"/>
                    </a:lnTo>
                    <a:lnTo>
                      <a:pt x="23288" y="9730"/>
                    </a:lnTo>
                    <a:lnTo>
                      <a:pt x="23351" y="9709"/>
                    </a:lnTo>
                    <a:lnTo>
                      <a:pt x="23414" y="9730"/>
                    </a:lnTo>
                    <a:lnTo>
                      <a:pt x="23414" y="9814"/>
                    </a:lnTo>
                    <a:lnTo>
                      <a:pt x="23455" y="9835"/>
                    </a:lnTo>
                    <a:lnTo>
                      <a:pt x="23539" y="9814"/>
                    </a:lnTo>
                    <a:lnTo>
                      <a:pt x="23602" y="9730"/>
                    </a:lnTo>
                    <a:lnTo>
                      <a:pt x="23644" y="9772"/>
                    </a:lnTo>
                    <a:lnTo>
                      <a:pt x="23665" y="9835"/>
                    </a:lnTo>
                    <a:lnTo>
                      <a:pt x="23727" y="9835"/>
                    </a:lnTo>
                    <a:lnTo>
                      <a:pt x="23748" y="9793"/>
                    </a:lnTo>
                    <a:lnTo>
                      <a:pt x="23769" y="9793"/>
                    </a:lnTo>
                    <a:lnTo>
                      <a:pt x="23832" y="9709"/>
                    </a:lnTo>
                    <a:lnTo>
                      <a:pt x="23916" y="9709"/>
                    </a:lnTo>
                    <a:lnTo>
                      <a:pt x="23937" y="9772"/>
                    </a:lnTo>
                    <a:lnTo>
                      <a:pt x="23979" y="9793"/>
                    </a:lnTo>
                    <a:lnTo>
                      <a:pt x="24041" y="9772"/>
                    </a:lnTo>
                    <a:lnTo>
                      <a:pt x="24041" y="9709"/>
                    </a:lnTo>
                    <a:lnTo>
                      <a:pt x="24020" y="9667"/>
                    </a:lnTo>
                    <a:lnTo>
                      <a:pt x="24083" y="9583"/>
                    </a:lnTo>
                    <a:lnTo>
                      <a:pt x="24083" y="9521"/>
                    </a:lnTo>
                    <a:lnTo>
                      <a:pt x="24146" y="9458"/>
                    </a:lnTo>
                    <a:lnTo>
                      <a:pt x="24146" y="9374"/>
                    </a:lnTo>
                    <a:lnTo>
                      <a:pt x="24062" y="9374"/>
                    </a:lnTo>
                    <a:lnTo>
                      <a:pt x="24041" y="9291"/>
                    </a:lnTo>
                    <a:lnTo>
                      <a:pt x="24062" y="9186"/>
                    </a:lnTo>
                    <a:lnTo>
                      <a:pt x="24146" y="9165"/>
                    </a:lnTo>
                    <a:lnTo>
                      <a:pt x="24146" y="9060"/>
                    </a:lnTo>
                    <a:lnTo>
                      <a:pt x="24041" y="8998"/>
                    </a:lnTo>
                    <a:lnTo>
                      <a:pt x="23958" y="9039"/>
                    </a:lnTo>
                    <a:lnTo>
                      <a:pt x="23958" y="9102"/>
                    </a:lnTo>
                    <a:lnTo>
                      <a:pt x="23916" y="9165"/>
                    </a:lnTo>
                    <a:lnTo>
                      <a:pt x="23832" y="9102"/>
                    </a:lnTo>
                    <a:lnTo>
                      <a:pt x="23707" y="9102"/>
                    </a:lnTo>
                    <a:lnTo>
                      <a:pt x="23560" y="9249"/>
                    </a:lnTo>
                    <a:lnTo>
                      <a:pt x="23455" y="9311"/>
                    </a:lnTo>
                    <a:lnTo>
                      <a:pt x="23455" y="9270"/>
                    </a:lnTo>
                    <a:lnTo>
                      <a:pt x="23602" y="9186"/>
                    </a:lnTo>
                    <a:lnTo>
                      <a:pt x="23644" y="9102"/>
                    </a:lnTo>
                    <a:lnTo>
                      <a:pt x="23644" y="8977"/>
                    </a:lnTo>
                    <a:lnTo>
                      <a:pt x="23602" y="9060"/>
                    </a:lnTo>
                    <a:lnTo>
                      <a:pt x="23539" y="9039"/>
                    </a:lnTo>
                    <a:lnTo>
                      <a:pt x="23539" y="8935"/>
                    </a:lnTo>
                    <a:lnTo>
                      <a:pt x="23644" y="8851"/>
                    </a:lnTo>
                    <a:lnTo>
                      <a:pt x="23560" y="8726"/>
                    </a:lnTo>
                    <a:lnTo>
                      <a:pt x="23644" y="8642"/>
                    </a:lnTo>
                    <a:lnTo>
                      <a:pt x="23727" y="8642"/>
                    </a:lnTo>
                    <a:lnTo>
                      <a:pt x="23707" y="8684"/>
                    </a:lnTo>
                    <a:lnTo>
                      <a:pt x="23748" y="8851"/>
                    </a:lnTo>
                    <a:lnTo>
                      <a:pt x="23832" y="8935"/>
                    </a:lnTo>
                    <a:lnTo>
                      <a:pt x="23874" y="8893"/>
                    </a:lnTo>
                    <a:lnTo>
                      <a:pt x="23979" y="8893"/>
                    </a:lnTo>
                    <a:lnTo>
                      <a:pt x="24041" y="8767"/>
                    </a:lnTo>
                    <a:lnTo>
                      <a:pt x="23979" y="8726"/>
                    </a:lnTo>
                    <a:lnTo>
                      <a:pt x="23979" y="8663"/>
                    </a:lnTo>
                    <a:lnTo>
                      <a:pt x="24062" y="8663"/>
                    </a:lnTo>
                    <a:lnTo>
                      <a:pt x="24083" y="8726"/>
                    </a:lnTo>
                    <a:lnTo>
                      <a:pt x="24146" y="8684"/>
                    </a:lnTo>
                    <a:lnTo>
                      <a:pt x="24251" y="8621"/>
                    </a:lnTo>
                    <a:lnTo>
                      <a:pt x="24271" y="8475"/>
                    </a:lnTo>
                    <a:lnTo>
                      <a:pt x="24292" y="8579"/>
                    </a:lnTo>
                    <a:lnTo>
                      <a:pt x="24355" y="8579"/>
                    </a:lnTo>
                    <a:lnTo>
                      <a:pt x="24460" y="8516"/>
                    </a:lnTo>
                    <a:lnTo>
                      <a:pt x="24376" y="8684"/>
                    </a:lnTo>
                    <a:lnTo>
                      <a:pt x="24376" y="8851"/>
                    </a:lnTo>
                    <a:lnTo>
                      <a:pt x="24439" y="8830"/>
                    </a:lnTo>
                    <a:lnTo>
                      <a:pt x="24481" y="8851"/>
                    </a:lnTo>
                    <a:lnTo>
                      <a:pt x="24439" y="8935"/>
                    </a:lnTo>
                    <a:lnTo>
                      <a:pt x="24502" y="8935"/>
                    </a:lnTo>
                    <a:lnTo>
                      <a:pt x="24564" y="8788"/>
                    </a:lnTo>
                    <a:lnTo>
                      <a:pt x="24606" y="8747"/>
                    </a:lnTo>
                    <a:lnTo>
                      <a:pt x="24690" y="8579"/>
                    </a:lnTo>
                    <a:lnTo>
                      <a:pt x="24774" y="8558"/>
                    </a:lnTo>
                    <a:lnTo>
                      <a:pt x="24753" y="8684"/>
                    </a:lnTo>
                    <a:lnTo>
                      <a:pt x="24648" y="8788"/>
                    </a:lnTo>
                    <a:lnTo>
                      <a:pt x="24669" y="8977"/>
                    </a:lnTo>
                    <a:lnTo>
                      <a:pt x="24753" y="8977"/>
                    </a:lnTo>
                    <a:lnTo>
                      <a:pt x="24815" y="9039"/>
                    </a:lnTo>
                    <a:lnTo>
                      <a:pt x="24878" y="8956"/>
                    </a:lnTo>
                    <a:lnTo>
                      <a:pt x="25004" y="8851"/>
                    </a:lnTo>
                    <a:lnTo>
                      <a:pt x="25067" y="8684"/>
                    </a:lnTo>
                    <a:lnTo>
                      <a:pt x="25108" y="8558"/>
                    </a:lnTo>
                    <a:lnTo>
                      <a:pt x="25087" y="8433"/>
                    </a:lnTo>
                    <a:lnTo>
                      <a:pt x="25129" y="8370"/>
                    </a:lnTo>
                    <a:lnTo>
                      <a:pt x="25108" y="8328"/>
                    </a:lnTo>
                    <a:lnTo>
                      <a:pt x="25025" y="8328"/>
                    </a:lnTo>
                    <a:lnTo>
                      <a:pt x="24983" y="8307"/>
                    </a:lnTo>
                    <a:lnTo>
                      <a:pt x="24899" y="8349"/>
                    </a:lnTo>
                    <a:lnTo>
                      <a:pt x="24899" y="8223"/>
                    </a:lnTo>
                    <a:lnTo>
                      <a:pt x="24941" y="8203"/>
                    </a:lnTo>
                    <a:lnTo>
                      <a:pt x="24920" y="8140"/>
                    </a:lnTo>
                    <a:lnTo>
                      <a:pt x="24815" y="8140"/>
                    </a:lnTo>
                    <a:lnTo>
                      <a:pt x="24795" y="8098"/>
                    </a:lnTo>
                    <a:lnTo>
                      <a:pt x="24690" y="8014"/>
                    </a:lnTo>
                    <a:lnTo>
                      <a:pt x="24690" y="7931"/>
                    </a:lnTo>
                    <a:lnTo>
                      <a:pt x="24606" y="7742"/>
                    </a:lnTo>
                    <a:lnTo>
                      <a:pt x="24585" y="7617"/>
                    </a:lnTo>
                    <a:lnTo>
                      <a:pt x="24627" y="7491"/>
                    </a:lnTo>
                    <a:lnTo>
                      <a:pt x="24585" y="7324"/>
                    </a:lnTo>
                    <a:lnTo>
                      <a:pt x="24502" y="7470"/>
                    </a:lnTo>
                    <a:lnTo>
                      <a:pt x="24502" y="7575"/>
                    </a:lnTo>
                    <a:lnTo>
                      <a:pt x="24418" y="7428"/>
                    </a:lnTo>
                    <a:lnTo>
                      <a:pt x="24292" y="7366"/>
                    </a:lnTo>
                    <a:lnTo>
                      <a:pt x="24271" y="7114"/>
                    </a:lnTo>
                    <a:lnTo>
                      <a:pt x="24188" y="7073"/>
                    </a:lnTo>
                    <a:lnTo>
                      <a:pt x="24167" y="6884"/>
                    </a:lnTo>
                    <a:lnTo>
                      <a:pt x="24083" y="6780"/>
                    </a:lnTo>
                    <a:lnTo>
                      <a:pt x="24083" y="6675"/>
                    </a:lnTo>
                    <a:lnTo>
                      <a:pt x="24041" y="6591"/>
                    </a:lnTo>
                    <a:lnTo>
                      <a:pt x="24041" y="6529"/>
                    </a:lnTo>
                    <a:lnTo>
                      <a:pt x="24146" y="6529"/>
                    </a:lnTo>
                    <a:lnTo>
                      <a:pt x="24167" y="6382"/>
                    </a:lnTo>
                    <a:lnTo>
                      <a:pt x="24251" y="6382"/>
                    </a:lnTo>
                    <a:lnTo>
                      <a:pt x="24271" y="6424"/>
                    </a:lnTo>
                    <a:lnTo>
                      <a:pt x="24355" y="6361"/>
                    </a:lnTo>
                    <a:lnTo>
                      <a:pt x="24355" y="6257"/>
                    </a:lnTo>
                    <a:lnTo>
                      <a:pt x="24460" y="6026"/>
                    </a:lnTo>
                    <a:lnTo>
                      <a:pt x="24460" y="5922"/>
                    </a:lnTo>
                    <a:lnTo>
                      <a:pt x="24481" y="5880"/>
                    </a:lnTo>
                    <a:lnTo>
                      <a:pt x="24397" y="5692"/>
                    </a:lnTo>
                    <a:lnTo>
                      <a:pt x="24460" y="5566"/>
                    </a:lnTo>
                    <a:lnTo>
                      <a:pt x="24523" y="5566"/>
                    </a:lnTo>
                    <a:lnTo>
                      <a:pt x="24523" y="5399"/>
                    </a:lnTo>
                    <a:lnTo>
                      <a:pt x="24627" y="5252"/>
                    </a:lnTo>
                    <a:lnTo>
                      <a:pt x="24627" y="5148"/>
                    </a:lnTo>
                    <a:lnTo>
                      <a:pt x="24690" y="5064"/>
                    </a:lnTo>
                    <a:lnTo>
                      <a:pt x="24690" y="4855"/>
                    </a:lnTo>
                    <a:lnTo>
                      <a:pt x="24774" y="4834"/>
                    </a:lnTo>
                    <a:lnTo>
                      <a:pt x="24774" y="4729"/>
                    </a:lnTo>
                    <a:lnTo>
                      <a:pt x="24899" y="4583"/>
                    </a:lnTo>
                    <a:lnTo>
                      <a:pt x="24899" y="4478"/>
                    </a:lnTo>
                    <a:cubicBezTo>
                      <a:pt x="24918" y="4516"/>
                      <a:pt x="24966" y="4536"/>
                      <a:pt x="25020" y="4536"/>
                    </a:cubicBezTo>
                    <a:cubicBezTo>
                      <a:pt x="25085" y="4536"/>
                      <a:pt x="25158" y="4505"/>
                      <a:pt x="25192" y="4436"/>
                    </a:cubicBezTo>
                    <a:lnTo>
                      <a:pt x="25255" y="4122"/>
                    </a:lnTo>
                    <a:lnTo>
                      <a:pt x="25359" y="4122"/>
                    </a:lnTo>
                    <a:lnTo>
                      <a:pt x="25506" y="3955"/>
                    </a:lnTo>
                    <a:lnTo>
                      <a:pt x="25652" y="3892"/>
                    </a:lnTo>
                    <a:lnTo>
                      <a:pt x="25820" y="3725"/>
                    </a:lnTo>
                    <a:lnTo>
                      <a:pt x="25862" y="3725"/>
                    </a:lnTo>
                    <a:lnTo>
                      <a:pt x="25987" y="3599"/>
                    </a:lnTo>
                    <a:lnTo>
                      <a:pt x="25987" y="3516"/>
                    </a:lnTo>
                    <a:lnTo>
                      <a:pt x="26050" y="3474"/>
                    </a:lnTo>
                    <a:lnTo>
                      <a:pt x="26050" y="3390"/>
                    </a:lnTo>
                    <a:lnTo>
                      <a:pt x="25966" y="3285"/>
                    </a:lnTo>
                    <a:lnTo>
                      <a:pt x="25987" y="3223"/>
                    </a:lnTo>
                    <a:lnTo>
                      <a:pt x="25987" y="3160"/>
                    </a:lnTo>
                    <a:lnTo>
                      <a:pt x="25883" y="2993"/>
                    </a:lnTo>
                    <a:lnTo>
                      <a:pt x="25820" y="2993"/>
                    </a:lnTo>
                    <a:lnTo>
                      <a:pt x="25736" y="3013"/>
                    </a:lnTo>
                    <a:lnTo>
                      <a:pt x="25631" y="2972"/>
                    </a:lnTo>
                    <a:lnTo>
                      <a:pt x="25548" y="2993"/>
                    </a:lnTo>
                    <a:lnTo>
                      <a:pt x="25443" y="2909"/>
                    </a:lnTo>
                    <a:lnTo>
                      <a:pt x="25359" y="2909"/>
                    </a:lnTo>
                    <a:lnTo>
                      <a:pt x="25297" y="2846"/>
                    </a:lnTo>
                    <a:lnTo>
                      <a:pt x="25129" y="2867"/>
                    </a:lnTo>
                    <a:lnTo>
                      <a:pt x="25025" y="2972"/>
                    </a:lnTo>
                    <a:lnTo>
                      <a:pt x="24941" y="2993"/>
                    </a:lnTo>
                    <a:lnTo>
                      <a:pt x="24774" y="3118"/>
                    </a:lnTo>
                    <a:lnTo>
                      <a:pt x="24774" y="3181"/>
                    </a:lnTo>
                    <a:lnTo>
                      <a:pt x="24878" y="3265"/>
                    </a:lnTo>
                    <a:lnTo>
                      <a:pt x="24941" y="3390"/>
                    </a:lnTo>
                    <a:lnTo>
                      <a:pt x="24941" y="3516"/>
                    </a:lnTo>
                    <a:lnTo>
                      <a:pt x="24983" y="3641"/>
                    </a:lnTo>
                    <a:lnTo>
                      <a:pt x="24941" y="3704"/>
                    </a:lnTo>
                    <a:lnTo>
                      <a:pt x="24941" y="3809"/>
                    </a:lnTo>
                    <a:lnTo>
                      <a:pt x="25025" y="3913"/>
                    </a:lnTo>
                    <a:lnTo>
                      <a:pt x="25025" y="3934"/>
                    </a:lnTo>
                    <a:lnTo>
                      <a:pt x="25004" y="3955"/>
                    </a:lnTo>
                    <a:cubicBezTo>
                      <a:pt x="24983" y="4018"/>
                      <a:pt x="24941" y="4081"/>
                      <a:pt x="24920" y="4143"/>
                    </a:cubicBezTo>
                    <a:lnTo>
                      <a:pt x="24899" y="4081"/>
                    </a:lnTo>
                    <a:lnTo>
                      <a:pt x="24920" y="4018"/>
                    </a:lnTo>
                    <a:lnTo>
                      <a:pt x="24920" y="3934"/>
                    </a:lnTo>
                    <a:lnTo>
                      <a:pt x="24815" y="3871"/>
                    </a:lnTo>
                    <a:lnTo>
                      <a:pt x="24774" y="3725"/>
                    </a:lnTo>
                    <a:lnTo>
                      <a:pt x="24795" y="3662"/>
                    </a:lnTo>
                    <a:lnTo>
                      <a:pt x="24711" y="3495"/>
                    </a:lnTo>
                    <a:lnTo>
                      <a:pt x="24606" y="3474"/>
                    </a:lnTo>
                    <a:lnTo>
                      <a:pt x="24564" y="3411"/>
                    </a:lnTo>
                    <a:lnTo>
                      <a:pt x="24502" y="3411"/>
                    </a:lnTo>
                    <a:lnTo>
                      <a:pt x="24481" y="3578"/>
                    </a:lnTo>
                    <a:lnTo>
                      <a:pt x="24418" y="3578"/>
                    </a:lnTo>
                    <a:lnTo>
                      <a:pt x="24292" y="3369"/>
                    </a:lnTo>
                    <a:lnTo>
                      <a:pt x="24209" y="3369"/>
                    </a:lnTo>
                    <a:lnTo>
                      <a:pt x="24146" y="3285"/>
                    </a:lnTo>
                    <a:lnTo>
                      <a:pt x="24062" y="3327"/>
                    </a:lnTo>
                    <a:lnTo>
                      <a:pt x="24083" y="3495"/>
                    </a:lnTo>
                    <a:lnTo>
                      <a:pt x="24041" y="3516"/>
                    </a:lnTo>
                    <a:lnTo>
                      <a:pt x="23958" y="3495"/>
                    </a:lnTo>
                    <a:lnTo>
                      <a:pt x="23895" y="3620"/>
                    </a:lnTo>
                    <a:lnTo>
                      <a:pt x="23895" y="3704"/>
                    </a:lnTo>
                    <a:lnTo>
                      <a:pt x="23832" y="3746"/>
                    </a:lnTo>
                    <a:lnTo>
                      <a:pt x="23748" y="4039"/>
                    </a:lnTo>
                    <a:lnTo>
                      <a:pt x="23748" y="4143"/>
                    </a:lnTo>
                    <a:lnTo>
                      <a:pt x="23686" y="4227"/>
                    </a:lnTo>
                    <a:lnTo>
                      <a:pt x="23686" y="4353"/>
                    </a:lnTo>
                    <a:lnTo>
                      <a:pt x="23665" y="4374"/>
                    </a:lnTo>
                    <a:lnTo>
                      <a:pt x="23665" y="4478"/>
                    </a:lnTo>
                    <a:lnTo>
                      <a:pt x="23581" y="4541"/>
                    </a:lnTo>
                    <a:lnTo>
                      <a:pt x="23581" y="4771"/>
                    </a:lnTo>
                    <a:lnTo>
                      <a:pt x="23518" y="4813"/>
                    </a:lnTo>
                    <a:lnTo>
                      <a:pt x="23455" y="4792"/>
                    </a:lnTo>
                    <a:lnTo>
                      <a:pt x="23372" y="4980"/>
                    </a:lnTo>
                    <a:lnTo>
                      <a:pt x="23414" y="5064"/>
                    </a:lnTo>
                    <a:lnTo>
                      <a:pt x="23372" y="5169"/>
                    </a:lnTo>
                    <a:lnTo>
                      <a:pt x="23372" y="5273"/>
                    </a:lnTo>
                    <a:lnTo>
                      <a:pt x="23309" y="5378"/>
                    </a:lnTo>
                    <a:lnTo>
                      <a:pt x="23351" y="5462"/>
                    </a:lnTo>
                    <a:lnTo>
                      <a:pt x="23330" y="5524"/>
                    </a:lnTo>
                    <a:lnTo>
                      <a:pt x="23204" y="5524"/>
                    </a:lnTo>
                    <a:lnTo>
                      <a:pt x="23246" y="5587"/>
                    </a:lnTo>
                    <a:lnTo>
                      <a:pt x="23351" y="5629"/>
                    </a:lnTo>
                    <a:lnTo>
                      <a:pt x="23351" y="5734"/>
                    </a:lnTo>
                    <a:lnTo>
                      <a:pt x="23267" y="5713"/>
                    </a:lnTo>
                    <a:lnTo>
                      <a:pt x="23204" y="5734"/>
                    </a:lnTo>
                    <a:lnTo>
                      <a:pt x="23121" y="5796"/>
                    </a:lnTo>
                    <a:lnTo>
                      <a:pt x="23037" y="5754"/>
                    </a:lnTo>
                    <a:lnTo>
                      <a:pt x="22995" y="5817"/>
                    </a:lnTo>
                    <a:lnTo>
                      <a:pt x="22995" y="5922"/>
                    </a:lnTo>
                    <a:lnTo>
                      <a:pt x="22932" y="5964"/>
                    </a:lnTo>
                    <a:lnTo>
                      <a:pt x="22849" y="5922"/>
                    </a:lnTo>
                    <a:lnTo>
                      <a:pt x="22849" y="5817"/>
                    </a:lnTo>
                    <a:lnTo>
                      <a:pt x="22890" y="5734"/>
                    </a:lnTo>
                    <a:lnTo>
                      <a:pt x="22828" y="5650"/>
                    </a:lnTo>
                    <a:lnTo>
                      <a:pt x="22828" y="5482"/>
                    </a:lnTo>
                    <a:lnTo>
                      <a:pt x="22911" y="5294"/>
                    </a:lnTo>
                    <a:lnTo>
                      <a:pt x="22932" y="5169"/>
                    </a:lnTo>
                    <a:lnTo>
                      <a:pt x="23016" y="5085"/>
                    </a:lnTo>
                    <a:lnTo>
                      <a:pt x="23016" y="4980"/>
                    </a:lnTo>
                    <a:lnTo>
                      <a:pt x="23037" y="4876"/>
                    </a:lnTo>
                    <a:lnTo>
                      <a:pt x="23100" y="4646"/>
                    </a:lnTo>
                    <a:lnTo>
                      <a:pt x="23225" y="4562"/>
                    </a:lnTo>
                    <a:lnTo>
                      <a:pt x="23225" y="4436"/>
                    </a:lnTo>
                    <a:lnTo>
                      <a:pt x="23100" y="4436"/>
                    </a:lnTo>
                    <a:lnTo>
                      <a:pt x="23100" y="4353"/>
                    </a:lnTo>
                    <a:lnTo>
                      <a:pt x="23163" y="4269"/>
                    </a:lnTo>
                    <a:lnTo>
                      <a:pt x="23163" y="4039"/>
                    </a:lnTo>
                    <a:lnTo>
                      <a:pt x="23121" y="3976"/>
                    </a:lnTo>
                    <a:lnTo>
                      <a:pt x="23058" y="3850"/>
                    </a:lnTo>
                    <a:lnTo>
                      <a:pt x="23100" y="3809"/>
                    </a:lnTo>
                    <a:lnTo>
                      <a:pt x="23100" y="3662"/>
                    </a:lnTo>
                    <a:lnTo>
                      <a:pt x="23016" y="3662"/>
                    </a:lnTo>
                    <a:lnTo>
                      <a:pt x="22911" y="3537"/>
                    </a:lnTo>
                    <a:lnTo>
                      <a:pt x="22744" y="3599"/>
                    </a:lnTo>
                    <a:lnTo>
                      <a:pt x="22723" y="3725"/>
                    </a:lnTo>
                    <a:lnTo>
                      <a:pt x="22828" y="3809"/>
                    </a:lnTo>
                    <a:lnTo>
                      <a:pt x="22828" y="3913"/>
                    </a:lnTo>
                    <a:lnTo>
                      <a:pt x="22890" y="3976"/>
                    </a:lnTo>
                    <a:lnTo>
                      <a:pt x="22890" y="4060"/>
                    </a:lnTo>
                    <a:lnTo>
                      <a:pt x="22807" y="4060"/>
                    </a:lnTo>
                    <a:lnTo>
                      <a:pt x="22786" y="3955"/>
                    </a:lnTo>
                    <a:lnTo>
                      <a:pt x="22702" y="3955"/>
                    </a:lnTo>
                    <a:lnTo>
                      <a:pt x="22639" y="4081"/>
                    </a:lnTo>
                    <a:lnTo>
                      <a:pt x="22702" y="4122"/>
                    </a:lnTo>
                    <a:lnTo>
                      <a:pt x="22723" y="4227"/>
                    </a:lnTo>
                    <a:lnTo>
                      <a:pt x="22786" y="4353"/>
                    </a:lnTo>
                    <a:lnTo>
                      <a:pt x="22723" y="4394"/>
                    </a:lnTo>
                    <a:lnTo>
                      <a:pt x="22702" y="4353"/>
                    </a:lnTo>
                    <a:lnTo>
                      <a:pt x="22639" y="4290"/>
                    </a:lnTo>
                    <a:lnTo>
                      <a:pt x="22618" y="4436"/>
                    </a:lnTo>
                    <a:lnTo>
                      <a:pt x="22514" y="4353"/>
                    </a:lnTo>
                    <a:lnTo>
                      <a:pt x="22514" y="4248"/>
                    </a:lnTo>
                    <a:lnTo>
                      <a:pt x="22430" y="4248"/>
                    </a:lnTo>
                    <a:lnTo>
                      <a:pt x="22388" y="4353"/>
                    </a:lnTo>
                    <a:lnTo>
                      <a:pt x="22326" y="4332"/>
                    </a:lnTo>
                    <a:lnTo>
                      <a:pt x="22326" y="4185"/>
                    </a:lnTo>
                    <a:lnTo>
                      <a:pt x="22409" y="4122"/>
                    </a:lnTo>
                    <a:lnTo>
                      <a:pt x="22388" y="4081"/>
                    </a:lnTo>
                    <a:lnTo>
                      <a:pt x="22221" y="4143"/>
                    </a:lnTo>
                    <a:lnTo>
                      <a:pt x="22095" y="4269"/>
                    </a:lnTo>
                    <a:lnTo>
                      <a:pt x="22012" y="4143"/>
                    </a:lnTo>
                    <a:lnTo>
                      <a:pt x="21949" y="4143"/>
                    </a:lnTo>
                    <a:lnTo>
                      <a:pt x="21865" y="4227"/>
                    </a:lnTo>
                    <a:lnTo>
                      <a:pt x="21740" y="4227"/>
                    </a:lnTo>
                    <a:lnTo>
                      <a:pt x="21698" y="4164"/>
                    </a:lnTo>
                    <a:lnTo>
                      <a:pt x="21572" y="4185"/>
                    </a:lnTo>
                    <a:lnTo>
                      <a:pt x="21530" y="4143"/>
                    </a:lnTo>
                    <a:lnTo>
                      <a:pt x="21635" y="4060"/>
                    </a:lnTo>
                    <a:lnTo>
                      <a:pt x="21782" y="4039"/>
                    </a:lnTo>
                    <a:lnTo>
                      <a:pt x="21865" y="4060"/>
                    </a:lnTo>
                    <a:lnTo>
                      <a:pt x="21991" y="4039"/>
                    </a:lnTo>
                    <a:lnTo>
                      <a:pt x="21991" y="3955"/>
                    </a:lnTo>
                    <a:lnTo>
                      <a:pt x="22074" y="3934"/>
                    </a:lnTo>
                    <a:lnTo>
                      <a:pt x="22158" y="3955"/>
                    </a:lnTo>
                    <a:lnTo>
                      <a:pt x="22263" y="3850"/>
                    </a:lnTo>
                    <a:lnTo>
                      <a:pt x="22263" y="3746"/>
                    </a:lnTo>
                    <a:lnTo>
                      <a:pt x="22284" y="3662"/>
                    </a:lnTo>
                    <a:lnTo>
                      <a:pt x="22200" y="3599"/>
                    </a:lnTo>
                    <a:lnTo>
                      <a:pt x="22095" y="3411"/>
                    </a:lnTo>
                    <a:lnTo>
                      <a:pt x="21970" y="3348"/>
                    </a:lnTo>
                    <a:lnTo>
                      <a:pt x="21949" y="3285"/>
                    </a:lnTo>
                    <a:lnTo>
                      <a:pt x="21761" y="3118"/>
                    </a:lnTo>
                    <a:lnTo>
                      <a:pt x="21740" y="3076"/>
                    </a:lnTo>
                    <a:lnTo>
                      <a:pt x="21635" y="3076"/>
                    </a:lnTo>
                    <a:lnTo>
                      <a:pt x="21489" y="3139"/>
                    </a:lnTo>
                    <a:lnTo>
                      <a:pt x="21426" y="3139"/>
                    </a:lnTo>
                    <a:lnTo>
                      <a:pt x="21238" y="3327"/>
                    </a:lnTo>
                    <a:lnTo>
                      <a:pt x="21279" y="3390"/>
                    </a:lnTo>
                    <a:lnTo>
                      <a:pt x="21279" y="3453"/>
                    </a:lnTo>
                    <a:lnTo>
                      <a:pt x="21217" y="3495"/>
                    </a:lnTo>
                    <a:lnTo>
                      <a:pt x="21133" y="3516"/>
                    </a:lnTo>
                    <a:lnTo>
                      <a:pt x="21133" y="3453"/>
                    </a:lnTo>
                    <a:lnTo>
                      <a:pt x="21049" y="3495"/>
                    </a:lnTo>
                    <a:lnTo>
                      <a:pt x="20966" y="3432"/>
                    </a:lnTo>
                    <a:lnTo>
                      <a:pt x="20861" y="3432"/>
                    </a:lnTo>
                    <a:lnTo>
                      <a:pt x="20819" y="3495"/>
                    </a:lnTo>
                    <a:lnTo>
                      <a:pt x="20714" y="3495"/>
                    </a:lnTo>
                    <a:lnTo>
                      <a:pt x="20652" y="3432"/>
                    </a:lnTo>
                    <a:lnTo>
                      <a:pt x="20714" y="3390"/>
                    </a:lnTo>
                    <a:lnTo>
                      <a:pt x="20861" y="3348"/>
                    </a:lnTo>
                    <a:lnTo>
                      <a:pt x="20924" y="3244"/>
                    </a:lnTo>
                    <a:lnTo>
                      <a:pt x="21028" y="3223"/>
                    </a:lnTo>
                    <a:lnTo>
                      <a:pt x="21112" y="3244"/>
                    </a:lnTo>
                    <a:lnTo>
                      <a:pt x="21175" y="3139"/>
                    </a:lnTo>
                    <a:lnTo>
                      <a:pt x="21175" y="3013"/>
                    </a:lnTo>
                    <a:lnTo>
                      <a:pt x="21238" y="2972"/>
                    </a:lnTo>
                    <a:lnTo>
                      <a:pt x="21321" y="2972"/>
                    </a:lnTo>
                    <a:lnTo>
                      <a:pt x="21384" y="2804"/>
                    </a:lnTo>
                    <a:lnTo>
                      <a:pt x="21384" y="2616"/>
                    </a:lnTo>
                    <a:lnTo>
                      <a:pt x="21426" y="2553"/>
                    </a:lnTo>
                    <a:lnTo>
                      <a:pt x="21384" y="2449"/>
                    </a:lnTo>
                    <a:lnTo>
                      <a:pt x="21279" y="2449"/>
                    </a:lnTo>
                    <a:lnTo>
                      <a:pt x="21112" y="2490"/>
                    </a:lnTo>
                    <a:lnTo>
                      <a:pt x="20903" y="2553"/>
                    </a:lnTo>
                    <a:lnTo>
                      <a:pt x="20694" y="2616"/>
                    </a:lnTo>
                    <a:lnTo>
                      <a:pt x="20547" y="2658"/>
                    </a:lnTo>
                    <a:cubicBezTo>
                      <a:pt x="20652" y="2616"/>
                      <a:pt x="20798" y="2574"/>
                      <a:pt x="20903" y="2511"/>
                    </a:cubicBezTo>
                    <a:cubicBezTo>
                      <a:pt x="20945" y="2511"/>
                      <a:pt x="21028" y="2490"/>
                      <a:pt x="21070" y="2490"/>
                    </a:cubicBezTo>
                    <a:cubicBezTo>
                      <a:pt x="21217" y="2469"/>
                      <a:pt x="21238" y="2344"/>
                      <a:pt x="21175" y="2239"/>
                    </a:cubicBezTo>
                    <a:lnTo>
                      <a:pt x="21238" y="2177"/>
                    </a:lnTo>
                    <a:lnTo>
                      <a:pt x="21217" y="2072"/>
                    </a:lnTo>
                    <a:lnTo>
                      <a:pt x="21217" y="1967"/>
                    </a:lnTo>
                    <a:lnTo>
                      <a:pt x="21154" y="1884"/>
                    </a:lnTo>
                    <a:lnTo>
                      <a:pt x="21217" y="1842"/>
                    </a:lnTo>
                    <a:lnTo>
                      <a:pt x="21217" y="1674"/>
                    </a:lnTo>
                    <a:lnTo>
                      <a:pt x="21133" y="1507"/>
                    </a:lnTo>
                    <a:lnTo>
                      <a:pt x="21175" y="1402"/>
                    </a:lnTo>
                    <a:lnTo>
                      <a:pt x="21154" y="1109"/>
                    </a:lnTo>
                    <a:lnTo>
                      <a:pt x="20945" y="879"/>
                    </a:lnTo>
                    <a:lnTo>
                      <a:pt x="20924" y="775"/>
                    </a:lnTo>
                    <a:lnTo>
                      <a:pt x="20840" y="733"/>
                    </a:lnTo>
                    <a:lnTo>
                      <a:pt x="20694" y="796"/>
                    </a:lnTo>
                    <a:lnTo>
                      <a:pt x="20526" y="775"/>
                    </a:lnTo>
                    <a:lnTo>
                      <a:pt x="20442" y="837"/>
                    </a:lnTo>
                    <a:lnTo>
                      <a:pt x="20442" y="984"/>
                    </a:lnTo>
                    <a:lnTo>
                      <a:pt x="20212" y="1109"/>
                    </a:lnTo>
                    <a:lnTo>
                      <a:pt x="20212" y="1047"/>
                    </a:lnTo>
                    <a:lnTo>
                      <a:pt x="20380" y="900"/>
                    </a:lnTo>
                    <a:lnTo>
                      <a:pt x="20422" y="754"/>
                    </a:lnTo>
                    <a:lnTo>
                      <a:pt x="20317" y="670"/>
                    </a:lnTo>
                    <a:lnTo>
                      <a:pt x="20212" y="712"/>
                    </a:lnTo>
                    <a:lnTo>
                      <a:pt x="20129" y="733"/>
                    </a:lnTo>
                    <a:lnTo>
                      <a:pt x="20212" y="670"/>
                    </a:lnTo>
                    <a:lnTo>
                      <a:pt x="20191" y="586"/>
                    </a:lnTo>
                    <a:lnTo>
                      <a:pt x="19898" y="419"/>
                    </a:lnTo>
                    <a:lnTo>
                      <a:pt x="19815" y="293"/>
                    </a:lnTo>
                    <a:lnTo>
                      <a:pt x="19752" y="252"/>
                    </a:lnTo>
                    <a:lnTo>
                      <a:pt x="19773" y="105"/>
                    </a:lnTo>
                    <a:lnTo>
                      <a:pt x="194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6CBC2"/>
                  </a:solidFill>
                </a:endParaRPr>
              </a:p>
            </p:txBody>
          </p:sp>
        </p:grpSp>
        <p:sp>
          <p:nvSpPr>
            <p:cNvPr id="2591" name="Google Shape;2591;p76"/>
            <p:cNvSpPr/>
            <p:nvPr/>
          </p:nvSpPr>
          <p:spPr>
            <a:xfrm>
              <a:off x="3216902" y="3020658"/>
              <a:ext cx="15456" cy="5959"/>
            </a:xfrm>
            <a:custGeom>
              <a:avLst/>
              <a:gdLst/>
              <a:ahLst/>
              <a:cxnLst/>
              <a:rect l="l" t="t" r="r" b="b"/>
              <a:pathLst>
                <a:path w="1298" h="524" extrusionOk="0">
                  <a:moveTo>
                    <a:pt x="503" y="0"/>
                  </a:moveTo>
                  <a:lnTo>
                    <a:pt x="293" y="42"/>
                  </a:lnTo>
                  <a:lnTo>
                    <a:pt x="168" y="21"/>
                  </a:lnTo>
                  <a:lnTo>
                    <a:pt x="63" y="42"/>
                  </a:lnTo>
                  <a:lnTo>
                    <a:pt x="1" y="147"/>
                  </a:lnTo>
                  <a:lnTo>
                    <a:pt x="105" y="230"/>
                  </a:lnTo>
                  <a:lnTo>
                    <a:pt x="189" y="209"/>
                  </a:lnTo>
                  <a:lnTo>
                    <a:pt x="252" y="230"/>
                  </a:lnTo>
                  <a:lnTo>
                    <a:pt x="314" y="377"/>
                  </a:lnTo>
                  <a:lnTo>
                    <a:pt x="398" y="439"/>
                  </a:lnTo>
                  <a:lnTo>
                    <a:pt x="524" y="439"/>
                  </a:lnTo>
                  <a:lnTo>
                    <a:pt x="607" y="523"/>
                  </a:lnTo>
                  <a:lnTo>
                    <a:pt x="775" y="523"/>
                  </a:lnTo>
                  <a:lnTo>
                    <a:pt x="775" y="377"/>
                  </a:lnTo>
                  <a:lnTo>
                    <a:pt x="879" y="377"/>
                  </a:lnTo>
                  <a:lnTo>
                    <a:pt x="900" y="439"/>
                  </a:lnTo>
                  <a:lnTo>
                    <a:pt x="984" y="439"/>
                  </a:lnTo>
                  <a:lnTo>
                    <a:pt x="1005" y="335"/>
                  </a:lnTo>
                  <a:lnTo>
                    <a:pt x="1089" y="377"/>
                  </a:lnTo>
                  <a:lnTo>
                    <a:pt x="1298" y="377"/>
                  </a:lnTo>
                  <a:lnTo>
                    <a:pt x="1298" y="335"/>
                  </a:lnTo>
                  <a:lnTo>
                    <a:pt x="1193" y="230"/>
                  </a:lnTo>
                  <a:lnTo>
                    <a:pt x="1047" y="209"/>
                  </a:lnTo>
                  <a:lnTo>
                    <a:pt x="942" y="21"/>
                  </a:lnTo>
                  <a:lnTo>
                    <a:pt x="50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76"/>
            <p:cNvSpPr/>
            <p:nvPr/>
          </p:nvSpPr>
          <p:spPr>
            <a:xfrm>
              <a:off x="3243063" y="3010423"/>
              <a:ext cx="19695" cy="13340"/>
            </a:xfrm>
            <a:custGeom>
              <a:avLst/>
              <a:gdLst/>
              <a:ahLst/>
              <a:cxnLst/>
              <a:rect l="l" t="t" r="r" b="b"/>
              <a:pathLst>
                <a:path w="1654" h="1173" extrusionOk="0">
                  <a:moveTo>
                    <a:pt x="1089" y="0"/>
                  </a:moveTo>
                  <a:lnTo>
                    <a:pt x="1005" y="63"/>
                  </a:lnTo>
                  <a:lnTo>
                    <a:pt x="900" y="21"/>
                  </a:lnTo>
                  <a:lnTo>
                    <a:pt x="691" y="21"/>
                  </a:lnTo>
                  <a:lnTo>
                    <a:pt x="649" y="84"/>
                  </a:lnTo>
                  <a:lnTo>
                    <a:pt x="754" y="168"/>
                  </a:lnTo>
                  <a:lnTo>
                    <a:pt x="1068" y="272"/>
                  </a:lnTo>
                  <a:lnTo>
                    <a:pt x="1047" y="314"/>
                  </a:lnTo>
                  <a:lnTo>
                    <a:pt x="1109" y="398"/>
                  </a:lnTo>
                  <a:lnTo>
                    <a:pt x="1047" y="544"/>
                  </a:lnTo>
                  <a:lnTo>
                    <a:pt x="1109" y="649"/>
                  </a:lnTo>
                  <a:lnTo>
                    <a:pt x="1214" y="691"/>
                  </a:lnTo>
                  <a:lnTo>
                    <a:pt x="1340" y="795"/>
                  </a:lnTo>
                  <a:lnTo>
                    <a:pt x="1319" y="858"/>
                  </a:lnTo>
                  <a:lnTo>
                    <a:pt x="1068" y="858"/>
                  </a:lnTo>
                  <a:lnTo>
                    <a:pt x="1026" y="900"/>
                  </a:lnTo>
                  <a:lnTo>
                    <a:pt x="921" y="858"/>
                  </a:lnTo>
                  <a:lnTo>
                    <a:pt x="796" y="858"/>
                  </a:lnTo>
                  <a:lnTo>
                    <a:pt x="649" y="816"/>
                  </a:lnTo>
                  <a:lnTo>
                    <a:pt x="524" y="858"/>
                  </a:lnTo>
                  <a:lnTo>
                    <a:pt x="524" y="816"/>
                  </a:lnTo>
                  <a:lnTo>
                    <a:pt x="482" y="795"/>
                  </a:lnTo>
                  <a:lnTo>
                    <a:pt x="293" y="837"/>
                  </a:lnTo>
                  <a:lnTo>
                    <a:pt x="189" y="733"/>
                  </a:lnTo>
                  <a:lnTo>
                    <a:pt x="63" y="795"/>
                  </a:lnTo>
                  <a:lnTo>
                    <a:pt x="0" y="858"/>
                  </a:lnTo>
                  <a:lnTo>
                    <a:pt x="63" y="963"/>
                  </a:lnTo>
                  <a:lnTo>
                    <a:pt x="189" y="1005"/>
                  </a:lnTo>
                  <a:lnTo>
                    <a:pt x="314" y="1151"/>
                  </a:lnTo>
                  <a:lnTo>
                    <a:pt x="377" y="1172"/>
                  </a:lnTo>
                  <a:lnTo>
                    <a:pt x="377" y="1067"/>
                  </a:lnTo>
                  <a:lnTo>
                    <a:pt x="419" y="1026"/>
                  </a:lnTo>
                  <a:lnTo>
                    <a:pt x="691" y="1026"/>
                  </a:lnTo>
                  <a:lnTo>
                    <a:pt x="796" y="1067"/>
                  </a:lnTo>
                  <a:lnTo>
                    <a:pt x="1109" y="1067"/>
                  </a:lnTo>
                  <a:lnTo>
                    <a:pt x="1151" y="1047"/>
                  </a:lnTo>
                  <a:lnTo>
                    <a:pt x="1256" y="1109"/>
                  </a:lnTo>
                  <a:lnTo>
                    <a:pt x="1340" y="1109"/>
                  </a:lnTo>
                  <a:lnTo>
                    <a:pt x="1340" y="1047"/>
                  </a:lnTo>
                  <a:lnTo>
                    <a:pt x="1570" y="921"/>
                  </a:lnTo>
                  <a:lnTo>
                    <a:pt x="1570" y="837"/>
                  </a:lnTo>
                  <a:lnTo>
                    <a:pt x="1570" y="733"/>
                  </a:lnTo>
                  <a:lnTo>
                    <a:pt x="1528" y="607"/>
                  </a:lnTo>
                  <a:lnTo>
                    <a:pt x="1549" y="544"/>
                  </a:lnTo>
                  <a:lnTo>
                    <a:pt x="1633" y="502"/>
                  </a:lnTo>
                  <a:lnTo>
                    <a:pt x="1653" y="377"/>
                  </a:lnTo>
                  <a:lnTo>
                    <a:pt x="1612" y="293"/>
                  </a:lnTo>
                  <a:lnTo>
                    <a:pt x="1653" y="189"/>
                  </a:lnTo>
                  <a:lnTo>
                    <a:pt x="1633" y="126"/>
                  </a:lnTo>
                  <a:lnTo>
                    <a:pt x="1528" y="105"/>
                  </a:lnTo>
                  <a:lnTo>
                    <a:pt x="1423" y="126"/>
                  </a:lnTo>
                  <a:lnTo>
                    <a:pt x="1319" y="21"/>
                  </a:lnTo>
                  <a:lnTo>
                    <a:pt x="10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76"/>
            <p:cNvSpPr/>
            <p:nvPr/>
          </p:nvSpPr>
          <p:spPr>
            <a:xfrm>
              <a:off x="3173297" y="2986859"/>
              <a:ext cx="73267" cy="24997"/>
            </a:xfrm>
            <a:custGeom>
              <a:avLst/>
              <a:gdLst/>
              <a:ahLst/>
              <a:cxnLst/>
              <a:rect l="l" t="t" r="r" b="b"/>
              <a:pathLst>
                <a:path w="6153" h="2198" extrusionOk="0">
                  <a:moveTo>
                    <a:pt x="1570" y="1"/>
                  </a:moveTo>
                  <a:lnTo>
                    <a:pt x="1445" y="106"/>
                  </a:lnTo>
                  <a:lnTo>
                    <a:pt x="1131" y="106"/>
                  </a:lnTo>
                  <a:lnTo>
                    <a:pt x="901" y="168"/>
                  </a:lnTo>
                  <a:lnTo>
                    <a:pt x="817" y="252"/>
                  </a:lnTo>
                  <a:lnTo>
                    <a:pt x="566" y="315"/>
                  </a:lnTo>
                  <a:lnTo>
                    <a:pt x="482" y="419"/>
                  </a:lnTo>
                  <a:lnTo>
                    <a:pt x="377" y="482"/>
                  </a:lnTo>
                  <a:lnTo>
                    <a:pt x="357" y="608"/>
                  </a:lnTo>
                  <a:lnTo>
                    <a:pt x="419" y="712"/>
                  </a:lnTo>
                  <a:lnTo>
                    <a:pt x="398" y="775"/>
                  </a:lnTo>
                  <a:lnTo>
                    <a:pt x="294" y="712"/>
                  </a:lnTo>
                  <a:lnTo>
                    <a:pt x="85" y="817"/>
                  </a:lnTo>
                  <a:lnTo>
                    <a:pt x="1" y="796"/>
                  </a:lnTo>
                  <a:lnTo>
                    <a:pt x="1" y="880"/>
                  </a:lnTo>
                  <a:lnTo>
                    <a:pt x="105" y="922"/>
                  </a:lnTo>
                  <a:lnTo>
                    <a:pt x="252" y="796"/>
                  </a:lnTo>
                  <a:lnTo>
                    <a:pt x="273" y="817"/>
                  </a:lnTo>
                  <a:lnTo>
                    <a:pt x="273" y="922"/>
                  </a:lnTo>
                  <a:lnTo>
                    <a:pt x="419" y="817"/>
                  </a:lnTo>
                  <a:lnTo>
                    <a:pt x="524" y="817"/>
                  </a:lnTo>
                  <a:lnTo>
                    <a:pt x="629" y="629"/>
                  </a:lnTo>
                  <a:lnTo>
                    <a:pt x="796" y="670"/>
                  </a:lnTo>
                  <a:lnTo>
                    <a:pt x="838" y="608"/>
                  </a:lnTo>
                  <a:lnTo>
                    <a:pt x="922" y="691"/>
                  </a:lnTo>
                  <a:lnTo>
                    <a:pt x="1026" y="670"/>
                  </a:lnTo>
                  <a:lnTo>
                    <a:pt x="1214" y="461"/>
                  </a:lnTo>
                  <a:lnTo>
                    <a:pt x="1319" y="419"/>
                  </a:lnTo>
                  <a:lnTo>
                    <a:pt x="1361" y="357"/>
                  </a:lnTo>
                  <a:lnTo>
                    <a:pt x="1528" y="378"/>
                  </a:lnTo>
                  <a:lnTo>
                    <a:pt x="1654" y="378"/>
                  </a:lnTo>
                  <a:lnTo>
                    <a:pt x="1884" y="398"/>
                  </a:lnTo>
                  <a:lnTo>
                    <a:pt x="1968" y="461"/>
                  </a:lnTo>
                  <a:lnTo>
                    <a:pt x="1884" y="503"/>
                  </a:lnTo>
                  <a:lnTo>
                    <a:pt x="1758" y="503"/>
                  </a:lnTo>
                  <a:lnTo>
                    <a:pt x="1675" y="566"/>
                  </a:lnTo>
                  <a:lnTo>
                    <a:pt x="1758" y="629"/>
                  </a:lnTo>
                  <a:lnTo>
                    <a:pt x="2093" y="691"/>
                  </a:lnTo>
                  <a:lnTo>
                    <a:pt x="2177" y="670"/>
                  </a:lnTo>
                  <a:lnTo>
                    <a:pt x="2282" y="670"/>
                  </a:lnTo>
                  <a:lnTo>
                    <a:pt x="2386" y="733"/>
                  </a:lnTo>
                  <a:lnTo>
                    <a:pt x="2554" y="775"/>
                  </a:lnTo>
                  <a:lnTo>
                    <a:pt x="2616" y="775"/>
                  </a:lnTo>
                  <a:lnTo>
                    <a:pt x="2658" y="691"/>
                  </a:lnTo>
                  <a:lnTo>
                    <a:pt x="2721" y="775"/>
                  </a:lnTo>
                  <a:lnTo>
                    <a:pt x="2763" y="817"/>
                  </a:lnTo>
                  <a:lnTo>
                    <a:pt x="2930" y="942"/>
                  </a:lnTo>
                  <a:lnTo>
                    <a:pt x="3077" y="984"/>
                  </a:lnTo>
                  <a:lnTo>
                    <a:pt x="3139" y="942"/>
                  </a:lnTo>
                  <a:lnTo>
                    <a:pt x="3244" y="1026"/>
                  </a:lnTo>
                  <a:lnTo>
                    <a:pt x="3349" y="1005"/>
                  </a:lnTo>
                  <a:lnTo>
                    <a:pt x="3432" y="1047"/>
                  </a:lnTo>
                  <a:lnTo>
                    <a:pt x="3600" y="1005"/>
                  </a:lnTo>
                  <a:lnTo>
                    <a:pt x="3663" y="1026"/>
                  </a:lnTo>
                  <a:lnTo>
                    <a:pt x="3746" y="1361"/>
                  </a:lnTo>
                  <a:lnTo>
                    <a:pt x="3955" y="1570"/>
                  </a:lnTo>
                  <a:lnTo>
                    <a:pt x="4039" y="1612"/>
                  </a:lnTo>
                  <a:lnTo>
                    <a:pt x="4081" y="1549"/>
                  </a:lnTo>
                  <a:lnTo>
                    <a:pt x="4227" y="1633"/>
                  </a:lnTo>
                  <a:lnTo>
                    <a:pt x="4437" y="1633"/>
                  </a:lnTo>
                  <a:lnTo>
                    <a:pt x="4458" y="1675"/>
                  </a:lnTo>
                  <a:lnTo>
                    <a:pt x="4541" y="1738"/>
                  </a:lnTo>
                  <a:lnTo>
                    <a:pt x="4541" y="1842"/>
                  </a:lnTo>
                  <a:lnTo>
                    <a:pt x="4374" y="1863"/>
                  </a:lnTo>
                  <a:lnTo>
                    <a:pt x="4186" y="2051"/>
                  </a:lnTo>
                  <a:lnTo>
                    <a:pt x="4186" y="2156"/>
                  </a:lnTo>
                  <a:lnTo>
                    <a:pt x="4374" y="2177"/>
                  </a:lnTo>
                  <a:lnTo>
                    <a:pt x="4541" y="2135"/>
                  </a:lnTo>
                  <a:lnTo>
                    <a:pt x="4604" y="2156"/>
                  </a:lnTo>
                  <a:lnTo>
                    <a:pt x="4897" y="2093"/>
                  </a:lnTo>
                  <a:lnTo>
                    <a:pt x="5064" y="2093"/>
                  </a:lnTo>
                  <a:lnTo>
                    <a:pt x="5274" y="2198"/>
                  </a:lnTo>
                  <a:lnTo>
                    <a:pt x="5546" y="2135"/>
                  </a:lnTo>
                  <a:lnTo>
                    <a:pt x="5587" y="2072"/>
                  </a:lnTo>
                  <a:lnTo>
                    <a:pt x="5650" y="2072"/>
                  </a:lnTo>
                  <a:lnTo>
                    <a:pt x="5734" y="2030"/>
                  </a:lnTo>
                  <a:lnTo>
                    <a:pt x="5943" y="2051"/>
                  </a:lnTo>
                  <a:lnTo>
                    <a:pt x="6069" y="1989"/>
                  </a:lnTo>
                  <a:lnTo>
                    <a:pt x="6152" y="1884"/>
                  </a:lnTo>
                  <a:lnTo>
                    <a:pt x="6111" y="1842"/>
                  </a:lnTo>
                  <a:lnTo>
                    <a:pt x="6006" y="1821"/>
                  </a:lnTo>
                  <a:lnTo>
                    <a:pt x="5922" y="1654"/>
                  </a:lnTo>
                  <a:lnTo>
                    <a:pt x="5692" y="1549"/>
                  </a:lnTo>
                  <a:lnTo>
                    <a:pt x="5378" y="1549"/>
                  </a:lnTo>
                  <a:lnTo>
                    <a:pt x="5295" y="1528"/>
                  </a:lnTo>
                  <a:lnTo>
                    <a:pt x="5336" y="1466"/>
                  </a:lnTo>
                  <a:lnTo>
                    <a:pt x="5399" y="1319"/>
                  </a:lnTo>
                  <a:lnTo>
                    <a:pt x="5315" y="1298"/>
                  </a:lnTo>
                  <a:lnTo>
                    <a:pt x="5232" y="1340"/>
                  </a:lnTo>
                  <a:lnTo>
                    <a:pt x="5127" y="1340"/>
                  </a:lnTo>
                  <a:lnTo>
                    <a:pt x="4918" y="1194"/>
                  </a:lnTo>
                  <a:lnTo>
                    <a:pt x="4855" y="1235"/>
                  </a:lnTo>
                  <a:lnTo>
                    <a:pt x="4771" y="1152"/>
                  </a:lnTo>
                  <a:lnTo>
                    <a:pt x="4604" y="1026"/>
                  </a:lnTo>
                  <a:lnTo>
                    <a:pt x="4541" y="1131"/>
                  </a:lnTo>
                  <a:lnTo>
                    <a:pt x="4479" y="1089"/>
                  </a:lnTo>
                  <a:lnTo>
                    <a:pt x="4499" y="1005"/>
                  </a:lnTo>
                  <a:lnTo>
                    <a:pt x="4437" y="984"/>
                  </a:lnTo>
                  <a:lnTo>
                    <a:pt x="4395" y="1047"/>
                  </a:lnTo>
                  <a:lnTo>
                    <a:pt x="4332" y="984"/>
                  </a:lnTo>
                  <a:lnTo>
                    <a:pt x="4123" y="922"/>
                  </a:lnTo>
                  <a:lnTo>
                    <a:pt x="3955" y="796"/>
                  </a:lnTo>
                  <a:lnTo>
                    <a:pt x="3830" y="712"/>
                  </a:lnTo>
                  <a:lnTo>
                    <a:pt x="3704" y="587"/>
                  </a:lnTo>
                  <a:lnTo>
                    <a:pt x="3349" y="587"/>
                  </a:lnTo>
                  <a:lnTo>
                    <a:pt x="3244" y="524"/>
                  </a:lnTo>
                  <a:lnTo>
                    <a:pt x="3202" y="398"/>
                  </a:lnTo>
                  <a:lnTo>
                    <a:pt x="3077" y="252"/>
                  </a:lnTo>
                  <a:lnTo>
                    <a:pt x="2972" y="273"/>
                  </a:lnTo>
                  <a:lnTo>
                    <a:pt x="2909" y="210"/>
                  </a:lnTo>
                  <a:lnTo>
                    <a:pt x="2491" y="147"/>
                  </a:lnTo>
                  <a:lnTo>
                    <a:pt x="2365" y="210"/>
                  </a:lnTo>
                  <a:lnTo>
                    <a:pt x="2177" y="168"/>
                  </a:lnTo>
                  <a:lnTo>
                    <a:pt x="2072" y="43"/>
                  </a:lnTo>
                  <a:lnTo>
                    <a:pt x="18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76"/>
            <p:cNvSpPr/>
            <p:nvPr/>
          </p:nvSpPr>
          <p:spPr>
            <a:xfrm>
              <a:off x="3371128" y="3527019"/>
              <a:ext cx="18695" cy="10247"/>
            </a:xfrm>
            <a:custGeom>
              <a:avLst/>
              <a:gdLst/>
              <a:ahLst/>
              <a:cxnLst/>
              <a:rect l="l" t="t" r="r" b="b"/>
              <a:pathLst>
                <a:path w="1570" h="901" extrusionOk="0">
                  <a:moveTo>
                    <a:pt x="1025" y="0"/>
                  </a:moveTo>
                  <a:lnTo>
                    <a:pt x="984" y="84"/>
                  </a:lnTo>
                  <a:lnTo>
                    <a:pt x="921" y="105"/>
                  </a:lnTo>
                  <a:lnTo>
                    <a:pt x="942" y="189"/>
                  </a:lnTo>
                  <a:lnTo>
                    <a:pt x="921" y="252"/>
                  </a:lnTo>
                  <a:lnTo>
                    <a:pt x="691" y="314"/>
                  </a:lnTo>
                  <a:lnTo>
                    <a:pt x="733" y="273"/>
                  </a:lnTo>
                  <a:lnTo>
                    <a:pt x="774" y="126"/>
                  </a:lnTo>
                  <a:lnTo>
                    <a:pt x="733" y="63"/>
                  </a:lnTo>
                  <a:lnTo>
                    <a:pt x="649" y="84"/>
                  </a:lnTo>
                  <a:lnTo>
                    <a:pt x="607" y="168"/>
                  </a:lnTo>
                  <a:lnTo>
                    <a:pt x="544" y="168"/>
                  </a:lnTo>
                  <a:lnTo>
                    <a:pt x="461" y="84"/>
                  </a:lnTo>
                  <a:lnTo>
                    <a:pt x="377" y="84"/>
                  </a:lnTo>
                  <a:lnTo>
                    <a:pt x="377" y="252"/>
                  </a:lnTo>
                  <a:lnTo>
                    <a:pt x="272" y="210"/>
                  </a:lnTo>
                  <a:lnTo>
                    <a:pt x="168" y="105"/>
                  </a:lnTo>
                  <a:lnTo>
                    <a:pt x="105" y="168"/>
                  </a:lnTo>
                  <a:lnTo>
                    <a:pt x="230" y="356"/>
                  </a:lnTo>
                  <a:lnTo>
                    <a:pt x="377" y="377"/>
                  </a:lnTo>
                  <a:lnTo>
                    <a:pt x="377" y="419"/>
                  </a:lnTo>
                  <a:lnTo>
                    <a:pt x="230" y="419"/>
                  </a:lnTo>
                  <a:lnTo>
                    <a:pt x="168" y="482"/>
                  </a:lnTo>
                  <a:lnTo>
                    <a:pt x="189" y="565"/>
                  </a:lnTo>
                  <a:lnTo>
                    <a:pt x="84" y="670"/>
                  </a:lnTo>
                  <a:lnTo>
                    <a:pt x="0" y="670"/>
                  </a:lnTo>
                  <a:lnTo>
                    <a:pt x="0" y="712"/>
                  </a:lnTo>
                  <a:lnTo>
                    <a:pt x="126" y="796"/>
                  </a:lnTo>
                  <a:lnTo>
                    <a:pt x="189" y="712"/>
                  </a:lnTo>
                  <a:lnTo>
                    <a:pt x="293" y="796"/>
                  </a:lnTo>
                  <a:lnTo>
                    <a:pt x="377" y="691"/>
                  </a:lnTo>
                  <a:lnTo>
                    <a:pt x="230" y="628"/>
                  </a:lnTo>
                  <a:lnTo>
                    <a:pt x="335" y="586"/>
                  </a:lnTo>
                  <a:lnTo>
                    <a:pt x="523" y="607"/>
                  </a:lnTo>
                  <a:lnTo>
                    <a:pt x="649" y="565"/>
                  </a:lnTo>
                  <a:lnTo>
                    <a:pt x="649" y="461"/>
                  </a:lnTo>
                  <a:cubicBezTo>
                    <a:pt x="649" y="461"/>
                    <a:pt x="667" y="470"/>
                    <a:pt x="680" y="470"/>
                  </a:cubicBezTo>
                  <a:cubicBezTo>
                    <a:pt x="686" y="470"/>
                    <a:pt x="691" y="468"/>
                    <a:pt x="691" y="461"/>
                  </a:cubicBezTo>
                  <a:cubicBezTo>
                    <a:pt x="795" y="398"/>
                    <a:pt x="900" y="377"/>
                    <a:pt x="1005" y="314"/>
                  </a:cubicBezTo>
                  <a:lnTo>
                    <a:pt x="1046" y="398"/>
                  </a:lnTo>
                  <a:lnTo>
                    <a:pt x="1025" y="461"/>
                  </a:lnTo>
                  <a:lnTo>
                    <a:pt x="942" y="419"/>
                  </a:lnTo>
                  <a:lnTo>
                    <a:pt x="858" y="461"/>
                  </a:lnTo>
                  <a:lnTo>
                    <a:pt x="691" y="712"/>
                  </a:lnTo>
                  <a:lnTo>
                    <a:pt x="753" y="733"/>
                  </a:lnTo>
                  <a:lnTo>
                    <a:pt x="837" y="879"/>
                  </a:lnTo>
                  <a:lnTo>
                    <a:pt x="921" y="900"/>
                  </a:lnTo>
                  <a:lnTo>
                    <a:pt x="921" y="837"/>
                  </a:lnTo>
                  <a:lnTo>
                    <a:pt x="837" y="733"/>
                  </a:lnTo>
                  <a:lnTo>
                    <a:pt x="858" y="712"/>
                  </a:lnTo>
                  <a:lnTo>
                    <a:pt x="963" y="775"/>
                  </a:lnTo>
                  <a:lnTo>
                    <a:pt x="1025" y="733"/>
                  </a:lnTo>
                  <a:lnTo>
                    <a:pt x="963" y="691"/>
                  </a:lnTo>
                  <a:lnTo>
                    <a:pt x="963" y="607"/>
                  </a:lnTo>
                  <a:lnTo>
                    <a:pt x="1067" y="628"/>
                  </a:lnTo>
                  <a:lnTo>
                    <a:pt x="1172" y="607"/>
                  </a:lnTo>
                  <a:lnTo>
                    <a:pt x="1172" y="586"/>
                  </a:lnTo>
                  <a:lnTo>
                    <a:pt x="1088" y="586"/>
                  </a:lnTo>
                  <a:lnTo>
                    <a:pt x="1046" y="524"/>
                  </a:lnTo>
                  <a:lnTo>
                    <a:pt x="1088" y="503"/>
                  </a:lnTo>
                  <a:lnTo>
                    <a:pt x="1193" y="524"/>
                  </a:lnTo>
                  <a:lnTo>
                    <a:pt x="1339" y="503"/>
                  </a:lnTo>
                  <a:lnTo>
                    <a:pt x="1444" y="419"/>
                  </a:lnTo>
                  <a:lnTo>
                    <a:pt x="1549" y="398"/>
                  </a:lnTo>
                  <a:lnTo>
                    <a:pt x="1507" y="314"/>
                  </a:lnTo>
                  <a:lnTo>
                    <a:pt x="1465" y="293"/>
                  </a:lnTo>
                  <a:lnTo>
                    <a:pt x="1444" y="273"/>
                  </a:lnTo>
                  <a:lnTo>
                    <a:pt x="1486" y="210"/>
                  </a:lnTo>
                  <a:lnTo>
                    <a:pt x="1569" y="189"/>
                  </a:lnTo>
                  <a:lnTo>
                    <a:pt x="1528" y="126"/>
                  </a:lnTo>
                  <a:lnTo>
                    <a:pt x="1381" y="105"/>
                  </a:lnTo>
                  <a:lnTo>
                    <a:pt x="1318" y="126"/>
                  </a:lnTo>
                  <a:lnTo>
                    <a:pt x="1339" y="189"/>
                  </a:lnTo>
                  <a:lnTo>
                    <a:pt x="1256" y="210"/>
                  </a:lnTo>
                  <a:lnTo>
                    <a:pt x="1172" y="105"/>
                  </a:lnTo>
                  <a:lnTo>
                    <a:pt x="1172" y="42"/>
                  </a:lnTo>
                  <a:lnTo>
                    <a:pt x="10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76"/>
            <p:cNvSpPr/>
            <p:nvPr/>
          </p:nvSpPr>
          <p:spPr>
            <a:xfrm>
              <a:off x="3183264" y="3080853"/>
              <a:ext cx="38140" cy="16672"/>
            </a:xfrm>
            <a:custGeom>
              <a:avLst/>
              <a:gdLst/>
              <a:ahLst/>
              <a:cxnLst/>
              <a:rect l="l" t="t" r="r" b="b"/>
              <a:pathLst>
                <a:path w="3203" h="1466" extrusionOk="0">
                  <a:moveTo>
                    <a:pt x="2072" y="1"/>
                  </a:moveTo>
                  <a:lnTo>
                    <a:pt x="2030" y="43"/>
                  </a:lnTo>
                  <a:lnTo>
                    <a:pt x="1863" y="147"/>
                  </a:lnTo>
                  <a:lnTo>
                    <a:pt x="1675" y="189"/>
                  </a:lnTo>
                  <a:lnTo>
                    <a:pt x="1319" y="377"/>
                  </a:lnTo>
                  <a:lnTo>
                    <a:pt x="1214" y="461"/>
                  </a:lnTo>
                  <a:lnTo>
                    <a:pt x="1131" y="482"/>
                  </a:lnTo>
                  <a:lnTo>
                    <a:pt x="921" y="482"/>
                  </a:lnTo>
                  <a:lnTo>
                    <a:pt x="733" y="315"/>
                  </a:lnTo>
                  <a:lnTo>
                    <a:pt x="608" y="273"/>
                  </a:lnTo>
                  <a:lnTo>
                    <a:pt x="566" y="294"/>
                  </a:lnTo>
                  <a:lnTo>
                    <a:pt x="629" y="356"/>
                  </a:lnTo>
                  <a:lnTo>
                    <a:pt x="629" y="398"/>
                  </a:lnTo>
                  <a:lnTo>
                    <a:pt x="566" y="419"/>
                  </a:lnTo>
                  <a:lnTo>
                    <a:pt x="461" y="377"/>
                  </a:lnTo>
                  <a:lnTo>
                    <a:pt x="419" y="315"/>
                  </a:lnTo>
                  <a:lnTo>
                    <a:pt x="461" y="294"/>
                  </a:lnTo>
                  <a:lnTo>
                    <a:pt x="482" y="294"/>
                  </a:lnTo>
                  <a:lnTo>
                    <a:pt x="461" y="252"/>
                  </a:lnTo>
                  <a:lnTo>
                    <a:pt x="398" y="252"/>
                  </a:lnTo>
                  <a:lnTo>
                    <a:pt x="315" y="210"/>
                  </a:lnTo>
                  <a:lnTo>
                    <a:pt x="273" y="168"/>
                  </a:lnTo>
                  <a:lnTo>
                    <a:pt x="252" y="84"/>
                  </a:lnTo>
                  <a:lnTo>
                    <a:pt x="147" y="84"/>
                  </a:lnTo>
                  <a:lnTo>
                    <a:pt x="85" y="147"/>
                  </a:lnTo>
                  <a:lnTo>
                    <a:pt x="85" y="252"/>
                  </a:lnTo>
                  <a:lnTo>
                    <a:pt x="43" y="315"/>
                  </a:lnTo>
                  <a:lnTo>
                    <a:pt x="1" y="398"/>
                  </a:lnTo>
                  <a:lnTo>
                    <a:pt x="85" y="419"/>
                  </a:lnTo>
                  <a:lnTo>
                    <a:pt x="147" y="524"/>
                  </a:lnTo>
                  <a:lnTo>
                    <a:pt x="64" y="587"/>
                  </a:lnTo>
                  <a:lnTo>
                    <a:pt x="43" y="691"/>
                  </a:lnTo>
                  <a:lnTo>
                    <a:pt x="43" y="733"/>
                  </a:lnTo>
                  <a:lnTo>
                    <a:pt x="64" y="796"/>
                  </a:lnTo>
                  <a:lnTo>
                    <a:pt x="168" y="796"/>
                  </a:lnTo>
                  <a:lnTo>
                    <a:pt x="252" y="817"/>
                  </a:lnTo>
                  <a:lnTo>
                    <a:pt x="357" y="796"/>
                  </a:lnTo>
                  <a:lnTo>
                    <a:pt x="398" y="733"/>
                  </a:lnTo>
                  <a:lnTo>
                    <a:pt x="461" y="796"/>
                  </a:lnTo>
                  <a:lnTo>
                    <a:pt x="461" y="838"/>
                  </a:lnTo>
                  <a:lnTo>
                    <a:pt x="524" y="880"/>
                  </a:lnTo>
                  <a:lnTo>
                    <a:pt x="733" y="900"/>
                  </a:lnTo>
                  <a:lnTo>
                    <a:pt x="775" y="1026"/>
                  </a:lnTo>
                  <a:lnTo>
                    <a:pt x="817" y="1193"/>
                  </a:lnTo>
                  <a:lnTo>
                    <a:pt x="921" y="1235"/>
                  </a:lnTo>
                  <a:lnTo>
                    <a:pt x="1026" y="1235"/>
                  </a:lnTo>
                  <a:lnTo>
                    <a:pt x="1047" y="1152"/>
                  </a:lnTo>
                  <a:lnTo>
                    <a:pt x="1005" y="1131"/>
                  </a:lnTo>
                  <a:lnTo>
                    <a:pt x="1047" y="1047"/>
                  </a:lnTo>
                  <a:lnTo>
                    <a:pt x="1131" y="1089"/>
                  </a:lnTo>
                  <a:lnTo>
                    <a:pt x="1152" y="1131"/>
                  </a:lnTo>
                  <a:lnTo>
                    <a:pt x="1131" y="1193"/>
                  </a:lnTo>
                  <a:lnTo>
                    <a:pt x="1152" y="1319"/>
                  </a:lnTo>
                  <a:lnTo>
                    <a:pt x="1152" y="1403"/>
                  </a:lnTo>
                  <a:lnTo>
                    <a:pt x="1193" y="1444"/>
                  </a:lnTo>
                  <a:lnTo>
                    <a:pt x="1340" y="1465"/>
                  </a:lnTo>
                  <a:lnTo>
                    <a:pt x="1424" y="1361"/>
                  </a:lnTo>
                  <a:lnTo>
                    <a:pt x="1507" y="1298"/>
                  </a:lnTo>
                  <a:lnTo>
                    <a:pt x="1612" y="1319"/>
                  </a:lnTo>
                  <a:lnTo>
                    <a:pt x="1654" y="1298"/>
                  </a:lnTo>
                  <a:lnTo>
                    <a:pt x="1654" y="1152"/>
                  </a:lnTo>
                  <a:lnTo>
                    <a:pt x="1570" y="1089"/>
                  </a:lnTo>
                  <a:lnTo>
                    <a:pt x="1465" y="1026"/>
                  </a:lnTo>
                  <a:lnTo>
                    <a:pt x="1445" y="921"/>
                  </a:lnTo>
                  <a:lnTo>
                    <a:pt x="1445" y="880"/>
                  </a:lnTo>
                  <a:lnTo>
                    <a:pt x="1549" y="817"/>
                  </a:lnTo>
                  <a:lnTo>
                    <a:pt x="1737" y="775"/>
                  </a:lnTo>
                  <a:lnTo>
                    <a:pt x="1884" y="628"/>
                  </a:lnTo>
                  <a:lnTo>
                    <a:pt x="1884" y="587"/>
                  </a:lnTo>
                  <a:lnTo>
                    <a:pt x="1863" y="566"/>
                  </a:lnTo>
                  <a:lnTo>
                    <a:pt x="1863" y="419"/>
                  </a:lnTo>
                  <a:lnTo>
                    <a:pt x="2051" y="356"/>
                  </a:lnTo>
                  <a:lnTo>
                    <a:pt x="2177" y="315"/>
                  </a:lnTo>
                  <a:lnTo>
                    <a:pt x="2261" y="377"/>
                  </a:lnTo>
                  <a:lnTo>
                    <a:pt x="2365" y="482"/>
                  </a:lnTo>
                  <a:lnTo>
                    <a:pt x="2449" y="482"/>
                  </a:lnTo>
                  <a:lnTo>
                    <a:pt x="2553" y="608"/>
                  </a:lnTo>
                  <a:lnTo>
                    <a:pt x="2574" y="712"/>
                  </a:lnTo>
                  <a:lnTo>
                    <a:pt x="2616" y="775"/>
                  </a:lnTo>
                  <a:lnTo>
                    <a:pt x="2679" y="733"/>
                  </a:lnTo>
                  <a:lnTo>
                    <a:pt x="2763" y="670"/>
                  </a:lnTo>
                  <a:lnTo>
                    <a:pt x="2805" y="670"/>
                  </a:lnTo>
                  <a:lnTo>
                    <a:pt x="2826" y="733"/>
                  </a:lnTo>
                  <a:lnTo>
                    <a:pt x="2784" y="796"/>
                  </a:lnTo>
                  <a:lnTo>
                    <a:pt x="2721" y="796"/>
                  </a:lnTo>
                  <a:lnTo>
                    <a:pt x="2616" y="942"/>
                  </a:lnTo>
                  <a:lnTo>
                    <a:pt x="2595" y="984"/>
                  </a:lnTo>
                  <a:lnTo>
                    <a:pt x="2616" y="1131"/>
                  </a:lnTo>
                  <a:lnTo>
                    <a:pt x="2763" y="1319"/>
                  </a:lnTo>
                  <a:lnTo>
                    <a:pt x="2888" y="1424"/>
                  </a:lnTo>
                  <a:lnTo>
                    <a:pt x="2972" y="1235"/>
                  </a:lnTo>
                  <a:lnTo>
                    <a:pt x="3014" y="1235"/>
                  </a:lnTo>
                  <a:lnTo>
                    <a:pt x="3098" y="1193"/>
                  </a:lnTo>
                  <a:lnTo>
                    <a:pt x="3118" y="1047"/>
                  </a:lnTo>
                  <a:lnTo>
                    <a:pt x="3202" y="900"/>
                  </a:lnTo>
                  <a:lnTo>
                    <a:pt x="3139" y="733"/>
                  </a:lnTo>
                  <a:lnTo>
                    <a:pt x="3139" y="691"/>
                  </a:lnTo>
                  <a:lnTo>
                    <a:pt x="3181" y="587"/>
                  </a:lnTo>
                  <a:lnTo>
                    <a:pt x="3118" y="524"/>
                  </a:lnTo>
                  <a:lnTo>
                    <a:pt x="3035" y="482"/>
                  </a:lnTo>
                  <a:lnTo>
                    <a:pt x="3014" y="419"/>
                  </a:lnTo>
                  <a:lnTo>
                    <a:pt x="2909" y="294"/>
                  </a:lnTo>
                  <a:lnTo>
                    <a:pt x="2679" y="168"/>
                  </a:lnTo>
                  <a:lnTo>
                    <a:pt x="2512" y="147"/>
                  </a:lnTo>
                  <a:lnTo>
                    <a:pt x="2281" y="147"/>
                  </a:lnTo>
                  <a:lnTo>
                    <a:pt x="2198" y="105"/>
                  </a:lnTo>
                  <a:lnTo>
                    <a:pt x="2156" y="63"/>
                  </a:lnTo>
                  <a:lnTo>
                    <a:pt x="20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76"/>
            <p:cNvSpPr/>
            <p:nvPr/>
          </p:nvSpPr>
          <p:spPr>
            <a:xfrm>
              <a:off x="3163092" y="3070629"/>
              <a:ext cx="23172" cy="20709"/>
            </a:xfrm>
            <a:custGeom>
              <a:avLst/>
              <a:gdLst/>
              <a:ahLst/>
              <a:cxnLst/>
              <a:rect l="l" t="t" r="r" b="b"/>
              <a:pathLst>
                <a:path w="1946" h="1821" extrusionOk="0">
                  <a:moveTo>
                    <a:pt x="293" y="0"/>
                  </a:moveTo>
                  <a:lnTo>
                    <a:pt x="105" y="21"/>
                  </a:lnTo>
                  <a:lnTo>
                    <a:pt x="105" y="42"/>
                  </a:lnTo>
                  <a:lnTo>
                    <a:pt x="63" y="63"/>
                  </a:lnTo>
                  <a:lnTo>
                    <a:pt x="84" y="63"/>
                  </a:lnTo>
                  <a:lnTo>
                    <a:pt x="63" y="209"/>
                  </a:lnTo>
                  <a:lnTo>
                    <a:pt x="0" y="230"/>
                  </a:lnTo>
                  <a:lnTo>
                    <a:pt x="63" y="251"/>
                  </a:lnTo>
                  <a:lnTo>
                    <a:pt x="126" y="272"/>
                  </a:lnTo>
                  <a:lnTo>
                    <a:pt x="167" y="377"/>
                  </a:lnTo>
                  <a:lnTo>
                    <a:pt x="63" y="460"/>
                  </a:lnTo>
                  <a:lnTo>
                    <a:pt x="0" y="586"/>
                  </a:lnTo>
                  <a:lnTo>
                    <a:pt x="21" y="690"/>
                  </a:lnTo>
                  <a:lnTo>
                    <a:pt x="188" y="837"/>
                  </a:lnTo>
                  <a:lnTo>
                    <a:pt x="335" y="837"/>
                  </a:lnTo>
                  <a:lnTo>
                    <a:pt x="418" y="879"/>
                  </a:lnTo>
                  <a:lnTo>
                    <a:pt x="481" y="983"/>
                  </a:lnTo>
                  <a:lnTo>
                    <a:pt x="523" y="983"/>
                  </a:lnTo>
                  <a:lnTo>
                    <a:pt x="607" y="879"/>
                  </a:lnTo>
                  <a:lnTo>
                    <a:pt x="586" y="774"/>
                  </a:lnTo>
                  <a:lnTo>
                    <a:pt x="418" y="670"/>
                  </a:lnTo>
                  <a:lnTo>
                    <a:pt x="377" y="586"/>
                  </a:lnTo>
                  <a:lnTo>
                    <a:pt x="418" y="565"/>
                  </a:lnTo>
                  <a:lnTo>
                    <a:pt x="523" y="649"/>
                  </a:lnTo>
                  <a:lnTo>
                    <a:pt x="628" y="690"/>
                  </a:lnTo>
                  <a:lnTo>
                    <a:pt x="649" y="774"/>
                  </a:lnTo>
                  <a:lnTo>
                    <a:pt x="753" y="858"/>
                  </a:lnTo>
                  <a:lnTo>
                    <a:pt x="795" y="983"/>
                  </a:lnTo>
                  <a:lnTo>
                    <a:pt x="921" y="1067"/>
                  </a:lnTo>
                  <a:lnTo>
                    <a:pt x="1025" y="1151"/>
                  </a:lnTo>
                  <a:lnTo>
                    <a:pt x="1109" y="1193"/>
                  </a:lnTo>
                  <a:lnTo>
                    <a:pt x="1234" y="1318"/>
                  </a:lnTo>
                  <a:lnTo>
                    <a:pt x="1255" y="1402"/>
                  </a:lnTo>
                  <a:lnTo>
                    <a:pt x="1172" y="1486"/>
                  </a:lnTo>
                  <a:lnTo>
                    <a:pt x="1172" y="1569"/>
                  </a:lnTo>
                  <a:lnTo>
                    <a:pt x="1234" y="1632"/>
                  </a:lnTo>
                  <a:lnTo>
                    <a:pt x="1360" y="1695"/>
                  </a:lnTo>
                  <a:lnTo>
                    <a:pt x="1444" y="1737"/>
                  </a:lnTo>
                  <a:lnTo>
                    <a:pt x="1486" y="1716"/>
                  </a:lnTo>
                  <a:lnTo>
                    <a:pt x="1527" y="1632"/>
                  </a:lnTo>
                  <a:lnTo>
                    <a:pt x="1465" y="1569"/>
                  </a:lnTo>
                  <a:lnTo>
                    <a:pt x="1360" y="1507"/>
                  </a:lnTo>
                  <a:lnTo>
                    <a:pt x="1360" y="1486"/>
                  </a:lnTo>
                  <a:lnTo>
                    <a:pt x="1381" y="1465"/>
                  </a:lnTo>
                  <a:lnTo>
                    <a:pt x="1465" y="1507"/>
                  </a:lnTo>
                  <a:lnTo>
                    <a:pt x="1548" y="1632"/>
                  </a:lnTo>
                  <a:lnTo>
                    <a:pt x="1548" y="1737"/>
                  </a:lnTo>
                  <a:lnTo>
                    <a:pt x="1590" y="1737"/>
                  </a:lnTo>
                  <a:lnTo>
                    <a:pt x="1632" y="1779"/>
                  </a:lnTo>
                  <a:lnTo>
                    <a:pt x="1674" y="1820"/>
                  </a:lnTo>
                  <a:lnTo>
                    <a:pt x="1737" y="1820"/>
                  </a:lnTo>
                  <a:lnTo>
                    <a:pt x="1758" y="1779"/>
                  </a:lnTo>
                  <a:lnTo>
                    <a:pt x="1758" y="1695"/>
                  </a:lnTo>
                  <a:lnTo>
                    <a:pt x="1737" y="1632"/>
                  </a:lnTo>
                  <a:lnTo>
                    <a:pt x="1737" y="1590"/>
                  </a:lnTo>
                  <a:lnTo>
                    <a:pt x="1758" y="1486"/>
                  </a:lnTo>
                  <a:lnTo>
                    <a:pt x="1841" y="1423"/>
                  </a:lnTo>
                  <a:lnTo>
                    <a:pt x="1779" y="1318"/>
                  </a:lnTo>
                  <a:lnTo>
                    <a:pt x="1695" y="1297"/>
                  </a:lnTo>
                  <a:lnTo>
                    <a:pt x="1737" y="1214"/>
                  </a:lnTo>
                  <a:lnTo>
                    <a:pt x="1779" y="1151"/>
                  </a:lnTo>
                  <a:lnTo>
                    <a:pt x="1779" y="1046"/>
                  </a:lnTo>
                  <a:lnTo>
                    <a:pt x="1841" y="983"/>
                  </a:lnTo>
                  <a:lnTo>
                    <a:pt x="1946" y="983"/>
                  </a:lnTo>
                  <a:lnTo>
                    <a:pt x="1946" y="962"/>
                  </a:lnTo>
                  <a:lnTo>
                    <a:pt x="1862" y="900"/>
                  </a:lnTo>
                  <a:lnTo>
                    <a:pt x="1758" y="879"/>
                  </a:lnTo>
                  <a:lnTo>
                    <a:pt x="1695" y="795"/>
                  </a:lnTo>
                  <a:lnTo>
                    <a:pt x="1653" y="732"/>
                  </a:lnTo>
                  <a:lnTo>
                    <a:pt x="1548" y="586"/>
                  </a:lnTo>
                  <a:lnTo>
                    <a:pt x="1465" y="481"/>
                  </a:lnTo>
                  <a:lnTo>
                    <a:pt x="1465" y="356"/>
                  </a:lnTo>
                  <a:lnTo>
                    <a:pt x="1423" y="251"/>
                  </a:lnTo>
                  <a:lnTo>
                    <a:pt x="1360" y="272"/>
                  </a:lnTo>
                  <a:lnTo>
                    <a:pt x="1339" y="335"/>
                  </a:lnTo>
                  <a:lnTo>
                    <a:pt x="1234" y="335"/>
                  </a:lnTo>
                  <a:lnTo>
                    <a:pt x="1255" y="272"/>
                  </a:lnTo>
                  <a:lnTo>
                    <a:pt x="1172" y="272"/>
                  </a:lnTo>
                  <a:lnTo>
                    <a:pt x="1130" y="314"/>
                  </a:lnTo>
                  <a:lnTo>
                    <a:pt x="1025" y="209"/>
                  </a:lnTo>
                  <a:lnTo>
                    <a:pt x="1025" y="146"/>
                  </a:lnTo>
                  <a:lnTo>
                    <a:pt x="942" y="126"/>
                  </a:lnTo>
                  <a:lnTo>
                    <a:pt x="858" y="42"/>
                  </a:lnTo>
                  <a:lnTo>
                    <a:pt x="711" y="42"/>
                  </a:lnTo>
                  <a:lnTo>
                    <a:pt x="607" y="63"/>
                  </a:lnTo>
                  <a:lnTo>
                    <a:pt x="29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76"/>
            <p:cNvSpPr/>
            <p:nvPr/>
          </p:nvSpPr>
          <p:spPr>
            <a:xfrm>
              <a:off x="3150875" y="3043494"/>
              <a:ext cx="32150" cy="30467"/>
            </a:xfrm>
            <a:custGeom>
              <a:avLst/>
              <a:gdLst/>
              <a:ahLst/>
              <a:cxnLst/>
              <a:rect l="l" t="t" r="r" b="b"/>
              <a:pathLst>
                <a:path w="2700" h="2679" extrusionOk="0">
                  <a:moveTo>
                    <a:pt x="2470" y="1"/>
                  </a:moveTo>
                  <a:lnTo>
                    <a:pt x="2407" y="22"/>
                  </a:lnTo>
                  <a:lnTo>
                    <a:pt x="2386" y="105"/>
                  </a:lnTo>
                  <a:lnTo>
                    <a:pt x="2302" y="126"/>
                  </a:lnTo>
                  <a:lnTo>
                    <a:pt x="2198" y="210"/>
                  </a:lnTo>
                  <a:lnTo>
                    <a:pt x="2093" y="210"/>
                  </a:lnTo>
                  <a:lnTo>
                    <a:pt x="2072" y="294"/>
                  </a:lnTo>
                  <a:lnTo>
                    <a:pt x="1988" y="252"/>
                  </a:lnTo>
                  <a:lnTo>
                    <a:pt x="1884" y="294"/>
                  </a:lnTo>
                  <a:lnTo>
                    <a:pt x="1863" y="231"/>
                  </a:lnTo>
                  <a:lnTo>
                    <a:pt x="1779" y="189"/>
                  </a:lnTo>
                  <a:lnTo>
                    <a:pt x="1737" y="189"/>
                  </a:lnTo>
                  <a:lnTo>
                    <a:pt x="1696" y="294"/>
                  </a:lnTo>
                  <a:lnTo>
                    <a:pt x="1591" y="294"/>
                  </a:lnTo>
                  <a:lnTo>
                    <a:pt x="1528" y="419"/>
                  </a:lnTo>
                  <a:lnTo>
                    <a:pt x="1528" y="461"/>
                  </a:lnTo>
                  <a:lnTo>
                    <a:pt x="1465" y="503"/>
                  </a:lnTo>
                  <a:lnTo>
                    <a:pt x="1361" y="587"/>
                  </a:lnTo>
                  <a:lnTo>
                    <a:pt x="1235" y="649"/>
                  </a:lnTo>
                  <a:lnTo>
                    <a:pt x="1214" y="691"/>
                  </a:lnTo>
                  <a:lnTo>
                    <a:pt x="1131" y="670"/>
                  </a:lnTo>
                  <a:lnTo>
                    <a:pt x="1068" y="691"/>
                  </a:lnTo>
                  <a:lnTo>
                    <a:pt x="1005" y="649"/>
                  </a:lnTo>
                  <a:lnTo>
                    <a:pt x="859" y="628"/>
                  </a:lnTo>
                  <a:lnTo>
                    <a:pt x="691" y="733"/>
                  </a:lnTo>
                  <a:lnTo>
                    <a:pt x="503" y="754"/>
                  </a:lnTo>
                  <a:lnTo>
                    <a:pt x="503" y="859"/>
                  </a:lnTo>
                  <a:lnTo>
                    <a:pt x="503" y="942"/>
                  </a:lnTo>
                  <a:lnTo>
                    <a:pt x="482" y="1089"/>
                  </a:lnTo>
                  <a:lnTo>
                    <a:pt x="419" y="1172"/>
                  </a:lnTo>
                  <a:lnTo>
                    <a:pt x="294" y="1172"/>
                  </a:lnTo>
                  <a:lnTo>
                    <a:pt x="189" y="1193"/>
                  </a:lnTo>
                  <a:lnTo>
                    <a:pt x="189" y="1256"/>
                  </a:lnTo>
                  <a:lnTo>
                    <a:pt x="126" y="1256"/>
                  </a:lnTo>
                  <a:lnTo>
                    <a:pt x="22" y="1214"/>
                  </a:lnTo>
                  <a:lnTo>
                    <a:pt x="1" y="1256"/>
                  </a:lnTo>
                  <a:lnTo>
                    <a:pt x="210" y="1507"/>
                  </a:lnTo>
                  <a:lnTo>
                    <a:pt x="315" y="1591"/>
                  </a:lnTo>
                  <a:lnTo>
                    <a:pt x="315" y="1675"/>
                  </a:lnTo>
                  <a:lnTo>
                    <a:pt x="482" y="1821"/>
                  </a:lnTo>
                  <a:lnTo>
                    <a:pt x="628" y="2030"/>
                  </a:lnTo>
                  <a:lnTo>
                    <a:pt x="900" y="2323"/>
                  </a:lnTo>
                  <a:lnTo>
                    <a:pt x="963" y="2323"/>
                  </a:lnTo>
                  <a:lnTo>
                    <a:pt x="1026" y="2344"/>
                  </a:lnTo>
                  <a:lnTo>
                    <a:pt x="1068" y="2323"/>
                  </a:lnTo>
                  <a:lnTo>
                    <a:pt x="1068" y="2407"/>
                  </a:lnTo>
                  <a:lnTo>
                    <a:pt x="1131" y="2407"/>
                  </a:lnTo>
                  <a:lnTo>
                    <a:pt x="1319" y="2386"/>
                  </a:lnTo>
                  <a:lnTo>
                    <a:pt x="1633" y="2449"/>
                  </a:lnTo>
                  <a:lnTo>
                    <a:pt x="1737" y="2428"/>
                  </a:lnTo>
                  <a:lnTo>
                    <a:pt x="1884" y="2428"/>
                  </a:lnTo>
                  <a:lnTo>
                    <a:pt x="1947" y="2512"/>
                  </a:lnTo>
                  <a:lnTo>
                    <a:pt x="2009" y="2532"/>
                  </a:lnTo>
                  <a:lnTo>
                    <a:pt x="2009" y="2595"/>
                  </a:lnTo>
                  <a:lnTo>
                    <a:pt x="2156" y="2679"/>
                  </a:lnTo>
                  <a:lnTo>
                    <a:pt x="2198" y="2658"/>
                  </a:lnTo>
                  <a:lnTo>
                    <a:pt x="2260" y="2658"/>
                  </a:lnTo>
                  <a:lnTo>
                    <a:pt x="2302" y="2637"/>
                  </a:lnTo>
                  <a:lnTo>
                    <a:pt x="2281" y="2553"/>
                  </a:lnTo>
                  <a:lnTo>
                    <a:pt x="2219" y="2470"/>
                  </a:lnTo>
                  <a:lnTo>
                    <a:pt x="2198" y="2344"/>
                  </a:lnTo>
                  <a:lnTo>
                    <a:pt x="2281" y="2219"/>
                  </a:lnTo>
                  <a:lnTo>
                    <a:pt x="2302" y="2135"/>
                  </a:lnTo>
                  <a:lnTo>
                    <a:pt x="2302" y="2009"/>
                  </a:lnTo>
                  <a:lnTo>
                    <a:pt x="2281" y="2093"/>
                  </a:lnTo>
                  <a:lnTo>
                    <a:pt x="2260" y="2135"/>
                  </a:lnTo>
                  <a:lnTo>
                    <a:pt x="2198" y="2156"/>
                  </a:lnTo>
                  <a:lnTo>
                    <a:pt x="2198" y="2093"/>
                  </a:lnTo>
                  <a:lnTo>
                    <a:pt x="2219" y="2009"/>
                  </a:lnTo>
                  <a:lnTo>
                    <a:pt x="2281" y="1884"/>
                  </a:lnTo>
                  <a:lnTo>
                    <a:pt x="2260" y="1800"/>
                  </a:lnTo>
                  <a:lnTo>
                    <a:pt x="2260" y="1716"/>
                  </a:lnTo>
                  <a:lnTo>
                    <a:pt x="2344" y="1528"/>
                  </a:lnTo>
                  <a:lnTo>
                    <a:pt x="2386" y="1528"/>
                  </a:lnTo>
                  <a:lnTo>
                    <a:pt x="2365" y="1591"/>
                  </a:lnTo>
                  <a:lnTo>
                    <a:pt x="2365" y="1675"/>
                  </a:lnTo>
                  <a:lnTo>
                    <a:pt x="2365" y="1800"/>
                  </a:lnTo>
                  <a:lnTo>
                    <a:pt x="2386" y="1800"/>
                  </a:lnTo>
                  <a:lnTo>
                    <a:pt x="2428" y="1716"/>
                  </a:lnTo>
                  <a:lnTo>
                    <a:pt x="2470" y="1486"/>
                  </a:lnTo>
                  <a:lnTo>
                    <a:pt x="2470" y="1214"/>
                  </a:lnTo>
                  <a:lnTo>
                    <a:pt x="2491" y="1172"/>
                  </a:lnTo>
                  <a:lnTo>
                    <a:pt x="2428" y="1089"/>
                  </a:lnTo>
                  <a:lnTo>
                    <a:pt x="2407" y="1068"/>
                  </a:lnTo>
                  <a:lnTo>
                    <a:pt x="2407" y="1005"/>
                  </a:lnTo>
                  <a:lnTo>
                    <a:pt x="2470" y="963"/>
                  </a:lnTo>
                  <a:lnTo>
                    <a:pt x="2491" y="963"/>
                  </a:lnTo>
                  <a:lnTo>
                    <a:pt x="2512" y="984"/>
                  </a:lnTo>
                  <a:lnTo>
                    <a:pt x="2533" y="838"/>
                  </a:lnTo>
                  <a:lnTo>
                    <a:pt x="2637" y="691"/>
                  </a:lnTo>
                  <a:lnTo>
                    <a:pt x="2700" y="628"/>
                  </a:lnTo>
                  <a:lnTo>
                    <a:pt x="2700" y="566"/>
                  </a:lnTo>
                  <a:lnTo>
                    <a:pt x="2637" y="524"/>
                  </a:lnTo>
                  <a:lnTo>
                    <a:pt x="2637" y="461"/>
                  </a:lnTo>
                  <a:lnTo>
                    <a:pt x="2679" y="377"/>
                  </a:lnTo>
                  <a:lnTo>
                    <a:pt x="2637" y="273"/>
                  </a:lnTo>
                  <a:lnTo>
                    <a:pt x="2637" y="126"/>
                  </a:lnTo>
                  <a:lnTo>
                    <a:pt x="2679" y="63"/>
                  </a:lnTo>
                  <a:lnTo>
                    <a:pt x="2700" y="43"/>
                  </a:lnTo>
                  <a:lnTo>
                    <a:pt x="2533" y="43"/>
                  </a:lnTo>
                  <a:lnTo>
                    <a:pt x="25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76"/>
            <p:cNvSpPr/>
            <p:nvPr/>
          </p:nvSpPr>
          <p:spPr>
            <a:xfrm>
              <a:off x="3140409" y="3037308"/>
              <a:ext cx="43617" cy="20948"/>
            </a:xfrm>
            <a:custGeom>
              <a:avLst/>
              <a:gdLst/>
              <a:ahLst/>
              <a:cxnLst/>
              <a:rect l="l" t="t" r="r" b="b"/>
              <a:pathLst>
                <a:path w="3663" h="1842" extrusionOk="0">
                  <a:moveTo>
                    <a:pt x="1926" y="1"/>
                  </a:moveTo>
                  <a:lnTo>
                    <a:pt x="1905" y="43"/>
                  </a:lnTo>
                  <a:lnTo>
                    <a:pt x="1968" y="105"/>
                  </a:lnTo>
                  <a:lnTo>
                    <a:pt x="1863" y="126"/>
                  </a:lnTo>
                  <a:lnTo>
                    <a:pt x="1800" y="168"/>
                  </a:lnTo>
                  <a:lnTo>
                    <a:pt x="1696" y="147"/>
                  </a:lnTo>
                  <a:lnTo>
                    <a:pt x="1507" y="168"/>
                  </a:lnTo>
                  <a:lnTo>
                    <a:pt x="943" y="168"/>
                  </a:lnTo>
                  <a:lnTo>
                    <a:pt x="775" y="252"/>
                  </a:lnTo>
                  <a:lnTo>
                    <a:pt x="712" y="210"/>
                  </a:lnTo>
                  <a:lnTo>
                    <a:pt x="712" y="252"/>
                  </a:lnTo>
                  <a:lnTo>
                    <a:pt x="629" y="315"/>
                  </a:lnTo>
                  <a:lnTo>
                    <a:pt x="566" y="419"/>
                  </a:lnTo>
                  <a:lnTo>
                    <a:pt x="419" y="482"/>
                  </a:lnTo>
                  <a:lnTo>
                    <a:pt x="336" y="482"/>
                  </a:lnTo>
                  <a:lnTo>
                    <a:pt x="189" y="649"/>
                  </a:lnTo>
                  <a:lnTo>
                    <a:pt x="106" y="754"/>
                  </a:lnTo>
                  <a:lnTo>
                    <a:pt x="126" y="838"/>
                  </a:lnTo>
                  <a:lnTo>
                    <a:pt x="43" y="984"/>
                  </a:lnTo>
                  <a:lnTo>
                    <a:pt x="1" y="1047"/>
                  </a:lnTo>
                  <a:lnTo>
                    <a:pt x="43" y="1005"/>
                  </a:lnTo>
                  <a:lnTo>
                    <a:pt x="126" y="1047"/>
                  </a:lnTo>
                  <a:lnTo>
                    <a:pt x="147" y="1068"/>
                  </a:lnTo>
                  <a:lnTo>
                    <a:pt x="210" y="1089"/>
                  </a:lnTo>
                  <a:lnTo>
                    <a:pt x="252" y="1151"/>
                  </a:lnTo>
                  <a:lnTo>
                    <a:pt x="399" y="1110"/>
                  </a:lnTo>
                  <a:lnTo>
                    <a:pt x="503" y="1151"/>
                  </a:lnTo>
                  <a:lnTo>
                    <a:pt x="566" y="1256"/>
                  </a:lnTo>
                  <a:lnTo>
                    <a:pt x="608" y="1298"/>
                  </a:lnTo>
                  <a:lnTo>
                    <a:pt x="650" y="1361"/>
                  </a:lnTo>
                  <a:lnTo>
                    <a:pt x="671" y="1298"/>
                  </a:lnTo>
                  <a:lnTo>
                    <a:pt x="712" y="1256"/>
                  </a:lnTo>
                  <a:lnTo>
                    <a:pt x="817" y="1214"/>
                  </a:lnTo>
                  <a:lnTo>
                    <a:pt x="859" y="1256"/>
                  </a:lnTo>
                  <a:lnTo>
                    <a:pt x="943" y="1277"/>
                  </a:lnTo>
                  <a:lnTo>
                    <a:pt x="943" y="1382"/>
                  </a:lnTo>
                  <a:lnTo>
                    <a:pt x="922" y="1486"/>
                  </a:lnTo>
                  <a:lnTo>
                    <a:pt x="922" y="1507"/>
                  </a:lnTo>
                  <a:lnTo>
                    <a:pt x="880" y="1612"/>
                  </a:lnTo>
                  <a:lnTo>
                    <a:pt x="922" y="1675"/>
                  </a:lnTo>
                  <a:lnTo>
                    <a:pt x="963" y="1696"/>
                  </a:lnTo>
                  <a:lnTo>
                    <a:pt x="984" y="1716"/>
                  </a:lnTo>
                  <a:lnTo>
                    <a:pt x="1047" y="1716"/>
                  </a:lnTo>
                  <a:lnTo>
                    <a:pt x="1068" y="1696"/>
                  </a:lnTo>
                  <a:lnTo>
                    <a:pt x="1131" y="1716"/>
                  </a:lnTo>
                  <a:lnTo>
                    <a:pt x="1131" y="1800"/>
                  </a:lnTo>
                  <a:lnTo>
                    <a:pt x="1152" y="1842"/>
                  </a:lnTo>
                  <a:lnTo>
                    <a:pt x="1256" y="1821"/>
                  </a:lnTo>
                  <a:lnTo>
                    <a:pt x="1382" y="1821"/>
                  </a:lnTo>
                  <a:lnTo>
                    <a:pt x="1445" y="1737"/>
                  </a:lnTo>
                  <a:lnTo>
                    <a:pt x="1445" y="1591"/>
                  </a:lnTo>
                  <a:lnTo>
                    <a:pt x="1445" y="1507"/>
                  </a:lnTo>
                  <a:lnTo>
                    <a:pt x="1445" y="1403"/>
                  </a:lnTo>
                  <a:lnTo>
                    <a:pt x="1612" y="1382"/>
                  </a:lnTo>
                  <a:lnTo>
                    <a:pt x="1800" y="1277"/>
                  </a:lnTo>
                  <a:lnTo>
                    <a:pt x="1926" y="1298"/>
                  </a:lnTo>
                  <a:lnTo>
                    <a:pt x="2010" y="1361"/>
                  </a:lnTo>
                  <a:lnTo>
                    <a:pt x="2072" y="1361"/>
                  </a:lnTo>
                  <a:lnTo>
                    <a:pt x="2135" y="1382"/>
                  </a:lnTo>
                  <a:lnTo>
                    <a:pt x="2177" y="1298"/>
                  </a:lnTo>
                  <a:lnTo>
                    <a:pt x="2303" y="1277"/>
                  </a:lnTo>
                  <a:lnTo>
                    <a:pt x="2407" y="1151"/>
                  </a:lnTo>
                  <a:lnTo>
                    <a:pt x="2449" y="1110"/>
                  </a:lnTo>
                  <a:lnTo>
                    <a:pt x="2491" y="1068"/>
                  </a:lnTo>
                  <a:lnTo>
                    <a:pt x="2554" y="900"/>
                  </a:lnTo>
                  <a:lnTo>
                    <a:pt x="2658" y="900"/>
                  </a:lnTo>
                  <a:lnTo>
                    <a:pt x="2700" y="796"/>
                  </a:lnTo>
                  <a:lnTo>
                    <a:pt x="2742" y="796"/>
                  </a:lnTo>
                  <a:lnTo>
                    <a:pt x="2826" y="879"/>
                  </a:lnTo>
                  <a:lnTo>
                    <a:pt x="2847" y="900"/>
                  </a:lnTo>
                  <a:lnTo>
                    <a:pt x="2951" y="900"/>
                  </a:lnTo>
                  <a:lnTo>
                    <a:pt x="3035" y="942"/>
                  </a:lnTo>
                  <a:lnTo>
                    <a:pt x="3056" y="859"/>
                  </a:lnTo>
                  <a:lnTo>
                    <a:pt x="3139" y="859"/>
                  </a:lnTo>
                  <a:lnTo>
                    <a:pt x="3244" y="775"/>
                  </a:lnTo>
                  <a:lnTo>
                    <a:pt x="3328" y="754"/>
                  </a:lnTo>
                  <a:lnTo>
                    <a:pt x="3349" y="670"/>
                  </a:lnTo>
                  <a:lnTo>
                    <a:pt x="3391" y="649"/>
                  </a:lnTo>
                  <a:lnTo>
                    <a:pt x="3453" y="649"/>
                  </a:lnTo>
                  <a:lnTo>
                    <a:pt x="3474" y="670"/>
                  </a:lnTo>
                  <a:lnTo>
                    <a:pt x="3642" y="670"/>
                  </a:lnTo>
                  <a:lnTo>
                    <a:pt x="3663" y="628"/>
                  </a:lnTo>
                  <a:lnTo>
                    <a:pt x="3642" y="566"/>
                  </a:lnTo>
                  <a:lnTo>
                    <a:pt x="3495" y="461"/>
                  </a:lnTo>
                  <a:lnTo>
                    <a:pt x="3370" y="419"/>
                  </a:lnTo>
                  <a:lnTo>
                    <a:pt x="3370" y="419"/>
                  </a:lnTo>
                  <a:lnTo>
                    <a:pt x="3432" y="524"/>
                  </a:lnTo>
                  <a:lnTo>
                    <a:pt x="3286" y="524"/>
                  </a:lnTo>
                  <a:lnTo>
                    <a:pt x="3139" y="482"/>
                  </a:lnTo>
                  <a:lnTo>
                    <a:pt x="3077" y="461"/>
                  </a:lnTo>
                  <a:lnTo>
                    <a:pt x="2972" y="440"/>
                  </a:lnTo>
                  <a:lnTo>
                    <a:pt x="2867" y="440"/>
                  </a:lnTo>
                  <a:lnTo>
                    <a:pt x="2909" y="377"/>
                  </a:lnTo>
                  <a:lnTo>
                    <a:pt x="2972" y="377"/>
                  </a:lnTo>
                  <a:lnTo>
                    <a:pt x="2972" y="315"/>
                  </a:lnTo>
                  <a:lnTo>
                    <a:pt x="3035" y="315"/>
                  </a:lnTo>
                  <a:lnTo>
                    <a:pt x="3119" y="335"/>
                  </a:lnTo>
                  <a:lnTo>
                    <a:pt x="3265" y="377"/>
                  </a:lnTo>
                  <a:lnTo>
                    <a:pt x="3286" y="356"/>
                  </a:lnTo>
                  <a:lnTo>
                    <a:pt x="3181" y="273"/>
                  </a:lnTo>
                  <a:lnTo>
                    <a:pt x="3035" y="210"/>
                  </a:lnTo>
                  <a:lnTo>
                    <a:pt x="2951" y="168"/>
                  </a:lnTo>
                  <a:lnTo>
                    <a:pt x="2847" y="210"/>
                  </a:lnTo>
                  <a:lnTo>
                    <a:pt x="2805" y="168"/>
                  </a:lnTo>
                  <a:lnTo>
                    <a:pt x="2763" y="252"/>
                  </a:lnTo>
                  <a:lnTo>
                    <a:pt x="2700" y="210"/>
                  </a:lnTo>
                  <a:lnTo>
                    <a:pt x="2428" y="168"/>
                  </a:lnTo>
                  <a:lnTo>
                    <a:pt x="2198" y="147"/>
                  </a:lnTo>
                  <a:lnTo>
                    <a:pt x="2072" y="43"/>
                  </a:lnTo>
                  <a:lnTo>
                    <a:pt x="192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76"/>
            <p:cNvSpPr/>
            <p:nvPr/>
          </p:nvSpPr>
          <p:spPr>
            <a:xfrm>
              <a:off x="3134431" y="3048737"/>
              <a:ext cx="17206" cy="9519"/>
            </a:xfrm>
            <a:custGeom>
              <a:avLst/>
              <a:gdLst/>
              <a:ahLst/>
              <a:cxnLst/>
              <a:rect l="l" t="t" r="r" b="b"/>
              <a:pathLst>
                <a:path w="1445" h="837" extrusionOk="0">
                  <a:moveTo>
                    <a:pt x="545" y="0"/>
                  </a:moveTo>
                  <a:lnTo>
                    <a:pt x="503" y="42"/>
                  </a:lnTo>
                  <a:lnTo>
                    <a:pt x="398" y="105"/>
                  </a:lnTo>
                  <a:lnTo>
                    <a:pt x="398" y="167"/>
                  </a:lnTo>
                  <a:lnTo>
                    <a:pt x="294" y="188"/>
                  </a:lnTo>
                  <a:lnTo>
                    <a:pt x="168" y="251"/>
                  </a:lnTo>
                  <a:lnTo>
                    <a:pt x="64" y="356"/>
                  </a:lnTo>
                  <a:lnTo>
                    <a:pt x="64" y="398"/>
                  </a:lnTo>
                  <a:lnTo>
                    <a:pt x="1" y="481"/>
                  </a:lnTo>
                  <a:lnTo>
                    <a:pt x="168" y="481"/>
                  </a:lnTo>
                  <a:lnTo>
                    <a:pt x="273" y="586"/>
                  </a:lnTo>
                  <a:lnTo>
                    <a:pt x="398" y="607"/>
                  </a:lnTo>
                  <a:lnTo>
                    <a:pt x="440" y="607"/>
                  </a:lnTo>
                  <a:lnTo>
                    <a:pt x="649" y="691"/>
                  </a:lnTo>
                  <a:lnTo>
                    <a:pt x="838" y="795"/>
                  </a:lnTo>
                  <a:lnTo>
                    <a:pt x="859" y="732"/>
                  </a:lnTo>
                  <a:lnTo>
                    <a:pt x="796" y="691"/>
                  </a:lnTo>
                  <a:lnTo>
                    <a:pt x="817" y="670"/>
                  </a:lnTo>
                  <a:lnTo>
                    <a:pt x="921" y="670"/>
                  </a:lnTo>
                  <a:lnTo>
                    <a:pt x="1005" y="795"/>
                  </a:lnTo>
                  <a:lnTo>
                    <a:pt x="1068" y="837"/>
                  </a:lnTo>
                  <a:lnTo>
                    <a:pt x="1340" y="837"/>
                  </a:lnTo>
                  <a:lnTo>
                    <a:pt x="1424" y="732"/>
                  </a:lnTo>
                  <a:lnTo>
                    <a:pt x="1382" y="691"/>
                  </a:lnTo>
                  <a:lnTo>
                    <a:pt x="1424" y="670"/>
                  </a:lnTo>
                  <a:lnTo>
                    <a:pt x="1382" y="607"/>
                  </a:lnTo>
                  <a:lnTo>
                    <a:pt x="1424" y="502"/>
                  </a:lnTo>
                  <a:lnTo>
                    <a:pt x="1424" y="481"/>
                  </a:lnTo>
                  <a:lnTo>
                    <a:pt x="1445" y="377"/>
                  </a:lnTo>
                  <a:lnTo>
                    <a:pt x="1445" y="272"/>
                  </a:lnTo>
                  <a:lnTo>
                    <a:pt x="1361" y="251"/>
                  </a:lnTo>
                  <a:lnTo>
                    <a:pt x="1319" y="209"/>
                  </a:lnTo>
                  <a:lnTo>
                    <a:pt x="1214" y="251"/>
                  </a:lnTo>
                  <a:lnTo>
                    <a:pt x="1173" y="293"/>
                  </a:lnTo>
                  <a:lnTo>
                    <a:pt x="1152" y="356"/>
                  </a:lnTo>
                  <a:lnTo>
                    <a:pt x="1110" y="293"/>
                  </a:lnTo>
                  <a:lnTo>
                    <a:pt x="1068" y="251"/>
                  </a:lnTo>
                  <a:lnTo>
                    <a:pt x="1005" y="146"/>
                  </a:lnTo>
                  <a:lnTo>
                    <a:pt x="901" y="105"/>
                  </a:lnTo>
                  <a:lnTo>
                    <a:pt x="754" y="146"/>
                  </a:lnTo>
                  <a:lnTo>
                    <a:pt x="712" y="84"/>
                  </a:lnTo>
                  <a:lnTo>
                    <a:pt x="649" y="63"/>
                  </a:lnTo>
                  <a:lnTo>
                    <a:pt x="628" y="42"/>
                  </a:lnTo>
                  <a:lnTo>
                    <a:pt x="5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76"/>
            <p:cNvSpPr/>
            <p:nvPr/>
          </p:nvSpPr>
          <p:spPr>
            <a:xfrm>
              <a:off x="3142159" y="3021841"/>
              <a:ext cx="7978" cy="16672"/>
            </a:xfrm>
            <a:custGeom>
              <a:avLst/>
              <a:gdLst/>
              <a:ahLst/>
              <a:cxnLst/>
              <a:rect l="l" t="t" r="r" b="b"/>
              <a:pathLst>
                <a:path w="670" h="1466" extrusionOk="0">
                  <a:moveTo>
                    <a:pt x="398" y="1"/>
                  </a:moveTo>
                  <a:lnTo>
                    <a:pt x="377" y="43"/>
                  </a:lnTo>
                  <a:lnTo>
                    <a:pt x="356" y="147"/>
                  </a:lnTo>
                  <a:lnTo>
                    <a:pt x="272" y="231"/>
                  </a:lnTo>
                  <a:lnTo>
                    <a:pt x="272" y="252"/>
                  </a:lnTo>
                  <a:lnTo>
                    <a:pt x="210" y="273"/>
                  </a:lnTo>
                  <a:lnTo>
                    <a:pt x="189" y="315"/>
                  </a:lnTo>
                  <a:lnTo>
                    <a:pt x="168" y="273"/>
                  </a:lnTo>
                  <a:lnTo>
                    <a:pt x="168" y="231"/>
                  </a:lnTo>
                  <a:lnTo>
                    <a:pt x="84" y="231"/>
                  </a:lnTo>
                  <a:lnTo>
                    <a:pt x="42" y="273"/>
                  </a:lnTo>
                  <a:lnTo>
                    <a:pt x="0" y="356"/>
                  </a:lnTo>
                  <a:lnTo>
                    <a:pt x="0" y="1423"/>
                  </a:lnTo>
                  <a:lnTo>
                    <a:pt x="84" y="1423"/>
                  </a:lnTo>
                  <a:lnTo>
                    <a:pt x="105" y="1465"/>
                  </a:lnTo>
                  <a:lnTo>
                    <a:pt x="168" y="1465"/>
                  </a:lnTo>
                  <a:lnTo>
                    <a:pt x="210" y="1361"/>
                  </a:lnTo>
                  <a:lnTo>
                    <a:pt x="314" y="1256"/>
                  </a:lnTo>
                  <a:lnTo>
                    <a:pt x="398" y="1298"/>
                  </a:lnTo>
                  <a:lnTo>
                    <a:pt x="565" y="1068"/>
                  </a:lnTo>
                  <a:lnTo>
                    <a:pt x="607" y="900"/>
                  </a:lnTo>
                  <a:lnTo>
                    <a:pt x="607" y="733"/>
                  </a:lnTo>
                  <a:lnTo>
                    <a:pt x="565" y="670"/>
                  </a:lnTo>
                  <a:lnTo>
                    <a:pt x="586" y="482"/>
                  </a:lnTo>
                  <a:lnTo>
                    <a:pt x="628" y="377"/>
                  </a:lnTo>
                  <a:lnTo>
                    <a:pt x="670" y="105"/>
                  </a:lnTo>
                  <a:lnTo>
                    <a:pt x="670" y="43"/>
                  </a:lnTo>
                  <a:lnTo>
                    <a:pt x="670" y="1"/>
                  </a:lnTo>
                  <a:lnTo>
                    <a:pt x="586" y="1"/>
                  </a:lnTo>
                  <a:lnTo>
                    <a:pt x="524" y="43"/>
                  </a:lnTo>
                  <a:lnTo>
                    <a:pt x="50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76"/>
            <p:cNvSpPr/>
            <p:nvPr/>
          </p:nvSpPr>
          <p:spPr>
            <a:xfrm>
              <a:off x="3120487" y="3025651"/>
              <a:ext cx="28411" cy="28568"/>
            </a:xfrm>
            <a:custGeom>
              <a:avLst/>
              <a:gdLst/>
              <a:ahLst/>
              <a:cxnLst/>
              <a:rect l="l" t="t" r="r" b="b"/>
              <a:pathLst>
                <a:path w="2386" h="2512" extrusionOk="0">
                  <a:moveTo>
                    <a:pt x="837" y="0"/>
                  </a:moveTo>
                  <a:lnTo>
                    <a:pt x="816" y="314"/>
                  </a:lnTo>
                  <a:lnTo>
                    <a:pt x="565" y="335"/>
                  </a:lnTo>
                  <a:lnTo>
                    <a:pt x="649" y="419"/>
                  </a:lnTo>
                  <a:lnTo>
                    <a:pt x="670" y="461"/>
                  </a:lnTo>
                  <a:lnTo>
                    <a:pt x="774" y="565"/>
                  </a:lnTo>
                  <a:lnTo>
                    <a:pt x="858" y="649"/>
                  </a:lnTo>
                  <a:lnTo>
                    <a:pt x="942" y="649"/>
                  </a:lnTo>
                  <a:lnTo>
                    <a:pt x="963" y="712"/>
                  </a:lnTo>
                  <a:lnTo>
                    <a:pt x="983" y="816"/>
                  </a:lnTo>
                  <a:lnTo>
                    <a:pt x="1025" y="837"/>
                  </a:lnTo>
                  <a:lnTo>
                    <a:pt x="1130" y="858"/>
                  </a:lnTo>
                  <a:lnTo>
                    <a:pt x="1193" y="879"/>
                  </a:lnTo>
                  <a:lnTo>
                    <a:pt x="1193" y="963"/>
                  </a:lnTo>
                  <a:lnTo>
                    <a:pt x="1130" y="1026"/>
                  </a:lnTo>
                  <a:lnTo>
                    <a:pt x="398" y="1026"/>
                  </a:lnTo>
                  <a:lnTo>
                    <a:pt x="42" y="1570"/>
                  </a:lnTo>
                  <a:lnTo>
                    <a:pt x="42" y="1674"/>
                  </a:lnTo>
                  <a:lnTo>
                    <a:pt x="84" y="1695"/>
                  </a:lnTo>
                  <a:lnTo>
                    <a:pt x="42" y="1758"/>
                  </a:lnTo>
                  <a:lnTo>
                    <a:pt x="84" y="1800"/>
                  </a:lnTo>
                  <a:lnTo>
                    <a:pt x="105" y="1821"/>
                  </a:lnTo>
                  <a:lnTo>
                    <a:pt x="105" y="1863"/>
                  </a:lnTo>
                  <a:lnTo>
                    <a:pt x="42" y="1904"/>
                  </a:lnTo>
                  <a:lnTo>
                    <a:pt x="21" y="1967"/>
                  </a:lnTo>
                  <a:lnTo>
                    <a:pt x="0" y="1988"/>
                  </a:lnTo>
                  <a:lnTo>
                    <a:pt x="105" y="2093"/>
                  </a:lnTo>
                  <a:lnTo>
                    <a:pt x="147" y="2218"/>
                  </a:lnTo>
                  <a:lnTo>
                    <a:pt x="251" y="2218"/>
                  </a:lnTo>
                  <a:lnTo>
                    <a:pt x="335" y="2323"/>
                  </a:lnTo>
                  <a:lnTo>
                    <a:pt x="628" y="2428"/>
                  </a:lnTo>
                  <a:lnTo>
                    <a:pt x="942" y="2428"/>
                  </a:lnTo>
                  <a:lnTo>
                    <a:pt x="1172" y="2511"/>
                  </a:lnTo>
                  <a:lnTo>
                    <a:pt x="1235" y="2428"/>
                  </a:lnTo>
                  <a:lnTo>
                    <a:pt x="1235" y="2386"/>
                  </a:lnTo>
                  <a:lnTo>
                    <a:pt x="1339" y="2281"/>
                  </a:lnTo>
                  <a:lnTo>
                    <a:pt x="1465" y="2218"/>
                  </a:lnTo>
                  <a:lnTo>
                    <a:pt x="1569" y="2197"/>
                  </a:lnTo>
                  <a:lnTo>
                    <a:pt x="1569" y="2135"/>
                  </a:lnTo>
                  <a:lnTo>
                    <a:pt x="1716" y="2009"/>
                  </a:lnTo>
                  <a:lnTo>
                    <a:pt x="1799" y="1863"/>
                  </a:lnTo>
                  <a:lnTo>
                    <a:pt x="1779" y="1779"/>
                  </a:lnTo>
                  <a:lnTo>
                    <a:pt x="1862" y="1674"/>
                  </a:lnTo>
                  <a:lnTo>
                    <a:pt x="2009" y="1507"/>
                  </a:lnTo>
                  <a:lnTo>
                    <a:pt x="2092" y="1507"/>
                  </a:lnTo>
                  <a:lnTo>
                    <a:pt x="2239" y="1444"/>
                  </a:lnTo>
                  <a:lnTo>
                    <a:pt x="2302" y="1340"/>
                  </a:lnTo>
                  <a:lnTo>
                    <a:pt x="2385" y="1277"/>
                  </a:lnTo>
                  <a:lnTo>
                    <a:pt x="2385" y="1235"/>
                  </a:lnTo>
                  <a:lnTo>
                    <a:pt x="2344" y="1172"/>
                  </a:lnTo>
                  <a:lnTo>
                    <a:pt x="2239" y="1172"/>
                  </a:lnTo>
                  <a:lnTo>
                    <a:pt x="2218" y="1256"/>
                  </a:lnTo>
                  <a:lnTo>
                    <a:pt x="2113" y="1172"/>
                  </a:lnTo>
                  <a:lnTo>
                    <a:pt x="2030" y="1172"/>
                  </a:lnTo>
                  <a:lnTo>
                    <a:pt x="1988" y="1130"/>
                  </a:lnTo>
                  <a:lnTo>
                    <a:pt x="1925" y="1130"/>
                  </a:lnTo>
                  <a:lnTo>
                    <a:pt x="1904" y="1088"/>
                  </a:lnTo>
                  <a:lnTo>
                    <a:pt x="1820" y="1088"/>
                  </a:lnTo>
                  <a:lnTo>
                    <a:pt x="1820" y="21"/>
                  </a:lnTo>
                  <a:lnTo>
                    <a:pt x="83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76"/>
            <p:cNvSpPr/>
            <p:nvPr/>
          </p:nvSpPr>
          <p:spPr>
            <a:xfrm>
              <a:off x="2965761" y="2909287"/>
              <a:ext cx="196343" cy="138983"/>
            </a:xfrm>
            <a:custGeom>
              <a:avLst/>
              <a:gdLst/>
              <a:ahLst/>
              <a:cxnLst/>
              <a:rect l="l" t="t" r="r" b="b"/>
              <a:pathLst>
                <a:path w="16489" h="12221" extrusionOk="0">
                  <a:moveTo>
                    <a:pt x="1381" y="1"/>
                  </a:moveTo>
                  <a:lnTo>
                    <a:pt x="1" y="22"/>
                  </a:lnTo>
                  <a:lnTo>
                    <a:pt x="21" y="168"/>
                  </a:lnTo>
                  <a:lnTo>
                    <a:pt x="105" y="482"/>
                  </a:lnTo>
                  <a:lnTo>
                    <a:pt x="168" y="587"/>
                  </a:lnTo>
                  <a:lnTo>
                    <a:pt x="231" y="691"/>
                  </a:lnTo>
                  <a:lnTo>
                    <a:pt x="168" y="712"/>
                  </a:lnTo>
                  <a:lnTo>
                    <a:pt x="168" y="796"/>
                  </a:lnTo>
                  <a:lnTo>
                    <a:pt x="189" y="901"/>
                  </a:lnTo>
                  <a:lnTo>
                    <a:pt x="356" y="1110"/>
                  </a:lnTo>
                  <a:lnTo>
                    <a:pt x="356" y="1152"/>
                  </a:lnTo>
                  <a:lnTo>
                    <a:pt x="314" y="1173"/>
                  </a:lnTo>
                  <a:lnTo>
                    <a:pt x="335" y="1256"/>
                  </a:lnTo>
                  <a:lnTo>
                    <a:pt x="461" y="1361"/>
                  </a:lnTo>
                  <a:lnTo>
                    <a:pt x="482" y="1486"/>
                  </a:lnTo>
                  <a:lnTo>
                    <a:pt x="440" y="1549"/>
                  </a:lnTo>
                  <a:lnTo>
                    <a:pt x="440" y="1654"/>
                  </a:lnTo>
                  <a:lnTo>
                    <a:pt x="524" y="1696"/>
                  </a:lnTo>
                  <a:lnTo>
                    <a:pt x="545" y="1779"/>
                  </a:lnTo>
                  <a:lnTo>
                    <a:pt x="545" y="1968"/>
                  </a:lnTo>
                  <a:lnTo>
                    <a:pt x="586" y="2114"/>
                  </a:lnTo>
                  <a:lnTo>
                    <a:pt x="691" y="2219"/>
                  </a:lnTo>
                  <a:lnTo>
                    <a:pt x="754" y="2219"/>
                  </a:lnTo>
                  <a:lnTo>
                    <a:pt x="942" y="2386"/>
                  </a:lnTo>
                  <a:lnTo>
                    <a:pt x="1005" y="2512"/>
                  </a:lnTo>
                  <a:lnTo>
                    <a:pt x="1047" y="2595"/>
                  </a:lnTo>
                  <a:lnTo>
                    <a:pt x="1172" y="2721"/>
                  </a:lnTo>
                  <a:lnTo>
                    <a:pt x="1214" y="2909"/>
                  </a:lnTo>
                  <a:lnTo>
                    <a:pt x="1277" y="2930"/>
                  </a:lnTo>
                  <a:lnTo>
                    <a:pt x="1361" y="3056"/>
                  </a:lnTo>
                  <a:lnTo>
                    <a:pt x="1298" y="3139"/>
                  </a:lnTo>
                  <a:lnTo>
                    <a:pt x="1277" y="3202"/>
                  </a:lnTo>
                  <a:lnTo>
                    <a:pt x="1319" y="3265"/>
                  </a:lnTo>
                  <a:lnTo>
                    <a:pt x="1298" y="3349"/>
                  </a:lnTo>
                  <a:lnTo>
                    <a:pt x="1214" y="3328"/>
                  </a:lnTo>
                  <a:lnTo>
                    <a:pt x="1172" y="3411"/>
                  </a:lnTo>
                  <a:lnTo>
                    <a:pt x="1193" y="3432"/>
                  </a:lnTo>
                  <a:lnTo>
                    <a:pt x="1277" y="3432"/>
                  </a:lnTo>
                  <a:lnTo>
                    <a:pt x="1277" y="3516"/>
                  </a:lnTo>
                  <a:lnTo>
                    <a:pt x="1214" y="3558"/>
                  </a:lnTo>
                  <a:lnTo>
                    <a:pt x="1151" y="3516"/>
                  </a:lnTo>
                  <a:lnTo>
                    <a:pt x="1005" y="3516"/>
                  </a:lnTo>
                  <a:lnTo>
                    <a:pt x="900" y="3453"/>
                  </a:lnTo>
                  <a:lnTo>
                    <a:pt x="775" y="3474"/>
                  </a:lnTo>
                  <a:lnTo>
                    <a:pt x="712" y="3516"/>
                  </a:lnTo>
                  <a:lnTo>
                    <a:pt x="858" y="3662"/>
                  </a:lnTo>
                  <a:lnTo>
                    <a:pt x="963" y="3725"/>
                  </a:lnTo>
                  <a:lnTo>
                    <a:pt x="963" y="3830"/>
                  </a:lnTo>
                  <a:lnTo>
                    <a:pt x="1005" y="3934"/>
                  </a:lnTo>
                  <a:lnTo>
                    <a:pt x="1109" y="3955"/>
                  </a:lnTo>
                  <a:lnTo>
                    <a:pt x="1235" y="4039"/>
                  </a:lnTo>
                  <a:lnTo>
                    <a:pt x="1235" y="4081"/>
                  </a:lnTo>
                  <a:lnTo>
                    <a:pt x="1319" y="4081"/>
                  </a:lnTo>
                  <a:lnTo>
                    <a:pt x="1402" y="4102"/>
                  </a:lnTo>
                  <a:lnTo>
                    <a:pt x="1381" y="4144"/>
                  </a:lnTo>
                  <a:lnTo>
                    <a:pt x="1423" y="4206"/>
                  </a:lnTo>
                  <a:lnTo>
                    <a:pt x="1507" y="4186"/>
                  </a:lnTo>
                  <a:lnTo>
                    <a:pt x="1591" y="4186"/>
                  </a:lnTo>
                  <a:lnTo>
                    <a:pt x="1674" y="4081"/>
                  </a:lnTo>
                  <a:lnTo>
                    <a:pt x="1716" y="4081"/>
                  </a:lnTo>
                  <a:lnTo>
                    <a:pt x="1695" y="4186"/>
                  </a:lnTo>
                  <a:lnTo>
                    <a:pt x="1716" y="4374"/>
                  </a:lnTo>
                  <a:lnTo>
                    <a:pt x="1905" y="4562"/>
                  </a:lnTo>
                  <a:lnTo>
                    <a:pt x="2009" y="4583"/>
                  </a:lnTo>
                  <a:lnTo>
                    <a:pt x="2051" y="4583"/>
                  </a:lnTo>
                  <a:lnTo>
                    <a:pt x="2114" y="4667"/>
                  </a:lnTo>
                  <a:lnTo>
                    <a:pt x="2197" y="4897"/>
                  </a:lnTo>
                  <a:lnTo>
                    <a:pt x="2197" y="5127"/>
                  </a:lnTo>
                  <a:lnTo>
                    <a:pt x="2156" y="5315"/>
                  </a:lnTo>
                  <a:lnTo>
                    <a:pt x="2051" y="5462"/>
                  </a:lnTo>
                  <a:lnTo>
                    <a:pt x="2093" y="5546"/>
                  </a:lnTo>
                  <a:lnTo>
                    <a:pt x="2197" y="5650"/>
                  </a:lnTo>
                  <a:lnTo>
                    <a:pt x="2239" y="5629"/>
                  </a:lnTo>
                  <a:lnTo>
                    <a:pt x="2260" y="5713"/>
                  </a:lnTo>
                  <a:lnTo>
                    <a:pt x="2407" y="5734"/>
                  </a:lnTo>
                  <a:lnTo>
                    <a:pt x="2449" y="5859"/>
                  </a:lnTo>
                  <a:lnTo>
                    <a:pt x="2679" y="6131"/>
                  </a:lnTo>
                  <a:lnTo>
                    <a:pt x="2762" y="6152"/>
                  </a:lnTo>
                  <a:lnTo>
                    <a:pt x="2804" y="6236"/>
                  </a:lnTo>
                  <a:lnTo>
                    <a:pt x="2888" y="6341"/>
                  </a:lnTo>
                  <a:lnTo>
                    <a:pt x="3034" y="6362"/>
                  </a:lnTo>
                  <a:lnTo>
                    <a:pt x="3076" y="6445"/>
                  </a:lnTo>
                  <a:lnTo>
                    <a:pt x="3076" y="6571"/>
                  </a:lnTo>
                  <a:lnTo>
                    <a:pt x="3160" y="6655"/>
                  </a:lnTo>
                  <a:lnTo>
                    <a:pt x="3160" y="6717"/>
                  </a:lnTo>
                  <a:lnTo>
                    <a:pt x="3202" y="6822"/>
                  </a:lnTo>
                  <a:lnTo>
                    <a:pt x="3286" y="6864"/>
                  </a:lnTo>
                  <a:lnTo>
                    <a:pt x="3474" y="6780"/>
                  </a:lnTo>
                  <a:lnTo>
                    <a:pt x="3578" y="6613"/>
                  </a:lnTo>
                  <a:lnTo>
                    <a:pt x="3578" y="6487"/>
                  </a:lnTo>
                  <a:lnTo>
                    <a:pt x="3495" y="6445"/>
                  </a:lnTo>
                  <a:lnTo>
                    <a:pt x="3474" y="6341"/>
                  </a:lnTo>
                  <a:lnTo>
                    <a:pt x="3411" y="6278"/>
                  </a:lnTo>
                  <a:lnTo>
                    <a:pt x="3390" y="6173"/>
                  </a:lnTo>
                  <a:lnTo>
                    <a:pt x="3286" y="6131"/>
                  </a:lnTo>
                  <a:lnTo>
                    <a:pt x="3265" y="6048"/>
                  </a:lnTo>
                  <a:lnTo>
                    <a:pt x="3202" y="5964"/>
                  </a:lnTo>
                  <a:lnTo>
                    <a:pt x="3139" y="5943"/>
                  </a:lnTo>
                  <a:lnTo>
                    <a:pt x="3097" y="5964"/>
                  </a:lnTo>
                  <a:lnTo>
                    <a:pt x="3097" y="6048"/>
                  </a:lnTo>
                  <a:lnTo>
                    <a:pt x="3055" y="6069"/>
                  </a:lnTo>
                  <a:lnTo>
                    <a:pt x="3055" y="5985"/>
                  </a:lnTo>
                  <a:lnTo>
                    <a:pt x="2972" y="5943"/>
                  </a:lnTo>
                  <a:lnTo>
                    <a:pt x="2867" y="5818"/>
                  </a:lnTo>
                  <a:lnTo>
                    <a:pt x="2846" y="5734"/>
                  </a:lnTo>
                  <a:lnTo>
                    <a:pt x="2888" y="5629"/>
                  </a:lnTo>
                  <a:lnTo>
                    <a:pt x="2888" y="5504"/>
                  </a:lnTo>
                  <a:lnTo>
                    <a:pt x="2804" y="5399"/>
                  </a:lnTo>
                  <a:lnTo>
                    <a:pt x="2846" y="5294"/>
                  </a:lnTo>
                  <a:lnTo>
                    <a:pt x="2846" y="5232"/>
                  </a:lnTo>
                  <a:lnTo>
                    <a:pt x="2783" y="5148"/>
                  </a:lnTo>
                  <a:lnTo>
                    <a:pt x="2783" y="5085"/>
                  </a:lnTo>
                  <a:lnTo>
                    <a:pt x="2721" y="5002"/>
                  </a:lnTo>
                  <a:lnTo>
                    <a:pt x="2721" y="4897"/>
                  </a:lnTo>
                  <a:lnTo>
                    <a:pt x="2679" y="4834"/>
                  </a:lnTo>
                  <a:lnTo>
                    <a:pt x="2679" y="4688"/>
                  </a:lnTo>
                  <a:lnTo>
                    <a:pt x="2721" y="4604"/>
                  </a:lnTo>
                  <a:lnTo>
                    <a:pt x="2658" y="4395"/>
                  </a:lnTo>
                  <a:lnTo>
                    <a:pt x="2616" y="4290"/>
                  </a:lnTo>
                  <a:lnTo>
                    <a:pt x="2553" y="4206"/>
                  </a:lnTo>
                  <a:lnTo>
                    <a:pt x="2532" y="4186"/>
                  </a:lnTo>
                  <a:lnTo>
                    <a:pt x="2532" y="4248"/>
                  </a:lnTo>
                  <a:lnTo>
                    <a:pt x="2532" y="4290"/>
                  </a:lnTo>
                  <a:lnTo>
                    <a:pt x="2469" y="4353"/>
                  </a:lnTo>
                  <a:lnTo>
                    <a:pt x="2365" y="4186"/>
                  </a:lnTo>
                  <a:lnTo>
                    <a:pt x="2365" y="4102"/>
                  </a:lnTo>
                  <a:lnTo>
                    <a:pt x="2407" y="4039"/>
                  </a:lnTo>
                  <a:lnTo>
                    <a:pt x="2365" y="3976"/>
                  </a:lnTo>
                  <a:lnTo>
                    <a:pt x="2323" y="3955"/>
                  </a:lnTo>
                  <a:lnTo>
                    <a:pt x="2281" y="3746"/>
                  </a:lnTo>
                  <a:lnTo>
                    <a:pt x="2197" y="3579"/>
                  </a:lnTo>
                  <a:lnTo>
                    <a:pt x="2135" y="3558"/>
                  </a:lnTo>
                  <a:lnTo>
                    <a:pt x="2030" y="3453"/>
                  </a:lnTo>
                  <a:lnTo>
                    <a:pt x="2030" y="3328"/>
                  </a:lnTo>
                  <a:lnTo>
                    <a:pt x="2051" y="3202"/>
                  </a:lnTo>
                  <a:lnTo>
                    <a:pt x="1946" y="3056"/>
                  </a:lnTo>
                  <a:lnTo>
                    <a:pt x="1884" y="3035"/>
                  </a:lnTo>
                  <a:lnTo>
                    <a:pt x="1821" y="2993"/>
                  </a:lnTo>
                  <a:lnTo>
                    <a:pt x="1821" y="2846"/>
                  </a:lnTo>
                  <a:lnTo>
                    <a:pt x="1737" y="2784"/>
                  </a:lnTo>
                  <a:lnTo>
                    <a:pt x="1633" y="2742"/>
                  </a:lnTo>
                  <a:lnTo>
                    <a:pt x="1612" y="2637"/>
                  </a:lnTo>
                  <a:lnTo>
                    <a:pt x="1633" y="2574"/>
                  </a:lnTo>
                  <a:lnTo>
                    <a:pt x="1612" y="2407"/>
                  </a:lnTo>
                  <a:lnTo>
                    <a:pt x="1465" y="2302"/>
                  </a:lnTo>
                  <a:lnTo>
                    <a:pt x="1402" y="2219"/>
                  </a:lnTo>
                  <a:lnTo>
                    <a:pt x="1319" y="2198"/>
                  </a:lnTo>
                  <a:lnTo>
                    <a:pt x="1319" y="2093"/>
                  </a:lnTo>
                  <a:lnTo>
                    <a:pt x="1235" y="1947"/>
                  </a:lnTo>
                  <a:lnTo>
                    <a:pt x="1193" y="1863"/>
                  </a:lnTo>
                  <a:lnTo>
                    <a:pt x="1235" y="1779"/>
                  </a:lnTo>
                  <a:lnTo>
                    <a:pt x="1214" y="1361"/>
                  </a:lnTo>
                  <a:lnTo>
                    <a:pt x="1193" y="1131"/>
                  </a:lnTo>
                  <a:lnTo>
                    <a:pt x="1235" y="1005"/>
                  </a:lnTo>
                  <a:lnTo>
                    <a:pt x="1298" y="796"/>
                  </a:lnTo>
                  <a:lnTo>
                    <a:pt x="1277" y="691"/>
                  </a:lnTo>
                  <a:lnTo>
                    <a:pt x="1235" y="545"/>
                  </a:lnTo>
                  <a:lnTo>
                    <a:pt x="1319" y="691"/>
                  </a:lnTo>
                  <a:lnTo>
                    <a:pt x="1486" y="754"/>
                  </a:lnTo>
                  <a:lnTo>
                    <a:pt x="1570" y="921"/>
                  </a:lnTo>
                  <a:lnTo>
                    <a:pt x="1633" y="963"/>
                  </a:lnTo>
                  <a:lnTo>
                    <a:pt x="1737" y="963"/>
                  </a:lnTo>
                  <a:lnTo>
                    <a:pt x="1800" y="921"/>
                  </a:lnTo>
                  <a:lnTo>
                    <a:pt x="1884" y="1026"/>
                  </a:lnTo>
                  <a:lnTo>
                    <a:pt x="1925" y="1068"/>
                  </a:lnTo>
                  <a:lnTo>
                    <a:pt x="2030" y="1068"/>
                  </a:lnTo>
                  <a:lnTo>
                    <a:pt x="2156" y="1152"/>
                  </a:lnTo>
                  <a:lnTo>
                    <a:pt x="2156" y="1214"/>
                  </a:lnTo>
                  <a:lnTo>
                    <a:pt x="2093" y="1319"/>
                  </a:lnTo>
                  <a:lnTo>
                    <a:pt x="2093" y="1382"/>
                  </a:lnTo>
                  <a:lnTo>
                    <a:pt x="2135" y="1549"/>
                  </a:lnTo>
                  <a:lnTo>
                    <a:pt x="2156" y="1737"/>
                  </a:lnTo>
                  <a:lnTo>
                    <a:pt x="2218" y="1842"/>
                  </a:lnTo>
                  <a:lnTo>
                    <a:pt x="2239" y="1968"/>
                  </a:lnTo>
                  <a:lnTo>
                    <a:pt x="2218" y="2051"/>
                  </a:lnTo>
                  <a:lnTo>
                    <a:pt x="2239" y="2156"/>
                  </a:lnTo>
                  <a:lnTo>
                    <a:pt x="2407" y="2323"/>
                  </a:lnTo>
                  <a:lnTo>
                    <a:pt x="2365" y="2386"/>
                  </a:lnTo>
                  <a:lnTo>
                    <a:pt x="2344" y="2470"/>
                  </a:lnTo>
                  <a:lnTo>
                    <a:pt x="2407" y="2533"/>
                  </a:lnTo>
                  <a:lnTo>
                    <a:pt x="2428" y="2533"/>
                  </a:lnTo>
                  <a:lnTo>
                    <a:pt x="2469" y="2595"/>
                  </a:lnTo>
                  <a:lnTo>
                    <a:pt x="2532" y="2784"/>
                  </a:lnTo>
                  <a:lnTo>
                    <a:pt x="2616" y="2805"/>
                  </a:lnTo>
                  <a:lnTo>
                    <a:pt x="2658" y="2909"/>
                  </a:lnTo>
                  <a:lnTo>
                    <a:pt x="2658" y="3035"/>
                  </a:lnTo>
                  <a:lnTo>
                    <a:pt x="2721" y="3097"/>
                  </a:lnTo>
                  <a:lnTo>
                    <a:pt x="2783" y="3118"/>
                  </a:lnTo>
                  <a:lnTo>
                    <a:pt x="2846" y="3244"/>
                  </a:lnTo>
                  <a:lnTo>
                    <a:pt x="2867" y="3349"/>
                  </a:lnTo>
                  <a:lnTo>
                    <a:pt x="2951" y="3411"/>
                  </a:lnTo>
                  <a:lnTo>
                    <a:pt x="2972" y="3453"/>
                  </a:lnTo>
                  <a:lnTo>
                    <a:pt x="3055" y="3453"/>
                  </a:lnTo>
                  <a:lnTo>
                    <a:pt x="3097" y="3516"/>
                  </a:lnTo>
                  <a:lnTo>
                    <a:pt x="3181" y="3453"/>
                  </a:lnTo>
                  <a:lnTo>
                    <a:pt x="3244" y="3516"/>
                  </a:lnTo>
                  <a:lnTo>
                    <a:pt x="3244" y="3642"/>
                  </a:lnTo>
                  <a:lnTo>
                    <a:pt x="3181" y="3725"/>
                  </a:lnTo>
                  <a:lnTo>
                    <a:pt x="3202" y="3872"/>
                  </a:lnTo>
                  <a:lnTo>
                    <a:pt x="3390" y="4060"/>
                  </a:lnTo>
                  <a:lnTo>
                    <a:pt x="3474" y="4039"/>
                  </a:lnTo>
                  <a:lnTo>
                    <a:pt x="3558" y="4060"/>
                  </a:lnTo>
                  <a:lnTo>
                    <a:pt x="3516" y="4165"/>
                  </a:lnTo>
                  <a:lnTo>
                    <a:pt x="3578" y="4269"/>
                  </a:lnTo>
                  <a:lnTo>
                    <a:pt x="3683" y="4290"/>
                  </a:lnTo>
                  <a:lnTo>
                    <a:pt x="3767" y="4290"/>
                  </a:lnTo>
                  <a:lnTo>
                    <a:pt x="3850" y="4395"/>
                  </a:lnTo>
                  <a:lnTo>
                    <a:pt x="3892" y="4499"/>
                  </a:lnTo>
                  <a:lnTo>
                    <a:pt x="3976" y="4520"/>
                  </a:lnTo>
                  <a:lnTo>
                    <a:pt x="3997" y="4499"/>
                  </a:lnTo>
                  <a:lnTo>
                    <a:pt x="4018" y="4520"/>
                  </a:lnTo>
                  <a:lnTo>
                    <a:pt x="4039" y="4604"/>
                  </a:lnTo>
                  <a:lnTo>
                    <a:pt x="3997" y="4667"/>
                  </a:lnTo>
                  <a:lnTo>
                    <a:pt x="3934" y="4604"/>
                  </a:lnTo>
                  <a:lnTo>
                    <a:pt x="3850" y="4625"/>
                  </a:lnTo>
                  <a:lnTo>
                    <a:pt x="3767" y="4730"/>
                  </a:lnTo>
                  <a:lnTo>
                    <a:pt x="3704" y="4897"/>
                  </a:lnTo>
                  <a:lnTo>
                    <a:pt x="3725" y="5002"/>
                  </a:lnTo>
                  <a:lnTo>
                    <a:pt x="3809" y="5085"/>
                  </a:lnTo>
                  <a:lnTo>
                    <a:pt x="3913" y="5085"/>
                  </a:lnTo>
                  <a:lnTo>
                    <a:pt x="3997" y="5148"/>
                  </a:lnTo>
                  <a:lnTo>
                    <a:pt x="4206" y="5315"/>
                  </a:lnTo>
                  <a:lnTo>
                    <a:pt x="4353" y="5357"/>
                  </a:lnTo>
                  <a:lnTo>
                    <a:pt x="4415" y="5357"/>
                  </a:lnTo>
                  <a:lnTo>
                    <a:pt x="4436" y="5420"/>
                  </a:lnTo>
                  <a:lnTo>
                    <a:pt x="4499" y="5525"/>
                  </a:lnTo>
                  <a:lnTo>
                    <a:pt x="4541" y="5608"/>
                  </a:lnTo>
                  <a:lnTo>
                    <a:pt x="4499" y="5713"/>
                  </a:lnTo>
                  <a:lnTo>
                    <a:pt x="4415" y="5734"/>
                  </a:lnTo>
                  <a:lnTo>
                    <a:pt x="4436" y="5776"/>
                  </a:lnTo>
                  <a:lnTo>
                    <a:pt x="4520" y="5838"/>
                  </a:lnTo>
                  <a:lnTo>
                    <a:pt x="4708" y="5880"/>
                  </a:lnTo>
                  <a:lnTo>
                    <a:pt x="4708" y="5964"/>
                  </a:lnTo>
                  <a:lnTo>
                    <a:pt x="4750" y="5985"/>
                  </a:lnTo>
                  <a:lnTo>
                    <a:pt x="4897" y="6131"/>
                  </a:lnTo>
                  <a:lnTo>
                    <a:pt x="5085" y="6362"/>
                  </a:lnTo>
                  <a:lnTo>
                    <a:pt x="5231" y="6592"/>
                  </a:lnTo>
                  <a:lnTo>
                    <a:pt x="5399" y="6801"/>
                  </a:lnTo>
                  <a:lnTo>
                    <a:pt x="5399" y="6906"/>
                  </a:lnTo>
                  <a:lnTo>
                    <a:pt x="5608" y="7178"/>
                  </a:lnTo>
                  <a:lnTo>
                    <a:pt x="5650" y="7282"/>
                  </a:lnTo>
                  <a:lnTo>
                    <a:pt x="5587" y="7408"/>
                  </a:lnTo>
                  <a:lnTo>
                    <a:pt x="5650" y="7491"/>
                  </a:lnTo>
                  <a:lnTo>
                    <a:pt x="5692" y="7638"/>
                  </a:lnTo>
                  <a:lnTo>
                    <a:pt x="5817" y="7952"/>
                  </a:lnTo>
                  <a:lnTo>
                    <a:pt x="5817" y="8077"/>
                  </a:lnTo>
                  <a:lnTo>
                    <a:pt x="5775" y="8182"/>
                  </a:lnTo>
                  <a:lnTo>
                    <a:pt x="5650" y="8287"/>
                  </a:lnTo>
                  <a:lnTo>
                    <a:pt x="5608" y="8370"/>
                  </a:lnTo>
                  <a:lnTo>
                    <a:pt x="5671" y="8370"/>
                  </a:lnTo>
                  <a:lnTo>
                    <a:pt x="5754" y="8454"/>
                  </a:lnTo>
                  <a:lnTo>
                    <a:pt x="5692" y="8496"/>
                  </a:lnTo>
                  <a:lnTo>
                    <a:pt x="5566" y="8496"/>
                  </a:lnTo>
                  <a:lnTo>
                    <a:pt x="5482" y="8538"/>
                  </a:lnTo>
                  <a:lnTo>
                    <a:pt x="5482" y="8579"/>
                  </a:lnTo>
                  <a:lnTo>
                    <a:pt x="5566" y="8789"/>
                  </a:lnTo>
                  <a:lnTo>
                    <a:pt x="5650" y="8872"/>
                  </a:lnTo>
                  <a:lnTo>
                    <a:pt x="5650" y="8956"/>
                  </a:lnTo>
                  <a:lnTo>
                    <a:pt x="5754" y="9103"/>
                  </a:lnTo>
                  <a:lnTo>
                    <a:pt x="5796" y="9228"/>
                  </a:lnTo>
                  <a:lnTo>
                    <a:pt x="5859" y="9291"/>
                  </a:lnTo>
                  <a:lnTo>
                    <a:pt x="5922" y="9291"/>
                  </a:lnTo>
                  <a:lnTo>
                    <a:pt x="5943" y="9333"/>
                  </a:lnTo>
                  <a:lnTo>
                    <a:pt x="6131" y="9395"/>
                  </a:lnTo>
                  <a:lnTo>
                    <a:pt x="6278" y="9375"/>
                  </a:lnTo>
                  <a:lnTo>
                    <a:pt x="6340" y="9375"/>
                  </a:lnTo>
                  <a:lnTo>
                    <a:pt x="6299" y="9437"/>
                  </a:lnTo>
                  <a:lnTo>
                    <a:pt x="6299" y="9500"/>
                  </a:lnTo>
                  <a:lnTo>
                    <a:pt x="6424" y="9542"/>
                  </a:lnTo>
                  <a:lnTo>
                    <a:pt x="6591" y="9688"/>
                  </a:lnTo>
                  <a:lnTo>
                    <a:pt x="6696" y="9835"/>
                  </a:lnTo>
                  <a:lnTo>
                    <a:pt x="6759" y="9960"/>
                  </a:lnTo>
                  <a:lnTo>
                    <a:pt x="6863" y="10023"/>
                  </a:lnTo>
                  <a:lnTo>
                    <a:pt x="6926" y="10002"/>
                  </a:lnTo>
                  <a:lnTo>
                    <a:pt x="7031" y="10044"/>
                  </a:lnTo>
                  <a:lnTo>
                    <a:pt x="7115" y="10044"/>
                  </a:lnTo>
                  <a:lnTo>
                    <a:pt x="7345" y="10149"/>
                  </a:lnTo>
                  <a:lnTo>
                    <a:pt x="7428" y="10149"/>
                  </a:lnTo>
                  <a:lnTo>
                    <a:pt x="7449" y="10107"/>
                  </a:lnTo>
                  <a:lnTo>
                    <a:pt x="7512" y="10107"/>
                  </a:lnTo>
                  <a:lnTo>
                    <a:pt x="7575" y="10170"/>
                  </a:lnTo>
                  <a:lnTo>
                    <a:pt x="7847" y="10442"/>
                  </a:lnTo>
                  <a:lnTo>
                    <a:pt x="7910" y="10442"/>
                  </a:lnTo>
                  <a:lnTo>
                    <a:pt x="8098" y="10630"/>
                  </a:lnTo>
                  <a:lnTo>
                    <a:pt x="8328" y="10735"/>
                  </a:lnTo>
                  <a:lnTo>
                    <a:pt x="8621" y="10756"/>
                  </a:lnTo>
                  <a:lnTo>
                    <a:pt x="8747" y="10839"/>
                  </a:lnTo>
                  <a:lnTo>
                    <a:pt x="8830" y="10965"/>
                  </a:lnTo>
                  <a:lnTo>
                    <a:pt x="8998" y="10965"/>
                  </a:lnTo>
                  <a:lnTo>
                    <a:pt x="9144" y="11048"/>
                  </a:lnTo>
                  <a:lnTo>
                    <a:pt x="9228" y="10986"/>
                  </a:lnTo>
                  <a:lnTo>
                    <a:pt x="9249" y="11007"/>
                  </a:lnTo>
                  <a:lnTo>
                    <a:pt x="9332" y="11153"/>
                  </a:lnTo>
                  <a:lnTo>
                    <a:pt x="9479" y="11216"/>
                  </a:lnTo>
                  <a:lnTo>
                    <a:pt x="9625" y="11216"/>
                  </a:lnTo>
                  <a:lnTo>
                    <a:pt x="9730" y="11279"/>
                  </a:lnTo>
                  <a:lnTo>
                    <a:pt x="9960" y="11362"/>
                  </a:lnTo>
                  <a:lnTo>
                    <a:pt x="10148" y="11362"/>
                  </a:lnTo>
                  <a:lnTo>
                    <a:pt x="10295" y="11467"/>
                  </a:lnTo>
                  <a:lnTo>
                    <a:pt x="10588" y="11572"/>
                  </a:lnTo>
                  <a:lnTo>
                    <a:pt x="10692" y="11530"/>
                  </a:lnTo>
                  <a:lnTo>
                    <a:pt x="11006" y="11404"/>
                  </a:lnTo>
                  <a:lnTo>
                    <a:pt x="11111" y="11404"/>
                  </a:lnTo>
                  <a:lnTo>
                    <a:pt x="11299" y="11300"/>
                  </a:lnTo>
                  <a:lnTo>
                    <a:pt x="11404" y="11279"/>
                  </a:lnTo>
                  <a:lnTo>
                    <a:pt x="11613" y="11279"/>
                  </a:lnTo>
                  <a:lnTo>
                    <a:pt x="11613" y="11258"/>
                  </a:lnTo>
                  <a:lnTo>
                    <a:pt x="11467" y="11216"/>
                  </a:lnTo>
                  <a:lnTo>
                    <a:pt x="11404" y="11216"/>
                  </a:lnTo>
                  <a:lnTo>
                    <a:pt x="11404" y="11174"/>
                  </a:lnTo>
                  <a:lnTo>
                    <a:pt x="11529" y="11090"/>
                  </a:lnTo>
                  <a:lnTo>
                    <a:pt x="11550" y="11111"/>
                  </a:lnTo>
                  <a:lnTo>
                    <a:pt x="11550" y="11195"/>
                  </a:lnTo>
                  <a:lnTo>
                    <a:pt x="11634" y="11153"/>
                  </a:lnTo>
                  <a:lnTo>
                    <a:pt x="11718" y="11153"/>
                  </a:lnTo>
                  <a:lnTo>
                    <a:pt x="11718" y="11195"/>
                  </a:lnTo>
                  <a:lnTo>
                    <a:pt x="11655" y="11195"/>
                  </a:lnTo>
                  <a:lnTo>
                    <a:pt x="11634" y="11216"/>
                  </a:lnTo>
                  <a:lnTo>
                    <a:pt x="11655" y="11258"/>
                  </a:lnTo>
                  <a:lnTo>
                    <a:pt x="11760" y="11258"/>
                  </a:lnTo>
                  <a:lnTo>
                    <a:pt x="11864" y="11279"/>
                  </a:lnTo>
                  <a:lnTo>
                    <a:pt x="12032" y="11404"/>
                  </a:lnTo>
                  <a:lnTo>
                    <a:pt x="12094" y="11467"/>
                  </a:lnTo>
                  <a:lnTo>
                    <a:pt x="12094" y="11425"/>
                  </a:lnTo>
                  <a:lnTo>
                    <a:pt x="11969" y="11300"/>
                  </a:lnTo>
                  <a:lnTo>
                    <a:pt x="11780" y="11216"/>
                  </a:lnTo>
                  <a:lnTo>
                    <a:pt x="11780" y="11174"/>
                  </a:lnTo>
                  <a:lnTo>
                    <a:pt x="11822" y="11174"/>
                  </a:lnTo>
                  <a:lnTo>
                    <a:pt x="11843" y="11195"/>
                  </a:lnTo>
                  <a:lnTo>
                    <a:pt x="11948" y="11216"/>
                  </a:lnTo>
                  <a:lnTo>
                    <a:pt x="12053" y="11300"/>
                  </a:lnTo>
                  <a:lnTo>
                    <a:pt x="12157" y="11425"/>
                  </a:lnTo>
                  <a:lnTo>
                    <a:pt x="12157" y="11488"/>
                  </a:lnTo>
                  <a:lnTo>
                    <a:pt x="12199" y="11530"/>
                  </a:lnTo>
                  <a:lnTo>
                    <a:pt x="12597" y="11885"/>
                  </a:lnTo>
                  <a:lnTo>
                    <a:pt x="12722" y="11906"/>
                  </a:lnTo>
                  <a:lnTo>
                    <a:pt x="12764" y="11990"/>
                  </a:lnTo>
                  <a:lnTo>
                    <a:pt x="12910" y="12116"/>
                  </a:lnTo>
                  <a:lnTo>
                    <a:pt x="12994" y="12220"/>
                  </a:lnTo>
                  <a:lnTo>
                    <a:pt x="13015" y="12199"/>
                  </a:lnTo>
                  <a:lnTo>
                    <a:pt x="13036" y="12136"/>
                  </a:lnTo>
                  <a:lnTo>
                    <a:pt x="13099" y="12095"/>
                  </a:lnTo>
                  <a:lnTo>
                    <a:pt x="13099" y="12053"/>
                  </a:lnTo>
                  <a:lnTo>
                    <a:pt x="13078" y="12032"/>
                  </a:lnTo>
                  <a:lnTo>
                    <a:pt x="13036" y="11990"/>
                  </a:lnTo>
                  <a:lnTo>
                    <a:pt x="13078" y="11927"/>
                  </a:lnTo>
                  <a:lnTo>
                    <a:pt x="13036" y="11906"/>
                  </a:lnTo>
                  <a:lnTo>
                    <a:pt x="13036" y="11802"/>
                  </a:lnTo>
                  <a:lnTo>
                    <a:pt x="13392" y="11258"/>
                  </a:lnTo>
                  <a:lnTo>
                    <a:pt x="14124" y="11258"/>
                  </a:lnTo>
                  <a:lnTo>
                    <a:pt x="14187" y="11195"/>
                  </a:lnTo>
                  <a:lnTo>
                    <a:pt x="14187" y="11111"/>
                  </a:lnTo>
                  <a:lnTo>
                    <a:pt x="14124" y="11090"/>
                  </a:lnTo>
                  <a:lnTo>
                    <a:pt x="14019" y="11069"/>
                  </a:lnTo>
                  <a:lnTo>
                    <a:pt x="13977" y="11048"/>
                  </a:lnTo>
                  <a:lnTo>
                    <a:pt x="13957" y="10944"/>
                  </a:lnTo>
                  <a:lnTo>
                    <a:pt x="13936" y="10881"/>
                  </a:lnTo>
                  <a:lnTo>
                    <a:pt x="13852" y="10881"/>
                  </a:lnTo>
                  <a:lnTo>
                    <a:pt x="13768" y="10797"/>
                  </a:lnTo>
                  <a:lnTo>
                    <a:pt x="13664" y="10693"/>
                  </a:lnTo>
                  <a:lnTo>
                    <a:pt x="13643" y="10651"/>
                  </a:lnTo>
                  <a:lnTo>
                    <a:pt x="13559" y="10567"/>
                  </a:lnTo>
                  <a:lnTo>
                    <a:pt x="13810" y="10546"/>
                  </a:lnTo>
                  <a:lnTo>
                    <a:pt x="13831" y="10232"/>
                  </a:lnTo>
                  <a:lnTo>
                    <a:pt x="14814" y="10253"/>
                  </a:lnTo>
                  <a:lnTo>
                    <a:pt x="14856" y="10170"/>
                  </a:lnTo>
                  <a:lnTo>
                    <a:pt x="14898" y="10128"/>
                  </a:lnTo>
                  <a:lnTo>
                    <a:pt x="14982" y="10128"/>
                  </a:lnTo>
                  <a:lnTo>
                    <a:pt x="14982" y="10170"/>
                  </a:lnTo>
                  <a:lnTo>
                    <a:pt x="15003" y="10212"/>
                  </a:lnTo>
                  <a:lnTo>
                    <a:pt x="15024" y="10170"/>
                  </a:lnTo>
                  <a:lnTo>
                    <a:pt x="15086" y="10149"/>
                  </a:lnTo>
                  <a:lnTo>
                    <a:pt x="15086" y="10128"/>
                  </a:lnTo>
                  <a:lnTo>
                    <a:pt x="15170" y="10044"/>
                  </a:lnTo>
                  <a:lnTo>
                    <a:pt x="15191" y="9940"/>
                  </a:lnTo>
                  <a:lnTo>
                    <a:pt x="15212" y="9898"/>
                  </a:lnTo>
                  <a:lnTo>
                    <a:pt x="15317" y="9898"/>
                  </a:lnTo>
                  <a:lnTo>
                    <a:pt x="15421" y="9793"/>
                  </a:lnTo>
                  <a:lnTo>
                    <a:pt x="15526" y="9647"/>
                  </a:lnTo>
                  <a:lnTo>
                    <a:pt x="15610" y="9626"/>
                  </a:lnTo>
                  <a:lnTo>
                    <a:pt x="15610" y="9626"/>
                  </a:lnTo>
                  <a:lnTo>
                    <a:pt x="15589" y="9730"/>
                  </a:lnTo>
                  <a:lnTo>
                    <a:pt x="15526" y="9793"/>
                  </a:lnTo>
                  <a:lnTo>
                    <a:pt x="15547" y="9835"/>
                  </a:lnTo>
                  <a:lnTo>
                    <a:pt x="15651" y="9919"/>
                  </a:lnTo>
                  <a:lnTo>
                    <a:pt x="15714" y="10023"/>
                  </a:lnTo>
                  <a:lnTo>
                    <a:pt x="15735" y="10002"/>
                  </a:lnTo>
                  <a:lnTo>
                    <a:pt x="15840" y="9814"/>
                  </a:lnTo>
                  <a:lnTo>
                    <a:pt x="15944" y="9437"/>
                  </a:lnTo>
                  <a:lnTo>
                    <a:pt x="16007" y="9333"/>
                  </a:lnTo>
                  <a:lnTo>
                    <a:pt x="15944" y="9375"/>
                  </a:lnTo>
                  <a:lnTo>
                    <a:pt x="15902" y="9416"/>
                  </a:lnTo>
                  <a:lnTo>
                    <a:pt x="15840" y="9395"/>
                  </a:lnTo>
                  <a:lnTo>
                    <a:pt x="15840" y="9333"/>
                  </a:lnTo>
                  <a:lnTo>
                    <a:pt x="15965" y="9207"/>
                  </a:lnTo>
                  <a:lnTo>
                    <a:pt x="16007" y="9123"/>
                  </a:lnTo>
                  <a:lnTo>
                    <a:pt x="15902" y="9123"/>
                  </a:lnTo>
                  <a:lnTo>
                    <a:pt x="15819" y="9061"/>
                  </a:lnTo>
                  <a:lnTo>
                    <a:pt x="15840" y="9019"/>
                  </a:lnTo>
                  <a:lnTo>
                    <a:pt x="15965" y="8956"/>
                  </a:lnTo>
                  <a:lnTo>
                    <a:pt x="15965" y="8789"/>
                  </a:lnTo>
                  <a:lnTo>
                    <a:pt x="16028" y="8705"/>
                  </a:lnTo>
                  <a:lnTo>
                    <a:pt x="16279" y="8475"/>
                  </a:lnTo>
                  <a:lnTo>
                    <a:pt x="16426" y="8266"/>
                  </a:lnTo>
                  <a:lnTo>
                    <a:pt x="16488" y="8119"/>
                  </a:lnTo>
                  <a:lnTo>
                    <a:pt x="16488" y="8015"/>
                  </a:lnTo>
                  <a:lnTo>
                    <a:pt x="16321" y="7763"/>
                  </a:lnTo>
                  <a:lnTo>
                    <a:pt x="16216" y="7805"/>
                  </a:lnTo>
                  <a:lnTo>
                    <a:pt x="16237" y="7847"/>
                  </a:lnTo>
                  <a:lnTo>
                    <a:pt x="16174" y="7868"/>
                  </a:lnTo>
                  <a:lnTo>
                    <a:pt x="15923" y="7826"/>
                  </a:lnTo>
                  <a:lnTo>
                    <a:pt x="15693" y="7826"/>
                  </a:lnTo>
                  <a:lnTo>
                    <a:pt x="15693" y="7868"/>
                  </a:lnTo>
                  <a:lnTo>
                    <a:pt x="15547" y="7952"/>
                  </a:lnTo>
                  <a:lnTo>
                    <a:pt x="15505" y="7910"/>
                  </a:lnTo>
                  <a:lnTo>
                    <a:pt x="15379" y="7931"/>
                  </a:lnTo>
                  <a:lnTo>
                    <a:pt x="15275" y="8035"/>
                  </a:lnTo>
                  <a:lnTo>
                    <a:pt x="14793" y="8035"/>
                  </a:lnTo>
                  <a:lnTo>
                    <a:pt x="14396" y="8119"/>
                  </a:lnTo>
                  <a:lnTo>
                    <a:pt x="14396" y="8182"/>
                  </a:lnTo>
                  <a:lnTo>
                    <a:pt x="14501" y="8224"/>
                  </a:lnTo>
                  <a:lnTo>
                    <a:pt x="14291" y="8454"/>
                  </a:lnTo>
                  <a:lnTo>
                    <a:pt x="14270" y="8810"/>
                  </a:lnTo>
                  <a:lnTo>
                    <a:pt x="14291" y="8851"/>
                  </a:lnTo>
                  <a:lnTo>
                    <a:pt x="14082" y="9082"/>
                  </a:lnTo>
                  <a:lnTo>
                    <a:pt x="14082" y="9270"/>
                  </a:lnTo>
                  <a:lnTo>
                    <a:pt x="13957" y="9395"/>
                  </a:lnTo>
                  <a:lnTo>
                    <a:pt x="13873" y="9416"/>
                  </a:lnTo>
                  <a:lnTo>
                    <a:pt x="13622" y="9542"/>
                  </a:lnTo>
                  <a:lnTo>
                    <a:pt x="13643" y="9584"/>
                  </a:lnTo>
                  <a:lnTo>
                    <a:pt x="13747" y="9500"/>
                  </a:lnTo>
                  <a:lnTo>
                    <a:pt x="13726" y="9605"/>
                  </a:lnTo>
                  <a:lnTo>
                    <a:pt x="13726" y="9793"/>
                  </a:lnTo>
                  <a:lnTo>
                    <a:pt x="13622" y="9919"/>
                  </a:lnTo>
                  <a:lnTo>
                    <a:pt x="13538" y="9919"/>
                  </a:lnTo>
                  <a:lnTo>
                    <a:pt x="13517" y="9960"/>
                  </a:lnTo>
                  <a:lnTo>
                    <a:pt x="13454" y="9919"/>
                  </a:lnTo>
                  <a:lnTo>
                    <a:pt x="13329" y="9835"/>
                  </a:lnTo>
                  <a:lnTo>
                    <a:pt x="13350" y="9793"/>
                  </a:lnTo>
                  <a:lnTo>
                    <a:pt x="13454" y="9730"/>
                  </a:lnTo>
                  <a:lnTo>
                    <a:pt x="13308" y="9688"/>
                  </a:lnTo>
                  <a:lnTo>
                    <a:pt x="13245" y="9730"/>
                  </a:lnTo>
                  <a:lnTo>
                    <a:pt x="13120" y="9709"/>
                  </a:lnTo>
                  <a:lnTo>
                    <a:pt x="12973" y="9709"/>
                  </a:lnTo>
                  <a:lnTo>
                    <a:pt x="12869" y="9793"/>
                  </a:lnTo>
                  <a:lnTo>
                    <a:pt x="12722" y="9814"/>
                  </a:lnTo>
                  <a:lnTo>
                    <a:pt x="12513" y="9814"/>
                  </a:lnTo>
                  <a:lnTo>
                    <a:pt x="12492" y="9856"/>
                  </a:lnTo>
                  <a:lnTo>
                    <a:pt x="12262" y="10002"/>
                  </a:lnTo>
                  <a:lnTo>
                    <a:pt x="12178" y="10002"/>
                  </a:lnTo>
                  <a:lnTo>
                    <a:pt x="12157" y="9940"/>
                  </a:lnTo>
                  <a:lnTo>
                    <a:pt x="11948" y="10002"/>
                  </a:lnTo>
                  <a:lnTo>
                    <a:pt x="11822" y="10044"/>
                  </a:lnTo>
                  <a:lnTo>
                    <a:pt x="11760" y="9919"/>
                  </a:lnTo>
                  <a:lnTo>
                    <a:pt x="11634" y="9730"/>
                  </a:lnTo>
                  <a:lnTo>
                    <a:pt x="11467" y="9647"/>
                  </a:lnTo>
                  <a:lnTo>
                    <a:pt x="11425" y="9605"/>
                  </a:lnTo>
                  <a:lnTo>
                    <a:pt x="11257" y="9605"/>
                  </a:lnTo>
                  <a:lnTo>
                    <a:pt x="11216" y="9626"/>
                  </a:lnTo>
                  <a:lnTo>
                    <a:pt x="11132" y="9521"/>
                  </a:lnTo>
                  <a:lnTo>
                    <a:pt x="10902" y="9270"/>
                  </a:lnTo>
                  <a:lnTo>
                    <a:pt x="10881" y="9165"/>
                  </a:lnTo>
                  <a:lnTo>
                    <a:pt x="10881" y="9082"/>
                  </a:lnTo>
                  <a:lnTo>
                    <a:pt x="10776" y="8914"/>
                  </a:lnTo>
                  <a:lnTo>
                    <a:pt x="10713" y="8789"/>
                  </a:lnTo>
                  <a:lnTo>
                    <a:pt x="10400" y="8454"/>
                  </a:lnTo>
                  <a:lnTo>
                    <a:pt x="10379" y="8328"/>
                  </a:lnTo>
                  <a:lnTo>
                    <a:pt x="10316" y="8245"/>
                  </a:lnTo>
                  <a:lnTo>
                    <a:pt x="10358" y="8161"/>
                  </a:lnTo>
                  <a:lnTo>
                    <a:pt x="10316" y="8077"/>
                  </a:lnTo>
                  <a:lnTo>
                    <a:pt x="10253" y="7847"/>
                  </a:lnTo>
                  <a:lnTo>
                    <a:pt x="10169" y="7763"/>
                  </a:lnTo>
                  <a:lnTo>
                    <a:pt x="10190" y="7638"/>
                  </a:lnTo>
                  <a:lnTo>
                    <a:pt x="10316" y="7805"/>
                  </a:lnTo>
                  <a:lnTo>
                    <a:pt x="10316" y="8015"/>
                  </a:lnTo>
                  <a:lnTo>
                    <a:pt x="10379" y="7973"/>
                  </a:lnTo>
                  <a:lnTo>
                    <a:pt x="10379" y="7805"/>
                  </a:lnTo>
                  <a:lnTo>
                    <a:pt x="10211" y="7554"/>
                  </a:lnTo>
                  <a:lnTo>
                    <a:pt x="10253" y="7429"/>
                  </a:lnTo>
                  <a:lnTo>
                    <a:pt x="10190" y="7219"/>
                  </a:lnTo>
                  <a:lnTo>
                    <a:pt x="10169" y="7115"/>
                  </a:lnTo>
                  <a:lnTo>
                    <a:pt x="10253" y="7010"/>
                  </a:lnTo>
                  <a:lnTo>
                    <a:pt x="10295" y="6717"/>
                  </a:lnTo>
                  <a:lnTo>
                    <a:pt x="10253" y="6571"/>
                  </a:lnTo>
                  <a:lnTo>
                    <a:pt x="10316" y="6278"/>
                  </a:lnTo>
                  <a:lnTo>
                    <a:pt x="10316" y="6173"/>
                  </a:lnTo>
                  <a:lnTo>
                    <a:pt x="10358" y="6090"/>
                  </a:lnTo>
                  <a:lnTo>
                    <a:pt x="10316" y="6048"/>
                  </a:lnTo>
                  <a:lnTo>
                    <a:pt x="10316" y="5922"/>
                  </a:lnTo>
                  <a:lnTo>
                    <a:pt x="10379" y="5859"/>
                  </a:lnTo>
                  <a:lnTo>
                    <a:pt x="10400" y="5713"/>
                  </a:lnTo>
                  <a:lnTo>
                    <a:pt x="10420" y="5650"/>
                  </a:lnTo>
                  <a:lnTo>
                    <a:pt x="10358" y="5608"/>
                  </a:lnTo>
                  <a:lnTo>
                    <a:pt x="10420" y="5504"/>
                  </a:lnTo>
                  <a:lnTo>
                    <a:pt x="10420" y="5336"/>
                  </a:lnTo>
                  <a:lnTo>
                    <a:pt x="10525" y="5336"/>
                  </a:lnTo>
                  <a:lnTo>
                    <a:pt x="10504" y="5441"/>
                  </a:lnTo>
                  <a:lnTo>
                    <a:pt x="10504" y="5525"/>
                  </a:lnTo>
                  <a:lnTo>
                    <a:pt x="10567" y="5504"/>
                  </a:lnTo>
                  <a:lnTo>
                    <a:pt x="10588" y="5399"/>
                  </a:lnTo>
                  <a:lnTo>
                    <a:pt x="10672" y="5294"/>
                  </a:lnTo>
                  <a:lnTo>
                    <a:pt x="10692" y="5148"/>
                  </a:lnTo>
                  <a:lnTo>
                    <a:pt x="10734" y="5106"/>
                  </a:lnTo>
                  <a:lnTo>
                    <a:pt x="10776" y="4939"/>
                  </a:lnTo>
                  <a:lnTo>
                    <a:pt x="10776" y="4897"/>
                  </a:lnTo>
                  <a:lnTo>
                    <a:pt x="10692" y="4939"/>
                  </a:lnTo>
                  <a:lnTo>
                    <a:pt x="10672" y="5127"/>
                  </a:lnTo>
                  <a:lnTo>
                    <a:pt x="10567" y="5190"/>
                  </a:lnTo>
                  <a:lnTo>
                    <a:pt x="10588" y="5106"/>
                  </a:lnTo>
                  <a:lnTo>
                    <a:pt x="10525" y="5085"/>
                  </a:lnTo>
                  <a:lnTo>
                    <a:pt x="10504" y="5002"/>
                  </a:lnTo>
                  <a:lnTo>
                    <a:pt x="10400" y="5002"/>
                  </a:lnTo>
                  <a:lnTo>
                    <a:pt x="10295" y="4918"/>
                  </a:lnTo>
                  <a:lnTo>
                    <a:pt x="10107" y="4876"/>
                  </a:lnTo>
                  <a:lnTo>
                    <a:pt x="10002" y="4771"/>
                  </a:lnTo>
                  <a:lnTo>
                    <a:pt x="9939" y="4730"/>
                  </a:lnTo>
                  <a:lnTo>
                    <a:pt x="9856" y="4730"/>
                  </a:lnTo>
                  <a:lnTo>
                    <a:pt x="9793" y="4709"/>
                  </a:lnTo>
                  <a:lnTo>
                    <a:pt x="9772" y="4709"/>
                  </a:lnTo>
                  <a:lnTo>
                    <a:pt x="9730" y="4667"/>
                  </a:lnTo>
                  <a:lnTo>
                    <a:pt x="9751" y="4499"/>
                  </a:lnTo>
                  <a:lnTo>
                    <a:pt x="9625" y="4165"/>
                  </a:lnTo>
                  <a:lnTo>
                    <a:pt x="9625" y="4144"/>
                  </a:lnTo>
                  <a:lnTo>
                    <a:pt x="9625" y="4081"/>
                  </a:lnTo>
                  <a:lnTo>
                    <a:pt x="9625" y="3976"/>
                  </a:lnTo>
                  <a:lnTo>
                    <a:pt x="9646" y="3872"/>
                  </a:lnTo>
                  <a:lnTo>
                    <a:pt x="9542" y="3788"/>
                  </a:lnTo>
                  <a:lnTo>
                    <a:pt x="9479" y="3683"/>
                  </a:lnTo>
                  <a:lnTo>
                    <a:pt x="9458" y="3579"/>
                  </a:lnTo>
                  <a:lnTo>
                    <a:pt x="9374" y="3537"/>
                  </a:lnTo>
                  <a:lnTo>
                    <a:pt x="9353" y="3453"/>
                  </a:lnTo>
                  <a:lnTo>
                    <a:pt x="9312" y="3432"/>
                  </a:lnTo>
                  <a:lnTo>
                    <a:pt x="9228" y="3223"/>
                  </a:lnTo>
                  <a:lnTo>
                    <a:pt x="9207" y="3139"/>
                  </a:lnTo>
                  <a:lnTo>
                    <a:pt x="9123" y="3118"/>
                  </a:lnTo>
                  <a:lnTo>
                    <a:pt x="9123" y="2951"/>
                  </a:lnTo>
                  <a:lnTo>
                    <a:pt x="9123" y="2888"/>
                  </a:lnTo>
                  <a:lnTo>
                    <a:pt x="9060" y="2825"/>
                  </a:lnTo>
                  <a:lnTo>
                    <a:pt x="9040" y="2721"/>
                  </a:lnTo>
                  <a:lnTo>
                    <a:pt x="8935" y="2574"/>
                  </a:lnTo>
                  <a:lnTo>
                    <a:pt x="8830" y="2491"/>
                  </a:lnTo>
                  <a:lnTo>
                    <a:pt x="8788" y="2386"/>
                  </a:lnTo>
                  <a:lnTo>
                    <a:pt x="8705" y="2365"/>
                  </a:lnTo>
                  <a:lnTo>
                    <a:pt x="8621" y="2365"/>
                  </a:lnTo>
                  <a:lnTo>
                    <a:pt x="8600" y="2323"/>
                  </a:lnTo>
                  <a:lnTo>
                    <a:pt x="8579" y="2302"/>
                  </a:lnTo>
                  <a:lnTo>
                    <a:pt x="8475" y="2323"/>
                  </a:lnTo>
                  <a:lnTo>
                    <a:pt x="8370" y="2302"/>
                  </a:lnTo>
                  <a:lnTo>
                    <a:pt x="8265" y="2302"/>
                  </a:lnTo>
                  <a:lnTo>
                    <a:pt x="8223" y="2386"/>
                  </a:lnTo>
                  <a:lnTo>
                    <a:pt x="8182" y="2386"/>
                  </a:lnTo>
                  <a:lnTo>
                    <a:pt x="8161" y="2365"/>
                  </a:lnTo>
                  <a:lnTo>
                    <a:pt x="8119" y="2365"/>
                  </a:lnTo>
                  <a:lnTo>
                    <a:pt x="8035" y="2386"/>
                  </a:lnTo>
                  <a:lnTo>
                    <a:pt x="7993" y="2428"/>
                  </a:lnTo>
                  <a:lnTo>
                    <a:pt x="7910" y="2595"/>
                  </a:lnTo>
                  <a:lnTo>
                    <a:pt x="7868" y="2679"/>
                  </a:lnTo>
                  <a:lnTo>
                    <a:pt x="7868" y="2700"/>
                  </a:lnTo>
                  <a:lnTo>
                    <a:pt x="7868" y="2742"/>
                  </a:lnTo>
                  <a:lnTo>
                    <a:pt x="7805" y="2742"/>
                  </a:lnTo>
                  <a:lnTo>
                    <a:pt x="7700" y="2825"/>
                  </a:lnTo>
                  <a:lnTo>
                    <a:pt x="7700" y="2846"/>
                  </a:lnTo>
                  <a:lnTo>
                    <a:pt x="7659" y="2888"/>
                  </a:lnTo>
                  <a:lnTo>
                    <a:pt x="7596" y="2888"/>
                  </a:lnTo>
                  <a:lnTo>
                    <a:pt x="7575" y="2825"/>
                  </a:lnTo>
                  <a:lnTo>
                    <a:pt x="7449" y="2784"/>
                  </a:lnTo>
                  <a:lnTo>
                    <a:pt x="7366" y="2742"/>
                  </a:lnTo>
                  <a:lnTo>
                    <a:pt x="7345" y="2700"/>
                  </a:lnTo>
                  <a:lnTo>
                    <a:pt x="7219" y="2637"/>
                  </a:lnTo>
                  <a:lnTo>
                    <a:pt x="7156" y="2637"/>
                  </a:lnTo>
                  <a:lnTo>
                    <a:pt x="7115" y="2595"/>
                  </a:lnTo>
                  <a:lnTo>
                    <a:pt x="7115" y="2574"/>
                  </a:lnTo>
                  <a:lnTo>
                    <a:pt x="7073" y="2512"/>
                  </a:lnTo>
                  <a:lnTo>
                    <a:pt x="7031" y="2491"/>
                  </a:lnTo>
                  <a:lnTo>
                    <a:pt x="6989" y="2491"/>
                  </a:lnTo>
                  <a:lnTo>
                    <a:pt x="6947" y="2470"/>
                  </a:lnTo>
                  <a:lnTo>
                    <a:pt x="6926" y="2470"/>
                  </a:lnTo>
                  <a:lnTo>
                    <a:pt x="6926" y="2428"/>
                  </a:lnTo>
                  <a:lnTo>
                    <a:pt x="6905" y="2323"/>
                  </a:lnTo>
                  <a:lnTo>
                    <a:pt x="6822" y="2261"/>
                  </a:lnTo>
                  <a:lnTo>
                    <a:pt x="6717" y="2114"/>
                  </a:lnTo>
                  <a:lnTo>
                    <a:pt x="6717" y="2093"/>
                  </a:lnTo>
                  <a:lnTo>
                    <a:pt x="6801" y="2072"/>
                  </a:lnTo>
                  <a:lnTo>
                    <a:pt x="6822" y="2051"/>
                  </a:lnTo>
                  <a:lnTo>
                    <a:pt x="6822" y="1968"/>
                  </a:lnTo>
                  <a:lnTo>
                    <a:pt x="6738" y="1884"/>
                  </a:lnTo>
                  <a:lnTo>
                    <a:pt x="6717" y="1863"/>
                  </a:lnTo>
                  <a:lnTo>
                    <a:pt x="6696" y="1842"/>
                  </a:lnTo>
                  <a:lnTo>
                    <a:pt x="6654" y="1800"/>
                  </a:lnTo>
                  <a:lnTo>
                    <a:pt x="6633" y="1675"/>
                  </a:lnTo>
                  <a:lnTo>
                    <a:pt x="6591" y="1591"/>
                  </a:lnTo>
                  <a:lnTo>
                    <a:pt x="6508" y="1549"/>
                  </a:lnTo>
                  <a:lnTo>
                    <a:pt x="6424" y="1528"/>
                  </a:lnTo>
                  <a:lnTo>
                    <a:pt x="6466" y="1465"/>
                  </a:lnTo>
                  <a:lnTo>
                    <a:pt x="6466" y="1424"/>
                  </a:lnTo>
                  <a:lnTo>
                    <a:pt x="6403" y="1340"/>
                  </a:lnTo>
                  <a:lnTo>
                    <a:pt x="6299" y="1319"/>
                  </a:lnTo>
                  <a:lnTo>
                    <a:pt x="6319" y="1256"/>
                  </a:lnTo>
                  <a:lnTo>
                    <a:pt x="6278" y="1173"/>
                  </a:lnTo>
                  <a:lnTo>
                    <a:pt x="6215" y="1173"/>
                  </a:lnTo>
                  <a:lnTo>
                    <a:pt x="6194" y="1131"/>
                  </a:lnTo>
                  <a:lnTo>
                    <a:pt x="6131" y="1068"/>
                  </a:lnTo>
                  <a:lnTo>
                    <a:pt x="6068" y="942"/>
                  </a:lnTo>
                  <a:lnTo>
                    <a:pt x="5943" y="859"/>
                  </a:lnTo>
                  <a:lnTo>
                    <a:pt x="5022" y="838"/>
                  </a:lnTo>
                  <a:lnTo>
                    <a:pt x="4980" y="1047"/>
                  </a:lnTo>
                  <a:lnTo>
                    <a:pt x="3327" y="1005"/>
                  </a:lnTo>
                  <a:lnTo>
                    <a:pt x="1402" y="105"/>
                  </a:lnTo>
                  <a:lnTo>
                    <a:pt x="1402" y="64"/>
                  </a:lnTo>
                  <a:lnTo>
                    <a:pt x="138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76"/>
            <p:cNvSpPr/>
            <p:nvPr/>
          </p:nvSpPr>
          <p:spPr>
            <a:xfrm>
              <a:off x="3378594" y="3107749"/>
              <a:ext cx="19445" cy="26657"/>
            </a:xfrm>
            <a:custGeom>
              <a:avLst/>
              <a:gdLst/>
              <a:ahLst/>
              <a:cxnLst/>
              <a:rect l="l" t="t" r="r" b="b"/>
              <a:pathLst>
                <a:path w="1633" h="2344" extrusionOk="0">
                  <a:moveTo>
                    <a:pt x="336" y="0"/>
                  </a:moveTo>
                  <a:lnTo>
                    <a:pt x="231" y="84"/>
                  </a:lnTo>
                  <a:lnTo>
                    <a:pt x="126" y="147"/>
                  </a:lnTo>
                  <a:lnTo>
                    <a:pt x="85" y="209"/>
                  </a:lnTo>
                  <a:lnTo>
                    <a:pt x="1" y="314"/>
                  </a:lnTo>
                  <a:lnTo>
                    <a:pt x="1" y="460"/>
                  </a:lnTo>
                  <a:lnTo>
                    <a:pt x="64" y="607"/>
                  </a:lnTo>
                  <a:lnTo>
                    <a:pt x="22" y="732"/>
                  </a:lnTo>
                  <a:lnTo>
                    <a:pt x="22" y="816"/>
                  </a:lnTo>
                  <a:lnTo>
                    <a:pt x="126" y="879"/>
                  </a:lnTo>
                  <a:lnTo>
                    <a:pt x="189" y="963"/>
                  </a:lnTo>
                  <a:lnTo>
                    <a:pt x="231" y="1067"/>
                  </a:lnTo>
                  <a:lnTo>
                    <a:pt x="273" y="1193"/>
                  </a:lnTo>
                  <a:lnTo>
                    <a:pt x="294" y="1256"/>
                  </a:lnTo>
                  <a:lnTo>
                    <a:pt x="273" y="1360"/>
                  </a:lnTo>
                  <a:lnTo>
                    <a:pt x="189" y="1444"/>
                  </a:lnTo>
                  <a:lnTo>
                    <a:pt x="189" y="1590"/>
                  </a:lnTo>
                  <a:lnTo>
                    <a:pt x="231" y="1653"/>
                  </a:lnTo>
                  <a:lnTo>
                    <a:pt x="189" y="1779"/>
                  </a:lnTo>
                  <a:lnTo>
                    <a:pt x="64" y="1883"/>
                  </a:lnTo>
                  <a:lnTo>
                    <a:pt x="1" y="1883"/>
                  </a:lnTo>
                  <a:lnTo>
                    <a:pt x="22" y="1925"/>
                  </a:lnTo>
                  <a:lnTo>
                    <a:pt x="85" y="2009"/>
                  </a:lnTo>
                  <a:lnTo>
                    <a:pt x="106" y="2030"/>
                  </a:lnTo>
                  <a:lnTo>
                    <a:pt x="106" y="2113"/>
                  </a:lnTo>
                  <a:lnTo>
                    <a:pt x="189" y="2197"/>
                  </a:lnTo>
                  <a:lnTo>
                    <a:pt x="294" y="2218"/>
                  </a:lnTo>
                  <a:lnTo>
                    <a:pt x="336" y="2134"/>
                  </a:lnTo>
                  <a:lnTo>
                    <a:pt x="419" y="2113"/>
                  </a:lnTo>
                  <a:lnTo>
                    <a:pt x="503" y="2113"/>
                  </a:lnTo>
                  <a:lnTo>
                    <a:pt x="503" y="2176"/>
                  </a:lnTo>
                  <a:lnTo>
                    <a:pt x="545" y="2197"/>
                  </a:lnTo>
                  <a:lnTo>
                    <a:pt x="545" y="2323"/>
                  </a:lnTo>
                  <a:lnTo>
                    <a:pt x="608" y="2344"/>
                  </a:lnTo>
                  <a:lnTo>
                    <a:pt x="712" y="2281"/>
                  </a:lnTo>
                  <a:lnTo>
                    <a:pt x="733" y="2197"/>
                  </a:lnTo>
                  <a:lnTo>
                    <a:pt x="817" y="2134"/>
                  </a:lnTo>
                  <a:lnTo>
                    <a:pt x="880" y="2113"/>
                  </a:lnTo>
                  <a:lnTo>
                    <a:pt x="963" y="1988"/>
                  </a:lnTo>
                  <a:lnTo>
                    <a:pt x="1068" y="1820"/>
                  </a:lnTo>
                  <a:lnTo>
                    <a:pt x="1173" y="1590"/>
                  </a:lnTo>
                  <a:lnTo>
                    <a:pt x="1173" y="1486"/>
                  </a:lnTo>
                  <a:lnTo>
                    <a:pt x="1340" y="1297"/>
                  </a:lnTo>
                  <a:lnTo>
                    <a:pt x="1466" y="1130"/>
                  </a:lnTo>
                  <a:lnTo>
                    <a:pt x="1528" y="1046"/>
                  </a:lnTo>
                  <a:lnTo>
                    <a:pt x="1633" y="921"/>
                  </a:lnTo>
                  <a:lnTo>
                    <a:pt x="1591" y="774"/>
                  </a:lnTo>
                  <a:lnTo>
                    <a:pt x="1487" y="649"/>
                  </a:lnTo>
                  <a:lnTo>
                    <a:pt x="1466" y="711"/>
                  </a:lnTo>
                  <a:lnTo>
                    <a:pt x="1382" y="649"/>
                  </a:lnTo>
                  <a:lnTo>
                    <a:pt x="1361" y="544"/>
                  </a:lnTo>
                  <a:lnTo>
                    <a:pt x="1173" y="335"/>
                  </a:lnTo>
                  <a:lnTo>
                    <a:pt x="1131" y="335"/>
                  </a:lnTo>
                  <a:lnTo>
                    <a:pt x="963" y="209"/>
                  </a:lnTo>
                  <a:lnTo>
                    <a:pt x="650" y="105"/>
                  </a:lnTo>
                  <a:lnTo>
                    <a:pt x="524" y="21"/>
                  </a:lnTo>
                  <a:lnTo>
                    <a:pt x="33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76"/>
            <p:cNvSpPr/>
            <p:nvPr/>
          </p:nvSpPr>
          <p:spPr>
            <a:xfrm>
              <a:off x="3354434" y="3105122"/>
              <a:ext cx="27661" cy="28807"/>
            </a:xfrm>
            <a:custGeom>
              <a:avLst/>
              <a:gdLst/>
              <a:ahLst/>
              <a:cxnLst/>
              <a:rect l="l" t="t" r="r" b="b"/>
              <a:pathLst>
                <a:path w="2323" h="2533" extrusionOk="0">
                  <a:moveTo>
                    <a:pt x="1632" y="1"/>
                  </a:moveTo>
                  <a:lnTo>
                    <a:pt x="1528" y="43"/>
                  </a:lnTo>
                  <a:lnTo>
                    <a:pt x="1339" y="22"/>
                  </a:lnTo>
                  <a:lnTo>
                    <a:pt x="1151" y="64"/>
                  </a:lnTo>
                  <a:lnTo>
                    <a:pt x="963" y="22"/>
                  </a:lnTo>
                  <a:lnTo>
                    <a:pt x="691" y="22"/>
                  </a:lnTo>
                  <a:lnTo>
                    <a:pt x="544" y="64"/>
                  </a:lnTo>
                  <a:lnTo>
                    <a:pt x="544" y="210"/>
                  </a:lnTo>
                  <a:lnTo>
                    <a:pt x="482" y="336"/>
                  </a:lnTo>
                  <a:lnTo>
                    <a:pt x="523" y="419"/>
                  </a:lnTo>
                  <a:lnTo>
                    <a:pt x="440" y="524"/>
                  </a:lnTo>
                  <a:lnTo>
                    <a:pt x="335" y="566"/>
                  </a:lnTo>
                  <a:lnTo>
                    <a:pt x="168" y="566"/>
                  </a:lnTo>
                  <a:lnTo>
                    <a:pt x="105" y="691"/>
                  </a:lnTo>
                  <a:lnTo>
                    <a:pt x="105" y="838"/>
                  </a:lnTo>
                  <a:lnTo>
                    <a:pt x="0" y="1068"/>
                  </a:lnTo>
                  <a:lnTo>
                    <a:pt x="21" y="1152"/>
                  </a:lnTo>
                  <a:lnTo>
                    <a:pt x="126" y="1194"/>
                  </a:lnTo>
                  <a:lnTo>
                    <a:pt x="168" y="1277"/>
                  </a:lnTo>
                  <a:lnTo>
                    <a:pt x="210" y="1319"/>
                  </a:lnTo>
                  <a:lnTo>
                    <a:pt x="272" y="1424"/>
                  </a:lnTo>
                  <a:lnTo>
                    <a:pt x="272" y="1507"/>
                  </a:lnTo>
                  <a:lnTo>
                    <a:pt x="335" y="1570"/>
                  </a:lnTo>
                  <a:lnTo>
                    <a:pt x="419" y="1570"/>
                  </a:lnTo>
                  <a:lnTo>
                    <a:pt x="461" y="1591"/>
                  </a:lnTo>
                  <a:lnTo>
                    <a:pt x="482" y="1696"/>
                  </a:lnTo>
                  <a:lnTo>
                    <a:pt x="523" y="1842"/>
                  </a:lnTo>
                  <a:lnTo>
                    <a:pt x="523" y="1989"/>
                  </a:lnTo>
                  <a:lnTo>
                    <a:pt x="586" y="2010"/>
                  </a:lnTo>
                  <a:lnTo>
                    <a:pt x="670" y="2135"/>
                  </a:lnTo>
                  <a:lnTo>
                    <a:pt x="691" y="2219"/>
                  </a:lnTo>
                  <a:lnTo>
                    <a:pt x="795" y="2261"/>
                  </a:lnTo>
                  <a:lnTo>
                    <a:pt x="795" y="2323"/>
                  </a:lnTo>
                  <a:lnTo>
                    <a:pt x="858" y="2407"/>
                  </a:lnTo>
                  <a:lnTo>
                    <a:pt x="942" y="2449"/>
                  </a:lnTo>
                  <a:lnTo>
                    <a:pt x="984" y="2449"/>
                  </a:lnTo>
                  <a:lnTo>
                    <a:pt x="1005" y="2470"/>
                  </a:lnTo>
                  <a:lnTo>
                    <a:pt x="1172" y="2533"/>
                  </a:lnTo>
                  <a:lnTo>
                    <a:pt x="1256" y="2533"/>
                  </a:lnTo>
                  <a:lnTo>
                    <a:pt x="1277" y="2470"/>
                  </a:lnTo>
                  <a:lnTo>
                    <a:pt x="1214" y="2344"/>
                  </a:lnTo>
                  <a:lnTo>
                    <a:pt x="1193" y="2303"/>
                  </a:lnTo>
                  <a:lnTo>
                    <a:pt x="1088" y="2198"/>
                  </a:lnTo>
                  <a:lnTo>
                    <a:pt x="1109" y="2093"/>
                  </a:lnTo>
                  <a:lnTo>
                    <a:pt x="1214" y="2010"/>
                  </a:lnTo>
                  <a:lnTo>
                    <a:pt x="1339" y="2031"/>
                  </a:lnTo>
                  <a:lnTo>
                    <a:pt x="1591" y="2031"/>
                  </a:lnTo>
                  <a:lnTo>
                    <a:pt x="1695" y="1989"/>
                  </a:lnTo>
                  <a:lnTo>
                    <a:pt x="1842" y="1989"/>
                  </a:lnTo>
                  <a:lnTo>
                    <a:pt x="1946" y="2093"/>
                  </a:lnTo>
                  <a:lnTo>
                    <a:pt x="2030" y="2114"/>
                  </a:lnTo>
                  <a:lnTo>
                    <a:pt x="2093" y="2114"/>
                  </a:lnTo>
                  <a:lnTo>
                    <a:pt x="2218" y="2010"/>
                  </a:lnTo>
                  <a:lnTo>
                    <a:pt x="2260" y="1884"/>
                  </a:lnTo>
                  <a:lnTo>
                    <a:pt x="2218" y="1821"/>
                  </a:lnTo>
                  <a:lnTo>
                    <a:pt x="2218" y="1675"/>
                  </a:lnTo>
                  <a:lnTo>
                    <a:pt x="2302" y="1591"/>
                  </a:lnTo>
                  <a:lnTo>
                    <a:pt x="2323" y="1487"/>
                  </a:lnTo>
                  <a:lnTo>
                    <a:pt x="2302" y="1424"/>
                  </a:lnTo>
                  <a:lnTo>
                    <a:pt x="2260" y="1298"/>
                  </a:lnTo>
                  <a:lnTo>
                    <a:pt x="2218" y="1194"/>
                  </a:lnTo>
                  <a:lnTo>
                    <a:pt x="2155" y="1110"/>
                  </a:lnTo>
                  <a:lnTo>
                    <a:pt x="2051" y="1047"/>
                  </a:lnTo>
                  <a:lnTo>
                    <a:pt x="2051" y="963"/>
                  </a:lnTo>
                  <a:lnTo>
                    <a:pt x="2093" y="838"/>
                  </a:lnTo>
                  <a:lnTo>
                    <a:pt x="2030" y="691"/>
                  </a:lnTo>
                  <a:lnTo>
                    <a:pt x="2030" y="545"/>
                  </a:lnTo>
                  <a:lnTo>
                    <a:pt x="2114" y="440"/>
                  </a:lnTo>
                  <a:lnTo>
                    <a:pt x="2155" y="378"/>
                  </a:lnTo>
                  <a:lnTo>
                    <a:pt x="2260" y="231"/>
                  </a:lnTo>
                  <a:lnTo>
                    <a:pt x="2260" y="147"/>
                  </a:lnTo>
                  <a:lnTo>
                    <a:pt x="2135" y="106"/>
                  </a:lnTo>
                  <a:lnTo>
                    <a:pt x="1946" y="64"/>
                  </a:lnTo>
                  <a:lnTo>
                    <a:pt x="17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76"/>
            <p:cNvSpPr/>
            <p:nvPr/>
          </p:nvSpPr>
          <p:spPr>
            <a:xfrm>
              <a:off x="3331012" y="3088711"/>
              <a:ext cx="34639" cy="49743"/>
            </a:xfrm>
            <a:custGeom>
              <a:avLst/>
              <a:gdLst/>
              <a:ahLst/>
              <a:cxnLst/>
              <a:rect l="l" t="t" r="r" b="b"/>
              <a:pathLst>
                <a:path w="2909" h="4374" extrusionOk="0">
                  <a:moveTo>
                    <a:pt x="879" y="0"/>
                  </a:moveTo>
                  <a:lnTo>
                    <a:pt x="858" y="84"/>
                  </a:lnTo>
                  <a:lnTo>
                    <a:pt x="712" y="251"/>
                  </a:lnTo>
                  <a:lnTo>
                    <a:pt x="565" y="356"/>
                  </a:lnTo>
                  <a:lnTo>
                    <a:pt x="503" y="335"/>
                  </a:lnTo>
                  <a:lnTo>
                    <a:pt x="335" y="544"/>
                  </a:lnTo>
                  <a:lnTo>
                    <a:pt x="356" y="628"/>
                  </a:lnTo>
                  <a:lnTo>
                    <a:pt x="419" y="733"/>
                  </a:lnTo>
                  <a:lnTo>
                    <a:pt x="565" y="753"/>
                  </a:lnTo>
                  <a:lnTo>
                    <a:pt x="649" y="837"/>
                  </a:lnTo>
                  <a:lnTo>
                    <a:pt x="649" y="963"/>
                  </a:lnTo>
                  <a:lnTo>
                    <a:pt x="461" y="1046"/>
                  </a:lnTo>
                  <a:lnTo>
                    <a:pt x="398" y="1025"/>
                  </a:lnTo>
                  <a:lnTo>
                    <a:pt x="293" y="1046"/>
                  </a:lnTo>
                  <a:lnTo>
                    <a:pt x="210" y="1025"/>
                  </a:lnTo>
                  <a:lnTo>
                    <a:pt x="126" y="1088"/>
                  </a:lnTo>
                  <a:lnTo>
                    <a:pt x="105" y="1277"/>
                  </a:lnTo>
                  <a:lnTo>
                    <a:pt x="1" y="1381"/>
                  </a:lnTo>
                  <a:lnTo>
                    <a:pt x="42" y="1507"/>
                  </a:lnTo>
                  <a:lnTo>
                    <a:pt x="189" y="1716"/>
                  </a:lnTo>
                  <a:lnTo>
                    <a:pt x="419" y="1904"/>
                  </a:lnTo>
                  <a:lnTo>
                    <a:pt x="419" y="1925"/>
                  </a:lnTo>
                  <a:lnTo>
                    <a:pt x="461" y="1925"/>
                  </a:lnTo>
                  <a:lnTo>
                    <a:pt x="524" y="1988"/>
                  </a:lnTo>
                  <a:lnTo>
                    <a:pt x="565" y="1925"/>
                  </a:lnTo>
                  <a:lnTo>
                    <a:pt x="712" y="1967"/>
                  </a:lnTo>
                  <a:lnTo>
                    <a:pt x="817" y="2072"/>
                  </a:lnTo>
                  <a:lnTo>
                    <a:pt x="817" y="2218"/>
                  </a:lnTo>
                  <a:lnTo>
                    <a:pt x="733" y="2344"/>
                  </a:lnTo>
                  <a:lnTo>
                    <a:pt x="670" y="2406"/>
                  </a:lnTo>
                  <a:lnTo>
                    <a:pt x="775" y="2448"/>
                  </a:lnTo>
                  <a:lnTo>
                    <a:pt x="879" y="2448"/>
                  </a:lnTo>
                  <a:lnTo>
                    <a:pt x="942" y="2532"/>
                  </a:lnTo>
                  <a:lnTo>
                    <a:pt x="984" y="2616"/>
                  </a:lnTo>
                  <a:lnTo>
                    <a:pt x="1089" y="2616"/>
                  </a:lnTo>
                  <a:lnTo>
                    <a:pt x="1089" y="2657"/>
                  </a:lnTo>
                  <a:lnTo>
                    <a:pt x="984" y="2804"/>
                  </a:lnTo>
                  <a:lnTo>
                    <a:pt x="963" y="2950"/>
                  </a:lnTo>
                  <a:lnTo>
                    <a:pt x="837" y="3160"/>
                  </a:lnTo>
                  <a:lnTo>
                    <a:pt x="858" y="3264"/>
                  </a:lnTo>
                  <a:lnTo>
                    <a:pt x="817" y="3369"/>
                  </a:lnTo>
                  <a:lnTo>
                    <a:pt x="817" y="3474"/>
                  </a:lnTo>
                  <a:lnTo>
                    <a:pt x="837" y="3536"/>
                  </a:lnTo>
                  <a:lnTo>
                    <a:pt x="817" y="3599"/>
                  </a:lnTo>
                  <a:lnTo>
                    <a:pt x="817" y="3704"/>
                  </a:lnTo>
                  <a:lnTo>
                    <a:pt x="921" y="3808"/>
                  </a:lnTo>
                  <a:lnTo>
                    <a:pt x="1047" y="3955"/>
                  </a:lnTo>
                  <a:lnTo>
                    <a:pt x="1047" y="4018"/>
                  </a:lnTo>
                  <a:lnTo>
                    <a:pt x="1130" y="4122"/>
                  </a:lnTo>
                  <a:lnTo>
                    <a:pt x="1361" y="4331"/>
                  </a:lnTo>
                  <a:lnTo>
                    <a:pt x="1444" y="4373"/>
                  </a:lnTo>
                  <a:lnTo>
                    <a:pt x="1507" y="4290"/>
                  </a:lnTo>
                  <a:lnTo>
                    <a:pt x="1591" y="4269"/>
                  </a:lnTo>
                  <a:lnTo>
                    <a:pt x="1612" y="4290"/>
                  </a:lnTo>
                  <a:lnTo>
                    <a:pt x="1758" y="4290"/>
                  </a:lnTo>
                  <a:lnTo>
                    <a:pt x="1821" y="4185"/>
                  </a:lnTo>
                  <a:lnTo>
                    <a:pt x="1863" y="4122"/>
                  </a:lnTo>
                  <a:lnTo>
                    <a:pt x="1967" y="4101"/>
                  </a:lnTo>
                  <a:lnTo>
                    <a:pt x="2198" y="4101"/>
                  </a:lnTo>
                  <a:lnTo>
                    <a:pt x="2260" y="3913"/>
                  </a:lnTo>
                  <a:lnTo>
                    <a:pt x="2386" y="3871"/>
                  </a:lnTo>
                  <a:lnTo>
                    <a:pt x="2553" y="3871"/>
                  </a:lnTo>
                  <a:lnTo>
                    <a:pt x="2616" y="3913"/>
                  </a:lnTo>
                  <a:lnTo>
                    <a:pt x="2721" y="3892"/>
                  </a:lnTo>
                  <a:lnTo>
                    <a:pt x="2909" y="3892"/>
                  </a:lnTo>
                  <a:lnTo>
                    <a:pt x="2825" y="3850"/>
                  </a:lnTo>
                  <a:lnTo>
                    <a:pt x="2762" y="3766"/>
                  </a:lnTo>
                  <a:lnTo>
                    <a:pt x="2762" y="3704"/>
                  </a:lnTo>
                  <a:lnTo>
                    <a:pt x="2658" y="3662"/>
                  </a:lnTo>
                  <a:lnTo>
                    <a:pt x="2637" y="3578"/>
                  </a:lnTo>
                  <a:lnTo>
                    <a:pt x="2553" y="3453"/>
                  </a:lnTo>
                  <a:lnTo>
                    <a:pt x="2490" y="3432"/>
                  </a:lnTo>
                  <a:lnTo>
                    <a:pt x="2490" y="3285"/>
                  </a:lnTo>
                  <a:lnTo>
                    <a:pt x="2449" y="3139"/>
                  </a:lnTo>
                  <a:lnTo>
                    <a:pt x="2428" y="3034"/>
                  </a:lnTo>
                  <a:lnTo>
                    <a:pt x="2386" y="3013"/>
                  </a:lnTo>
                  <a:lnTo>
                    <a:pt x="2302" y="3013"/>
                  </a:lnTo>
                  <a:lnTo>
                    <a:pt x="2239" y="2950"/>
                  </a:lnTo>
                  <a:lnTo>
                    <a:pt x="2239" y="2867"/>
                  </a:lnTo>
                  <a:lnTo>
                    <a:pt x="2177" y="2762"/>
                  </a:lnTo>
                  <a:lnTo>
                    <a:pt x="2135" y="2720"/>
                  </a:lnTo>
                  <a:lnTo>
                    <a:pt x="2093" y="2637"/>
                  </a:lnTo>
                  <a:lnTo>
                    <a:pt x="1988" y="2595"/>
                  </a:lnTo>
                  <a:lnTo>
                    <a:pt x="1967" y="2511"/>
                  </a:lnTo>
                  <a:lnTo>
                    <a:pt x="2072" y="2281"/>
                  </a:lnTo>
                  <a:lnTo>
                    <a:pt x="2072" y="2134"/>
                  </a:lnTo>
                  <a:lnTo>
                    <a:pt x="2135" y="2009"/>
                  </a:lnTo>
                  <a:lnTo>
                    <a:pt x="2302" y="2009"/>
                  </a:lnTo>
                  <a:lnTo>
                    <a:pt x="2407" y="1967"/>
                  </a:lnTo>
                  <a:lnTo>
                    <a:pt x="2490" y="1862"/>
                  </a:lnTo>
                  <a:lnTo>
                    <a:pt x="2449" y="1779"/>
                  </a:lnTo>
                  <a:lnTo>
                    <a:pt x="2511" y="1653"/>
                  </a:lnTo>
                  <a:lnTo>
                    <a:pt x="2449" y="1549"/>
                  </a:lnTo>
                  <a:lnTo>
                    <a:pt x="2449" y="1381"/>
                  </a:lnTo>
                  <a:lnTo>
                    <a:pt x="2428" y="1297"/>
                  </a:lnTo>
                  <a:lnTo>
                    <a:pt x="2218" y="1256"/>
                  </a:lnTo>
                  <a:lnTo>
                    <a:pt x="2009" y="1046"/>
                  </a:lnTo>
                  <a:lnTo>
                    <a:pt x="1905" y="963"/>
                  </a:lnTo>
                  <a:lnTo>
                    <a:pt x="1863" y="984"/>
                  </a:lnTo>
                  <a:lnTo>
                    <a:pt x="1716" y="1046"/>
                  </a:lnTo>
                  <a:lnTo>
                    <a:pt x="1653" y="1130"/>
                  </a:lnTo>
                  <a:lnTo>
                    <a:pt x="1612" y="1235"/>
                  </a:lnTo>
                  <a:lnTo>
                    <a:pt x="1591" y="1088"/>
                  </a:lnTo>
                  <a:lnTo>
                    <a:pt x="1612" y="921"/>
                  </a:lnTo>
                  <a:lnTo>
                    <a:pt x="1674" y="816"/>
                  </a:lnTo>
                  <a:lnTo>
                    <a:pt x="1612" y="628"/>
                  </a:lnTo>
                  <a:lnTo>
                    <a:pt x="1507" y="565"/>
                  </a:lnTo>
                  <a:lnTo>
                    <a:pt x="1298" y="419"/>
                  </a:lnTo>
                  <a:lnTo>
                    <a:pt x="1151" y="251"/>
                  </a:lnTo>
                  <a:lnTo>
                    <a:pt x="1130" y="147"/>
                  </a:lnTo>
                  <a:lnTo>
                    <a:pt x="1026" y="42"/>
                  </a:lnTo>
                  <a:lnTo>
                    <a:pt x="921" y="21"/>
                  </a:lnTo>
                  <a:lnTo>
                    <a:pt x="8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76"/>
            <p:cNvSpPr/>
            <p:nvPr/>
          </p:nvSpPr>
          <p:spPr>
            <a:xfrm>
              <a:off x="3250041" y="3063487"/>
              <a:ext cx="91450" cy="78538"/>
            </a:xfrm>
            <a:custGeom>
              <a:avLst/>
              <a:gdLst/>
              <a:ahLst/>
              <a:cxnLst/>
              <a:rect l="l" t="t" r="r" b="b"/>
              <a:pathLst>
                <a:path w="7680" h="6906" extrusionOk="0">
                  <a:moveTo>
                    <a:pt x="1988" y="0"/>
                  </a:moveTo>
                  <a:lnTo>
                    <a:pt x="1821" y="63"/>
                  </a:lnTo>
                  <a:lnTo>
                    <a:pt x="1674" y="251"/>
                  </a:lnTo>
                  <a:lnTo>
                    <a:pt x="1695" y="377"/>
                  </a:lnTo>
                  <a:lnTo>
                    <a:pt x="1758" y="440"/>
                  </a:lnTo>
                  <a:lnTo>
                    <a:pt x="1863" y="356"/>
                  </a:lnTo>
                  <a:lnTo>
                    <a:pt x="1967" y="377"/>
                  </a:lnTo>
                  <a:lnTo>
                    <a:pt x="2072" y="461"/>
                  </a:lnTo>
                  <a:lnTo>
                    <a:pt x="2030" y="544"/>
                  </a:lnTo>
                  <a:lnTo>
                    <a:pt x="1925" y="565"/>
                  </a:lnTo>
                  <a:lnTo>
                    <a:pt x="1821" y="523"/>
                  </a:lnTo>
                  <a:lnTo>
                    <a:pt x="1779" y="482"/>
                  </a:lnTo>
                  <a:lnTo>
                    <a:pt x="1758" y="523"/>
                  </a:lnTo>
                  <a:lnTo>
                    <a:pt x="1758" y="565"/>
                  </a:lnTo>
                  <a:lnTo>
                    <a:pt x="1611" y="649"/>
                  </a:lnTo>
                  <a:lnTo>
                    <a:pt x="1360" y="670"/>
                  </a:lnTo>
                  <a:lnTo>
                    <a:pt x="1088" y="774"/>
                  </a:lnTo>
                  <a:lnTo>
                    <a:pt x="1026" y="879"/>
                  </a:lnTo>
                  <a:lnTo>
                    <a:pt x="1026" y="984"/>
                  </a:lnTo>
                  <a:lnTo>
                    <a:pt x="1088" y="1088"/>
                  </a:lnTo>
                  <a:lnTo>
                    <a:pt x="1088" y="1318"/>
                  </a:lnTo>
                  <a:lnTo>
                    <a:pt x="1130" y="1486"/>
                  </a:lnTo>
                  <a:lnTo>
                    <a:pt x="1151" y="1611"/>
                  </a:lnTo>
                  <a:lnTo>
                    <a:pt x="1067" y="1800"/>
                  </a:lnTo>
                  <a:lnTo>
                    <a:pt x="879" y="1925"/>
                  </a:lnTo>
                  <a:lnTo>
                    <a:pt x="775" y="1904"/>
                  </a:lnTo>
                  <a:lnTo>
                    <a:pt x="775" y="1737"/>
                  </a:lnTo>
                  <a:lnTo>
                    <a:pt x="649" y="1611"/>
                  </a:lnTo>
                  <a:lnTo>
                    <a:pt x="628" y="1486"/>
                  </a:lnTo>
                  <a:lnTo>
                    <a:pt x="733" y="1402"/>
                  </a:lnTo>
                  <a:lnTo>
                    <a:pt x="754" y="1318"/>
                  </a:lnTo>
                  <a:lnTo>
                    <a:pt x="963" y="1109"/>
                  </a:lnTo>
                  <a:lnTo>
                    <a:pt x="963" y="942"/>
                  </a:lnTo>
                  <a:lnTo>
                    <a:pt x="879" y="795"/>
                  </a:lnTo>
                  <a:lnTo>
                    <a:pt x="921" y="754"/>
                  </a:lnTo>
                  <a:lnTo>
                    <a:pt x="879" y="670"/>
                  </a:lnTo>
                  <a:lnTo>
                    <a:pt x="816" y="628"/>
                  </a:lnTo>
                  <a:lnTo>
                    <a:pt x="754" y="523"/>
                  </a:lnTo>
                  <a:lnTo>
                    <a:pt x="775" y="440"/>
                  </a:lnTo>
                  <a:lnTo>
                    <a:pt x="921" y="377"/>
                  </a:lnTo>
                  <a:lnTo>
                    <a:pt x="1067" y="356"/>
                  </a:lnTo>
                  <a:lnTo>
                    <a:pt x="1172" y="210"/>
                  </a:lnTo>
                  <a:lnTo>
                    <a:pt x="1130" y="210"/>
                  </a:lnTo>
                  <a:lnTo>
                    <a:pt x="1088" y="230"/>
                  </a:lnTo>
                  <a:lnTo>
                    <a:pt x="775" y="356"/>
                  </a:lnTo>
                  <a:lnTo>
                    <a:pt x="628" y="628"/>
                  </a:lnTo>
                  <a:lnTo>
                    <a:pt x="565" y="670"/>
                  </a:lnTo>
                  <a:lnTo>
                    <a:pt x="461" y="691"/>
                  </a:lnTo>
                  <a:lnTo>
                    <a:pt x="356" y="837"/>
                  </a:lnTo>
                  <a:lnTo>
                    <a:pt x="293" y="900"/>
                  </a:lnTo>
                  <a:lnTo>
                    <a:pt x="105" y="1172"/>
                  </a:lnTo>
                  <a:lnTo>
                    <a:pt x="84" y="1298"/>
                  </a:lnTo>
                  <a:lnTo>
                    <a:pt x="105" y="1402"/>
                  </a:lnTo>
                  <a:lnTo>
                    <a:pt x="84" y="1590"/>
                  </a:lnTo>
                  <a:lnTo>
                    <a:pt x="0" y="1779"/>
                  </a:lnTo>
                  <a:lnTo>
                    <a:pt x="0" y="1821"/>
                  </a:lnTo>
                  <a:lnTo>
                    <a:pt x="147" y="1821"/>
                  </a:lnTo>
                  <a:lnTo>
                    <a:pt x="398" y="2239"/>
                  </a:lnTo>
                  <a:lnTo>
                    <a:pt x="503" y="2407"/>
                  </a:lnTo>
                  <a:lnTo>
                    <a:pt x="523" y="2511"/>
                  </a:lnTo>
                  <a:lnTo>
                    <a:pt x="461" y="2637"/>
                  </a:lnTo>
                  <a:lnTo>
                    <a:pt x="461" y="2720"/>
                  </a:lnTo>
                  <a:lnTo>
                    <a:pt x="440" y="2762"/>
                  </a:lnTo>
                  <a:lnTo>
                    <a:pt x="440" y="2867"/>
                  </a:lnTo>
                  <a:lnTo>
                    <a:pt x="565" y="2971"/>
                  </a:lnTo>
                  <a:lnTo>
                    <a:pt x="733" y="3034"/>
                  </a:lnTo>
                  <a:lnTo>
                    <a:pt x="837" y="3055"/>
                  </a:lnTo>
                  <a:lnTo>
                    <a:pt x="963" y="3097"/>
                  </a:lnTo>
                  <a:lnTo>
                    <a:pt x="1047" y="3055"/>
                  </a:lnTo>
                  <a:lnTo>
                    <a:pt x="1193" y="3055"/>
                  </a:lnTo>
                  <a:lnTo>
                    <a:pt x="1339" y="3097"/>
                  </a:lnTo>
                  <a:lnTo>
                    <a:pt x="1381" y="3076"/>
                  </a:lnTo>
                  <a:lnTo>
                    <a:pt x="1549" y="3055"/>
                  </a:lnTo>
                  <a:lnTo>
                    <a:pt x="1716" y="3076"/>
                  </a:lnTo>
                  <a:lnTo>
                    <a:pt x="1821" y="3139"/>
                  </a:lnTo>
                  <a:lnTo>
                    <a:pt x="2281" y="3557"/>
                  </a:lnTo>
                  <a:lnTo>
                    <a:pt x="2427" y="3515"/>
                  </a:lnTo>
                  <a:lnTo>
                    <a:pt x="2448" y="3557"/>
                  </a:lnTo>
                  <a:lnTo>
                    <a:pt x="2511" y="3515"/>
                  </a:lnTo>
                  <a:lnTo>
                    <a:pt x="2637" y="3578"/>
                  </a:lnTo>
                  <a:lnTo>
                    <a:pt x="2699" y="3599"/>
                  </a:lnTo>
                  <a:lnTo>
                    <a:pt x="2825" y="3557"/>
                  </a:lnTo>
                  <a:lnTo>
                    <a:pt x="2930" y="3557"/>
                  </a:lnTo>
                  <a:lnTo>
                    <a:pt x="3076" y="3578"/>
                  </a:lnTo>
                  <a:lnTo>
                    <a:pt x="3118" y="3515"/>
                  </a:lnTo>
                  <a:lnTo>
                    <a:pt x="3223" y="3515"/>
                  </a:lnTo>
                  <a:lnTo>
                    <a:pt x="3285" y="3578"/>
                  </a:lnTo>
                  <a:lnTo>
                    <a:pt x="3348" y="3808"/>
                  </a:lnTo>
                  <a:lnTo>
                    <a:pt x="3285" y="3892"/>
                  </a:lnTo>
                  <a:lnTo>
                    <a:pt x="3285" y="3997"/>
                  </a:lnTo>
                  <a:lnTo>
                    <a:pt x="3264" y="4080"/>
                  </a:lnTo>
                  <a:lnTo>
                    <a:pt x="3118" y="4101"/>
                  </a:lnTo>
                  <a:lnTo>
                    <a:pt x="3055" y="4185"/>
                  </a:lnTo>
                  <a:lnTo>
                    <a:pt x="3076" y="4394"/>
                  </a:lnTo>
                  <a:lnTo>
                    <a:pt x="3118" y="4457"/>
                  </a:lnTo>
                  <a:lnTo>
                    <a:pt x="3055" y="4624"/>
                  </a:lnTo>
                  <a:lnTo>
                    <a:pt x="3055" y="4813"/>
                  </a:lnTo>
                  <a:lnTo>
                    <a:pt x="3139" y="4875"/>
                  </a:lnTo>
                  <a:lnTo>
                    <a:pt x="3139" y="4959"/>
                  </a:lnTo>
                  <a:lnTo>
                    <a:pt x="3244" y="5252"/>
                  </a:lnTo>
                  <a:lnTo>
                    <a:pt x="3055" y="5587"/>
                  </a:lnTo>
                  <a:lnTo>
                    <a:pt x="3076" y="5692"/>
                  </a:lnTo>
                  <a:lnTo>
                    <a:pt x="3139" y="5692"/>
                  </a:lnTo>
                  <a:lnTo>
                    <a:pt x="3223" y="5671"/>
                  </a:lnTo>
                  <a:lnTo>
                    <a:pt x="3223" y="5692"/>
                  </a:lnTo>
                  <a:lnTo>
                    <a:pt x="3244" y="5775"/>
                  </a:lnTo>
                  <a:lnTo>
                    <a:pt x="3327" y="5817"/>
                  </a:lnTo>
                  <a:lnTo>
                    <a:pt x="3369" y="5922"/>
                  </a:lnTo>
                  <a:lnTo>
                    <a:pt x="3348" y="5984"/>
                  </a:lnTo>
                  <a:lnTo>
                    <a:pt x="3390" y="6131"/>
                  </a:lnTo>
                  <a:lnTo>
                    <a:pt x="3536" y="6424"/>
                  </a:lnTo>
                  <a:lnTo>
                    <a:pt x="3536" y="6528"/>
                  </a:lnTo>
                  <a:lnTo>
                    <a:pt x="3746" y="6696"/>
                  </a:lnTo>
                  <a:lnTo>
                    <a:pt x="3976" y="6863"/>
                  </a:lnTo>
                  <a:lnTo>
                    <a:pt x="4101" y="6905"/>
                  </a:lnTo>
                  <a:lnTo>
                    <a:pt x="4332" y="6863"/>
                  </a:lnTo>
                  <a:lnTo>
                    <a:pt x="4478" y="6717"/>
                  </a:lnTo>
                  <a:lnTo>
                    <a:pt x="4687" y="6591"/>
                  </a:lnTo>
                  <a:lnTo>
                    <a:pt x="4750" y="6487"/>
                  </a:lnTo>
                  <a:lnTo>
                    <a:pt x="5064" y="6319"/>
                  </a:lnTo>
                  <a:lnTo>
                    <a:pt x="5127" y="6173"/>
                  </a:lnTo>
                  <a:lnTo>
                    <a:pt x="5168" y="6110"/>
                  </a:lnTo>
                  <a:lnTo>
                    <a:pt x="5210" y="6068"/>
                  </a:lnTo>
                  <a:lnTo>
                    <a:pt x="5482" y="6005"/>
                  </a:lnTo>
                  <a:lnTo>
                    <a:pt x="5629" y="5964"/>
                  </a:lnTo>
                  <a:lnTo>
                    <a:pt x="5587" y="5817"/>
                  </a:lnTo>
                  <a:lnTo>
                    <a:pt x="5440" y="5796"/>
                  </a:lnTo>
                  <a:lnTo>
                    <a:pt x="5252" y="5817"/>
                  </a:lnTo>
                  <a:lnTo>
                    <a:pt x="4959" y="5712"/>
                  </a:lnTo>
                  <a:lnTo>
                    <a:pt x="5022" y="5545"/>
                  </a:lnTo>
                  <a:lnTo>
                    <a:pt x="5001" y="5482"/>
                  </a:lnTo>
                  <a:lnTo>
                    <a:pt x="4938" y="5440"/>
                  </a:lnTo>
                  <a:lnTo>
                    <a:pt x="5127" y="5168"/>
                  </a:lnTo>
                  <a:lnTo>
                    <a:pt x="5064" y="5064"/>
                  </a:lnTo>
                  <a:lnTo>
                    <a:pt x="4938" y="4938"/>
                  </a:lnTo>
                  <a:lnTo>
                    <a:pt x="4834" y="4917"/>
                  </a:lnTo>
                  <a:lnTo>
                    <a:pt x="4750" y="4750"/>
                  </a:lnTo>
                  <a:lnTo>
                    <a:pt x="4917" y="4813"/>
                  </a:lnTo>
                  <a:lnTo>
                    <a:pt x="5106" y="4834"/>
                  </a:lnTo>
                  <a:lnTo>
                    <a:pt x="5273" y="4938"/>
                  </a:lnTo>
                  <a:lnTo>
                    <a:pt x="5461" y="4938"/>
                  </a:lnTo>
                  <a:lnTo>
                    <a:pt x="5733" y="4875"/>
                  </a:lnTo>
                  <a:lnTo>
                    <a:pt x="5796" y="4938"/>
                  </a:lnTo>
                  <a:lnTo>
                    <a:pt x="5985" y="4875"/>
                  </a:lnTo>
                  <a:lnTo>
                    <a:pt x="6173" y="4708"/>
                  </a:lnTo>
                  <a:lnTo>
                    <a:pt x="6319" y="4708"/>
                  </a:lnTo>
                  <a:lnTo>
                    <a:pt x="6424" y="4729"/>
                  </a:lnTo>
                  <a:lnTo>
                    <a:pt x="6675" y="4624"/>
                  </a:lnTo>
                  <a:lnTo>
                    <a:pt x="6884" y="4624"/>
                  </a:lnTo>
                  <a:lnTo>
                    <a:pt x="7156" y="4394"/>
                  </a:lnTo>
                  <a:lnTo>
                    <a:pt x="7219" y="4248"/>
                  </a:lnTo>
                  <a:lnTo>
                    <a:pt x="7219" y="4143"/>
                  </a:lnTo>
                  <a:lnTo>
                    <a:pt x="7219" y="4122"/>
                  </a:lnTo>
                  <a:lnTo>
                    <a:pt x="6989" y="3934"/>
                  </a:lnTo>
                  <a:lnTo>
                    <a:pt x="6842" y="3725"/>
                  </a:lnTo>
                  <a:lnTo>
                    <a:pt x="6801" y="3599"/>
                  </a:lnTo>
                  <a:lnTo>
                    <a:pt x="6905" y="3495"/>
                  </a:lnTo>
                  <a:lnTo>
                    <a:pt x="6926" y="3306"/>
                  </a:lnTo>
                  <a:lnTo>
                    <a:pt x="7010" y="3243"/>
                  </a:lnTo>
                  <a:lnTo>
                    <a:pt x="7093" y="3264"/>
                  </a:lnTo>
                  <a:lnTo>
                    <a:pt x="7198" y="3243"/>
                  </a:lnTo>
                  <a:lnTo>
                    <a:pt x="7261" y="3264"/>
                  </a:lnTo>
                  <a:lnTo>
                    <a:pt x="7449" y="3181"/>
                  </a:lnTo>
                  <a:lnTo>
                    <a:pt x="7449" y="3055"/>
                  </a:lnTo>
                  <a:lnTo>
                    <a:pt x="7365" y="2971"/>
                  </a:lnTo>
                  <a:lnTo>
                    <a:pt x="7219" y="2951"/>
                  </a:lnTo>
                  <a:lnTo>
                    <a:pt x="7156" y="2846"/>
                  </a:lnTo>
                  <a:lnTo>
                    <a:pt x="7135" y="2762"/>
                  </a:lnTo>
                  <a:lnTo>
                    <a:pt x="7303" y="2553"/>
                  </a:lnTo>
                  <a:lnTo>
                    <a:pt x="7365" y="2574"/>
                  </a:lnTo>
                  <a:lnTo>
                    <a:pt x="7512" y="2469"/>
                  </a:lnTo>
                  <a:lnTo>
                    <a:pt x="7658" y="2302"/>
                  </a:lnTo>
                  <a:lnTo>
                    <a:pt x="7679" y="2218"/>
                  </a:lnTo>
                  <a:lnTo>
                    <a:pt x="7658" y="2218"/>
                  </a:lnTo>
                  <a:lnTo>
                    <a:pt x="7428" y="2114"/>
                  </a:lnTo>
                  <a:lnTo>
                    <a:pt x="7345" y="2114"/>
                  </a:lnTo>
                  <a:lnTo>
                    <a:pt x="7261" y="2135"/>
                  </a:lnTo>
                  <a:lnTo>
                    <a:pt x="7156" y="2114"/>
                  </a:lnTo>
                  <a:lnTo>
                    <a:pt x="7093" y="2114"/>
                  </a:lnTo>
                  <a:lnTo>
                    <a:pt x="7010" y="2155"/>
                  </a:lnTo>
                  <a:lnTo>
                    <a:pt x="6821" y="2197"/>
                  </a:lnTo>
                  <a:lnTo>
                    <a:pt x="6675" y="2155"/>
                  </a:lnTo>
                  <a:lnTo>
                    <a:pt x="6612" y="2155"/>
                  </a:lnTo>
                  <a:lnTo>
                    <a:pt x="6717" y="2135"/>
                  </a:lnTo>
                  <a:lnTo>
                    <a:pt x="6801" y="2135"/>
                  </a:lnTo>
                  <a:lnTo>
                    <a:pt x="6884" y="2093"/>
                  </a:lnTo>
                  <a:lnTo>
                    <a:pt x="6926" y="2009"/>
                  </a:lnTo>
                  <a:lnTo>
                    <a:pt x="7052" y="1904"/>
                  </a:lnTo>
                  <a:lnTo>
                    <a:pt x="7093" y="1842"/>
                  </a:lnTo>
                  <a:lnTo>
                    <a:pt x="7010" y="1800"/>
                  </a:lnTo>
                  <a:lnTo>
                    <a:pt x="7010" y="1779"/>
                  </a:lnTo>
                  <a:lnTo>
                    <a:pt x="6989" y="1674"/>
                  </a:lnTo>
                  <a:lnTo>
                    <a:pt x="6821" y="1590"/>
                  </a:lnTo>
                  <a:lnTo>
                    <a:pt x="6612" y="1528"/>
                  </a:lnTo>
                  <a:lnTo>
                    <a:pt x="6570" y="1486"/>
                  </a:lnTo>
                  <a:lnTo>
                    <a:pt x="6487" y="1423"/>
                  </a:lnTo>
                  <a:lnTo>
                    <a:pt x="6382" y="1423"/>
                  </a:lnTo>
                  <a:lnTo>
                    <a:pt x="6361" y="1381"/>
                  </a:lnTo>
                  <a:lnTo>
                    <a:pt x="6215" y="1318"/>
                  </a:lnTo>
                  <a:lnTo>
                    <a:pt x="6173" y="1318"/>
                  </a:lnTo>
                  <a:lnTo>
                    <a:pt x="6173" y="1423"/>
                  </a:lnTo>
                  <a:lnTo>
                    <a:pt x="6089" y="1318"/>
                  </a:lnTo>
                  <a:lnTo>
                    <a:pt x="6047" y="1214"/>
                  </a:lnTo>
                  <a:lnTo>
                    <a:pt x="5943" y="1172"/>
                  </a:lnTo>
                  <a:lnTo>
                    <a:pt x="5901" y="1088"/>
                  </a:lnTo>
                  <a:lnTo>
                    <a:pt x="5964" y="1046"/>
                  </a:lnTo>
                  <a:lnTo>
                    <a:pt x="6215" y="1067"/>
                  </a:lnTo>
                  <a:lnTo>
                    <a:pt x="6319" y="984"/>
                  </a:lnTo>
                  <a:lnTo>
                    <a:pt x="6487" y="984"/>
                  </a:lnTo>
                  <a:lnTo>
                    <a:pt x="6487" y="879"/>
                  </a:lnTo>
                  <a:lnTo>
                    <a:pt x="6361" y="900"/>
                  </a:lnTo>
                  <a:lnTo>
                    <a:pt x="6089" y="858"/>
                  </a:lnTo>
                  <a:lnTo>
                    <a:pt x="5901" y="879"/>
                  </a:lnTo>
                  <a:lnTo>
                    <a:pt x="5775" y="879"/>
                  </a:lnTo>
                  <a:lnTo>
                    <a:pt x="5524" y="963"/>
                  </a:lnTo>
                  <a:lnTo>
                    <a:pt x="5440" y="942"/>
                  </a:lnTo>
                  <a:lnTo>
                    <a:pt x="5336" y="942"/>
                  </a:lnTo>
                  <a:lnTo>
                    <a:pt x="5127" y="1088"/>
                  </a:lnTo>
                  <a:lnTo>
                    <a:pt x="5022" y="1109"/>
                  </a:lnTo>
                  <a:lnTo>
                    <a:pt x="4896" y="1172"/>
                  </a:lnTo>
                  <a:lnTo>
                    <a:pt x="4834" y="1256"/>
                  </a:lnTo>
                  <a:lnTo>
                    <a:pt x="4645" y="1277"/>
                  </a:lnTo>
                  <a:lnTo>
                    <a:pt x="4604" y="1298"/>
                  </a:lnTo>
                  <a:lnTo>
                    <a:pt x="4520" y="1277"/>
                  </a:lnTo>
                  <a:lnTo>
                    <a:pt x="4269" y="1088"/>
                  </a:lnTo>
                  <a:lnTo>
                    <a:pt x="4206" y="984"/>
                  </a:lnTo>
                  <a:lnTo>
                    <a:pt x="3871" y="984"/>
                  </a:lnTo>
                  <a:lnTo>
                    <a:pt x="3327" y="1088"/>
                  </a:lnTo>
                  <a:lnTo>
                    <a:pt x="3055" y="1088"/>
                  </a:lnTo>
                  <a:lnTo>
                    <a:pt x="2951" y="1046"/>
                  </a:lnTo>
                  <a:lnTo>
                    <a:pt x="2909" y="963"/>
                  </a:lnTo>
                  <a:lnTo>
                    <a:pt x="2909" y="858"/>
                  </a:lnTo>
                  <a:lnTo>
                    <a:pt x="2972" y="858"/>
                  </a:lnTo>
                  <a:lnTo>
                    <a:pt x="2951" y="733"/>
                  </a:lnTo>
                  <a:lnTo>
                    <a:pt x="2846" y="565"/>
                  </a:lnTo>
                  <a:lnTo>
                    <a:pt x="2741" y="544"/>
                  </a:lnTo>
                  <a:lnTo>
                    <a:pt x="2448" y="565"/>
                  </a:lnTo>
                  <a:lnTo>
                    <a:pt x="2323" y="482"/>
                  </a:lnTo>
                  <a:lnTo>
                    <a:pt x="2239" y="482"/>
                  </a:lnTo>
                  <a:lnTo>
                    <a:pt x="2176" y="523"/>
                  </a:lnTo>
                  <a:lnTo>
                    <a:pt x="2072" y="356"/>
                  </a:lnTo>
                  <a:lnTo>
                    <a:pt x="2072" y="210"/>
                  </a:lnTo>
                  <a:lnTo>
                    <a:pt x="2030" y="21"/>
                  </a:lnTo>
                  <a:lnTo>
                    <a:pt x="198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76"/>
            <p:cNvSpPr/>
            <p:nvPr/>
          </p:nvSpPr>
          <p:spPr>
            <a:xfrm>
              <a:off x="3209425" y="3061815"/>
              <a:ext cx="82733" cy="112565"/>
            </a:xfrm>
            <a:custGeom>
              <a:avLst/>
              <a:gdLst/>
              <a:ahLst/>
              <a:cxnLst/>
              <a:rect l="l" t="t" r="r" b="b"/>
              <a:pathLst>
                <a:path w="6948" h="9898" extrusionOk="0">
                  <a:moveTo>
                    <a:pt x="4353" y="1"/>
                  </a:moveTo>
                  <a:lnTo>
                    <a:pt x="4332" y="64"/>
                  </a:lnTo>
                  <a:lnTo>
                    <a:pt x="4290" y="105"/>
                  </a:lnTo>
                  <a:lnTo>
                    <a:pt x="4227" y="147"/>
                  </a:lnTo>
                  <a:lnTo>
                    <a:pt x="4165" y="168"/>
                  </a:lnTo>
                  <a:lnTo>
                    <a:pt x="4060" y="168"/>
                  </a:lnTo>
                  <a:lnTo>
                    <a:pt x="3976" y="189"/>
                  </a:lnTo>
                  <a:lnTo>
                    <a:pt x="3955" y="252"/>
                  </a:lnTo>
                  <a:lnTo>
                    <a:pt x="3976" y="294"/>
                  </a:lnTo>
                  <a:lnTo>
                    <a:pt x="3955" y="357"/>
                  </a:lnTo>
                  <a:lnTo>
                    <a:pt x="3809" y="419"/>
                  </a:lnTo>
                  <a:lnTo>
                    <a:pt x="3621" y="566"/>
                  </a:lnTo>
                  <a:lnTo>
                    <a:pt x="3495" y="670"/>
                  </a:lnTo>
                  <a:lnTo>
                    <a:pt x="3328" y="691"/>
                  </a:lnTo>
                  <a:lnTo>
                    <a:pt x="2972" y="691"/>
                  </a:lnTo>
                  <a:lnTo>
                    <a:pt x="2867" y="733"/>
                  </a:lnTo>
                  <a:lnTo>
                    <a:pt x="2867" y="817"/>
                  </a:lnTo>
                  <a:lnTo>
                    <a:pt x="2888" y="901"/>
                  </a:lnTo>
                  <a:lnTo>
                    <a:pt x="2888" y="1005"/>
                  </a:lnTo>
                  <a:lnTo>
                    <a:pt x="2805" y="1089"/>
                  </a:lnTo>
                  <a:lnTo>
                    <a:pt x="2721" y="1047"/>
                  </a:lnTo>
                  <a:lnTo>
                    <a:pt x="2763" y="942"/>
                  </a:lnTo>
                  <a:lnTo>
                    <a:pt x="2763" y="921"/>
                  </a:lnTo>
                  <a:lnTo>
                    <a:pt x="2825" y="901"/>
                  </a:lnTo>
                  <a:lnTo>
                    <a:pt x="2700" y="880"/>
                  </a:lnTo>
                  <a:lnTo>
                    <a:pt x="2574" y="817"/>
                  </a:lnTo>
                  <a:lnTo>
                    <a:pt x="2491" y="817"/>
                  </a:lnTo>
                  <a:lnTo>
                    <a:pt x="2302" y="942"/>
                  </a:lnTo>
                  <a:lnTo>
                    <a:pt x="2261" y="1026"/>
                  </a:lnTo>
                  <a:lnTo>
                    <a:pt x="2135" y="1152"/>
                  </a:lnTo>
                  <a:lnTo>
                    <a:pt x="1968" y="1465"/>
                  </a:lnTo>
                  <a:lnTo>
                    <a:pt x="1947" y="1549"/>
                  </a:lnTo>
                  <a:lnTo>
                    <a:pt x="1947" y="1549"/>
                  </a:lnTo>
                  <a:lnTo>
                    <a:pt x="1989" y="1528"/>
                  </a:lnTo>
                  <a:lnTo>
                    <a:pt x="2051" y="1570"/>
                  </a:lnTo>
                  <a:lnTo>
                    <a:pt x="2051" y="1654"/>
                  </a:lnTo>
                  <a:lnTo>
                    <a:pt x="2030" y="1758"/>
                  </a:lnTo>
                  <a:lnTo>
                    <a:pt x="1947" y="1821"/>
                  </a:lnTo>
                  <a:lnTo>
                    <a:pt x="1842" y="1821"/>
                  </a:lnTo>
                  <a:lnTo>
                    <a:pt x="1737" y="1863"/>
                  </a:lnTo>
                  <a:lnTo>
                    <a:pt x="1612" y="1989"/>
                  </a:lnTo>
                  <a:lnTo>
                    <a:pt x="1528" y="2051"/>
                  </a:lnTo>
                  <a:lnTo>
                    <a:pt x="1424" y="2198"/>
                  </a:lnTo>
                  <a:lnTo>
                    <a:pt x="1340" y="2198"/>
                  </a:lnTo>
                  <a:lnTo>
                    <a:pt x="1256" y="2240"/>
                  </a:lnTo>
                  <a:lnTo>
                    <a:pt x="1298" y="2344"/>
                  </a:lnTo>
                  <a:lnTo>
                    <a:pt x="1403" y="2449"/>
                  </a:lnTo>
                  <a:lnTo>
                    <a:pt x="1403" y="2574"/>
                  </a:lnTo>
                  <a:lnTo>
                    <a:pt x="1340" y="2700"/>
                  </a:lnTo>
                  <a:lnTo>
                    <a:pt x="1256" y="2700"/>
                  </a:lnTo>
                  <a:lnTo>
                    <a:pt x="1152" y="2616"/>
                  </a:lnTo>
                  <a:lnTo>
                    <a:pt x="1193" y="2574"/>
                  </a:lnTo>
                  <a:lnTo>
                    <a:pt x="1214" y="2512"/>
                  </a:lnTo>
                  <a:lnTo>
                    <a:pt x="1131" y="2470"/>
                  </a:lnTo>
                  <a:lnTo>
                    <a:pt x="1089" y="2365"/>
                  </a:lnTo>
                  <a:lnTo>
                    <a:pt x="984" y="2261"/>
                  </a:lnTo>
                  <a:lnTo>
                    <a:pt x="942" y="2365"/>
                  </a:lnTo>
                  <a:lnTo>
                    <a:pt x="942" y="2407"/>
                  </a:lnTo>
                  <a:lnTo>
                    <a:pt x="1005" y="2574"/>
                  </a:lnTo>
                  <a:lnTo>
                    <a:pt x="921" y="2721"/>
                  </a:lnTo>
                  <a:lnTo>
                    <a:pt x="901" y="2867"/>
                  </a:lnTo>
                  <a:lnTo>
                    <a:pt x="817" y="2909"/>
                  </a:lnTo>
                  <a:lnTo>
                    <a:pt x="775" y="2909"/>
                  </a:lnTo>
                  <a:lnTo>
                    <a:pt x="691" y="3098"/>
                  </a:lnTo>
                  <a:lnTo>
                    <a:pt x="712" y="3118"/>
                  </a:lnTo>
                  <a:lnTo>
                    <a:pt x="733" y="3244"/>
                  </a:lnTo>
                  <a:lnTo>
                    <a:pt x="733" y="3390"/>
                  </a:lnTo>
                  <a:lnTo>
                    <a:pt x="880" y="3516"/>
                  </a:lnTo>
                  <a:lnTo>
                    <a:pt x="901" y="3516"/>
                  </a:lnTo>
                  <a:lnTo>
                    <a:pt x="942" y="3495"/>
                  </a:lnTo>
                  <a:lnTo>
                    <a:pt x="1005" y="3537"/>
                  </a:lnTo>
                  <a:lnTo>
                    <a:pt x="1005" y="3662"/>
                  </a:lnTo>
                  <a:lnTo>
                    <a:pt x="921" y="3746"/>
                  </a:lnTo>
                  <a:lnTo>
                    <a:pt x="921" y="3809"/>
                  </a:lnTo>
                  <a:lnTo>
                    <a:pt x="1005" y="3872"/>
                  </a:lnTo>
                  <a:lnTo>
                    <a:pt x="1005" y="4039"/>
                  </a:lnTo>
                  <a:lnTo>
                    <a:pt x="921" y="4081"/>
                  </a:lnTo>
                  <a:lnTo>
                    <a:pt x="880" y="4165"/>
                  </a:lnTo>
                  <a:lnTo>
                    <a:pt x="921" y="4186"/>
                  </a:lnTo>
                  <a:lnTo>
                    <a:pt x="984" y="4290"/>
                  </a:lnTo>
                  <a:lnTo>
                    <a:pt x="942" y="4478"/>
                  </a:lnTo>
                  <a:lnTo>
                    <a:pt x="984" y="4771"/>
                  </a:lnTo>
                  <a:lnTo>
                    <a:pt x="901" y="4855"/>
                  </a:lnTo>
                  <a:lnTo>
                    <a:pt x="880" y="4918"/>
                  </a:lnTo>
                  <a:lnTo>
                    <a:pt x="942" y="5022"/>
                  </a:lnTo>
                  <a:lnTo>
                    <a:pt x="1047" y="4981"/>
                  </a:lnTo>
                  <a:lnTo>
                    <a:pt x="1047" y="4981"/>
                  </a:lnTo>
                  <a:lnTo>
                    <a:pt x="1026" y="5064"/>
                  </a:lnTo>
                  <a:lnTo>
                    <a:pt x="1089" y="5127"/>
                  </a:lnTo>
                  <a:lnTo>
                    <a:pt x="1152" y="5127"/>
                  </a:lnTo>
                  <a:lnTo>
                    <a:pt x="1152" y="5190"/>
                  </a:lnTo>
                  <a:lnTo>
                    <a:pt x="1110" y="5274"/>
                  </a:lnTo>
                  <a:lnTo>
                    <a:pt x="1047" y="5378"/>
                  </a:lnTo>
                  <a:lnTo>
                    <a:pt x="817" y="5608"/>
                  </a:lnTo>
                  <a:lnTo>
                    <a:pt x="775" y="5713"/>
                  </a:lnTo>
                  <a:lnTo>
                    <a:pt x="608" y="5859"/>
                  </a:lnTo>
                  <a:lnTo>
                    <a:pt x="398" y="5922"/>
                  </a:lnTo>
                  <a:lnTo>
                    <a:pt x="210" y="6048"/>
                  </a:lnTo>
                  <a:lnTo>
                    <a:pt x="64" y="6278"/>
                  </a:lnTo>
                  <a:lnTo>
                    <a:pt x="43" y="6466"/>
                  </a:lnTo>
                  <a:lnTo>
                    <a:pt x="1" y="6571"/>
                  </a:lnTo>
                  <a:lnTo>
                    <a:pt x="189" y="6655"/>
                  </a:lnTo>
                  <a:lnTo>
                    <a:pt x="377" y="6780"/>
                  </a:lnTo>
                  <a:lnTo>
                    <a:pt x="629" y="6947"/>
                  </a:lnTo>
                  <a:lnTo>
                    <a:pt x="733" y="6947"/>
                  </a:lnTo>
                  <a:lnTo>
                    <a:pt x="880" y="7094"/>
                  </a:lnTo>
                  <a:lnTo>
                    <a:pt x="838" y="7178"/>
                  </a:lnTo>
                  <a:lnTo>
                    <a:pt x="880" y="7261"/>
                  </a:lnTo>
                  <a:lnTo>
                    <a:pt x="1047" y="7282"/>
                  </a:lnTo>
                  <a:lnTo>
                    <a:pt x="1256" y="7366"/>
                  </a:lnTo>
                  <a:lnTo>
                    <a:pt x="1319" y="7408"/>
                  </a:lnTo>
                  <a:lnTo>
                    <a:pt x="1507" y="7471"/>
                  </a:lnTo>
                  <a:lnTo>
                    <a:pt x="1570" y="7387"/>
                  </a:lnTo>
                  <a:lnTo>
                    <a:pt x="1570" y="7282"/>
                  </a:lnTo>
                  <a:lnTo>
                    <a:pt x="1654" y="7199"/>
                  </a:lnTo>
                  <a:lnTo>
                    <a:pt x="1717" y="7199"/>
                  </a:lnTo>
                  <a:lnTo>
                    <a:pt x="1863" y="7282"/>
                  </a:lnTo>
                  <a:lnTo>
                    <a:pt x="1968" y="7303"/>
                  </a:lnTo>
                  <a:lnTo>
                    <a:pt x="1989" y="7387"/>
                  </a:lnTo>
                  <a:lnTo>
                    <a:pt x="2072" y="7429"/>
                  </a:lnTo>
                  <a:lnTo>
                    <a:pt x="2135" y="7429"/>
                  </a:lnTo>
                  <a:lnTo>
                    <a:pt x="2177" y="7512"/>
                  </a:lnTo>
                  <a:lnTo>
                    <a:pt x="2386" y="7575"/>
                  </a:lnTo>
                  <a:lnTo>
                    <a:pt x="2512" y="7596"/>
                  </a:lnTo>
                  <a:lnTo>
                    <a:pt x="2553" y="7638"/>
                  </a:lnTo>
                  <a:lnTo>
                    <a:pt x="2700" y="7805"/>
                  </a:lnTo>
                  <a:lnTo>
                    <a:pt x="2700" y="7910"/>
                  </a:lnTo>
                  <a:lnTo>
                    <a:pt x="2805" y="8098"/>
                  </a:lnTo>
                  <a:lnTo>
                    <a:pt x="2888" y="8098"/>
                  </a:lnTo>
                  <a:lnTo>
                    <a:pt x="3139" y="8203"/>
                  </a:lnTo>
                  <a:lnTo>
                    <a:pt x="3244" y="8349"/>
                  </a:lnTo>
                  <a:lnTo>
                    <a:pt x="3244" y="8517"/>
                  </a:lnTo>
                  <a:lnTo>
                    <a:pt x="3307" y="8517"/>
                  </a:lnTo>
                  <a:lnTo>
                    <a:pt x="3411" y="8559"/>
                  </a:lnTo>
                  <a:lnTo>
                    <a:pt x="3432" y="8684"/>
                  </a:lnTo>
                  <a:lnTo>
                    <a:pt x="3411" y="8768"/>
                  </a:lnTo>
                  <a:lnTo>
                    <a:pt x="3432" y="8852"/>
                  </a:lnTo>
                  <a:lnTo>
                    <a:pt x="3537" y="8872"/>
                  </a:lnTo>
                  <a:lnTo>
                    <a:pt x="3662" y="8852"/>
                  </a:lnTo>
                  <a:lnTo>
                    <a:pt x="3767" y="8872"/>
                  </a:lnTo>
                  <a:lnTo>
                    <a:pt x="3914" y="8872"/>
                  </a:lnTo>
                  <a:lnTo>
                    <a:pt x="3955" y="8831"/>
                  </a:lnTo>
                  <a:lnTo>
                    <a:pt x="4144" y="8747"/>
                  </a:lnTo>
                  <a:lnTo>
                    <a:pt x="4290" y="8768"/>
                  </a:lnTo>
                  <a:lnTo>
                    <a:pt x="4458" y="8852"/>
                  </a:lnTo>
                  <a:lnTo>
                    <a:pt x="4646" y="8747"/>
                  </a:lnTo>
                  <a:lnTo>
                    <a:pt x="4750" y="8747"/>
                  </a:lnTo>
                  <a:lnTo>
                    <a:pt x="4792" y="8831"/>
                  </a:lnTo>
                  <a:lnTo>
                    <a:pt x="4876" y="8831"/>
                  </a:lnTo>
                  <a:lnTo>
                    <a:pt x="4981" y="8872"/>
                  </a:lnTo>
                  <a:lnTo>
                    <a:pt x="5064" y="8956"/>
                  </a:lnTo>
                  <a:lnTo>
                    <a:pt x="5169" y="8935"/>
                  </a:lnTo>
                  <a:lnTo>
                    <a:pt x="5169" y="8998"/>
                  </a:lnTo>
                  <a:lnTo>
                    <a:pt x="4792" y="9626"/>
                  </a:lnTo>
                  <a:lnTo>
                    <a:pt x="4813" y="9709"/>
                  </a:lnTo>
                  <a:lnTo>
                    <a:pt x="4960" y="9688"/>
                  </a:lnTo>
                  <a:lnTo>
                    <a:pt x="5085" y="9688"/>
                  </a:lnTo>
                  <a:lnTo>
                    <a:pt x="5190" y="9772"/>
                  </a:lnTo>
                  <a:lnTo>
                    <a:pt x="5211" y="9898"/>
                  </a:lnTo>
                  <a:lnTo>
                    <a:pt x="5294" y="9584"/>
                  </a:lnTo>
                  <a:lnTo>
                    <a:pt x="5629" y="8370"/>
                  </a:lnTo>
                  <a:lnTo>
                    <a:pt x="5629" y="8308"/>
                  </a:lnTo>
                  <a:lnTo>
                    <a:pt x="5629" y="8098"/>
                  </a:lnTo>
                  <a:lnTo>
                    <a:pt x="5504" y="7847"/>
                  </a:lnTo>
                  <a:lnTo>
                    <a:pt x="5294" y="7680"/>
                  </a:lnTo>
                  <a:lnTo>
                    <a:pt x="5190" y="7533"/>
                  </a:lnTo>
                  <a:lnTo>
                    <a:pt x="5169" y="7219"/>
                  </a:lnTo>
                  <a:lnTo>
                    <a:pt x="5546" y="7094"/>
                  </a:lnTo>
                  <a:lnTo>
                    <a:pt x="5692" y="7199"/>
                  </a:lnTo>
                  <a:lnTo>
                    <a:pt x="5713" y="7094"/>
                  </a:lnTo>
                  <a:lnTo>
                    <a:pt x="5650" y="7010"/>
                  </a:lnTo>
                  <a:lnTo>
                    <a:pt x="5713" y="6968"/>
                  </a:lnTo>
                  <a:lnTo>
                    <a:pt x="5629" y="6801"/>
                  </a:lnTo>
                  <a:lnTo>
                    <a:pt x="5420" y="6738"/>
                  </a:lnTo>
                  <a:lnTo>
                    <a:pt x="5336" y="6592"/>
                  </a:lnTo>
                  <a:lnTo>
                    <a:pt x="5399" y="6424"/>
                  </a:lnTo>
                  <a:lnTo>
                    <a:pt x="6048" y="6424"/>
                  </a:lnTo>
                  <a:lnTo>
                    <a:pt x="6131" y="6341"/>
                  </a:lnTo>
                  <a:lnTo>
                    <a:pt x="6236" y="6341"/>
                  </a:lnTo>
                  <a:lnTo>
                    <a:pt x="6278" y="6383"/>
                  </a:lnTo>
                  <a:lnTo>
                    <a:pt x="6362" y="6383"/>
                  </a:lnTo>
                  <a:lnTo>
                    <a:pt x="6466" y="6257"/>
                  </a:lnTo>
                  <a:lnTo>
                    <a:pt x="6634" y="6215"/>
                  </a:lnTo>
                  <a:lnTo>
                    <a:pt x="6675" y="6320"/>
                  </a:lnTo>
                  <a:lnTo>
                    <a:pt x="6759" y="6424"/>
                  </a:lnTo>
                  <a:lnTo>
                    <a:pt x="6780" y="6550"/>
                  </a:lnTo>
                  <a:lnTo>
                    <a:pt x="6780" y="6696"/>
                  </a:lnTo>
                  <a:lnTo>
                    <a:pt x="6947" y="6675"/>
                  </a:lnTo>
                  <a:lnTo>
                    <a:pt x="6947" y="6571"/>
                  </a:lnTo>
                  <a:lnTo>
                    <a:pt x="6801" y="6278"/>
                  </a:lnTo>
                  <a:lnTo>
                    <a:pt x="6759" y="6131"/>
                  </a:lnTo>
                  <a:lnTo>
                    <a:pt x="6780" y="6069"/>
                  </a:lnTo>
                  <a:lnTo>
                    <a:pt x="6738" y="5964"/>
                  </a:lnTo>
                  <a:lnTo>
                    <a:pt x="6655" y="5922"/>
                  </a:lnTo>
                  <a:lnTo>
                    <a:pt x="6634" y="5839"/>
                  </a:lnTo>
                  <a:lnTo>
                    <a:pt x="6634" y="5818"/>
                  </a:lnTo>
                  <a:lnTo>
                    <a:pt x="6550" y="5839"/>
                  </a:lnTo>
                  <a:lnTo>
                    <a:pt x="6487" y="5839"/>
                  </a:lnTo>
                  <a:lnTo>
                    <a:pt x="6466" y="5734"/>
                  </a:lnTo>
                  <a:lnTo>
                    <a:pt x="6655" y="5399"/>
                  </a:lnTo>
                  <a:lnTo>
                    <a:pt x="6550" y="5106"/>
                  </a:lnTo>
                  <a:lnTo>
                    <a:pt x="6550" y="5022"/>
                  </a:lnTo>
                  <a:lnTo>
                    <a:pt x="6466" y="4960"/>
                  </a:lnTo>
                  <a:lnTo>
                    <a:pt x="6466" y="4771"/>
                  </a:lnTo>
                  <a:lnTo>
                    <a:pt x="6529" y="4604"/>
                  </a:lnTo>
                  <a:lnTo>
                    <a:pt x="6487" y="4541"/>
                  </a:lnTo>
                  <a:lnTo>
                    <a:pt x="6466" y="4332"/>
                  </a:lnTo>
                  <a:lnTo>
                    <a:pt x="6529" y="4248"/>
                  </a:lnTo>
                  <a:lnTo>
                    <a:pt x="6675" y="4227"/>
                  </a:lnTo>
                  <a:lnTo>
                    <a:pt x="6696" y="4144"/>
                  </a:lnTo>
                  <a:lnTo>
                    <a:pt x="6696" y="4039"/>
                  </a:lnTo>
                  <a:lnTo>
                    <a:pt x="6759" y="3955"/>
                  </a:lnTo>
                  <a:lnTo>
                    <a:pt x="6696" y="3725"/>
                  </a:lnTo>
                  <a:lnTo>
                    <a:pt x="6634" y="3662"/>
                  </a:lnTo>
                  <a:lnTo>
                    <a:pt x="6529" y="3662"/>
                  </a:lnTo>
                  <a:lnTo>
                    <a:pt x="6487" y="3725"/>
                  </a:lnTo>
                  <a:lnTo>
                    <a:pt x="6341" y="3704"/>
                  </a:lnTo>
                  <a:lnTo>
                    <a:pt x="6236" y="3704"/>
                  </a:lnTo>
                  <a:lnTo>
                    <a:pt x="6110" y="3746"/>
                  </a:lnTo>
                  <a:lnTo>
                    <a:pt x="6048" y="3725"/>
                  </a:lnTo>
                  <a:lnTo>
                    <a:pt x="5922" y="3662"/>
                  </a:lnTo>
                  <a:lnTo>
                    <a:pt x="5859" y="3704"/>
                  </a:lnTo>
                  <a:lnTo>
                    <a:pt x="5838" y="3662"/>
                  </a:lnTo>
                  <a:lnTo>
                    <a:pt x="5692" y="3704"/>
                  </a:lnTo>
                  <a:lnTo>
                    <a:pt x="5232" y="3286"/>
                  </a:lnTo>
                  <a:lnTo>
                    <a:pt x="5127" y="3223"/>
                  </a:lnTo>
                  <a:lnTo>
                    <a:pt x="4960" y="3202"/>
                  </a:lnTo>
                  <a:lnTo>
                    <a:pt x="4792" y="3223"/>
                  </a:lnTo>
                  <a:lnTo>
                    <a:pt x="4750" y="3244"/>
                  </a:lnTo>
                  <a:lnTo>
                    <a:pt x="4604" y="3202"/>
                  </a:lnTo>
                  <a:lnTo>
                    <a:pt x="4458" y="3202"/>
                  </a:lnTo>
                  <a:lnTo>
                    <a:pt x="4374" y="3244"/>
                  </a:lnTo>
                  <a:lnTo>
                    <a:pt x="4248" y="3202"/>
                  </a:lnTo>
                  <a:lnTo>
                    <a:pt x="4144" y="3181"/>
                  </a:lnTo>
                  <a:lnTo>
                    <a:pt x="3976" y="3118"/>
                  </a:lnTo>
                  <a:lnTo>
                    <a:pt x="3851" y="3014"/>
                  </a:lnTo>
                  <a:lnTo>
                    <a:pt x="3851" y="2909"/>
                  </a:lnTo>
                  <a:lnTo>
                    <a:pt x="3872" y="2867"/>
                  </a:lnTo>
                  <a:lnTo>
                    <a:pt x="3872" y="2784"/>
                  </a:lnTo>
                  <a:lnTo>
                    <a:pt x="3934" y="2658"/>
                  </a:lnTo>
                  <a:lnTo>
                    <a:pt x="3914" y="2554"/>
                  </a:lnTo>
                  <a:lnTo>
                    <a:pt x="3809" y="2386"/>
                  </a:lnTo>
                  <a:lnTo>
                    <a:pt x="3558" y="1968"/>
                  </a:lnTo>
                  <a:lnTo>
                    <a:pt x="3411" y="1968"/>
                  </a:lnTo>
                  <a:lnTo>
                    <a:pt x="3411" y="1926"/>
                  </a:lnTo>
                  <a:lnTo>
                    <a:pt x="3495" y="1737"/>
                  </a:lnTo>
                  <a:lnTo>
                    <a:pt x="3516" y="1549"/>
                  </a:lnTo>
                  <a:lnTo>
                    <a:pt x="3495" y="1445"/>
                  </a:lnTo>
                  <a:lnTo>
                    <a:pt x="3516" y="1319"/>
                  </a:lnTo>
                  <a:lnTo>
                    <a:pt x="3704" y="1047"/>
                  </a:lnTo>
                  <a:lnTo>
                    <a:pt x="3767" y="984"/>
                  </a:lnTo>
                  <a:lnTo>
                    <a:pt x="3872" y="838"/>
                  </a:lnTo>
                  <a:lnTo>
                    <a:pt x="3976" y="817"/>
                  </a:lnTo>
                  <a:lnTo>
                    <a:pt x="4039" y="775"/>
                  </a:lnTo>
                  <a:lnTo>
                    <a:pt x="4186" y="503"/>
                  </a:lnTo>
                  <a:lnTo>
                    <a:pt x="4499" y="377"/>
                  </a:lnTo>
                  <a:lnTo>
                    <a:pt x="4541" y="357"/>
                  </a:lnTo>
                  <a:lnTo>
                    <a:pt x="4604" y="357"/>
                  </a:lnTo>
                  <a:lnTo>
                    <a:pt x="4667" y="294"/>
                  </a:lnTo>
                  <a:lnTo>
                    <a:pt x="4688" y="210"/>
                  </a:lnTo>
                  <a:lnTo>
                    <a:pt x="4646" y="147"/>
                  </a:lnTo>
                  <a:lnTo>
                    <a:pt x="4437" y="43"/>
                  </a:lnTo>
                  <a:lnTo>
                    <a:pt x="435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76"/>
            <p:cNvSpPr/>
            <p:nvPr/>
          </p:nvSpPr>
          <p:spPr>
            <a:xfrm>
              <a:off x="3195231" y="3136533"/>
              <a:ext cx="40867" cy="42852"/>
            </a:xfrm>
            <a:custGeom>
              <a:avLst/>
              <a:gdLst/>
              <a:ahLst/>
              <a:cxnLst/>
              <a:rect l="l" t="t" r="r" b="b"/>
              <a:pathLst>
                <a:path w="3432" h="3768" extrusionOk="0">
                  <a:moveTo>
                    <a:pt x="1193" y="1"/>
                  </a:moveTo>
                  <a:lnTo>
                    <a:pt x="1172" y="168"/>
                  </a:lnTo>
                  <a:lnTo>
                    <a:pt x="1025" y="168"/>
                  </a:lnTo>
                  <a:lnTo>
                    <a:pt x="732" y="336"/>
                  </a:lnTo>
                  <a:lnTo>
                    <a:pt x="607" y="377"/>
                  </a:lnTo>
                  <a:lnTo>
                    <a:pt x="440" y="440"/>
                  </a:lnTo>
                  <a:lnTo>
                    <a:pt x="523" y="587"/>
                  </a:lnTo>
                  <a:lnTo>
                    <a:pt x="523" y="649"/>
                  </a:lnTo>
                  <a:lnTo>
                    <a:pt x="565" y="733"/>
                  </a:lnTo>
                  <a:lnTo>
                    <a:pt x="544" y="901"/>
                  </a:lnTo>
                  <a:lnTo>
                    <a:pt x="335" y="1131"/>
                  </a:lnTo>
                  <a:lnTo>
                    <a:pt x="314" y="1235"/>
                  </a:lnTo>
                  <a:lnTo>
                    <a:pt x="356" y="1277"/>
                  </a:lnTo>
                  <a:lnTo>
                    <a:pt x="251" y="1445"/>
                  </a:lnTo>
                  <a:lnTo>
                    <a:pt x="126" y="1465"/>
                  </a:lnTo>
                  <a:lnTo>
                    <a:pt x="21" y="1591"/>
                  </a:lnTo>
                  <a:lnTo>
                    <a:pt x="84" y="1696"/>
                  </a:lnTo>
                  <a:lnTo>
                    <a:pt x="126" y="1800"/>
                  </a:lnTo>
                  <a:lnTo>
                    <a:pt x="105" y="1905"/>
                  </a:lnTo>
                  <a:lnTo>
                    <a:pt x="126" y="2072"/>
                  </a:lnTo>
                  <a:lnTo>
                    <a:pt x="84" y="2198"/>
                  </a:lnTo>
                  <a:lnTo>
                    <a:pt x="0" y="2261"/>
                  </a:lnTo>
                  <a:lnTo>
                    <a:pt x="84" y="2323"/>
                  </a:lnTo>
                  <a:lnTo>
                    <a:pt x="209" y="2386"/>
                  </a:lnTo>
                  <a:lnTo>
                    <a:pt x="314" y="2491"/>
                  </a:lnTo>
                  <a:lnTo>
                    <a:pt x="419" y="2574"/>
                  </a:lnTo>
                  <a:lnTo>
                    <a:pt x="440" y="2533"/>
                  </a:lnTo>
                  <a:lnTo>
                    <a:pt x="502" y="2386"/>
                  </a:lnTo>
                  <a:lnTo>
                    <a:pt x="544" y="2323"/>
                  </a:lnTo>
                  <a:lnTo>
                    <a:pt x="628" y="2219"/>
                  </a:lnTo>
                  <a:lnTo>
                    <a:pt x="628" y="2323"/>
                  </a:lnTo>
                  <a:lnTo>
                    <a:pt x="649" y="2428"/>
                  </a:lnTo>
                  <a:lnTo>
                    <a:pt x="649" y="2365"/>
                  </a:lnTo>
                  <a:lnTo>
                    <a:pt x="649" y="2282"/>
                  </a:lnTo>
                  <a:lnTo>
                    <a:pt x="712" y="2282"/>
                  </a:lnTo>
                  <a:lnTo>
                    <a:pt x="732" y="2428"/>
                  </a:lnTo>
                  <a:lnTo>
                    <a:pt x="712" y="2595"/>
                  </a:lnTo>
                  <a:lnTo>
                    <a:pt x="712" y="2700"/>
                  </a:lnTo>
                  <a:lnTo>
                    <a:pt x="649" y="2826"/>
                  </a:lnTo>
                  <a:lnTo>
                    <a:pt x="502" y="2951"/>
                  </a:lnTo>
                  <a:lnTo>
                    <a:pt x="544" y="2993"/>
                  </a:lnTo>
                  <a:lnTo>
                    <a:pt x="607" y="3139"/>
                  </a:lnTo>
                  <a:lnTo>
                    <a:pt x="502" y="3202"/>
                  </a:lnTo>
                  <a:lnTo>
                    <a:pt x="398" y="3328"/>
                  </a:lnTo>
                  <a:lnTo>
                    <a:pt x="419" y="3432"/>
                  </a:lnTo>
                  <a:lnTo>
                    <a:pt x="523" y="3432"/>
                  </a:lnTo>
                  <a:lnTo>
                    <a:pt x="649" y="3370"/>
                  </a:lnTo>
                  <a:lnTo>
                    <a:pt x="712" y="3453"/>
                  </a:lnTo>
                  <a:lnTo>
                    <a:pt x="879" y="3516"/>
                  </a:lnTo>
                  <a:lnTo>
                    <a:pt x="984" y="3537"/>
                  </a:lnTo>
                  <a:lnTo>
                    <a:pt x="1151" y="3767"/>
                  </a:lnTo>
                  <a:lnTo>
                    <a:pt x="1235" y="3767"/>
                  </a:lnTo>
                  <a:lnTo>
                    <a:pt x="1339" y="3662"/>
                  </a:lnTo>
                  <a:lnTo>
                    <a:pt x="1779" y="2721"/>
                  </a:lnTo>
                  <a:lnTo>
                    <a:pt x="1883" y="2637"/>
                  </a:lnTo>
                  <a:lnTo>
                    <a:pt x="2448" y="2470"/>
                  </a:lnTo>
                  <a:lnTo>
                    <a:pt x="2720" y="2282"/>
                  </a:lnTo>
                  <a:lnTo>
                    <a:pt x="3118" y="1905"/>
                  </a:lnTo>
                  <a:lnTo>
                    <a:pt x="3264" y="1549"/>
                  </a:lnTo>
                  <a:lnTo>
                    <a:pt x="3369" y="1549"/>
                  </a:lnTo>
                  <a:lnTo>
                    <a:pt x="3390" y="1486"/>
                  </a:lnTo>
                  <a:lnTo>
                    <a:pt x="3432" y="1361"/>
                  </a:lnTo>
                  <a:lnTo>
                    <a:pt x="3390" y="1235"/>
                  </a:lnTo>
                  <a:lnTo>
                    <a:pt x="3285" y="1026"/>
                  </a:lnTo>
                  <a:lnTo>
                    <a:pt x="3285" y="963"/>
                  </a:lnTo>
                  <a:lnTo>
                    <a:pt x="3264" y="859"/>
                  </a:lnTo>
                  <a:lnTo>
                    <a:pt x="3181" y="817"/>
                  </a:lnTo>
                  <a:lnTo>
                    <a:pt x="3160" y="733"/>
                  </a:lnTo>
                  <a:lnTo>
                    <a:pt x="3055" y="712"/>
                  </a:lnTo>
                  <a:lnTo>
                    <a:pt x="2909" y="629"/>
                  </a:lnTo>
                  <a:lnTo>
                    <a:pt x="2846" y="629"/>
                  </a:lnTo>
                  <a:lnTo>
                    <a:pt x="2762" y="712"/>
                  </a:lnTo>
                  <a:lnTo>
                    <a:pt x="2762" y="817"/>
                  </a:lnTo>
                  <a:lnTo>
                    <a:pt x="2699" y="901"/>
                  </a:lnTo>
                  <a:lnTo>
                    <a:pt x="2511" y="838"/>
                  </a:lnTo>
                  <a:lnTo>
                    <a:pt x="2448" y="796"/>
                  </a:lnTo>
                  <a:lnTo>
                    <a:pt x="2239" y="712"/>
                  </a:lnTo>
                  <a:lnTo>
                    <a:pt x="2072" y="691"/>
                  </a:lnTo>
                  <a:lnTo>
                    <a:pt x="2030" y="608"/>
                  </a:lnTo>
                  <a:lnTo>
                    <a:pt x="2072" y="524"/>
                  </a:lnTo>
                  <a:lnTo>
                    <a:pt x="1925" y="377"/>
                  </a:lnTo>
                  <a:lnTo>
                    <a:pt x="1821" y="377"/>
                  </a:lnTo>
                  <a:lnTo>
                    <a:pt x="1569" y="210"/>
                  </a:lnTo>
                  <a:lnTo>
                    <a:pt x="1381" y="85"/>
                  </a:lnTo>
                  <a:lnTo>
                    <a:pt x="119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76"/>
            <p:cNvSpPr/>
            <p:nvPr/>
          </p:nvSpPr>
          <p:spPr>
            <a:xfrm>
              <a:off x="3192980" y="3146290"/>
              <a:ext cx="88711" cy="124938"/>
            </a:xfrm>
            <a:custGeom>
              <a:avLst/>
              <a:gdLst/>
              <a:ahLst/>
              <a:cxnLst/>
              <a:rect l="l" t="t" r="r" b="b"/>
              <a:pathLst>
                <a:path w="7450" h="10986" extrusionOk="0">
                  <a:moveTo>
                    <a:pt x="3453" y="1"/>
                  </a:moveTo>
                  <a:lnTo>
                    <a:pt x="3474" y="105"/>
                  </a:lnTo>
                  <a:lnTo>
                    <a:pt x="3474" y="168"/>
                  </a:lnTo>
                  <a:lnTo>
                    <a:pt x="3579" y="377"/>
                  </a:lnTo>
                  <a:lnTo>
                    <a:pt x="3621" y="503"/>
                  </a:lnTo>
                  <a:lnTo>
                    <a:pt x="3579" y="628"/>
                  </a:lnTo>
                  <a:lnTo>
                    <a:pt x="3558" y="691"/>
                  </a:lnTo>
                  <a:lnTo>
                    <a:pt x="3453" y="691"/>
                  </a:lnTo>
                  <a:lnTo>
                    <a:pt x="3307" y="1047"/>
                  </a:lnTo>
                  <a:lnTo>
                    <a:pt x="2909" y="1424"/>
                  </a:lnTo>
                  <a:lnTo>
                    <a:pt x="2637" y="1612"/>
                  </a:lnTo>
                  <a:lnTo>
                    <a:pt x="2072" y="1779"/>
                  </a:lnTo>
                  <a:lnTo>
                    <a:pt x="1968" y="1863"/>
                  </a:lnTo>
                  <a:lnTo>
                    <a:pt x="1528" y="2804"/>
                  </a:lnTo>
                  <a:lnTo>
                    <a:pt x="1424" y="2909"/>
                  </a:lnTo>
                  <a:lnTo>
                    <a:pt x="1340" y="2909"/>
                  </a:lnTo>
                  <a:lnTo>
                    <a:pt x="1173" y="2679"/>
                  </a:lnTo>
                  <a:lnTo>
                    <a:pt x="1068" y="2658"/>
                  </a:lnTo>
                  <a:lnTo>
                    <a:pt x="901" y="2595"/>
                  </a:lnTo>
                  <a:lnTo>
                    <a:pt x="838" y="2512"/>
                  </a:lnTo>
                  <a:lnTo>
                    <a:pt x="712" y="2574"/>
                  </a:lnTo>
                  <a:lnTo>
                    <a:pt x="608" y="2574"/>
                  </a:lnTo>
                  <a:lnTo>
                    <a:pt x="587" y="2470"/>
                  </a:lnTo>
                  <a:lnTo>
                    <a:pt x="691" y="2344"/>
                  </a:lnTo>
                  <a:lnTo>
                    <a:pt x="796" y="2281"/>
                  </a:lnTo>
                  <a:lnTo>
                    <a:pt x="733" y="2135"/>
                  </a:lnTo>
                  <a:lnTo>
                    <a:pt x="691" y="2093"/>
                  </a:lnTo>
                  <a:lnTo>
                    <a:pt x="398" y="2240"/>
                  </a:lnTo>
                  <a:lnTo>
                    <a:pt x="294" y="2344"/>
                  </a:lnTo>
                  <a:lnTo>
                    <a:pt x="105" y="2512"/>
                  </a:lnTo>
                  <a:lnTo>
                    <a:pt x="64" y="2679"/>
                  </a:lnTo>
                  <a:lnTo>
                    <a:pt x="1" y="2784"/>
                  </a:lnTo>
                  <a:lnTo>
                    <a:pt x="22" y="2825"/>
                  </a:lnTo>
                  <a:lnTo>
                    <a:pt x="105" y="2909"/>
                  </a:lnTo>
                  <a:lnTo>
                    <a:pt x="126" y="2993"/>
                  </a:lnTo>
                  <a:lnTo>
                    <a:pt x="64" y="3035"/>
                  </a:lnTo>
                  <a:lnTo>
                    <a:pt x="64" y="3097"/>
                  </a:lnTo>
                  <a:lnTo>
                    <a:pt x="189" y="3202"/>
                  </a:lnTo>
                  <a:lnTo>
                    <a:pt x="273" y="3348"/>
                  </a:lnTo>
                  <a:lnTo>
                    <a:pt x="231" y="3495"/>
                  </a:lnTo>
                  <a:lnTo>
                    <a:pt x="168" y="3495"/>
                  </a:lnTo>
                  <a:lnTo>
                    <a:pt x="85" y="3516"/>
                  </a:lnTo>
                  <a:lnTo>
                    <a:pt x="22" y="3621"/>
                  </a:lnTo>
                  <a:lnTo>
                    <a:pt x="126" y="3704"/>
                  </a:lnTo>
                  <a:lnTo>
                    <a:pt x="231" y="3746"/>
                  </a:lnTo>
                  <a:lnTo>
                    <a:pt x="419" y="3872"/>
                  </a:lnTo>
                  <a:lnTo>
                    <a:pt x="587" y="3913"/>
                  </a:lnTo>
                  <a:lnTo>
                    <a:pt x="817" y="4060"/>
                  </a:lnTo>
                  <a:lnTo>
                    <a:pt x="921" y="4081"/>
                  </a:lnTo>
                  <a:lnTo>
                    <a:pt x="963" y="4185"/>
                  </a:lnTo>
                  <a:lnTo>
                    <a:pt x="1068" y="4374"/>
                  </a:lnTo>
                  <a:lnTo>
                    <a:pt x="1110" y="4541"/>
                  </a:lnTo>
                  <a:lnTo>
                    <a:pt x="1173" y="4667"/>
                  </a:lnTo>
                  <a:lnTo>
                    <a:pt x="1424" y="4771"/>
                  </a:lnTo>
                  <a:lnTo>
                    <a:pt x="1486" y="4960"/>
                  </a:lnTo>
                  <a:lnTo>
                    <a:pt x="1549" y="5106"/>
                  </a:lnTo>
                  <a:lnTo>
                    <a:pt x="1591" y="5211"/>
                  </a:lnTo>
                  <a:lnTo>
                    <a:pt x="1633" y="5399"/>
                  </a:lnTo>
                  <a:lnTo>
                    <a:pt x="1696" y="5525"/>
                  </a:lnTo>
                  <a:lnTo>
                    <a:pt x="1800" y="5587"/>
                  </a:lnTo>
                  <a:lnTo>
                    <a:pt x="1905" y="5797"/>
                  </a:lnTo>
                  <a:lnTo>
                    <a:pt x="1905" y="5922"/>
                  </a:lnTo>
                  <a:lnTo>
                    <a:pt x="1884" y="5964"/>
                  </a:lnTo>
                  <a:lnTo>
                    <a:pt x="1989" y="6152"/>
                  </a:lnTo>
                  <a:lnTo>
                    <a:pt x="2177" y="6382"/>
                  </a:lnTo>
                  <a:lnTo>
                    <a:pt x="2219" y="6487"/>
                  </a:lnTo>
                  <a:lnTo>
                    <a:pt x="2198" y="6592"/>
                  </a:lnTo>
                  <a:lnTo>
                    <a:pt x="2219" y="6675"/>
                  </a:lnTo>
                  <a:lnTo>
                    <a:pt x="2302" y="6696"/>
                  </a:lnTo>
                  <a:lnTo>
                    <a:pt x="2491" y="6885"/>
                  </a:lnTo>
                  <a:lnTo>
                    <a:pt x="2533" y="6989"/>
                  </a:lnTo>
                  <a:lnTo>
                    <a:pt x="2574" y="7157"/>
                  </a:lnTo>
                  <a:lnTo>
                    <a:pt x="2616" y="7219"/>
                  </a:lnTo>
                  <a:lnTo>
                    <a:pt x="2784" y="7282"/>
                  </a:lnTo>
                  <a:lnTo>
                    <a:pt x="2805" y="7408"/>
                  </a:lnTo>
                  <a:lnTo>
                    <a:pt x="2951" y="7680"/>
                  </a:lnTo>
                  <a:lnTo>
                    <a:pt x="3014" y="7805"/>
                  </a:lnTo>
                  <a:lnTo>
                    <a:pt x="3202" y="8056"/>
                  </a:lnTo>
                  <a:lnTo>
                    <a:pt x="3202" y="8203"/>
                  </a:lnTo>
                  <a:lnTo>
                    <a:pt x="3139" y="8203"/>
                  </a:lnTo>
                  <a:lnTo>
                    <a:pt x="3098" y="8161"/>
                  </a:lnTo>
                  <a:lnTo>
                    <a:pt x="3098" y="8224"/>
                  </a:lnTo>
                  <a:lnTo>
                    <a:pt x="3118" y="8328"/>
                  </a:lnTo>
                  <a:lnTo>
                    <a:pt x="3118" y="8412"/>
                  </a:lnTo>
                  <a:lnTo>
                    <a:pt x="3160" y="8412"/>
                  </a:lnTo>
                  <a:lnTo>
                    <a:pt x="3244" y="8454"/>
                  </a:lnTo>
                  <a:lnTo>
                    <a:pt x="3265" y="8538"/>
                  </a:lnTo>
                  <a:lnTo>
                    <a:pt x="3244" y="8579"/>
                  </a:lnTo>
                  <a:lnTo>
                    <a:pt x="3432" y="8726"/>
                  </a:lnTo>
                  <a:lnTo>
                    <a:pt x="3621" y="8789"/>
                  </a:lnTo>
                  <a:lnTo>
                    <a:pt x="3642" y="8872"/>
                  </a:lnTo>
                  <a:lnTo>
                    <a:pt x="3725" y="8977"/>
                  </a:lnTo>
                  <a:lnTo>
                    <a:pt x="3830" y="8998"/>
                  </a:lnTo>
                  <a:lnTo>
                    <a:pt x="3872" y="9061"/>
                  </a:lnTo>
                  <a:lnTo>
                    <a:pt x="3893" y="9165"/>
                  </a:lnTo>
                  <a:lnTo>
                    <a:pt x="3976" y="9207"/>
                  </a:lnTo>
                  <a:lnTo>
                    <a:pt x="4165" y="9186"/>
                  </a:lnTo>
                  <a:lnTo>
                    <a:pt x="4206" y="9144"/>
                  </a:lnTo>
                  <a:lnTo>
                    <a:pt x="4186" y="9207"/>
                  </a:lnTo>
                  <a:lnTo>
                    <a:pt x="4269" y="9354"/>
                  </a:lnTo>
                  <a:lnTo>
                    <a:pt x="4458" y="9416"/>
                  </a:lnTo>
                  <a:lnTo>
                    <a:pt x="4562" y="9500"/>
                  </a:lnTo>
                  <a:lnTo>
                    <a:pt x="4562" y="9605"/>
                  </a:lnTo>
                  <a:lnTo>
                    <a:pt x="4667" y="9667"/>
                  </a:lnTo>
                  <a:lnTo>
                    <a:pt x="4792" y="9709"/>
                  </a:lnTo>
                  <a:lnTo>
                    <a:pt x="4834" y="9688"/>
                  </a:lnTo>
                  <a:lnTo>
                    <a:pt x="4939" y="9709"/>
                  </a:lnTo>
                  <a:lnTo>
                    <a:pt x="5148" y="9835"/>
                  </a:lnTo>
                  <a:lnTo>
                    <a:pt x="5315" y="9919"/>
                  </a:lnTo>
                  <a:lnTo>
                    <a:pt x="5420" y="9919"/>
                  </a:lnTo>
                  <a:lnTo>
                    <a:pt x="5462" y="9939"/>
                  </a:lnTo>
                  <a:lnTo>
                    <a:pt x="5504" y="10023"/>
                  </a:lnTo>
                  <a:lnTo>
                    <a:pt x="5650" y="10128"/>
                  </a:lnTo>
                  <a:lnTo>
                    <a:pt x="5755" y="10191"/>
                  </a:lnTo>
                  <a:lnTo>
                    <a:pt x="5859" y="10316"/>
                  </a:lnTo>
                  <a:lnTo>
                    <a:pt x="5943" y="10337"/>
                  </a:lnTo>
                  <a:lnTo>
                    <a:pt x="5985" y="10421"/>
                  </a:lnTo>
                  <a:lnTo>
                    <a:pt x="5964" y="10463"/>
                  </a:lnTo>
                  <a:lnTo>
                    <a:pt x="5964" y="10546"/>
                  </a:lnTo>
                  <a:lnTo>
                    <a:pt x="6090" y="10567"/>
                  </a:lnTo>
                  <a:lnTo>
                    <a:pt x="6236" y="10630"/>
                  </a:lnTo>
                  <a:lnTo>
                    <a:pt x="6403" y="10776"/>
                  </a:lnTo>
                  <a:lnTo>
                    <a:pt x="6550" y="10944"/>
                  </a:lnTo>
                  <a:lnTo>
                    <a:pt x="6655" y="10965"/>
                  </a:lnTo>
                  <a:lnTo>
                    <a:pt x="6675" y="10986"/>
                  </a:lnTo>
                  <a:lnTo>
                    <a:pt x="6801" y="10923"/>
                  </a:lnTo>
                  <a:lnTo>
                    <a:pt x="6927" y="10839"/>
                  </a:lnTo>
                  <a:lnTo>
                    <a:pt x="7010" y="10839"/>
                  </a:lnTo>
                  <a:lnTo>
                    <a:pt x="7115" y="10776"/>
                  </a:lnTo>
                  <a:lnTo>
                    <a:pt x="7178" y="10672"/>
                  </a:lnTo>
                  <a:lnTo>
                    <a:pt x="7073" y="10567"/>
                  </a:lnTo>
                  <a:lnTo>
                    <a:pt x="7094" y="10463"/>
                  </a:lnTo>
                  <a:lnTo>
                    <a:pt x="7136" y="10400"/>
                  </a:lnTo>
                  <a:lnTo>
                    <a:pt x="7240" y="10421"/>
                  </a:lnTo>
                  <a:lnTo>
                    <a:pt x="7219" y="10337"/>
                  </a:lnTo>
                  <a:lnTo>
                    <a:pt x="7136" y="10316"/>
                  </a:lnTo>
                  <a:lnTo>
                    <a:pt x="7094" y="10253"/>
                  </a:lnTo>
                  <a:lnTo>
                    <a:pt x="7199" y="10086"/>
                  </a:lnTo>
                  <a:lnTo>
                    <a:pt x="7324" y="10002"/>
                  </a:lnTo>
                  <a:lnTo>
                    <a:pt x="7429" y="9835"/>
                  </a:lnTo>
                  <a:lnTo>
                    <a:pt x="7450" y="9709"/>
                  </a:lnTo>
                  <a:lnTo>
                    <a:pt x="7282" y="9312"/>
                  </a:lnTo>
                  <a:lnTo>
                    <a:pt x="7324" y="9207"/>
                  </a:lnTo>
                  <a:lnTo>
                    <a:pt x="7324" y="9082"/>
                  </a:lnTo>
                  <a:lnTo>
                    <a:pt x="7303" y="8998"/>
                  </a:lnTo>
                  <a:lnTo>
                    <a:pt x="7282" y="8872"/>
                  </a:lnTo>
                  <a:lnTo>
                    <a:pt x="7324" y="8789"/>
                  </a:lnTo>
                  <a:lnTo>
                    <a:pt x="7387" y="8621"/>
                  </a:lnTo>
                  <a:lnTo>
                    <a:pt x="7345" y="8245"/>
                  </a:lnTo>
                  <a:lnTo>
                    <a:pt x="7303" y="8098"/>
                  </a:lnTo>
                  <a:lnTo>
                    <a:pt x="7387" y="7910"/>
                  </a:lnTo>
                  <a:lnTo>
                    <a:pt x="7387" y="7491"/>
                  </a:lnTo>
                  <a:lnTo>
                    <a:pt x="7450" y="7324"/>
                  </a:lnTo>
                  <a:lnTo>
                    <a:pt x="7450" y="7261"/>
                  </a:lnTo>
                  <a:lnTo>
                    <a:pt x="6927" y="6487"/>
                  </a:lnTo>
                  <a:lnTo>
                    <a:pt x="6906" y="6487"/>
                  </a:lnTo>
                  <a:lnTo>
                    <a:pt x="6864" y="6466"/>
                  </a:lnTo>
                  <a:lnTo>
                    <a:pt x="6675" y="6466"/>
                  </a:lnTo>
                  <a:lnTo>
                    <a:pt x="6571" y="6529"/>
                  </a:lnTo>
                  <a:lnTo>
                    <a:pt x="6445" y="6529"/>
                  </a:lnTo>
                  <a:lnTo>
                    <a:pt x="6383" y="6466"/>
                  </a:lnTo>
                  <a:lnTo>
                    <a:pt x="6362" y="6341"/>
                  </a:lnTo>
                  <a:lnTo>
                    <a:pt x="6341" y="6006"/>
                  </a:lnTo>
                  <a:lnTo>
                    <a:pt x="6341" y="5797"/>
                  </a:lnTo>
                  <a:lnTo>
                    <a:pt x="6383" y="5734"/>
                  </a:lnTo>
                  <a:lnTo>
                    <a:pt x="6403" y="5608"/>
                  </a:lnTo>
                  <a:lnTo>
                    <a:pt x="6362" y="5545"/>
                  </a:lnTo>
                  <a:lnTo>
                    <a:pt x="6152" y="5650"/>
                  </a:lnTo>
                  <a:lnTo>
                    <a:pt x="5922" y="5901"/>
                  </a:lnTo>
                  <a:lnTo>
                    <a:pt x="5608" y="5859"/>
                  </a:lnTo>
                  <a:lnTo>
                    <a:pt x="5357" y="5859"/>
                  </a:lnTo>
                  <a:lnTo>
                    <a:pt x="5315" y="5713"/>
                  </a:lnTo>
                  <a:lnTo>
                    <a:pt x="5211" y="5525"/>
                  </a:lnTo>
                  <a:lnTo>
                    <a:pt x="5023" y="5483"/>
                  </a:lnTo>
                  <a:lnTo>
                    <a:pt x="4688" y="5525"/>
                  </a:lnTo>
                  <a:lnTo>
                    <a:pt x="4813" y="5336"/>
                  </a:lnTo>
                  <a:lnTo>
                    <a:pt x="4520" y="4876"/>
                  </a:lnTo>
                  <a:lnTo>
                    <a:pt x="4374" y="4709"/>
                  </a:lnTo>
                  <a:lnTo>
                    <a:pt x="4395" y="4646"/>
                  </a:lnTo>
                  <a:lnTo>
                    <a:pt x="4374" y="4541"/>
                  </a:lnTo>
                  <a:lnTo>
                    <a:pt x="4416" y="4437"/>
                  </a:lnTo>
                  <a:lnTo>
                    <a:pt x="4416" y="4290"/>
                  </a:lnTo>
                  <a:lnTo>
                    <a:pt x="4395" y="4227"/>
                  </a:lnTo>
                  <a:lnTo>
                    <a:pt x="4458" y="4165"/>
                  </a:lnTo>
                  <a:lnTo>
                    <a:pt x="4458" y="4039"/>
                  </a:lnTo>
                  <a:lnTo>
                    <a:pt x="4625" y="3934"/>
                  </a:lnTo>
                  <a:lnTo>
                    <a:pt x="4709" y="3955"/>
                  </a:lnTo>
                  <a:lnTo>
                    <a:pt x="4792" y="3851"/>
                  </a:lnTo>
                  <a:lnTo>
                    <a:pt x="4730" y="3746"/>
                  </a:lnTo>
                  <a:lnTo>
                    <a:pt x="4688" y="3558"/>
                  </a:lnTo>
                  <a:lnTo>
                    <a:pt x="4834" y="3411"/>
                  </a:lnTo>
                  <a:lnTo>
                    <a:pt x="4813" y="3307"/>
                  </a:lnTo>
                  <a:lnTo>
                    <a:pt x="4897" y="3223"/>
                  </a:lnTo>
                  <a:lnTo>
                    <a:pt x="4876" y="3076"/>
                  </a:lnTo>
                  <a:lnTo>
                    <a:pt x="4981" y="3014"/>
                  </a:lnTo>
                  <a:lnTo>
                    <a:pt x="5106" y="2930"/>
                  </a:lnTo>
                  <a:lnTo>
                    <a:pt x="5232" y="2825"/>
                  </a:lnTo>
                  <a:lnTo>
                    <a:pt x="5295" y="2804"/>
                  </a:lnTo>
                  <a:lnTo>
                    <a:pt x="5357" y="2721"/>
                  </a:lnTo>
                  <a:lnTo>
                    <a:pt x="5650" y="2679"/>
                  </a:lnTo>
                  <a:lnTo>
                    <a:pt x="6069" y="2553"/>
                  </a:lnTo>
                  <a:lnTo>
                    <a:pt x="6090" y="2449"/>
                  </a:lnTo>
                  <a:lnTo>
                    <a:pt x="6152" y="2470"/>
                  </a:lnTo>
                  <a:lnTo>
                    <a:pt x="6299" y="2470"/>
                  </a:lnTo>
                  <a:lnTo>
                    <a:pt x="6445" y="2553"/>
                  </a:lnTo>
                  <a:lnTo>
                    <a:pt x="6445" y="2574"/>
                  </a:lnTo>
                  <a:lnTo>
                    <a:pt x="6550" y="2595"/>
                  </a:lnTo>
                  <a:lnTo>
                    <a:pt x="6592" y="2512"/>
                  </a:lnTo>
                  <a:lnTo>
                    <a:pt x="6592" y="2470"/>
                  </a:lnTo>
                  <a:lnTo>
                    <a:pt x="6571" y="2344"/>
                  </a:lnTo>
                  <a:lnTo>
                    <a:pt x="6466" y="2260"/>
                  </a:lnTo>
                  <a:lnTo>
                    <a:pt x="6341" y="2260"/>
                  </a:lnTo>
                  <a:lnTo>
                    <a:pt x="6194" y="2281"/>
                  </a:lnTo>
                  <a:lnTo>
                    <a:pt x="6173" y="2198"/>
                  </a:lnTo>
                  <a:lnTo>
                    <a:pt x="6550" y="1570"/>
                  </a:lnTo>
                  <a:lnTo>
                    <a:pt x="6550" y="1507"/>
                  </a:lnTo>
                  <a:lnTo>
                    <a:pt x="6445" y="1528"/>
                  </a:lnTo>
                  <a:lnTo>
                    <a:pt x="6362" y="1444"/>
                  </a:lnTo>
                  <a:lnTo>
                    <a:pt x="6257" y="1403"/>
                  </a:lnTo>
                  <a:lnTo>
                    <a:pt x="6173" y="1403"/>
                  </a:lnTo>
                  <a:lnTo>
                    <a:pt x="6131" y="1319"/>
                  </a:lnTo>
                  <a:lnTo>
                    <a:pt x="6027" y="1319"/>
                  </a:lnTo>
                  <a:lnTo>
                    <a:pt x="5839" y="1424"/>
                  </a:lnTo>
                  <a:lnTo>
                    <a:pt x="5671" y="1340"/>
                  </a:lnTo>
                  <a:lnTo>
                    <a:pt x="5525" y="1319"/>
                  </a:lnTo>
                  <a:lnTo>
                    <a:pt x="5336" y="1403"/>
                  </a:lnTo>
                  <a:lnTo>
                    <a:pt x="5295" y="1444"/>
                  </a:lnTo>
                  <a:lnTo>
                    <a:pt x="5148" y="1444"/>
                  </a:lnTo>
                  <a:lnTo>
                    <a:pt x="5043" y="1424"/>
                  </a:lnTo>
                  <a:lnTo>
                    <a:pt x="4918" y="1444"/>
                  </a:lnTo>
                  <a:lnTo>
                    <a:pt x="4813" y="1424"/>
                  </a:lnTo>
                  <a:lnTo>
                    <a:pt x="4792" y="1340"/>
                  </a:lnTo>
                  <a:lnTo>
                    <a:pt x="4813" y="1256"/>
                  </a:lnTo>
                  <a:lnTo>
                    <a:pt x="4792" y="1131"/>
                  </a:lnTo>
                  <a:lnTo>
                    <a:pt x="4688" y="1089"/>
                  </a:lnTo>
                  <a:lnTo>
                    <a:pt x="4625" y="1089"/>
                  </a:lnTo>
                  <a:lnTo>
                    <a:pt x="4625" y="921"/>
                  </a:lnTo>
                  <a:lnTo>
                    <a:pt x="4520" y="775"/>
                  </a:lnTo>
                  <a:lnTo>
                    <a:pt x="4269" y="670"/>
                  </a:lnTo>
                  <a:lnTo>
                    <a:pt x="4186" y="670"/>
                  </a:lnTo>
                  <a:lnTo>
                    <a:pt x="4081" y="482"/>
                  </a:lnTo>
                  <a:lnTo>
                    <a:pt x="4081" y="377"/>
                  </a:lnTo>
                  <a:lnTo>
                    <a:pt x="3934" y="210"/>
                  </a:lnTo>
                  <a:lnTo>
                    <a:pt x="3893" y="168"/>
                  </a:lnTo>
                  <a:lnTo>
                    <a:pt x="3767" y="147"/>
                  </a:lnTo>
                  <a:lnTo>
                    <a:pt x="3558" y="84"/>
                  </a:lnTo>
                  <a:lnTo>
                    <a:pt x="351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76"/>
            <p:cNvSpPr/>
            <p:nvPr/>
          </p:nvSpPr>
          <p:spPr>
            <a:xfrm>
              <a:off x="3275452" y="3211250"/>
              <a:ext cx="85722" cy="91389"/>
            </a:xfrm>
            <a:custGeom>
              <a:avLst/>
              <a:gdLst/>
              <a:ahLst/>
              <a:cxnLst/>
              <a:rect l="l" t="t" r="r" b="b"/>
              <a:pathLst>
                <a:path w="7199" h="8036" extrusionOk="0">
                  <a:moveTo>
                    <a:pt x="1967" y="1"/>
                  </a:moveTo>
                  <a:lnTo>
                    <a:pt x="1779" y="85"/>
                  </a:lnTo>
                  <a:lnTo>
                    <a:pt x="1612" y="126"/>
                  </a:lnTo>
                  <a:lnTo>
                    <a:pt x="1319" y="294"/>
                  </a:lnTo>
                  <a:lnTo>
                    <a:pt x="1235" y="545"/>
                  </a:lnTo>
                  <a:lnTo>
                    <a:pt x="1047" y="608"/>
                  </a:lnTo>
                  <a:lnTo>
                    <a:pt x="921" y="608"/>
                  </a:lnTo>
                  <a:lnTo>
                    <a:pt x="796" y="712"/>
                  </a:lnTo>
                  <a:lnTo>
                    <a:pt x="712" y="712"/>
                  </a:lnTo>
                  <a:lnTo>
                    <a:pt x="524" y="775"/>
                  </a:lnTo>
                  <a:lnTo>
                    <a:pt x="1" y="775"/>
                  </a:lnTo>
                  <a:lnTo>
                    <a:pt x="524" y="1549"/>
                  </a:lnTo>
                  <a:lnTo>
                    <a:pt x="524" y="1612"/>
                  </a:lnTo>
                  <a:lnTo>
                    <a:pt x="461" y="1779"/>
                  </a:lnTo>
                  <a:lnTo>
                    <a:pt x="461" y="2198"/>
                  </a:lnTo>
                  <a:lnTo>
                    <a:pt x="377" y="2386"/>
                  </a:lnTo>
                  <a:lnTo>
                    <a:pt x="419" y="2533"/>
                  </a:lnTo>
                  <a:lnTo>
                    <a:pt x="461" y="2909"/>
                  </a:lnTo>
                  <a:lnTo>
                    <a:pt x="398" y="3077"/>
                  </a:lnTo>
                  <a:lnTo>
                    <a:pt x="356" y="3160"/>
                  </a:lnTo>
                  <a:lnTo>
                    <a:pt x="377" y="3286"/>
                  </a:lnTo>
                  <a:lnTo>
                    <a:pt x="398" y="3370"/>
                  </a:lnTo>
                  <a:lnTo>
                    <a:pt x="398" y="3495"/>
                  </a:lnTo>
                  <a:lnTo>
                    <a:pt x="356" y="3600"/>
                  </a:lnTo>
                  <a:lnTo>
                    <a:pt x="524" y="3997"/>
                  </a:lnTo>
                  <a:lnTo>
                    <a:pt x="503" y="4123"/>
                  </a:lnTo>
                  <a:lnTo>
                    <a:pt x="398" y="4290"/>
                  </a:lnTo>
                  <a:lnTo>
                    <a:pt x="273" y="4374"/>
                  </a:lnTo>
                  <a:lnTo>
                    <a:pt x="168" y="4541"/>
                  </a:lnTo>
                  <a:lnTo>
                    <a:pt x="210" y="4604"/>
                  </a:lnTo>
                  <a:lnTo>
                    <a:pt x="293" y="4625"/>
                  </a:lnTo>
                  <a:lnTo>
                    <a:pt x="314" y="4709"/>
                  </a:lnTo>
                  <a:lnTo>
                    <a:pt x="356" y="4709"/>
                  </a:lnTo>
                  <a:lnTo>
                    <a:pt x="356" y="4834"/>
                  </a:lnTo>
                  <a:lnTo>
                    <a:pt x="482" y="4939"/>
                  </a:lnTo>
                  <a:lnTo>
                    <a:pt x="524" y="5002"/>
                  </a:lnTo>
                  <a:lnTo>
                    <a:pt x="565" y="5127"/>
                  </a:lnTo>
                  <a:lnTo>
                    <a:pt x="524" y="5232"/>
                  </a:lnTo>
                  <a:lnTo>
                    <a:pt x="524" y="5274"/>
                  </a:lnTo>
                  <a:lnTo>
                    <a:pt x="586" y="5483"/>
                  </a:lnTo>
                  <a:lnTo>
                    <a:pt x="670" y="5629"/>
                  </a:lnTo>
                  <a:lnTo>
                    <a:pt x="921" y="5839"/>
                  </a:lnTo>
                  <a:lnTo>
                    <a:pt x="942" y="5901"/>
                  </a:lnTo>
                  <a:lnTo>
                    <a:pt x="879" y="6090"/>
                  </a:lnTo>
                  <a:lnTo>
                    <a:pt x="921" y="6194"/>
                  </a:lnTo>
                  <a:lnTo>
                    <a:pt x="775" y="6508"/>
                  </a:lnTo>
                  <a:lnTo>
                    <a:pt x="879" y="6613"/>
                  </a:lnTo>
                  <a:lnTo>
                    <a:pt x="1130" y="6885"/>
                  </a:lnTo>
                  <a:lnTo>
                    <a:pt x="1570" y="8036"/>
                  </a:lnTo>
                  <a:lnTo>
                    <a:pt x="1737" y="8036"/>
                  </a:lnTo>
                  <a:lnTo>
                    <a:pt x="1758" y="7952"/>
                  </a:lnTo>
                  <a:lnTo>
                    <a:pt x="1863" y="7931"/>
                  </a:lnTo>
                  <a:lnTo>
                    <a:pt x="1863" y="7952"/>
                  </a:lnTo>
                  <a:lnTo>
                    <a:pt x="1946" y="7847"/>
                  </a:lnTo>
                  <a:lnTo>
                    <a:pt x="2051" y="7638"/>
                  </a:lnTo>
                  <a:lnTo>
                    <a:pt x="2260" y="7408"/>
                  </a:lnTo>
                  <a:lnTo>
                    <a:pt x="2407" y="7345"/>
                  </a:lnTo>
                  <a:lnTo>
                    <a:pt x="2553" y="7471"/>
                  </a:lnTo>
                  <a:lnTo>
                    <a:pt x="2721" y="7450"/>
                  </a:lnTo>
                  <a:lnTo>
                    <a:pt x="2804" y="7429"/>
                  </a:lnTo>
                  <a:lnTo>
                    <a:pt x="2930" y="7471"/>
                  </a:lnTo>
                  <a:lnTo>
                    <a:pt x="3139" y="7429"/>
                  </a:lnTo>
                  <a:lnTo>
                    <a:pt x="3244" y="7450"/>
                  </a:lnTo>
                  <a:lnTo>
                    <a:pt x="3286" y="7575"/>
                  </a:lnTo>
                  <a:lnTo>
                    <a:pt x="3348" y="7847"/>
                  </a:lnTo>
                  <a:lnTo>
                    <a:pt x="3411" y="7889"/>
                  </a:lnTo>
                  <a:lnTo>
                    <a:pt x="3453" y="7847"/>
                  </a:lnTo>
                  <a:lnTo>
                    <a:pt x="3453" y="7743"/>
                  </a:lnTo>
                  <a:lnTo>
                    <a:pt x="3516" y="7617"/>
                  </a:lnTo>
                  <a:lnTo>
                    <a:pt x="3516" y="7512"/>
                  </a:lnTo>
                  <a:lnTo>
                    <a:pt x="3620" y="7366"/>
                  </a:lnTo>
                  <a:lnTo>
                    <a:pt x="4227" y="7366"/>
                  </a:lnTo>
                  <a:lnTo>
                    <a:pt x="4353" y="7471"/>
                  </a:lnTo>
                  <a:lnTo>
                    <a:pt x="4374" y="7303"/>
                  </a:lnTo>
                  <a:lnTo>
                    <a:pt x="4541" y="6989"/>
                  </a:lnTo>
                  <a:lnTo>
                    <a:pt x="4562" y="6822"/>
                  </a:lnTo>
                  <a:lnTo>
                    <a:pt x="4541" y="6675"/>
                  </a:lnTo>
                  <a:lnTo>
                    <a:pt x="4478" y="6592"/>
                  </a:lnTo>
                  <a:lnTo>
                    <a:pt x="4667" y="6299"/>
                  </a:lnTo>
                  <a:lnTo>
                    <a:pt x="4750" y="6090"/>
                  </a:lnTo>
                  <a:lnTo>
                    <a:pt x="4750" y="5985"/>
                  </a:lnTo>
                  <a:lnTo>
                    <a:pt x="4876" y="5901"/>
                  </a:lnTo>
                  <a:lnTo>
                    <a:pt x="5650" y="5692"/>
                  </a:lnTo>
                  <a:lnTo>
                    <a:pt x="6319" y="5692"/>
                  </a:lnTo>
                  <a:lnTo>
                    <a:pt x="6696" y="5985"/>
                  </a:lnTo>
                  <a:lnTo>
                    <a:pt x="6780" y="5985"/>
                  </a:lnTo>
                  <a:lnTo>
                    <a:pt x="6864" y="6069"/>
                  </a:lnTo>
                  <a:lnTo>
                    <a:pt x="6926" y="5964"/>
                  </a:lnTo>
                  <a:lnTo>
                    <a:pt x="6905" y="5880"/>
                  </a:lnTo>
                  <a:lnTo>
                    <a:pt x="7198" y="5315"/>
                  </a:lnTo>
                  <a:lnTo>
                    <a:pt x="7177" y="5043"/>
                  </a:lnTo>
                  <a:lnTo>
                    <a:pt x="6884" y="4499"/>
                  </a:lnTo>
                  <a:lnTo>
                    <a:pt x="6571" y="4437"/>
                  </a:lnTo>
                  <a:lnTo>
                    <a:pt x="6591" y="4207"/>
                  </a:lnTo>
                  <a:lnTo>
                    <a:pt x="6550" y="3851"/>
                  </a:lnTo>
                  <a:lnTo>
                    <a:pt x="5524" y="3809"/>
                  </a:lnTo>
                  <a:lnTo>
                    <a:pt x="5545" y="3558"/>
                  </a:lnTo>
                  <a:lnTo>
                    <a:pt x="5315" y="3181"/>
                  </a:lnTo>
                  <a:lnTo>
                    <a:pt x="5399" y="3056"/>
                  </a:lnTo>
                  <a:lnTo>
                    <a:pt x="5336" y="2846"/>
                  </a:lnTo>
                  <a:lnTo>
                    <a:pt x="5378" y="2554"/>
                  </a:lnTo>
                  <a:lnTo>
                    <a:pt x="5315" y="2491"/>
                  </a:lnTo>
                  <a:lnTo>
                    <a:pt x="5106" y="2323"/>
                  </a:lnTo>
                  <a:lnTo>
                    <a:pt x="4771" y="2386"/>
                  </a:lnTo>
                  <a:lnTo>
                    <a:pt x="4604" y="2302"/>
                  </a:lnTo>
                  <a:lnTo>
                    <a:pt x="4499" y="2240"/>
                  </a:lnTo>
                  <a:lnTo>
                    <a:pt x="4457" y="2093"/>
                  </a:lnTo>
                  <a:lnTo>
                    <a:pt x="4290" y="2030"/>
                  </a:lnTo>
                  <a:lnTo>
                    <a:pt x="4060" y="1968"/>
                  </a:lnTo>
                  <a:lnTo>
                    <a:pt x="3955" y="1968"/>
                  </a:lnTo>
                  <a:lnTo>
                    <a:pt x="3746" y="1717"/>
                  </a:lnTo>
                  <a:lnTo>
                    <a:pt x="3620" y="1779"/>
                  </a:lnTo>
                  <a:lnTo>
                    <a:pt x="3411" y="1570"/>
                  </a:lnTo>
                  <a:lnTo>
                    <a:pt x="3181" y="1612"/>
                  </a:lnTo>
                  <a:lnTo>
                    <a:pt x="3118" y="1696"/>
                  </a:lnTo>
                  <a:lnTo>
                    <a:pt x="2993" y="1570"/>
                  </a:lnTo>
                  <a:lnTo>
                    <a:pt x="2804" y="1466"/>
                  </a:lnTo>
                  <a:lnTo>
                    <a:pt x="2679" y="1382"/>
                  </a:lnTo>
                  <a:lnTo>
                    <a:pt x="2616" y="1235"/>
                  </a:lnTo>
                  <a:lnTo>
                    <a:pt x="2490" y="1152"/>
                  </a:lnTo>
                  <a:lnTo>
                    <a:pt x="2407" y="942"/>
                  </a:lnTo>
                  <a:lnTo>
                    <a:pt x="2449" y="838"/>
                  </a:lnTo>
                  <a:lnTo>
                    <a:pt x="2386" y="545"/>
                  </a:lnTo>
                  <a:lnTo>
                    <a:pt x="2470" y="398"/>
                  </a:lnTo>
                  <a:lnTo>
                    <a:pt x="2407" y="189"/>
                  </a:lnTo>
                  <a:lnTo>
                    <a:pt x="2407" y="43"/>
                  </a:lnTo>
                  <a:lnTo>
                    <a:pt x="2365" y="1"/>
                  </a:lnTo>
                  <a:lnTo>
                    <a:pt x="2239" y="85"/>
                  </a:lnTo>
                  <a:lnTo>
                    <a:pt x="209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6B65"/>
                </a:solidFill>
              </a:endParaRPr>
            </a:p>
          </p:txBody>
        </p:sp>
        <p:sp>
          <p:nvSpPr>
            <p:cNvPr id="2611" name="Google Shape;2611;p76"/>
            <p:cNvSpPr/>
            <p:nvPr/>
          </p:nvSpPr>
          <p:spPr>
            <a:xfrm>
              <a:off x="3327273" y="3275982"/>
              <a:ext cx="58811" cy="59262"/>
            </a:xfrm>
            <a:custGeom>
              <a:avLst/>
              <a:gdLst/>
              <a:ahLst/>
              <a:cxnLst/>
              <a:rect l="l" t="t" r="r" b="b"/>
              <a:pathLst>
                <a:path w="4939" h="5211" extrusionOk="0">
                  <a:moveTo>
                    <a:pt x="1298" y="0"/>
                  </a:moveTo>
                  <a:lnTo>
                    <a:pt x="524" y="209"/>
                  </a:lnTo>
                  <a:lnTo>
                    <a:pt x="398" y="293"/>
                  </a:lnTo>
                  <a:lnTo>
                    <a:pt x="398" y="398"/>
                  </a:lnTo>
                  <a:lnTo>
                    <a:pt x="315" y="607"/>
                  </a:lnTo>
                  <a:lnTo>
                    <a:pt x="126" y="900"/>
                  </a:lnTo>
                  <a:lnTo>
                    <a:pt x="189" y="983"/>
                  </a:lnTo>
                  <a:lnTo>
                    <a:pt x="210" y="1130"/>
                  </a:lnTo>
                  <a:lnTo>
                    <a:pt x="189" y="1297"/>
                  </a:lnTo>
                  <a:lnTo>
                    <a:pt x="22" y="1611"/>
                  </a:lnTo>
                  <a:lnTo>
                    <a:pt x="1" y="1779"/>
                  </a:lnTo>
                  <a:lnTo>
                    <a:pt x="1" y="1820"/>
                  </a:lnTo>
                  <a:lnTo>
                    <a:pt x="126" y="1946"/>
                  </a:lnTo>
                  <a:lnTo>
                    <a:pt x="231" y="1967"/>
                  </a:lnTo>
                  <a:lnTo>
                    <a:pt x="398" y="2239"/>
                  </a:lnTo>
                  <a:lnTo>
                    <a:pt x="754" y="2595"/>
                  </a:lnTo>
                  <a:lnTo>
                    <a:pt x="879" y="2595"/>
                  </a:lnTo>
                  <a:lnTo>
                    <a:pt x="1026" y="2720"/>
                  </a:lnTo>
                  <a:lnTo>
                    <a:pt x="1131" y="2888"/>
                  </a:lnTo>
                  <a:lnTo>
                    <a:pt x="1465" y="2971"/>
                  </a:lnTo>
                  <a:lnTo>
                    <a:pt x="1695" y="3097"/>
                  </a:lnTo>
                  <a:lnTo>
                    <a:pt x="1800" y="3097"/>
                  </a:lnTo>
                  <a:lnTo>
                    <a:pt x="2030" y="3327"/>
                  </a:lnTo>
                  <a:lnTo>
                    <a:pt x="2302" y="3452"/>
                  </a:lnTo>
                  <a:lnTo>
                    <a:pt x="2637" y="3515"/>
                  </a:lnTo>
                  <a:lnTo>
                    <a:pt x="2804" y="3641"/>
                  </a:lnTo>
                  <a:lnTo>
                    <a:pt x="2951" y="3808"/>
                  </a:lnTo>
                  <a:lnTo>
                    <a:pt x="3035" y="3934"/>
                  </a:lnTo>
                  <a:lnTo>
                    <a:pt x="2972" y="4059"/>
                  </a:lnTo>
                  <a:lnTo>
                    <a:pt x="2909" y="4185"/>
                  </a:lnTo>
                  <a:lnTo>
                    <a:pt x="2804" y="4269"/>
                  </a:lnTo>
                  <a:lnTo>
                    <a:pt x="2742" y="4373"/>
                  </a:lnTo>
                  <a:lnTo>
                    <a:pt x="2763" y="4478"/>
                  </a:lnTo>
                  <a:lnTo>
                    <a:pt x="2700" y="4708"/>
                  </a:lnTo>
                  <a:lnTo>
                    <a:pt x="2512" y="4896"/>
                  </a:lnTo>
                  <a:lnTo>
                    <a:pt x="2491" y="5022"/>
                  </a:lnTo>
                  <a:lnTo>
                    <a:pt x="2574" y="5022"/>
                  </a:lnTo>
                  <a:lnTo>
                    <a:pt x="2972" y="4959"/>
                  </a:lnTo>
                  <a:lnTo>
                    <a:pt x="3328" y="5064"/>
                  </a:lnTo>
                  <a:lnTo>
                    <a:pt x="3579" y="5210"/>
                  </a:lnTo>
                  <a:lnTo>
                    <a:pt x="3704" y="5168"/>
                  </a:lnTo>
                  <a:lnTo>
                    <a:pt x="3788" y="5168"/>
                  </a:lnTo>
                  <a:lnTo>
                    <a:pt x="3851" y="5210"/>
                  </a:lnTo>
                  <a:lnTo>
                    <a:pt x="3955" y="5064"/>
                  </a:lnTo>
                  <a:lnTo>
                    <a:pt x="3997" y="5022"/>
                  </a:lnTo>
                  <a:lnTo>
                    <a:pt x="4123" y="5085"/>
                  </a:lnTo>
                  <a:lnTo>
                    <a:pt x="4227" y="4959"/>
                  </a:lnTo>
                  <a:lnTo>
                    <a:pt x="4290" y="4792"/>
                  </a:lnTo>
                  <a:lnTo>
                    <a:pt x="4541" y="4603"/>
                  </a:lnTo>
                  <a:lnTo>
                    <a:pt x="4583" y="4478"/>
                  </a:lnTo>
                  <a:lnTo>
                    <a:pt x="4646" y="4352"/>
                  </a:lnTo>
                  <a:lnTo>
                    <a:pt x="4750" y="4248"/>
                  </a:lnTo>
                  <a:lnTo>
                    <a:pt x="4792" y="4038"/>
                  </a:lnTo>
                  <a:lnTo>
                    <a:pt x="4750" y="3976"/>
                  </a:lnTo>
                  <a:lnTo>
                    <a:pt x="4750" y="3829"/>
                  </a:lnTo>
                  <a:lnTo>
                    <a:pt x="4813" y="3808"/>
                  </a:lnTo>
                  <a:lnTo>
                    <a:pt x="4813" y="3724"/>
                  </a:lnTo>
                  <a:lnTo>
                    <a:pt x="4813" y="3662"/>
                  </a:lnTo>
                  <a:lnTo>
                    <a:pt x="4813" y="3599"/>
                  </a:lnTo>
                  <a:lnTo>
                    <a:pt x="4834" y="3599"/>
                  </a:lnTo>
                  <a:lnTo>
                    <a:pt x="4855" y="3515"/>
                  </a:lnTo>
                  <a:lnTo>
                    <a:pt x="4855" y="2971"/>
                  </a:lnTo>
                  <a:lnTo>
                    <a:pt x="4939" y="2888"/>
                  </a:lnTo>
                  <a:lnTo>
                    <a:pt x="4834" y="2867"/>
                  </a:lnTo>
                  <a:lnTo>
                    <a:pt x="4750" y="2783"/>
                  </a:lnTo>
                  <a:lnTo>
                    <a:pt x="4625" y="2720"/>
                  </a:lnTo>
                  <a:lnTo>
                    <a:pt x="4395" y="2867"/>
                  </a:lnTo>
                  <a:lnTo>
                    <a:pt x="4290" y="2825"/>
                  </a:lnTo>
                  <a:lnTo>
                    <a:pt x="4206" y="2616"/>
                  </a:lnTo>
                  <a:lnTo>
                    <a:pt x="4060" y="1988"/>
                  </a:lnTo>
                  <a:lnTo>
                    <a:pt x="4018" y="1862"/>
                  </a:lnTo>
                  <a:lnTo>
                    <a:pt x="3892" y="1820"/>
                  </a:lnTo>
                  <a:lnTo>
                    <a:pt x="3767" y="1716"/>
                  </a:lnTo>
                  <a:lnTo>
                    <a:pt x="3495" y="1841"/>
                  </a:lnTo>
                  <a:lnTo>
                    <a:pt x="3328" y="1758"/>
                  </a:lnTo>
                  <a:lnTo>
                    <a:pt x="3056" y="1779"/>
                  </a:lnTo>
                  <a:lnTo>
                    <a:pt x="2972" y="1737"/>
                  </a:lnTo>
                  <a:lnTo>
                    <a:pt x="2763" y="1758"/>
                  </a:lnTo>
                  <a:lnTo>
                    <a:pt x="2721" y="1632"/>
                  </a:lnTo>
                  <a:lnTo>
                    <a:pt x="2763" y="1528"/>
                  </a:lnTo>
                  <a:lnTo>
                    <a:pt x="2721" y="1360"/>
                  </a:lnTo>
                  <a:lnTo>
                    <a:pt x="2763" y="1025"/>
                  </a:lnTo>
                  <a:lnTo>
                    <a:pt x="2658" y="837"/>
                  </a:lnTo>
                  <a:lnTo>
                    <a:pt x="2658" y="670"/>
                  </a:lnTo>
                  <a:lnTo>
                    <a:pt x="2512" y="565"/>
                  </a:lnTo>
                  <a:lnTo>
                    <a:pt x="2553" y="419"/>
                  </a:lnTo>
                  <a:lnTo>
                    <a:pt x="2428" y="293"/>
                  </a:lnTo>
                  <a:lnTo>
                    <a:pt x="2344" y="293"/>
                  </a:lnTo>
                  <a:lnTo>
                    <a:pt x="196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6CBC2"/>
                </a:solidFill>
              </a:endParaRPr>
            </a:p>
          </p:txBody>
        </p:sp>
        <p:sp>
          <p:nvSpPr>
            <p:cNvPr id="2612" name="Google Shape;2612;p76"/>
            <p:cNvSpPr/>
            <p:nvPr/>
          </p:nvSpPr>
          <p:spPr>
            <a:xfrm>
              <a:off x="3363150" y="3352838"/>
              <a:ext cx="34889" cy="37848"/>
            </a:xfrm>
            <a:custGeom>
              <a:avLst/>
              <a:gdLst/>
              <a:ahLst/>
              <a:cxnLst/>
              <a:rect l="l" t="t" r="r" b="b"/>
              <a:pathLst>
                <a:path w="2930" h="3328" extrusionOk="0">
                  <a:moveTo>
                    <a:pt x="754" y="0"/>
                  </a:moveTo>
                  <a:lnTo>
                    <a:pt x="440" y="63"/>
                  </a:lnTo>
                  <a:lnTo>
                    <a:pt x="377" y="42"/>
                  </a:lnTo>
                  <a:lnTo>
                    <a:pt x="315" y="42"/>
                  </a:lnTo>
                  <a:lnTo>
                    <a:pt x="273" y="63"/>
                  </a:lnTo>
                  <a:lnTo>
                    <a:pt x="231" y="210"/>
                  </a:lnTo>
                  <a:lnTo>
                    <a:pt x="126" y="335"/>
                  </a:lnTo>
                  <a:lnTo>
                    <a:pt x="168" y="524"/>
                  </a:lnTo>
                  <a:lnTo>
                    <a:pt x="126" y="586"/>
                  </a:lnTo>
                  <a:lnTo>
                    <a:pt x="147" y="712"/>
                  </a:lnTo>
                  <a:lnTo>
                    <a:pt x="147" y="963"/>
                  </a:lnTo>
                  <a:lnTo>
                    <a:pt x="84" y="1047"/>
                  </a:lnTo>
                  <a:lnTo>
                    <a:pt x="84" y="1151"/>
                  </a:lnTo>
                  <a:lnTo>
                    <a:pt x="43" y="1277"/>
                  </a:lnTo>
                  <a:lnTo>
                    <a:pt x="84" y="1465"/>
                  </a:lnTo>
                  <a:lnTo>
                    <a:pt x="43" y="1507"/>
                  </a:lnTo>
                  <a:lnTo>
                    <a:pt x="63" y="1779"/>
                  </a:lnTo>
                  <a:lnTo>
                    <a:pt x="126" y="1967"/>
                  </a:lnTo>
                  <a:lnTo>
                    <a:pt x="84" y="2030"/>
                  </a:lnTo>
                  <a:lnTo>
                    <a:pt x="22" y="2114"/>
                  </a:lnTo>
                  <a:lnTo>
                    <a:pt x="1" y="2156"/>
                  </a:lnTo>
                  <a:lnTo>
                    <a:pt x="1" y="2428"/>
                  </a:lnTo>
                  <a:lnTo>
                    <a:pt x="63" y="2637"/>
                  </a:lnTo>
                  <a:lnTo>
                    <a:pt x="231" y="2867"/>
                  </a:lnTo>
                  <a:lnTo>
                    <a:pt x="315" y="2867"/>
                  </a:lnTo>
                  <a:lnTo>
                    <a:pt x="461" y="3034"/>
                  </a:lnTo>
                  <a:lnTo>
                    <a:pt x="545" y="3055"/>
                  </a:lnTo>
                  <a:lnTo>
                    <a:pt x="796" y="3034"/>
                  </a:lnTo>
                  <a:lnTo>
                    <a:pt x="963" y="3055"/>
                  </a:lnTo>
                  <a:lnTo>
                    <a:pt x="1089" y="3139"/>
                  </a:lnTo>
                  <a:lnTo>
                    <a:pt x="1172" y="3160"/>
                  </a:lnTo>
                  <a:lnTo>
                    <a:pt x="1277" y="3160"/>
                  </a:lnTo>
                  <a:lnTo>
                    <a:pt x="1298" y="3181"/>
                  </a:lnTo>
                  <a:lnTo>
                    <a:pt x="1277" y="3244"/>
                  </a:lnTo>
                  <a:lnTo>
                    <a:pt x="1277" y="3285"/>
                  </a:lnTo>
                  <a:lnTo>
                    <a:pt x="1382" y="3285"/>
                  </a:lnTo>
                  <a:lnTo>
                    <a:pt x="1507" y="3202"/>
                  </a:lnTo>
                  <a:lnTo>
                    <a:pt x="1654" y="3181"/>
                  </a:lnTo>
                  <a:lnTo>
                    <a:pt x="1800" y="3244"/>
                  </a:lnTo>
                  <a:lnTo>
                    <a:pt x="1842" y="3264"/>
                  </a:lnTo>
                  <a:lnTo>
                    <a:pt x="1926" y="3264"/>
                  </a:lnTo>
                  <a:lnTo>
                    <a:pt x="2009" y="3285"/>
                  </a:lnTo>
                  <a:lnTo>
                    <a:pt x="2093" y="3327"/>
                  </a:lnTo>
                  <a:lnTo>
                    <a:pt x="2135" y="3264"/>
                  </a:lnTo>
                  <a:lnTo>
                    <a:pt x="2156" y="3181"/>
                  </a:lnTo>
                  <a:lnTo>
                    <a:pt x="2177" y="3181"/>
                  </a:lnTo>
                  <a:lnTo>
                    <a:pt x="2239" y="3202"/>
                  </a:lnTo>
                  <a:lnTo>
                    <a:pt x="2449" y="3139"/>
                  </a:lnTo>
                  <a:lnTo>
                    <a:pt x="2574" y="2972"/>
                  </a:lnTo>
                  <a:lnTo>
                    <a:pt x="2637" y="2930"/>
                  </a:lnTo>
                  <a:lnTo>
                    <a:pt x="2616" y="2909"/>
                  </a:lnTo>
                  <a:lnTo>
                    <a:pt x="2658" y="2804"/>
                  </a:lnTo>
                  <a:lnTo>
                    <a:pt x="2784" y="2720"/>
                  </a:lnTo>
                  <a:lnTo>
                    <a:pt x="2784" y="2532"/>
                  </a:lnTo>
                  <a:lnTo>
                    <a:pt x="2867" y="2428"/>
                  </a:lnTo>
                  <a:lnTo>
                    <a:pt x="2930" y="2407"/>
                  </a:lnTo>
                  <a:lnTo>
                    <a:pt x="2888" y="2386"/>
                  </a:lnTo>
                  <a:lnTo>
                    <a:pt x="2825" y="2281"/>
                  </a:lnTo>
                  <a:lnTo>
                    <a:pt x="2784" y="2239"/>
                  </a:lnTo>
                  <a:lnTo>
                    <a:pt x="2784" y="2218"/>
                  </a:lnTo>
                  <a:lnTo>
                    <a:pt x="2742" y="2030"/>
                  </a:lnTo>
                  <a:lnTo>
                    <a:pt x="2846" y="1884"/>
                  </a:lnTo>
                  <a:lnTo>
                    <a:pt x="2867" y="1716"/>
                  </a:lnTo>
                  <a:lnTo>
                    <a:pt x="2742" y="1612"/>
                  </a:lnTo>
                  <a:lnTo>
                    <a:pt x="2574" y="1402"/>
                  </a:lnTo>
                  <a:lnTo>
                    <a:pt x="2449" y="1256"/>
                  </a:lnTo>
                  <a:lnTo>
                    <a:pt x="2239" y="1151"/>
                  </a:lnTo>
                  <a:lnTo>
                    <a:pt x="2114" y="1172"/>
                  </a:lnTo>
                  <a:lnTo>
                    <a:pt x="2114" y="1026"/>
                  </a:lnTo>
                  <a:lnTo>
                    <a:pt x="1988" y="879"/>
                  </a:lnTo>
                  <a:lnTo>
                    <a:pt x="1842" y="858"/>
                  </a:lnTo>
                  <a:lnTo>
                    <a:pt x="1695" y="775"/>
                  </a:lnTo>
                  <a:lnTo>
                    <a:pt x="1570" y="565"/>
                  </a:lnTo>
                  <a:lnTo>
                    <a:pt x="1486" y="565"/>
                  </a:lnTo>
                  <a:lnTo>
                    <a:pt x="1382" y="670"/>
                  </a:lnTo>
                  <a:lnTo>
                    <a:pt x="1319" y="670"/>
                  </a:lnTo>
                  <a:lnTo>
                    <a:pt x="1172" y="461"/>
                  </a:lnTo>
                  <a:lnTo>
                    <a:pt x="1110" y="314"/>
                  </a:lnTo>
                  <a:lnTo>
                    <a:pt x="984" y="251"/>
                  </a:lnTo>
                  <a:lnTo>
                    <a:pt x="859" y="63"/>
                  </a:lnTo>
                  <a:lnTo>
                    <a:pt x="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13" name="Google Shape;2613;p76"/>
            <p:cNvGrpSpPr/>
            <p:nvPr/>
          </p:nvGrpSpPr>
          <p:grpSpPr>
            <a:xfrm>
              <a:off x="3280929" y="3294542"/>
              <a:ext cx="109894" cy="272224"/>
              <a:chOff x="2711750" y="3572300"/>
              <a:chExt cx="230725" cy="598425"/>
            </a:xfrm>
          </p:grpSpPr>
          <p:sp>
            <p:nvSpPr>
              <p:cNvPr id="2614" name="Google Shape;2614;p76"/>
              <p:cNvSpPr/>
              <p:nvPr/>
            </p:nvSpPr>
            <p:spPr>
              <a:xfrm>
                <a:off x="2711750" y="3572300"/>
                <a:ext cx="230725" cy="538800"/>
              </a:xfrm>
              <a:custGeom>
                <a:avLst/>
                <a:gdLst/>
                <a:ahLst/>
                <a:cxnLst/>
                <a:rect l="l" t="t" r="r" b="b"/>
                <a:pathLst>
                  <a:path w="9229" h="21552" extrusionOk="0">
                    <a:moveTo>
                      <a:pt x="1947" y="0"/>
                    </a:moveTo>
                    <a:lnTo>
                      <a:pt x="1800" y="42"/>
                    </a:lnTo>
                    <a:lnTo>
                      <a:pt x="1570" y="293"/>
                    </a:lnTo>
                    <a:lnTo>
                      <a:pt x="1466" y="502"/>
                    </a:lnTo>
                    <a:lnTo>
                      <a:pt x="1382" y="607"/>
                    </a:lnTo>
                    <a:lnTo>
                      <a:pt x="1466" y="753"/>
                    </a:lnTo>
                    <a:lnTo>
                      <a:pt x="1298" y="1402"/>
                    </a:lnTo>
                    <a:lnTo>
                      <a:pt x="629" y="1779"/>
                    </a:lnTo>
                    <a:lnTo>
                      <a:pt x="566" y="1925"/>
                    </a:lnTo>
                    <a:lnTo>
                      <a:pt x="691" y="2030"/>
                    </a:lnTo>
                    <a:lnTo>
                      <a:pt x="733" y="2134"/>
                    </a:lnTo>
                    <a:lnTo>
                      <a:pt x="650" y="2281"/>
                    </a:lnTo>
                    <a:lnTo>
                      <a:pt x="670" y="2448"/>
                    </a:lnTo>
                    <a:lnTo>
                      <a:pt x="796" y="2616"/>
                    </a:lnTo>
                    <a:lnTo>
                      <a:pt x="796" y="2762"/>
                    </a:lnTo>
                    <a:lnTo>
                      <a:pt x="691" y="2846"/>
                    </a:lnTo>
                    <a:lnTo>
                      <a:pt x="670" y="2950"/>
                    </a:lnTo>
                    <a:lnTo>
                      <a:pt x="754" y="3013"/>
                    </a:lnTo>
                    <a:lnTo>
                      <a:pt x="796" y="3076"/>
                    </a:lnTo>
                    <a:lnTo>
                      <a:pt x="796" y="3243"/>
                    </a:lnTo>
                    <a:lnTo>
                      <a:pt x="859" y="3285"/>
                    </a:lnTo>
                    <a:lnTo>
                      <a:pt x="775" y="3390"/>
                    </a:lnTo>
                    <a:lnTo>
                      <a:pt x="670" y="3453"/>
                    </a:lnTo>
                    <a:lnTo>
                      <a:pt x="524" y="3599"/>
                    </a:lnTo>
                    <a:lnTo>
                      <a:pt x="357" y="3997"/>
                    </a:lnTo>
                    <a:lnTo>
                      <a:pt x="252" y="4164"/>
                    </a:lnTo>
                    <a:lnTo>
                      <a:pt x="210" y="4582"/>
                    </a:lnTo>
                    <a:lnTo>
                      <a:pt x="126" y="4645"/>
                    </a:lnTo>
                    <a:lnTo>
                      <a:pt x="147" y="5022"/>
                    </a:lnTo>
                    <a:lnTo>
                      <a:pt x="252" y="5210"/>
                    </a:lnTo>
                    <a:lnTo>
                      <a:pt x="252" y="5461"/>
                    </a:lnTo>
                    <a:lnTo>
                      <a:pt x="168" y="5566"/>
                    </a:lnTo>
                    <a:lnTo>
                      <a:pt x="168" y="5859"/>
                    </a:lnTo>
                    <a:lnTo>
                      <a:pt x="22" y="5942"/>
                    </a:lnTo>
                    <a:lnTo>
                      <a:pt x="1" y="6152"/>
                    </a:lnTo>
                    <a:lnTo>
                      <a:pt x="43" y="6424"/>
                    </a:lnTo>
                    <a:lnTo>
                      <a:pt x="147" y="6570"/>
                    </a:lnTo>
                    <a:lnTo>
                      <a:pt x="168" y="6675"/>
                    </a:lnTo>
                    <a:lnTo>
                      <a:pt x="315" y="6884"/>
                    </a:lnTo>
                    <a:lnTo>
                      <a:pt x="378" y="7051"/>
                    </a:lnTo>
                    <a:lnTo>
                      <a:pt x="461" y="7407"/>
                    </a:lnTo>
                    <a:lnTo>
                      <a:pt x="545" y="7470"/>
                    </a:lnTo>
                    <a:lnTo>
                      <a:pt x="587" y="7930"/>
                    </a:lnTo>
                    <a:lnTo>
                      <a:pt x="566" y="8181"/>
                    </a:lnTo>
                    <a:lnTo>
                      <a:pt x="461" y="8202"/>
                    </a:lnTo>
                    <a:lnTo>
                      <a:pt x="357" y="8453"/>
                    </a:lnTo>
                    <a:lnTo>
                      <a:pt x="378" y="8683"/>
                    </a:lnTo>
                    <a:lnTo>
                      <a:pt x="252" y="8872"/>
                    </a:lnTo>
                    <a:lnTo>
                      <a:pt x="336" y="8935"/>
                    </a:lnTo>
                    <a:lnTo>
                      <a:pt x="440" y="9123"/>
                    </a:lnTo>
                    <a:lnTo>
                      <a:pt x="461" y="9332"/>
                    </a:lnTo>
                    <a:lnTo>
                      <a:pt x="336" y="9458"/>
                    </a:lnTo>
                    <a:lnTo>
                      <a:pt x="210" y="9709"/>
                    </a:lnTo>
                    <a:lnTo>
                      <a:pt x="210" y="10085"/>
                    </a:lnTo>
                    <a:lnTo>
                      <a:pt x="210" y="10253"/>
                    </a:lnTo>
                    <a:lnTo>
                      <a:pt x="147" y="10483"/>
                    </a:lnTo>
                    <a:lnTo>
                      <a:pt x="482" y="11173"/>
                    </a:lnTo>
                    <a:lnTo>
                      <a:pt x="419" y="11278"/>
                    </a:lnTo>
                    <a:lnTo>
                      <a:pt x="252" y="11341"/>
                    </a:lnTo>
                    <a:lnTo>
                      <a:pt x="231" y="11655"/>
                    </a:lnTo>
                    <a:lnTo>
                      <a:pt x="22" y="11948"/>
                    </a:lnTo>
                    <a:lnTo>
                      <a:pt x="43" y="12157"/>
                    </a:lnTo>
                    <a:lnTo>
                      <a:pt x="147" y="12345"/>
                    </a:lnTo>
                    <a:lnTo>
                      <a:pt x="126" y="12764"/>
                    </a:lnTo>
                    <a:lnTo>
                      <a:pt x="147" y="13119"/>
                    </a:lnTo>
                    <a:lnTo>
                      <a:pt x="210" y="13391"/>
                    </a:lnTo>
                    <a:lnTo>
                      <a:pt x="315" y="13433"/>
                    </a:lnTo>
                    <a:lnTo>
                      <a:pt x="357" y="13538"/>
                    </a:lnTo>
                    <a:lnTo>
                      <a:pt x="336" y="13705"/>
                    </a:lnTo>
                    <a:lnTo>
                      <a:pt x="210" y="13789"/>
                    </a:lnTo>
                    <a:lnTo>
                      <a:pt x="231" y="14103"/>
                    </a:lnTo>
                    <a:cubicBezTo>
                      <a:pt x="252" y="14165"/>
                      <a:pt x="252" y="14270"/>
                      <a:pt x="273" y="14354"/>
                    </a:cubicBezTo>
                    <a:lnTo>
                      <a:pt x="273" y="14375"/>
                    </a:lnTo>
                    <a:lnTo>
                      <a:pt x="461" y="14437"/>
                    </a:lnTo>
                    <a:lnTo>
                      <a:pt x="461" y="14626"/>
                    </a:lnTo>
                    <a:lnTo>
                      <a:pt x="461" y="14772"/>
                    </a:lnTo>
                    <a:lnTo>
                      <a:pt x="566" y="15002"/>
                    </a:lnTo>
                    <a:lnTo>
                      <a:pt x="608" y="15274"/>
                    </a:lnTo>
                    <a:lnTo>
                      <a:pt x="712" y="15295"/>
                    </a:lnTo>
                    <a:lnTo>
                      <a:pt x="796" y="15253"/>
                    </a:lnTo>
                    <a:lnTo>
                      <a:pt x="880" y="15274"/>
                    </a:lnTo>
                    <a:lnTo>
                      <a:pt x="880" y="15400"/>
                    </a:lnTo>
                    <a:lnTo>
                      <a:pt x="754" y="15567"/>
                    </a:lnTo>
                    <a:lnTo>
                      <a:pt x="482" y="15567"/>
                    </a:lnTo>
                    <a:lnTo>
                      <a:pt x="440" y="15672"/>
                    </a:lnTo>
                    <a:lnTo>
                      <a:pt x="524" y="15735"/>
                    </a:lnTo>
                    <a:lnTo>
                      <a:pt x="545" y="15714"/>
                    </a:lnTo>
                    <a:lnTo>
                      <a:pt x="670" y="15714"/>
                    </a:lnTo>
                    <a:lnTo>
                      <a:pt x="859" y="15839"/>
                    </a:lnTo>
                    <a:lnTo>
                      <a:pt x="984" y="16049"/>
                    </a:lnTo>
                    <a:lnTo>
                      <a:pt x="984" y="16195"/>
                    </a:lnTo>
                    <a:lnTo>
                      <a:pt x="838" y="16321"/>
                    </a:lnTo>
                    <a:lnTo>
                      <a:pt x="838" y="16425"/>
                    </a:lnTo>
                    <a:lnTo>
                      <a:pt x="901" y="16572"/>
                    </a:lnTo>
                    <a:lnTo>
                      <a:pt x="963" y="16885"/>
                    </a:lnTo>
                    <a:lnTo>
                      <a:pt x="1047" y="17137"/>
                    </a:lnTo>
                    <a:lnTo>
                      <a:pt x="942" y="17241"/>
                    </a:lnTo>
                    <a:lnTo>
                      <a:pt x="901" y="17367"/>
                    </a:lnTo>
                    <a:lnTo>
                      <a:pt x="1005" y="17618"/>
                    </a:lnTo>
                    <a:lnTo>
                      <a:pt x="901" y="17764"/>
                    </a:lnTo>
                    <a:lnTo>
                      <a:pt x="859" y="18015"/>
                    </a:lnTo>
                    <a:lnTo>
                      <a:pt x="942" y="18246"/>
                    </a:lnTo>
                    <a:lnTo>
                      <a:pt x="984" y="18559"/>
                    </a:lnTo>
                    <a:lnTo>
                      <a:pt x="942" y="18852"/>
                    </a:lnTo>
                    <a:lnTo>
                      <a:pt x="733" y="19062"/>
                    </a:lnTo>
                    <a:lnTo>
                      <a:pt x="587" y="19250"/>
                    </a:lnTo>
                    <a:lnTo>
                      <a:pt x="524" y="19752"/>
                    </a:lnTo>
                    <a:cubicBezTo>
                      <a:pt x="545" y="19815"/>
                      <a:pt x="545" y="19898"/>
                      <a:pt x="566" y="19982"/>
                    </a:cubicBezTo>
                    <a:lnTo>
                      <a:pt x="796" y="20422"/>
                    </a:lnTo>
                    <a:lnTo>
                      <a:pt x="942" y="20422"/>
                    </a:lnTo>
                    <a:lnTo>
                      <a:pt x="1047" y="20317"/>
                    </a:lnTo>
                    <a:lnTo>
                      <a:pt x="1214" y="20233"/>
                    </a:lnTo>
                    <a:lnTo>
                      <a:pt x="1361" y="20233"/>
                    </a:lnTo>
                    <a:lnTo>
                      <a:pt x="1361" y="20401"/>
                    </a:lnTo>
                    <a:lnTo>
                      <a:pt x="1382" y="20735"/>
                    </a:lnTo>
                    <a:lnTo>
                      <a:pt x="1507" y="20840"/>
                    </a:lnTo>
                    <a:lnTo>
                      <a:pt x="1570" y="21049"/>
                    </a:lnTo>
                    <a:lnTo>
                      <a:pt x="1633" y="21279"/>
                    </a:lnTo>
                    <a:lnTo>
                      <a:pt x="1926" y="21321"/>
                    </a:lnTo>
                    <a:lnTo>
                      <a:pt x="2030" y="21363"/>
                    </a:lnTo>
                    <a:lnTo>
                      <a:pt x="2449" y="21279"/>
                    </a:lnTo>
                    <a:lnTo>
                      <a:pt x="3181" y="21279"/>
                    </a:lnTo>
                    <a:lnTo>
                      <a:pt x="3244" y="21342"/>
                    </a:lnTo>
                    <a:lnTo>
                      <a:pt x="3370" y="21363"/>
                    </a:lnTo>
                    <a:lnTo>
                      <a:pt x="3516" y="21489"/>
                    </a:lnTo>
                    <a:lnTo>
                      <a:pt x="3663" y="21551"/>
                    </a:lnTo>
                    <a:lnTo>
                      <a:pt x="3704" y="21551"/>
                    </a:lnTo>
                    <a:lnTo>
                      <a:pt x="3704" y="21447"/>
                    </a:lnTo>
                    <a:lnTo>
                      <a:pt x="3600" y="21363"/>
                    </a:lnTo>
                    <a:lnTo>
                      <a:pt x="3411" y="21238"/>
                    </a:lnTo>
                    <a:lnTo>
                      <a:pt x="3391" y="21133"/>
                    </a:lnTo>
                    <a:lnTo>
                      <a:pt x="3286" y="21028"/>
                    </a:lnTo>
                    <a:lnTo>
                      <a:pt x="3202" y="21049"/>
                    </a:lnTo>
                    <a:lnTo>
                      <a:pt x="3160" y="21007"/>
                    </a:lnTo>
                    <a:lnTo>
                      <a:pt x="3244" y="20945"/>
                    </a:lnTo>
                    <a:lnTo>
                      <a:pt x="3265" y="20861"/>
                    </a:lnTo>
                    <a:lnTo>
                      <a:pt x="3244" y="20840"/>
                    </a:lnTo>
                    <a:lnTo>
                      <a:pt x="3244" y="20756"/>
                    </a:lnTo>
                    <a:lnTo>
                      <a:pt x="3139" y="20505"/>
                    </a:lnTo>
                    <a:lnTo>
                      <a:pt x="3035" y="20317"/>
                    </a:lnTo>
                    <a:lnTo>
                      <a:pt x="2993" y="20129"/>
                    </a:lnTo>
                    <a:lnTo>
                      <a:pt x="3077" y="19961"/>
                    </a:lnTo>
                    <a:lnTo>
                      <a:pt x="3202" y="19857"/>
                    </a:lnTo>
                    <a:lnTo>
                      <a:pt x="3265" y="19752"/>
                    </a:lnTo>
                    <a:lnTo>
                      <a:pt x="3202" y="19689"/>
                    </a:lnTo>
                    <a:lnTo>
                      <a:pt x="3202" y="19585"/>
                    </a:lnTo>
                    <a:lnTo>
                      <a:pt x="3160" y="19501"/>
                    </a:lnTo>
                    <a:lnTo>
                      <a:pt x="3244" y="19564"/>
                    </a:lnTo>
                    <a:lnTo>
                      <a:pt x="3307" y="19647"/>
                    </a:lnTo>
                    <a:lnTo>
                      <a:pt x="3391" y="19668"/>
                    </a:lnTo>
                    <a:lnTo>
                      <a:pt x="3516" y="19564"/>
                    </a:lnTo>
                    <a:lnTo>
                      <a:pt x="3558" y="19480"/>
                    </a:lnTo>
                    <a:lnTo>
                      <a:pt x="3663" y="19354"/>
                    </a:lnTo>
                    <a:lnTo>
                      <a:pt x="3683" y="19250"/>
                    </a:lnTo>
                    <a:lnTo>
                      <a:pt x="3663" y="19062"/>
                    </a:lnTo>
                    <a:lnTo>
                      <a:pt x="3579" y="19041"/>
                    </a:lnTo>
                    <a:lnTo>
                      <a:pt x="3516" y="19082"/>
                    </a:lnTo>
                    <a:lnTo>
                      <a:pt x="3516" y="19082"/>
                    </a:lnTo>
                    <a:lnTo>
                      <a:pt x="3558" y="19020"/>
                    </a:lnTo>
                    <a:lnTo>
                      <a:pt x="3663" y="18915"/>
                    </a:lnTo>
                    <a:lnTo>
                      <a:pt x="3704" y="18769"/>
                    </a:lnTo>
                    <a:lnTo>
                      <a:pt x="3725" y="18643"/>
                    </a:lnTo>
                    <a:lnTo>
                      <a:pt x="3872" y="18518"/>
                    </a:lnTo>
                    <a:lnTo>
                      <a:pt x="3976" y="18518"/>
                    </a:lnTo>
                    <a:lnTo>
                      <a:pt x="4018" y="18392"/>
                    </a:lnTo>
                    <a:lnTo>
                      <a:pt x="4102" y="18287"/>
                    </a:lnTo>
                    <a:lnTo>
                      <a:pt x="4144" y="18246"/>
                    </a:lnTo>
                    <a:lnTo>
                      <a:pt x="4186" y="18141"/>
                    </a:lnTo>
                    <a:lnTo>
                      <a:pt x="4248" y="18099"/>
                    </a:lnTo>
                    <a:lnTo>
                      <a:pt x="4332" y="17994"/>
                    </a:lnTo>
                    <a:lnTo>
                      <a:pt x="4311" y="17932"/>
                    </a:lnTo>
                    <a:lnTo>
                      <a:pt x="4311" y="17869"/>
                    </a:lnTo>
                    <a:lnTo>
                      <a:pt x="4395" y="17806"/>
                    </a:lnTo>
                    <a:lnTo>
                      <a:pt x="4290" y="17702"/>
                    </a:lnTo>
                    <a:lnTo>
                      <a:pt x="4207" y="17702"/>
                    </a:lnTo>
                    <a:lnTo>
                      <a:pt x="4311" y="17597"/>
                    </a:lnTo>
                    <a:lnTo>
                      <a:pt x="4311" y="17492"/>
                    </a:lnTo>
                    <a:lnTo>
                      <a:pt x="4227" y="17367"/>
                    </a:lnTo>
                    <a:lnTo>
                      <a:pt x="4227" y="17423"/>
                    </a:lnTo>
                    <a:lnTo>
                      <a:pt x="4186" y="17409"/>
                    </a:lnTo>
                    <a:lnTo>
                      <a:pt x="4123" y="17429"/>
                    </a:lnTo>
                    <a:lnTo>
                      <a:pt x="4018" y="17429"/>
                    </a:lnTo>
                    <a:lnTo>
                      <a:pt x="3830" y="17471"/>
                    </a:lnTo>
                    <a:lnTo>
                      <a:pt x="3600" y="17262"/>
                    </a:lnTo>
                    <a:lnTo>
                      <a:pt x="3453" y="17137"/>
                    </a:lnTo>
                    <a:lnTo>
                      <a:pt x="3370" y="17095"/>
                    </a:lnTo>
                    <a:lnTo>
                      <a:pt x="3265" y="16990"/>
                    </a:lnTo>
                    <a:lnTo>
                      <a:pt x="3139" y="16781"/>
                    </a:lnTo>
                    <a:lnTo>
                      <a:pt x="3139" y="16655"/>
                    </a:lnTo>
                    <a:lnTo>
                      <a:pt x="3056" y="16551"/>
                    </a:lnTo>
                    <a:lnTo>
                      <a:pt x="3056" y="16467"/>
                    </a:lnTo>
                    <a:lnTo>
                      <a:pt x="3181" y="16362"/>
                    </a:lnTo>
                    <a:lnTo>
                      <a:pt x="3244" y="16258"/>
                    </a:lnTo>
                    <a:lnTo>
                      <a:pt x="3286" y="16132"/>
                    </a:lnTo>
                    <a:lnTo>
                      <a:pt x="3370" y="16111"/>
                    </a:lnTo>
                    <a:lnTo>
                      <a:pt x="3474" y="16007"/>
                    </a:lnTo>
                    <a:lnTo>
                      <a:pt x="3600" y="15986"/>
                    </a:lnTo>
                    <a:lnTo>
                      <a:pt x="3704" y="15881"/>
                    </a:lnTo>
                    <a:lnTo>
                      <a:pt x="3872" y="15839"/>
                    </a:lnTo>
                    <a:lnTo>
                      <a:pt x="3976" y="15881"/>
                    </a:lnTo>
                    <a:lnTo>
                      <a:pt x="4144" y="15839"/>
                    </a:lnTo>
                    <a:lnTo>
                      <a:pt x="4144" y="15797"/>
                    </a:lnTo>
                    <a:lnTo>
                      <a:pt x="4102" y="15735"/>
                    </a:lnTo>
                    <a:lnTo>
                      <a:pt x="3997" y="15693"/>
                    </a:lnTo>
                    <a:lnTo>
                      <a:pt x="4018" y="15630"/>
                    </a:lnTo>
                    <a:lnTo>
                      <a:pt x="4039" y="15567"/>
                    </a:lnTo>
                    <a:lnTo>
                      <a:pt x="4207" y="15463"/>
                    </a:lnTo>
                    <a:lnTo>
                      <a:pt x="4186" y="15421"/>
                    </a:lnTo>
                    <a:lnTo>
                      <a:pt x="4227" y="15358"/>
                    </a:lnTo>
                    <a:lnTo>
                      <a:pt x="4227" y="15295"/>
                    </a:lnTo>
                    <a:lnTo>
                      <a:pt x="4102" y="15128"/>
                    </a:lnTo>
                    <a:lnTo>
                      <a:pt x="4123" y="15065"/>
                    </a:lnTo>
                    <a:lnTo>
                      <a:pt x="4123" y="14981"/>
                    </a:lnTo>
                    <a:lnTo>
                      <a:pt x="4018" y="14940"/>
                    </a:lnTo>
                    <a:lnTo>
                      <a:pt x="3997" y="14772"/>
                    </a:lnTo>
                    <a:lnTo>
                      <a:pt x="4081" y="14668"/>
                    </a:lnTo>
                    <a:lnTo>
                      <a:pt x="4123" y="14563"/>
                    </a:lnTo>
                    <a:lnTo>
                      <a:pt x="4081" y="14521"/>
                    </a:lnTo>
                    <a:lnTo>
                      <a:pt x="4144" y="14437"/>
                    </a:lnTo>
                    <a:lnTo>
                      <a:pt x="4332" y="14354"/>
                    </a:lnTo>
                    <a:lnTo>
                      <a:pt x="4458" y="14249"/>
                    </a:lnTo>
                    <a:lnTo>
                      <a:pt x="4458" y="14207"/>
                    </a:lnTo>
                    <a:lnTo>
                      <a:pt x="4311" y="14144"/>
                    </a:lnTo>
                    <a:lnTo>
                      <a:pt x="4207" y="14144"/>
                    </a:lnTo>
                    <a:lnTo>
                      <a:pt x="4144" y="14061"/>
                    </a:lnTo>
                    <a:lnTo>
                      <a:pt x="4186" y="14019"/>
                    </a:lnTo>
                    <a:lnTo>
                      <a:pt x="4290" y="13935"/>
                    </a:lnTo>
                    <a:lnTo>
                      <a:pt x="4437" y="13893"/>
                    </a:lnTo>
                    <a:lnTo>
                      <a:pt x="4562" y="13956"/>
                    </a:lnTo>
                    <a:lnTo>
                      <a:pt x="4562" y="14040"/>
                    </a:lnTo>
                    <a:lnTo>
                      <a:pt x="4541" y="14082"/>
                    </a:lnTo>
                    <a:lnTo>
                      <a:pt x="4604" y="14186"/>
                    </a:lnTo>
                    <a:lnTo>
                      <a:pt x="4667" y="14228"/>
                    </a:lnTo>
                    <a:lnTo>
                      <a:pt x="4918" y="14082"/>
                    </a:lnTo>
                    <a:lnTo>
                      <a:pt x="4939" y="13998"/>
                    </a:lnTo>
                    <a:lnTo>
                      <a:pt x="4876" y="13852"/>
                    </a:lnTo>
                    <a:lnTo>
                      <a:pt x="4813" y="13747"/>
                    </a:lnTo>
                    <a:lnTo>
                      <a:pt x="4855" y="13726"/>
                    </a:lnTo>
                    <a:lnTo>
                      <a:pt x="4876" y="13621"/>
                    </a:lnTo>
                    <a:lnTo>
                      <a:pt x="4813" y="13496"/>
                    </a:lnTo>
                    <a:lnTo>
                      <a:pt x="4730" y="13496"/>
                    </a:lnTo>
                    <a:lnTo>
                      <a:pt x="4625" y="13559"/>
                    </a:lnTo>
                    <a:lnTo>
                      <a:pt x="4541" y="13559"/>
                    </a:lnTo>
                    <a:lnTo>
                      <a:pt x="4499" y="13621"/>
                    </a:lnTo>
                    <a:lnTo>
                      <a:pt x="4520" y="13642"/>
                    </a:lnTo>
                    <a:lnTo>
                      <a:pt x="4625" y="13684"/>
                    </a:lnTo>
                    <a:lnTo>
                      <a:pt x="4625" y="13726"/>
                    </a:lnTo>
                    <a:lnTo>
                      <a:pt x="4437" y="13789"/>
                    </a:lnTo>
                    <a:lnTo>
                      <a:pt x="4353" y="13747"/>
                    </a:lnTo>
                    <a:lnTo>
                      <a:pt x="4416" y="13705"/>
                    </a:lnTo>
                    <a:lnTo>
                      <a:pt x="4499" y="13684"/>
                    </a:lnTo>
                    <a:lnTo>
                      <a:pt x="4437" y="13642"/>
                    </a:lnTo>
                    <a:lnTo>
                      <a:pt x="4248" y="13642"/>
                    </a:lnTo>
                    <a:lnTo>
                      <a:pt x="4123" y="13580"/>
                    </a:lnTo>
                    <a:lnTo>
                      <a:pt x="4102" y="13475"/>
                    </a:lnTo>
                    <a:lnTo>
                      <a:pt x="4102" y="13203"/>
                    </a:lnTo>
                    <a:lnTo>
                      <a:pt x="4039" y="12994"/>
                    </a:lnTo>
                    <a:lnTo>
                      <a:pt x="3914" y="12889"/>
                    </a:lnTo>
                    <a:lnTo>
                      <a:pt x="3914" y="12680"/>
                    </a:lnTo>
                    <a:lnTo>
                      <a:pt x="4018" y="12575"/>
                    </a:lnTo>
                    <a:lnTo>
                      <a:pt x="4102" y="12575"/>
                    </a:lnTo>
                    <a:lnTo>
                      <a:pt x="4081" y="12659"/>
                    </a:lnTo>
                    <a:lnTo>
                      <a:pt x="4102" y="12680"/>
                    </a:lnTo>
                    <a:lnTo>
                      <a:pt x="4227" y="12680"/>
                    </a:lnTo>
                    <a:lnTo>
                      <a:pt x="4437" y="12764"/>
                    </a:lnTo>
                    <a:lnTo>
                      <a:pt x="4646" y="12910"/>
                    </a:lnTo>
                    <a:lnTo>
                      <a:pt x="4834" y="12973"/>
                    </a:lnTo>
                    <a:lnTo>
                      <a:pt x="5148" y="12973"/>
                    </a:lnTo>
                    <a:lnTo>
                      <a:pt x="5336" y="12847"/>
                    </a:lnTo>
                    <a:lnTo>
                      <a:pt x="5295" y="12805"/>
                    </a:lnTo>
                    <a:lnTo>
                      <a:pt x="5441" y="12701"/>
                    </a:lnTo>
                    <a:lnTo>
                      <a:pt x="5462" y="12596"/>
                    </a:lnTo>
                    <a:lnTo>
                      <a:pt x="5441" y="12533"/>
                    </a:lnTo>
                    <a:lnTo>
                      <a:pt x="5462" y="12471"/>
                    </a:lnTo>
                    <a:lnTo>
                      <a:pt x="5483" y="12366"/>
                    </a:lnTo>
                    <a:lnTo>
                      <a:pt x="5378" y="12345"/>
                    </a:lnTo>
                    <a:lnTo>
                      <a:pt x="5295" y="12220"/>
                    </a:lnTo>
                    <a:lnTo>
                      <a:pt x="5295" y="12115"/>
                    </a:lnTo>
                    <a:lnTo>
                      <a:pt x="5357" y="12031"/>
                    </a:lnTo>
                    <a:lnTo>
                      <a:pt x="5336" y="11968"/>
                    </a:lnTo>
                    <a:lnTo>
                      <a:pt x="5441" y="11864"/>
                    </a:lnTo>
                    <a:lnTo>
                      <a:pt x="5441" y="11843"/>
                    </a:lnTo>
                    <a:lnTo>
                      <a:pt x="5483" y="11843"/>
                    </a:lnTo>
                    <a:lnTo>
                      <a:pt x="5504" y="11759"/>
                    </a:lnTo>
                    <a:lnTo>
                      <a:pt x="5483" y="11655"/>
                    </a:lnTo>
                    <a:lnTo>
                      <a:pt x="5378" y="11655"/>
                    </a:lnTo>
                    <a:lnTo>
                      <a:pt x="5378" y="11613"/>
                    </a:lnTo>
                    <a:lnTo>
                      <a:pt x="5336" y="11529"/>
                    </a:lnTo>
                    <a:lnTo>
                      <a:pt x="5336" y="11320"/>
                    </a:lnTo>
                    <a:lnTo>
                      <a:pt x="5295" y="11236"/>
                    </a:lnTo>
                    <a:lnTo>
                      <a:pt x="5295" y="11131"/>
                    </a:lnTo>
                    <a:lnTo>
                      <a:pt x="5336" y="11111"/>
                    </a:lnTo>
                    <a:lnTo>
                      <a:pt x="5378" y="11194"/>
                    </a:lnTo>
                    <a:lnTo>
                      <a:pt x="5462" y="11194"/>
                    </a:lnTo>
                    <a:lnTo>
                      <a:pt x="5608" y="11236"/>
                    </a:lnTo>
                    <a:lnTo>
                      <a:pt x="5755" y="11320"/>
                    </a:lnTo>
                    <a:lnTo>
                      <a:pt x="5859" y="11320"/>
                    </a:lnTo>
                    <a:lnTo>
                      <a:pt x="6027" y="11299"/>
                    </a:lnTo>
                    <a:lnTo>
                      <a:pt x="6215" y="11320"/>
                    </a:lnTo>
                    <a:lnTo>
                      <a:pt x="6445" y="11320"/>
                    </a:lnTo>
                    <a:lnTo>
                      <a:pt x="6843" y="11215"/>
                    </a:lnTo>
                    <a:lnTo>
                      <a:pt x="7178" y="11069"/>
                    </a:lnTo>
                    <a:lnTo>
                      <a:pt x="7220" y="10985"/>
                    </a:lnTo>
                    <a:lnTo>
                      <a:pt x="7261" y="11027"/>
                    </a:lnTo>
                    <a:lnTo>
                      <a:pt x="7492" y="10964"/>
                    </a:lnTo>
                    <a:lnTo>
                      <a:pt x="7805" y="10776"/>
                    </a:lnTo>
                    <a:lnTo>
                      <a:pt x="7868" y="10671"/>
                    </a:lnTo>
                    <a:lnTo>
                      <a:pt x="7826" y="10546"/>
                    </a:lnTo>
                    <a:lnTo>
                      <a:pt x="7889" y="10357"/>
                    </a:lnTo>
                    <a:lnTo>
                      <a:pt x="7931" y="10336"/>
                    </a:lnTo>
                    <a:lnTo>
                      <a:pt x="7973" y="10378"/>
                    </a:lnTo>
                    <a:lnTo>
                      <a:pt x="8015" y="10336"/>
                    </a:lnTo>
                    <a:lnTo>
                      <a:pt x="8077" y="10148"/>
                    </a:lnTo>
                    <a:lnTo>
                      <a:pt x="8182" y="9960"/>
                    </a:lnTo>
                    <a:lnTo>
                      <a:pt x="8203" y="9855"/>
                    </a:lnTo>
                    <a:lnTo>
                      <a:pt x="8203" y="9625"/>
                    </a:lnTo>
                    <a:lnTo>
                      <a:pt x="8182" y="9520"/>
                    </a:lnTo>
                    <a:lnTo>
                      <a:pt x="8140" y="9520"/>
                    </a:lnTo>
                    <a:lnTo>
                      <a:pt x="8077" y="9604"/>
                    </a:lnTo>
                    <a:lnTo>
                      <a:pt x="7931" y="9604"/>
                    </a:lnTo>
                    <a:lnTo>
                      <a:pt x="7784" y="9499"/>
                    </a:lnTo>
                    <a:lnTo>
                      <a:pt x="7701" y="9332"/>
                    </a:lnTo>
                    <a:lnTo>
                      <a:pt x="7701" y="9248"/>
                    </a:lnTo>
                    <a:lnTo>
                      <a:pt x="7826" y="8976"/>
                    </a:lnTo>
                    <a:lnTo>
                      <a:pt x="7826" y="8872"/>
                    </a:lnTo>
                    <a:lnTo>
                      <a:pt x="7764" y="8788"/>
                    </a:lnTo>
                    <a:lnTo>
                      <a:pt x="7471" y="8558"/>
                    </a:lnTo>
                    <a:lnTo>
                      <a:pt x="7240" y="8453"/>
                    </a:lnTo>
                    <a:lnTo>
                      <a:pt x="6989" y="8265"/>
                    </a:lnTo>
                    <a:lnTo>
                      <a:pt x="6948" y="8160"/>
                    </a:lnTo>
                    <a:lnTo>
                      <a:pt x="6968" y="8139"/>
                    </a:lnTo>
                    <a:lnTo>
                      <a:pt x="6968" y="8035"/>
                    </a:lnTo>
                    <a:lnTo>
                      <a:pt x="6885" y="7951"/>
                    </a:lnTo>
                    <a:lnTo>
                      <a:pt x="6927" y="7888"/>
                    </a:lnTo>
                    <a:lnTo>
                      <a:pt x="6864" y="7679"/>
                    </a:lnTo>
                    <a:lnTo>
                      <a:pt x="6885" y="7449"/>
                    </a:lnTo>
                    <a:lnTo>
                      <a:pt x="6927" y="7240"/>
                    </a:lnTo>
                    <a:lnTo>
                      <a:pt x="7010" y="7156"/>
                    </a:lnTo>
                    <a:lnTo>
                      <a:pt x="7031" y="7093"/>
                    </a:lnTo>
                    <a:lnTo>
                      <a:pt x="6968" y="6905"/>
                    </a:lnTo>
                    <a:lnTo>
                      <a:pt x="6948" y="6633"/>
                    </a:lnTo>
                    <a:lnTo>
                      <a:pt x="7010" y="6591"/>
                    </a:lnTo>
                    <a:lnTo>
                      <a:pt x="6948" y="6403"/>
                    </a:lnTo>
                    <a:lnTo>
                      <a:pt x="7031" y="6277"/>
                    </a:lnTo>
                    <a:lnTo>
                      <a:pt x="7031" y="6173"/>
                    </a:lnTo>
                    <a:lnTo>
                      <a:pt x="7073" y="6089"/>
                    </a:lnTo>
                    <a:lnTo>
                      <a:pt x="7115" y="5838"/>
                    </a:lnTo>
                    <a:lnTo>
                      <a:pt x="7073" y="5733"/>
                    </a:lnTo>
                    <a:lnTo>
                      <a:pt x="7136" y="5650"/>
                    </a:lnTo>
                    <a:lnTo>
                      <a:pt x="7115" y="5461"/>
                    </a:lnTo>
                    <a:lnTo>
                      <a:pt x="7220" y="5336"/>
                    </a:lnTo>
                    <a:lnTo>
                      <a:pt x="7261" y="5210"/>
                    </a:lnTo>
                    <a:lnTo>
                      <a:pt x="7261" y="5168"/>
                    </a:lnTo>
                    <a:lnTo>
                      <a:pt x="7282" y="5126"/>
                    </a:lnTo>
                    <a:lnTo>
                      <a:pt x="7387" y="5043"/>
                    </a:lnTo>
                    <a:lnTo>
                      <a:pt x="7387" y="5001"/>
                    </a:lnTo>
                    <a:lnTo>
                      <a:pt x="7492" y="4833"/>
                    </a:lnTo>
                    <a:lnTo>
                      <a:pt x="7575" y="4750"/>
                    </a:lnTo>
                    <a:lnTo>
                      <a:pt x="7680" y="4541"/>
                    </a:lnTo>
                    <a:lnTo>
                      <a:pt x="7722" y="4478"/>
                    </a:lnTo>
                    <a:lnTo>
                      <a:pt x="7805" y="4436"/>
                    </a:lnTo>
                    <a:lnTo>
                      <a:pt x="7805" y="4310"/>
                    </a:lnTo>
                    <a:lnTo>
                      <a:pt x="7826" y="4227"/>
                    </a:lnTo>
                    <a:lnTo>
                      <a:pt x="8015" y="3997"/>
                    </a:lnTo>
                    <a:lnTo>
                      <a:pt x="8098" y="3997"/>
                    </a:lnTo>
                    <a:lnTo>
                      <a:pt x="8182" y="3976"/>
                    </a:lnTo>
                    <a:lnTo>
                      <a:pt x="8182" y="3850"/>
                    </a:lnTo>
                    <a:lnTo>
                      <a:pt x="8266" y="3808"/>
                    </a:lnTo>
                    <a:lnTo>
                      <a:pt x="8475" y="3641"/>
                    </a:lnTo>
                    <a:lnTo>
                      <a:pt x="8538" y="3599"/>
                    </a:lnTo>
                    <a:lnTo>
                      <a:pt x="8600" y="3536"/>
                    </a:lnTo>
                    <a:lnTo>
                      <a:pt x="8831" y="3369"/>
                    </a:lnTo>
                    <a:lnTo>
                      <a:pt x="8852" y="3390"/>
                    </a:lnTo>
                    <a:lnTo>
                      <a:pt x="8935" y="3327"/>
                    </a:lnTo>
                    <a:lnTo>
                      <a:pt x="8956" y="3264"/>
                    </a:lnTo>
                    <a:lnTo>
                      <a:pt x="9103" y="3181"/>
                    </a:lnTo>
                    <a:lnTo>
                      <a:pt x="9207" y="3181"/>
                    </a:lnTo>
                    <a:lnTo>
                      <a:pt x="9228" y="3118"/>
                    </a:lnTo>
                    <a:lnTo>
                      <a:pt x="9207" y="2909"/>
                    </a:lnTo>
                    <a:lnTo>
                      <a:pt x="9165" y="2657"/>
                    </a:lnTo>
                    <a:lnTo>
                      <a:pt x="9165" y="2490"/>
                    </a:lnTo>
                    <a:lnTo>
                      <a:pt x="9061" y="2239"/>
                    </a:lnTo>
                    <a:lnTo>
                      <a:pt x="9061" y="2134"/>
                    </a:lnTo>
                    <a:lnTo>
                      <a:pt x="8810" y="2113"/>
                    </a:lnTo>
                    <a:lnTo>
                      <a:pt x="8705" y="2197"/>
                    </a:lnTo>
                    <a:lnTo>
                      <a:pt x="8684" y="2218"/>
                    </a:lnTo>
                    <a:lnTo>
                      <a:pt x="8684" y="2385"/>
                    </a:lnTo>
                    <a:lnTo>
                      <a:pt x="8705" y="2427"/>
                    </a:lnTo>
                    <a:lnTo>
                      <a:pt x="8705" y="2637"/>
                    </a:lnTo>
                    <a:lnTo>
                      <a:pt x="8600" y="2720"/>
                    </a:lnTo>
                    <a:lnTo>
                      <a:pt x="8517" y="2846"/>
                    </a:lnTo>
                    <a:lnTo>
                      <a:pt x="8496" y="2971"/>
                    </a:lnTo>
                    <a:lnTo>
                      <a:pt x="8224" y="3160"/>
                    </a:lnTo>
                    <a:lnTo>
                      <a:pt x="8182" y="3327"/>
                    </a:lnTo>
                    <a:lnTo>
                      <a:pt x="8077" y="3453"/>
                    </a:lnTo>
                    <a:lnTo>
                      <a:pt x="7952" y="3432"/>
                    </a:lnTo>
                    <a:lnTo>
                      <a:pt x="7889" y="3453"/>
                    </a:lnTo>
                    <a:lnTo>
                      <a:pt x="7784" y="3599"/>
                    </a:lnTo>
                    <a:lnTo>
                      <a:pt x="7743" y="3557"/>
                    </a:lnTo>
                    <a:lnTo>
                      <a:pt x="7659" y="3557"/>
                    </a:lnTo>
                    <a:lnTo>
                      <a:pt x="7533" y="3599"/>
                    </a:lnTo>
                    <a:lnTo>
                      <a:pt x="7282" y="3453"/>
                    </a:lnTo>
                    <a:lnTo>
                      <a:pt x="6948" y="3348"/>
                    </a:lnTo>
                    <a:lnTo>
                      <a:pt x="6529" y="3390"/>
                    </a:lnTo>
                    <a:lnTo>
                      <a:pt x="6424" y="3390"/>
                    </a:lnTo>
                    <a:lnTo>
                      <a:pt x="6445" y="3264"/>
                    </a:lnTo>
                    <a:lnTo>
                      <a:pt x="6634" y="3076"/>
                    </a:lnTo>
                    <a:lnTo>
                      <a:pt x="6717" y="2846"/>
                    </a:lnTo>
                    <a:lnTo>
                      <a:pt x="6696" y="2720"/>
                    </a:lnTo>
                    <a:lnTo>
                      <a:pt x="6738" y="2616"/>
                    </a:lnTo>
                    <a:lnTo>
                      <a:pt x="6843" y="2532"/>
                    </a:lnTo>
                    <a:lnTo>
                      <a:pt x="6927" y="2406"/>
                    </a:lnTo>
                    <a:lnTo>
                      <a:pt x="6948" y="2281"/>
                    </a:lnTo>
                    <a:lnTo>
                      <a:pt x="6864" y="2134"/>
                    </a:lnTo>
                    <a:lnTo>
                      <a:pt x="6696" y="2009"/>
                    </a:lnTo>
                    <a:lnTo>
                      <a:pt x="6550" y="1862"/>
                    </a:lnTo>
                    <a:lnTo>
                      <a:pt x="6215" y="1800"/>
                    </a:lnTo>
                    <a:lnTo>
                      <a:pt x="5964" y="1674"/>
                    </a:lnTo>
                    <a:lnTo>
                      <a:pt x="5692" y="1465"/>
                    </a:lnTo>
                    <a:lnTo>
                      <a:pt x="5587" y="1444"/>
                    </a:lnTo>
                    <a:lnTo>
                      <a:pt x="5357" y="1339"/>
                    </a:lnTo>
                    <a:lnTo>
                      <a:pt x="5023" y="1256"/>
                    </a:lnTo>
                    <a:lnTo>
                      <a:pt x="4939" y="1088"/>
                    </a:lnTo>
                    <a:lnTo>
                      <a:pt x="4813" y="963"/>
                    </a:lnTo>
                    <a:lnTo>
                      <a:pt x="4667" y="942"/>
                    </a:lnTo>
                    <a:lnTo>
                      <a:pt x="4311" y="565"/>
                    </a:lnTo>
                    <a:lnTo>
                      <a:pt x="4186" y="314"/>
                    </a:lnTo>
                    <a:lnTo>
                      <a:pt x="4081" y="293"/>
                    </a:lnTo>
                    <a:lnTo>
                      <a:pt x="3935" y="147"/>
                    </a:lnTo>
                    <a:lnTo>
                      <a:pt x="3914" y="126"/>
                    </a:lnTo>
                    <a:lnTo>
                      <a:pt x="3809" y="21"/>
                    </a:lnTo>
                    <a:lnTo>
                      <a:pt x="3181" y="21"/>
                    </a:lnTo>
                    <a:lnTo>
                      <a:pt x="3077" y="147"/>
                    </a:lnTo>
                    <a:lnTo>
                      <a:pt x="3077" y="251"/>
                    </a:lnTo>
                    <a:lnTo>
                      <a:pt x="2993" y="356"/>
                    </a:lnTo>
                    <a:lnTo>
                      <a:pt x="2993" y="460"/>
                    </a:lnTo>
                    <a:lnTo>
                      <a:pt x="2951" y="544"/>
                    </a:lnTo>
                    <a:lnTo>
                      <a:pt x="2888" y="460"/>
                    </a:lnTo>
                    <a:lnTo>
                      <a:pt x="2826" y="230"/>
                    </a:lnTo>
                    <a:lnTo>
                      <a:pt x="2784" y="84"/>
                    </a:lnTo>
                    <a:lnTo>
                      <a:pt x="2679" y="42"/>
                    </a:lnTo>
                    <a:lnTo>
                      <a:pt x="2470" y="105"/>
                    </a:lnTo>
                    <a:lnTo>
                      <a:pt x="2344" y="84"/>
                    </a:lnTo>
                    <a:lnTo>
                      <a:pt x="2240" y="105"/>
                    </a:lnTo>
                    <a:lnTo>
                      <a:pt x="2093" y="126"/>
                    </a:lnTo>
                    <a:lnTo>
                      <a:pt x="194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76"/>
              <p:cNvSpPr/>
              <p:nvPr/>
            </p:nvSpPr>
            <p:spPr>
              <a:xfrm>
                <a:off x="2804875" y="4134625"/>
                <a:ext cx="51800" cy="36100"/>
              </a:xfrm>
              <a:custGeom>
                <a:avLst/>
                <a:gdLst/>
                <a:ahLst/>
                <a:cxnLst/>
                <a:rect l="l" t="t" r="r" b="b"/>
                <a:pathLst>
                  <a:path w="2072" h="1444" extrusionOk="0">
                    <a:moveTo>
                      <a:pt x="0" y="0"/>
                    </a:moveTo>
                    <a:lnTo>
                      <a:pt x="272" y="1067"/>
                    </a:lnTo>
                    <a:lnTo>
                      <a:pt x="314" y="1067"/>
                    </a:lnTo>
                    <a:lnTo>
                      <a:pt x="502" y="1046"/>
                    </a:lnTo>
                    <a:lnTo>
                      <a:pt x="670" y="1046"/>
                    </a:lnTo>
                    <a:lnTo>
                      <a:pt x="816" y="1004"/>
                    </a:lnTo>
                    <a:lnTo>
                      <a:pt x="816" y="1046"/>
                    </a:lnTo>
                    <a:lnTo>
                      <a:pt x="712" y="1067"/>
                    </a:lnTo>
                    <a:lnTo>
                      <a:pt x="565" y="1130"/>
                    </a:lnTo>
                    <a:lnTo>
                      <a:pt x="293" y="1130"/>
                    </a:lnTo>
                    <a:lnTo>
                      <a:pt x="356" y="1360"/>
                    </a:lnTo>
                    <a:lnTo>
                      <a:pt x="398" y="1360"/>
                    </a:lnTo>
                    <a:lnTo>
                      <a:pt x="607" y="1276"/>
                    </a:lnTo>
                    <a:lnTo>
                      <a:pt x="837" y="1297"/>
                    </a:lnTo>
                    <a:lnTo>
                      <a:pt x="1005" y="1276"/>
                    </a:lnTo>
                    <a:lnTo>
                      <a:pt x="1235" y="1297"/>
                    </a:lnTo>
                    <a:lnTo>
                      <a:pt x="1360" y="1381"/>
                    </a:lnTo>
                    <a:lnTo>
                      <a:pt x="1507" y="1444"/>
                    </a:lnTo>
                    <a:lnTo>
                      <a:pt x="1632" y="1402"/>
                    </a:lnTo>
                    <a:lnTo>
                      <a:pt x="1737" y="1297"/>
                    </a:lnTo>
                    <a:lnTo>
                      <a:pt x="1758" y="1193"/>
                    </a:lnTo>
                    <a:lnTo>
                      <a:pt x="1883" y="1151"/>
                    </a:lnTo>
                    <a:lnTo>
                      <a:pt x="1946" y="1193"/>
                    </a:lnTo>
                    <a:lnTo>
                      <a:pt x="2072" y="1130"/>
                    </a:lnTo>
                    <a:lnTo>
                      <a:pt x="2072" y="1004"/>
                    </a:lnTo>
                    <a:lnTo>
                      <a:pt x="1967" y="983"/>
                    </a:lnTo>
                    <a:lnTo>
                      <a:pt x="1758" y="1046"/>
                    </a:lnTo>
                    <a:lnTo>
                      <a:pt x="1632" y="1004"/>
                    </a:lnTo>
                    <a:lnTo>
                      <a:pt x="1507" y="879"/>
                    </a:lnTo>
                    <a:lnTo>
                      <a:pt x="1318" y="837"/>
                    </a:lnTo>
                    <a:lnTo>
                      <a:pt x="1256" y="774"/>
                    </a:lnTo>
                    <a:lnTo>
                      <a:pt x="816" y="628"/>
                    </a:lnTo>
                    <a:lnTo>
                      <a:pt x="691" y="607"/>
                    </a:lnTo>
                    <a:lnTo>
                      <a:pt x="691" y="460"/>
                    </a:lnTo>
                    <a:lnTo>
                      <a:pt x="565" y="335"/>
                    </a:lnTo>
                    <a:lnTo>
                      <a:pt x="398" y="314"/>
                    </a:lnTo>
                    <a:lnTo>
                      <a:pt x="314" y="126"/>
                    </a:lnTo>
                    <a:lnTo>
                      <a:pt x="272" y="21"/>
                    </a:lnTo>
                    <a:lnTo>
                      <a:pt x="105" y="42"/>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16" name="Google Shape;2616;p76"/>
            <p:cNvSpPr/>
            <p:nvPr/>
          </p:nvSpPr>
          <p:spPr>
            <a:xfrm>
              <a:off x="4563295" y="2964728"/>
              <a:ext cx="12467" cy="27863"/>
            </a:xfrm>
            <a:custGeom>
              <a:avLst/>
              <a:gdLst/>
              <a:ahLst/>
              <a:cxnLst/>
              <a:rect l="l" t="t" r="r" b="b"/>
              <a:pathLst>
                <a:path w="1047" h="2450" extrusionOk="0">
                  <a:moveTo>
                    <a:pt x="691" y="1"/>
                  </a:moveTo>
                  <a:lnTo>
                    <a:pt x="628" y="43"/>
                  </a:lnTo>
                  <a:lnTo>
                    <a:pt x="628" y="127"/>
                  </a:lnTo>
                  <a:lnTo>
                    <a:pt x="524" y="147"/>
                  </a:lnTo>
                  <a:lnTo>
                    <a:pt x="398" y="315"/>
                  </a:lnTo>
                  <a:lnTo>
                    <a:pt x="294" y="482"/>
                  </a:lnTo>
                  <a:lnTo>
                    <a:pt x="315" y="545"/>
                  </a:lnTo>
                  <a:lnTo>
                    <a:pt x="294" y="629"/>
                  </a:lnTo>
                  <a:lnTo>
                    <a:pt x="231" y="671"/>
                  </a:lnTo>
                  <a:lnTo>
                    <a:pt x="105" y="880"/>
                  </a:lnTo>
                  <a:lnTo>
                    <a:pt x="63" y="1110"/>
                  </a:lnTo>
                  <a:lnTo>
                    <a:pt x="1" y="1152"/>
                  </a:lnTo>
                  <a:lnTo>
                    <a:pt x="63" y="1194"/>
                  </a:lnTo>
                  <a:lnTo>
                    <a:pt x="63" y="1424"/>
                  </a:lnTo>
                  <a:lnTo>
                    <a:pt x="84" y="1675"/>
                  </a:lnTo>
                  <a:lnTo>
                    <a:pt x="126" y="1696"/>
                  </a:lnTo>
                  <a:lnTo>
                    <a:pt x="168" y="1780"/>
                  </a:lnTo>
                  <a:lnTo>
                    <a:pt x="126" y="1780"/>
                  </a:lnTo>
                  <a:lnTo>
                    <a:pt x="105" y="1842"/>
                  </a:lnTo>
                  <a:lnTo>
                    <a:pt x="189" y="1947"/>
                  </a:lnTo>
                  <a:lnTo>
                    <a:pt x="231" y="1947"/>
                  </a:lnTo>
                  <a:lnTo>
                    <a:pt x="273" y="2031"/>
                  </a:lnTo>
                  <a:lnTo>
                    <a:pt x="419" y="2093"/>
                  </a:lnTo>
                  <a:lnTo>
                    <a:pt x="503" y="2219"/>
                  </a:lnTo>
                  <a:lnTo>
                    <a:pt x="503" y="2344"/>
                  </a:lnTo>
                  <a:lnTo>
                    <a:pt x="503" y="2449"/>
                  </a:lnTo>
                  <a:lnTo>
                    <a:pt x="587" y="2407"/>
                  </a:lnTo>
                  <a:lnTo>
                    <a:pt x="691" y="2449"/>
                  </a:lnTo>
                  <a:lnTo>
                    <a:pt x="691" y="2449"/>
                  </a:lnTo>
                  <a:lnTo>
                    <a:pt x="649" y="2324"/>
                  </a:lnTo>
                  <a:lnTo>
                    <a:pt x="691" y="2198"/>
                  </a:lnTo>
                  <a:lnTo>
                    <a:pt x="628" y="2010"/>
                  </a:lnTo>
                  <a:lnTo>
                    <a:pt x="712" y="1884"/>
                  </a:lnTo>
                  <a:lnTo>
                    <a:pt x="859" y="1675"/>
                  </a:lnTo>
                  <a:lnTo>
                    <a:pt x="859" y="1528"/>
                  </a:lnTo>
                  <a:lnTo>
                    <a:pt x="880" y="1487"/>
                  </a:lnTo>
                  <a:lnTo>
                    <a:pt x="838" y="1466"/>
                  </a:lnTo>
                  <a:lnTo>
                    <a:pt x="880" y="1256"/>
                  </a:lnTo>
                  <a:lnTo>
                    <a:pt x="880" y="1089"/>
                  </a:lnTo>
                  <a:lnTo>
                    <a:pt x="859" y="943"/>
                  </a:lnTo>
                  <a:lnTo>
                    <a:pt x="942" y="796"/>
                  </a:lnTo>
                  <a:lnTo>
                    <a:pt x="963" y="524"/>
                  </a:lnTo>
                  <a:lnTo>
                    <a:pt x="1005" y="357"/>
                  </a:lnTo>
                  <a:lnTo>
                    <a:pt x="1047" y="336"/>
                  </a:lnTo>
                  <a:lnTo>
                    <a:pt x="1026" y="252"/>
                  </a:lnTo>
                  <a:lnTo>
                    <a:pt x="921" y="168"/>
                  </a:lnTo>
                  <a:lnTo>
                    <a:pt x="880" y="168"/>
                  </a:lnTo>
                  <a:lnTo>
                    <a:pt x="817" y="43"/>
                  </a:lnTo>
                  <a:lnTo>
                    <a:pt x="69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17" name="Google Shape;2617;p76"/>
            <p:cNvGrpSpPr/>
            <p:nvPr/>
          </p:nvGrpSpPr>
          <p:grpSpPr>
            <a:xfrm>
              <a:off x="3790439" y="2408636"/>
              <a:ext cx="73017" cy="75684"/>
              <a:chOff x="3781475" y="1624825"/>
              <a:chExt cx="153300" cy="166375"/>
            </a:xfrm>
          </p:grpSpPr>
          <p:sp>
            <p:nvSpPr>
              <p:cNvPr id="2618" name="Google Shape;2618;p76"/>
              <p:cNvSpPr/>
              <p:nvPr/>
            </p:nvSpPr>
            <p:spPr>
              <a:xfrm>
                <a:off x="3845300" y="1624825"/>
                <a:ext cx="89475" cy="60700"/>
              </a:xfrm>
              <a:custGeom>
                <a:avLst/>
                <a:gdLst/>
                <a:ahLst/>
                <a:cxnLst/>
                <a:rect l="l" t="t" r="r" b="b"/>
                <a:pathLst>
                  <a:path w="3579" h="2428" extrusionOk="0">
                    <a:moveTo>
                      <a:pt x="1695" y="1"/>
                    </a:moveTo>
                    <a:lnTo>
                      <a:pt x="1674" y="84"/>
                    </a:lnTo>
                    <a:lnTo>
                      <a:pt x="1716" y="168"/>
                    </a:lnTo>
                    <a:lnTo>
                      <a:pt x="1758" y="252"/>
                    </a:lnTo>
                    <a:lnTo>
                      <a:pt x="1674" y="210"/>
                    </a:lnTo>
                    <a:lnTo>
                      <a:pt x="1611" y="168"/>
                    </a:lnTo>
                    <a:lnTo>
                      <a:pt x="1570" y="189"/>
                    </a:lnTo>
                    <a:lnTo>
                      <a:pt x="1570" y="293"/>
                    </a:lnTo>
                    <a:lnTo>
                      <a:pt x="1653" y="377"/>
                    </a:lnTo>
                    <a:lnTo>
                      <a:pt x="1653" y="482"/>
                    </a:lnTo>
                    <a:lnTo>
                      <a:pt x="1611" y="586"/>
                    </a:lnTo>
                    <a:lnTo>
                      <a:pt x="1611" y="712"/>
                    </a:lnTo>
                    <a:lnTo>
                      <a:pt x="1674" y="879"/>
                    </a:lnTo>
                    <a:lnTo>
                      <a:pt x="1653" y="984"/>
                    </a:lnTo>
                    <a:lnTo>
                      <a:pt x="1591" y="984"/>
                    </a:lnTo>
                    <a:lnTo>
                      <a:pt x="1570" y="879"/>
                    </a:lnTo>
                    <a:lnTo>
                      <a:pt x="1465" y="796"/>
                    </a:lnTo>
                    <a:lnTo>
                      <a:pt x="1360" y="733"/>
                    </a:lnTo>
                    <a:lnTo>
                      <a:pt x="1339" y="670"/>
                    </a:lnTo>
                    <a:lnTo>
                      <a:pt x="1381" y="586"/>
                    </a:lnTo>
                    <a:lnTo>
                      <a:pt x="1381" y="524"/>
                    </a:lnTo>
                    <a:lnTo>
                      <a:pt x="1298" y="503"/>
                    </a:lnTo>
                    <a:lnTo>
                      <a:pt x="1193" y="565"/>
                    </a:lnTo>
                    <a:lnTo>
                      <a:pt x="1151" y="565"/>
                    </a:lnTo>
                    <a:lnTo>
                      <a:pt x="1130" y="607"/>
                    </a:lnTo>
                    <a:lnTo>
                      <a:pt x="1026" y="670"/>
                    </a:lnTo>
                    <a:lnTo>
                      <a:pt x="942" y="628"/>
                    </a:lnTo>
                    <a:lnTo>
                      <a:pt x="942" y="586"/>
                    </a:lnTo>
                    <a:lnTo>
                      <a:pt x="942" y="524"/>
                    </a:lnTo>
                    <a:lnTo>
                      <a:pt x="879" y="524"/>
                    </a:lnTo>
                    <a:lnTo>
                      <a:pt x="816" y="461"/>
                    </a:lnTo>
                    <a:lnTo>
                      <a:pt x="775" y="356"/>
                    </a:lnTo>
                    <a:lnTo>
                      <a:pt x="712" y="314"/>
                    </a:lnTo>
                    <a:lnTo>
                      <a:pt x="649" y="356"/>
                    </a:lnTo>
                    <a:lnTo>
                      <a:pt x="565" y="273"/>
                    </a:lnTo>
                    <a:lnTo>
                      <a:pt x="607" y="189"/>
                    </a:lnTo>
                    <a:lnTo>
                      <a:pt x="565" y="84"/>
                    </a:lnTo>
                    <a:lnTo>
                      <a:pt x="523" y="63"/>
                    </a:lnTo>
                    <a:lnTo>
                      <a:pt x="461" y="147"/>
                    </a:lnTo>
                    <a:lnTo>
                      <a:pt x="440" y="293"/>
                    </a:lnTo>
                    <a:lnTo>
                      <a:pt x="461" y="419"/>
                    </a:lnTo>
                    <a:lnTo>
                      <a:pt x="544" y="565"/>
                    </a:lnTo>
                    <a:lnTo>
                      <a:pt x="565" y="712"/>
                    </a:lnTo>
                    <a:lnTo>
                      <a:pt x="523" y="733"/>
                    </a:lnTo>
                    <a:lnTo>
                      <a:pt x="440" y="649"/>
                    </a:lnTo>
                    <a:lnTo>
                      <a:pt x="419" y="545"/>
                    </a:lnTo>
                    <a:lnTo>
                      <a:pt x="398" y="524"/>
                    </a:lnTo>
                    <a:lnTo>
                      <a:pt x="398" y="628"/>
                    </a:lnTo>
                    <a:lnTo>
                      <a:pt x="419" y="754"/>
                    </a:lnTo>
                    <a:lnTo>
                      <a:pt x="461" y="837"/>
                    </a:lnTo>
                    <a:lnTo>
                      <a:pt x="461" y="921"/>
                    </a:lnTo>
                    <a:lnTo>
                      <a:pt x="440" y="1005"/>
                    </a:lnTo>
                    <a:lnTo>
                      <a:pt x="419" y="984"/>
                    </a:lnTo>
                    <a:lnTo>
                      <a:pt x="356" y="837"/>
                    </a:lnTo>
                    <a:lnTo>
                      <a:pt x="314" y="796"/>
                    </a:lnTo>
                    <a:lnTo>
                      <a:pt x="105" y="817"/>
                    </a:lnTo>
                    <a:lnTo>
                      <a:pt x="21" y="775"/>
                    </a:lnTo>
                    <a:lnTo>
                      <a:pt x="0" y="775"/>
                    </a:lnTo>
                    <a:lnTo>
                      <a:pt x="63" y="879"/>
                    </a:lnTo>
                    <a:lnTo>
                      <a:pt x="126" y="879"/>
                    </a:lnTo>
                    <a:lnTo>
                      <a:pt x="189" y="921"/>
                    </a:lnTo>
                    <a:lnTo>
                      <a:pt x="168" y="984"/>
                    </a:lnTo>
                    <a:lnTo>
                      <a:pt x="189" y="1026"/>
                    </a:lnTo>
                    <a:lnTo>
                      <a:pt x="293" y="1026"/>
                    </a:lnTo>
                    <a:lnTo>
                      <a:pt x="314" y="1068"/>
                    </a:lnTo>
                    <a:lnTo>
                      <a:pt x="168" y="1172"/>
                    </a:lnTo>
                    <a:lnTo>
                      <a:pt x="168" y="1235"/>
                    </a:lnTo>
                    <a:lnTo>
                      <a:pt x="293" y="1423"/>
                    </a:lnTo>
                    <a:lnTo>
                      <a:pt x="377" y="1444"/>
                    </a:lnTo>
                    <a:lnTo>
                      <a:pt x="461" y="1486"/>
                    </a:lnTo>
                    <a:lnTo>
                      <a:pt x="607" y="1486"/>
                    </a:lnTo>
                    <a:lnTo>
                      <a:pt x="691" y="1465"/>
                    </a:lnTo>
                    <a:lnTo>
                      <a:pt x="754" y="1528"/>
                    </a:lnTo>
                    <a:lnTo>
                      <a:pt x="816" y="1528"/>
                    </a:lnTo>
                    <a:lnTo>
                      <a:pt x="942" y="1444"/>
                    </a:lnTo>
                    <a:lnTo>
                      <a:pt x="1026" y="1423"/>
                    </a:lnTo>
                    <a:lnTo>
                      <a:pt x="1235" y="1381"/>
                    </a:lnTo>
                    <a:lnTo>
                      <a:pt x="1381" y="1381"/>
                    </a:lnTo>
                    <a:lnTo>
                      <a:pt x="1465" y="1340"/>
                    </a:lnTo>
                    <a:lnTo>
                      <a:pt x="1528" y="1340"/>
                    </a:lnTo>
                    <a:lnTo>
                      <a:pt x="1570" y="1361"/>
                    </a:lnTo>
                    <a:lnTo>
                      <a:pt x="1570" y="1423"/>
                    </a:lnTo>
                    <a:lnTo>
                      <a:pt x="1549" y="1465"/>
                    </a:lnTo>
                    <a:lnTo>
                      <a:pt x="1507" y="1549"/>
                    </a:lnTo>
                    <a:lnTo>
                      <a:pt x="1465" y="1570"/>
                    </a:lnTo>
                    <a:lnTo>
                      <a:pt x="1339" y="1549"/>
                    </a:lnTo>
                    <a:lnTo>
                      <a:pt x="1214" y="1549"/>
                    </a:lnTo>
                    <a:lnTo>
                      <a:pt x="1109" y="1528"/>
                    </a:lnTo>
                    <a:lnTo>
                      <a:pt x="1067" y="1570"/>
                    </a:lnTo>
                    <a:lnTo>
                      <a:pt x="1130" y="1591"/>
                    </a:lnTo>
                    <a:lnTo>
                      <a:pt x="1298" y="1653"/>
                    </a:lnTo>
                    <a:lnTo>
                      <a:pt x="1360" y="1695"/>
                    </a:lnTo>
                    <a:lnTo>
                      <a:pt x="1360" y="1758"/>
                    </a:lnTo>
                    <a:lnTo>
                      <a:pt x="1298" y="1758"/>
                    </a:lnTo>
                    <a:lnTo>
                      <a:pt x="1172" y="1695"/>
                    </a:lnTo>
                    <a:lnTo>
                      <a:pt x="1151" y="1758"/>
                    </a:lnTo>
                    <a:lnTo>
                      <a:pt x="1088" y="1758"/>
                    </a:lnTo>
                    <a:lnTo>
                      <a:pt x="984" y="1674"/>
                    </a:lnTo>
                    <a:lnTo>
                      <a:pt x="900" y="1653"/>
                    </a:lnTo>
                    <a:lnTo>
                      <a:pt x="754" y="1695"/>
                    </a:lnTo>
                    <a:lnTo>
                      <a:pt x="754" y="1758"/>
                    </a:lnTo>
                    <a:lnTo>
                      <a:pt x="837" y="1779"/>
                    </a:lnTo>
                    <a:lnTo>
                      <a:pt x="1047" y="1967"/>
                    </a:lnTo>
                    <a:lnTo>
                      <a:pt x="1130" y="1988"/>
                    </a:lnTo>
                    <a:lnTo>
                      <a:pt x="1235" y="1946"/>
                    </a:lnTo>
                    <a:lnTo>
                      <a:pt x="1277" y="1967"/>
                    </a:lnTo>
                    <a:lnTo>
                      <a:pt x="1339" y="2072"/>
                    </a:lnTo>
                    <a:lnTo>
                      <a:pt x="1339" y="2156"/>
                    </a:lnTo>
                    <a:lnTo>
                      <a:pt x="1423" y="2177"/>
                    </a:lnTo>
                    <a:lnTo>
                      <a:pt x="1507" y="2156"/>
                    </a:lnTo>
                    <a:lnTo>
                      <a:pt x="1674" y="2156"/>
                    </a:lnTo>
                    <a:lnTo>
                      <a:pt x="1842" y="2093"/>
                    </a:lnTo>
                    <a:lnTo>
                      <a:pt x="1946" y="2093"/>
                    </a:lnTo>
                    <a:lnTo>
                      <a:pt x="2093" y="2072"/>
                    </a:lnTo>
                    <a:lnTo>
                      <a:pt x="2093" y="2114"/>
                    </a:lnTo>
                    <a:lnTo>
                      <a:pt x="2072" y="2218"/>
                    </a:lnTo>
                    <a:lnTo>
                      <a:pt x="2093" y="2323"/>
                    </a:lnTo>
                    <a:lnTo>
                      <a:pt x="2218" y="2407"/>
                    </a:lnTo>
                    <a:lnTo>
                      <a:pt x="2365" y="2428"/>
                    </a:lnTo>
                    <a:lnTo>
                      <a:pt x="2532" y="2386"/>
                    </a:lnTo>
                    <a:lnTo>
                      <a:pt x="2574" y="2323"/>
                    </a:lnTo>
                    <a:lnTo>
                      <a:pt x="2532" y="2281"/>
                    </a:lnTo>
                    <a:lnTo>
                      <a:pt x="2532" y="2218"/>
                    </a:lnTo>
                    <a:lnTo>
                      <a:pt x="2595" y="2156"/>
                    </a:lnTo>
                    <a:lnTo>
                      <a:pt x="2699" y="2051"/>
                    </a:lnTo>
                    <a:lnTo>
                      <a:pt x="2783" y="2009"/>
                    </a:lnTo>
                    <a:lnTo>
                      <a:pt x="2846" y="2072"/>
                    </a:lnTo>
                    <a:lnTo>
                      <a:pt x="2930" y="2114"/>
                    </a:lnTo>
                    <a:lnTo>
                      <a:pt x="3034" y="2114"/>
                    </a:lnTo>
                    <a:lnTo>
                      <a:pt x="3160" y="2051"/>
                    </a:lnTo>
                    <a:lnTo>
                      <a:pt x="3202" y="1988"/>
                    </a:lnTo>
                    <a:lnTo>
                      <a:pt x="3160" y="1842"/>
                    </a:lnTo>
                    <a:lnTo>
                      <a:pt x="3139" y="1758"/>
                    </a:lnTo>
                    <a:lnTo>
                      <a:pt x="3181" y="1674"/>
                    </a:lnTo>
                    <a:lnTo>
                      <a:pt x="3264" y="1591"/>
                    </a:lnTo>
                    <a:lnTo>
                      <a:pt x="3348" y="1423"/>
                    </a:lnTo>
                    <a:lnTo>
                      <a:pt x="3432" y="1319"/>
                    </a:lnTo>
                    <a:lnTo>
                      <a:pt x="3557" y="1172"/>
                    </a:lnTo>
                    <a:lnTo>
                      <a:pt x="3578" y="1068"/>
                    </a:lnTo>
                    <a:lnTo>
                      <a:pt x="3578" y="1005"/>
                    </a:lnTo>
                    <a:lnTo>
                      <a:pt x="3557" y="900"/>
                    </a:lnTo>
                    <a:lnTo>
                      <a:pt x="3536" y="817"/>
                    </a:lnTo>
                    <a:lnTo>
                      <a:pt x="3557" y="754"/>
                    </a:lnTo>
                    <a:lnTo>
                      <a:pt x="3557" y="712"/>
                    </a:lnTo>
                    <a:lnTo>
                      <a:pt x="3516" y="691"/>
                    </a:lnTo>
                    <a:lnTo>
                      <a:pt x="3348" y="691"/>
                    </a:lnTo>
                    <a:lnTo>
                      <a:pt x="3264" y="607"/>
                    </a:lnTo>
                    <a:lnTo>
                      <a:pt x="3223" y="607"/>
                    </a:lnTo>
                    <a:lnTo>
                      <a:pt x="3034" y="628"/>
                    </a:lnTo>
                    <a:lnTo>
                      <a:pt x="2930" y="607"/>
                    </a:lnTo>
                    <a:lnTo>
                      <a:pt x="2846" y="545"/>
                    </a:lnTo>
                    <a:lnTo>
                      <a:pt x="2741" y="545"/>
                    </a:lnTo>
                    <a:lnTo>
                      <a:pt x="2679" y="503"/>
                    </a:lnTo>
                    <a:lnTo>
                      <a:pt x="2679" y="440"/>
                    </a:lnTo>
                    <a:lnTo>
                      <a:pt x="2637" y="419"/>
                    </a:lnTo>
                    <a:lnTo>
                      <a:pt x="2532" y="482"/>
                    </a:lnTo>
                    <a:lnTo>
                      <a:pt x="2532" y="419"/>
                    </a:lnTo>
                    <a:lnTo>
                      <a:pt x="2532" y="335"/>
                    </a:lnTo>
                    <a:lnTo>
                      <a:pt x="2532" y="293"/>
                    </a:lnTo>
                    <a:lnTo>
                      <a:pt x="2490" y="335"/>
                    </a:lnTo>
                    <a:lnTo>
                      <a:pt x="2469" y="440"/>
                    </a:lnTo>
                    <a:lnTo>
                      <a:pt x="2407" y="482"/>
                    </a:lnTo>
                    <a:lnTo>
                      <a:pt x="2386" y="335"/>
                    </a:lnTo>
                    <a:lnTo>
                      <a:pt x="2344" y="335"/>
                    </a:lnTo>
                    <a:lnTo>
                      <a:pt x="2302" y="398"/>
                    </a:lnTo>
                    <a:lnTo>
                      <a:pt x="2323" y="440"/>
                    </a:lnTo>
                    <a:lnTo>
                      <a:pt x="2302" y="503"/>
                    </a:lnTo>
                    <a:lnTo>
                      <a:pt x="2093" y="503"/>
                    </a:lnTo>
                    <a:lnTo>
                      <a:pt x="2093" y="607"/>
                    </a:lnTo>
                    <a:lnTo>
                      <a:pt x="2072" y="691"/>
                    </a:lnTo>
                    <a:lnTo>
                      <a:pt x="1988" y="670"/>
                    </a:lnTo>
                    <a:lnTo>
                      <a:pt x="1967" y="586"/>
                    </a:lnTo>
                    <a:lnTo>
                      <a:pt x="1925" y="586"/>
                    </a:lnTo>
                    <a:lnTo>
                      <a:pt x="1925" y="670"/>
                    </a:lnTo>
                    <a:lnTo>
                      <a:pt x="1904" y="733"/>
                    </a:lnTo>
                    <a:lnTo>
                      <a:pt x="1883" y="691"/>
                    </a:lnTo>
                    <a:lnTo>
                      <a:pt x="1883" y="607"/>
                    </a:lnTo>
                    <a:lnTo>
                      <a:pt x="1904" y="482"/>
                    </a:lnTo>
                    <a:lnTo>
                      <a:pt x="1904" y="252"/>
                    </a:lnTo>
                    <a:lnTo>
                      <a:pt x="1883" y="168"/>
                    </a:lnTo>
                    <a:lnTo>
                      <a:pt x="1779" y="84"/>
                    </a:lnTo>
                    <a:lnTo>
                      <a:pt x="17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76"/>
              <p:cNvSpPr/>
              <p:nvPr/>
            </p:nvSpPr>
            <p:spPr>
              <a:xfrm>
                <a:off x="3875625" y="1704850"/>
                <a:ext cx="21475" cy="18350"/>
              </a:xfrm>
              <a:custGeom>
                <a:avLst/>
                <a:gdLst/>
                <a:ahLst/>
                <a:cxnLst/>
                <a:rect l="l" t="t" r="r" b="b"/>
                <a:pathLst>
                  <a:path w="859" h="734" extrusionOk="0">
                    <a:moveTo>
                      <a:pt x="650" y="1"/>
                    </a:moveTo>
                    <a:lnTo>
                      <a:pt x="587" y="43"/>
                    </a:lnTo>
                    <a:lnTo>
                      <a:pt x="419" y="126"/>
                    </a:lnTo>
                    <a:lnTo>
                      <a:pt x="419" y="43"/>
                    </a:lnTo>
                    <a:lnTo>
                      <a:pt x="357" y="43"/>
                    </a:lnTo>
                    <a:lnTo>
                      <a:pt x="273" y="105"/>
                    </a:lnTo>
                    <a:lnTo>
                      <a:pt x="252" y="147"/>
                    </a:lnTo>
                    <a:lnTo>
                      <a:pt x="231" y="210"/>
                    </a:lnTo>
                    <a:lnTo>
                      <a:pt x="126" y="189"/>
                    </a:lnTo>
                    <a:lnTo>
                      <a:pt x="64" y="252"/>
                    </a:lnTo>
                    <a:lnTo>
                      <a:pt x="1" y="315"/>
                    </a:lnTo>
                    <a:lnTo>
                      <a:pt x="64" y="357"/>
                    </a:lnTo>
                    <a:lnTo>
                      <a:pt x="210" y="357"/>
                    </a:lnTo>
                    <a:lnTo>
                      <a:pt x="252" y="461"/>
                    </a:lnTo>
                    <a:lnTo>
                      <a:pt x="273" y="524"/>
                    </a:lnTo>
                    <a:lnTo>
                      <a:pt x="273" y="608"/>
                    </a:lnTo>
                    <a:lnTo>
                      <a:pt x="336" y="629"/>
                    </a:lnTo>
                    <a:lnTo>
                      <a:pt x="273" y="712"/>
                    </a:lnTo>
                    <a:lnTo>
                      <a:pt x="357" y="712"/>
                    </a:lnTo>
                    <a:lnTo>
                      <a:pt x="419" y="733"/>
                    </a:lnTo>
                    <a:lnTo>
                      <a:pt x="440" y="670"/>
                    </a:lnTo>
                    <a:lnTo>
                      <a:pt x="587" y="608"/>
                    </a:lnTo>
                    <a:lnTo>
                      <a:pt x="670" y="608"/>
                    </a:lnTo>
                    <a:lnTo>
                      <a:pt x="754" y="524"/>
                    </a:lnTo>
                    <a:lnTo>
                      <a:pt x="733" y="461"/>
                    </a:lnTo>
                    <a:lnTo>
                      <a:pt x="754" y="315"/>
                    </a:lnTo>
                    <a:lnTo>
                      <a:pt x="796" y="294"/>
                    </a:lnTo>
                    <a:lnTo>
                      <a:pt x="859" y="189"/>
                    </a:lnTo>
                    <a:lnTo>
                      <a:pt x="796" y="105"/>
                    </a:lnTo>
                    <a:lnTo>
                      <a:pt x="733" y="85"/>
                    </a:lnTo>
                    <a:lnTo>
                      <a:pt x="670" y="22"/>
                    </a:lnTo>
                    <a:lnTo>
                      <a:pt x="6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76"/>
              <p:cNvSpPr/>
              <p:nvPr/>
            </p:nvSpPr>
            <p:spPr>
              <a:xfrm>
                <a:off x="3883475" y="1716375"/>
                <a:ext cx="39275" cy="43425"/>
              </a:xfrm>
              <a:custGeom>
                <a:avLst/>
                <a:gdLst/>
                <a:ahLst/>
                <a:cxnLst/>
                <a:rect l="l" t="t" r="r" b="b"/>
                <a:pathLst>
                  <a:path w="1571" h="1737" extrusionOk="0">
                    <a:moveTo>
                      <a:pt x="796" y="0"/>
                    </a:moveTo>
                    <a:lnTo>
                      <a:pt x="649" y="105"/>
                    </a:lnTo>
                    <a:lnTo>
                      <a:pt x="482" y="251"/>
                    </a:lnTo>
                    <a:lnTo>
                      <a:pt x="377" y="251"/>
                    </a:lnTo>
                    <a:lnTo>
                      <a:pt x="147" y="293"/>
                    </a:lnTo>
                    <a:lnTo>
                      <a:pt x="43" y="398"/>
                    </a:lnTo>
                    <a:lnTo>
                      <a:pt x="1" y="502"/>
                    </a:lnTo>
                    <a:lnTo>
                      <a:pt x="105" y="565"/>
                    </a:lnTo>
                    <a:lnTo>
                      <a:pt x="168" y="670"/>
                    </a:lnTo>
                    <a:lnTo>
                      <a:pt x="273" y="670"/>
                    </a:lnTo>
                    <a:lnTo>
                      <a:pt x="315" y="712"/>
                    </a:lnTo>
                    <a:lnTo>
                      <a:pt x="273" y="795"/>
                    </a:lnTo>
                    <a:lnTo>
                      <a:pt x="273" y="900"/>
                    </a:lnTo>
                    <a:lnTo>
                      <a:pt x="168" y="1046"/>
                    </a:lnTo>
                    <a:lnTo>
                      <a:pt x="147" y="1235"/>
                    </a:lnTo>
                    <a:lnTo>
                      <a:pt x="64" y="1297"/>
                    </a:lnTo>
                    <a:lnTo>
                      <a:pt x="105" y="1402"/>
                    </a:lnTo>
                    <a:lnTo>
                      <a:pt x="43" y="1444"/>
                    </a:lnTo>
                    <a:lnTo>
                      <a:pt x="64" y="1548"/>
                    </a:lnTo>
                    <a:lnTo>
                      <a:pt x="126" y="1548"/>
                    </a:lnTo>
                    <a:lnTo>
                      <a:pt x="210" y="1507"/>
                    </a:lnTo>
                    <a:lnTo>
                      <a:pt x="315" y="1465"/>
                    </a:lnTo>
                    <a:lnTo>
                      <a:pt x="440" y="1402"/>
                    </a:lnTo>
                    <a:lnTo>
                      <a:pt x="524" y="1402"/>
                    </a:lnTo>
                    <a:lnTo>
                      <a:pt x="587" y="1318"/>
                    </a:lnTo>
                    <a:lnTo>
                      <a:pt x="649" y="1193"/>
                    </a:lnTo>
                    <a:lnTo>
                      <a:pt x="691" y="1151"/>
                    </a:lnTo>
                    <a:lnTo>
                      <a:pt x="796" y="1151"/>
                    </a:lnTo>
                    <a:lnTo>
                      <a:pt x="838" y="1130"/>
                    </a:lnTo>
                    <a:lnTo>
                      <a:pt x="838" y="1235"/>
                    </a:lnTo>
                    <a:lnTo>
                      <a:pt x="796" y="1423"/>
                    </a:lnTo>
                    <a:lnTo>
                      <a:pt x="796" y="1548"/>
                    </a:lnTo>
                    <a:lnTo>
                      <a:pt x="754" y="1632"/>
                    </a:lnTo>
                    <a:lnTo>
                      <a:pt x="775" y="1737"/>
                    </a:lnTo>
                    <a:lnTo>
                      <a:pt x="859" y="1737"/>
                    </a:lnTo>
                    <a:lnTo>
                      <a:pt x="942" y="1653"/>
                    </a:lnTo>
                    <a:lnTo>
                      <a:pt x="942" y="1569"/>
                    </a:lnTo>
                    <a:lnTo>
                      <a:pt x="984" y="1465"/>
                    </a:lnTo>
                    <a:lnTo>
                      <a:pt x="1089" y="1423"/>
                    </a:lnTo>
                    <a:lnTo>
                      <a:pt x="1193" y="1402"/>
                    </a:lnTo>
                    <a:lnTo>
                      <a:pt x="1277" y="1151"/>
                    </a:lnTo>
                    <a:lnTo>
                      <a:pt x="1277" y="1046"/>
                    </a:lnTo>
                    <a:lnTo>
                      <a:pt x="1382" y="900"/>
                    </a:lnTo>
                    <a:lnTo>
                      <a:pt x="1507" y="837"/>
                    </a:lnTo>
                    <a:lnTo>
                      <a:pt x="1570" y="795"/>
                    </a:lnTo>
                    <a:lnTo>
                      <a:pt x="1465" y="732"/>
                    </a:lnTo>
                    <a:lnTo>
                      <a:pt x="1403" y="691"/>
                    </a:lnTo>
                    <a:lnTo>
                      <a:pt x="1298" y="628"/>
                    </a:lnTo>
                    <a:lnTo>
                      <a:pt x="1172" y="712"/>
                    </a:lnTo>
                    <a:lnTo>
                      <a:pt x="1089" y="774"/>
                    </a:lnTo>
                    <a:lnTo>
                      <a:pt x="963" y="691"/>
                    </a:lnTo>
                    <a:lnTo>
                      <a:pt x="838" y="565"/>
                    </a:lnTo>
                    <a:lnTo>
                      <a:pt x="796" y="398"/>
                    </a:lnTo>
                    <a:lnTo>
                      <a:pt x="838" y="356"/>
                    </a:lnTo>
                    <a:lnTo>
                      <a:pt x="942" y="314"/>
                    </a:lnTo>
                    <a:lnTo>
                      <a:pt x="942" y="272"/>
                    </a:lnTo>
                    <a:lnTo>
                      <a:pt x="859" y="147"/>
                    </a:lnTo>
                    <a:lnTo>
                      <a:pt x="79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76"/>
              <p:cNvSpPr/>
              <p:nvPr/>
            </p:nvSpPr>
            <p:spPr>
              <a:xfrm>
                <a:off x="3781475" y="1649925"/>
                <a:ext cx="102550" cy="141275"/>
              </a:xfrm>
              <a:custGeom>
                <a:avLst/>
                <a:gdLst/>
                <a:ahLst/>
                <a:cxnLst/>
                <a:rect l="l" t="t" r="r" b="b"/>
                <a:pathLst>
                  <a:path w="4102" h="5651" extrusionOk="0">
                    <a:moveTo>
                      <a:pt x="1988" y="1"/>
                    </a:moveTo>
                    <a:lnTo>
                      <a:pt x="1926" y="22"/>
                    </a:lnTo>
                    <a:lnTo>
                      <a:pt x="1842" y="126"/>
                    </a:lnTo>
                    <a:lnTo>
                      <a:pt x="1884" y="315"/>
                    </a:lnTo>
                    <a:lnTo>
                      <a:pt x="1821" y="419"/>
                    </a:lnTo>
                    <a:lnTo>
                      <a:pt x="1821" y="524"/>
                    </a:lnTo>
                    <a:lnTo>
                      <a:pt x="1800" y="629"/>
                    </a:lnTo>
                    <a:lnTo>
                      <a:pt x="1842" y="649"/>
                    </a:lnTo>
                    <a:lnTo>
                      <a:pt x="1884" y="733"/>
                    </a:lnTo>
                    <a:lnTo>
                      <a:pt x="1884" y="1068"/>
                    </a:lnTo>
                    <a:lnTo>
                      <a:pt x="1884" y="1235"/>
                    </a:lnTo>
                    <a:lnTo>
                      <a:pt x="1926" y="1361"/>
                    </a:lnTo>
                    <a:lnTo>
                      <a:pt x="2030" y="1507"/>
                    </a:lnTo>
                    <a:lnTo>
                      <a:pt x="2030" y="1654"/>
                    </a:lnTo>
                    <a:lnTo>
                      <a:pt x="2135" y="1779"/>
                    </a:lnTo>
                    <a:lnTo>
                      <a:pt x="2135" y="1863"/>
                    </a:lnTo>
                    <a:lnTo>
                      <a:pt x="2051" y="1863"/>
                    </a:lnTo>
                    <a:lnTo>
                      <a:pt x="2009" y="1800"/>
                    </a:lnTo>
                    <a:lnTo>
                      <a:pt x="1926" y="1612"/>
                    </a:lnTo>
                    <a:lnTo>
                      <a:pt x="1842" y="1507"/>
                    </a:lnTo>
                    <a:lnTo>
                      <a:pt x="1800" y="1507"/>
                    </a:lnTo>
                    <a:lnTo>
                      <a:pt x="1716" y="1570"/>
                    </a:lnTo>
                    <a:lnTo>
                      <a:pt x="1675" y="1549"/>
                    </a:lnTo>
                    <a:lnTo>
                      <a:pt x="1675" y="1486"/>
                    </a:lnTo>
                    <a:lnTo>
                      <a:pt x="1737" y="1403"/>
                    </a:lnTo>
                    <a:lnTo>
                      <a:pt x="1779" y="1361"/>
                    </a:lnTo>
                    <a:lnTo>
                      <a:pt x="1779" y="1256"/>
                    </a:lnTo>
                    <a:lnTo>
                      <a:pt x="1695" y="1026"/>
                    </a:lnTo>
                    <a:lnTo>
                      <a:pt x="1695" y="817"/>
                    </a:lnTo>
                    <a:lnTo>
                      <a:pt x="1675" y="733"/>
                    </a:lnTo>
                    <a:lnTo>
                      <a:pt x="1528" y="649"/>
                    </a:lnTo>
                    <a:lnTo>
                      <a:pt x="1465" y="524"/>
                    </a:lnTo>
                    <a:lnTo>
                      <a:pt x="1382" y="503"/>
                    </a:lnTo>
                    <a:lnTo>
                      <a:pt x="1319" y="545"/>
                    </a:lnTo>
                    <a:lnTo>
                      <a:pt x="1319" y="670"/>
                    </a:lnTo>
                    <a:lnTo>
                      <a:pt x="1193" y="838"/>
                    </a:lnTo>
                    <a:lnTo>
                      <a:pt x="1172" y="963"/>
                    </a:lnTo>
                    <a:lnTo>
                      <a:pt x="1193" y="1089"/>
                    </a:lnTo>
                    <a:lnTo>
                      <a:pt x="1256" y="1235"/>
                    </a:lnTo>
                    <a:lnTo>
                      <a:pt x="1277" y="1403"/>
                    </a:lnTo>
                    <a:lnTo>
                      <a:pt x="1214" y="1382"/>
                    </a:lnTo>
                    <a:lnTo>
                      <a:pt x="1172" y="1298"/>
                    </a:lnTo>
                    <a:lnTo>
                      <a:pt x="1151" y="1173"/>
                    </a:lnTo>
                    <a:lnTo>
                      <a:pt x="1172" y="1089"/>
                    </a:lnTo>
                    <a:lnTo>
                      <a:pt x="1110" y="1068"/>
                    </a:lnTo>
                    <a:lnTo>
                      <a:pt x="1068" y="984"/>
                    </a:lnTo>
                    <a:lnTo>
                      <a:pt x="1047" y="984"/>
                    </a:lnTo>
                    <a:lnTo>
                      <a:pt x="984" y="1047"/>
                    </a:lnTo>
                    <a:lnTo>
                      <a:pt x="942" y="1026"/>
                    </a:lnTo>
                    <a:lnTo>
                      <a:pt x="942" y="942"/>
                    </a:lnTo>
                    <a:lnTo>
                      <a:pt x="1047" y="859"/>
                    </a:lnTo>
                    <a:lnTo>
                      <a:pt x="1047" y="838"/>
                    </a:lnTo>
                    <a:lnTo>
                      <a:pt x="984" y="817"/>
                    </a:lnTo>
                    <a:lnTo>
                      <a:pt x="859" y="859"/>
                    </a:lnTo>
                    <a:lnTo>
                      <a:pt x="775" y="921"/>
                    </a:lnTo>
                    <a:lnTo>
                      <a:pt x="691" y="859"/>
                    </a:lnTo>
                    <a:lnTo>
                      <a:pt x="733" y="817"/>
                    </a:lnTo>
                    <a:lnTo>
                      <a:pt x="775" y="775"/>
                    </a:lnTo>
                    <a:lnTo>
                      <a:pt x="796" y="733"/>
                    </a:lnTo>
                    <a:lnTo>
                      <a:pt x="900" y="629"/>
                    </a:lnTo>
                    <a:lnTo>
                      <a:pt x="984" y="629"/>
                    </a:lnTo>
                    <a:lnTo>
                      <a:pt x="1005" y="649"/>
                    </a:lnTo>
                    <a:lnTo>
                      <a:pt x="1089" y="670"/>
                    </a:lnTo>
                    <a:lnTo>
                      <a:pt x="1151" y="608"/>
                    </a:lnTo>
                    <a:lnTo>
                      <a:pt x="1172" y="524"/>
                    </a:lnTo>
                    <a:lnTo>
                      <a:pt x="1089" y="398"/>
                    </a:lnTo>
                    <a:lnTo>
                      <a:pt x="1047" y="336"/>
                    </a:lnTo>
                    <a:lnTo>
                      <a:pt x="900" y="357"/>
                    </a:lnTo>
                    <a:lnTo>
                      <a:pt x="670" y="545"/>
                    </a:lnTo>
                    <a:lnTo>
                      <a:pt x="587" y="566"/>
                    </a:lnTo>
                    <a:lnTo>
                      <a:pt x="545" y="545"/>
                    </a:lnTo>
                    <a:lnTo>
                      <a:pt x="545" y="461"/>
                    </a:lnTo>
                    <a:lnTo>
                      <a:pt x="461" y="419"/>
                    </a:lnTo>
                    <a:lnTo>
                      <a:pt x="419" y="440"/>
                    </a:lnTo>
                    <a:lnTo>
                      <a:pt x="419" y="566"/>
                    </a:lnTo>
                    <a:lnTo>
                      <a:pt x="545" y="712"/>
                    </a:lnTo>
                    <a:lnTo>
                      <a:pt x="524" y="754"/>
                    </a:lnTo>
                    <a:lnTo>
                      <a:pt x="419" y="754"/>
                    </a:lnTo>
                    <a:lnTo>
                      <a:pt x="377" y="649"/>
                    </a:lnTo>
                    <a:lnTo>
                      <a:pt x="315" y="503"/>
                    </a:lnTo>
                    <a:lnTo>
                      <a:pt x="231" y="503"/>
                    </a:lnTo>
                    <a:lnTo>
                      <a:pt x="126" y="608"/>
                    </a:lnTo>
                    <a:lnTo>
                      <a:pt x="147" y="733"/>
                    </a:lnTo>
                    <a:lnTo>
                      <a:pt x="168" y="775"/>
                    </a:lnTo>
                    <a:lnTo>
                      <a:pt x="168" y="880"/>
                    </a:lnTo>
                    <a:lnTo>
                      <a:pt x="147" y="880"/>
                    </a:lnTo>
                    <a:lnTo>
                      <a:pt x="43" y="963"/>
                    </a:lnTo>
                    <a:lnTo>
                      <a:pt x="1" y="984"/>
                    </a:lnTo>
                    <a:lnTo>
                      <a:pt x="1" y="1089"/>
                    </a:lnTo>
                    <a:lnTo>
                      <a:pt x="22" y="1235"/>
                    </a:lnTo>
                    <a:lnTo>
                      <a:pt x="43" y="1361"/>
                    </a:lnTo>
                    <a:lnTo>
                      <a:pt x="147" y="1549"/>
                    </a:lnTo>
                    <a:lnTo>
                      <a:pt x="147" y="1612"/>
                    </a:lnTo>
                    <a:lnTo>
                      <a:pt x="231" y="1591"/>
                    </a:lnTo>
                    <a:lnTo>
                      <a:pt x="273" y="1507"/>
                    </a:lnTo>
                    <a:lnTo>
                      <a:pt x="273" y="1403"/>
                    </a:lnTo>
                    <a:lnTo>
                      <a:pt x="273" y="1298"/>
                    </a:lnTo>
                    <a:lnTo>
                      <a:pt x="335" y="1277"/>
                    </a:lnTo>
                    <a:lnTo>
                      <a:pt x="419" y="1361"/>
                    </a:lnTo>
                    <a:lnTo>
                      <a:pt x="461" y="1298"/>
                    </a:lnTo>
                    <a:lnTo>
                      <a:pt x="482" y="1340"/>
                    </a:lnTo>
                    <a:lnTo>
                      <a:pt x="440" y="1445"/>
                    </a:lnTo>
                    <a:lnTo>
                      <a:pt x="419" y="1591"/>
                    </a:lnTo>
                    <a:lnTo>
                      <a:pt x="377" y="1612"/>
                    </a:lnTo>
                    <a:lnTo>
                      <a:pt x="377" y="1675"/>
                    </a:lnTo>
                    <a:lnTo>
                      <a:pt x="482" y="1779"/>
                    </a:lnTo>
                    <a:lnTo>
                      <a:pt x="482" y="1800"/>
                    </a:lnTo>
                    <a:lnTo>
                      <a:pt x="545" y="1821"/>
                    </a:lnTo>
                    <a:lnTo>
                      <a:pt x="628" y="1821"/>
                    </a:lnTo>
                    <a:lnTo>
                      <a:pt x="649" y="1863"/>
                    </a:lnTo>
                    <a:lnTo>
                      <a:pt x="649" y="1926"/>
                    </a:lnTo>
                    <a:lnTo>
                      <a:pt x="545" y="2010"/>
                    </a:lnTo>
                    <a:lnTo>
                      <a:pt x="482" y="2010"/>
                    </a:lnTo>
                    <a:lnTo>
                      <a:pt x="482" y="1968"/>
                    </a:lnTo>
                    <a:lnTo>
                      <a:pt x="461" y="1905"/>
                    </a:lnTo>
                    <a:lnTo>
                      <a:pt x="315" y="1800"/>
                    </a:lnTo>
                    <a:lnTo>
                      <a:pt x="273" y="1821"/>
                    </a:lnTo>
                    <a:lnTo>
                      <a:pt x="273" y="1884"/>
                    </a:lnTo>
                    <a:lnTo>
                      <a:pt x="335" y="1989"/>
                    </a:lnTo>
                    <a:lnTo>
                      <a:pt x="419" y="2030"/>
                    </a:lnTo>
                    <a:lnTo>
                      <a:pt x="482" y="2093"/>
                    </a:lnTo>
                    <a:lnTo>
                      <a:pt x="482" y="2114"/>
                    </a:lnTo>
                    <a:lnTo>
                      <a:pt x="440" y="2177"/>
                    </a:lnTo>
                    <a:lnTo>
                      <a:pt x="482" y="2240"/>
                    </a:lnTo>
                    <a:lnTo>
                      <a:pt x="587" y="2302"/>
                    </a:lnTo>
                    <a:lnTo>
                      <a:pt x="670" y="2344"/>
                    </a:lnTo>
                    <a:lnTo>
                      <a:pt x="691" y="2428"/>
                    </a:lnTo>
                    <a:lnTo>
                      <a:pt x="775" y="2449"/>
                    </a:lnTo>
                    <a:lnTo>
                      <a:pt x="900" y="2449"/>
                    </a:lnTo>
                    <a:lnTo>
                      <a:pt x="942" y="2491"/>
                    </a:lnTo>
                    <a:lnTo>
                      <a:pt x="879" y="2533"/>
                    </a:lnTo>
                    <a:lnTo>
                      <a:pt x="754" y="2533"/>
                    </a:lnTo>
                    <a:lnTo>
                      <a:pt x="754" y="2637"/>
                    </a:lnTo>
                    <a:lnTo>
                      <a:pt x="796" y="2742"/>
                    </a:lnTo>
                    <a:lnTo>
                      <a:pt x="859" y="2742"/>
                    </a:lnTo>
                    <a:lnTo>
                      <a:pt x="942" y="2763"/>
                    </a:lnTo>
                    <a:lnTo>
                      <a:pt x="1068" y="2909"/>
                    </a:lnTo>
                    <a:lnTo>
                      <a:pt x="1110" y="2972"/>
                    </a:lnTo>
                    <a:lnTo>
                      <a:pt x="1068" y="3035"/>
                    </a:lnTo>
                    <a:lnTo>
                      <a:pt x="1068" y="3077"/>
                    </a:lnTo>
                    <a:lnTo>
                      <a:pt x="1382" y="3077"/>
                    </a:lnTo>
                    <a:lnTo>
                      <a:pt x="1465" y="3014"/>
                    </a:lnTo>
                    <a:lnTo>
                      <a:pt x="1465" y="2930"/>
                    </a:lnTo>
                    <a:lnTo>
                      <a:pt x="1507" y="2805"/>
                    </a:lnTo>
                    <a:lnTo>
                      <a:pt x="1591" y="2763"/>
                    </a:lnTo>
                    <a:lnTo>
                      <a:pt x="1675" y="2805"/>
                    </a:lnTo>
                    <a:lnTo>
                      <a:pt x="1675" y="2721"/>
                    </a:lnTo>
                    <a:lnTo>
                      <a:pt x="1612" y="2616"/>
                    </a:lnTo>
                    <a:lnTo>
                      <a:pt x="1570" y="2512"/>
                    </a:lnTo>
                    <a:lnTo>
                      <a:pt x="1570" y="2386"/>
                    </a:lnTo>
                    <a:lnTo>
                      <a:pt x="1528" y="2302"/>
                    </a:lnTo>
                    <a:lnTo>
                      <a:pt x="1528" y="2219"/>
                    </a:lnTo>
                    <a:lnTo>
                      <a:pt x="1591" y="2198"/>
                    </a:lnTo>
                    <a:lnTo>
                      <a:pt x="1633" y="2219"/>
                    </a:lnTo>
                    <a:lnTo>
                      <a:pt x="1695" y="2323"/>
                    </a:lnTo>
                    <a:lnTo>
                      <a:pt x="1675" y="2344"/>
                    </a:lnTo>
                    <a:lnTo>
                      <a:pt x="1695" y="2428"/>
                    </a:lnTo>
                    <a:lnTo>
                      <a:pt x="1779" y="2344"/>
                    </a:lnTo>
                    <a:lnTo>
                      <a:pt x="1779" y="2282"/>
                    </a:lnTo>
                    <a:lnTo>
                      <a:pt x="1737" y="2093"/>
                    </a:lnTo>
                    <a:lnTo>
                      <a:pt x="1800" y="2010"/>
                    </a:lnTo>
                    <a:lnTo>
                      <a:pt x="1821" y="2010"/>
                    </a:lnTo>
                    <a:lnTo>
                      <a:pt x="1884" y="2093"/>
                    </a:lnTo>
                    <a:lnTo>
                      <a:pt x="1884" y="2219"/>
                    </a:lnTo>
                    <a:lnTo>
                      <a:pt x="1926" y="2282"/>
                    </a:lnTo>
                    <a:lnTo>
                      <a:pt x="1926" y="2344"/>
                    </a:lnTo>
                    <a:lnTo>
                      <a:pt x="1842" y="2428"/>
                    </a:lnTo>
                    <a:lnTo>
                      <a:pt x="1842" y="2491"/>
                    </a:lnTo>
                    <a:lnTo>
                      <a:pt x="1884" y="2637"/>
                    </a:lnTo>
                    <a:lnTo>
                      <a:pt x="1926" y="2658"/>
                    </a:lnTo>
                    <a:lnTo>
                      <a:pt x="2009" y="2637"/>
                    </a:lnTo>
                    <a:lnTo>
                      <a:pt x="2156" y="2491"/>
                    </a:lnTo>
                    <a:lnTo>
                      <a:pt x="2219" y="2344"/>
                    </a:lnTo>
                    <a:lnTo>
                      <a:pt x="2219" y="2240"/>
                    </a:lnTo>
                    <a:lnTo>
                      <a:pt x="2239" y="2177"/>
                    </a:lnTo>
                    <a:lnTo>
                      <a:pt x="2302" y="2198"/>
                    </a:lnTo>
                    <a:lnTo>
                      <a:pt x="2344" y="2282"/>
                    </a:lnTo>
                    <a:lnTo>
                      <a:pt x="2323" y="2407"/>
                    </a:lnTo>
                    <a:lnTo>
                      <a:pt x="2260" y="2512"/>
                    </a:lnTo>
                    <a:lnTo>
                      <a:pt x="2260" y="2595"/>
                    </a:lnTo>
                    <a:lnTo>
                      <a:pt x="2344" y="2637"/>
                    </a:lnTo>
                    <a:lnTo>
                      <a:pt x="2449" y="2616"/>
                    </a:lnTo>
                    <a:lnTo>
                      <a:pt x="2532" y="2533"/>
                    </a:lnTo>
                    <a:lnTo>
                      <a:pt x="2574" y="2533"/>
                    </a:lnTo>
                    <a:lnTo>
                      <a:pt x="2574" y="2595"/>
                    </a:lnTo>
                    <a:lnTo>
                      <a:pt x="2532" y="2637"/>
                    </a:lnTo>
                    <a:lnTo>
                      <a:pt x="2428" y="2658"/>
                    </a:lnTo>
                    <a:lnTo>
                      <a:pt x="2344" y="2763"/>
                    </a:lnTo>
                    <a:lnTo>
                      <a:pt x="2156" y="2763"/>
                    </a:lnTo>
                    <a:lnTo>
                      <a:pt x="2009" y="2826"/>
                    </a:lnTo>
                    <a:lnTo>
                      <a:pt x="1988" y="2867"/>
                    </a:lnTo>
                    <a:lnTo>
                      <a:pt x="2009" y="2951"/>
                    </a:lnTo>
                    <a:lnTo>
                      <a:pt x="1884" y="3014"/>
                    </a:lnTo>
                    <a:lnTo>
                      <a:pt x="1800" y="3118"/>
                    </a:lnTo>
                    <a:lnTo>
                      <a:pt x="1716" y="3181"/>
                    </a:lnTo>
                    <a:lnTo>
                      <a:pt x="1675" y="3181"/>
                    </a:lnTo>
                    <a:lnTo>
                      <a:pt x="1570" y="3244"/>
                    </a:lnTo>
                    <a:lnTo>
                      <a:pt x="1570" y="3328"/>
                    </a:lnTo>
                    <a:lnTo>
                      <a:pt x="1507" y="3349"/>
                    </a:lnTo>
                    <a:lnTo>
                      <a:pt x="1486" y="3265"/>
                    </a:lnTo>
                    <a:lnTo>
                      <a:pt x="1465" y="3223"/>
                    </a:lnTo>
                    <a:lnTo>
                      <a:pt x="1382" y="3265"/>
                    </a:lnTo>
                    <a:lnTo>
                      <a:pt x="1298" y="3286"/>
                    </a:lnTo>
                    <a:lnTo>
                      <a:pt x="1298" y="3349"/>
                    </a:lnTo>
                    <a:lnTo>
                      <a:pt x="1277" y="3390"/>
                    </a:lnTo>
                    <a:lnTo>
                      <a:pt x="1319" y="3579"/>
                    </a:lnTo>
                    <a:lnTo>
                      <a:pt x="1319" y="3704"/>
                    </a:lnTo>
                    <a:lnTo>
                      <a:pt x="1361" y="3746"/>
                    </a:lnTo>
                    <a:lnTo>
                      <a:pt x="1465" y="3746"/>
                    </a:lnTo>
                    <a:lnTo>
                      <a:pt x="1528" y="3704"/>
                    </a:lnTo>
                    <a:lnTo>
                      <a:pt x="1633" y="3683"/>
                    </a:lnTo>
                    <a:lnTo>
                      <a:pt x="1695" y="3662"/>
                    </a:lnTo>
                    <a:lnTo>
                      <a:pt x="1779" y="3662"/>
                    </a:lnTo>
                    <a:lnTo>
                      <a:pt x="1842" y="3642"/>
                    </a:lnTo>
                    <a:lnTo>
                      <a:pt x="1926" y="3537"/>
                    </a:lnTo>
                    <a:lnTo>
                      <a:pt x="1988" y="3537"/>
                    </a:lnTo>
                    <a:lnTo>
                      <a:pt x="2009" y="3495"/>
                    </a:lnTo>
                    <a:lnTo>
                      <a:pt x="2114" y="3495"/>
                    </a:lnTo>
                    <a:lnTo>
                      <a:pt x="2135" y="3537"/>
                    </a:lnTo>
                    <a:lnTo>
                      <a:pt x="2428" y="3537"/>
                    </a:lnTo>
                    <a:lnTo>
                      <a:pt x="2470" y="3474"/>
                    </a:lnTo>
                    <a:lnTo>
                      <a:pt x="2553" y="3432"/>
                    </a:lnTo>
                    <a:lnTo>
                      <a:pt x="2616" y="3432"/>
                    </a:lnTo>
                    <a:lnTo>
                      <a:pt x="2616" y="3495"/>
                    </a:lnTo>
                    <a:lnTo>
                      <a:pt x="2553" y="3537"/>
                    </a:lnTo>
                    <a:lnTo>
                      <a:pt x="2532" y="3600"/>
                    </a:lnTo>
                    <a:lnTo>
                      <a:pt x="2449" y="3600"/>
                    </a:lnTo>
                    <a:lnTo>
                      <a:pt x="2407" y="3642"/>
                    </a:lnTo>
                    <a:lnTo>
                      <a:pt x="2239" y="3642"/>
                    </a:lnTo>
                    <a:lnTo>
                      <a:pt x="2135" y="3683"/>
                    </a:lnTo>
                    <a:lnTo>
                      <a:pt x="1947" y="3767"/>
                    </a:lnTo>
                    <a:lnTo>
                      <a:pt x="1884" y="3767"/>
                    </a:lnTo>
                    <a:lnTo>
                      <a:pt x="1800" y="3788"/>
                    </a:lnTo>
                    <a:lnTo>
                      <a:pt x="1800" y="3809"/>
                    </a:lnTo>
                    <a:lnTo>
                      <a:pt x="1905" y="3872"/>
                    </a:lnTo>
                    <a:lnTo>
                      <a:pt x="2051" y="3893"/>
                    </a:lnTo>
                    <a:lnTo>
                      <a:pt x="2135" y="3893"/>
                    </a:lnTo>
                    <a:lnTo>
                      <a:pt x="2239" y="3976"/>
                    </a:lnTo>
                    <a:lnTo>
                      <a:pt x="2239" y="4018"/>
                    </a:lnTo>
                    <a:lnTo>
                      <a:pt x="2030" y="4018"/>
                    </a:lnTo>
                    <a:lnTo>
                      <a:pt x="1947" y="4060"/>
                    </a:lnTo>
                    <a:lnTo>
                      <a:pt x="1905" y="4018"/>
                    </a:lnTo>
                    <a:lnTo>
                      <a:pt x="1800" y="3997"/>
                    </a:lnTo>
                    <a:lnTo>
                      <a:pt x="1779" y="4060"/>
                    </a:lnTo>
                    <a:lnTo>
                      <a:pt x="1737" y="4060"/>
                    </a:lnTo>
                    <a:lnTo>
                      <a:pt x="1695" y="3997"/>
                    </a:lnTo>
                    <a:lnTo>
                      <a:pt x="1633" y="3914"/>
                    </a:lnTo>
                    <a:lnTo>
                      <a:pt x="1570" y="3893"/>
                    </a:lnTo>
                    <a:lnTo>
                      <a:pt x="1423" y="3997"/>
                    </a:lnTo>
                    <a:lnTo>
                      <a:pt x="1423" y="4018"/>
                    </a:lnTo>
                    <a:lnTo>
                      <a:pt x="1486" y="4102"/>
                    </a:lnTo>
                    <a:lnTo>
                      <a:pt x="1507" y="4165"/>
                    </a:lnTo>
                    <a:lnTo>
                      <a:pt x="1486" y="4227"/>
                    </a:lnTo>
                    <a:lnTo>
                      <a:pt x="1507" y="4227"/>
                    </a:lnTo>
                    <a:lnTo>
                      <a:pt x="1486" y="4290"/>
                    </a:lnTo>
                    <a:lnTo>
                      <a:pt x="1507" y="4332"/>
                    </a:lnTo>
                    <a:lnTo>
                      <a:pt x="1591" y="4395"/>
                    </a:lnTo>
                    <a:lnTo>
                      <a:pt x="1591" y="4437"/>
                    </a:lnTo>
                    <a:lnTo>
                      <a:pt x="1612" y="4499"/>
                    </a:lnTo>
                    <a:lnTo>
                      <a:pt x="1633" y="4478"/>
                    </a:lnTo>
                    <a:lnTo>
                      <a:pt x="1716" y="4541"/>
                    </a:lnTo>
                    <a:lnTo>
                      <a:pt x="1716" y="4604"/>
                    </a:lnTo>
                    <a:lnTo>
                      <a:pt x="1779" y="4688"/>
                    </a:lnTo>
                    <a:lnTo>
                      <a:pt x="1800" y="4646"/>
                    </a:lnTo>
                    <a:lnTo>
                      <a:pt x="1884" y="4688"/>
                    </a:lnTo>
                    <a:lnTo>
                      <a:pt x="1926" y="4751"/>
                    </a:lnTo>
                    <a:lnTo>
                      <a:pt x="1988" y="4792"/>
                    </a:lnTo>
                    <a:lnTo>
                      <a:pt x="1988" y="4855"/>
                    </a:lnTo>
                    <a:lnTo>
                      <a:pt x="2114" y="4960"/>
                    </a:lnTo>
                    <a:lnTo>
                      <a:pt x="2239" y="4918"/>
                    </a:lnTo>
                    <a:lnTo>
                      <a:pt x="2260" y="4834"/>
                    </a:lnTo>
                    <a:lnTo>
                      <a:pt x="2323" y="4834"/>
                    </a:lnTo>
                    <a:lnTo>
                      <a:pt x="2344" y="4897"/>
                    </a:lnTo>
                    <a:lnTo>
                      <a:pt x="2428" y="4855"/>
                    </a:lnTo>
                    <a:lnTo>
                      <a:pt x="2449" y="4897"/>
                    </a:lnTo>
                    <a:lnTo>
                      <a:pt x="2449" y="4960"/>
                    </a:lnTo>
                    <a:lnTo>
                      <a:pt x="2407" y="5023"/>
                    </a:lnTo>
                    <a:lnTo>
                      <a:pt x="2344" y="5023"/>
                    </a:lnTo>
                    <a:lnTo>
                      <a:pt x="2239" y="5106"/>
                    </a:lnTo>
                    <a:lnTo>
                      <a:pt x="2239" y="5148"/>
                    </a:lnTo>
                    <a:lnTo>
                      <a:pt x="2428" y="5336"/>
                    </a:lnTo>
                    <a:lnTo>
                      <a:pt x="2470" y="5357"/>
                    </a:lnTo>
                    <a:lnTo>
                      <a:pt x="2532" y="5420"/>
                    </a:lnTo>
                    <a:lnTo>
                      <a:pt x="2512" y="5567"/>
                    </a:lnTo>
                    <a:lnTo>
                      <a:pt x="2532" y="5650"/>
                    </a:lnTo>
                    <a:lnTo>
                      <a:pt x="2574" y="5650"/>
                    </a:lnTo>
                    <a:lnTo>
                      <a:pt x="2616" y="5587"/>
                    </a:lnTo>
                    <a:lnTo>
                      <a:pt x="2658" y="5567"/>
                    </a:lnTo>
                    <a:lnTo>
                      <a:pt x="2721" y="5650"/>
                    </a:lnTo>
                    <a:lnTo>
                      <a:pt x="2784" y="5629"/>
                    </a:lnTo>
                    <a:lnTo>
                      <a:pt x="2867" y="5525"/>
                    </a:lnTo>
                    <a:lnTo>
                      <a:pt x="2888" y="5420"/>
                    </a:lnTo>
                    <a:lnTo>
                      <a:pt x="2930" y="5357"/>
                    </a:lnTo>
                    <a:lnTo>
                      <a:pt x="2930" y="5315"/>
                    </a:lnTo>
                    <a:lnTo>
                      <a:pt x="2867" y="5148"/>
                    </a:lnTo>
                    <a:lnTo>
                      <a:pt x="2846" y="5023"/>
                    </a:lnTo>
                    <a:lnTo>
                      <a:pt x="2888" y="4939"/>
                    </a:lnTo>
                    <a:lnTo>
                      <a:pt x="2951" y="4855"/>
                    </a:lnTo>
                    <a:lnTo>
                      <a:pt x="2951" y="4499"/>
                    </a:lnTo>
                    <a:lnTo>
                      <a:pt x="2972" y="4395"/>
                    </a:lnTo>
                    <a:lnTo>
                      <a:pt x="2972" y="4311"/>
                    </a:lnTo>
                    <a:lnTo>
                      <a:pt x="3056" y="4227"/>
                    </a:lnTo>
                    <a:lnTo>
                      <a:pt x="3056" y="4206"/>
                    </a:lnTo>
                    <a:lnTo>
                      <a:pt x="2972" y="4165"/>
                    </a:lnTo>
                    <a:lnTo>
                      <a:pt x="3056" y="4060"/>
                    </a:lnTo>
                    <a:lnTo>
                      <a:pt x="3181" y="4081"/>
                    </a:lnTo>
                    <a:lnTo>
                      <a:pt x="3202" y="4081"/>
                    </a:lnTo>
                    <a:lnTo>
                      <a:pt x="3244" y="3976"/>
                    </a:lnTo>
                    <a:lnTo>
                      <a:pt x="3244" y="3809"/>
                    </a:lnTo>
                    <a:lnTo>
                      <a:pt x="3265" y="3683"/>
                    </a:lnTo>
                    <a:lnTo>
                      <a:pt x="3265" y="3558"/>
                    </a:lnTo>
                    <a:lnTo>
                      <a:pt x="3181" y="3432"/>
                    </a:lnTo>
                    <a:lnTo>
                      <a:pt x="3181" y="3286"/>
                    </a:lnTo>
                    <a:lnTo>
                      <a:pt x="3244" y="3265"/>
                    </a:lnTo>
                    <a:lnTo>
                      <a:pt x="3348" y="3328"/>
                    </a:lnTo>
                    <a:lnTo>
                      <a:pt x="3390" y="3223"/>
                    </a:lnTo>
                    <a:lnTo>
                      <a:pt x="3369" y="3181"/>
                    </a:lnTo>
                    <a:lnTo>
                      <a:pt x="3369" y="3056"/>
                    </a:lnTo>
                    <a:lnTo>
                      <a:pt x="3390" y="2951"/>
                    </a:lnTo>
                    <a:lnTo>
                      <a:pt x="3369" y="2742"/>
                    </a:lnTo>
                    <a:lnTo>
                      <a:pt x="3348" y="2616"/>
                    </a:lnTo>
                    <a:lnTo>
                      <a:pt x="3369" y="2554"/>
                    </a:lnTo>
                    <a:lnTo>
                      <a:pt x="3495" y="2449"/>
                    </a:lnTo>
                    <a:lnTo>
                      <a:pt x="3495" y="2386"/>
                    </a:lnTo>
                    <a:lnTo>
                      <a:pt x="3474" y="2323"/>
                    </a:lnTo>
                    <a:lnTo>
                      <a:pt x="3474" y="2282"/>
                    </a:lnTo>
                    <a:lnTo>
                      <a:pt x="3579" y="2282"/>
                    </a:lnTo>
                    <a:lnTo>
                      <a:pt x="3725" y="2135"/>
                    </a:lnTo>
                    <a:lnTo>
                      <a:pt x="3830" y="2135"/>
                    </a:lnTo>
                    <a:lnTo>
                      <a:pt x="3934" y="2114"/>
                    </a:lnTo>
                    <a:lnTo>
                      <a:pt x="3997" y="2219"/>
                    </a:lnTo>
                    <a:lnTo>
                      <a:pt x="4039" y="2198"/>
                    </a:lnTo>
                    <a:lnTo>
                      <a:pt x="4081" y="2114"/>
                    </a:lnTo>
                    <a:lnTo>
                      <a:pt x="4102" y="2072"/>
                    </a:lnTo>
                    <a:lnTo>
                      <a:pt x="4102" y="1926"/>
                    </a:lnTo>
                    <a:lnTo>
                      <a:pt x="4018" y="1905"/>
                    </a:lnTo>
                    <a:lnTo>
                      <a:pt x="3767" y="1821"/>
                    </a:lnTo>
                    <a:lnTo>
                      <a:pt x="3662" y="1779"/>
                    </a:lnTo>
                    <a:lnTo>
                      <a:pt x="3495" y="1612"/>
                    </a:lnTo>
                    <a:lnTo>
                      <a:pt x="3411" y="1570"/>
                    </a:lnTo>
                    <a:lnTo>
                      <a:pt x="3286" y="1382"/>
                    </a:lnTo>
                    <a:lnTo>
                      <a:pt x="3244" y="1361"/>
                    </a:lnTo>
                    <a:lnTo>
                      <a:pt x="3097" y="1361"/>
                    </a:lnTo>
                    <a:lnTo>
                      <a:pt x="3056" y="1277"/>
                    </a:lnTo>
                    <a:lnTo>
                      <a:pt x="3056" y="1193"/>
                    </a:lnTo>
                    <a:lnTo>
                      <a:pt x="2972" y="942"/>
                    </a:lnTo>
                    <a:lnTo>
                      <a:pt x="2888" y="733"/>
                    </a:lnTo>
                    <a:lnTo>
                      <a:pt x="2742" y="608"/>
                    </a:lnTo>
                    <a:lnTo>
                      <a:pt x="2658" y="670"/>
                    </a:lnTo>
                    <a:lnTo>
                      <a:pt x="2637" y="775"/>
                    </a:lnTo>
                    <a:lnTo>
                      <a:pt x="2658" y="984"/>
                    </a:lnTo>
                    <a:lnTo>
                      <a:pt x="2658" y="1131"/>
                    </a:lnTo>
                    <a:lnTo>
                      <a:pt x="2574" y="1193"/>
                    </a:lnTo>
                    <a:lnTo>
                      <a:pt x="2553" y="1173"/>
                    </a:lnTo>
                    <a:lnTo>
                      <a:pt x="2553" y="1131"/>
                    </a:lnTo>
                    <a:lnTo>
                      <a:pt x="2553" y="963"/>
                    </a:lnTo>
                    <a:lnTo>
                      <a:pt x="2553" y="733"/>
                    </a:lnTo>
                    <a:lnTo>
                      <a:pt x="2616" y="670"/>
                    </a:lnTo>
                    <a:lnTo>
                      <a:pt x="2616" y="545"/>
                    </a:lnTo>
                    <a:lnTo>
                      <a:pt x="2553" y="419"/>
                    </a:lnTo>
                    <a:lnTo>
                      <a:pt x="2449" y="231"/>
                    </a:lnTo>
                    <a:lnTo>
                      <a:pt x="2344" y="189"/>
                    </a:lnTo>
                    <a:lnTo>
                      <a:pt x="2260" y="231"/>
                    </a:lnTo>
                    <a:lnTo>
                      <a:pt x="2219" y="315"/>
                    </a:lnTo>
                    <a:lnTo>
                      <a:pt x="2156" y="294"/>
                    </a:lnTo>
                    <a:lnTo>
                      <a:pt x="2135" y="147"/>
                    </a:lnTo>
                    <a:lnTo>
                      <a:pt x="203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22" name="Google Shape;2622;p76"/>
            <p:cNvSpPr/>
            <p:nvPr/>
          </p:nvSpPr>
          <p:spPr>
            <a:xfrm>
              <a:off x="4614379" y="2777935"/>
              <a:ext cx="83472" cy="139700"/>
            </a:xfrm>
            <a:custGeom>
              <a:avLst/>
              <a:gdLst/>
              <a:ahLst/>
              <a:cxnLst/>
              <a:rect l="l" t="t" r="r" b="b"/>
              <a:pathLst>
                <a:path w="7010" h="12284" extrusionOk="0">
                  <a:moveTo>
                    <a:pt x="4122" y="1"/>
                  </a:moveTo>
                  <a:lnTo>
                    <a:pt x="4122" y="43"/>
                  </a:lnTo>
                  <a:lnTo>
                    <a:pt x="4080" y="126"/>
                  </a:lnTo>
                  <a:lnTo>
                    <a:pt x="4017" y="126"/>
                  </a:lnTo>
                  <a:lnTo>
                    <a:pt x="3996" y="147"/>
                  </a:lnTo>
                  <a:lnTo>
                    <a:pt x="4059" y="231"/>
                  </a:lnTo>
                  <a:lnTo>
                    <a:pt x="4080" y="357"/>
                  </a:lnTo>
                  <a:lnTo>
                    <a:pt x="4289" y="671"/>
                  </a:lnTo>
                  <a:lnTo>
                    <a:pt x="4331" y="796"/>
                  </a:lnTo>
                  <a:lnTo>
                    <a:pt x="4331" y="1005"/>
                  </a:lnTo>
                  <a:lnTo>
                    <a:pt x="4310" y="1089"/>
                  </a:lnTo>
                  <a:lnTo>
                    <a:pt x="4373" y="1277"/>
                  </a:lnTo>
                  <a:lnTo>
                    <a:pt x="4415" y="1382"/>
                  </a:lnTo>
                  <a:lnTo>
                    <a:pt x="4415" y="1424"/>
                  </a:lnTo>
                  <a:lnTo>
                    <a:pt x="4373" y="1424"/>
                  </a:lnTo>
                  <a:lnTo>
                    <a:pt x="4289" y="1528"/>
                  </a:lnTo>
                  <a:lnTo>
                    <a:pt x="4310" y="1633"/>
                  </a:lnTo>
                  <a:lnTo>
                    <a:pt x="4373" y="1738"/>
                  </a:lnTo>
                  <a:lnTo>
                    <a:pt x="4394" y="1800"/>
                  </a:lnTo>
                  <a:lnTo>
                    <a:pt x="4457" y="1821"/>
                  </a:lnTo>
                  <a:lnTo>
                    <a:pt x="4478" y="1905"/>
                  </a:lnTo>
                  <a:lnTo>
                    <a:pt x="4457" y="1926"/>
                  </a:lnTo>
                  <a:lnTo>
                    <a:pt x="4457" y="2010"/>
                  </a:lnTo>
                  <a:lnTo>
                    <a:pt x="4394" y="2051"/>
                  </a:lnTo>
                  <a:lnTo>
                    <a:pt x="4206" y="2031"/>
                  </a:lnTo>
                  <a:lnTo>
                    <a:pt x="4017" y="1926"/>
                  </a:lnTo>
                  <a:lnTo>
                    <a:pt x="3955" y="1947"/>
                  </a:lnTo>
                  <a:lnTo>
                    <a:pt x="3892" y="2031"/>
                  </a:lnTo>
                  <a:lnTo>
                    <a:pt x="3913" y="2093"/>
                  </a:lnTo>
                  <a:lnTo>
                    <a:pt x="3976" y="2093"/>
                  </a:lnTo>
                  <a:lnTo>
                    <a:pt x="4080" y="2156"/>
                  </a:lnTo>
                  <a:lnTo>
                    <a:pt x="4080" y="2219"/>
                  </a:lnTo>
                  <a:lnTo>
                    <a:pt x="4017" y="2261"/>
                  </a:lnTo>
                  <a:lnTo>
                    <a:pt x="3976" y="2365"/>
                  </a:lnTo>
                  <a:lnTo>
                    <a:pt x="3892" y="2407"/>
                  </a:lnTo>
                  <a:lnTo>
                    <a:pt x="3871" y="2449"/>
                  </a:lnTo>
                  <a:lnTo>
                    <a:pt x="3787" y="2470"/>
                  </a:lnTo>
                  <a:lnTo>
                    <a:pt x="3745" y="2575"/>
                  </a:lnTo>
                  <a:lnTo>
                    <a:pt x="3766" y="2679"/>
                  </a:lnTo>
                  <a:lnTo>
                    <a:pt x="3766" y="2847"/>
                  </a:lnTo>
                  <a:lnTo>
                    <a:pt x="3787" y="2930"/>
                  </a:lnTo>
                  <a:lnTo>
                    <a:pt x="3871" y="2930"/>
                  </a:lnTo>
                  <a:lnTo>
                    <a:pt x="3976" y="2993"/>
                  </a:lnTo>
                  <a:lnTo>
                    <a:pt x="4059" y="3077"/>
                  </a:lnTo>
                  <a:lnTo>
                    <a:pt x="4122" y="3286"/>
                  </a:lnTo>
                  <a:lnTo>
                    <a:pt x="4164" y="3495"/>
                  </a:lnTo>
                  <a:lnTo>
                    <a:pt x="4122" y="3516"/>
                  </a:lnTo>
                  <a:lnTo>
                    <a:pt x="4185" y="3621"/>
                  </a:lnTo>
                  <a:lnTo>
                    <a:pt x="4289" y="3684"/>
                  </a:lnTo>
                  <a:lnTo>
                    <a:pt x="4415" y="3516"/>
                  </a:lnTo>
                  <a:lnTo>
                    <a:pt x="4478" y="3412"/>
                  </a:lnTo>
                  <a:lnTo>
                    <a:pt x="4478" y="3349"/>
                  </a:lnTo>
                  <a:lnTo>
                    <a:pt x="4520" y="3286"/>
                  </a:lnTo>
                  <a:lnTo>
                    <a:pt x="4540" y="3286"/>
                  </a:lnTo>
                  <a:cubicBezTo>
                    <a:pt x="4624" y="3370"/>
                    <a:pt x="4708" y="3453"/>
                    <a:pt x="4729" y="3558"/>
                  </a:cubicBezTo>
                  <a:lnTo>
                    <a:pt x="4729" y="3579"/>
                  </a:lnTo>
                  <a:lnTo>
                    <a:pt x="4687" y="3704"/>
                  </a:lnTo>
                  <a:lnTo>
                    <a:pt x="4687" y="3809"/>
                  </a:lnTo>
                  <a:lnTo>
                    <a:pt x="4729" y="3872"/>
                  </a:lnTo>
                  <a:lnTo>
                    <a:pt x="4792" y="3830"/>
                  </a:lnTo>
                  <a:lnTo>
                    <a:pt x="4917" y="3725"/>
                  </a:lnTo>
                  <a:lnTo>
                    <a:pt x="4980" y="3872"/>
                  </a:lnTo>
                  <a:lnTo>
                    <a:pt x="4917" y="3976"/>
                  </a:lnTo>
                  <a:lnTo>
                    <a:pt x="4833" y="4018"/>
                  </a:lnTo>
                  <a:lnTo>
                    <a:pt x="4771" y="3976"/>
                  </a:lnTo>
                  <a:lnTo>
                    <a:pt x="4792" y="4102"/>
                  </a:lnTo>
                  <a:lnTo>
                    <a:pt x="4729" y="4144"/>
                  </a:lnTo>
                  <a:lnTo>
                    <a:pt x="4666" y="4123"/>
                  </a:lnTo>
                  <a:lnTo>
                    <a:pt x="4624" y="4018"/>
                  </a:lnTo>
                  <a:lnTo>
                    <a:pt x="4603" y="3914"/>
                  </a:lnTo>
                  <a:lnTo>
                    <a:pt x="4582" y="3872"/>
                  </a:lnTo>
                  <a:lnTo>
                    <a:pt x="4499" y="3893"/>
                  </a:lnTo>
                  <a:lnTo>
                    <a:pt x="4457" y="3872"/>
                  </a:lnTo>
                  <a:lnTo>
                    <a:pt x="4415" y="3976"/>
                  </a:lnTo>
                  <a:lnTo>
                    <a:pt x="4478" y="4123"/>
                  </a:lnTo>
                  <a:lnTo>
                    <a:pt x="4478" y="4228"/>
                  </a:lnTo>
                  <a:lnTo>
                    <a:pt x="4394" y="4248"/>
                  </a:lnTo>
                  <a:lnTo>
                    <a:pt x="4310" y="4353"/>
                  </a:lnTo>
                  <a:lnTo>
                    <a:pt x="4310" y="4416"/>
                  </a:lnTo>
                  <a:lnTo>
                    <a:pt x="4457" y="4562"/>
                  </a:lnTo>
                  <a:lnTo>
                    <a:pt x="4499" y="4646"/>
                  </a:lnTo>
                  <a:lnTo>
                    <a:pt x="4457" y="4813"/>
                  </a:lnTo>
                  <a:lnTo>
                    <a:pt x="4373" y="4855"/>
                  </a:lnTo>
                  <a:lnTo>
                    <a:pt x="4289" y="4834"/>
                  </a:lnTo>
                  <a:lnTo>
                    <a:pt x="4268" y="4876"/>
                  </a:lnTo>
                  <a:lnTo>
                    <a:pt x="4352" y="4981"/>
                  </a:lnTo>
                  <a:lnTo>
                    <a:pt x="4415" y="4960"/>
                  </a:lnTo>
                  <a:lnTo>
                    <a:pt x="4499" y="4876"/>
                  </a:lnTo>
                  <a:lnTo>
                    <a:pt x="4603" y="5148"/>
                  </a:lnTo>
                  <a:lnTo>
                    <a:pt x="4666" y="5441"/>
                  </a:lnTo>
                  <a:lnTo>
                    <a:pt x="4624" y="5588"/>
                  </a:lnTo>
                  <a:lnTo>
                    <a:pt x="4624" y="5860"/>
                  </a:lnTo>
                  <a:lnTo>
                    <a:pt x="4520" y="6236"/>
                  </a:lnTo>
                  <a:lnTo>
                    <a:pt x="4561" y="6404"/>
                  </a:lnTo>
                  <a:lnTo>
                    <a:pt x="4499" y="6592"/>
                  </a:lnTo>
                  <a:lnTo>
                    <a:pt x="4373" y="6655"/>
                  </a:lnTo>
                  <a:lnTo>
                    <a:pt x="4310" y="6843"/>
                  </a:lnTo>
                  <a:lnTo>
                    <a:pt x="4310" y="7031"/>
                  </a:lnTo>
                  <a:lnTo>
                    <a:pt x="4248" y="7136"/>
                  </a:lnTo>
                  <a:lnTo>
                    <a:pt x="4206" y="7241"/>
                  </a:lnTo>
                  <a:lnTo>
                    <a:pt x="4080" y="7366"/>
                  </a:lnTo>
                  <a:lnTo>
                    <a:pt x="3829" y="7533"/>
                  </a:lnTo>
                  <a:lnTo>
                    <a:pt x="3724" y="7554"/>
                  </a:lnTo>
                  <a:lnTo>
                    <a:pt x="3662" y="7659"/>
                  </a:lnTo>
                  <a:lnTo>
                    <a:pt x="3536" y="7575"/>
                  </a:lnTo>
                  <a:lnTo>
                    <a:pt x="3411" y="7429"/>
                  </a:lnTo>
                  <a:lnTo>
                    <a:pt x="3411" y="7345"/>
                  </a:lnTo>
                  <a:lnTo>
                    <a:pt x="3452" y="7324"/>
                  </a:lnTo>
                  <a:lnTo>
                    <a:pt x="3515" y="7220"/>
                  </a:lnTo>
                  <a:lnTo>
                    <a:pt x="3515" y="7157"/>
                  </a:lnTo>
                  <a:lnTo>
                    <a:pt x="3578" y="7073"/>
                  </a:lnTo>
                  <a:lnTo>
                    <a:pt x="3578" y="7052"/>
                  </a:lnTo>
                  <a:lnTo>
                    <a:pt x="3452" y="7073"/>
                  </a:lnTo>
                  <a:lnTo>
                    <a:pt x="3348" y="7178"/>
                  </a:lnTo>
                  <a:lnTo>
                    <a:pt x="3222" y="7241"/>
                  </a:lnTo>
                  <a:lnTo>
                    <a:pt x="3201" y="7345"/>
                  </a:lnTo>
                  <a:lnTo>
                    <a:pt x="3264" y="7471"/>
                  </a:lnTo>
                  <a:lnTo>
                    <a:pt x="3306" y="7722"/>
                  </a:lnTo>
                  <a:lnTo>
                    <a:pt x="3264" y="7868"/>
                  </a:lnTo>
                  <a:lnTo>
                    <a:pt x="3139" y="7994"/>
                  </a:lnTo>
                  <a:lnTo>
                    <a:pt x="3139" y="8077"/>
                  </a:lnTo>
                  <a:lnTo>
                    <a:pt x="3076" y="8119"/>
                  </a:lnTo>
                  <a:lnTo>
                    <a:pt x="3055" y="8329"/>
                  </a:lnTo>
                  <a:lnTo>
                    <a:pt x="3118" y="8391"/>
                  </a:lnTo>
                  <a:lnTo>
                    <a:pt x="3118" y="8475"/>
                  </a:lnTo>
                  <a:lnTo>
                    <a:pt x="3076" y="8496"/>
                  </a:lnTo>
                  <a:lnTo>
                    <a:pt x="3118" y="8517"/>
                  </a:lnTo>
                  <a:lnTo>
                    <a:pt x="3076" y="8601"/>
                  </a:lnTo>
                  <a:lnTo>
                    <a:pt x="3034" y="8601"/>
                  </a:lnTo>
                  <a:lnTo>
                    <a:pt x="3055" y="8642"/>
                  </a:lnTo>
                  <a:lnTo>
                    <a:pt x="2992" y="8684"/>
                  </a:lnTo>
                  <a:lnTo>
                    <a:pt x="2929" y="8621"/>
                  </a:lnTo>
                  <a:lnTo>
                    <a:pt x="2846" y="8684"/>
                  </a:lnTo>
                  <a:lnTo>
                    <a:pt x="2804" y="8642"/>
                  </a:lnTo>
                  <a:lnTo>
                    <a:pt x="2762" y="8517"/>
                  </a:lnTo>
                  <a:lnTo>
                    <a:pt x="2741" y="8496"/>
                  </a:lnTo>
                  <a:lnTo>
                    <a:pt x="2657" y="8538"/>
                  </a:lnTo>
                  <a:lnTo>
                    <a:pt x="2595" y="8538"/>
                  </a:lnTo>
                  <a:lnTo>
                    <a:pt x="2553" y="8517"/>
                  </a:lnTo>
                  <a:lnTo>
                    <a:pt x="2302" y="8601"/>
                  </a:lnTo>
                  <a:lnTo>
                    <a:pt x="2176" y="8642"/>
                  </a:lnTo>
                  <a:lnTo>
                    <a:pt x="2030" y="8705"/>
                  </a:lnTo>
                  <a:lnTo>
                    <a:pt x="1883" y="8705"/>
                  </a:lnTo>
                  <a:lnTo>
                    <a:pt x="1758" y="8747"/>
                  </a:lnTo>
                  <a:lnTo>
                    <a:pt x="1695" y="8726"/>
                  </a:lnTo>
                  <a:lnTo>
                    <a:pt x="1569" y="8747"/>
                  </a:lnTo>
                  <a:lnTo>
                    <a:pt x="1360" y="8914"/>
                  </a:lnTo>
                  <a:lnTo>
                    <a:pt x="1297" y="9040"/>
                  </a:lnTo>
                  <a:lnTo>
                    <a:pt x="1235" y="9082"/>
                  </a:lnTo>
                  <a:lnTo>
                    <a:pt x="1193" y="9165"/>
                  </a:lnTo>
                  <a:lnTo>
                    <a:pt x="1046" y="9354"/>
                  </a:lnTo>
                  <a:lnTo>
                    <a:pt x="942" y="9375"/>
                  </a:lnTo>
                  <a:lnTo>
                    <a:pt x="858" y="9479"/>
                  </a:lnTo>
                  <a:lnTo>
                    <a:pt x="837" y="9563"/>
                  </a:lnTo>
                  <a:lnTo>
                    <a:pt x="753" y="9647"/>
                  </a:lnTo>
                  <a:lnTo>
                    <a:pt x="607" y="9668"/>
                  </a:lnTo>
                  <a:lnTo>
                    <a:pt x="544" y="9751"/>
                  </a:lnTo>
                  <a:lnTo>
                    <a:pt x="565" y="9940"/>
                  </a:lnTo>
                  <a:lnTo>
                    <a:pt x="628" y="9961"/>
                  </a:lnTo>
                  <a:lnTo>
                    <a:pt x="649" y="10002"/>
                  </a:lnTo>
                  <a:lnTo>
                    <a:pt x="628" y="10065"/>
                  </a:lnTo>
                  <a:lnTo>
                    <a:pt x="607" y="10044"/>
                  </a:lnTo>
                  <a:lnTo>
                    <a:pt x="481" y="10149"/>
                  </a:lnTo>
                  <a:lnTo>
                    <a:pt x="439" y="10212"/>
                  </a:lnTo>
                  <a:lnTo>
                    <a:pt x="377" y="10274"/>
                  </a:lnTo>
                  <a:lnTo>
                    <a:pt x="272" y="10379"/>
                  </a:lnTo>
                  <a:lnTo>
                    <a:pt x="209" y="10463"/>
                  </a:lnTo>
                  <a:lnTo>
                    <a:pt x="105" y="10463"/>
                  </a:lnTo>
                  <a:lnTo>
                    <a:pt x="0" y="10505"/>
                  </a:lnTo>
                  <a:lnTo>
                    <a:pt x="105" y="10505"/>
                  </a:lnTo>
                  <a:lnTo>
                    <a:pt x="167" y="10609"/>
                  </a:lnTo>
                  <a:lnTo>
                    <a:pt x="209" y="10735"/>
                  </a:lnTo>
                  <a:lnTo>
                    <a:pt x="167" y="10777"/>
                  </a:lnTo>
                  <a:lnTo>
                    <a:pt x="126" y="10693"/>
                  </a:lnTo>
                  <a:lnTo>
                    <a:pt x="84" y="10609"/>
                  </a:lnTo>
                  <a:lnTo>
                    <a:pt x="63" y="10714"/>
                  </a:lnTo>
                  <a:lnTo>
                    <a:pt x="84" y="10818"/>
                  </a:lnTo>
                  <a:lnTo>
                    <a:pt x="167" y="10839"/>
                  </a:lnTo>
                  <a:lnTo>
                    <a:pt x="167" y="10923"/>
                  </a:lnTo>
                  <a:lnTo>
                    <a:pt x="126" y="11007"/>
                  </a:lnTo>
                  <a:lnTo>
                    <a:pt x="126" y="11007"/>
                  </a:lnTo>
                  <a:lnTo>
                    <a:pt x="188" y="10965"/>
                  </a:lnTo>
                  <a:lnTo>
                    <a:pt x="230" y="10902"/>
                  </a:lnTo>
                  <a:lnTo>
                    <a:pt x="314" y="10860"/>
                  </a:lnTo>
                  <a:lnTo>
                    <a:pt x="377" y="10902"/>
                  </a:lnTo>
                  <a:lnTo>
                    <a:pt x="314" y="10944"/>
                  </a:lnTo>
                  <a:lnTo>
                    <a:pt x="377" y="10965"/>
                  </a:lnTo>
                  <a:lnTo>
                    <a:pt x="439" y="10944"/>
                  </a:lnTo>
                  <a:lnTo>
                    <a:pt x="439" y="10839"/>
                  </a:lnTo>
                  <a:lnTo>
                    <a:pt x="398" y="10798"/>
                  </a:lnTo>
                  <a:lnTo>
                    <a:pt x="293" y="10818"/>
                  </a:lnTo>
                  <a:lnTo>
                    <a:pt x="293" y="10777"/>
                  </a:lnTo>
                  <a:lnTo>
                    <a:pt x="314" y="10714"/>
                  </a:lnTo>
                  <a:lnTo>
                    <a:pt x="293" y="10630"/>
                  </a:lnTo>
                  <a:lnTo>
                    <a:pt x="335" y="10588"/>
                  </a:lnTo>
                  <a:lnTo>
                    <a:pt x="439" y="10609"/>
                  </a:lnTo>
                  <a:lnTo>
                    <a:pt x="544" y="10798"/>
                  </a:lnTo>
                  <a:lnTo>
                    <a:pt x="586" y="10923"/>
                  </a:lnTo>
                  <a:lnTo>
                    <a:pt x="628" y="10986"/>
                  </a:lnTo>
                  <a:lnTo>
                    <a:pt x="628" y="11153"/>
                  </a:lnTo>
                  <a:lnTo>
                    <a:pt x="544" y="11342"/>
                  </a:lnTo>
                  <a:lnTo>
                    <a:pt x="439" y="11342"/>
                  </a:lnTo>
                  <a:lnTo>
                    <a:pt x="481" y="11383"/>
                  </a:lnTo>
                  <a:lnTo>
                    <a:pt x="544" y="11551"/>
                  </a:lnTo>
                  <a:lnTo>
                    <a:pt x="586" y="11760"/>
                  </a:lnTo>
                  <a:lnTo>
                    <a:pt x="691" y="11865"/>
                  </a:lnTo>
                  <a:lnTo>
                    <a:pt x="691" y="11969"/>
                  </a:lnTo>
                  <a:lnTo>
                    <a:pt x="628" y="12011"/>
                  </a:lnTo>
                  <a:lnTo>
                    <a:pt x="711" y="12095"/>
                  </a:lnTo>
                  <a:lnTo>
                    <a:pt x="795" y="12095"/>
                  </a:lnTo>
                  <a:lnTo>
                    <a:pt x="858" y="12158"/>
                  </a:lnTo>
                  <a:lnTo>
                    <a:pt x="900" y="12095"/>
                  </a:lnTo>
                  <a:lnTo>
                    <a:pt x="900" y="12053"/>
                  </a:lnTo>
                  <a:lnTo>
                    <a:pt x="816" y="11906"/>
                  </a:lnTo>
                  <a:lnTo>
                    <a:pt x="816" y="11739"/>
                  </a:lnTo>
                  <a:lnTo>
                    <a:pt x="858" y="11676"/>
                  </a:lnTo>
                  <a:lnTo>
                    <a:pt x="921" y="11739"/>
                  </a:lnTo>
                  <a:lnTo>
                    <a:pt x="900" y="11781"/>
                  </a:lnTo>
                  <a:lnTo>
                    <a:pt x="900" y="11844"/>
                  </a:lnTo>
                  <a:lnTo>
                    <a:pt x="963" y="11948"/>
                  </a:lnTo>
                  <a:lnTo>
                    <a:pt x="1004" y="12095"/>
                  </a:lnTo>
                  <a:lnTo>
                    <a:pt x="963" y="12199"/>
                  </a:lnTo>
                  <a:lnTo>
                    <a:pt x="1004" y="12283"/>
                  </a:lnTo>
                  <a:lnTo>
                    <a:pt x="1109" y="12220"/>
                  </a:lnTo>
                  <a:lnTo>
                    <a:pt x="1214" y="12074"/>
                  </a:lnTo>
                  <a:lnTo>
                    <a:pt x="1109" y="11969"/>
                  </a:lnTo>
                  <a:lnTo>
                    <a:pt x="1109" y="11906"/>
                  </a:lnTo>
                  <a:lnTo>
                    <a:pt x="1151" y="11886"/>
                  </a:lnTo>
                  <a:lnTo>
                    <a:pt x="1235" y="11906"/>
                  </a:lnTo>
                  <a:lnTo>
                    <a:pt x="1276" y="11948"/>
                  </a:lnTo>
                  <a:lnTo>
                    <a:pt x="1318" y="11844"/>
                  </a:lnTo>
                  <a:lnTo>
                    <a:pt x="1318" y="11655"/>
                  </a:lnTo>
                  <a:lnTo>
                    <a:pt x="1276" y="11572"/>
                  </a:lnTo>
                  <a:lnTo>
                    <a:pt x="1276" y="11237"/>
                  </a:lnTo>
                  <a:lnTo>
                    <a:pt x="1276" y="11049"/>
                  </a:lnTo>
                  <a:lnTo>
                    <a:pt x="1339" y="10944"/>
                  </a:lnTo>
                  <a:lnTo>
                    <a:pt x="1444" y="10839"/>
                  </a:lnTo>
                  <a:lnTo>
                    <a:pt x="1423" y="10777"/>
                  </a:lnTo>
                  <a:lnTo>
                    <a:pt x="1360" y="10735"/>
                  </a:lnTo>
                  <a:lnTo>
                    <a:pt x="1360" y="10630"/>
                  </a:lnTo>
                  <a:lnTo>
                    <a:pt x="1318" y="10630"/>
                  </a:lnTo>
                  <a:lnTo>
                    <a:pt x="1339" y="10567"/>
                  </a:lnTo>
                  <a:lnTo>
                    <a:pt x="1151" y="10567"/>
                  </a:lnTo>
                  <a:lnTo>
                    <a:pt x="1130" y="10505"/>
                  </a:lnTo>
                  <a:lnTo>
                    <a:pt x="1235" y="10463"/>
                  </a:lnTo>
                  <a:lnTo>
                    <a:pt x="1255" y="10379"/>
                  </a:lnTo>
                  <a:lnTo>
                    <a:pt x="1235" y="10212"/>
                  </a:lnTo>
                  <a:lnTo>
                    <a:pt x="1151" y="10170"/>
                  </a:lnTo>
                  <a:lnTo>
                    <a:pt x="1067" y="10191"/>
                  </a:lnTo>
                  <a:lnTo>
                    <a:pt x="1067" y="10212"/>
                  </a:lnTo>
                  <a:lnTo>
                    <a:pt x="1004" y="10274"/>
                  </a:lnTo>
                  <a:lnTo>
                    <a:pt x="921" y="10274"/>
                  </a:lnTo>
                  <a:lnTo>
                    <a:pt x="795" y="10149"/>
                  </a:lnTo>
                  <a:lnTo>
                    <a:pt x="816" y="10065"/>
                  </a:lnTo>
                  <a:lnTo>
                    <a:pt x="1004" y="9982"/>
                  </a:lnTo>
                  <a:lnTo>
                    <a:pt x="1151" y="9961"/>
                  </a:lnTo>
                  <a:lnTo>
                    <a:pt x="1339" y="10002"/>
                  </a:lnTo>
                  <a:lnTo>
                    <a:pt x="1423" y="10065"/>
                  </a:lnTo>
                  <a:lnTo>
                    <a:pt x="1444" y="10002"/>
                  </a:lnTo>
                  <a:lnTo>
                    <a:pt x="1444" y="9940"/>
                  </a:lnTo>
                  <a:lnTo>
                    <a:pt x="1444" y="9835"/>
                  </a:lnTo>
                  <a:lnTo>
                    <a:pt x="1423" y="9751"/>
                  </a:lnTo>
                  <a:lnTo>
                    <a:pt x="1444" y="9689"/>
                  </a:lnTo>
                  <a:lnTo>
                    <a:pt x="1527" y="9689"/>
                  </a:lnTo>
                  <a:lnTo>
                    <a:pt x="1569" y="9772"/>
                  </a:lnTo>
                  <a:lnTo>
                    <a:pt x="1653" y="9772"/>
                  </a:lnTo>
                  <a:lnTo>
                    <a:pt x="1758" y="9730"/>
                  </a:lnTo>
                  <a:lnTo>
                    <a:pt x="1946" y="9689"/>
                  </a:lnTo>
                  <a:lnTo>
                    <a:pt x="2113" y="9647"/>
                  </a:lnTo>
                  <a:lnTo>
                    <a:pt x="2218" y="9647"/>
                  </a:lnTo>
                  <a:lnTo>
                    <a:pt x="2281" y="9668"/>
                  </a:lnTo>
                  <a:lnTo>
                    <a:pt x="2323" y="9647"/>
                  </a:lnTo>
                  <a:cubicBezTo>
                    <a:pt x="2323" y="9668"/>
                    <a:pt x="2364" y="9730"/>
                    <a:pt x="2364" y="9751"/>
                  </a:cubicBezTo>
                  <a:lnTo>
                    <a:pt x="2218" y="9856"/>
                  </a:lnTo>
                  <a:lnTo>
                    <a:pt x="2218" y="9940"/>
                  </a:lnTo>
                  <a:lnTo>
                    <a:pt x="2155" y="9877"/>
                  </a:lnTo>
                  <a:lnTo>
                    <a:pt x="2051" y="9898"/>
                  </a:lnTo>
                  <a:lnTo>
                    <a:pt x="1967" y="9961"/>
                  </a:lnTo>
                  <a:lnTo>
                    <a:pt x="1904" y="9940"/>
                  </a:lnTo>
                  <a:lnTo>
                    <a:pt x="1841" y="9772"/>
                  </a:lnTo>
                  <a:lnTo>
                    <a:pt x="1779" y="9772"/>
                  </a:lnTo>
                  <a:lnTo>
                    <a:pt x="1632" y="9961"/>
                  </a:lnTo>
                  <a:lnTo>
                    <a:pt x="1632" y="10065"/>
                  </a:lnTo>
                  <a:lnTo>
                    <a:pt x="1527" y="10128"/>
                  </a:lnTo>
                  <a:lnTo>
                    <a:pt x="1486" y="10233"/>
                  </a:lnTo>
                  <a:lnTo>
                    <a:pt x="1653" y="10295"/>
                  </a:lnTo>
                  <a:lnTo>
                    <a:pt x="1674" y="10400"/>
                  </a:lnTo>
                  <a:lnTo>
                    <a:pt x="1653" y="10421"/>
                  </a:lnTo>
                  <a:lnTo>
                    <a:pt x="1653" y="10484"/>
                  </a:lnTo>
                  <a:lnTo>
                    <a:pt x="1737" y="10609"/>
                  </a:lnTo>
                  <a:lnTo>
                    <a:pt x="1862" y="10630"/>
                  </a:lnTo>
                  <a:lnTo>
                    <a:pt x="1862" y="10714"/>
                  </a:lnTo>
                  <a:lnTo>
                    <a:pt x="1904" y="10735"/>
                  </a:lnTo>
                  <a:lnTo>
                    <a:pt x="1946" y="10693"/>
                  </a:lnTo>
                  <a:lnTo>
                    <a:pt x="2009" y="10714"/>
                  </a:lnTo>
                  <a:lnTo>
                    <a:pt x="2072" y="10693"/>
                  </a:lnTo>
                  <a:lnTo>
                    <a:pt x="2072" y="10609"/>
                  </a:lnTo>
                  <a:lnTo>
                    <a:pt x="1967" y="10505"/>
                  </a:lnTo>
                  <a:lnTo>
                    <a:pt x="2009" y="10400"/>
                  </a:lnTo>
                  <a:lnTo>
                    <a:pt x="2072" y="10254"/>
                  </a:lnTo>
                  <a:lnTo>
                    <a:pt x="2197" y="10170"/>
                  </a:lnTo>
                  <a:lnTo>
                    <a:pt x="2218" y="10107"/>
                  </a:lnTo>
                  <a:lnTo>
                    <a:pt x="2364" y="10149"/>
                  </a:lnTo>
                  <a:lnTo>
                    <a:pt x="2511" y="10254"/>
                  </a:lnTo>
                  <a:lnTo>
                    <a:pt x="2574" y="10316"/>
                  </a:lnTo>
                  <a:lnTo>
                    <a:pt x="2636" y="10295"/>
                  </a:lnTo>
                  <a:lnTo>
                    <a:pt x="2699" y="10086"/>
                  </a:lnTo>
                  <a:lnTo>
                    <a:pt x="2825" y="9961"/>
                  </a:lnTo>
                  <a:lnTo>
                    <a:pt x="2825" y="9877"/>
                  </a:lnTo>
                  <a:lnTo>
                    <a:pt x="2783" y="9814"/>
                  </a:lnTo>
                  <a:lnTo>
                    <a:pt x="2741" y="9751"/>
                  </a:lnTo>
                  <a:lnTo>
                    <a:pt x="2616" y="9647"/>
                  </a:lnTo>
                  <a:lnTo>
                    <a:pt x="2532" y="9647"/>
                  </a:lnTo>
                  <a:lnTo>
                    <a:pt x="2469" y="9584"/>
                  </a:lnTo>
                  <a:lnTo>
                    <a:pt x="2302" y="9584"/>
                  </a:lnTo>
                  <a:cubicBezTo>
                    <a:pt x="2302" y="9563"/>
                    <a:pt x="2302" y="9521"/>
                    <a:pt x="2281" y="9479"/>
                  </a:cubicBezTo>
                  <a:lnTo>
                    <a:pt x="2281" y="9458"/>
                  </a:lnTo>
                  <a:lnTo>
                    <a:pt x="2406" y="9375"/>
                  </a:lnTo>
                  <a:lnTo>
                    <a:pt x="2427" y="9333"/>
                  </a:lnTo>
                  <a:lnTo>
                    <a:pt x="2574" y="9228"/>
                  </a:lnTo>
                  <a:lnTo>
                    <a:pt x="2699" y="9165"/>
                  </a:lnTo>
                  <a:lnTo>
                    <a:pt x="2888" y="9207"/>
                  </a:lnTo>
                  <a:lnTo>
                    <a:pt x="2992" y="9165"/>
                  </a:lnTo>
                  <a:lnTo>
                    <a:pt x="3034" y="9228"/>
                  </a:lnTo>
                  <a:lnTo>
                    <a:pt x="3034" y="9333"/>
                  </a:lnTo>
                  <a:lnTo>
                    <a:pt x="2950" y="9458"/>
                  </a:lnTo>
                  <a:lnTo>
                    <a:pt x="2929" y="9563"/>
                  </a:lnTo>
                  <a:lnTo>
                    <a:pt x="2992" y="9584"/>
                  </a:lnTo>
                  <a:lnTo>
                    <a:pt x="2992" y="9689"/>
                  </a:lnTo>
                  <a:lnTo>
                    <a:pt x="2992" y="9793"/>
                  </a:lnTo>
                  <a:lnTo>
                    <a:pt x="2950" y="9856"/>
                  </a:lnTo>
                  <a:lnTo>
                    <a:pt x="2992" y="9961"/>
                  </a:lnTo>
                  <a:lnTo>
                    <a:pt x="3097" y="10002"/>
                  </a:lnTo>
                  <a:lnTo>
                    <a:pt x="3243" y="10170"/>
                  </a:lnTo>
                  <a:lnTo>
                    <a:pt x="3348" y="10191"/>
                  </a:lnTo>
                  <a:lnTo>
                    <a:pt x="3432" y="10170"/>
                  </a:lnTo>
                  <a:lnTo>
                    <a:pt x="3536" y="10002"/>
                  </a:lnTo>
                  <a:lnTo>
                    <a:pt x="3536" y="9898"/>
                  </a:lnTo>
                  <a:lnTo>
                    <a:pt x="3578" y="9856"/>
                  </a:lnTo>
                  <a:lnTo>
                    <a:pt x="3620" y="9793"/>
                  </a:lnTo>
                  <a:lnTo>
                    <a:pt x="3578" y="9710"/>
                  </a:lnTo>
                  <a:lnTo>
                    <a:pt x="3662" y="9584"/>
                  </a:lnTo>
                  <a:lnTo>
                    <a:pt x="3766" y="9563"/>
                  </a:lnTo>
                  <a:lnTo>
                    <a:pt x="3850" y="9563"/>
                  </a:lnTo>
                  <a:lnTo>
                    <a:pt x="3871" y="9500"/>
                  </a:lnTo>
                  <a:lnTo>
                    <a:pt x="3850" y="9458"/>
                  </a:lnTo>
                  <a:lnTo>
                    <a:pt x="3829" y="9333"/>
                  </a:lnTo>
                  <a:lnTo>
                    <a:pt x="3620" y="9249"/>
                  </a:lnTo>
                  <a:lnTo>
                    <a:pt x="3578" y="9186"/>
                  </a:lnTo>
                  <a:lnTo>
                    <a:pt x="3641" y="9040"/>
                  </a:lnTo>
                  <a:lnTo>
                    <a:pt x="3724" y="8977"/>
                  </a:lnTo>
                  <a:lnTo>
                    <a:pt x="3766" y="8956"/>
                  </a:lnTo>
                  <a:lnTo>
                    <a:pt x="3745" y="9019"/>
                  </a:lnTo>
                  <a:lnTo>
                    <a:pt x="3745" y="9145"/>
                  </a:lnTo>
                  <a:lnTo>
                    <a:pt x="3787" y="9165"/>
                  </a:lnTo>
                  <a:lnTo>
                    <a:pt x="3850" y="9145"/>
                  </a:lnTo>
                  <a:lnTo>
                    <a:pt x="3871" y="9124"/>
                  </a:lnTo>
                  <a:lnTo>
                    <a:pt x="3955" y="9145"/>
                  </a:lnTo>
                  <a:lnTo>
                    <a:pt x="3996" y="9186"/>
                  </a:lnTo>
                  <a:lnTo>
                    <a:pt x="4059" y="9165"/>
                  </a:lnTo>
                  <a:lnTo>
                    <a:pt x="4101" y="9165"/>
                  </a:lnTo>
                  <a:lnTo>
                    <a:pt x="4080" y="9228"/>
                  </a:lnTo>
                  <a:lnTo>
                    <a:pt x="3976" y="9249"/>
                  </a:lnTo>
                  <a:lnTo>
                    <a:pt x="3976" y="9270"/>
                  </a:lnTo>
                  <a:lnTo>
                    <a:pt x="3996" y="9291"/>
                  </a:lnTo>
                  <a:lnTo>
                    <a:pt x="4080" y="9270"/>
                  </a:lnTo>
                  <a:lnTo>
                    <a:pt x="4206" y="9186"/>
                  </a:lnTo>
                  <a:lnTo>
                    <a:pt x="4499" y="9228"/>
                  </a:lnTo>
                  <a:lnTo>
                    <a:pt x="4666" y="9186"/>
                  </a:lnTo>
                  <a:lnTo>
                    <a:pt x="4603" y="9165"/>
                  </a:lnTo>
                  <a:lnTo>
                    <a:pt x="4582" y="9061"/>
                  </a:lnTo>
                  <a:lnTo>
                    <a:pt x="4603" y="8935"/>
                  </a:lnTo>
                  <a:lnTo>
                    <a:pt x="4729" y="8873"/>
                  </a:lnTo>
                  <a:lnTo>
                    <a:pt x="4833" y="8914"/>
                  </a:lnTo>
                  <a:lnTo>
                    <a:pt x="4875" y="9019"/>
                  </a:lnTo>
                  <a:lnTo>
                    <a:pt x="4833" y="9124"/>
                  </a:lnTo>
                  <a:lnTo>
                    <a:pt x="4896" y="9186"/>
                  </a:lnTo>
                  <a:lnTo>
                    <a:pt x="4980" y="9186"/>
                  </a:lnTo>
                  <a:lnTo>
                    <a:pt x="5043" y="9061"/>
                  </a:lnTo>
                  <a:lnTo>
                    <a:pt x="4980" y="8852"/>
                  </a:lnTo>
                  <a:lnTo>
                    <a:pt x="5001" y="8726"/>
                  </a:lnTo>
                  <a:lnTo>
                    <a:pt x="5126" y="8621"/>
                  </a:lnTo>
                  <a:lnTo>
                    <a:pt x="5210" y="8621"/>
                  </a:lnTo>
                  <a:lnTo>
                    <a:pt x="5231" y="8559"/>
                  </a:lnTo>
                  <a:lnTo>
                    <a:pt x="5189" y="8496"/>
                  </a:lnTo>
                  <a:lnTo>
                    <a:pt x="5210" y="8349"/>
                  </a:lnTo>
                  <a:lnTo>
                    <a:pt x="5294" y="8308"/>
                  </a:lnTo>
                  <a:lnTo>
                    <a:pt x="5398" y="8329"/>
                  </a:lnTo>
                  <a:lnTo>
                    <a:pt x="5419" y="8391"/>
                  </a:lnTo>
                  <a:lnTo>
                    <a:pt x="5357" y="8454"/>
                  </a:lnTo>
                  <a:lnTo>
                    <a:pt x="5336" y="8621"/>
                  </a:lnTo>
                  <a:lnTo>
                    <a:pt x="5357" y="8956"/>
                  </a:lnTo>
                  <a:lnTo>
                    <a:pt x="5419" y="8998"/>
                  </a:lnTo>
                  <a:lnTo>
                    <a:pt x="5503" y="8935"/>
                  </a:lnTo>
                  <a:lnTo>
                    <a:pt x="5545" y="8831"/>
                  </a:lnTo>
                  <a:lnTo>
                    <a:pt x="5649" y="8831"/>
                  </a:lnTo>
                  <a:lnTo>
                    <a:pt x="5754" y="8726"/>
                  </a:lnTo>
                  <a:lnTo>
                    <a:pt x="5817" y="8580"/>
                  </a:lnTo>
                  <a:lnTo>
                    <a:pt x="5775" y="8475"/>
                  </a:lnTo>
                  <a:lnTo>
                    <a:pt x="5921" y="8370"/>
                  </a:lnTo>
                  <a:lnTo>
                    <a:pt x="5880" y="8287"/>
                  </a:lnTo>
                  <a:lnTo>
                    <a:pt x="5838" y="8224"/>
                  </a:lnTo>
                  <a:lnTo>
                    <a:pt x="5712" y="8057"/>
                  </a:lnTo>
                  <a:lnTo>
                    <a:pt x="5649" y="7910"/>
                  </a:lnTo>
                  <a:lnTo>
                    <a:pt x="5629" y="7638"/>
                  </a:lnTo>
                  <a:lnTo>
                    <a:pt x="5670" y="7324"/>
                  </a:lnTo>
                  <a:lnTo>
                    <a:pt x="5670" y="7115"/>
                  </a:lnTo>
                  <a:lnTo>
                    <a:pt x="5566" y="6717"/>
                  </a:lnTo>
                  <a:lnTo>
                    <a:pt x="5440" y="6529"/>
                  </a:lnTo>
                  <a:lnTo>
                    <a:pt x="5440" y="6383"/>
                  </a:lnTo>
                  <a:lnTo>
                    <a:pt x="5461" y="6194"/>
                  </a:lnTo>
                  <a:lnTo>
                    <a:pt x="5649" y="6111"/>
                  </a:lnTo>
                  <a:lnTo>
                    <a:pt x="5733" y="6111"/>
                  </a:lnTo>
                  <a:lnTo>
                    <a:pt x="5775" y="6194"/>
                  </a:lnTo>
                  <a:lnTo>
                    <a:pt x="5817" y="6132"/>
                  </a:lnTo>
                  <a:lnTo>
                    <a:pt x="5775" y="6006"/>
                  </a:lnTo>
                  <a:lnTo>
                    <a:pt x="5754" y="5922"/>
                  </a:lnTo>
                  <a:lnTo>
                    <a:pt x="5733" y="5880"/>
                  </a:lnTo>
                  <a:lnTo>
                    <a:pt x="5712" y="5776"/>
                  </a:lnTo>
                  <a:lnTo>
                    <a:pt x="5712" y="5713"/>
                  </a:lnTo>
                  <a:lnTo>
                    <a:pt x="5712" y="5650"/>
                  </a:lnTo>
                  <a:lnTo>
                    <a:pt x="5754" y="5567"/>
                  </a:lnTo>
                  <a:lnTo>
                    <a:pt x="5754" y="5546"/>
                  </a:lnTo>
                  <a:lnTo>
                    <a:pt x="5754" y="5462"/>
                  </a:lnTo>
                  <a:lnTo>
                    <a:pt x="5733" y="5399"/>
                  </a:lnTo>
                  <a:lnTo>
                    <a:pt x="5733" y="5274"/>
                  </a:lnTo>
                  <a:lnTo>
                    <a:pt x="5754" y="5190"/>
                  </a:lnTo>
                  <a:lnTo>
                    <a:pt x="5712" y="5127"/>
                  </a:lnTo>
                  <a:lnTo>
                    <a:pt x="5670" y="4876"/>
                  </a:lnTo>
                  <a:lnTo>
                    <a:pt x="5566" y="4709"/>
                  </a:lnTo>
                  <a:lnTo>
                    <a:pt x="5545" y="4709"/>
                  </a:lnTo>
                  <a:lnTo>
                    <a:pt x="5503" y="4667"/>
                  </a:lnTo>
                  <a:lnTo>
                    <a:pt x="5503" y="4437"/>
                  </a:lnTo>
                  <a:lnTo>
                    <a:pt x="5398" y="4332"/>
                  </a:lnTo>
                  <a:lnTo>
                    <a:pt x="5147" y="4081"/>
                  </a:lnTo>
                  <a:lnTo>
                    <a:pt x="5105" y="3976"/>
                  </a:lnTo>
                  <a:lnTo>
                    <a:pt x="5043" y="3788"/>
                  </a:lnTo>
                  <a:lnTo>
                    <a:pt x="5043" y="3600"/>
                  </a:lnTo>
                  <a:lnTo>
                    <a:pt x="5043" y="3558"/>
                  </a:lnTo>
                  <a:lnTo>
                    <a:pt x="4980" y="3600"/>
                  </a:lnTo>
                  <a:lnTo>
                    <a:pt x="4917" y="3600"/>
                  </a:lnTo>
                  <a:lnTo>
                    <a:pt x="4896" y="3579"/>
                  </a:lnTo>
                  <a:lnTo>
                    <a:pt x="4896" y="3558"/>
                  </a:lnTo>
                  <a:cubicBezTo>
                    <a:pt x="4854" y="3474"/>
                    <a:pt x="4812" y="3412"/>
                    <a:pt x="4750" y="3349"/>
                  </a:cubicBezTo>
                  <a:lnTo>
                    <a:pt x="4792" y="3265"/>
                  </a:lnTo>
                  <a:lnTo>
                    <a:pt x="4854" y="3160"/>
                  </a:lnTo>
                  <a:lnTo>
                    <a:pt x="4812" y="3077"/>
                  </a:lnTo>
                  <a:lnTo>
                    <a:pt x="4687" y="3077"/>
                  </a:lnTo>
                  <a:lnTo>
                    <a:pt x="4540" y="3056"/>
                  </a:lnTo>
                  <a:lnTo>
                    <a:pt x="4394" y="2888"/>
                  </a:lnTo>
                  <a:lnTo>
                    <a:pt x="4268" y="2930"/>
                  </a:lnTo>
                  <a:lnTo>
                    <a:pt x="4122" y="2847"/>
                  </a:lnTo>
                  <a:lnTo>
                    <a:pt x="4101" y="2763"/>
                  </a:lnTo>
                  <a:lnTo>
                    <a:pt x="4101" y="2658"/>
                  </a:lnTo>
                  <a:lnTo>
                    <a:pt x="4185" y="2575"/>
                  </a:lnTo>
                  <a:lnTo>
                    <a:pt x="4268" y="2575"/>
                  </a:lnTo>
                  <a:lnTo>
                    <a:pt x="4415" y="2679"/>
                  </a:lnTo>
                  <a:lnTo>
                    <a:pt x="4478" y="2721"/>
                  </a:lnTo>
                  <a:lnTo>
                    <a:pt x="4603" y="2533"/>
                  </a:lnTo>
                  <a:lnTo>
                    <a:pt x="4729" y="2428"/>
                  </a:lnTo>
                  <a:lnTo>
                    <a:pt x="4833" y="2428"/>
                  </a:lnTo>
                  <a:lnTo>
                    <a:pt x="4896" y="2470"/>
                  </a:lnTo>
                  <a:lnTo>
                    <a:pt x="4959" y="2512"/>
                  </a:lnTo>
                  <a:lnTo>
                    <a:pt x="5064" y="2470"/>
                  </a:lnTo>
                  <a:lnTo>
                    <a:pt x="5168" y="2575"/>
                  </a:lnTo>
                  <a:lnTo>
                    <a:pt x="5336" y="2721"/>
                  </a:lnTo>
                  <a:lnTo>
                    <a:pt x="5524" y="2784"/>
                  </a:lnTo>
                  <a:lnTo>
                    <a:pt x="5691" y="2847"/>
                  </a:lnTo>
                  <a:lnTo>
                    <a:pt x="5754" y="2930"/>
                  </a:lnTo>
                  <a:lnTo>
                    <a:pt x="5859" y="2972"/>
                  </a:lnTo>
                  <a:lnTo>
                    <a:pt x="5859" y="2888"/>
                  </a:lnTo>
                  <a:lnTo>
                    <a:pt x="5880" y="2784"/>
                  </a:lnTo>
                  <a:lnTo>
                    <a:pt x="5859" y="2658"/>
                  </a:lnTo>
                  <a:lnTo>
                    <a:pt x="5880" y="2470"/>
                  </a:lnTo>
                  <a:lnTo>
                    <a:pt x="5942" y="2240"/>
                  </a:lnTo>
                  <a:lnTo>
                    <a:pt x="6089" y="2031"/>
                  </a:lnTo>
                  <a:lnTo>
                    <a:pt x="6193" y="2010"/>
                  </a:lnTo>
                  <a:lnTo>
                    <a:pt x="6298" y="2031"/>
                  </a:lnTo>
                  <a:lnTo>
                    <a:pt x="6465" y="2031"/>
                  </a:lnTo>
                  <a:lnTo>
                    <a:pt x="6465" y="1989"/>
                  </a:lnTo>
                  <a:lnTo>
                    <a:pt x="6528" y="1926"/>
                  </a:lnTo>
                  <a:lnTo>
                    <a:pt x="6591" y="1947"/>
                  </a:lnTo>
                  <a:lnTo>
                    <a:pt x="6675" y="1947"/>
                  </a:lnTo>
                  <a:lnTo>
                    <a:pt x="6717" y="1905"/>
                  </a:lnTo>
                  <a:lnTo>
                    <a:pt x="6737" y="1821"/>
                  </a:lnTo>
                  <a:lnTo>
                    <a:pt x="6842" y="1779"/>
                  </a:lnTo>
                  <a:lnTo>
                    <a:pt x="6926" y="1717"/>
                  </a:lnTo>
                  <a:lnTo>
                    <a:pt x="6926" y="1612"/>
                  </a:lnTo>
                  <a:lnTo>
                    <a:pt x="6989" y="1591"/>
                  </a:lnTo>
                  <a:lnTo>
                    <a:pt x="7009" y="1507"/>
                  </a:lnTo>
                  <a:lnTo>
                    <a:pt x="6926" y="1507"/>
                  </a:lnTo>
                  <a:lnTo>
                    <a:pt x="6863" y="1591"/>
                  </a:lnTo>
                  <a:lnTo>
                    <a:pt x="6800" y="1675"/>
                  </a:lnTo>
                  <a:lnTo>
                    <a:pt x="6717" y="1675"/>
                  </a:lnTo>
                  <a:lnTo>
                    <a:pt x="6717" y="1612"/>
                  </a:lnTo>
                  <a:lnTo>
                    <a:pt x="6717" y="1528"/>
                  </a:lnTo>
                  <a:lnTo>
                    <a:pt x="6612" y="1403"/>
                  </a:lnTo>
                  <a:lnTo>
                    <a:pt x="6486" y="1319"/>
                  </a:lnTo>
                  <a:lnTo>
                    <a:pt x="6445" y="1277"/>
                  </a:lnTo>
                  <a:lnTo>
                    <a:pt x="6445" y="1110"/>
                  </a:lnTo>
                  <a:lnTo>
                    <a:pt x="6486" y="943"/>
                  </a:lnTo>
                  <a:lnTo>
                    <a:pt x="6486" y="838"/>
                  </a:lnTo>
                  <a:lnTo>
                    <a:pt x="6465" y="775"/>
                  </a:lnTo>
                  <a:lnTo>
                    <a:pt x="6445" y="796"/>
                  </a:lnTo>
                  <a:lnTo>
                    <a:pt x="6403" y="901"/>
                  </a:lnTo>
                  <a:lnTo>
                    <a:pt x="6298" y="1047"/>
                  </a:lnTo>
                  <a:lnTo>
                    <a:pt x="6131" y="1173"/>
                  </a:lnTo>
                  <a:lnTo>
                    <a:pt x="5963" y="1194"/>
                  </a:lnTo>
                  <a:lnTo>
                    <a:pt x="5901" y="1173"/>
                  </a:lnTo>
                  <a:lnTo>
                    <a:pt x="5838" y="1194"/>
                  </a:lnTo>
                  <a:lnTo>
                    <a:pt x="5733" y="1089"/>
                  </a:lnTo>
                  <a:lnTo>
                    <a:pt x="5608" y="1068"/>
                  </a:lnTo>
                  <a:lnTo>
                    <a:pt x="5419" y="984"/>
                  </a:lnTo>
                  <a:lnTo>
                    <a:pt x="5315" y="880"/>
                  </a:lnTo>
                  <a:lnTo>
                    <a:pt x="5210" y="859"/>
                  </a:lnTo>
                  <a:lnTo>
                    <a:pt x="5147" y="775"/>
                  </a:lnTo>
                  <a:lnTo>
                    <a:pt x="5001" y="671"/>
                  </a:lnTo>
                  <a:lnTo>
                    <a:pt x="4729" y="419"/>
                  </a:lnTo>
                  <a:lnTo>
                    <a:pt x="4645" y="252"/>
                  </a:lnTo>
                  <a:lnTo>
                    <a:pt x="4499" y="231"/>
                  </a:lnTo>
                  <a:lnTo>
                    <a:pt x="4310" y="64"/>
                  </a:lnTo>
                  <a:lnTo>
                    <a:pt x="42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76"/>
            <p:cNvSpPr/>
            <p:nvPr/>
          </p:nvSpPr>
          <p:spPr>
            <a:xfrm>
              <a:off x="4580490" y="2850992"/>
              <a:ext cx="28661" cy="38087"/>
            </a:xfrm>
            <a:custGeom>
              <a:avLst/>
              <a:gdLst/>
              <a:ahLst/>
              <a:cxnLst/>
              <a:rect l="l" t="t" r="r" b="b"/>
              <a:pathLst>
                <a:path w="2407" h="3349" extrusionOk="0">
                  <a:moveTo>
                    <a:pt x="1256" y="1"/>
                  </a:moveTo>
                  <a:lnTo>
                    <a:pt x="1005" y="126"/>
                  </a:lnTo>
                  <a:lnTo>
                    <a:pt x="628" y="189"/>
                  </a:lnTo>
                  <a:lnTo>
                    <a:pt x="419" y="377"/>
                  </a:lnTo>
                  <a:lnTo>
                    <a:pt x="210" y="419"/>
                  </a:lnTo>
                  <a:lnTo>
                    <a:pt x="21" y="586"/>
                  </a:lnTo>
                  <a:lnTo>
                    <a:pt x="0" y="712"/>
                  </a:lnTo>
                  <a:lnTo>
                    <a:pt x="0" y="733"/>
                  </a:lnTo>
                  <a:lnTo>
                    <a:pt x="105" y="649"/>
                  </a:lnTo>
                  <a:lnTo>
                    <a:pt x="293" y="691"/>
                  </a:lnTo>
                  <a:lnTo>
                    <a:pt x="210" y="712"/>
                  </a:lnTo>
                  <a:lnTo>
                    <a:pt x="419" y="921"/>
                  </a:lnTo>
                  <a:lnTo>
                    <a:pt x="565" y="1130"/>
                  </a:lnTo>
                  <a:lnTo>
                    <a:pt x="649" y="1130"/>
                  </a:lnTo>
                  <a:lnTo>
                    <a:pt x="607" y="1214"/>
                  </a:lnTo>
                  <a:lnTo>
                    <a:pt x="712" y="1319"/>
                  </a:lnTo>
                  <a:lnTo>
                    <a:pt x="733" y="1423"/>
                  </a:lnTo>
                  <a:lnTo>
                    <a:pt x="544" y="1361"/>
                  </a:lnTo>
                  <a:lnTo>
                    <a:pt x="524" y="1277"/>
                  </a:lnTo>
                  <a:lnTo>
                    <a:pt x="461" y="1381"/>
                  </a:lnTo>
                  <a:lnTo>
                    <a:pt x="398" y="1361"/>
                  </a:lnTo>
                  <a:lnTo>
                    <a:pt x="252" y="1549"/>
                  </a:lnTo>
                  <a:lnTo>
                    <a:pt x="524" y="1653"/>
                  </a:lnTo>
                  <a:lnTo>
                    <a:pt x="607" y="1633"/>
                  </a:lnTo>
                  <a:lnTo>
                    <a:pt x="649" y="1758"/>
                  </a:lnTo>
                  <a:lnTo>
                    <a:pt x="649" y="1988"/>
                  </a:lnTo>
                  <a:lnTo>
                    <a:pt x="712" y="2051"/>
                  </a:lnTo>
                  <a:lnTo>
                    <a:pt x="754" y="2009"/>
                  </a:lnTo>
                  <a:lnTo>
                    <a:pt x="858" y="2197"/>
                  </a:lnTo>
                  <a:lnTo>
                    <a:pt x="670" y="2323"/>
                  </a:lnTo>
                  <a:lnTo>
                    <a:pt x="670" y="2386"/>
                  </a:lnTo>
                  <a:lnTo>
                    <a:pt x="754" y="2469"/>
                  </a:lnTo>
                  <a:lnTo>
                    <a:pt x="754" y="2574"/>
                  </a:lnTo>
                  <a:lnTo>
                    <a:pt x="670" y="2595"/>
                  </a:lnTo>
                  <a:lnTo>
                    <a:pt x="670" y="2700"/>
                  </a:lnTo>
                  <a:lnTo>
                    <a:pt x="733" y="2804"/>
                  </a:lnTo>
                  <a:lnTo>
                    <a:pt x="670" y="2804"/>
                  </a:lnTo>
                  <a:lnTo>
                    <a:pt x="816" y="3097"/>
                  </a:lnTo>
                  <a:lnTo>
                    <a:pt x="879" y="3097"/>
                  </a:lnTo>
                  <a:lnTo>
                    <a:pt x="921" y="3223"/>
                  </a:lnTo>
                  <a:lnTo>
                    <a:pt x="963" y="3244"/>
                  </a:lnTo>
                  <a:lnTo>
                    <a:pt x="963" y="3348"/>
                  </a:lnTo>
                  <a:lnTo>
                    <a:pt x="1047" y="3306"/>
                  </a:lnTo>
                  <a:lnTo>
                    <a:pt x="1047" y="3139"/>
                  </a:lnTo>
                  <a:lnTo>
                    <a:pt x="1088" y="3223"/>
                  </a:lnTo>
                  <a:lnTo>
                    <a:pt x="1172" y="3118"/>
                  </a:lnTo>
                  <a:lnTo>
                    <a:pt x="1444" y="2888"/>
                  </a:lnTo>
                  <a:lnTo>
                    <a:pt x="1549" y="2846"/>
                  </a:lnTo>
                  <a:lnTo>
                    <a:pt x="1570" y="2909"/>
                  </a:lnTo>
                  <a:lnTo>
                    <a:pt x="1653" y="2825"/>
                  </a:lnTo>
                  <a:lnTo>
                    <a:pt x="1695" y="2825"/>
                  </a:lnTo>
                  <a:lnTo>
                    <a:pt x="1758" y="2930"/>
                  </a:lnTo>
                  <a:lnTo>
                    <a:pt x="1863" y="2909"/>
                  </a:lnTo>
                  <a:lnTo>
                    <a:pt x="1905" y="2951"/>
                  </a:lnTo>
                  <a:lnTo>
                    <a:pt x="1967" y="2909"/>
                  </a:lnTo>
                  <a:lnTo>
                    <a:pt x="1925" y="2825"/>
                  </a:lnTo>
                  <a:lnTo>
                    <a:pt x="2072" y="2741"/>
                  </a:lnTo>
                  <a:lnTo>
                    <a:pt x="2197" y="2741"/>
                  </a:lnTo>
                  <a:lnTo>
                    <a:pt x="2344" y="2532"/>
                  </a:lnTo>
                  <a:lnTo>
                    <a:pt x="2323" y="2490"/>
                  </a:lnTo>
                  <a:lnTo>
                    <a:pt x="2407" y="2428"/>
                  </a:lnTo>
                  <a:lnTo>
                    <a:pt x="2344" y="1988"/>
                  </a:lnTo>
                  <a:lnTo>
                    <a:pt x="2323" y="1988"/>
                  </a:lnTo>
                  <a:lnTo>
                    <a:pt x="2281" y="2009"/>
                  </a:lnTo>
                  <a:lnTo>
                    <a:pt x="2281" y="1884"/>
                  </a:lnTo>
                  <a:lnTo>
                    <a:pt x="2197" y="1486"/>
                  </a:lnTo>
                  <a:lnTo>
                    <a:pt x="2114" y="1381"/>
                  </a:lnTo>
                  <a:lnTo>
                    <a:pt x="2114" y="1130"/>
                  </a:lnTo>
                  <a:lnTo>
                    <a:pt x="1779" y="712"/>
                  </a:lnTo>
                  <a:lnTo>
                    <a:pt x="1465" y="398"/>
                  </a:lnTo>
                  <a:lnTo>
                    <a:pt x="12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76"/>
            <p:cNvSpPr/>
            <p:nvPr/>
          </p:nvSpPr>
          <p:spPr>
            <a:xfrm>
              <a:off x="4566534" y="2807208"/>
              <a:ext cx="32650" cy="53553"/>
            </a:xfrm>
            <a:custGeom>
              <a:avLst/>
              <a:gdLst/>
              <a:ahLst/>
              <a:cxnLst/>
              <a:rect l="l" t="t" r="r" b="b"/>
              <a:pathLst>
                <a:path w="2742" h="4709" extrusionOk="0">
                  <a:moveTo>
                    <a:pt x="2260" y="1"/>
                  </a:moveTo>
                  <a:lnTo>
                    <a:pt x="2177" y="42"/>
                  </a:lnTo>
                  <a:lnTo>
                    <a:pt x="2177" y="168"/>
                  </a:lnTo>
                  <a:lnTo>
                    <a:pt x="2177" y="273"/>
                  </a:lnTo>
                  <a:lnTo>
                    <a:pt x="2240" y="377"/>
                  </a:lnTo>
                  <a:lnTo>
                    <a:pt x="2177" y="482"/>
                  </a:lnTo>
                  <a:lnTo>
                    <a:pt x="2093" y="482"/>
                  </a:lnTo>
                  <a:lnTo>
                    <a:pt x="1988" y="607"/>
                  </a:lnTo>
                  <a:lnTo>
                    <a:pt x="1988" y="733"/>
                  </a:lnTo>
                  <a:lnTo>
                    <a:pt x="1737" y="921"/>
                  </a:lnTo>
                  <a:lnTo>
                    <a:pt x="1612" y="921"/>
                  </a:lnTo>
                  <a:lnTo>
                    <a:pt x="1528" y="1005"/>
                  </a:lnTo>
                  <a:lnTo>
                    <a:pt x="1633" y="1089"/>
                  </a:lnTo>
                  <a:lnTo>
                    <a:pt x="1779" y="1214"/>
                  </a:lnTo>
                  <a:lnTo>
                    <a:pt x="1779" y="1298"/>
                  </a:lnTo>
                  <a:lnTo>
                    <a:pt x="1716" y="1444"/>
                  </a:lnTo>
                  <a:lnTo>
                    <a:pt x="1570" y="1423"/>
                  </a:lnTo>
                  <a:lnTo>
                    <a:pt x="1319" y="1444"/>
                  </a:lnTo>
                  <a:lnTo>
                    <a:pt x="1193" y="1402"/>
                  </a:lnTo>
                  <a:lnTo>
                    <a:pt x="1089" y="1444"/>
                  </a:lnTo>
                  <a:lnTo>
                    <a:pt x="1005" y="1361"/>
                  </a:lnTo>
                  <a:lnTo>
                    <a:pt x="942" y="1319"/>
                  </a:lnTo>
                  <a:lnTo>
                    <a:pt x="838" y="1151"/>
                  </a:lnTo>
                  <a:lnTo>
                    <a:pt x="691" y="1298"/>
                  </a:lnTo>
                  <a:lnTo>
                    <a:pt x="691" y="1465"/>
                  </a:lnTo>
                  <a:lnTo>
                    <a:pt x="691" y="1528"/>
                  </a:lnTo>
                  <a:lnTo>
                    <a:pt x="649" y="1633"/>
                  </a:lnTo>
                  <a:lnTo>
                    <a:pt x="566" y="1926"/>
                  </a:lnTo>
                  <a:lnTo>
                    <a:pt x="461" y="1967"/>
                  </a:lnTo>
                  <a:lnTo>
                    <a:pt x="356" y="2156"/>
                  </a:lnTo>
                  <a:lnTo>
                    <a:pt x="210" y="2260"/>
                  </a:lnTo>
                  <a:lnTo>
                    <a:pt x="210" y="2365"/>
                  </a:lnTo>
                  <a:lnTo>
                    <a:pt x="147" y="2511"/>
                  </a:lnTo>
                  <a:lnTo>
                    <a:pt x="1" y="2616"/>
                  </a:lnTo>
                  <a:lnTo>
                    <a:pt x="1" y="2972"/>
                  </a:lnTo>
                  <a:lnTo>
                    <a:pt x="22" y="3014"/>
                  </a:lnTo>
                  <a:lnTo>
                    <a:pt x="43" y="2993"/>
                  </a:lnTo>
                  <a:lnTo>
                    <a:pt x="84" y="3202"/>
                  </a:lnTo>
                  <a:lnTo>
                    <a:pt x="168" y="3139"/>
                  </a:lnTo>
                  <a:lnTo>
                    <a:pt x="168" y="3034"/>
                  </a:lnTo>
                  <a:lnTo>
                    <a:pt x="315" y="3118"/>
                  </a:lnTo>
                  <a:lnTo>
                    <a:pt x="356" y="3202"/>
                  </a:lnTo>
                  <a:lnTo>
                    <a:pt x="545" y="3181"/>
                  </a:lnTo>
                  <a:lnTo>
                    <a:pt x="587" y="3097"/>
                  </a:lnTo>
                  <a:lnTo>
                    <a:pt x="670" y="3097"/>
                  </a:lnTo>
                  <a:lnTo>
                    <a:pt x="649" y="3181"/>
                  </a:lnTo>
                  <a:lnTo>
                    <a:pt x="566" y="3223"/>
                  </a:lnTo>
                  <a:lnTo>
                    <a:pt x="649" y="3348"/>
                  </a:lnTo>
                  <a:lnTo>
                    <a:pt x="524" y="3558"/>
                  </a:lnTo>
                  <a:lnTo>
                    <a:pt x="524" y="3851"/>
                  </a:lnTo>
                  <a:lnTo>
                    <a:pt x="545" y="3913"/>
                  </a:lnTo>
                  <a:lnTo>
                    <a:pt x="775" y="3913"/>
                  </a:lnTo>
                  <a:lnTo>
                    <a:pt x="880" y="3851"/>
                  </a:lnTo>
                  <a:lnTo>
                    <a:pt x="754" y="3955"/>
                  </a:lnTo>
                  <a:lnTo>
                    <a:pt x="608" y="3955"/>
                  </a:lnTo>
                  <a:lnTo>
                    <a:pt x="545" y="4143"/>
                  </a:lnTo>
                  <a:lnTo>
                    <a:pt x="524" y="4374"/>
                  </a:lnTo>
                  <a:lnTo>
                    <a:pt x="482" y="4478"/>
                  </a:lnTo>
                  <a:lnTo>
                    <a:pt x="545" y="4478"/>
                  </a:lnTo>
                  <a:lnTo>
                    <a:pt x="649" y="4436"/>
                  </a:lnTo>
                  <a:lnTo>
                    <a:pt x="775" y="4478"/>
                  </a:lnTo>
                  <a:lnTo>
                    <a:pt x="670" y="4646"/>
                  </a:lnTo>
                  <a:lnTo>
                    <a:pt x="691" y="4708"/>
                  </a:lnTo>
                  <a:lnTo>
                    <a:pt x="838" y="4604"/>
                  </a:lnTo>
                  <a:lnTo>
                    <a:pt x="900" y="4667"/>
                  </a:lnTo>
                  <a:lnTo>
                    <a:pt x="1005" y="4541"/>
                  </a:lnTo>
                  <a:lnTo>
                    <a:pt x="963" y="4478"/>
                  </a:lnTo>
                  <a:lnTo>
                    <a:pt x="1047" y="4436"/>
                  </a:lnTo>
                  <a:lnTo>
                    <a:pt x="1172" y="4562"/>
                  </a:lnTo>
                  <a:lnTo>
                    <a:pt x="1193" y="4436"/>
                  </a:lnTo>
                  <a:lnTo>
                    <a:pt x="1382" y="4269"/>
                  </a:lnTo>
                  <a:lnTo>
                    <a:pt x="1591" y="4227"/>
                  </a:lnTo>
                  <a:lnTo>
                    <a:pt x="1800" y="4039"/>
                  </a:lnTo>
                  <a:lnTo>
                    <a:pt x="2177" y="3976"/>
                  </a:lnTo>
                  <a:lnTo>
                    <a:pt x="2428" y="3851"/>
                  </a:lnTo>
                  <a:lnTo>
                    <a:pt x="2344" y="3725"/>
                  </a:lnTo>
                  <a:lnTo>
                    <a:pt x="1926" y="3495"/>
                  </a:lnTo>
                  <a:lnTo>
                    <a:pt x="1884" y="3390"/>
                  </a:lnTo>
                  <a:lnTo>
                    <a:pt x="1654" y="3348"/>
                  </a:lnTo>
                  <a:lnTo>
                    <a:pt x="1612" y="3202"/>
                  </a:lnTo>
                  <a:lnTo>
                    <a:pt x="1654" y="3118"/>
                  </a:lnTo>
                  <a:lnTo>
                    <a:pt x="1633" y="2993"/>
                  </a:lnTo>
                  <a:lnTo>
                    <a:pt x="1633" y="2867"/>
                  </a:lnTo>
                  <a:lnTo>
                    <a:pt x="1800" y="2762"/>
                  </a:lnTo>
                  <a:lnTo>
                    <a:pt x="1821" y="2616"/>
                  </a:lnTo>
                  <a:lnTo>
                    <a:pt x="1947" y="2574"/>
                  </a:lnTo>
                  <a:lnTo>
                    <a:pt x="2051" y="2574"/>
                  </a:lnTo>
                  <a:lnTo>
                    <a:pt x="2093" y="2490"/>
                  </a:lnTo>
                  <a:lnTo>
                    <a:pt x="2156" y="2449"/>
                  </a:lnTo>
                  <a:lnTo>
                    <a:pt x="2135" y="2344"/>
                  </a:lnTo>
                  <a:lnTo>
                    <a:pt x="2428" y="2051"/>
                  </a:lnTo>
                  <a:lnTo>
                    <a:pt x="2407" y="1988"/>
                  </a:lnTo>
                  <a:lnTo>
                    <a:pt x="2553" y="1863"/>
                  </a:lnTo>
                  <a:lnTo>
                    <a:pt x="2574" y="1737"/>
                  </a:lnTo>
                  <a:lnTo>
                    <a:pt x="2512" y="1654"/>
                  </a:lnTo>
                  <a:lnTo>
                    <a:pt x="2512" y="1361"/>
                  </a:lnTo>
                  <a:lnTo>
                    <a:pt x="2365" y="1256"/>
                  </a:lnTo>
                  <a:lnTo>
                    <a:pt x="2365" y="1110"/>
                  </a:lnTo>
                  <a:lnTo>
                    <a:pt x="2449" y="817"/>
                  </a:lnTo>
                  <a:lnTo>
                    <a:pt x="2449" y="691"/>
                  </a:lnTo>
                  <a:lnTo>
                    <a:pt x="2532" y="691"/>
                  </a:lnTo>
                  <a:lnTo>
                    <a:pt x="2721" y="482"/>
                  </a:lnTo>
                  <a:lnTo>
                    <a:pt x="2742" y="482"/>
                  </a:lnTo>
                  <a:lnTo>
                    <a:pt x="2637" y="356"/>
                  </a:lnTo>
                  <a:lnTo>
                    <a:pt x="2616" y="293"/>
                  </a:lnTo>
                  <a:lnTo>
                    <a:pt x="2428" y="273"/>
                  </a:lnTo>
                  <a:lnTo>
                    <a:pt x="2365" y="189"/>
                  </a:lnTo>
                  <a:lnTo>
                    <a:pt x="2365" y="84"/>
                  </a:lnTo>
                  <a:lnTo>
                    <a:pt x="22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76"/>
            <p:cNvSpPr/>
            <p:nvPr/>
          </p:nvSpPr>
          <p:spPr>
            <a:xfrm>
              <a:off x="4301938" y="2737722"/>
              <a:ext cx="211787" cy="95438"/>
            </a:xfrm>
            <a:custGeom>
              <a:avLst/>
              <a:gdLst/>
              <a:ahLst/>
              <a:cxnLst/>
              <a:rect l="l" t="t" r="r" b="b"/>
              <a:pathLst>
                <a:path w="17786" h="8392" extrusionOk="0">
                  <a:moveTo>
                    <a:pt x="5232" y="1"/>
                  </a:moveTo>
                  <a:lnTo>
                    <a:pt x="5169" y="85"/>
                  </a:lnTo>
                  <a:lnTo>
                    <a:pt x="5169" y="147"/>
                  </a:lnTo>
                  <a:lnTo>
                    <a:pt x="5190" y="252"/>
                  </a:lnTo>
                  <a:lnTo>
                    <a:pt x="5169" y="336"/>
                  </a:lnTo>
                  <a:lnTo>
                    <a:pt x="5085" y="336"/>
                  </a:lnTo>
                  <a:lnTo>
                    <a:pt x="5002" y="357"/>
                  </a:lnTo>
                  <a:lnTo>
                    <a:pt x="4918" y="461"/>
                  </a:lnTo>
                  <a:lnTo>
                    <a:pt x="4918" y="545"/>
                  </a:lnTo>
                  <a:lnTo>
                    <a:pt x="4813" y="670"/>
                  </a:lnTo>
                  <a:lnTo>
                    <a:pt x="4813" y="963"/>
                  </a:lnTo>
                  <a:lnTo>
                    <a:pt x="4855" y="1089"/>
                  </a:lnTo>
                  <a:lnTo>
                    <a:pt x="5023" y="1152"/>
                  </a:lnTo>
                  <a:lnTo>
                    <a:pt x="5085" y="1214"/>
                  </a:lnTo>
                  <a:lnTo>
                    <a:pt x="5190" y="1256"/>
                  </a:lnTo>
                  <a:lnTo>
                    <a:pt x="5211" y="1340"/>
                  </a:lnTo>
                  <a:lnTo>
                    <a:pt x="5190" y="1507"/>
                  </a:lnTo>
                  <a:lnTo>
                    <a:pt x="5190" y="1696"/>
                  </a:lnTo>
                  <a:lnTo>
                    <a:pt x="5295" y="1779"/>
                  </a:lnTo>
                  <a:lnTo>
                    <a:pt x="5378" y="1863"/>
                  </a:lnTo>
                  <a:lnTo>
                    <a:pt x="5232" y="2010"/>
                  </a:lnTo>
                  <a:lnTo>
                    <a:pt x="5043" y="2030"/>
                  </a:lnTo>
                  <a:lnTo>
                    <a:pt x="4960" y="2010"/>
                  </a:lnTo>
                  <a:lnTo>
                    <a:pt x="4918" y="2072"/>
                  </a:lnTo>
                  <a:lnTo>
                    <a:pt x="4813" y="2072"/>
                  </a:lnTo>
                  <a:lnTo>
                    <a:pt x="4709" y="2010"/>
                  </a:lnTo>
                  <a:lnTo>
                    <a:pt x="4479" y="2010"/>
                  </a:lnTo>
                  <a:lnTo>
                    <a:pt x="4374" y="2030"/>
                  </a:lnTo>
                  <a:lnTo>
                    <a:pt x="4290" y="1989"/>
                  </a:lnTo>
                  <a:lnTo>
                    <a:pt x="4186" y="1968"/>
                  </a:lnTo>
                  <a:lnTo>
                    <a:pt x="4081" y="1968"/>
                  </a:lnTo>
                  <a:lnTo>
                    <a:pt x="3955" y="2072"/>
                  </a:lnTo>
                  <a:lnTo>
                    <a:pt x="3851" y="2093"/>
                  </a:lnTo>
                  <a:lnTo>
                    <a:pt x="3767" y="2135"/>
                  </a:lnTo>
                  <a:lnTo>
                    <a:pt x="3558" y="2030"/>
                  </a:lnTo>
                  <a:lnTo>
                    <a:pt x="3453" y="1968"/>
                  </a:lnTo>
                  <a:lnTo>
                    <a:pt x="3181" y="1800"/>
                  </a:lnTo>
                  <a:lnTo>
                    <a:pt x="3139" y="1717"/>
                  </a:lnTo>
                  <a:lnTo>
                    <a:pt x="3118" y="1612"/>
                  </a:lnTo>
                  <a:lnTo>
                    <a:pt x="3077" y="1549"/>
                  </a:lnTo>
                  <a:lnTo>
                    <a:pt x="2888" y="1549"/>
                  </a:lnTo>
                  <a:lnTo>
                    <a:pt x="2805" y="1591"/>
                  </a:lnTo>
                  <a:lnTo>
                    <a:pt x="2700" y="1591"/>
                  </a:lnTo>
                  <a:lnTo>
                    <a:pt x="2658" y="1612"/>
                  </a:lnTo>
                  <a:lnTo>
                    <a:pt x="2512" y="1612"/>
                  </a:lnTo>
                  <a:lnTo>
                    <a:pt x="2470" y="1549"/>
                  </a:lnTo>
                  <a:lnTo>
                    <a:pt x="2428" y="1486"/>
                  </a:lnTo>
                  <a:lnTo>
                    <a:pt x="2365" y="1382"/>
                  </a:lnTo>
                  <a:lnTo>
                    <a:pt x="2344" y="1382"/>
                  </a:lnTo>
                  <a:lnTo>
                    <a:pt x="2261" y="1445"/>
                  </a:lnTo>
                  <a:lnTo>
                    <a:pt x="2030" y="1445"/>
                  </a:lnTo>
                  <a:lnTo>
                    <a:pt x="1905" y="1466"/>
                  </a:lnTo>
                  <a:lnTo>
                    <a:pt x="1717" y="1486"/>
                  </a:lnTo>
                  <a:lnTo>
                    <a:pt x="1633" y="1549"/>
                  </a:lnTo>
                  <a:lnTo>
                    <a:pt x="1549" y="1675"/>
                  </a:lnTo>
                  <a:lnTo>
                    <a:pt x="1466" y="1717"/>
                  </a:lnTo>
                  <a:lnTo>
                    <a:pt x="1298" y="1675"/>
                  </a:lnTo>
                  <a:lnTo>
                    <a:pt x="1256" y="1717"/>
                  </a:lnTo>
                  <a:lnTo>
                    <a:pt x="1256" y="1800"/>
                  </a:lnTo>
                  <a:lnTo>
                    <a:pt x="1319" y="1863"/>
                  </a:lnTo>
                  <a:lnTo>
                    <a:pt x="1256" y="1884"/>
                  </a:lnTo>
                  <a:lnTo>
                    <a:pt x="1193" y="2010"/>
                  </a:lnTo>
                  <a:lnTo>
                    <a:pt x="1110" y="2030"/>
                  </a:lnTo>
                  <a:lnTo>
                    <a:pt x="1005" y="2114"/>
                  </a:lnTo>
                  <a:lnTo>
                    <a:pt x="1005" y="2198"/>
                  </a:lnTo>
                  <a:lnTo>
                    <a:pt x="838" y="2282"/>
                  </a:lnTo>
                  <a:lnTo>
                    <a:pt x="817" y="2386"/>
                  </a:lnTo>
                  <a:lnTo>
                    <a:pt x="796" y="2512"/>
                  </a:lnTo>
                  <a:lnTo>
                    <a:pt x="608" y="2554"/>
                  </a:lnTo>
                  <a:lnTo>
                    <a:pt x="503" y="2658"/>
                  </a:lnTo>
                  <a:lnTo>
                    <a:pt x="482" y="2742"/>
                  </a:lnTo>
                  <a:lnTo>
                    <a:pt x="210" y="2721"/>
                  </a:lnTo>
                  <a:lnTo>
                    <a:pt x="105" y="2763"/>
                  </a:lnTo>
                  <a:lnTo>
                    <a:pt x="1" y="2972"/>
                  </a:lnTo>
                  <a:lnTo>
                    <a:pt x="1" y="3014"/>
                  </a:lnTo>
                  <a:lnTo>
                    <a:pt x="43" y="3056"/>
                  </a:lnTo>
                  <a:lnTo>
                    <a:pt x="43" y="3181"/>
                  </a:lnTo>
                  <a:lnTo>
                    <a:pt x="64" y="3223"/>
                  </a:lnTo>
                  <a:lnTo>
                    <a:pt x="105" y="3286"/>
                  </a:lnTo>
                  <a:lnTo>
                    <a:pt x="147" y="3286"/>
                  </a:lnTo>
                  <a:lnTo>
                    <a:pt x="147" y="3244"/>
                  </a:lnTo>
                  <a:lnTo>
                    <a:pt x="168" y="3244"/>
                  </a:lnTo>
                  <a:lnTo>
                    <a:pt x="189" y="3286"/>
                  </a:lnTo>
                  <a:lnTo>
                    <a:pt x="189" y="3370"/>
                  </a:lnTo>
                  <a:lnTo>
                    <a:pt x="210" y="3453"/>
                  </a:lnTo>
                  <a:lnTo>
                    <a:pt x="294" y="3495"/>
                  </a:lnTo>
                  <a:lnTo>
                    <a:pt x="336" y="3537"/>
                  </a:lnTo>
                  <a:lnTo>
                    <a:pt x="461" y="3642"/>
                  </a:lnTo>
                  <a:lnTo>
                    <a:pt x="566" y="3704"/>
                  </a:lnTo>
                  <a:lnTo>
                    <a:pt x="629" y="3788"/>
                  </a:lnTo>
                  <a:lnTo>
                    <a:pt x="629" y="3851"/>
                  </a:lnTo>
                  <a:lnTo>
                    <a:pt x="670" y="3914"/>
                  </a:lnTo>
                  <a:lnTo>
                    <a:pt x="796" y="3997"/>
                  </a:lnTo>
                  <a:lnTo>
                    <a:pt x="838" y="3997"/>
                  </a:lnTo>
                  <a:lnTo>
                    <a:pt x="859" y="3914"/>
                  </a:lnTo>
                  <a:lnTo>
                    <a:pt x="901" y="3872"/>
                  </a:lnTo>
                  <a:lnTo>
                    <a:pt x="1026" y="3809"/>
                  </a:lnTo>
                  <a:lnTo>
                    <a:pt x="1131" y="3809"/>
                  </a:lnTo>
                  <a:lnTo>
                    <a:pt x="1152" y="3872"/>
                  </a:lnTo>
                  <a:lnTo>
                    <a:pt x="1235" y="3976"/>
                  </a:lnTo>
                  <a:lnTo>
                    <a:pt x="1319" y="3997"/>
                  </a:lnTo>
                  <a:lnTo>
                    <a:pt x="1361" y="3976"/>
                  </a:lnTo>
                  <a:lnTo>
                    <a:pt x="1424" y="3914"/>
                  </a:lnTo>
                  <a:lnTo>
                    <a:pt x="1528" y="3914"/>
                  </a:lnTo>
                  <a:lnTo>
                    <a:pt x="1612" y="3955"/>
                  </a:lnTo>
                  <a:lnTo>
                    <a:pt x="1654" y="4018"/>
                  </a:lnTo>
                  <a:lnTo>
                    <a:pt x="1738" y="4060"/>
                  </a:lnTo>
                  <a:lnTo>
                    <a:pt x="1842" y="4123"/>
                  </a:lnTo>
                  <a:lnTo>
                    <a:pt x="1884" y="4207"/>
                  </a:lnTo>
                  <a:lnTo>
                    <a:pt x="1905" y="4311"/>
                  </a:lnTo>
                  <a:lnTo>
                    <a:pt x="1947" y="4416"/>
                  </a:lnTo>
                  <a:lnTo>
                    <a:pt x="1989" y="4499"/>
                  </a:lnTo>
                  <a:lnTo>
                    <a:pt x="2051" y="4604"/>
                  </a:lnTo>
                  <a:lnTo>
                    <a:pt x="2135" y="4646"/>
                  </a:lnTo>
                  <a:lnTo>
                    <a:pt x="2198" y="4709"/>
                  </a:lnTo>
                  <a:lnTo>
                    <a:pt x="2282" y="4834"/>
                  </a:lnTo>
                  <a:lnTo>
                    <a:pt x="2344" y="4897"/>
                  </a:lnTo>
                  <a:lnTo>
                    <a:pt x="2344" y="5023"/>
                  </a:lnTo>
                  <a:lnTo>
                    <a:pt x="2302" y="5106"/>
                  </a:lnTo>
                  <a:lnTo>
                    <a:pt x="2344" y="5232"/>
                  </a:lnTo>
                  <a:lnTo>
                    <a:pt x="2407" y="5315"/>
                  </a:lnTo>
                  <a:lnTo>
                    <a:pt x="2365" y="5420"/>
                  </a:lnTo>
                  <a:lnTo>
                    <a:pt x="2282" y="5483"/>
                  </a:lnTo>
                  <a:lnTo>
                    <a:pt x="2261" y="5546"/>
                  </a:lnTo>
                  <a:lnTo>
                    <a:pt x="2261" y="5629"/>
                  </a:lnTo>
                  <a:lnTo>
                    <a:pt x="2282" y="5734"/>
                  </a:lnTo>
                  <a:lnTo>
                    <a:pt x="2407" y="5901"/>
                  </a:lnTo>
                  <a:lnTo>
                    <a:pt x="2512" y="5985"/>
                  </a:lnTo>
                  <a:lnTo>
                    <a:pt x="3098" y="6111"/>
                  </a:lnTo>
                  <a:lnTo>
                    <a:pt x="3349" y="6090"/>
                  </a:lnTo>
                  <a:lnTo>
                    <a:pt x="3516" y="6090"/>
                  </a:lnTo>
                  <a:lnTo>
                    <a:pt x="3558" y="6048"/>
                  </a:lnTo>
                  <a:lnTo>
                    <a:pt x="3600" y="6048"/>
                  </a:lnTo>
                  <a:lnTo>
                    <a:pt x="3976" y="6111"/>
                  </a:lnTo>
                  <a:lnTo>
                    <a:pt x="4165" y="6257"/>
                  </a:lnTo>
                  <a:lnTo>
                    <a:pt x="4227" y="6299"/>
                  </a:lnTo>
                  <a:lnTo>
                    <a:pt x="4332" y="6320"/>
                  </a:lnTo>
                  <a:lnTo>
                    <a:pt x="4437" y="6320"/>
                  </a:lnTo>
                  <a:lnTo>
                    <a:pt x="4646" y="6487"/>
                  </a:lnTo>
                  <a:lnTo>
                    <a:pt x="4792" y="6571"/>
                  </a:lnTo>
                  <a:lnTo>
                    <a:pt x="5023" y="6571"/>
                  </a:lnTo>
                  <a:lnTo>
                    <a:pt x="5043" y="6675"/>
                  </a:lnTo>
                  <a:lnTo>
                    <a:pt x="5085" y="6738"/>
                  </a:lnTo>
                  <a:lnTo>
                    <a:pt x="5127" y="6738"/>
                  </a:lnTo>
                  <a:lnTo>
                    <a:pt x="5211" y="6780"/>
                  </a:lnTo>
                  <a:lnTo>
                    <a:pt x="5315" y="6885"/>
                  </a:lnTo>
                  <a:lnTo>
                    <a:pt x="5315" y="6948"/>
                  </a:lnTo>
                  <a:lnTo>
                    <a:pt x="5378" y="7115"/>
                  </a:lnTo>
                  <a:lnTo>
                    <a:pt x="5483" y="7240"/>
                  </a:lnTo>
                  <a:lnTo>
                    <a:pt x="5608" y="7408"/>
                  </a:lnTo>
                  <a:lnTo>
                    <a:pt x="5650" y="7533"/>
                  </a:lnTo>
                  <a:lnTo>
                    <a:pt x="5797" y="7784"/>
                  </a:lnTo>
                  <a:lnTo>
                    <a:pt x="5901" y="7826"/>
                  </a:lnTo>
                  <a:lnTo>
                    <a:pt x="6006" y="7784"/>
                  </a:lnTo>
                  <a:lnTo>
                    <a:pt x="6236" y="7764"/>
                  </a:lnTo>
                  <a:lnTo>
                    <a:pt x="6487" y="7784"/>
                  </a:lnTo>
                  <a:lnTo>
                    <a:pt x="6843" y="7764"/>
                  </a:lnTo>
                  <a:lnTo>
                    <a:pt x="7324" y="7826"/>
                  </a:lnTo>
                  <a:lnTo>
                    <a:pt x="7596" y="7784"/>
                  </a:lnTo>
                  <a:lnTo>
                    <a:pt x="7784" y="7722"/>
                  </a:lnTo>
                  <a:lnTo>
                    <a:pt x="7826" y="7659"/>
                  </a:lnTo>
                  <a:lnTo>
                    <a:pt x="7889" y="7617"/>
                  </a:lnTo>
                  <a:lnTo>
                    <a:pt x="7952" y="7638"/>
                  </a:lnTo>
                  <a:lnTo>
                    <a:pt x="8328" y="7638"/>
                  </a:lnTo>
                  <a:lnTo>
                    <a:pt x="8747" y="7659"/>
                  </a:lnTo>
                  <a:lnTo>
                    <a:pt x="8872" y="7680"/>
                  </a:lnTo>
                  <a:lnTo>
                    <a:pt x="9082" y="7868"/>
                  </a:lnTo>
                  <a:lnTo>
                    <a:pt x="9458" y="8036"/>
                  </a:lnTo>
                  <a:lnTo>
                    <a:pt x="9814" y="8161"/>
                  </a:lnTo>
                  <a:lnTo>
                    <a:pt x="9981" y="8182"/>
                  </a:lnTo>
                  <a:lnTo>
                    <a:pt x="10191" y="8287"/>
                  </a:lnTo>
                  <a:lnTo>
                    <a:pt x="10358" y="8266"/>
                  </a:lnTo>
                  <a:lnTo>
                    <a:pt x="10630" y="8182"/>
                  </a:lnTo>
                  <a:lnTo>
                    <a:pt x="10651" y="8287"/>
                  </a:lnTo>
                  <a:lnTo>
                    <a:pt x="10651" y="8349"/>
                  </a:lnTo>
                  <a:lnTo>
                    <a:pt x="10797" y="8391"/>
                  </a:lnTo>
                  <a:lnTo>
                    <a:pt x="10944" y="8391"/>
                  </a:lnTo>
                  <a:lnTo>
                    <a:pt x="11049" y="8287"/>
                  </a:lnTo>
                  <a:lnTo>
                    <a:pt x="11300" y="8098"/>
                  </a:lnTo>
                  <a:lnTo>
                    <a:pt x="11467" y="7931"/>
                  </a:lnTo>
                  <a:lnTo>
                    <a:pt x="11781" y="7826"/>
                  </a:lnTo>
                  <a:lnTo>
                    <a:pt x="12199" y="7659"/>
                  </a:lnTo>
                  <a:lnTo>
                    <a:pt x="12367" y="7617"/>
                  </a:lnTo>
                  <a:lnTo>
                    <a:pt x="12555" y="7554"/>
                  </a:lnTo>
                  <a:lnTo>
                    <a:pt x="12806" y="7533"/>
                  </a:lnTo>
                  <a:lnTo>
                    <a:pt x="12953" y="7533"/>
                  </a:lnTo>
                  <a:lnTo>
                    <a:pt x="13120" y="7408"/>
                  </a:lnTo>
                  <a:lnTo>
                    <a:pt x="13266" y="7303"/>
                  </a:lnTo>
                  <a:lnTo>
                    <a:pt x="13392" y="7303"/>
                  </a:lnTo>
                  <a:lnTo>
                    <a:pt x="13580" y="7240"/>
                  </a:lnTo>
                  <a:lnTo>
                    <a:pt x="13685" y="7240"/>
                  </a:lnTo>
                  <a:lnTo>
                    <a:pt x="13769" y="7031"/>
                  </a:lnTo>
                  <a:lnTo>
                    <a:pt x="13894" y="6801"/>
                  </a:lnTo>
                  <a:lnTo>
                    <a:pt x="14166" y="6508"/>
                  </a:lnTo>
                  <a:lnTo>
                    <a:pt x="14229" y="6403"/>
                  </a:lnTo>
                  <a:lnTo>
                    <a:pt x="14292" y="6299"/>
                  </a:lnTo>
                  <a:lnTo>
                    <a:pt x="14292" y="6215"/>
                  </a:lnTo>
                  <a:lnTo>
                    <a:pt x="14062" y="6090"/>
                  </a:lnTo>
                  <a:lnTo>
                    <a:pt x="13790" y="5901"/>
                  </a:lnTo>
                  <a:lnTo>
                    <a:pt x="13810" y="5839"/>
                  </a:lnTo>
                  <a:lnTo>
                    <a:pt x="13790" y="5692"/>
                  </a:lnTo>
                  <a:lnTo>
                    <a:pt x="13790" y="5462"/>
                  </a:lnTo>
                  <a:lnTo>
                    <a:pt x="13894" y="5336"/>
                  </a:lnTo>
                  <a:lnTo>
                    <a:pt x="14020" y="5232"/>
                  </a:lnTo>
                  <a:lnTo>
                    <a:pt x="14229" y="5169"/>
                  </a:lnTo>
                  <a:lnTo>
                    <a:pt x="14396" y="5211"/>
                  </a:lnTo>
                  <a:lnTo>
                    <a:pt x="14522" y="5274"/>
                  </a:lnTo>
                  <a:lnTo>
                    <a:pt x="14710" y="5357"/>
                  </a:lnTo>
                  <a:lnTo>
                    <a:pt x="14836" y="5378"/>
                  </a:lnTo>
                  <a:lnTo>
                    <a:pt x="14961" y="5441"/>
                  </a:lnTo>
                  <a:lnTo>
                    <a:pt x="15024" y="5441"/>
                  </a:lnTo>
                  <a:lnTo>
                    <a:pt x="15045" y="5336"/>
                  </a:lnTo>
                  <a:lnTo>
                    <a:pt x="15129" y="5253"/>
                  </a:lnTo>
                  <a:lnTo>
                    <a:pt x="15254" y="5148"/>
                  </a:lnTo>
                  <a:lnTo>
                    <a:pt x="15359" y="5064"/>
                  </a:lnTo>
                  <a:lnTo>
                    <a:pt x="15463" y="4855"/>
                  </a:lnTo>
                  <a:lnTo>
                    <a:pt x="15547" y="4813"/>
                  </a:lnTo>
                  <a:lnTo>
                    <a:pt x="15673" y="4834"/>
                  </a:lnTo>
                  <a:lnTo>
                    <a:pt x="15840" y="4834"/>
                  </a:lnTo>
                  <a:lnTo>
                    <a:pt x="16070" y="4646"/>
                  </a:lnTo>
                  <a:lnTo>
                    <a:pt x="16196" y="4625"/>
                  </a:lnTo>
                  <a:lnTo>
                    <a:pt x="16259" y="4541"/>
                  </a:lnTo>
                  <a:lnTo>
                    <a:pt x="16259" y="4437"/>
                  </a:lnTo>
                  <a:lnTo>
                    <a:pt x="16279" y="4269"/>
                  </a:lnTo>
                  <a:lnTo>
                    <a:pt x="16384" y="4102"/>
                  </a:lnTo>
                  <a:lnTo>
                    <a:pt x="16426" y="4018"/>
                  </a:lnTo>
                  <a:lnTo>
                    <a:pt x="16489" y="4060"/>
                  </a:lnTo>
                  <a:lnTo>
                    <a:pt x="16551" y="4018"/>
                  </a:lnTo>
                  <a:lnTo>
                    <a:pt x="16614" y="3976"/>
                  </a:lnTo>
                  <a:lnTo>
                    <a:pt x="16614" y="3872"/>
                  </a:lnTo>
                  <a:lnTo>
                    <a:pt x="16677" y="3851"/>
                  </a:lnTo>
                  <a:lnTo>
                    <a:pt x="16782" y="3914"/>
                  </a:lnTo>
                  <a:lnTo>
                    <a:pt x="16844" y="3872"/>
                  </a:lnTo>
                  <a:lnTo>
                    <a:pt x="17012" y="3746"/>
                  </a:lnTo>
                  <a:lnTo>
                    <a:pt x="17116" y="3600"/>
                  </a:lnTo>
                  <a:lnTo>
                    <a:pt x="17221" y="3579"/>
                  </a:lnTo>
                  <a:lnTo>
                    <a:pt x="17367" y="3662"/>
                  </a:lnTo>
                  <a:lnTo>
                    <a:pt x="17451" y="3600"/>
                  </a:lnTo>
                  <a:lnTo>
                    <a:pt x="17556" y="3579"/>
                  </a:lnTo>
                  <a:lnTo>
                    <a:pt x="17598" y="3642"/>
                  </a:lnTo>
                  <a:lnTo>
                    <a:pt x="17723" y="3662"/>
                  </a:lnTo>
                  <a:lnTo>
                    <a:pt x="17744" y="3579"/>
                  </a:lnTo>
                  <a:lnTo>
                    <a:pt x="17744" y="3495"/>
                  </a:lnTo>
                  <a:lnTo>
                    <a:pt x="17786" y="3453"/>
                  </a:lnTo>
                  <a:lnTo>
                    <a:pt x="17786" y="3349"/>
                  </a:lnTo>
                  <a:lnTo>
                    <a:pt x="17765" y="3265"/>
                  </a:lnTo>
                  <a:lnTo>
                    <a:pt x="17744" y="3160"/>
                  </a:lnTo>
                  <a:lnTo>
                    <a:pt x="17535" y="3014"/>
                  </a:lnTo>
                  <a:lnTo>
                    <a:pt x="17367" y="2805"/>
                  </a:lnTo>
                  <a:lnTo>
                    <a:pt x="17158" y="2616"/>
                  </a:lnTo>
                  <a:lnTo>
                    <a:pt x="17012" y="2428"/>
                  </a:lnTo>
                  <a:lnTo>
                    <a:pt x="16740" y="2344"/>
                  </a:lnTo>
                  <a:lnTo>
                    <a:pt x="16698" y="2407"/>
                  </a:lnTo>
                  <a:lnTo>
                    <a:pt x="16531" y="2449"/>
                  </a:lnTo>
                  <a:lnTo>
                    <a:pt x="16531" y="2554"/>
                  </a:lnTo>
                  <a:lnTo>
                    <a:pt x="16531" y="2700"/>
                  </a:lnTo>
                  <a:lnTo>
                    <a:pt x="16405" y="2909"/>
                  </a:lnTo>
                  <a:lnTo>
                    <a:pt x="16300" y="2805"/>
                  </a:lnTo>
                  <a:lnTo>
                    <a:pt x="16028" y="2742"/>
                  </a:lnTo>
                  <a:lnTo>
                    <a:pt x="15798" y="2742"/>
                  </a:lnTo>
                  <a:lnTo>
                    <a:pt x="15631" y="2909"/>
                  </a:lnTo>
                  <a:lnTo>
                    <a:pt x="15359" y="2763"/>
                  </a:lnTo>
                  <a:lnTo>
                    <a:pt x="15254" y="2595"/>
                  </a:lnTo>
                  <a:lnTo>
                    <a:pt x="15338" y="2323"/>
                  </a:lnTo>
                  <a:lnTo>
                    <a:pt x="15317" y="2219"/>
                  </a:lnTo>
                  <a:lnTo>
                    <a:pt x="15359" y="2030"/>
                  </a:lnTo>
                  <a:lnTo>
                    <a:pt x="15338" y="1863"/>
                  </a:lnTo>
                  <a:lnTo>
                    <a:pt x="15463" y="963"/>
                  </a:lnTo>
                  <a:lnTo>
                    <a:pt x="15463" y="942"/>
                  </a:lnTo>
                  <a:lnTo>
                    <a:pt x="15422" y="880"/>
                  </a:lnTo>
                  <a:lnTo>
                    <a:pt x="15212" y="838"/>
                  </a:lnTo>
                  <a:lnTo>
                    <a:pt x="14982" y="859"/>
                  </a:lnTo>
                  <a:lnTo>
                    <a:pt x="14982" y="922"/>
                  </a:lnTo>
                  <a:lnTo>
                    <a:pt x="14857" y="984"/>
                  </a:lnTo>
                  <a:lnTo>
                    <a:pt x="14752" y="984"/>
                  </a:lnTo>
                  <a:lnTo>
                    <a:pt x="14710" y="942"/>
                  </a:lnTo>
                  <a:lnTo>
                    <a:pt x="14606" y="1026"/>
                  </a:lnTo>
                  <a:lnTo>
                    <a:pt x="14501" y="963"/>
                  </a:lnTo>
                  <a:lnTo>
                    <a:pt x="14438" y="880"/>
                  </a:lnTo>
                  <a:lnTo>
                    <a:pt x="14313" y="775"/>
                  </a:lnTo>
                  <a:lnTo>
                    <a:pt x="14208" y="775"/>
                  </a:lnTo>
                  <a:lnTo>
                    <a:pt x="14020" y="838"/>
                  </a:lnTo>
                  <a:lnTo>
                    <a:pt x="13999" y="775"/>
                  </a:lnTo>
                  <a:lnTo>
                    <a:pt x="13894" y="775"/>
                  </a:lnTo>
                  <a:lnTo>
                    <a:pt x="13790" y="859"/>
                  </a:lnTo>
                  <a:lnTo>
                    <a:pt x="13769" y="984"/>
                  </a:lnTo>
                  <a:lnTo>
                    <a:pt x="13685" y="1068"/>
                  </a:lnTo>
                  <a:lnTo>
                    <a:pt x="13559" y="1131"/>
                  </a:lnTo>
                  <a:lnTo>
                    <a:pt x="13476" y="1256"/>
                  </a:lnTo>
                  <a:lnTo>
                    <a:pt x="13476" y="1298"/>
                  </a:lnTo>
                  <a:lnTo>
                    <a:pt x="13455" y="1403"/>
                  </a:lnTo>
                  <a:lnTo>
                    <a:pt x="13350" y="1507"/>
                  </a:lnTo>
                  <a:lnTo>
                    <a:pt x="12973" y="1507"/>
                  </a:lnTo>
                  <a:lnTo>
                    <a:pt x="12869" y="1612"/>
                  </a:lnTo>
                  <a:lnTo>
                    <a:pt x="12743" y="1612"/>
                  </a:lnTo>
                  <a:lnTo>
                    <a:pt x="12534" y="1758"/>
                  </a:lnTo>
                  <a:lnTo>
                    <a:pt x="12429" y="1905"/>
                  </a:lnTo>
                  <a:lnTo>
                    <a:pt x="12367" y="1905"/>
                  </a:lnTo>
                  <a:lnTo>
                    <a:pt x="12283" y="1863"/>
                  </a:lnTo>
                  <a:lnTo>
                    <a:pt x="12137" y="1863"/>
                  </a:lnTo>
                  <a:lnTo>
                    <a:pt x="12095" y="1884"/>
                  </a:lnTo>
                  <a:lnTo>
                    <a:pt x="11927" y="1905"/>
                  </a:lnTo>
                  <a:lnTo>
                    <a:pt x="11593" y="1905"/>
                  </a:lnTo>
                  <a:lnTo>
                    <a:pt x="11362" y="1863"/>
                  </a:lnTo>
                  <a:lnTo>
                    <a:pt x="11090" y="1884"/>
                  </a:lnTo>
                  <a:lnTo>
                    <a:pt x="11028" y="1884"/>
                  </a:lnTo>
                  <a:lnTo>
                    <a:pt x="10923" y="1758"/>
                  </a:lnTo>
                  <a:lnTo>
                    <a:pt x="10839" y="1758"/>
                  </a:lnTo>
                  <a:lnTo>
                    <a:pt x="10756" y="1696"/>
                  </a:lnTo>
                  <a:lnTo>
                    <a:pt x="10651" y="1612"/>
                  </a:lnTo>
                  <a:lnTo>
                    <a:pt x="10609" y="1445"/>
                  </a:lnTo>
                  <a:lnTo>
                    <a:pt x="10525" y="1382"/>
                  </a:lnTo>
                  <a:lnTo>
                    <a:pt x="10421" y="1403"/>
                  </a:lnTo>
                  <a:lnTo>
                    <a:pt x="10232" y="1403"/>
                  </a:lnTo>
                  <a:lnTo>
                    <a:pt x="10044" y="1340"/>
                  </a:lnTo>
                  <a:lnTo>
                    <a:pt x="9919" y="1173"/>
                  </a:lnTo>
                  <a:lnTo>
                    <a:pt x="9521" y="1173"/>
                  </a:lnTo>
                  <a:lnTo>
                    <a:pt x="9396" y="1089"/>
                  </a:lnTo>
                  <a:lnTo>
                    <a:pt x="9270" y="1131"/>
                  </a:lnTo>
                  <a:lnTo>
                    <a:pt x="9103" y="1152"/>
                  </a:lnTo>
                  <a:lnTo>
                    <a:pt x="8977" y="1194"/>
                  </a:lnTo>
                  <a:lnTo>
                    <a:pt x="8768" y="1214"/>
                  </a:lnTo>
                  <a:lnTo>
                    <a:pt x="8580" y="1277"/>
                  </a:lnTo>
                  <a:lnTo>
                    <a:pt x="8517" y="1382"/>
                  </a:lnTo>
                  <a:lnTo>
                    <a:pt x="8433" y="1403"/>
                  </a:lnTo>
                  <a:lnTo>
                    <a:pt x="8349" y="1382"/>
                  </a:lnTo>
                  <a:lnTo>
                    <a:pt x="8266" y="1382"/>
                  </a:lnTo>
                  <a:lnTo>
                    <a:pt x="8182" y="1445"/>
                  </a:lnTo>
                  <a:lnTo>
                    <a:pt x="8015" y="1445"/>
                  </a:lnTo>
                  <a:lnTo>
                    <a:pt x="7952" y="1466"/>
                  </a:lnTo>
                  <a:lnTo>
                    <a:pt x="7889" y="1466"/>
                  </a:lnTo>
                  <a:lnTo>
                    <a:pt x="7722" y="1361"/>
                  </a:lnTo>
                  <a:lnTo>
                    <a:pt x="7533" y="1340"/>
                  </a:lnTo>
                  <a:lnTo>
                    <a:pt x="7512" y="1256"/>
                  </a:lnTo>
                  <a:lnTo>
                    <a:pt x="7387" y="1152"/>
                  </a:lnTo>
                  <a:lnTo>
                    <a:pt x="7324" y="1152"/>
                  </a:lnTo>
                  <a:lnTo>
                    <a:pt x="7261" y="1089"/>
                  </a:lnTo>
                  <a:lnTo>
                    <a:pt x="7261" y="984"/>
                  </a:lnTo>
                  <a:lnTo>
                    <a:pt x="7199" y="859"/>
                  </a:lnTo>
                  <a:lnTo>
                    <a:pt x="7136" y="817"/>
                  </a:lnTo>
                  <a:lnTo>
                    <a:pt x="7136" y="691"/>
                  </a:lnTo>
                  <a:lnTo>
                    <a:pt x="7094" y="629"/>
                  </a:lnTo>
                  <a:lnTo>
                    <a:pt x="7094" y="566"/>
                  </a:lnTo>
                  <a:lnTo>
                    <a:pt x="7052" y="461"/>
                  </a:lnTo>
                  <a:lnTo>
                    <a:pt x="6947" y="440"/>
                  </a:lnTo>
                  <a:lnTo>
                    <a:pt x="6696" y="440"/>
                  </a:lnTo>
                  <a:lnTo>
                    <a:pt x="6592" y="419"/>
                  </a:lnTo>
                  <a:lnTo>
                    <a:pt x="6529" y="398"/>
                  </a:lnTo>
                  <a:lnTo>
                    <a:pt x="6383" y="357"/>
                  </a:lnTo>
                  <a:lnTo>
                    <a:pt x="6341" y="315"/>
                  </a:lnTo>
                  <a:lnTo>
                    <a:pt x="6257" y="252"/>
                  </a:lnTo>
                  <a:lnTo>
                    <a:pt x="5901" y="252"/>
                  </a:lnTo>
                  <a:lnTo>
                    <a:pt x="5755" y="210"/>
                  </a:lnTo>
                  <a:lnTo>
                    <a:pt x="5734" y="168"/>
                  </a:lnTo>
                  <a:lnTo>
                    <a:pt x="5567" y="105"/>
                  </a:lnTo>
                  <a:lnTo>
                    <a:pt x="5441" y="43"/>
                  </a:lnTo>
                  <a:lnTo>
                    <a:pt x="53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76"/>
            <p:cNvSpPr/>
            <p:nvPr/>
          </p:nvSpPr>
          <p:spPr>
            <a:xfrm>
              <a:off x="4718522" y="3165089"/>
              <a:ext cx="67277" cy="54986"/>
            </a:xfrm>
            <a:custGeom>
              <a:avLst/>
              <a:gdLst/>
              <a:ahLst/>
              <a:cxnLst/>
              <a:rect l="l" t="t" r="r" b="b"/>
              <a:pathLst>
                <a:path w="5650" h="4835" extrusionOk="0">
                  <a:moveTo>
                    <a:pt x="126" y="1"/>
                  </a:moveTo>
                  <a:lnTo>
                    <a:pt x="42" y="2156"/>
                  </a:lnTo>
                  <a:lnTo>
                    <a:pt x="21" y="2323"/>
                  </a:lnTo>
                  <a:lnTo>
                    <a:pt x="21" y="2407"/>
                  </a:lnTo>
                  <a:lnTo>
                    <a:pt x="21" y="2470"/>
                  </a:lnTo>
                  <a:lnTo>
                    <a:pt x="0" y="3872"/>
                  </a:lnTo>
                  <a:lnTo>
                    <a:pt x="168" y="3872"/>
                  </a:lnTo>
                  <a:lnTo>
                    <a:pt x="251" y="3892"/>
                  </a:lnTo>
                  <a:lnTo>
                    <a:pt x="356" y="3872"/>
                  </a:lnTo>
                  <a:lnTo>
                    <a:pt x="732" y="3872"/>
                  </a:lnTo>
                  <a:lnTo>
                    <a:pt x="753" y="3934"/>
                  </a:lnTo>
                  <a:lnTo>
                    <a:pt x="837" y="3997"/>
                  </a:lnTo>
                  <a:lnTo>
                    <a:pt x="942" y="4039"/>
                  </a:lnTo>
                  <a:lnTo>
                    <a:pt x="1046" y="3955"/>
                  </a:lnTo>
                  <a:lnTo>
                    <a:pt x="1256" y="3892"/>
                  </a:lnTo>
                  <a:lnTo>
                    <a:pt x="1276" y="3851"/>
                  </a:lnTo>
                  <a:lnTo>
                    <a:pt x="1318" y="3892"/>
                  </a:lnTo>
                  <a:lnTo>
                    <a:pt x="1381" y="3830"/>
                  </a:lnTo>
                  <a:lnTo>
                    <a:pt x="1360" y="3662"/>
                  </a:lnTo>
                  <a:lnTo>
                    <a:pt x="1214" y="3558"/>
                  </a:lnTo>
                  <a:lnTo>
                    <a:pt x="1046" y="3474"/>
                  </a:lnTo>
                  <a:lnTo>
                    <a:pt x="900" y="3453"/>
                  </a:lnTo>
                  <a:lnTo>
                    <a:pt x="858" y="3411"/>
                  </a:lnTo>
                  <a:lnTo>
                    <a:pt x="753" y="3369"/>
                  </a:lnTo>
                  <a:lnTo>
                    <a:pt x="732" y="3369"/>
                  </a:lnTo>
                  <a:lnTo>
                    <a:pt x="670" y="3328"/>
                  </a:lnTo>
                  <a:lnTo>
                    <a:pt x="649" y="3202"/>
                  </a:lnTo>
                  <a:lnTo>
                    <a:pt x="544" y="3056"/>
                  </a:lnTo>
                  <a:lnTo>
                    <a:pt x="440" y="3014"/>
                  </a:lnTo>
                  <a:lnTo>
                    <a:pt x="419" y="2930"/>
                  </a:lnTo>
                  <a:lnTo>
                    <a:pt x="335" y="2846"/>
                  </a:lnTo>
                  <a:lnTo>
                    <a:pt x="419" y="2909"/>
                  </a:lnTo>
                  <a:lnTo>
                    <a:pt x="440" y="3014"/>
                  </a:lnTo>
                  <a:lnTo>
                    <a:pt x="523" y="3014"/>
                  </a:lnTo>
                  <a:lnTo>
                    <a:pt x="649" y="3097"/>
                  </a:lnTo>
                  <a:lnTo>
                    <a:pt x="670" y="3202"/>
                  </a:lnTo>
                  <a:lnTo>
                    <a:pt x="670" y="3328"/>
                  </a:lnTo>
                  <a:lnTo>
                    <a:pt x="732" y="3328"/>
                  </a:lnTo>
                  <a:lnTo>
                    <a:pt x="879" y="3348"/>
                  </a:lnTo>
                  <a:lnTo>
                    <a:pt x="963" y="3432"/>
                  </a:lnTo>
                  <a:lnTo>
                    <a:pt x="1151" y="3432"/>
                  </a:lnTo>
                  <a:lnTo>
                    <a:pt x="1297" y="3369"/>
                  </a:lnTo>
                  <a:lnTo>
                    <a:pt x="1423" y="3411"/>
                  </a:lnTo>
                  <a:lnTo>
                    <a:pt x="1507" y="3348"/>
                  </a:lnTo>
                  <a:lnTo>
                    <a:pt x="1486" y="3328"/>
                  </a:lnTo>
                  <a:lnTo>
                    <a:pt x="1402" y="3244"/>
                  </a:lnTo>
                  <a:lnTo>
                    <a:pt x="1360" y="3160"/>
                  </a:lnTo>
                  <a:lnTo>
                    <a:pt x="1276" y="3202"/>
                  </a:lnTo>
                  <a:lnTo>
                    <a:pt x="1256" y="3118"/>
                  </a:lnTo>
                  <a:lnTo>
                    <a:pt x="1297" y="3160"/>
                  </a:lnTo>
                  <a:lnTo>
                    <a:pt x="1423" y="3139"/>
                  </a:lnTo>
                  <a:lnTo>
                    <a:pt x="1507" y="3244"/>
                  </a:lnTo>
                  <a:lnTo>
                    <a:pt x="1611" y="3244"/>
                  </a:lnTo>
                  <a:lnTo>
                    <a:pt x="1569" y="3202"/>
                  </a:lnTo>
                  <a:lnTo>
                    <a:pt x="1569" y="3118"/>
                  </a:lnTo>
                  <a:lnTo>
                    <a:pt x="1611" y="3056"/>
                  </a:lnTo>
                  <a:lnTo>
                    <a:pt x="1611" y="3014"/>
                  </a:lnTo>
                  <a:lnTo>
                    <a:pt x="1611" y="2930"/>
                  </a:lnTo>
                  <a:lnTo>
                    <a:pt x="1528" y="2825"/>
                  </a:lnTo>
                  <a:lnTo>
                    <a:pt x="1528" y="2804"/>
                  </a:lnTo>
                  <a:lnTo>
                    <a:pt x="1632" y="2846"/>
                  </a:lnTo>
                  <a:lnTo>
                    <a:pt x="1674" y="2909"/>
                  </a:lnTo>
                  <a:lnTo>
                    <a:pt x="1779" y="3014"/>
                  </a:lnTo>
                  <a:lnTo>
                    <a:pt x="1883" y="3035"/>
                  </a:lnTo>
                  <a:lnTo>
                    <a:pt x="1883" y="2993"/>
                  </a:lnTo>
                  <a:lnTo>
                    <a:pt x="1841" y="2909"/>
                  </a:lnTo>
                  <a:lnTo>
                    <a:pt x="1883" y="2930"/>
                  </a:lnTo>
                  <a:lnTo>
                    <a:pt x="1904" y="3035"/>
                  </a:lnTo>
                  <a:lnTo>
                    <a:pt x="1946" y="3035"/>
                  </a:lnTo>
                  <a:lnTo>
                    <a:pt x="1946" y="2951"/>
                  </a:lnTo>
                  <a:lnTo>
                    <a:pt x="1925" y="2888"/>
                  </a:lnTo>
                  <a:lnTo>
                    <a:pt x="1946" y="2784"/>
                  </a:lnTo>
                  <a:lnTo>
                    <a:pt x="2009" y="2825"/>
                  </a:lnTo>
                  <a:lnTo>
                    <a:pt x="2155" y="2888"/>
                  </a:lnTo>
                  <a:lnTo>
                    <a:pt x="2197" y="2951"/>
                  </a:lnTo>
                  <a:lnTo>
                    <a:pt x="2260" y="2993"/>
                  </a:lnTo>
                  <a:lnTo>
                    <a:pt x="2323" y="2951"/>
                  </a:lnTo>
                  <a:lnTo>
                    <a:pt x="2365" y="2993"/>
                  </a:lnTo>
                  <a:lnTo>
                    <a:pt x="2427" y="2930"/>
                  </a:lnTo>
                  <a:lnTo>
                    <a:pt x="2427" y="3014"/>
                  </a:lnTo>
                  <a:lnTo>
                    <a:pt x="2427" y="3097"/>
                  </a:lnTo>
                  <a:lnTo>
                    <a:pt x="2469" y="3097"/>
                  </a:lnTo>
                  <a:lnTo>
                    <a:pt x="2553" y="3160"/>
                  </a:lnTo>
                  <a:lnTo>
                    <a:pt x="2867" y="3244"/>
                  </a:lnTo>
                  <a:lnTo>
                    <a:pt x="2950" y="3307"/>
                  </a:lnTo>
                  <a:lnTo>
                    <a:pt x="3055" y="3411"/>
                  </a:lnTo>
                  <a:lnTo>
                    <a:pt x="3076" y="3558"/>
                  </a:lnTo>
                  <a:lnTo>
                    <a:pt x="3243" y="3746"/>
                  </a:lnTo>
                  <a:lnTo>
                    <a:pt x="3264" y="3830"/>
                  </a:lnTo>
                  <a:lnTo>
                    <a:pt x="3369" y="3872"/>
                  </a:lnTo>
                  <a:lnTo>
                    <a:pt x="3453" y="3955"/>
                  </a:lnTo>
                  <a:lnTo>
                    <a:pt x="3473" y="4039"/>
                  </a:lnTo>
                  <a:lnTo>
                    <a:pt x="3725" y="4290"/>
                  </a:lnTo>
                  <a:lnTo>
                    <a:pt x="3725" y="4374"/>
                  </a:lnTo>
                  <a:lnTo>
                    <a:pt x="3829" y="4457"/>
                  </a:lnTo>
                  <a:lnTo>
                    <a:pt x="3997" y="4499"/>
                  </a:lnTo>
                  <a:lnTo>
                    <a:pt x="4080" y="4478"/>
                  </a:lnTo>
                  <a:lnTo>
                    <a:pt x="4122" y="4478"/>
                  </a:lnTo>
                  <a:lnTo>
                    <a:pt x="4206" y="4520"/>
                  </a:lnTo>
                  <a:lnTo>
                    <a:pt x="4394" y="4499"/>
                  </a:lnTo>
                  <a:lnTo>
                    <a:pt x="4520" y="4562"/>
                  </a:lnTo>
                  <a:lnTo>
                    <a:pt x="4624" y="4520"/>
                  </a:lnTo>
                  <a:lnTo>
                    <a:pt x="4771" y="4562"/>
                  </a:lnTo>
                  <a:lnTo>
                    <a:pt x="4875" y="4604"/>
                  </a:lnTo>
                  <a:lnTo>
                    <a:pt x="5022" y="4583"/>
                  </a:lnTo>
                  <a:lnTo>
                    <a:pt x="5064" y="4667"/>
                  </a:lnTo>
                  <a:lnTo>
                    <a:pt x="5168" y="4667"/>
                  </a:lnTo>
                  <a:lnTo>
                    <a:pt x="5189" y="4688"/>
                  </a:lnTo>
                  <a:lnTo>
                    <a:pt x="5126" y="4729"/>
                  </a:lnTo>
                  <a:lnTo>
                    <a:pt x="5252" y="4771"/>
                  </a:lnTo>
                  <a:lnTo>
                    <a:pt x="5378" y="4834"/>
                  </a:lnTo>
                  <a:lnTo>
                    <a:pt x="5503" y="4813"/>
                  </a:lnTo>
                  <a:lnTo>
                    <a:pt x="5545" y="4729"/>
                  </a:lnTo>
                  <a:lnTo>
                    <a:pt x="5398" y="4667"/>
                  </a:lnTo>
                  <a:lnTo>
                    <a:pt x="5357" y="4667"/>
                  </a:lnTo>
                  <a:lnTo>
                    <a:pt x="5357" y="4604"/>
                  </a:lnTo>
                  <a:lnTo>
                    <a:pt x="5461" y="4583"/>
                  </a:lnTo>
                  <a:lnTo>
                    <a:pt x="5545" y="4604"/>
                  </a:lnTo>
                  <a:lnTo>
                    <a:pt x="5650" y="4562"/>
                  </a:lnTo>
                  <a:lnTo>
                    <a:pt x="5440" y="4499"/>
                  </a:lnTo>
                  <a:lnTo>
                    <a:pt x="5168" y="4478"/>
                  </a:lnTo>
                  <a:lnTo>
                    <a:pt x="5043" y="4395"/>
                  </a:lnTo>
                  <a:lnTo>
                    <a:pt x="4980" y="4311"/>
                  </a:lnTo>
                  <a:lnTo>
                    <a:pt x="5126" y="4269"/>
                  </a:lnTo>
                  <a:lnTo>
                    <a:pt x="5189" y="4269"/>
                  </a:lnTo>
                  <a:lnTo>
                    <a:pt x="5252" y="4248"/>
                  </a:lnTo>
                  <a:lnTo>
                    <a:pt x="5168" y="4185"/>
                  </a:lnTo>
                  <a:lnTo>
                    <a:pt x="4959" y="4185"/>
                  </a:lnTo>
                  <a:lnTo>
                    <a:pt x="4771" y="4164"/>
                  </a:lnTo>
                  <a:lnTo>
                    <a:pt x="4708" y="4081"/>
                  </a:lnTo>
                  <a:lnTo>
                    <a:pt x="4708" y="3997"/>
                  </a:lnTo>
                  <a:lnTo>
                    <a:pt x="4771" y="3934"/>
                  </a:lnTo>
                  <a:lnTo>
                    <a:pt x="4813" y="3851"/>
                  </a:lnTo>
                  <a:lnTo>
                    <a:pt x="4750" y="3788"/>
                  </a:lnTo>
                  <a:lnTo>
                    <a:pt x="4666" y="3788"/>
                  </a:lnTo>
                  <a:lnTo>
                    <a:pt x="4624" y="3830"/>
                  </a:lnTo>
                  <a:lnTo>
                    <a:pt x="4541" y="3788"/>
                  </a:lnTo>
                  <a:lnTo>
                    <a:pt x="4457" y="3830"/>
                  </a:lnTo>
                  <a:lnTo>
                    <a:pt x="4352" y="3683"/>
                  </a:lnTo>
                  <a:lnTo>
                    <a:pt x="4352" y="3537"/>
                  </a:lnTo>
                  <a:lnTo>
                    <a:pt x="4248" y="3516"/>
                  </a:lnTo>
                  <a:lnTo>
                    <a:pt x="4143" y="3244"/>
                  </a:lnTo>
                  <a:lnTo>
                    <a:pt x="4101" y="3223"/>
                  </a:lnTo>
                  <a:lnTo>
                    <a:pt x="4080" y="3139"/>
                  </a:lnTo>
                  <a:lnTo>
                    <a:pt x="3934" y="3139"/>
                  </a:lnTo>
                  <a:lnTo>
                    <a:pt x="3871" y="3097"/>
                  </a:lnTo>
                  <a:lnTo>
                    <a:pt x="3808" y="2951"/>
                  </a:lnTo>
                  <a:lnTo>
                    <a:pt x="3683" y="2825"/>
                  </a:lnTo>
                  <a:lnTo>
                    <a:pt x="3662" y="2700"/>
                  </a:lnTo>
                  <a:lnTo>
                    <a:pt x="3578" y="2616"/>
                  </a:lnTo>
                  <a:lnTo>
                    <a:pt x="3494" y="2512"/>
                  </a:lnTo>
                  <a:lnTo>
                    <a:pt x="3515" y="2470"/>
                  </a:lnTo>
                  <a:lnTo>
                    <a:pt x="3766" y="2491"/>
                  </a:lnTo>
                  <a:lnTo>
                    <a:pt x="3976" y="2386"/>
                  </a:lnTo>
                  <a:lnTo>
                    <a:pt x="4017" y="2281"/>
                  </a:lnTo>
                  <a:lnTo>
                    <a:pt x="3997" y="2156"/>
                  </a:lnTo>
                  <a:lnTo>
                    <a:pt x="3829" y="1988"/>
                  </a:lnTo>
                  <a:lnTo>
                    <a:pt x="3704" y="1968"/>
                  </a:lnTo>
                  <a:lnTo>
                    <a:pt x="3662" y="1988"/>
                  </a:lnTo>
                  <a:lnTo>
                    <a:pt x="3557" y="1947"/>
                  </a:lnTo>
                  <a:lnTo>
                    <a:pt x="3348" y="1842"/>
                  </a:lnTo>
                  <a:lnTo>
                    <a:pt x="3243" y="1737"/>
                  </a:lnTo>
                  <a:lnTo>
                    <a:pt x="3097" y="1758"/>
                  </a:lnTo>
                  <a:lnTo>
                    <a:pt x="2846" y="1654"/>
                  </a:lnTo>
                  <a:lnTo>
                    <a:pt x="2825" y="1570"/>
                  </a:lnTo>
                  <a:lnTo>
                    <a:pt x="2867" y="1444"/>
                  </a:lnTo>
                  <a:lnTo>
                    <a:pt x="2888" y="1340"/>
                  </a:lnTo>
                  <a:lnTo>
                    <a:pt x="2825" y="1235"/>
                  </a:lnTo>
                  <a:lnTo>
                    <a:pt x="2616" y="1026"/>
                  </a:lnTo>
                  <a:lnTo>
                    <a:pt x="2553" y="1026"/>
                  </a:lnTo>
                  <a:lnTo>
                    <a:pt x="2511" y="1047"/>
                  </a:lnTo>
                  <a:lnTo>
                    <a:pt x="2448" y="963"/>
                  </a:lnTo>
                  <a:lnTo>
                    <a:pt x="2344" y="900"/>
                  </a:lnTo>
                  <a:lnTo>
                    <a:pt x="2323" y="817"/>
                  </a:lnTo>
                  <a:lnTo>
                    <a:pt x="2197" y="796"/>
                  </a:lnTo>
                  <a:lnTo>
                    <a:pt x="2134" y="712"/>
                  </a:lnTo>
                  <a:lnTo>
                    <a:pt x="2092" y="712"/>
                  </a:lnTo>
                  <a:lnTo>
                    <a:pt x="1988" y="649"/>
                  </a:lnTo>
                  <a:lnTo>
                    <a:pt x="1841" y="649"/>
                  </a:lnTo>
                  <a:lnTo>
                    <a:pt x="1716" y="545"/>
                  </a:lnTo>
                  <a:lnTo>
                    <a:pt x="1590" y="524"/>
                  </a:lnTo>
                  <a:lnTo>
                    <a:pt x="1381" y="398"/>
                  </a:lnTo>
                  <a:lnTo>
                    <a:pt x="1067" y="377"/>
                  </a:lnTo>
                  <a:lnTo>
                    <a:pt x="963" y="315"/>
                  </a:lnTo>
                  <a:lnTo>
                    <a:pt x="879" y="231"/>
                  </a:lnTo>
                  <a:lnTo>
                    <a:pt x="837" y="231"/>
                  </a:lnTo>
                  <a:lnTo>
                    <a:pt x="795" y="273"/>
                  </a:lnTo>
                  <a:lnTo>
                    <a:pt x="565" y="189"/>
                  </a:lnTo>
                  <a:lnTo>
                    <a:pt x="523" y="126"/>
                  </a:lnTo>
                  <a:lnTo>
                    <a:pt x="419" y="84"/>
                  </a:lnTo>
                  <a:lnTo>
                    <a:pt x="23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76"/>
            <p:cNvSpPr/>
            <p:nvPr/>
          </p:nvSpPr>
          <p:spPr>
            <a:xfrm>
              <a:off x="4567785" y="3016610"/>
              <a:ext cx="54822" cy="91389"/>
            </a:xfrm>
            <a:custGeom>
              <a:avLst/>
              <a:gdLst/>
              <a:ahLst/>
              <a:cxnLst/>
              <a:rect l="l" t="t" r="r" b="b"/>
              <a:pathLst>
                <a:path w="4604" h="8036" extrusionOk="0">
                  <a:moveTo>
                    <a:pt x="586" y="0"/>
                  </a:moveTo>
                  <a:lnTo>
                    <a:pt x="440" y="63"/>
                  </a:lnTo>
                  <a:lnTo>
                    <a:pt x="419" y="189"/>
                  </a:lnTo>
                  <a:lnTo>
                    <a:pt x="314" y="419"/>
                  </a:lnTo>
                  <a:lnTo>
                    <a:pt x="335" y="565"/>
                  </a:lnTo>
                  <a:lnTo>
                    <a:pt x="335" y="795"/>
                  </a:lnTo>
                  <a:lnTo>
                    <a:pt x="251" y="1088"/>
                  </a:lnTo>
                  <a:lnTo>
                    <a:pt x="210" y="1214"/>
                  </a:lnTo>
                  <a:lnTo>
                    <a:pt x="272" y="1402"/>
                  </a:lnTo>
                  <a:lnTo>
                    <a:pt x="272" y="1465"/>
                  </a:lnTo>
                  <a:lnTo>
                    <a:pt x="210" y="1528"/>
                  </a:lnTo>
                  <a:lnTo>
                    <a:pt x="105" y="1507"/>
                  </a:lnTo>
                  <a:lnTo>
                    <a:pt x="21" y="1402"/>
                  </a:lnTo>
                  <a:lnTo>
                    <a:pt x="0" y="1528"/>
                  </a:lnTo>
                  <a:lnTo>
                    <a:pt x="21" y="1653"/>
                  </a:lnTo>
                  <a:lnTo>
                    <a:pt x="105" y="1653"/>
                  </a:lnTo>
                  <a:lnTo>
                    <a:pt x="126" y="1716"/>
                  </a:lnTo>
                  <a:lnTo>
                    <a:pt x="63" y="1779"/>
                  </a:lnTo>
                  <a:lnTo>
                    <a:pt x="126" y="1946"/>
                  </a:lnTo>
                  <a:lnTo>
                    <a:pt x="210" y="2093"/>
                  </a:lnTo>
                  <a:lnTo>
                    <a:pt x="210" y="2302"/>
                  </a:lnTo>
                  <a:lnTo>
                    <a:pt x="251" y="2344"/>
                  </a:lnTo>
                  <a:lnTo>
                    <a:pt x="314" y="2302"/>
                  </a:lnTo>
                  <a:lnTo>
                    <a:pt x="356" y="2344"/>
                  </a:lnTo>
                  <a:lnTo>
                    <a:pt x="356" y="2448"/>
                  </a:lnTo>
                  <a:lnTo>
                    <a:pt x="461" y="2595"/>
                  </a:lnTo>
                  <a:lnTo>
                    <a:pt x="544" y="2595"/>
                  </a:lnTo>
                  <a:lnTo>
                    <a:pt x="628" y="2511"/>
                  </a:lnTo>
                  <a:lnTo>
                    <a:pt x="565" y="2448"/>
                  </a:lnTo>
                  <a:lnTo>
                    <a:pt x="565" y="2365"/>
                  </a:lnTo>
                  <a:lnTo>
                    <a:pt x="691" y="2365"/>
                  </a:lnTo>
                  <a:lnTo>
                    <a:pt x="795" y="2448"/>
                  </a:lnTo>
                  <a:lnTo>
                    <a:pt x="670" y="2595"/>
                  </a:lnTo>
                  <a:lnTo>
                    <a:pt x="628" y="2679"/>
                  </a:lnTo>
                  <a:lnTo>
                    <a:pt x="628" y="2762"/>
                  </a:lnTo>
                  <a:lnTo>
                    <a:pt x="628" y="2888"/>
                  </a:lnTo>
                  <a:lnTo>
                    <a:pt x="691" y="3013"/>
                  </a:lnTo>
                  <a:lnTo>
                    <a:pt x="733" y="2909"/>
                  </a:lnTo>
                  <a:lnTo>
                    <a:pt x="795" y="2888"/>
                  </a:lnTo>
                  <a:lnTo>
                    <a:pt x="858" y="2992"/>
                  </a:lnTo>
                  <a:lnTo>
                    <a:pt x="795" y="3097"/>
                  </a:lnTo>
                  <a:lnTo>
                    <a:pt x="795" y="3097"/>
                  </a:lnTo>
                  <a:lnTo>
                    <a:pt x="879" y="3076"/>
                  </a:lnTo>
                  <a:lnTo>
                    <a:pt x="963" y="3013"/>
                  </a:lnTo>
                  <a:cubicBezTo>
                    <a:pt x="963" y="3097"/>
                    <a:pt x="963" y="3181"/>
                    <a:pt x="984" y="3244"/>
                  </a:cubicBezTo>
                  <a:lnTo>
                    <a:pt x="900" y="3181"/>
                  </a:lnTo>
                  <a:lnTo>
                    <a:pt x="775" y="3202"/>
                  </a:lnTo>
                  <a:lnTo>
                    <a:pt x="649" y="3139"/>
                  </a:lnTo>
                  <a:lnTo>
                    <a:pt x="544" y="3202"/>
                  </a:lnTo>
                  <a:lnTo>
                    <a:pt x="565" y="3244"/>
                  </a:lnTo>
                  <a:lnTo>
                    <a:pt x="649" y="3244"/>
                  </a:lnTo>
                  <a:lnTo>
                    <a:pt x="670" y="3390"/>
                  </a:lnTo>
                  <a:lnTo>
                    <a:pt x="754" y="3411"/>
                  </a:lnTo>
                  <a:lnTo>
                    <a:pt x="816" y="3516"/>
                  </a:lnTo>
                  <a:lnTo>
                    <a:pt x="816" y="3704"/>
                  </a:lnTo>
                  <a:lnTo>
                    <a:pt x="900" y="3746"/>
                  </a:lnTo>
                  <a:lnTo>
                    <a:pt x="900" y="3850"/>
                  </a:lnTo>
                  <a:lnTo>
                    <a:pt x="1005" y="3976"/>
                  </a:lnTo>
                  <a:lnTo>
                    <a:pt x="1109" y="4018"/>
                  </a:lnTo>
                  <a:lnTo>
                    <a:pt x="1214" y="3934"/>
                  </a:lnTo>
                  <a:lnTo>
                    <a:pt x="1214" y="3850"/>
                  </a:lnTo>
                  <a:lnTo>
                    <a:pt x="1277" y="3829"/>
                  </a:lnTo>
                  <a:lnTo>
                    <a:pt x="1277" y="3725"/>
                  </a:lnTo>
                  <a:lnTo>
                    <a:pt x="1214" y="3641"/>
                  </a:lnTo>
                  <a:lnTo>
                    <a:pt x="1277" y="3557"/>
                  </a:lnTo>
                  <a:lnTo>
                    <a:pt x="1277" y="3453"/>
                  </a:lnTo>
                  <a:lnTo>
                    <a:pt x="1172" y="3411"/>
                  </a:lnTo>
                  <a:lnTo>
                    <a:pt x="1109" y="3348"/>
                  </a:lnTo>
                  <a:cubicBezTo>
                    <a:pt x="1130" y="3306"/>
                    <a:pt x="1130" y="3223"/>
                    <a:pt x="1130" y="3181"/>
                  </a:cubicBezTo>
                  <a:lnTo>
                    <a:pt x="1235" y="3097"/>
                  </a:lnTo>
                  <a:lnTo>
                    <a:pt x="1214" y="3013"/>
                  </a:lnTo>
                  <a:lnTo>
                    <a:pt x="1277" y="2930"/>
                  </a:lnTo>
                  <a:lnTo>
                    <a:pt x="1402" y="2930"/>
                  </a:lnTo>
                  <a:lnTo>
                    <a:pt x="1632" y="3034"/>
                  </a:lnTo>
                  <a:lnTo>
                    <a:pt x="1695" y="3118"/>
                  </a:lnTo>
                  <a:lnTo>
                    <a:pt x="1821" y="3202"/>
                  </a:lnTo>
                  <a:lnTo>
                    <a:pt x="1904" y="3327"/>
                  </a:lnTo>
                  <a:lnTo>
                    <a:pt x="1863" y="3306"/>
                  </a:lnTo>
                  <a:cubicBezTo>
                    <a:pt x="1800" y="3264"/>
                    <a:pt x="1716" y="3264"/>
                    <a:pt x="1632" y="3264"/>
                  </a:cubicBezTo>
                  <a:lnTo>
                    <a:pt x="1653" y="3244"/>
                  </a:lnTo>
                  <a:lnTo>
                    <a:pt x="1611" y="3139"/>
                  </a:lnTo>
                  <a:lnTo>
                    <a:pt x="1507" y="3097"/>
                  </a:lnTo>
                  <a:lnTo>
                    <a:pt x="1444" y="3181"/>
                  </a:lnTo>
                  <a:lnTo>
                    <a:pt x="1486" y="3244"/>
                  </a:lnTo>
                  <a:lnTo>
                    <a:pt x="1528" y="3285"/>
                  </a:lnTo>
                  <a:cubicBezTo>
                    <a:pt x="1507" y="3285"/>
                    <a:pt x="1486" y="3306"/>
                    <a:pt x="1444" y="3306"/>
                  </a:cubicBezTo>
                  <a:lnTo>
                    <a:pt x="1444" y="3327"/>
                  </a:lnTo>
                  <a:lnTo>
                    <a:pt x="1591" y="3327"/>
                  </a:lnTo>
                  <a:lnTo>
                    <a:pt x="1611" y="3348"/>
                  </a:lnTo>
                  <a:lnTo>
                    <a:pt x="1611" y="3327"/>
                  </a:lnTo>
                  <a:cubicBezTo>
                    <a:pt x="1695" y="3327"/>
                    <a:pt x="1758" y="3348"/>
                    <a:pt x="1842" y="3390"/>
                  </a:cubicBezTo>
                  <a:cubicBezTo>
                    <a:pt x="1850" y="3393"/>
                    <a:pt x="1858" y="3394"/>
                    <a:pt x="1866" y="3394"/>
                  </a:cubicBezTo>
                  <a:cubicBezTo>
                    <a:pt x="1915" y="3394"/>
                    <a:pt x="1946" y="3342"/>
                    <a:pt x="1946" y="3306"/>
                  </a:cubicBezTo>
                  <a:lnTo>
                    <a:pt x="1967" y="3327"/>
                  </a:lnTo>
                  <a:lnTo>
                    <a:pt x="2030" y="3327"/>
                  </a:lnTo>
                  <a:lnTo>
                    <a:pt x="2009" y="3139"/>
                  </a:lnTo>
                  <a:lnTo>
                    <a:pt x="1863" y="2930"/>
                  </a:lnTo>
                  <a:lnTo>
                    <a:pt x="1904" y="2888"/>
                  </a:lnTo>
                  <a:lnTo>
                    <a:pt x="1946" y="2888"/>
                  </a:lnTo>
                  <a:lnTo>
                    <a:pt x="2030" y="2971"/>
                  </a:lnTo>
                  <a:lnTo>
                    <a:pt x="2114" y="2992"/>
                  </a:lnTo>
                  <a:lnTo>
                    <a:pt x="2176" y="3118"/>
                  </a:lnTo>
                  <a:lnTo>
                    <a:pt x="2344" y="3181"/>
                  </a:lnTo>
                  <a:lnTo>
                    <a:pt x="2386" y="3285"/>
                  </a:lnTo>
                  <a:lnTo>
                    <a:pt x="2386" y="3411"/>
                  </a:lnTo>
                  <a:lnTo>
                    <a:pt x="2469" y="3432"/>
                  </a:lnTo>
                  <a:lnTo>
                    <a:pt x="2595" y="3599"/>
                  </a:lnTo>
                  <a:lnTo>
                    <a:pt x="2699" y="3557"/>
                  </a:lnTo>
                  <a:lnTo>
                    <a:pt x="2699" y="3516"/>
                  </a:lnTo>
                  <a:lnTo>
                    <a:pt x="2804" y="3536"/>
                  </a:lnTo>
                  <a:lnTo>
                    <a:pt x="2804" y="3599"/>
                  </a:lnTo>
                  <a:lnTo>
                    <a:pt x="2741" y="3641"/>
                  </a:lnTo>
                  <a:cubicBezTo>
                    <a:pt x="2741" y="3641"/>
                    <a:pt x="2699" y="3641"/>
                    <a:pt x="2699" y="3662"/>
                  </a:cubicBezTo>
                  <a:cubicBezTo>
                    <a:pt x="2783" y="3913"/>
                    <a:pt x="2992" y="4060"/>
                    <a:pt x="3223" y="4122"/>
                  </a:cubicBezTo>
                  <a:lnTo>
                    <a:pt x="3285" y="4122"/>
                  </a:lnTo>
                  <a:lnTo>
                    <a:pt x="3411" y="4269"/>
                  </a:lnTo>
                  <a:lnTo>
                    <a:pt x="3432" y="4290"/>
                  </a:lnTo>
                  <a:lnTo>
                    <a:pt x="3432" y="4332"/>
                  </a:lnTo>
                  <a:cubicBezTo>
                    <a:pt x="3432" y="4352"/>
                    <a:pt x="3411" y="4394"/>
                    <a:pt x="3411" y="4436"/>
                  </a:cubicBezTo>
                  <a:lnTo>
                    <a:pt x="3411" y="4436"/>
                  </a:lnTo>
                  <a:cubicBezTo>
                    <a:pt x="3411" y="4436"/>
                    <a:pt x="3411" y="4394"/>
                    <a:pt x="3453" y="4394"/>
                  </a:cubicBezTo>
                  <a:lnTo>
                    <a:pt x="3495" y="4436"/>
                  </a:lnTo>
                  <a:lnTo>
                    <a:pt x="3599" y="4478"/>
                  </a:lnTo>
                  <a:lnTo>
                    <a:pt x="3620" y="4562"/>
                  </a:lnTo>
                  <a:lnTo>
                    <a:pt x="3808" y="4562"/>
                  </a:lnTo>
                  <a:lnTo>
                    <a:pt x="3829" y="4583"/>
                  </a:lnTo>
                  <a:lnTo>
                    <a:pt x="3871" y="4562"/>
                  </a:lnTo>
                  <a:lnTo>
                    <a:pt x="3913" y="4583"/>
                  </a:lnTo>
                  <a:lnTo>
                    <a:pt x="3871" y="4499"/>
                  </a:lnTo>
                  <a:lnTo>
                    <a:pt x="3829" y="4394"/>
                  </a:lnTo>
                  <a:lnTo>
                    <a:pt x="3788" y="4352"/>
                  </a:lnTo>
                  <a:lnTo>
                    <a:pt x="3788" y="4185"/>
                  </a:lnTo>
                  <a:lnTo>
                    <a:pt x="3767" y="3976"/>
                  </a:lnTo>
                  <a:lnTo>
                    <a:pt x="3767" y="3934"/>
                  </a:lnTo>
                  <a:lnTo>
                    <a:pt x="3704" y="3913"/>
                  </a:lnTo>
                  <a:lnTo>
                    <a:pt x="3599" y="3767"/>
                  </a:lnTo>
                  <a:lnTo>
                    <a:pt x="3557" y="3662"/>
                  </a:lnTo>
                  <a:lnTo>
                    <a:pt x="3474" y="3662"/>
                  </a:lnTo>
                  <a:lnTo>
                    <a:pt x="3453" y="3704"/>
                  </a:lnTo>
                  <a:lnTo>
                    <a:pt x="3390" y="3662"/>
                  </a:lnTo>
                  <a:lnTo>
                    <a:pt x="3348" y="3662"/>
                  </a:lnTo>
                  <a:lnTo>
                    <a:pt x="3285" y="3725"/>
                  </a:lnTo>
                  <a:lnTo>
                    <a:pt x="3097" y="3725"/>
                  </a:lnTo>
                  <a:lnTo>
                    <a:pt x="3055" y="3704"/>
                  </a:lnTo>
                  <a:lnTo>
                    <a:pt x="3055" y="3767"/>
                  </a:lnTo>
                  <a:lnTo>
                    <a:pt x="3055" y="3808"/>
                  </a:lnTo>
                  <a:cubicBezTo>
                    <a:pt x="2992" y="3767"/>
                    <a:pt x="2972" y="3746"/>
                    <a:pt x="2930" y="3725"/>
                  </a:cubicBezTo>
                  <a:lnTo>
                    <a:pt x="2951" y="3620"/>
                  </a:lnTo>
                  <a:lnTo>
                    <a:pt x="2951" y="3536"/>
                  </a:lnTo>
                  <a:lnTo>
                    <a:pt x="2992" y="3495"/>
                  </a:lnTo>
                  <a:lnTo>
                    <a:pt x="2951" y="3432"/>
                  </a:lnTo>
                  <a:lnTo>
                    <a:pt x="2846" y="3432"/>
                  </a:lnTo>
                  <a:lnTo>
                    <a:pt x="2762" y="3390"/>
                  </a:lnTo>
                  <a:lnTo>
                    <a:pt x="2658" y="3390"/>
                  </a:lnTo>
                  <a:lnTo>
                    <a:pt x="2658" y="3306"/>
                  </a:lnTo>
                  <a:lnTo>
                    <a:pt x="2574" y="3097"/>
                  </a:lnTo>
                  <a:lnTo>
                    <a:pt x="2553" y="2992"/>
                  </a:lnTo>
                  <a:lnTo>
                    <a:pt x="2616" y="2971"/>
                  </a:lnTo>
                  <a:lnTo>
                    <a:pt x="2658" y="2992"/>
                  </a:lnTo>
                  <a:lnTo>
                    <a:pt x="2741" y="2992"/>
                  </a:lnTo>
                  <a:lnTo>
                    <a:pt x="2720" y="2971"/>
                  </a:lnTo>
                  <a:lnTo>
                    <a:pt x="2616" y="2888"/>
                  </a:lnTo>
                  <a:lnTo>
                    <a:pt x="2469" y="2888"/>
                  </a:lnTo>
                  <a:lnTo>
                    <a:pt x="2427" y="2783"/>
                  </a:lnTo>
                  <a:lnTo>
                    <a:pt x="2365" y="2825"/>
                  </a:lnTo>
                  <a:lnTo>
                    <a:pt x="2365" y="2930"/>
                  </a:lnTo>
                  <a:lnTo>
                    <a:pt x="2302" y="2992"/>
                  </a:lnTo>
                  <a:lnTo>
                    <a:pt x="2239" y="2930"/>
                  </a:lnTo>
                  <a:lnTo>
                    <a:pt x="2260" y="2804"/>
                  </a:lnTo>
                  <a:lnTo>
                    <a:pt x="2197" y="2679"/>
                  </a:lnTo>
                  <a:lnTo>
                    <a:pt x="2009" y="2574"/>
                  </a:lnTo>
                  <a:lnTo>
                    <a:pt x="1904" y="2574"/>
                  </a:lnTo>
                  <a:lnTo>
                    <a:pt x="1737" y="2699"/>
                  </a:lnTo>
                  <a:lnTo>
                    <a:pt x="1716" y="2783"/>
                  </a:lnTo>
                  <a:lnTo>
                    <a:pt x="1632" y="2804"/>
                  </a:lnTo>
                  <a:lnTo>
                    <a:pt x="1507" y="2762"/>
                  </a:lnTo>
                  <a:lnTo>
                    <a:pt x="1465" y="2658"/>
                  </a:lnTo>
                  <a:lnTo>
                    <a:pt x="1381" y="2574"/>
                  </a:lnTo>
                  <a:lnTo>
                    <a:pt x="1381" y="2448"/>
                  </a:lnTo>
                  <a:lnTo>
                    <a:pt x="1423" y="2365"/>
                  </a:lnTo>
                  <a:lnTo>
                    <a:pt x="1360" y="2281"/>
                  </a:lnTo>
                  <a:lnTo>
                    <a:pt x="1088" y="2239"/>
                  </a:lnTo>
                  <a:lnTo>
                    <a:pt x="1026" y="2176"/>
                  </a:lnTo>
                  <a:lnTo>
                    <a:pt x="1067" y="2051"/>
                  </a:lnTo>
                  <a:lnTo>
                    <a:pt x="1109" y="1967"/>
                  </a:lnTo>
                  <a:lnTo>
                    <a:pt x="1109" y="1842"/>
                  </a:lnTo>
                  <a:lnTo>
                    <a:pt x="1172" y="1737"/>
                  </a:lnTo>
                  <a:lnTo>
                    <a:pt x="1360" y="1549"/>
                  </a:lnTo>
                  <a:lnTo>
                    <a:pt x="1423" y="1507"/>
                  </a:lnTo>
                  <a:lnTo>
                    <a:pt x="1402" y="1570"/>
                  </a:lnTo>
                  <a:lnTo>
                    <a:pt x="1402" y="1632"/>
                  </a:lnTo>
                  <a:lnTo>
                    <a:pt x="1507" y="1465"/>
                  </a:lnTo>
                  <a:lnTo>
                    <a:pt x="1486" y="1339"/>
                  </a:lnTo>
                  <a:lnTo>
                    <a:pt x="1549" y="1193"/>
                  </a:lnTo>
                  <a:lnTo>
                    <a:pt x="1611" y="921"/>
                  </a:lnTo>
                  <a:lnTo>
                    <a:pt x="1549" y="837"/>
                  </a:lnTo>
                  <a:lnTo>
                    <a:pt x="1528" y="691"/>
                  </a:lnTo>
                  <a:lnTo>
                    <a:pt x="1465" y="649"/>
                  </a:lnTo>
                  <a:lnTo>
                    <a:pt x="1360" y="482"/>
                  </a:lnTo>
                  <a:lnTo>
                    <a:pt x="1381" y="251"/>
                  </a:lnTo>
                  <a:lnTo>
                    <a:pt x="1381" y="189"/>
                  </a:lnTo>
                  <a:lnTo>
                    <a:pt x="1381" y="105"/>
                  </a:lnTo>
                  <a:lnTo>
                    <a:pt x="1298" y="0"/>
                  </a:lnTo>
                  <a:lnTo>
                    <a:pt x="1256" y="42"/>
                  </a:lnTo>
                  <a:lnTo>
                    <a:pt x="1256" y="84"/>
                  </a:lnTo>
                  <a:lnTo>
                    <a:pt x="1172" y="168"/>
                  </a:lnTo>
                  <a:lnTo>
                    <a:pt x="1005" y="168"/>
                  </a:lnTo>
                  <a:lnTo>
                    <a:pt x="984" y="210"/>
                  </a:lnTo>
                  <a:lnTo>
                    <a:pt x="900" y="168"/>
                  </a:lnTo>
                  <a:lnTo>
                    <a:pt x="795" y="63"/>
                  </a:lnTo>
                  <a:lnTo>
                    <a:pt x="586" y="0"/>
                  </a:lnTo>
                  <a:close/>
                  <a:moveTo>
                    <a:pt x="1842" y="4060"/>
                  </a:moveTo>
                  <a:lnTo>
                    <a:pt x="1716" y="4080"/>
                  </a:lnTo>
                  <a:lnTo>
                    <a:pt x="1695" y="4164"/>
                  </a:lnTo>
                  <a:lnTo>
                    <a:pt x="1821" y="4227"/>
                  </a:lnTo>
                  <a:lnTo>
                    <a:pt x="1883" y="4248"/>
                  </a:lnTo>
                  <a:lnTo>
                    <a:pt x="1883" y="4352"/>
                  </a:lnTo>
                  <a:lnTo>
                    <a:pt x="1842" y="4457"/>
                  </a:lnTo>
                  <a:lnTo>
                    <a:pt x="1842" y="4666"/>
                  </a:lnTo>
                  <a:lnTo>
                    <a:pt x="1800" y="4792"/>
                  </a:lnTo>
                  <a:lnTo>
                    <a:pt x="1842" y="4980"/>
                  </a:lnTo>
                  <a:lnTo>
                    <a:pt x="1904" y="4959"/>
                  </a:lnTo>
                  <a:lnTo>
                    <a:pt x="1925" y="4896"/>
                  </a:lnTo>
                  <a:lnTo>
                    <a:pt x="2051" y="4813"/>
                  </a:lnTo>
                  <a:cubicBezTo>
                    <a:pt x="2093" y="4813"/>
                    <a:pt x="2114" y="4855"/>
                    <a:pt x="2135" y="4855"/>
                  </a:cubicBezTo>
                  <a:lnTo>
                    <a:pt x="2114" y="4959"/>
                  </a:lnTo>
                  <a:lnTo>
                    <a:pt x="2197" y="5001"/>
                  </a:lnTo>
                  <a:lnTo>
                    <a:pt x="2260" y="4917"/>
                  </a:lnTo>
                  <a:cubicBezTo>
                    <a:pt x="2323" y="4959"/>
                    <a:pt x="2344" y="5001"/>
                    <a:pt x="2407" y="5022"/>
                  </a:cubicBezTo>
                  <a:lnTo>
                    <a:pt x="2407" y="5106"/>
                  </a:lnTo>
                  <a:lnTo>
                    <a:pt x="2344" y="5231"/>
                  </a:lnTo>
                  <a:lnTo>
                    <a:pt x="2155" y="5294"/>
                  </a:lnTo>
                  <a:lnTo>
                    <a:pt x="2114" y="5378"/>
                  </a:lnTo>
                  <a:lnTo>
                    <a:pt x="2135" y="5545"/>
                  </a:lnTo>
                  <a:lnTo>
                    <a:pt x="2218" y="5545"/>
                  </a:lnTo>
                  <a:lnTo>
                    <a:pt x="2344" y="5629"/>
                  </a:lnTo>
                  <a:lnTo>
                    <a:pt x="2448" y="5629"/>
                  </a:lnTo>
                  <a:lnTo>
                    <a:pt x="2448" y="5754"/>
                  </a:lnTo>
                  <a:lnTo>
                    <a:pt x="2532" y="5817"/>
                  </a:lnTo>
                  <a:lnTo>
                    <a:pt x="2637" y="5754"/>
                  </a:lnTo>
                  <a:lnTo>
                    <a:pt x="2637" y="5650"/>
                  </a:lnTo>
                  <a:lnTo>
                    <a:pt x="2574" y="5587"/>
                  </a:lnTo>
                  <a:cubicBezTo>
                    <a:pt x="2616" y="5545"/>
                    <a:pt x="2637" y="5545"/>
                    <a:pt x="2658" y="5524"/>
                  </a:cubicBezTo>
                  <a:lnTo>
                    <a:pt x="2658" y="5503"/>
                  </a:lnTo>
                  <a:lnTo>
                    <a:pt x="2679" y="5587"/>
                  </a:lnTo>
                  <a:lnTo>
                    <a:pt x="2762" y="5482"/>
                  </a:lnTo>
                  <a:lnTo>
                    <a:pt x="2804" y="5231"/>
                  </a:lnTo>
                  <a:lnTo>
                    <a:pt x="2972" y="5064"/>
                  </a:lnTo>
                  <a:lnTo>
                    <a:pt x="2992" y="4959"/>
                  </a:lnTo>
                  <a:lnTo>
                    <a:pt x="2972" y="4855"/>
                  </a:lnTo>
                  <a:lnTo>
                    <a:pt x="3034" y="4771"/>
                  </a:lnTo>
                  <a:lnTo>
                    <a:pt x="3034" y="4750"/>
                  </a:lnTo>
                  <a:cubicBezTo>
                    <a:pt x="3087" y="4760"/>
                    <a:pt x="3128" y="4766"/>
                    <a:pt x="3170" y="4766"/>
                  </a:cubicBezTo>
                  <a:cubicBezTo>
                    <a:pt x="3212" y="4766"/>
                    <a:pt x="3254" y="4760"/>
                    <a:pt x="3306" y="4750"/>
                  </a:cubicBezTo>
                  <a:cubicBezTo>
                    <a:pt x="3348" y="4750"/>
                    <a:pt x="3369" y="4708"/>
                    <a:pt x="3369" y="4687"/>
                  </a:cubicBezTo>
                  <a:lnTo>
                    <a:pt x="3411" y="4750"/>
                  </a:lnTo>
                  <a:lnTo>
                    <a:pt x="3411" y="4896"/>
                  </a:lnTo>
                  <a:lnTo>
                    <a:pt x="3411" y="4917"/>
                  </a:lnTo>
                  <a:cubicBezTo>
                    <a:pt x="3390" y="4959"/>
                    <a:pt x="3390" y="4980"/>
                    <a:pt x="3411" y="4980"/>
                  </a:cubicBezTo>
                  <a:cubicBezTo>
                    <a:pt x="3453" y="5001"/>
                    <a:pt x="3453" y="5022"/>
                    <a:pt x="3474" y="5085"/>
                  </a:cubicBezTo>
                  <a:lnTo>
                    <a:pt x="3474" y="5189"/>
                  </a:lnTo>
                  <a:lnTo>
                    <a:pt x="3557" y="5231"/>
                  </a:lnTo>
                  <a:cubicBezTo>
                    <a:pt x="3599" y="5336"/>
                    <a:pt x="3683" y="5482"/>
                    <a:pt x="3704" y="5608"/>
                  </a:cubicBezTo>
                  <a:cubicBezTo>
                    <a:pt x="3716" y="5632"/>
                    <a:pt x="3750" y="5643"/>
                    <a:pt x="3780" y="5643"/>
                  </a:cubicBezTo>
                  <a:cubicBezTo>
                    <a:pt x="3801" y="5643"/>
                    <a:pt x="3821" y="5637"/>
                    <a:pt x="3829" y="5629"/>
                  </a:cubicBezTo>
                  <a:lnTo>
                    <a:pt x="3871" y="5754"/>
                  </a:lnTo>
                  <a:lnTo>
                    <a:pt x="3871" y="5838"/>
                  </a:lnTo>
                  <a:lnTo>
                    <a:pt x="3788" y="5733"/>
                  </a:lnTo>
                  <a:lnTo>
                    <a:pt x="3725" y="5733"/>
                  </a:lnTo>
                  <a:lnTo>
                    <a:pt x="3725" y="5901"/>
                  </a:lnTo>
                  <a:lnTo>
                    <a:pt x="3704" y="5943"/>
                  </a:lnTo>
                  <a:lnTo>
                    <a:pt x="3620" y="5901"/>
                  </a:lnTo>
                  <a:lnTo>
                    <a:pt x="3495" y="5838"/>
                  </a:lnTo>
                  <a:lnTo>
                    <a:pt x="3453" y="6068"/>
                  </a:lnTo>
                  <a:lnTo>
                    <a:pt x="3495" y="6110"/>
                  </a:lnTo>
                  <a:lnTo>
                    <a:pt x="3495" y="6173"/>
                  </a:lnTo>
                  <a:lnTo>
                    <a:pt x="3411" y="6215"/>
                  </a:lnTo>
                  <a:lnTo>
                    <a:pt x="3369" y="6068"/>
                  </a:lnTo>
                  <a:lnTo>
                    <a:pt x="3244" y="6131"/>
                  </a:lnTo>
                  <a:lnTo>
                    <a:pt x="3181" y="6340"/>
                  </a:lnTo>
                  <a:lnTo>
                    <a:pt x="3055" y="6424"/>
                  </a:lnTo>
                  <a:lnTo>
                    <a:pt x="2951" y="6445"/>
                  </a:lnTo>
                  <a:lnTo>
                    <a:pt x="2846" y="6549"/>
                  </a:lnTo>
                  <a:lnTo>
                    <a:pt x="2972" y="6361"/>
                  </a:lnTo>
                  <a:lnTo>
                    <a:pt x="2972" y="6173"/>
                  </a:lnTo>
                  <a:lnTo>
                    <a:pt x="2825" y="6047"/>
                  </a:lnTo>
                  <a:lnTo>
                    <a:pt x="2741" y="6047"/>
                  </a:lnTo>
                  <a:lnTo>
                    <a:pt x="2658" y="6152"/>
                  </a:lnTo>
                  <a:lnTo>
                    <a:pt x="2532" y="6215"/>
                  </a:lnTo>
                  <a:lnTo>
                    <a:pt x="2469" y="6319"/>
                  </a:lnTo>
                  <a:lnTo>
                    <a:pt x="2532" y="6424"/>
                  </a:lnTo>
                  <a:lnTo>
                    <a:pt x="2365" y="6445"/>
                  </a:lnTo>
                  <a:lnTo>
                    <a:pt x="2260" y="6424"/>
                  </a:lnTo>
                  <a:lnTo>
                    <a:pt x="2197" y="6487"/>
                  </a:lnTo>
                  <a:lnTo>
                    <a:pt x="2093" y="6529"/>
                  </a:lnTo>
                  <a:lnTo>
                    <a:pt x="1988" y="6654"/>
                  </a:lnTo>
                  <a:lnTo>
                    <a:pt x="2009" y="6738"/>
                  </a:lnTo>
                  <a:lnTo>
                    <a:pt x="1988" y="6884"/>
                  </a:lnTo>
                  <a:lnTo>
                    <a:pt x="1904" y="7052"/>
                  </a:lnTo>
                  <a:lnTo>
                    <a:pt x="2030" y="7177"/>
                  </a:lnTo>
                  <a:lnTo>
                    <a:pt x="2093" y="7093"/>
                  </a:lnTo>
                  <a:lnTo>
                    <a:pt x="2155" y="6863"/>
                  </a:lnTo>
                  <a:lnTo>
                    <a:pt x="2239" y="6801"/>
                  </a:lnTo>
                  <a:lnTo>
                    <a:pt x="2302" y="6675"/>
                  </a:lnTo>
                  <a:lnTo>
                    <a:pt x="2344" y="6654"/>
                  </a:lnTo>
                  <a:lnTo>
                    <a:pt x="2427" y="6738"/>
                  </a:lnTo>
                  <a:lnTo>
                    <a:pt x="2407" y="6863"/>
                  </a:lnTo>
                  <a:lnTo>
                    <a:pt x="2427" y="6884"/>
                  </a:lnTo>
                  <a:lnTo>
                    <a:pt x="2469" y="6863"/>
                  </a:lnTo>
                  <a:lnTo>
                    <a:pt x="2532" y="6884"/>
                  </a:lnTo>
                  <a:lnTo>
                    <a:pt x="2532" y="6780"/>
                  </a:lnTo>
                  <a:lnTo>
                    <a:pt x="2574" y="6759"/>
                  </a:lnTo>
                  <a:lnTo>
                    <a:pt x="2637" y="6780"/>
                  </a:lnTo>
                  <a:lnTo>
                    <a:pt x="2616" y="6863"/>
                  </a:lnTo>
                  <a:lnTo>
                    <a:pt x="2658" y="6863"/>
                  </a:lnTo>
                  <a:lnTo>
                    <a:pt x="2762" y="6947"/>
                  </a:lnTo>
                  <a:lnTo>
                    <a:pt x="2825" y="6947"/>
                  </a:lnTo>
                  <a:lnTo>
                    <a:pt x="2762" y="6863"/>
                  </a:lnTo>
                  <a:lnTo>
                    <a:pt x="2783" y="6801"/>
                  </a:lnTo>
                  <a:lnTo>
                    <a:pt x="2762" y="6759"/>
                  </a:lnTo>
                  <a:lnTo>
                    <a:pt x="2825" y="6696"/>
                  </a:lnTo>
                  <a:lnTo>
                    <a:pt x="2867" y="6696"/>
                  </a:lnTo>
                  <a:lnTo>
                    <a:pt x="2972" y="6801"/>
                  </a:lnTo>
                  <a:lnTo>
                    <a:pt x="3076" y="6842"/>
                  </a:lnTo>
                  <a:lnTo>
                    <a:pt x="3181" y="6905"/>
                  </a:lnTo>
                  <a:lnTo>
                    <a:pt x="3202" y="7010"/>
                  </a:lnTo>
                  <a:lnTo>
                    <a:pt x="3306" y="7093"/>
                  </a:lnTo>
                  <a:lnTo>
                    <a:pt x="3202" y="7073"/>
                  </a:lnTo>
                  <a:lnTo>
                    <a:pt x="3160" y="7093"/>
                  </a:lnTo>
                  <a:lnTo>
                    <a:pt x="3160" y="7156"/>
                  </a:lnTo>
                  <a:lnTo>
                    <a:pt x="3097" y="7219"/>
                  </a:lnTo>
                  <a:lnTo>
                    <a:pt x="3160" y="7282"/>
                  </a:lnTo>
                  <a:lnTo>
                    <a:pt x="3160" y="7365"/>
                  </a:lnTo>
                  <a:lnTo>
                    <a:pt x="3139" y="7428"/>
                  </a:lnTo>
                  <a:lnTo>
                    <a:pt x="3202" y="7533"/>
                  </a:lnTo>
                  <a:lnTo>
                    <a:pt x="3244" y="7637"/>
                  </a:lnTo>
                  <a:lnTo>
                    <a:pt x="3348" y="7784"/>
                  </a:lnTo>
                  <a:lnTo>
                    <a:pt x="3474" y="7784"/>
                  </a:lnTo>
                  <a:lnTo>
                    <a:pt x="3578" y="7847"/>
                  </a:lnTo>
                  <a:lnTo>
                    <a:pt x="3704" y="7909"/>
                  </a:lnTo>
                  <a:lnTo>
                    <a:pt x="3808" y="7847"/>
                  </a:lnTo>
                  <a:lnTo>
                    <a:pt x="3829" y="7805"/>
                  </a:lnTo>
                  <a:lnTo>
                    <a:pt x="3892" y="7742"/>
                  </a:lnTo>
                  <a:lnTo>
                    <a:pt x="3913" y="7805"/>
                  </a:lnTo>
                  <a:lnTo>
                    <a:pt x="3871" y="7889"/>
                  </a:lnTo>
                  <a:lnTo>
                    <a:pt x="3892" y="7993"/>
                  </a:lnTo>
                  <a:lnTo>
                    <a:pt x="3913" y="8035"/>
                  </a:lnTo>
                  <a:lnTo>
                    <a:pt x="3997" y="7993"/>
                  </a:lnTo>
                  <a:lnTo>
                    <a:pt x="4143" y="7784"/>
                  </a:lnTo>
                  <a:lnTo>
                    <a:pt x="4143" y="7637"/>
                  </a:lnTo>
                  <a:lnTo>
                    <a:pt x="4101" y="7575"/>
                  </a:lnTo>
                  <a:lnTo>
                    <a:pt x="4039" y="7407"/>
                  </a:lnTo>
                  <a:lnTo>
                    <a:pt x="3934" y="7324"/>
                  </a:lnTo>
                  <a:lnTo>
                    <a:pt x="3976" y="7219"/>
                  </a:lnTo>
                  <a:lnTo>
                    <a:pt x="4101" y="6989"/>
                  </a:lnTo>
                  <a:lnTo>
                    <a:pt x="4185" y="6947"/>
                  </a:lnTo>
                  <a:lnTo>
                    <a:pt x="4248" y="7052"/>
                  </a:lnTo>
                  <a:lnTo>
                    <a:pt x="4290" y="7156"/>
                  </a:lnTo>
                  <a:lnTo>
                    <a:pt x="4332" y="7219"/>
                  </a:lnTo>
                  <a:lnTo>
                    <a:pt x="4332" y="7324"/>
                  </a:lnTo>
                  <a:lnTo>
                    <a:pt x="4394" y="7512"/>
                  </a:lnTo>
                  <a:lnTo>
                    <a:pt x="4415" y="7596"/>
                  </a:lnTo>
                  <a:lnTo>
                    <a:pt x="4415" y="7512"/>
                  </a:lnTo>
                  <a:lnTo>
                    <a:pt x="4415" y="7386"/>
                  </a:lnTo>
                  <a:lnTo>
                    <a:pt x="4352" y="7219"/>
                  </a:lnTo>
                  <a:lnTo>
                    <a:pt x="4394" y="7156"/>
                  </a:lnTo>
                  <a:lnTo>
                    <a:pt x="4436" y="7156"/>
                  </a:lnTo>
                  <a:lnTo>
                    <a:pt x="4499" y="7219"/>
                  </a:lnTo>
                  <a:lnTo>
                    <a:pt x="4499" y="7156"/>
                  </a:lnTo>
                  <a:lnTo>
                    <a:pt x="4541" y="7156"/>
                  </a:lnTo>
                  <a:lnTo>
                    <a:pt x="4604" y="6989"/>
                  </a:lnTo>
                  <a:lnTo>
                    <a:pt x="4562" y="6801"/>
                  </a:lnTo>
                  <a:lnTo>
                    <a:pt x="4499" y="6696"/>
                  </a:lnTo>
                  <a:lnTo>
                    <a:pt x="4436" y="6591"/>
                  </a:lnTo>
                  <a:lnTo>
                    <a:pt x="4436" y="6466"/>
                  </a:lnTo>
                  <a:lnTo>
                    <a:pt x="4415" y="6340"/>
                  </a:lnTo>
                  <a:lnTo>
                    <a:pt x="4352" y="6424"/>
                  </a:lnTo>
                  <a:lnTo>
                    <a:pt x="4352" y="6277"/>
                  </a:lnTo>
                  <a:lnTo>
                    <a:pt x="4352" y="6215"/>
                  </a:lnTo>
                  <a:lnTo>
                    <a:pt x="4311" y="6215"/>
                  </a:lnTo>
                  <a:lnTo>
                    <a:pt x="4227" y="6131"/>
                  </a:lnTo>
                  <a:lnTo>
                    <a:pt x="4248" y="6068"/>
                  </a:lnTo>
                  <a:lnTo>
                    <a:pt x="4332" y="6068"/>
                  </a:lnTo>
                  <a:lnTo>
                    <a:pt x="4332" y="5922"/>
                  </a:lnTo>
                  <a:lnTo>
                    <a:pt x="4248" y="5796"/>
                  </a:lnTo>
                  <a:lnTo>
                    <a:pt x="4248" y="5712"/>
                  </a:lnTo>
                  <a:lnTo>
                    <a:pt x="4185" y="5796"/>
                  </a:lnTo>
                  <a:lnTo>
                    <a:pt x="4080" y="5692"/>
                  </a:lnTo>
                  <a:lnTo>
                    <a:pt x="3913" y="5545"/>
                  </a:lnTo>
                  <a:lnTo>
                    <a:pt x="3892" y="5440"/>
                  </a:lnTo>
                  <a:lnTo>
                    <a:pt x="3871" y="5440"/>
                  </a:lnTo>
                  <a:lnTo>
                    <a:pt x="3767" y="5420"/>
                  </a:lnTo>
                  <a:lnTo>
                    <a:pt x="3767" y="5503"/>
                  </a:lnTo>
                  <a:cubicBezTo>
                    <a:pt x="3725" y="5482"/>
                    <a:pt x="3725" y="5420"/>
                    <a:pt x="3704" y="5399"/>
                  </a:cubicBezTo>
                  <a:lnTo>
                    <a:pt x="3704" y="5315"/>
                  </a:lnTo>
                  <a:lnTo>
                    <a:pt x="3662" y="5210"/>
                  </a:lnTo>
                  <a:lnTo>
                    <a:pt x="3662" y="5273"/>
                  </a:lnTo>
                  <a:cubicBezTo>
                    <a:pt x="3620" y="5231"/>
                    <a:pt x="3620" y="5210"/>
                    <a:pt x="3599" y="5189"/>
                  </a:cubicBezTo>
                  <a:lnTo>
                    <a:pt x="3683" y="5168"/>
                  </a:lnTo>
                  <a:lnTo>
                    <a:pt x="3683" y="5085"/>
                  </a:lnTo>
                  <a:lnTo>
                    <a:pt x="3578" y="4896"/>
                  </a:lnTo>
                  <a:lnTo>
                    <a:pt x="3495" y="4855"/>
                  </a:lnTo>
                  <a:lnTo>
                    <a:pt x="3474" y="4666"/>
                  </a:lnTo>
                  <a:lnTo>
                    <a:pt x="3411" y="4562"/>
                  </a:lnTo>
                  <a:cubicBezTo>
                    <a:pt x="3411" y="4541"/>
                    <a:pt x="3411" y="4541"/>
                    <a:pt x="3453" y="4499"/>
                  </a:cubicBezTo>
                  <a:cubicBezTo>
                    <a:pt x="3474" y="4478"/>
                    <a:pt x="3453" y="4457"/>
                    <a:pt x="3411" y="4436"/>
                  </a:cubicBezTo>
                  <a:lnTo>
                    <a:pt x="3390" y="4457"/>
                  </a:lnTo>
                  <a:lnTo>
                    <a:pt x="3411" y="4457"/>
                  </a:lnTo>
                  <a:lnTo>
                    <a:pt x="3411" y="4478"/>
                  </a:lnTo>
                  <a:cubicBezTo>
                    <a:pt x="3411" y="4478"/>
                    <a:pt x="3390" y="4478"/>
                    <a:pt x="3390" y="4499"/>
                  </a:cubicBezTo>
                  <a:lnTo>
                    <a:pt x="3390" y="4541"/>
                  </a:lnTo>
                  <a:lnTo>
                    <a:pt x="3306" y="4562"/>
                  </a:lnTo>
                  <a:lnTo>
                    <a:pt x="3202" y="4499"/>
                  </a:lnTo>
                  <a:lnTo>
                    <a:pt x="3139" y="4499"/>
                  </a:lnTo>
                  <a:lnTo>
                    <a:pt x="3181" y="4604"/>
                  </a:lnTo>
                  <a:lnTo>
                    <a:pt x="3181" y="4666"/>
                  </a:lnTo>
                  <a:cubicBezTo>
                    <a:pt x="3097" y="4687"/>
                    <a:pt x="3055" y="4708"/>
                    <a:pt x="2972" y="4750"/>
                  </a:cubicBezTo>
                  <a:lnTo>
                    <a:pt x="2972" y="4583"/>
                  </a:lnTo>
                  <a:lnTo>
                    <a:pt x="2930" y="4604"/>
                  </a:lnTo>
                  <a:lnTo>
                    <a:pt x="2888" y="4750"/>
                  </a:lnTo>
                  <a:lnTo>
                    <a:pt x="2888" y="4792"/>
                  </a:lnTo>
                  <a:lnTo>
                    <a:pt x="2783" y="4980"/>
                  </a:lnTo>
                  <a:lnTo>
                    <a:pt x="2783" y="5106"/>
                  </a:lnTo>
                  <a:lnTo>
                    <a:pt x="2741" y="5273"/>
                  </a:lnTo>
                  <a:lnTo>
                    <a:pt x="2658" y="5378"/>
                  </a:lnTo>
                  <a:lnTo>
                    <a:pt x="2658" y="5482"/>
                  </a:lnTo>
                  <a:cubicBezTo>
                    <a:pt x="2646" y="5459"/>
                    <a:pt x="2622" y="5443"/>
                    <a:pt x="2599" y="5443"/>
                  </a:cubicBezTo>
                  <a:cubicBezTo>
                    <a:pt x="2580" y="5443"/>
                    <a:pt x="2562" y="5454"/>
                    <a:pt x="2553" y="5482"/>
                  </a:cubicBezTo>
                  <a:lnTo>
                    <a:pt x="2553" y="5315"/>
                  </a:lnTo>
                  <a:lnTo>
                    <a:pt x="2637" y="4980"/>
                  </a:lnTo>
                  <a:lnTo>
                    <a:pt x="2741" y="4876"/>
                  </a:lnTo>
                  <a:lnTo>
                    <a:pt x="2741" y="4771"/>
                  </a:lnTo>
                  <a:lnTo>
                    <a:pt x="2658" y="4687"/>
                  </a:lnTo>
                  <a:lnTo>
                    <a:pt x="2616" y="4708"/>
                  </a:lnTo>
                  <a:lnTo>
                    <a:pt x="2532" y="4687"/>
                  </a:lnTo>
                  <a:lnTo>
                    <a:pt x="2448" y="4750"/>
                  </a:lnTo>
                  <a:lnTo>
                    <a:pt x="2448" y="4855"/>
                  </a:lnTo>
                  <a:cubicBezTo>
                    <a:pt x="2427" y="4792"/>
                    <a:pt x="2365" y="4708"/>
                    <a:pt x="2323" y="4666"/>
                  </a:cubicBezTo>
                  <a:lnTo>
                    <a:pt x="2427" y="4583"/>
                  </a:lnTo>
                  <a:lnTo>
                    <a:pt x="2469" y="4457"/>
                  </a:lnTo>
                  <a:lnTo>
                    <a:pt x="2532" y="4394"/>
                  </a:lnTo>
                  <a:lnTo>
                    <a:pt x="2553" y="4290"/>
                  </a:lnTo>
                  <a:lnTo>
                    <a:pt x="2511" y="4227"/>
                  </a:lnTo>
                  <a:lnTo>
                    <a:pt x="2427" y="4269"/>
                  </a:lnTo>
                  <a:lnTo>
                    <a:pt x="2344" y="4373"/>
                  </a:lnTo>
                  <a:lnTo>
                    <a:pt x="2260" y="4269"/>
                  </a:lnTo>
                  <a:lnTo>
                    <a:pt x="2197" y="4248"/>
                  </a:lnTo>
                  <a:lnTo>
                    <a:pt x="2009" y="4248"/>
                  </a:lnTo>
                  <a:lnTo>
                    <a:pt x="2030" y="4185"/>
                  </a:lnTo>
                  <a:lnTo>
                    <a:pt x="1946" y="4164"/>
                  </a:lnTo>
                  <a:lnTo>
                    <a:pt x="1842" y="406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76"/>
            <p:cNvSpPr/>
            <p:nvPr/>
          </p:nvSpPr>
          <p:spPr>
            <a:xfrm>
              <a:off x="4595934" y="3205063"/>
              <a:ext cx="26673" cy="13340"/>
            </a:xfrm>
            <a:custGeom>
              <a:avLst/>
              <a:gdLst/>
              <a:ahLst/>
              <a:cxnLst/>
              <a:rect l="l" t="t" r="r" b="b"/>
              <a:pathLst>
                <a:path w="2240" h="1173" extrusionOk="0">
                  <a:moveTo>
                    <a:pt x="2177" y="1"/>
                  </a:moveTo>
                  <a:lnTo>
                    <a:pt x="1968" y="43"/>
                  </a:lnTo>
                  <a:lnTo>
                    <a:pt x="1821" y="43"/>
                  </a:lnTo>
                  <a:lnTo>
                    <a:pt x="1675" y="64"/>
                  </a:lnTo>
                  <a:lnTo>
                    <a:pt x="1570" y="64"/>
                  </a:lnTo>
                  <a:lnTo>
                    <a:pt x="1424" y="105"/>
                  </a:lnTo>
                  <a:lnTo>
                    <a:pt x="1193" y="105"/>
                  </a:lnTo>
                  <a:lnTo>
                    <a:pt x="1005" y="252"/>
                  </a:lnTo>
                  <a:lnTo>
                    <a:pt x="880" y="315"/>
                  </a:lnTo>
                  <a:lnTo>
                    <a:pt x="817" y="336"/>
                  </a:lnTo>
                  <a:lnTo>
                    <a:pt x="712" y="357"/>
                  </a:lnTo>
                  <a:lnTo>
                    <a:pt x="628" y="377"/>
                  </a:lnTo>
                  <a:lnTo>
                    <a:pt x="482" y="419"/>
                  </a:lnTo>
                  <a:lnTo>
                    <a:pt x="398" y="482"/>
                  </a:lnTo>
                  <a:lnTo>
                    <a:pt x="377" y="524"/>
                  </a:lnTo>
                  <a:lnTo>
                    <a:pt x="252" y="587"/>
                  </a:lnTo>
                  <a:lnTo>
                    <a:pt x="210" y="733"/>
                  </a:lnTo>
                  <a:lnTo>
                    <a:pt x="105" y="880"/>
                  </a:lnTo>
                  <a:lnTo>
                    <a:pt x="84" y="942"/>
                  </a:lnTo>
                  <a:lnTo>
                    <a:pt x="147" y="984"/>
                  </a:lnTo>
                  <a:lnTo>
                    <a:pt x="147" y="1047"/>
                  </a:lnTo>
                  <a:lnTo>
                    <a:pt x="84" y="1047"/>
                  </a:lnTo>
                  <a:lnTo>
                    <a:pt x="43" y="1005"/>
                  </a:lnTo>
                  <a:lnTo>
                    <a:pt x="1" y="1110"/>
                  </a:lnTo>
                  <a:lnTo>
                    <a:pt x="63" y="1173"/>
                  </a:lnTo>
                  <a:lnTo>
                    <a:pt x="252" y="1152"/>
                  </a:lnTo>
                  <a:lnTo>
                    <a:pt x="419" y="1047"/>
                  </a:lnTo>
                  <a:lnTo>
                    <a:pt x="503" y="1005"/>
                  </a:lnTo>
                  <a:lnTo>
                    <a:pt x="608" y="1005"/>
                  </a:lnTo>
                  <a:lnTo>
                    <a:pt x="712" y="942"/>
                  </a:lnTo>
                  <a:lnTo>
                    <a:pt x="796" y="838"/>
                  </a:lnTo>
                  <a:lnTo>
                    <a:pt x="1005" y="670"/>
                  </a:lnTo>
                  <a:lnTo>
                    <a:pt x="1047" y="587"/>
                  </a:lnTo>
                  <a:lnTo>
                    <a:pt x="1110" y="566"/>
                  </a:lnTo>
                  <a:lnTo>
                    <a:pt x="1131" y="566"/>
                  </a:lnTo>
                  <a:lnTo>
                    <a:pt x="1235" y="461"/>
                  </a:lnTo>
                  <a:lnTo>
                    <a:pt x="1340" y="440"/>
                  </a:lnTo>
                  <a:lnTo>
                    <a:pt x="1444" y="440"/>
                  </a:lnTo>
                  <a:lnTo>
                    <a:pt x="1675" y="419"/>
                  </a:lnTo>
                  <a:lnTo>
                    <a:pt x="1842" y="315"/>
                  </a:lnTo>
                  <a:lnTo>
                    <a:pt x="2030" y="252"/>
                  </a:lnTo>
                  <a:lnTo>
                    <a:pt x="2051" y="168"/>
                  </a:lnTo>
                  <a:lnTo>
                    <a:pt x="2135" y="168"/>
                  </a:lnTo>
                  <a:lnTo>
                    <a:pt x="2240" y="105"/>
                  </a:lnTo>
                  <a:lnTo>
                    <a:pt x="2240" y="43"/>
                  </a:lnTo>
                  <a:lnTo>
                    <a:pt x="21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29" name="Google Shape;2629;p76"/>
            <p:cNvGrpSpPr/>
            <p:nvPr/>
          </p:nvGrpSpPr>
          <p:grpSpPr>
            <a:xfrm>
              <a:off x="4403342" y="3107749"/>
              <a:ext cx="316680" cy="101374"/>
              <a:chOff x="5068275" y="3161675"/>
              <a:chExt cx="664875" cy="222850"/>
            </a:xfrm>
          </p:grpSpPr>
          <p:sp>
            <p:nvSpPr>
              <p:cNvPr id="2630" name="Google Shape;2630;p76"/>
              <p:cNvSpPr/>
              <p:nvPr/>
            </p:nvSpPr>
            <p:spPr>
              <a:xfrm>
                <a:off x="5408300" y="3224425"/>
                <a:ext cx="96775" cy="107800"/>
              </a:xfrm>
              <a:custGeom>
                <a:avLst/>
                <a:gdLst/>
                <a:ahLst/>
                <a:cxnLst/>
                <a:rect l="l" t="t" r="r" b="b"/>
                <a:pathLst>
                  <a:path w="3871" h="4312" extrusionOk="0">
                    <a:moveTo>
                      <a:pt x="3620" y="1"/>
                    </a:moveTo>
                    <a:lnTo>
                      <a:pt x="3515" y="43"/>
                    </a:lnTo>
                    <a:lnTo>
                      <a:pt x="3494" y="147"/>
                    </a:lnTo>
                    <a:lnTo>
                      <a:pt x="3390" y="231"/>
                    </a:lnTo>
                    <a:lnTo>
                      <a:pt x="3390" y="294"/>
                    </a:lnTo>
                    <a:lnTo>
                      <a:pt x="3285" y="357"/>
                    </a:lnTo>
                    <a:lnTo>
                      <a:pt x="3181" y="398"/>
                    </a:lnTo>
                    <a:lnTo>
                      <a:pt x="3139" y="461"/>
                    </a:lnTo>
                    <a:lnTo>
                      <a:pt x="2992" y="503"/>
                    </a:lnTo>
                    <a:lnTo>
                      <a:pt x="2720" y="440"/>
                    </a:lnTo>
                    <a:lnTo>
                      <a:pt x="2469" y="419"/>
                    </a:lnTo>
                    <a:lnTo>
                      <a:pt x="2448" y="503"/>
                    </a:lnTo>
                    <a:lnTo>
                      <a:pt x="2406" y="503"/>
                    </a:lnTo>
                    <a:lnTo>
                      <a:pt x="2260" y="398"/>
                    </a:lnTo>
                    <a:lnTo>
                      <a:pt x="2092" y="398"/>
                    </a:lnTo>
                    <a:lnTo>
                      <a:pt x="1988" y="357"/>
                    </a:lnTo>
                    <a:lnTo>
                      <a:pt x="1820" y="336"/>
                    </a:lnTo>
                    <a:lnTo>
                      <a:pt x="1737" y="398"/>
                    </a:lnTo>
                    <a:lnTo>
                      <a:pt x="1674" y="336"/>
                    </a:lnTo>
                    <a:lnTo>
                      <a:pt x="1569" y="231"/>
                    </a:lnTo>
                    <a:lnTo>
                      <a:pt x="1381" y="210"/>
                    </a:lnTo>
                    <a:lnTo>
                      <a:pt x="1276" y="210"/>
                    </a:lnTo>
                    <a:lnTo>
                      <a:pt x="1276" y="336"/>
                    </a:lnTo>
                    <a:lnTo>
                      <a:pt x="1193" y="398"/>
                    </a:lnTo>
                    <a:lnTo>
                      <a:pt x="1151" y="503"/>
                    </a:lnTo>
                    <a:lnTo>
                      <a:pt x="1067" y="566"/>
                    </a:lnTo>
                    <a:lnTo>
                      <a:pt x="900" y="524"/>
                    </a:lnTo>
                    <a:lnTo>
                      <a:pt x="774" y="545"/>
                    </a:lnTo>
                    <a:lnTo>
                      <a:pt x="712" y="608"/>
                    </a:lnTo>
                    <a:lnTo>
                      <a:pt x="753" y="650"/>
                    </a:lnTo>
                    <a:lnTo>
                      <a:pt x="586" y="775"/>
                    </a:lnTo>
                    <a:lnTo>
                      <a:pt x="586" y="942"/>
                    </a:lnTo>
                    <a:lnTo>
                      <a:pt x="628" y="1047"/>
                    </a:lnTo>
                    <a:lnTo>
                      <a:pt x="628" y="1235"/>
                    </a:lnTo>
                    <a:lnTo>
                      <a:pt x="586" y="1298"/>
                    </a:lnTo>
                    <a:lnTo>
                      <a:pt x="649" y="1445"/>
                    </a:lnTo>
                    <a:lnTo>
                      <a:pt x="670" y="1549"/>
                    </a:lnTo>
                    <a:lnTo>
                      <a:pt x="628" y="1486"/>
                    </a:lnTo>
                    <a:lnTo>
                      <a:pt x="565" y="1403"/>
                    </a:lnTo>
                    <a:lnTo>
                      <a:pt x="523" y="1445"/>
                    </a:lnTo>
                    <a:lnTo>
                      <a:pt x="440" y="1507"/>
                    </a:lnTo>
                    <a:lnTo>
                      <a:pt x="335" y="1570"/>
                    </a:lnTo>
                    <a:lnTo>
                      <a:pt x="314" y="1675"/>
                    </a:lnTo>
                    <a:lnTo>
                      <a:pt x="335" y="1800"/>
                    </a:lnTo>
                    <a:lnTo>
                      <a:pt x="314" y="1905"/>
                    </a:lnTo>
                    <a:lnTo>
                      <a:pt x="335" y="2135"/>
                    </a:lnTo>
                    <a:lnTo>
                      <a:pt x="314" y="2198"/>
                    </a:lnTo>
                    <a:lnTo>
                      <a:pt x="272" y="2303"/>
                    </a:lnTo>
                    <a:lnTo>
                      <a:pt x="188" y="2323"/>
                    </a:lnTo>
                    <a:lnTo>
                      <a:pt x="188" y="2449"/>
                    </a:lnTo>
                    <a:lnTo>
                      <a:pt x="63" y="2554"/>
                    </a:lnTo>
                    <a:lnTo>
                      <a:pt x="42" y="2721"/>
                    </a:lnTo>
                    <a:lnTo>
                      <a:pt x="42" y="2763"/>
                    </a:lnTo>
                    <a:lnTo>
                      <a:pt x="0" y="2826"/>
                    </a:lnTo>
                    <a:lnTo>
                      <a:pt x="63" y="3035"/>
                    </a:lnTo>
                    <a:lnTo>
                      <a:pt x="126" y="3139"/>
                    </a:lnTo>
                    <a:lnTo>
                      <a:pt x="168" y="3119"/>
                    </a:lnTo>
                    <a:lnTo>
                      <a:pt x="251" y="3119"/>
                    </a:lnTo>
                    <a:lnTo>
                      <a:pt x="335" y="3056"/>
                    </a:lnTo>
                    <a:lnTo>
                      <a:pt x="377" y="3077"/>
                    </a:lnTo>
                    <a:lnTo>
                      <a:pt x="419" y="3223"/>
                    </a:lnTo>
                    <a:lnTo>
                      <a:pt x="523" y="3495"/>
                    </a:lnTo>
                    <a:lnTo>
                      <a:pt x="481" y="3558"/>
                    </a:lnTo>
                    <a:lnTo>
                      <a:pt x="440" y="3704"/>
                    </a:lnTo>
                    <a:lnTo>
                      <a:pt x="356" y="3851"/>
                    </a:lnTo>
                    <a:lnTo>
                      <a:pt x="356" y="4081"/>
                    </a:lnTo>
                    <a:lnTo>
                      <a:pt x="356" y="4269"/>
                    </a:lnTo>
                    <a:lnTo>
                      <a:pt x="440" y="4269"/>
                    </a:lnTo>
                    <a:lnTo>
                      <a:pt x="523" y="4311"/>
                    </a:lnTo>
                    <a:lnTo>
                      <a:pt x="628" y="4311"/>
                    </a:lnTo>
                    <a:lnTo>
                      <a:pt x="670" y="4269"/>
                    </a:lnTo>
                    <a:lnTo>
                      <a:pt x="774" y="4290"/>
                    </a:lnTo>
                    <a:lnTo>
                      <a:pt x="879" y="4269"/>
                    </a:lnTo>
                    <a:lnTo>
                      <a:pt x="963" y="4311"/>
                    </a:lnTo>
                    <a:lnTo>
                      <a:pt x="984" y="4227"/>
                    </a:lnTo>
                    <a:lnTo>
                      <a:pt x="963" y="4102"/>
                    </a:lnTo>
                    <a:lnTo>
                      <a:pt x="879" y="4060"/>
                    </a:lnTo>
                    <a:lnTo>
                      <a:pt x="858" y="3914"/>
                    </a:lnTo>
                    <a:lnTo>
                      <a:pt x="942" y="3809"/>
                    </a:lnTo>
                    <a:lnTo>
                      <a:pt x="963" y="3600"/>
                    </a:lnTo>
                    <a:lnTo>
                      <a:pt x="942" y="3432"/>
                    </a:lnTo>
                    <a:lnTo>
                      <a:pt x="879" y="3391"/>
                    </a:lnTo>
                    <a:lnTo>
                      <a:pt x="1004" y="3223"/>
                    </a:lnTo>
                    <a:lnTo>
                      <a:pt x="1046" y="3056"/>
                    </a:lnTo>
                    <a:lnTo>
                      <a:pt x="1004" y="2909"/>
                    </a:lnTo>
                    <a:lnTo>
                      <a:pt x="942" y="2826"/>
                    </a:lnTo>
                    <a:lnTo>
                      <a:pt x="942" y="2763"/>
                    </a:lnTo>
                    <a:lnTo>
                      <a:pt x="1067" y="2700"/>
                    </a:lnTo>
                    <a:lnTo>
                      <a:pt x="1088" y="2616"/>
                    </a:lnTo>
                    <a:lnTo>
                      <a:pt x="1214" y="2595"/>
                    </a:lnTo>
                    <a:lnTo>
                      <a:pt x="1318" y="2637"/>
                    </a:lnTo>
                    <a:lnTo>
                      <a:pt x="1318" y="2700"/>
                    </a:lnTo>
                    <a:lnTo>
                      <a:pt x="1381" y="2763"/>
                    </a:lnTo>
                    <a:lnTo>
                      <a:pt x="1381" y="2909"/>
                    </a:lnTo>
                    <a:lnTo>
                      <a:pt x="1276" y="3014"/>
                    </a:lnTo>
                    <a:lnTo>
                      <a:pt x="1276" y="3119"/>
                    </a:lnTo>
                    <a:lnTo>
                      <a:pt x="1318" y="3223"/>
                    </a:lnTo>
                    <a:lnTo>
                      <a:pt x="1402" y="3244"/>
                    </a:lnTo>
                    <a:lnTo>
                      <a:pt x="1486" y="3328"/>
                    </a:lnTo>
                    <a:lnTo>
                      <a:pt x="1611" y="3391"/>
                    </a:lnTo>
                    <a:lnTo>
                      <a:pt x="1632" y="3495"/>
                    </a:lnTo>
                    <a:lnTo>
                      <a:pt x="1590" y="3495"/>
                    </a:lnTo>
                    <a:lnTo>
                      <a:pt x="1569" y="3704"/>
                    </a:lnTo>
                    <a:lnTo>
                      <a:pt x="1590" y="3851"/>
                    </a:lnTo>
                    <a:lnTo>
                      <a:pt x="1674" y="3872"/>
                    </a:lnTo>
                    <a:lnTo>
                      <a:pt x="1737" y="3851"/>
                    </a:lnTo>
                    <a:lnTo>
                      <a:pt x="1883" y="3893"/>
                    </a:lnTo>
                    <a:lnTo>
                      <a:pt x="1946" y="3872"/>
                    </a:lnTo>
                    <a:lnTo>
                      <a:pt x="1946" y="3851"/>
                    </a:lnTo>
                    <a:lnTo>
                      <a:pt x="1925" y="3746"/>
                    </a:lnTo>
                    <a:lnTo>
                      <a:pt x="2030" y="3663"/>
                    </a:lnTo>
                    <a:lnTo>
                      <a:pt x="2113" y="3642"/>
                    </a:lnTo>
                    <a:lnTo>
                      <a:pt x="2260" y="3558"/>
                    </a:lnTo>
                    <a:lnTo>
                      <a:pt x="2427" y="3579"/>
                    </a:lnTo>
                    <a:lnTo>
                      <a:pt x="2511" y="3495"/>
                    </a:lnTo>
                    <a:lnTo>
                      <a:pt x="2532" y="3537"/>
                    </a:lnTo>
                    <a:lnTo>
                      <a:pt x="2616" y="3537"/>
                    </a:lnTo>
                    <a:lnTo>
                      <a:pt x="2657" y="3453"/>
                    </a:lnTo>
                    <a:lnTo>
                      <a:pt x="2657" y="3391"/>
                    </a:lnTo>
                    <a:lnTo>
                      <a:pt x="2511" y="3370"/>
                    </a:lnTo>
                    <a:lnTo>
                      <a:pt x="2448" y="3391"/>
                    </a:lnTo>
                    <a:lnTo>
                      <a:pt x="2281" y="3391"/>
                    </a:lnTo>
                    <a:lnTo>
                      <a:pt x="2281" y="3328"/>
                    </a:lnTo>
                    <a:lnTo>
                      <a:pt x="2239" y="3328"/>
                    </a:lnTo>
                    <a:lnTo>
                      <a:pt x="2239" y="3244"/>
                    </a:lnTo>
                    <a:lnTo>
                      <a:pt x="2197" y="3244"/>
                    </a:lnTo>
                    <a:lnTo>
                      <a:pt x="2134" y="3265"/>
                    </a:lnTo>
                    <a:lnTo>
                      <a:pt x="2134" y="3223"/>
                    </a:lnTo>
                    <a:lnTo>
                      <a:pt x="2030" y="3181"/>
                    </a:lnTo>
                    <a:lnTo>
                      <a:pt x="2009" y="3119"/>
                    </a:lnTo>
                    <a:lnTo>
                      <a:pt x="2051" y="3035"/>
                    </a:lnTo>
                    <a:lnTo>
                      <a:pt x="2092" y="2972"/>
                    </a:lnTo>
                    <a:lnTo>
                      <a:pt x="2134" y="3014"/>
                    </a:lnTo>
                    <a:lnTo>
                      <a:pt x="2134" y="3014"/>
                    </a:lnTo>
                    <a:lnTo>
                      <a:pt x="2113" y="2930"/>
                    </a:lnTo>
                    <a:lnTo>
                      <a:pt x="2155" y="2930"/>
                    </a:lnTo>
                    <a:lnTo>
                      <a:pt x="2197" y="2867"/>
                    </a:lnTo>
                    <a:lnTo>
                      <a:pt x="2134" y="2826"/>
                    </a:lnTo>
                    <a:lnTo>
                      <a:pt x="2051" y="2805"/>
                    </a:lnTo>
                    <a:lnTo>
                      <a:pt x="2092" y="2742"/>
                    </a:lnTo>
                    <a:lnTo>
                      <a:pt x="2051" y="2658"/>
                    </a:lnTo>
                    <a:lnTo>
                      <a:pt x="1988" y="2616"/>
                    </a:lnTo>
                    <a:lnTo>
                      <a:pt x="1904" y="2616"/>
                    </a:lnTo>
                    <a:lnTo>
                      <a:pt x="1883" y="2491"/>
                    </a:lnTo>
                    <a:lnTo>
                      <a:pt x="1716" y="2323"/>
                    </a:lnTo>
                    <a:lnTo>
                      <a:pt x="1611" y="2240"/>
                    </a:lnTo>
                    <a:lnTo>
                      <a:pt x="1569" y="2135"/>
                    </a:lnTo>
                    <a:lnTo>
                      <a:pt x="1569" y="2093"/>
                    </a:lnTo>
                    <a:lnTo>
                      <a:pt x="1611" y="2093"/>
                    </a:lnTo>
                    <a:lnTo>
                      <a:pt x="1632" y="2177"/>
                    </a:lnTo>
                    <a:lnTo>
                      <a:pt x="1737" y="2177"/>
                    </a:lnTo>
                    <a:lnTo>
                      <a:pt x="1841" y="2093"/>
                    </a:lnTo>
                    <a:lnTo>
                      <a:pt x="1883" y="2010"/>
                    </a:lnTo>
                    <a:lnTo>
                      <a:pt x="2092" y="1926"/>
                    </a:lnTo>
                    <a:lnTo>
                      <a:pt x="2260" y="1800"/>
                    </a:lnTo>
                    <a:lnTo>
                      <a:pt x="2344" y="1675"/>
                    </a:lnTo>
                    <a:lnTo>
                      <a:pt x="2448" y="1612"/>
                    </a:lnTo>
                    <a:lnTo>
                      <a:pt x="2448" y="1549"/>
                    </a:lnTo>
                    <a:lnTo>
                      <a:pt x="2574" y="1507"/>
                    </a:lnTo>
                    <a:lnTo>
                      <a:pt x="2678" y="1570"/>
                    </a:lnTo>
                    <a:lnTo>
                      <a:pt x="2762" y="1591"/>
                    </a:lnTo>
                    <a:lnTo>
                      <a:pt x="2867" y="1445"/>
                    </a:lnTo>
                    <a:lnTo>
                      <a:pt x="2867" y="1361"/>
                    </a:lnTo>
                    <a:lnTo>
                      <a:pt x="2741" y="1298"/>
                    </a:lnTo>
                    <a:lnTo>
                      <a:pt x="2469" y="1340"/>
                    </a:lnTo>
                    <a:lnTo>
                      <a:pt x="2364" y="1403"/>
                    </a:lnTo>
                    <a:lnTo>
                      <a:pt x="2197" y="1403"/>
                    </a:lnTo>
                    <a:lnTo>
                      <a:pt x="2113" y="1445"/>
                    </a:lnTo>
                    <a:lnTo>
                      <a:pt x="2009" y="1549"/>
                    </a:lnTo>
                    <a:lnTo>
                      <a:pt x="1820" y="1549"/>
                    </a:lnTo>
                    <a:lnTo>
                      <a:pt x="1716" y="1486"/>
                    </a:lnTo>
                    <a:lnTo>
                      <a:pt x="1611" y="1466"/>
                    </a:lnTo>
                    <a:lnTo>
                      <a:pt x="1507" y="1591"/>
                    </a:lnTo>
                    <a:lnTo>
                      <a:pt x="1423" y="1800"/>
                    </a:lnTo>
                    <a:lnTo>
                      <a:pt x="1297" y="1863"/>
                    </a:lnTo>
                    <a:lnTo>
                      <a:pt x="1193" y="1821"/>
                    </a:lnTo>
                    <a:lnTo>
                      <a:pt x="1172" y="1779"/>
                    </a:lnTo>
                    <a:lnTo>
                      <a:pt x="1004" y="1612"/>
                    </a:lnTo>
                    <a:lnTo>
                      <a:pt x="858" y="1486"/>
                    </a:lnTo>
                    <a:lnTo>
                      <a:pt x="774" y="1277"/>
                    </a:lnTo>
                    <a:lnTo>
                      <a:pt x="795" y="1047"/>
                    </a:lnTo>
                    <a:lnTo>
                      <a:pt x="879" y="838"/>
                    </a:lnTo>
                    <a:lnTo>
                      <a:pt x="984" y="733"/>
                    </a:lnTo>
                    <a:lnTo>
                      <a:pt x="1109" y="670"/>
                    </a:lnTo>
                    <a:lnTo>
                      <a:pt x="1276" y="754"/>
                    </a:lnTo>
                    <a:lnTo>
                      <a:pt x="1465" y="775"/>
                    </a:lnTo>
                    <a:lnTo>
                      <a:pt x="1674" y="670"/>
                    </a:lnTo>
                    <a:lnTo>
                      <a:pt x="1820" y="670"/>
                    </a:lnTo>
                    <a:lnTo>
                      <a:pt x="1883" y="754"/>
                    </a:lnTo>
                    <a:lnTo>
                      <a:pt x="1988" y="754"/>
                    </a:lnTo>
                    <a:lnTo>
                      <a:pt x="2051" y="712"/>
                    </a:lnTo>
                    <a:lnTo>
                      <a:pt x="2281" y="733"/>
                    </a:lnTo>
                    <a:lnTo>
                      <a:pt x="2427" y="733"/>
                    </a:lnTo>
                    <a:lnTo>
                      <a:pt x="2448" y="712"/>
                    </a:lnTo>
                    <a:lnTo>
                      <a:pt x="2574" y="712"/>
                    </a:lnTo>
                    <a:lnTo>
                      <a:pt x="2678" y="754"/>
                    </a:lnTo>
                    <a:lnTo>
                      <a:pt x="2720" y="817"/>
                    </a:lnTo>
                    <a:lnTo>
                      <a:pt x="2825" y="859"/>
                    </a:lnTo>
                    <a:lnTo>
                      <a:pt x="3264" y="754"/>
                    </a:lnTo>
                    <a:lnTo>
                      <a:pt x="3453" y="629"/>
                    </a:lnTo>
                    <a:lnTo>
                      <a:pt x="3494" y="524"/>
                    </a:lnTo>
                    <a:lnTo>
                      <a:pt x="3578" y="524"/>
                    </a:lnTo>
                    <a:lnTo>
                      <a:pt x="3620" y="440"/>
                    </a:lnTo>
                    <a:lnTo>
                      <a:pt x="3704" y="398"/>
                    </a:lnTo>
                    <a:lnTo>
                      <a:pt x="3766" y="294"/>
                    </a:lnTo>
                    <a:lnTo>
                      <a:pt x="3808" y="210"/>
                    </a:lnTo>
                    <a:lnTo>
                      <a:pt x="3871" y="147"/>
                    </a:lnTo>
                    <a:lnTo>
                      <a:pt x="3808" y="106"/>
                    </a:lnTo>
                    <a:lnTo>
                      <a:pt x="3787" y="43"/>
                    </a:lnTo>
                    <a:lnTo>
                      <a:pt x="36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76"/>
              <p:cNvSpPr/>
              <p:nvPr/>
            </p:nvSpPr>
            <p:spPr>
              <a:xfrm>
                <a:off x="5587700" y="3253200"/>
                <a:ext cx="145450" cy="131325"/>
              </a:xfrm>
              <a:custGeom>
                <a:avLst/>
                <a:gdLst/>
                <a:ahLst/>
                <a:cxnLst/>
                <a:rect l="l" t="t" r="r" b="b"/>
                <a:pathLst>
                  <a:path w="5818" h="5253" extrusionOk="0">
                    <a:moveTo>
                      <a:pt x="922" y="1"/>
                    </a:moveTo>
                    <a:lnTo>
                      <a:pt x="775" y="22"/>
                    </a:lnTo>
                    <a:lnTo>
                      <a:pt x="712" y="84"/>
                    </a:lnTo>
                    <a:lnTo>
                      <a:pt x="566" y="189"/>
                    </a:lnTo>
                    <a:lnTo>
                      <a:pt x="482" y="210"/>
                    </a:lnTo>
                    <a:lnTo>
                      <a:pt x="398" y="294"/>
                    </a:lnTo>
                    <a:lnTo>
                      <a:pt x="252" y="294"/>
                    </a:lnTo>
                    <a:lnTo>
                      <a:pt x="147" y="356"/>
                    </a:lnTo>
                    <a:lnTo>
                      <a:pt x="189" y="440"/>
                    </a:lnTo>
                    <a:lnTo>
                      <a:pt x="168" y="524"/>
                    </a:lnTo>
                    <a:lnTo>
                      <a:pt x="43" y="608"/>
                    </a:lnTo>
                    <a:lnTo>
                      <a:pt x="1" y="670"/>
                    </a:lnTo>
                    <a:lnTo>
                      <a:pt x="147" y="712"/>
                    </a:lnTo>
                    <a:lnTo>
                      <a:pt x="252" y="649"/>
                    </a:lnTo>
                    <a:lnTo>
                      <a:pt x="273" y="608"/>
                    </a:lnTo>
                    <a:lnTo>
                      <a:pt x="315" y="670"/>
                    </a:lnTo>
                    <a:lnTo>
                      <a:pt x="503" y="754"/>
                    </a:lnTo>
                    <a:lnTo>
                      <a:pt x="566" y="859"/>
                    </a:lnTo>
                    <a:lnTo>
                      <a:pt x="524" y="921"/>
                    </a:lnTo>
                    <a:lnTo>
                      <a:pt x="566" y="1047"/>
                    </a:lnTo>
                    <a:lnTo>
                      <a:pt x="691" y="1131"/>
                    </a:lnTo>
                    <a:lnTo>
                      <a:pt x="796" y="1152"/>
                    </a:lnTo>
                    <a:lnTo>
                      <a:pt x="901" y="1131"/>
                    </a:lnTo>
                    <a:lnTo>
                      <a:pt x="984" y="1172"/>
                    </a:lnTo>
                    <a:lnTo>
                      <a:pt x="1026" y="1131"/>
                    </a:lnTo>
                    <a:lnTo>
                      <a:pt x="1110" y="1152"/>
                    </a:lnTo>
                    <a:lnTo>
                      <a:pt x="1298" y="1131"/>
                    </a:lnTo>
                    <a:lnTo>
                      <a:pt x="1340" y="1152"/>
                    </a:lnTo>
                    <a:lnTo>
                      <a:pt x="1424" y="1131"/>
                    </a:lnTo>
                    <a:lnTo>
                      <a:pt x="1361" y="1068"/>
                    </a:lnTo>
                    <a:lnTo>
                      <a:pt x="1654" y="1089"/>
                    </a:lnTo>
                    <a:lnTo>
                      <a:pt x="1717" y="1172"/>
                    </a:lnTo>
                    <a:lnTo>
                      <a:pt x="1675" y="1298"/>
                    </a:lnTo>
                    <a:lnTo>
                      <a:pt x="1633" y="1277"/>
                    </a:lnTo>
                    <a:lnTo>
                      <a:pt x="1549" y="1361"/>
                    </a:lnTo>
                    <a:lnTo>
                      <a:pt x="1507" y="1465"/>
                    </a:lnTo>
                    <a:lnTo>
                      <a:pt x="1445" y="1361"/>
                    </a:lnTo>
                    <a:lnTo>
                      <a:pt x="1256" y="1277"/>
                    </a:lnTo>
                    <a:lnTo>
                      <a:pt x="1194" y="1298"/>
                    </a:lnTo>
                    <a:lnTo>
                      <a:pt x="1131" y="1465"/>
                    </a:lnTo>
                    <a:lnTo>
                      <a:pt x="1026" y="1507"/>
                    </a:lnTo>
                    <a:lnTo>
                      <a:pt x="922" y="1465"/>
                    </a:lnTo>
                    <a:lnTo>
                      <a:pt x="817" y="1465"/>
                    </a:lnTo>
                    <a:lnTo>
                      <a:pt x="775" y="1403"/>
                    </a:lnTo>
                    <a:lnTo>
                      <a:pt x="629" y="1444"/>
                    </a:lnTo>
                    <a:lnTo>
                      <a:pt x="566" y="1507"/>
                    </a:lnTo>
                    <a:lnTo>
                      <a:pt x="608" y="1570"/>
                    </a:lnTo>
                    <a:lnTo>
                      <a:pt x="733" y="1591"/>
                    </a:lnTo>
                    <a:lnTo>
                      <a:pt x="838" y="1654"/>
                    </a:lnTo>
                    <a:lnTo>
                      <a:pt x="901" y="1779"/>
                    </a:lnTo>
                    <a:lnTo>
                      <a:pt x="942" y="1821"/>
                    </a:lnTo>
                    <a:lnTo>
                      <a:pt x="1005" y="1800"/>
                    </a:lnTo>
                    <a:lnTo>
                      <a:pt x="1026" y="1884"/>
                    </a:lnTo>
                    <a:lnTo>
                      <a:pt x="1026" y="1968"/>
                    </a:lnTo>
                    <a:lnTo>
                      <a:pt x="984" y="1988"/>
                    </a:lnTo>
                    <a:lnTo>
                      <a:pt x="942" y="2072"/>
                    </a:lnTo>
                    <a:lnTo>
                      <a:pt x="1047" y="2240"/>
                    </a:lnTo>
                    <a:lnTo>
                      <a:pt x="1152" y="2281"/>
                    </a:lnTo>
                    <a:lnTo>
                      <a:pt x="1256" y="2240"/>
                    </a:lnTo>
                    <a:lnTo>
                      <a:pt x="1403" y="2114"/>
                    </a:lnTo>
                    <a:lnTo>
                      <a:pt x="1361" y="2009"/>
                    </a:lnTo>
                    <a:lnTo>
                      <a:pt x="1466" y="1863"/>
                    </a:lnTo>
                    <a:lnTo>
                      <a:pt x="1507" y="1821"/>
                    </a:lnTo>
                    <a:lnTo>
                      <a:pt x="1528" y="1758"/>
                    </a:lnTo>
                    <a:lnTo>
                      <a:pt x="1570" y="1612"/>
                    </a:lnTo>
                    <a:lnTo>
                      <a:pt x="1633" y="1507"/>
                    </a:lnTo>
                    <a:lnTo>
                      <a:pt x="1633" y="1654"/>
                    </a:lnTo>
                    <a:lnTo>
                      <a:pt x="1549" y="1716"/>
                    </a:lnTo>
                    <a:lnTo>
                      <a:pt x="1612" y="1863"/>
                    </a:lnTo>
                    <a:lnTo>
                      <a:pt x="1654" y="1988"/>
                    </a:lnTo>
                    <a:lnTo>
                      <a:pt x="1717" y="2072"/>
                    </a:lnTo>
                    <a:lnTo>
                      <a:pt x="1738" y="2009"/>
                    </a:lnTo>
                    <a:lnTo>
                      <a:pt x="1779" y="2009"/>
                    </a:lnTo>
                    <a:lnTo>
                      <a:pt x="1842" y="2030"/>
                    </a:lnTo>
                    <a:lnTo>
                      <a:pt x="1842" y="2135"/>
                    </a:lnTo>
                    <a:lnTo>
                      <a:pt x="1884" y="2093"/>
                    </a:lnTo>
                    <a:lnTo>
                      <a:pt x="1947" y="2093"/>
                    </a:lnTo>
                    <a:lnTo>
                      <a:pt x="1968" y="2135"/>
                    </a:lnTo>
                    <a:lnTo>
                      <a:pt x="2051" y="2177"/>
                    </a:lnTo>
                    <a:lnTo>
                      <a:pt x="2156" y="2135"/>
                    </a:lnTo>
                    <a:lnTo>
                      <a:pt x="2240" y="2135"/>
                    </a:lnTo>
                    <a:lnTo>
                      <a:pt x="2240" y="2177"/>
                    </a:lnTo>
                    <a:lnTo>
                      <a:pt x="2093" y="2177"/>
                    </a:lnTo>
                    <a:lnTo>
                      <a:pt x="2093" y="2281"/>
                    </a:lnTo>
                    <a:lnTo>
                      <a:pt x="2240" y="2302"/>
                    </a:lnTo>
                    <a:lnTo>
                      <a:pt x="2240" y="2323"/>
                    </a:lnTo>
                    <a:lnTo>
                      <a:pt x="2261" y="2386"/>
                    </a:lnTo>
                    <a:lnTo>
                      <a:pt x="2407" y="2449"/>
                    </a:lnTo>
                    <a:lnTo>
                      <a:pt x="2575" y="2449"/>
                    </a:lnTo>
                    <a:lnTo>
                      <a:pt x="2930" y="2553"/>
                    </a:lnTo>
                    <a:lnTo>
                      <a:pt x="3286" y="2658"/>
                    </a:lnTo>
                    <a:lnTo>
                      <a:pt x="3391" y="2658"/>
                    </a:lnTo>
                    <a:lnTo>
                      <a:pt x="3537" y="2721"/>
                    </a:lnTo>
                    <a:lnTo>
                      <a:pt x="3558" y="2825"/>
                    </a:lnTo>
                    <a:lnTo>
                      <a:pt x="3725" y="2867"/>
                    </a:lnTo>
                    <a:lnTo>
                      <a:pt x="3830" y="2867"/>
                    </a:lnTo>
                    <a:lnTo>
                      <a:pt x="3914" y="2825"/>
                    </a:lnTo>
                    <a:lnTo>
                      <a:pt x="3914" y="2825"/>
                    </a:lnTo>
                    <a:lnTo>
                      <a:pt x="3830" y="2951"/>
                    </a:lnTo>
                    <a:lnTo>
                      <a:pt x="3851" y="2972"/>
                    </a:lnTo>
                    <a:lnTo>
                      <a:pt x="3935" y="2951"/>
                    </a:lnTo>
                    <a:lnTo>
                      <a:pt x="3955" y="3014"/>
                    </a:lnTo>
                    <a:lnTo>
                      <a:pt x="4081" y="2972"/>
                    </a:lnTo>
                    <a:lnTo>
                      <a:pt x="4018" y="3035"/>
                    </a:lnTo>
                    <a:lnTo>
                      <a:pt x="4060" y="3076"/>
                    </a:lnTo>
                    <a:lnTo>
                      <a:pt x="4039" y="3139"/>
                    </a:lnTo>
                    <a:lnTo>
                      <a:pt x="4081" y="3181"/>
                    </a:lnTo>
                    <a:lnTo>
                      <a:pt x="4186" y="3160"/>
                    </a:lnTo>
                    <a:lnTo>
                      <a:pt x="4081" y="3265"/>
                    </a:lnTo>
                    <a:lnTo>
                      <a:pt x="4081" y="3328"/>
                    </a:lnTo>
                    <a:lnTo>
                      <a:pt x="4227" y="3453"/>
                    </a:lnTo>
                    <a:lnTo>
                      <a:pt x="4186" y="3558"/>
                    </a:lnTo>
                    <a:lnTo>
                      <a:pt x="4227" y="3641"/>
                    </a:lnTo>
                    <a:lnTo>
                      <a:pt x="4332" y="3704"/>
                    </a:lnTo>
                    <a:lnTo>
                      <a:pt x="4479" y="3809"/>
                    </a:lnTo>
                    <a:lnTo>
                      <a:pt x="4499" y="3872"/>
                    </a:lnTo>
                    <a:lnTo>
                      <a:pt x="4374" y="3872"/>
                    </a:lnTo>
                    <a:lnTo>
                      <a:pt x="4353" y="3955"/>
                    </a:lnTo>
                    <a:lnTo>
                      <a:pt x="4437" y="4018"/>
                    </a:lnTo>
                    <a:lnTo>
                      <a:pt x="4541" y="4081"/>
                    </a:lnTo>
                    <a:lnTo>
                      <a:pt x="4667" y="4060"/>
                    </a:lnTo>
                    <a:lnTo>
                      <a:pt x="4751" y="4081"/>
                    </a:lnTo>
                    <a:lnTo>
                      <a:pt x="4688" y="4081"/>
                    </a:lnTo>
                    <a:lnTo>
                      <a:pt x="4562" y="4123"/>
                    </a:lnTo>
                    <a:lnTo>
                      <a:pt x="4499" y="4102"/>
                    </a:lnTo>
                    <a:lnTo>
                      <a:pt x="4458" y="4123"/>
                    </a:lnTo>
                    <a:lnTo>
                      <a:pt x="4499" y="4206"/>
                    </a:lnTo>
                    <a:lnTo>
                      <a:pt x="4583" y="4227"/>
                    </a:lnTo>
                    <a:lnTo>
                      <a:pt x="4562" y="4395"/>
                    </a:lnTo>
                    <a:lnTo>
                      <a:pt x="4541" y="4416"/>
                    </a:lnTo>
                    <a:lnTo>
                      <a:pt x="4541" y="4499"/>
                    </a:lnTo>
                    <a:lnTo>
                      <a:pt x="4499" y="4583"/>
                    </a:lnTo>
                    <a:lnTo>
                      <a:pt x="4458" y="4604"/>
                    </a:lnTo>
                    <a:lnTo>
                      <a:pt x="4541" y="4709"/>
                    </a:lnTo>
                    <a:lnTo>
                      <a:pt x="4667" y="4625"/>
                    </a:lnTo>
                    <a:lnTo>
                      <a:pt x="4709" y="4688"/>
                    </a:lnTo>
                    <a:lnTo>
                      <a:pt x="4792" y="4688"/>
                    </a:lnTo>
                    <a:lnTo>
                      <a:pt x="4897" y="4625"/>
                    </a:lnTo>
                    <a:lnTo>
                      <a:pt x="5064" y="4625"/>
                    </a:lnTo>
                    <a:lnTo>
                      <a:pt x="5127" y="4583"/>
                    </a:lnTo>
                    <a:lnTo>
                      <a:pt x="5169" y="4478"/>
                    </a:lnTo>
                    <a:lnTo>
                      <a:pt x="5169" y="4583"/>
                    </a:lnTo>
                    <a:lnTo>
                      <a:pt x="5106" y="4688"/>
                    </a:lnTo>
                    <a:lnTo>
                      <a:pt x="5127" y="4750"/>
                    </a:lnTo>
                    <a:lnTo>
                      <a:pt x="5190" y="4792"/>
                    </a:lnTo>
                    <a:lnTo>
                      <a:pt x="5316" y="4897"/>
                    </a:lnTo>
                    <a:lnTo>
                      <a:pt x="5295" y="4939"/>
                    </a:lnTo>
                    <a:lnTo>
                      <a:pt x="5336" y="5022"/>
                    </a:lnTo>
                    <a:lnTo>
                      <a:pt x="5504" y="5211"/>
                    </a:lnTo>
                    <a:lnTo>
                      <a:pt x="5629" y="5232"/>
                    </a:lnTo>
                    <a:lnTo>
                      <a:pt x="5692" y="5253"/>
                    </a:lnTo>
                    <a:lnTo>
                      <a:pt x="5713" y="3851"/>
                    </a:lnTo>
                    <a:lnTo>
                      <a:pt x="5713" y="3788"/>
                    </a:lnTo>
                    <a:lnTo>
                      <a:pt x="5713" y="3704"/>
                    </a:lnTo>
                    <a:lnTo>
                      <a:pt x="5734" y="3537"/>
                    </a:lnTo>
                    <a:lnTo>
                      <a:pt x="5818" y="1382"/>
                    </a:lnTo>
                    <a:lnTo>
                      <a:pt x="5713" y="1403"/>
                    </a:lnTo>
                    <a:lnTo>
                      <a:pt x="5629" y="1382"/>
                    </a:lnTo>
                    <a:lnTo>
                      <a:pt x="5629" y="1298"/>
                    </a:lnTo>
                    <a:lnTo>
                      <a:pt x="5650" y="1256"/>
                    </a:lnTo>
                    <a:lnTo>
                      <a:pt x="5546" y="1193"/>
                    </a:lnTo>
                    <a:lnTo>
                      <a:pt x="5441" y="1193"/>
                    </a:lnTo>
                    <a:lnTo>
                      <a:pt x="5316" y="1172"/>
                    </a:lnTo>
                    <a:lnTo>
                      <a:pt x="5232" y="1152"/>
                    </a:lnTo>
                    <a:lnTo>
                      <a:pt x="5169" y="1172"/>
                    </a:lnTo>
                    <a:lnTo>
                      <a:pt x="4813" y="1026"/>
                    </a:lnTo>
                    <a:lnTo>
                      <a:pt x="4667" y="984"/>
                    </a:lnTo>
                    <a:lnTo>
                      <a:pt x="4562" y="963"/>
                    </a:lnTo>
                    <a:lnTo>
                      <a:pt x="4458" y="880"/>
                    </a:lnTo>
                    <a:lnTo>
                      <a:pt x="4248" y="838"/>
                    </a:lnTo>
                    <a:lnTo>
                      <a:pt x="4060" y="754"/>
                    </a:lnTo>
                    <a:lnTo>
                      <a:pt x="3976" y="670"/>
                    </a:lnTo>
                    <a:lnTo>
                      <a:pt x="3830" y="649"/>
                    </a:lnTo>
                    <a:lnTo>
                      <a:pt x="3537" y="838"/>
                    </a:lnTo>
                    <a:lnTo>
                      <a:pt x="3537" y="880"/>
                    </a:lnTo>
                    <a:lnTo>
                      <a:pt x="3600" y="984"/>
                    </a:lnTo>
                    <a:lnTo>
                      <a:pt x="3558" y="1068"/>
                    </a:lnTo>
                    <a:lnTo>
                      <a:pt x="3391" y="1089"/>
                    </a:lnTo>
                    <a:lnTo>
                      <a:pt x="3286" y="1131"/>
                    </a:lnTo>
                    <a:lnTo>
                      <a:pt x="3223" y="1131"/>
                    </a:lnTo>
                    <a:lnTo>
                      <a:pt x="3181" y="1089"/>
                    </a:lnTo>
                    <a:lnTo>
                      <a:pt x="3119" y="1172"/>
                    </a:lnTo>
                    <a:lnTo>
                      <a:pt x="3119" y="1277"/>
                    </a:lnTo>
                    <a:lnTo>
                      <a:pt x="2993" y="1340"/>
                    </a:lnTo>
                    <a:lnTo>
                      <a:pt x="2888" y="1361"/>
                    </a:lnTo>
                    <a:lnTo>
                      <a:pt x="2805" y="1465"/>
                    </a:lnTo>
                    <a:lnTo>
                      <a:pt x="2805" y="1612"/>
                    </a:lnTo>
                    <a:lnTo>
                      <a:pt x="2763" y="1654"/>
                    </a:lnTo>
                    <a:lnTo>
                      <a:pt x="2700" y="1696"/>
                    </a:lnTo>
                    <a:lnTo>
                      <a:pt x="2658" y="1800"/>
                    </a:lnTo>
                    <a:lnTo>
                      <a:pt x="2554" y="1821"/>
                    </a:lnTo>
                    <a:lnTo>
                      <a:pt x="2449" y="1821"/>
                    </a:lnTo>
                    <a:lnTo>
                      <a:pt x="2386" y="1779"/>
                    </a:lnTo>
                    <a:lnTo>
                      <a:pt x="2261" y="1675"/>
                    </a:lnTo>
                    <a:lnTo>
                      <a:pt x="2240" y="1570"/>
                    </a:lnTo>
                    <a:lnTo>
                      <a:pt x="2177" y="1591"/>
                    </a:lnTo>
                    <a:lnTo>
                      <a:pt x="2156" y="1465"/>
                    </a:lnTo>
                    <a:lnTo>
                      <a:pt x="2156" y="1361"/>
                    </a:lnTo>
                    <a:lnTo>
                      <a:pt x="2072" y="1298"/>
                    </a:lnTo>
                    <a:lnTo>
                      <a:pt x="2031" y="1382"/>
                    </a:lnTo>
                    <a:lnTo>
                      <a:pt x="2051" y="1507"/>
                    </a:lnTo>
                    <a:lnTo>
                      <a:pt x="1989" y="1507"/>
                    </a:lnTo>
                    <a:lnTo>
                      <a:pt x="1926" y="1444"/>
                    </a:lnTo>
                    <a:lnTo>
                      <a:pt x="1863" y="1298"/>
                    </a:lnTo>
                    <a:lnTo>
                      <a:pt x="1842" y="1047"/>
                    </a:lnTo>
                    <a:lnTo>
                      <a:pt x="1821" y="880"/>
                    </a:lnTo>
                    <a:lnTo>
                      <a:pt x="1863" y="775"/>
                    </a:lnTo>
                    <a:lnTo>
                      <a:pt x="1947" y="670"/>
                    </a:lnTo>
                    <a:lnTo>
                      <a:pt x="1884" y="566"/>
                    </a:lnTo>
                    <a:lnTo>
                      <a:pt x="1821" y="503"/>
                    </a:lnTo>
                    <a:lnTo>
                      <a:pt x="1821" y="335"/>
                    </a:lnTo>
                    <a:lnTo>
                      <a:pt x="1842" y="294"/>
                    </a:lnTo>
                    <a:lnTo>
                      <a:pt x="1779" y="231"/>
                    </a:lnTo>
                    <a:lnTo>
                      <a:pt x="1612" y="210"/>
                    </a:lnTo>
                    <a:lnTo>
                      <a:pt x="1424" y="231"/>
                    </a:lnTo>
                    <a:lnTo>
                      <a:pt x="1235" y="105"/>
                    </a:lnTo>
                    <a:lnTo>
                      <a:pt x="9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76"/>
              <p:cNvSpPr/>
              <p:nvPr/>
            </p:nvSpPr>
            <p:spPr>
              <a:xfrm>
                <a:off x="5268100" y="3181025"/>
                <a:ext cx="143350" cy="129750"/>
              </a:xfrm>
              <a:custGeom>
                <a:avLst/>
                <a:gdLst/>
                <a:ahLst/>
                <a:cxnLst/>
                <a:rect l="l" t="t" r="r" b="b"/>
                <a:pathLst>
                  <a:path w="5734" h="5190" extrusionOk="0">
                    <a:moveTo>
                      <a:pt x="4060" y="0"/>
                    </a:moveTo>
                    <a:lnTo>
                      <a:pt x="3955" y="147"/>
                    </a:lnTo>
                    <a:lnTo>
                      <a:pt x="3955" y="209"/>
                    </a:lnTo>
                    <a:lnTo>
                      <a:pt x="3892" y="314"/>
                    </a:lnTo>
                    <a:lnTo>
                      <a:pt x="3892" y="398"/>
                    </a:lnTo>
                    <a:lnTo>
                      <a:pt x="3767" y="837"/>
                    </a:lnTo>
                    <a:lnTo>
                      <a:pt x="3579" y="1109"/>
                    </a:lnTo>
                    <a:lnTo>
                      <a:pt x="3516" y="1360"/>
                    </a:lnTo>
                    <a:lnTo>
                      <a:pt x="3265" y="1716"/>
                    </a:lnTo>
                    <a:lnTo>
                      <a:pt x="3307" y="1779"/>
                    </a:lnTo>
                    <a:lnTo>
                      <a:pt x="3014" y="1842"/>
                    </a:lnTo>
                    <a:lnTo>
                      <a:pt x="2783" y="1967"/>
                    </a:lnTo>
                    <a:lnTo>
                      <a:pt x="2637" y="1967"/>
                    </a:lnTo>
                    <a:lnTo>
                      <a:pt x="2595" y="1883"/>
                    </a:lnTo>
                    <a:lnTo>
                      <a:pt x="2470" y="1842"/>
                    </a:lnTo>
                    <a:lnTo>
                      <a:pt x="2177" y="1842"/>
                    </a:lnTo>
                    <a:lnTo>
                      <a:pt x="2093" y="1925"/>
                    </a:lnTo>
                    <a:lnTo>
                      <a:pt x="1758" y="2051"/>
                    </a:lnTo>
                    <a:lnTo>
                      <a:pt x="1444" y="2030"/>
                    </a:lnTo>
                    <a:lnTo>
                      <a:pt x="1361" y="2072"/>
                    </a:lnTo>
                    <a:lnTo>
                      <a:pt x="1235" y="2051"/>
                    </a:lnTo>
                    <a:lnTo>
                      <a:pt x="1214" y="2134"/>
                    </a:lnTo>
                    <a:lnTo>
                      <a:pt x="1047" y="2176"/>
                    </a:lnTo>
                    <a:lnTo>
                      <a:pt x="942" y="2155"/>
                    </a:lnTo>
                    <a:lnTo>
                      <a:pt x="921" y="2051"/>
                    </a:lnTo>
                    <a:lnTo>
                      <a:pt x="796" y="1946"/>
                    </a:lnTo>
                    <a:lnTo>
                      <a:pt x="754" y="1883"/>
                    </a:lnTo>
                    <a:lnTo>
                      <a:pt x="566" y="1758"/>
                    </a:lnTo>
                    <a:lnTo>
                      <a:pt x="440" y="1549"/>
                    </a:lnTo>
                    <a:lnTo>
                      <a:pt x="377" y="1570"/>
                    </a:lnTo>
                    <a:lnTo>
                      <a:pt x="314" y="1653"/>
                    </a:lnTo>
                    <a:lnTo>
                      <a:pt x="168" y="1842"/>
                    </a:lnTo>
                    <a:lnTo>
                      <a:pt x="84" y="1988"/>
                    </a:lnTo>
                    <a:lnTo>
                      <a:pt x="84" y="2072"/>
                    </a:lnTo>
                    <a:lnTo>
                      <a:pt x="105" y="2155"/>
                    </a:lnTo>
                    <a:lnTo>
                      <a:pt x="84" y="2239"/>
                    </a:lnTo>
                    <a:lnTo>
                      <a:pt x="1" y="2281"/>
                    </a:lnTo>
                    <a:lnTo>
                      <a:pt x="22" y="2490"/>
                    </a:lnTo>
                    <a:lnTo>
                      <a:pt x="210" y="2699"/>
                    </a:lnTo>
                    <a:lnTo>
                      <a:pt x="231" y="2804"/>
                    </a:lnTo>
                    <a:lnTo>
                      <a:pt x="189" y="2762"/>
                    </a:lnTo>
                    <a:lnTo>
                      <a:pt x="168" y="2804"/>
                    </a:lnTo>
                    <a:lnTo>
                      <a:pt x="210" y="2930"/>
                    </a:lnTo>
                    <a:lnTo>
                      <a:pt x="335" y="2971"/>
                    </a:lnTo>
                    <a:lnTo>
                      <a:pt x="419" y="2971"/>
                    </a:lnTo>
                    <a:lnTo>
                      <a:pt x="607" y="2909"/>
                    </a:lnTo>
                    <a:lnTo>
                      <a:pt x="733" y="2825"/>
                    </a:lnTo>
                    <a:lnTo>
                      <a:pt x="838" y="2867"/>
                    </a:lnTo>
                    <a:lnTo>
                      <a:pt x="733" y="2867"/>
                    </a:lnTo>
                    <a:lnTo>
                      <a:pt x="607" y="2971"/>
                    </a:lnTo>
                    <a:lnTo>
                      <a:pt x="398" y="3013"/>
                    </a:lnTo>
                    <a:lnTo>
                      <a:pt x="314" y="3097"/>
                    </a:lnTo>
                    <a:lnTo>
                      <a:pt x="210" y="3097"/>
                    </a:lnTo>
                    <a:lnTo>
                      <a:pt x="210" y="3139"/>
                    </a:lnTo>
                    <a:lnTo>
                      <a:pt x="335" y="3181"/>
                    </a:lnTo>
                    <a:lnTo>
                      <a:pt x="503" y="3243"/>
                    </a:lnTo>
                    <a:lnTo>
                      <a:pt x="649" y="3411"/>
                    </a:lnTo>
                    <a:lnTo>
                      <a:pt x="712" y="3515"/>
                    </a:lnTo>
                    <a:lnTo>
                      <a:pt x="733" y="3620"/>
                    </a:lnTo>
                    <a:lnTo>
                      <a:pt x="649" y="3746"/>
                    </a:lnTo>
                    <a:lnTo>
                      <a:pt x="566" y="3829"/>
                    </a:lnTo>
                    <a:lnTo>
                      <a:pt x="607" y="3871"/>
                    </a:lnTo>
                    <a:lnTo>
                      <a:pt x="712" y="3955"/>
                    </a:lnTo>
                    <a:lnTo>
                      <a:pt x="733" y="4227"/>
                    </a:lnTo>
                    <a:lnTo>
                      <a:pt x="733" y="4352"/>
                    </a:lnTo>
                    <a:lnTo>
                      <a:pt x="817" y="4499"/>
                    </a:lnTo>
                    <a:lnTo>
                      <a:pt x="858" y="4499"/>
                    </a:lnTo>
                    <a:lnTo>
                      <a:pt x="963" y="4436"/>
                    </a:lnTo>
                    <a:lnTo>
                      <a:pt x="1005" y="4499"/>
                    </a:lnTo>
                    <a:lnTo>
                      <a:pt x="1130" y="4499"/>
                    </a:lnTo>
                    <a:lnTo>
                      <a:pt x="1214" y="4541"/>
                    </a:lnTo>
                    <a:lnTo>
                      <a:pt x="1361" y="4541"/>
                    </a:lnTo>
                    <a:lnTo>
                      <a:pt x="1444" y="4457"/>
                    </a:lnTo>
                    <a:lnTo>
                      <a:pt x="1528" y="4499"/>
                    </a:lnTo>
                    <a:lnTo>
                      <a:pt x="1591" y="4457"/>
                    </a:lnTo>
                    <a:lnTo>
                      <a:pt x="1654" y="4352"/>
                    </a:lnTo>
                    <a:lnTo>
                      <a:pt x="1654" y="4290"/>
                    </a:lnTo>
                    <a:lnTo>
                      <a:pt x="1674" y="4373"/>
                    </a:lnTo>
                    <a:lnTo>
                      <a:pt x="1654" y="4478"/>
                    </a:lnTo>
                    <a:lnTo>
                      <a:pt x="1695" y="4603"/>
                    </a:lnTo>
                    <a:lnTo>
                      <a:pt x="1737" y="4792"/>
                    </a:lnTo>
                    <a:lnTo>
                      <a:pt x="1695" y="4896"/>
                    </a:lnTo>
                    <a:lnTo>
                      <a:pt x="1779" y="4896"/>
                    </a:lnTo>
                    <a:lnTo>
                      <a:pt x="1905" y="4750"/>
                    </a:lnTo>
                    <a:lnTo>
                      <a:pt x="1988" y="4708"/>
                    </a:lnTo>
                    <a:lnTo>
                      <a:pt x="2051" y="4771"/>
                    </a:lnTo>
                    <a:lnTo>
                      <a:pt x="2114" y="4750"/>
                    </a:lnTo>
                    <a:lnTo>
                      <a:pt x="2135" y="4687"/>
                    </a:lnTo>
                    <a:lnTo>
                      <a:pt x="2302" y="4687"/>
                    </a:lnTo>
                    <a:lnTo>
                      <a:pt x="2386" y="4583"/>
                    </a:lnTo>
                    <a:lnTo>
                      <a:pt x="2428" y="4583"/>
                    </a:lnTo>
                    <a:lnTo>
                      <a:pt x="2532" y="4645"/>
                    </a:lnTo>
                    <a:lnTo>
                      <a:pt x="2616" y="4583"/>
                    </a:lnTo>
                    <a:lnTo>
                      <a:pt x="2658" y="4645"/>
                    </a:lnTo>
                    <a:lnTo>
                      <a:pt x="2658" y="4750"/>
                    </a:lnTo>
                    <a:lnTo>
                      <a:pt x="2721" y="4792"/>
                    </a:lnTo>
                    <a:lnTo>
                      <a:pt x="2825" y="4813"/>
                    </a:lnTo>
                    <a:lnTo>
                      <a:pt x="2804" y="4750"/>
                    </a:lnTo>
                    <a:lnTo>
                      <a:pt x="2825" y="4666"/>
                    </a:lnTo>
                    <a:lnTo>
                      <a:pt x="2888" y="4750"/>
                    </a:lnTo>
                    <a:lnTo>
                      <a:pt x="2993" y="4771"/>
                    </a:lnTo>
                    <a:lnTo>
                      <a:pt x="3035" y="4750"/>
                    </a:lnTo>
                    <a:lnTo>
                      <a:pt x="3097" y="4813"/>
                    </a:lnTo>
                    <a:lnTo>
                      <a:pt x="3139" y="4792"/>
                    </a:lnTo>
                    <a:lnTo>
                      <a:pt x="3160" y="4855"/>
                    </a:lnTo>
                    <a:lnTo>
                      <a:pt x="3223" y="4917"/>
                    </a:lnTo>
                    <a:lnTo>
                      <a:pt x="3181" y="5022"/>
                    </a:lnTo>
                    <a:lnTo>
                      <a:pt x="3244" y="5189"/>
                    </a:lnTo>
                    <a:lnTo>
                      <a:pt x="3348" y="5168"/>
                    </a:lnTo>
                    <a:lnTo>
                      <a:pt x="3579" y="5064"/>
                    </a:lnTo>
                    <a:lnTo>
                      <a:pt x="3746" y="5022"/>
                    </a:lnTo>
                    <a:lnTo>
                      <a:pt x="3955" y="4896"/>
                    </a:lnTo>
                    <a:lnTo>
                      <a:pt x="4060" y="4666"/>
                    </a:lnTo>
                    <a:lnTo>
                      <a:pt x="4060" y="4583"/>
                    </a:lnTo>
                    <a:lnTo>
                      <a:pt x="4102" y="4457"/>
                    </a:lnTo>
                    <a:lnTo>
                      <a:pt x="4143" y="4478"/>
                    </a:lnTo>
                    <a:lnTo>
                      <a:pt x="4185" y="4478"/>
                    </a:lnTo>
                    <a:lnTo>
                      <a:pt x="4269" y="4290"/>
                    </a:lnTo>
                    <a:lnTo>
                      <a:pt x="4227" y="4269"/>
                    </a:lnTo>
                    <a:lnTo>
                      <a:pt x="4185" y="4227"/>
                    </a:lnTo>
                    <a:lnTo>
                      <a:pt x="4185" y="4164"/>
                    </a:lnTo>
                    <a:lnTo>
                      <a:pt x="4206" y="4185"/>
                    </a:lnTo>
                    <a:lnTo>
                      <a:pt x="4290" y="4227"/>
                    </a:lnTo>
                    <a:lnTo>
                      <a:pt x="4353" y="4143"/>
                    </a:lnTo>
                    <a:lnTo>
                      <a:pt x="4311" y="4059"/>
                    </a:lnTo>
                    <a:lnTo>
                      <a:pt x="4269" y="4059"/>
                    </a:lnTo>
                    <a:lnTo>
                      <a:pt x="4206" y="4039"/>
                    </a:lnTo>
                    <a:lnTo>
                      <a:pt x="4290" y="3976"/>
                    </a:lnTo>
                    <a:lnTo>
                      <a:pt x="4290" y="3871"/>
                    </a:lnTo>
                    <a:lnTo>
                      <a:pt x="4143" y="3871"/>
                    </a:lnTo>
                    <a:lnTo>
                      <a:pt x="4185" y="3808"/>
                    </a:lnTo>
                    <a:lnTo>
                      <a:pt x="4164" y="3746"/>
                    </a:lnTo>
                    <a:lnTo>
                      <a:pt x="4164" y="3746"/>
                    </a:lnTo>
                    <a:lnTo>
                      <a:pt x="4227" y="3767"/>
                    </a:lnTo>
                    <a:lnTo>
                      <a:pt x="4353" y="3725"/>
                    </a:lnTo>
                    <a:lnTo>
                      <a:pt x="4374" y="3620"/>
                    </a:lnTo>
                    <a:lnTo>
                      <a:pt x="4457" y="3515"/>
                    </a:lnTo>
                    <a:lnTo>
                      <a:pt x="4478" y="3390"/>
                    </a:lnTo>
                    <a:lnTo>
                      <a:pt x="4457" y="3306"/>
                    </a:lnTo>
                    <a:lnTo>
                      <a:pt x="4499" y="3348"/>
                    </a:lnTo>
                    <a:lnTo>
                      <a:pt x="4562" y="3453"/>
                    </a:lnTo>
                    <a:lnTo>
                      <a:pt x="4625" y="3348"/>
                    </a:lnTo>
                    <a:lnTo>
                      <a:pt x="4708" y="3243"/>
                    </a:lnTo>
                    <a:lnTo>
                      <a:pt x="4667" y="3097"/>
                    </a:lnTo>
                    <a:lnTo>
                      <a:pt x="4813" y="2971"/>
                    </a:lnTo>
                    <a:lnTo>
                      <a:pt x="4834" y="2783"/>
                    </a:lnTo>
                    <a:lnTo>
                      <a:pt x="4897" y="2699"/>
                    </a:lnTo>
                    <a:lnTo>
                      <a:pt x="4918" y="2469"/>
                    </a:lnTo>
                    <a:lnTo>
                      <a:pt x="4980" y="2406"/>
                    </a:lnTo>
                    <a:lnTo>
                      <a:pt x="4980" y="2344"/>
                    </a:lnTo>
                    <a:lnTo>
                      <a:pt x="5106" y="2197"/>
                    </a:lnTo>
                    <a:lnTo>
                      <a:pt x="5148" y="2281"/>
                    </a:lnTo>
                    <a:lnTo>
                      <a:pt x="5190" y="2239"/>
                    </a:lnTo>
                    <a:lnTo>
                      <a:pt x="5148" y="2072"/>
                    </a:lnTo>
                    <a:lnTo>
                      <a:pt x="5148" y="2072"/>
                    </a:lnTo>
                    <a:lnTo>
                      <a:pt x="5336" y="2260"/>
                    </a:lnTo>
                    <a:lnTo>
                      <a:pt x="5462" y="2260"/>
                    </a:lnTo>
                    <a:lnTo>
                      <a:pt x="5545" y="2197"/>
                    </a:lnTo>
                    <a:lnTo>
                      <a:pt x="5629" y="2239"/>
                    </a:lnTo>
                    <a:lnTo>
                      <a:pt x="5713" y="2197"/>
                    </a:lnTo>
                    <a:lnTo>
                      <a:pt x="5734" y="2093"/>
                    </a:lnTo>
                    <a:lnTo>
                      <a:pt x="5629" y="2072"/>
                    </a:lnTo>
                    <a:lnTo>
                      <a:pt x="5608" y="2030"/>
                    </a:lnTo>
                    <a:lnTo>
                      <a:pt x="5503" y="1883"/>
                    </a:lnTo>
                    <a:lnTo>
                      <a:pt x="5420" y="1883"/>
                    </a:lnTo>
                    <a:lnTo>
                      <a:pt x="5190" y="1674"/>
                    </a:lnTo>
                    <a:lnTo>
                      <a:pt x="5106" y="1632"/>
                    </a:lnTo>
                    <a:lnTo>
                      <a:pt x="5085" y="1528"/>
                    </a:lnTo>
                    <a:lnTo>
                      <a:pt x="5022" y="1465"/>
                    </a:lnTo>
                    <a:lnTo>
                      <a:pt x="5043" y="1423"/>
                    </a:lnTo>
                    <a:lnTo>
                      <a:pt x="5190" y="1360"/>
                    </a:lnTo>
                    <a:lnTo>
                      <a:pt x="5231" y="1256"/>
                    </a:lnTo>
                    <a:lnTo>
                      <a:pt x="5148" y="1193"/>
                    </a:lnTo>
                    <a:lnTo>
                      <a:pt x="4980" y="1005"/>
                    </a:lnTo>
                    <a:lnTo>
                      <a:pt x="4918" y="879"/>
                    </a:lnTo>
                    <a:lnTo>
                      <a:pt x="4834" y="795"/>
                    </a:lnTo>
                    <a:lnTo>
                      <a:pt x="4876" y="712"/>
                    </a:lnTo>
                    <a:lnTo>
                      <a:pt x="4918" y="691"/>
                    </a:lnTo>
                    <a:lnTo>
                      <a:pt x="4918" y="628"/>
                    </a:lnTo>
                    <a:lnTo>
                      <a:pt x="4876" y="607"/>
                    </a:lnTo>
                    <a:lnTo>
                      <a:pt x="4750" y="482"/>
                    </a:lnTo>
                    <a:lnTo>
                      <a:pt x="4813" y="461"/>
                    </a:lnTo>
                    <a:lnTo>
                      <a:pt x="4939" y="482"/>
                    </a:lnTo>
                    <a:lnTo>
                      <a:pt x="5085" y="461"/>
                    </a:lnTo>
                    <a:lnTo>
                      <a:pt x="4980" y="314"/>
                    </a:lnTo>
                    <a:lnTo>
                      <a:pt x="4834" y="272"/>
                    </a:lnTo>
                    <a:lnTo>
                      <a:pt x="4897" y="209"/>
                    </a:lnTo>
                    <a:lnTo>
                      <a:pt x="4876" y="168"/>
                    </a:lnTo>
                    <a:lnTo>
                      <a:pt x="4939" y="147"/>
                    </a:lnTo>
                    <a:lnTo>
                      <a:pt x="4939" y="105"/>
                    </a:lnTo>
                    <a:lnTo>
                      <a:pt x="4813" y="84"/>
                    </a:lnTo>
                    <a:lnTo>
                      <a:pt x="4667" y="84"/>
                    </a:lnTo>
                    <a:lnTo>
                      <a:pt x="4604" y="42"/>
                    </a:lnTo>
                    <a:lnTo>
                      <a:pt x="4164" y="42"/>
                    </a:lnTo>
                    <a:lnTo>
                      <a:pt x="40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76"/>
              <p:cNvSpPr/>
              <p:nvPr/>
            </p:nvSpPr>
            <p:spPr>
              <a:xfrm>
                <a:off x="5068275" y="3161675"/>
                <a:ext cx="431050" cy="221800"/>
              </a:xfrm>
              <a:custGeom>
                <a:avLst/>
                <a:gdLst/>
                <a:ahLst/>
                <a:cxnLst/>
                <a:rect l="l" t="t" r="r" b="b"/>
                <a:pathLst>
                  <a:path w="17242" h="8872" extrusionOk="0">
                    <a:moveTo>
                      <a:pt x="16991" y="8202"/>
                    </a:moveTo>
                    <a:lnTo>
                      <a:pt x="16886" y="8265"/>
                    </a:lnTo>
                    <a:lnTo>
                      <a:pt x="16928" y="8286"/>
                    </a:lnTo>
                    <a:lnTo>
                      <a:pt x="16907" y="8307"/>
                    </a:lnTo>
                    <a:cubicBezTo>
                      <a:pt x="16886" y="8307"/>
                      <a:pt x="16823" y="8349"/>
                      <a:pt x="16802" y="8349"/>
                    </a:cubicBezTo>
                    <a:lnTo>
                      <a:pt x="16802" y="8307"/>
                    </a:lnTo>
                    <a:lnTo>
                      <a:pt x="16782" y="8349"/>
                    </a:lnTo>
                    <a:cubicBezTo>
                      <a:pt x="16677" y="8370"/>
                      <a:pt x="16572" y="8370"/>
                      <a:pt x="16489" y="8390"/>
                    </a:cubicBezTo>
                    <a:lnTo>
                      <a:pt x="16593" y="8286"/>
                    </a:lnTo>
                    <a:lnTo>
                      <a:pt x="16551" y="8265"/>
                    </a:lnTo>
                    <a:lnTo>
                      <a:pt x="16468" y="8307"/>
                    </a:lnTo>
                    <a:lnTo>
                      <a:pt x="16384" y="8307"/>
                    </a:lnTo>
                    <a:lnTo>
                      <a:pt x="16342" y="8349"/>
                    </a:lnTo>
                    <a:lnTo>
                      <a:pt x="16363" y="8390"/>
                    </a:lnTo>
                    <a:lnTo>
                      <a:pt x="16300" y="8453"/>
                    </a:lnTo>
                    <a:lnTo>
                      <a:pt x="16196" y="8453"/>
                    </a:lnTo>
                    <a:lnTo>
                      <a:pt x="16258" y="8495"/>
                    </a:lnTo>
                    <a:lnTo>
                      <a:pt x="16384" y="8474"/>
                    </a:lnTo>
                    <a:lnTo>
                      <a:pt x="16447" y="8411"/>
                    </a:lnTo>
                    <a:cubicBezTo>
                      <a:pt x="16489" y="8411"/>
                      <a:pt x="16551" y="8411"/>
                      <a:pt x="16614" y="8390"/>
                    </a:cubicBezTo>
                    <a:lnTo>
                      <a:pt x="16614" y="8390"/>
                    </a:lnTo>
                    <a:lnTo>
                      <a:pt x="16593" y="8411"/>
                    </a:lnTo>
                    <a:lnTo>
                      <a:pt x="16677" y="8411"/>
                    </a:lnTo>
                    <a:lnTo>
                      <a:pt x="16719" y="8474"/>
                    </a:lnTo>
                    <a:lnTo>
                      <a:pt x="16802" y="8370"/>
                    </a:lnTo>
                    <a:cubicBezTo>
                      <a:pt x="16823" y="8370"/>
                      <a:pt x="16886" y="8349"/>
                      <a:pt x="16907" y="8349"/>
                    </a:cubicBezTo>
                    <a:lnTo>
                      <a:pt x="16907" y="8370"/>
                    </a:lnTo>
                    <a:lnTo>
                      <a:pt x="17012" y="8390"/>
                    </a:lnTo>
                    <a:lnTo>
                      <a:pt x="17200" y="8307"/>
                    </a:lnTo>
                    <a:lnTo>
                      <a:pt x="17242" y="8244"/>
                    </a:lnTo>
                    <a:lnTo>
                      <a:pt x="17200" y="8202"/>
                    </a:lnTo>
                    <a:lnTo>
                      <a:pt x="17033" y="8244"/>
                    </a:lnTo>
                    <a:lnTo>
                      <a:pt x="16991" y="8202"/>
                    </a:lnTo>
                    <a:close/>
                    <a:moveTo>
                      <a:pt x="16070" y="8411"/>
                    </a:moveTo>
                    <a:lnTo>
                      <a:pt x="16007" y="8443"/>
                    </a:lnTo>
                    <a:lnTo>
                      <a:pt x="16007" y="8443"/>
                    </a:lnTo>
                    <a:cubicBezTo>
                      <a:pt x="16026" y="8475"/>
                      <a:pt x="16037" y="8501"/>
                      <a:pt x="16036" y="8525"/>
                    </a:cubicBezTo>
                    <a:lnTo>
                      <a:pt x="16036" y="8525"/>
                    </a:lnTo>
                    <a:lnTo>
                      <a:pt x="16049" y="8474"/>
                    </a:lnTo>
                    <a:lnTo>
                      <a:pt x="16133" y="8453"/>
                    </a:lnTo>
                    <a:lnTo>
                      <a:pt x="16196" y="8453"/>
                    </a:lnTo>
                    <a:lnTo>
                      <a:pt x="16237" y="8411"/>
                    </a:lnTo>
                    <a:close/>
                    <a:moveTo>
                      <a:pt x="16036" y="8525"/>
                    </a:moveTo>
                    <a:lnTo>
                      <a:pt x="16028" y="8558"/>
                    </a:lnTo>
                    <a:cubicBezTo>
                      <a:pt x="16034" y="8547"/>
                      <a:pt x="16036" y="8536"/>
                      <a:pt x="16036" y="8525"/>
                    </a:cubicBezTo>
                    <a:close/>
                    <a:moveTo>
                      <a:pt x="105" y="0"/>
                    </a:moveTo>
                    <a:lnTo>
                      <a:pt x="22" y="42"/>
                    </a:lnTo>
                    <a:lnTo>
                      <a:pt x="1" y="105"/>
                    </a:lnTo>
                    <a:lnTo>
                      <a:pt x="22" y="251"/>
                    </a:lnTo>
                    <a:lnTo>
                      <a:pt x="168" y="565"/>
                    </a:lnTo>
                    <a:lnTo>
                      <a:pt x="252" y="628"/>
                    </a:lnTo>
                    <a:lnTo>
                      <a:pt x="524" y="879"/>
                    </a:lnTo>
                    <a:lnTo>
                      <a:pt x="587" y="879"/>
                    </a:lnTo>
                    <a:lnTo>
                      <a:pt x="754" y="1067"/>
                    </a:lnTo>
                    <a:lnTo>
                      <a:pt x="838" y="1088"/>
                    </a:lnTo>
                    <a:lnTo>
                      <a:pt x="900" y="1067"/>
                    </a:lnTo>
                    <a:lnTo>
                      <a:pt x="1089" y="1214"/>
                    </a:lnTo>
                    <a:lnTo>
                      <a:pt x="1298" y="1528"/>
                    </a:lnTo>
                    <a:lnTo>
                      <a:pt x="1507" y="1716"/>
                    </a:lnTo>
                    <a:lnTo>
                      <a:pt x="1570" y="1716"/>
                    </a:lnTo>
                    <a:lnTo>
                      <a:pt x="1570" y="1883"/>
                    </a:lnTo>
                    <a:lnTo>
                      <a:pt x="1612" y="1925"/>
                    </a:lnTo>
                    <a:lnTo>
                      <a:pt x="1633" y="2092"/>
                    </a:lnTo>
                    <a:lnTo>
                      <a:pt x="1716" y="2155"/>
                    </a:lnTo>
                    <a:lnTo>
                      <a:pt x="1842" y="2155"/>
                    </a:lnTo>
                    <a:lnTo>
                      <a:pt x="2009" y="2344"/>
                    </a:lnTo>
                    <a:lnTo>
                      <a:pt x="2093" y="2406"/>
                    </a:lnTo>
                    <a:lnTo>
                      <a:pt x="2156" y="2406"/>
                    </a:lnTo>
                    <a:lnTo>
                      <a:pt x="2198" y="2448"/>
                    </a:lnTo>
                    <a:lnTo>
                      <a:pt x="2135" y="2532"/>
                    </a:lnTo>
                    <a:lnTo>
                      <a:pt x="2219" y="2616"/>
                    </a:lnTo>
                    <a:lnTo>
                      <a:pt x="2261" y="2762"/>
                    </a:lnTo>
                    <a:lnTo>
                      <a:pt x="2261" y="2783"/>
                    </a:lnTo>
                    <a:lnTo>
                      <a:pt x="2365" y="3097"/>
                    </a:lnTo>
                    <a:lnTo>
                      <a:pt x="2428" y="3264"/>
                    </a:lnTo>
                    <a:lnTo>
                      <a:pt x="2574" y="3306"/>
                    </a:lnTo>
                    <a:lnTo>
                      <a:pt x="2763" y="3411"/>
                    </a:lnTo>
                    <a:lnTo>
                      <a:pt x="2763" y="3515"/>
                    </a:lnTo>
                    <a:lnTo>
                      <a:pt x="2888" y="3787"/>
                    </a:lnTo>
                    <a:lnTo>
                      <a:pt x="3035" y="3892"/>
                    </a:lnTo>
                    <a:lnTo>
                      <a:pt x="3056" y="4185"/>
                    </a:lnTo>
                    <a:lnTo>
                      <a:pt x="3265" y="4561"/>
                    </a:lnTo>
                    <a:lnTo>
                      <a:pt x="3265" y="4729"/>
                    </a:lnTo>
                    <a:lnTo>
                      <a:pt x="3307" y="4875"/>
                    </a:lnTo>
                    <a:lnTo>
                      <a:pt x="3516" y="5043"/>
                    </a:lnTo>
                    <a:lnTo>
                      <a:pt x="3725" y="5294"/>
                    </a:lnTo>
                    <a:lnTo>
                      <a:pt x="3788" y="5440"/>
                    </a:lnTo>
                    <a:lnTo>
                      <a:pt x="3934" y="5461"/>
                    </a:lnTo>
                    <a:lnTo>
                      <a:pt x="3997" y="5545"/>
                    </a:lnTo>
                    <a:lnTo>
                      <a:pt x="4123" y="5608"/>
                    </a:lnTo>
                    <a:lnTo>
                      <a:pt x="4144" y="5775"/>
                    </a:lnTo>
                    <a:lnTo>
                      <a:pt x="4290" y="5859"/>
                    </a:lnTo>
                    <a:lnTo>
                      <a:pt x="4437" y="6005"/>
                    </a:lnTo>
                    <a:lnTo>
                      <a:pt x="4709" y="6173"/>
                    </a:lnTo>
                    <a:lnTo>
                      <a:pt x="4750" y="6298"/>
                    </a:lnTo>
                    <a:lnTo>
                      <a:pt x="4918" y="6361"/>
                    </a:lnTo>
                    <a:lnTo>
                      <a:pt x="5253" y="6633"/>
                    </a:lnTo>
                    <a:lnTo>
                      <a:pt x="5274" y="6779"/>
                    </a:lnTo>
                    <a:lnTo>
                      <a:pt x="5357" y="6800"/>
                    </a:lnTo>
                    <a:lnTo>
                      <a:pt x="5441" y="6926"/>
                    </a:lnTo>
                    <a:lnTo>
                      <a:pt x="5483" y="6884"/>
                    </a:lnTo>
                    <a:lnTo>
                      <a:pt x="5483" y="6779"/>
                    </a:lnTo>
                    <a:lnTo>
                      <a:pt x="5462" y="6717"/>
                    </a:lnTo>
                    <a:lnTo>
                      <a:pt x="5462" y="6675"/>
                    </a:lnTo>
                    <a:lnTo>
                      <a:pt x="5566" y="6696"/>
                    </a:lnTo>
                    <a:lnTo>
                      <a:pt x="5797" y="6905"/>
                    </a:lnTo>
                    <a:lnTo>
                      <a:pt x="5859" y="6884"/>
                    </a:lnTo>
                    <a:lnTo>
                      <a:pt x="5859" y="6717"/>
                    </a:lnTo>
                    <a:lnTo>
                      <a:pt x="5901" y="6633"/>
                    </a:lnTo>
                    <a:lnTo>
                      <a:pt x="5985" y="6675"/>
                    </a:lnTo>
                    <a:cubicBezTo>
                      <a:pt x="5985" y="6696"/>
                      <a:pt x="6006" y="6696"/>
                      <a:pt x="6006" y="6717"/>
                    </a:cubicBezTo>
                    <a:lnTo>
                      <a:pt x="6090" y="6842"/>
                    </a:lnTo>
                    <a:lnTo>
                      <a:pt x="6110" y="6842"/>
                    </a:lnTo>
                    <a:cubicBezTo>
                      <a:pt x="6173" y="6905"/>
                      <a:pt x="6215" y="6989"/>
                      <a:pt x="6278" y="7030"/>
                    </a:cubicBezTo>
                    <a:lnTo>
                      <a:pt x="6236" y="7051"/>
                    </a:lnTo>
                    <a:lnTo>
                      <a:pt x="6236" y="7198"/>
                    </a:lnTo>
                    <a:lnTo>
                      <a:pt x="6194" y="7323"/>
                    </a:lnTo>
                    <a:lnTo>
                      <a:pt x="6069" y="7344"/>
                    </a:lnTo>
                    <a:lnTo>
                      <a:pt x="6069" y="7449"/>
                    </a:lnTo>
                    <a:lnTo>
                      <a:pt x="5985" y="7470"/>
                    </a:lnTo>
                    <a:lnTo>
                      <a:pt x="5922" y="7428"/>
                    </a:lnTo>
                    <a:lnTo>
                      <a:pt x="5880" y="7428"/>
                    </a:lnTo>
                    <a:lnTo>
                      <a:pt x="5880" y="7512"/>
                    </a:lnTo>
                    <a:lnTo>
                      <a:pt x="5964" y="7554"/>
                    </a:lnTo>
                    <a:lnTo>
                      <a:pt x="6194" y="7554"/>
                    </a:lnTo>
                    <a:lnTo>
                      <a:pt x="6320" y="7512"/>
                    </a:lnTo>
                    <a:lnTo>
                      <a:pt x="6382" y="7616"/>
                    </a:lnTo>
                    <a:lnTo>
                      <a:pt x="6445" y="7658"/>
                    </a:lnTo>
                    <a:lnTo>
                      <a:pt x="6529" y="7637"/>
                    </a:lnTo>
                    <a:lnTo>
                      <a:pt x="6613" y="7637"/>
                    </a:lnTo>
                    <a:lnTo>
                      <a:pt x="6550" y="7679"/>
                    </a:lnTo>
                    <a:lnTo>
                      <a:pt x="6466" y="7826"/>
                    </a:lnTo>
                    <a:lnTo>
                      <a:pt x="6529" y="7867"/>
                    </a:lnTo>
                    <a:lnTo>
                      <a:pt x="6696" y="7888"/>
                    </a:lnTo>
                    <a:lnTo>
                      <a:pt x="6822" y="7951"/>
                    </a:lnTo>
                    <a:lnTo>
                      <a:pt x="6926" y="7888"/>
                    </a:lnTo>
                    <a:lnTo>
                      <a:pt x="6989" y="7951"/>
                    </a:lnTo>
                    <a:lnTo>
                      <a:pt x="7178" y="7951"/>
                    </a:lnTo>
                    <a:lnTo>
                      <a:pt x="7366" y="8077"/>
                    </a:lnTo>
                    <a:lnTo>
                      <a:pt x="7638" y="8160"/>
                    </a:lnTo>
                    <a:lnTo>
                      <a:pt x="7743" y="8035"/>
                    </a:lnTo>
                    <a:lnTo>
                      <a:pt x="7805" y="8035"/>
                    </a:lnTo>
                    <a:lnTo>
                      <a:pt x="7889" y="8139"/>
                    </a:lnTo>
                    <a:lnTo>
                      <a:pt x="7994" y="8160"/>
                    </a:lnTo>
                    <a:lnTo>
                      <a:pt x="8077" y="8077"/>
                    </a:lnTo>
                    <a:lnTo>
                      <a:pt x="8140" y="8077"/>
                    </a:lnTo>
                    <a:lnTo>
                      <a:pt x="8287" y="8181"/>
                    </a:lnTo>
                    <a:lnTo>
                      <a:pt x="8454" y="8181"/>
                    </a:lnTo>
                    <a:lnTo>
                      <a:pt x="8747" y="8370"/>
                    </a:lnTo>
                    <a:lnTo>
                      <a:pt x="9061" y="8474"/>
                    </a:lnTo>
                    <a:lnTo>
                      <a:pt x="9186" y="8390"/>
                    </a:lnTo>
                    <a:lnTo>
                      <a:pt x="9395" y="8390"/>
                    </a:lnTo>
                    <a:lnTo>
                      <a:pt x="9521" y="8495"/>
                    </a:lnTo>
                    <a:lnTo>
                      <a:pt x="9647" y="8390"/>
                    </a:lnTo>
                    <a:lnTo>
                      <a:pt x="9793" y="8411"/>
                    </a:lnTo>
                    <a:lnTo>
                      <a:pt x="9960" y="8495"/>
                    </a:lnTo>
                    <a:lnTo>
                      <a:pt x="10149" y="8495"/>
                    </a:lnTo>
                    <a:lnTo>
                      <a:pt x="10295" y="8411"/>
                    </a:lnTo>
                    <a:lnTo>
                      <a:pt x="10379" y="8411"/>
                    </a:lnTo>
                    <a:lnTo>
                      <a:pt x="10483" y="8516"/>
                    </a:lnTo>
                    <a:lnTo>
                      <a:pt x="10609" y="8558"/>
                    </a:lnTo>
                    <a:lnTo>
                      <a:pt x="10776" y="8683"/>
                    </a:lnTo>
                    <a:lnTo>
                      <a:pt x="10902" y="8662"/>
                    </a:lnTo>
                    <a:lnTo>
                      <a:pt x="10986" y="8725"/>
                    </a:lnTo>
                    <a:lnTo>
                      <a:pt x="11048" y="8704"/>
                    </a:lnTo>
                    <a:lnTo>
                      <a:pt x="11028" y="8516"/>
                    </a:lnTo>
                    <a:lnTo>
                      <a:pt x="10965" y="8474"/>
                    </a:lnTo>
                    <a:lnTo>
                      <a:pt x="11007" y="8453"/>
                    </a:lnTo>
                    <a:cubicBezTo>
                      <a:pt x="11132" y="8453"/>
                      <a:pt x="11237" y="8474"/>
                      <a:pt x="11341" y="8495"/>
                    </a:cubicBezTo>
                    <a:lnTo>
                      <a:pt x="11467" y="8579"/>
                    </a:lnTo>
                    <a:lnTo>
                      <a:pt x="11488" y="8662"/>
                    </a:lnTo>
                    <a:lnTo>
                      <a:pt x="11551" y="8579"/>
                    </a:lnTo>
                    <a:lnTo>
                      <a:pt x="11634" y="8516"/>
                    </a:lnTo>
                    <a:cubicBezTo>
                      <a:pt x="11697" y="8579"/>
                      <a:pt x="11781" y="8600"/>
                      <a:pt x="11864" y="8621"/>
                    </a:cubicBezTo>
                    <a:lnTo>
                      <a:pt x="11844" y="8662"/>
                    </a:lnTo>
                    <a:lnTo>
                      <a:pt x="11864" y="8704"/>
                    </a:lnTo>
                    <a:lnTo>
                      <a:pt x="12053" y="8767"/>
                    </a:lnTo>
                    <a:lnTo>
                      <a:pt x="12157" y="8704"/>
                    </a:lnTo>
                    <a:lnTo>
                      <a:pt x="12220" y="8725"/>
                    </a:lnTo>
                    <a:lnTo>
                      <a:pt x="12220" y="8704"/>
                    </a:lnTo>
                    <a:cubicBezTo>
                      <a:pt x="12262" y="8725"/>
                      <a:pt x="12304" y="8725"/>
                      <a:pt x="12325" y="8767"/>
                    </a:cubicBezTo>
                    <a:lnTo>
                      <a:pt x="12388" y="8809"/>
                    </a:lnTo>
                    <a:lnTo>
                      <a:pt x="12492" y="8872"/>
                    </a:lnTo>
                    <a:lnTo>
                      <a:pt x="12597" y="8830"/>
                    </a:lnTo>
                    <a:lnTo>
                      <a:pt x="12680" y="8830"/>
                    </a:lnTo>
                    <a:lnTo>
                      <a:pt x="12722" y="8872"/>
                    </a:lnTo>
                    <a:lnTo>
                      <a:pt x="12848" y="8809"/>
                    </a:lnTo>
                    <a:lnTo>
                      <a:pt x="12911" y="8725"/>
                    </a:lnTo>
                    <a:lnTo>
                      <a:pt x="13015" y="8767"/>
                    </a:lnTo>
                    <a:lnTo>
                      <a:pt x="13141" y="8704"/>
                    </a:lnTo>
                    <a:lnTo>
                      <a:pt x="13245" y="8725"/>
                    </a:lnTo>
                    <a:lnTo>
                      <a:pt x="13371" y="8621"/>
                    </a:lnTo>
                    <a:lnTo>
                      <a:pt x="13413" y="8704"/>
                    </a:lnTo>
                    <a:lnTo>
                      <a:pt x="13517" y="8683"/>
                    </a:lnTo>
                    <a:lnTo>
                      <a:pt x="13664" y="8704"/>
                    </a:lnTo>
                    <a:lnTo>
                      <a:pt x="13580" y="8662"/>
                    </a:lnTo>
                    <a:lnTo>
                      <a:pt x="13894" y="8662"/>
                    </a:lnTo>
                    <a:lnTo>
                      <a:pt x="13936" y="8683"/>
                    </a:lnTo>
                    <a:lnTo>
                      <a:pt x="13936" y="8662"/>
                    </a:lnTo>
                    <a:lnTo>
                      <a:pt x="14166" y="8662"/>
                    </a:lnTo>
                    <a:lnTo>
                      <a:pt x="14250" y="8683"/>
                    </a:lnTo>
                    <a:lnTo>
                      <a:pt x="14313" y="8683"/>
                    </a:lnTo>
                    <a:lnTo>
                      <a:pt x="14396" y="8704"/>
                    </a:lnTo>
                    <a:lnTo>
                      <a:pt x="14480" y="8683"/>
                    </a:lnTo>
                    <a:lnTo>
                      <a:pt x="14564" y="8683"/>
                    </a:lnTo>
                    <a:lnTo>
                      <a:pt x="14626" y="8725"/>
                    </a:lnTo>
                    <a:lnTo>
                      <a:pt x="14731" y="8683"/>
                    </a:lnTo>
                    <a:lnTo>
                      <a:pt x="14794" y="8704"/>
                    </a:lnTo>
                    <a:lnTo>
                      <a:pt x="14877" y="8704"/>
                    </a:lnTo>
                    <a:lnTo>
                      <a:pt x="14898" y="8683"/>
                    </a:lnTo>
                    <a:lnTo>
                      <a:pt x="15024" y="8621"/>
                    </a:lnTo>
                    <a:lnTo>
                      <a:pt x="15212" y="8662"/>
                    </a:lnTo>
                    <a:lnTo>
                      <a:pt x="15359" y="8579"/>
                    </a:lnTo>
                    <a:lnTo>
                      <a:pt x="15547" y="8579"/>
                    </a:lnTo>
                    <a:lnTo>
                      <a:pt x="15631" y="8600"/>
                    </a:lnTo>
                    <a:lnTo>
                      <a:pt x="15652" y="8579"/>
                    </a:lnTo>
                    <a:cubicBezTo>
                      <a:pt x="15683" y="8589"/>
                      <a:pt x="15714" y="8594"/>
                      <a:pt x="15748" y="8594"/>
                    </a:cubicBezTo>
                    <a:cubicBezTo>
                      <a:pt x="15782" y="8594"/>
                      <a:pt x="15819" y="8589"/>
                      <a:pt x="15861" y="8579"/>
                    </a:cubicBezTo>
                    <a:cubicBezTo>
                      <a:pt x="15882" y="8579"/>
                      <a:pt x="15924" y="8558"/>
                      <a:pt x="15945" y="8516"/>
                    </a:cubicBezTo>
                    <a:lnTo>
                      <a:pt x="15986" y="8453"/>
                    </a:lnTo>
                    <a:lnTo>
                      <a:pt x="16007" y="8443"/>
                    </a:lnTo>
                    <a:lnTo>
                      <a:pt x="16007" y="8443"/>
                    </a:lnTo>
                    <a:cubicBezTo>
                      <a:pt x="16001" y="8433"/>
                      <a:pt x="15994" y="8423"/>
                      <a:pt x="15986" y="8411"/>
                    </a:cubicBezTo>
                    <a:lnTo>
                      <a:pt x="16049" y="8390"/>
                    </a:lnTo>
                    <a:lnTo>
                      <a:pt x="16091" y="8286"/>
                    </a:lnTo>
                    <a:lnTo>
                      <a:pt x="16091" y="8181"/>
                    </a:lnTo>
                    <a:lnTo>
                      <a:pt x="15965" y="8139"/>
                    </a:lnTo>
                    <a:lnTo>
                      <a:pt x="15861" y="8202"/>
                    </a:lnTo>
                    <a:lnTo>
                      <a:pt x="15924" y="8244"/>
                    </a:lnTo>
                    <a:lnTo>
                      <a:pt x="15840" y="8349"/>
                    </a:lnTo>
                    <a:lnTo>
                      <a:pt x="15735" y="8370"/>
                    </a:lnTo>
                    <a:lnTo>
                      <a:pt x="15714" y="8390"/>
                    </a:lnTo>
                    <a:lnTo>
                      <a:pt x="15673" y="8390"/>
                    </a:lnTo>
                    <a:cubicBezTo>
                      <a:pt x="15652" y="8390"/>
                      <a:pt x="15631" y="8411"/>
                      <a:pt x="15610" y="8453"/>
                    </a:cubicBezTo>
                    <a:lnTo>
                      <a:pt x="15526" y="8453"/>
                    </a:lnTo>
                    <a:lnTo>
                      <a:pt x="15442" y="8390"/>
                    </a:lnTo>
                    <a:lnTo>
                      <a:pt x="15296" y="8390"/>
                    </a:lnTo>
                    <a:lnTo>
                      <a:pt x="15149" y="8453"/>
                    </a:lnTo>
                    <a:lnTo>
                      <a:pt x="15003" y="8349"/>
                    </a:lnTo>
                    <a:lnTo>
                      <a:pt x="14836" y="8307"/>
                    </a:lnTo>
                    <a:lnTo>
                      <a:pt x="14773" y="8349"/>
                    </a:lnTo>
                    <a:lnTo>
                      <a:pt x="14626" y="8265"/>
                    </a:lnTo>
                    <a:lnTo>
                      <a:pt x="14354" y="8307"/>
                    </a:lnTo>
                    <a:lnTo>
                      <a:pt x="14166" y="8411"/>
                    </a:lnTo>
                    <a:lnTo>
                      <a:pt x="14166" y="8453"/>
                    </a:lnTo>
                    <a:lnTo>
                      <a:pt x="13999" y="8453"/>
                    </a:lnTo>
                    <a:lnTo>
                      <a:pt x="13894" y="8411"/>
                    </a:lnTo>
                    <a:lnTo>
                      <a:pt x="13894" y="8474"/>
                    </a:lnTo>
                    <a:cubicBezTo>
                      <a:pt x="13852" y="8474"/>
                      <a:pt x="13769" y="8474"/>
                      <a:pt x="13727" y="8495"/>
                    </a:cubicBezTo>
                    <a:lnTo>
                      <a:pt x="13685" y="8453"/>
                    </a:lnTo>
                    <a:lnTo>
                      <a:pt x="13685" y="8370"/>
                    </a:lnTo>
                    <a:lnTo>
                      <a:pt x="13559" y="8349"/>
                    </a:lnTo>
                    <a:lnTo>
                      <a:pt x="13580" y="8453"/>
                    </a:lnTo>
                    <a:lnTo>
                      <a:pt x="13538" y="8474"/>
                    </a:lnTo>
                    <a:lnTo>
                      <a:pt x="13538" y="8370"/>
                    </a:lnTo>
                    <a:lnTo>
                      <a:pt x="13434" y="8286"/>
                    </a:lnTo>
                    <a:lnTo>
                      <a:pt x="13329" y="8349"/>
                    </a:lnTo>
                    <a:lnTo>
                      <a:pt x="13224" y="8265"/>
                    </a:lnTo>
                    <a:lnTo>
                      <a:pt x="13120" y="8202"/>
                    </a:lnTo>
                    <a:lnTo>
                      <a:pt x="12994" y="8286"/>
                    </a:lnTo>
                    <a:lnTo>
                      <a:pt x="12994" y="8349"/>
                    </a:lnTo>
                    <a:lnTo>
                      <a:pt x="13224" y="8411"/>
                    </a:lnTo>
                    <a:lnTo>
                      <a:pt x="13308" y="8495"/>
                    </a:lnTo>
                    <a:lnTo>
                      <a:pt x="13162" y="8495"/>
                    </a:lnTo>
                    <a:lnTo>
                      <a:pt x="13162" y="8516"/>
                    </a:lnTo>
                    <a:lnTo>
                      <a:pt x="13099" y="8579"/>
                    </a:lnTo>
                    <a:lnTo>
                      <a:pt x="13057" y="8579"/>
                    </a:lnTo>
                    <a:cubicBezTo>
                      <a:pt x="13094" y="8560"/>
                      <a:pt x="13098" y="8492"/>
                      <a:pt x="13055" y="8492"/>
                    </a:cubicBezTo>
                    <a:cubicBezTo>
                      <a:pt x="13049" y="8492"/>
                      <a:pt x="13043" y="8493"/>
                      <a:pt x="13036" y="8495"/>
                    </a:cubicBezTo>
                    <a:lnTo>
                      <a:pt x="12952" y="8495"/>
                    </a:lnTo>
                    <a:lnTo>
                      <a:pt x="12932" y="8390"/>
                    </a:lnTo>
                    <a:lnTo>
                      <a:pt x="12848" y="8370"/>
                    </a:lnTo>
                    <a:lnTo>
                      <a:pt x="12743" y="8390"/>
                    </a:lnTo>
                    <a:lnTo>
                      <a:pt x="12639" y="8370"/>
                    </a:lnTo>
                    <a:lnTo>
                      <a:pt x="12492" y="8411"/>
                    </a:lnTo>
                    <a:lnTo>
                      <a:pt x="12408" y="8516"/>
                    </a:lnTo>
                    <a:lnTo>
                      <a:pt x="12388" y="8600"/>
                    </a:lnTo>
                    <a:lnTo>
                      <a:pt x="12283" y="8600"/>
                    </a:lnTo>
                    <a:lnTo>
                      <a:pt x="12283" y="8579"/>
                    </a:lnTo>
                    <a:lnTo>
                      <a:pt x="12283" y="8558"/>
                    </a:lnTo>
                    <a:lnTo>
                      <a:pt x="12304" y="8558"/>
                    </a:lnTo>
                    <a:cubicBezTo>
                      <a:pt x="12325" y="8558"/>
                      <a:pt x="12304" y="8516"/>
                      <a:pt x="12304" y="8516"/>
                    </a:cubicBezTo>
                    <a:lnTo>
                      <a:pt x="12325" y="8495"/>
                    </a:lnTo>
                    <a:lnTo>
                      <a:pt x="12367" y="8370"/>
                    </a:lnTo>
                    <a:lnTo>
                      <a:pt x="12178" y="8307"/>
                    </a:lnTo>
                    <a:lnTo>
                      <a:pt x="12053" y="8390"/>
                    </a:lnTo>
                    <a:lnTo>
                      <a:pt x="12011" y="8516"/>
                    </a:lnTo>
                    <a:cubicBezTo>
                      <a:pt x="11885" y="8495"/>
                      <a:pt x="11781" y="8474"/>
                      <a:pt x="11676" y="8453"/>
                    </a:cubicBezTo>
                    <a:lnTo>
                      <a:pt x="11781" y="8411"/>
                    </a:lnTo>
                    <a:lnTo>
                      <a:pt x="11802" y="8349"/>
                    </a:lnTo>
                    <a:lnTo>
                      <a:pt x="11676" y="8181"/>
                    </a:lnTo>
                    <a:lnTo>
                      <a:pt x="11530" y="8160"/>
                    </a:lnTo>
                    <a:lnTo>
                      <a:pt x="11362" y="8202"/>
                    </a:lnTo>
                    <a:lnTo>
                      <a:pt x="11237" y="8181"/>
                    </a:lnTo>
                    <a:lnTo>
                      <a:pt x="11111" y="8202"/>
                    </a:lnTo>
                    <a:lnTo>
                      <a:pt x="11111" y="8244"/>
                    </a:lnTo>
                    <a:cubicBezTo>
                      <a:pt x="11069" y="8244"/>
                      <a:pt x="11069" y="8244"/>
                      <a:pt x="11048" y="8202"/>
                    </a:cubicBezTo>
                    <a:lnTo>
                      <a:pt x="11069" y="8056"/>
                    </a:lnTo>
                    <a:lnTo>
                      <a:pt x="11028" y="7972"/>
                    </a:lnTo>
                    <a:lnTo>
                      <a:pt x="10923" y="7951"/>
                    </a:lnTo>
                    <a:lnTo>
                      <a:pt x="10902" y="7930"/>
                    </a:lnTo>
                    <a:lnTo>
                      <a:pt x="10797" y="7930"/>
                    </a:lnTo>
                    <a:lnTo>
                      <a:pt x="10714" y="7972"/>
                    </a:lnTo>
                    <a:lnTo>
                      <a:pt x="10609" y="7972"/>
                    </a:lnTo>
                    <a:lnTo>
                      <a:pt x="10525" y="7930"/>
                    </a:lnTo>
                    <a:lnTo>
                      <a:pt x="10400" y="7972"/>
                    </a:lnTo>
                    <a:lnTo>
                      <a:pt x="10274" y="7930"/>
                    </a:lnTo>
                    <a:lnTo>
                      <a:pt x="10191" y="7846"/>
                    </a:lnTo>
                    <a:lnTo>
                      <a:pt x="10191" y="7763"/>
                    </a:lnTo>
                    <a:lnTo>
                      <a:pt x="10086" y="7595"/>
                    </a:lnTo>
                    <a:lnTo>
                      <a:pt x="10086" y="7449"/>
                    </a:lnTo>
                    <a:lnTo>
                      <a:pt x="9939" y="7449"/>
                    </a:lnTo>
                    <a:lnTo>
                      <a:pt x="9856" y="7470"/>
                    </a:lnTo>
                    <a:lnTo>
                      <a:pt x="9772" y="7386"/>
                    </a:lnTo>
                    <a:lnTo>
                      <a:pt x="9667" y="7386"/>
                    </a:lnTo>
                    <a:lnTo>
                      <a:pt x="9542" y="7282"/>
                    </a:lnTo>
                    <a:lnTo>
                      <a:pt x="9458" y="7240"/>
                    </a:lnTo>
                    <a:lnTo>
                      <a:pt x="9354" y="7261"/>
                    </a:lnTo>
                    <a:lnTo>
                      <a:pt x="9270" y="7261"/>
                    </a:lnTo>
                    <a:lnTo>
                      <a:pt x="9144" y="7114"/>
                    </a:lnTo>
                    <a:lnTo>
                      <a:pt x="9040" y="7114"/>
                    </a:lnTo>
                    <a:lnTo>
                      <a:pt x="9019" y="7344"/>
                    </a:lnTo>
                    <a:lnTo>
                      <a:pt x="8935" y="7449"/>
                    </a:lnTo>
                    <a:lnTo>
                      <a:pt x="8684" y="7491"/>
                    </a:lnTo>
                    <a:lnTo>
                      <a:pt x="8370" y="7449"/>
                    </a:lnTo>
                    <a:lnTo>
                      <a:pt x="8015" y="7449"/>
                    </a:lnTo>
                    <a:lnTo>
                      <a:pt x="7805" y="7365"/>
                    </a:lnTo>
                    <a:lnTo>
                      <a:pt x="7763" y="7323"/>
                    </a:lnTo>
                    <a:lnTo>
                      <a:pt x="7784" y="7219"/>
                    </a:lnTo>
                    <a:lnTo>
                      <a:pt x="7701" y="7072"/>
                    </a:lnTo>
                    <a:lnTo>
                      <a:pt x="7450" y="7051"/>
                    </a:lnTo>
                    <a:lnTo>
                      <a:pt x="7240" y="7010"/>
                    </a:lnTo>
                    <a:lnTo>
                      <a:pt x="7136" y="6926"/>
                    </a:lnTo>
                    <a:lnTo>
                      <a:pt x="6947" y="6926"/>
                    </a:lnTo>
                    <a:lnTo>
                      <a:pt x="6906" y="6968"/>
                    </a:lnTo>
                    <a:lnTo>
                      <a:pt x="6843" y="7030"/>
                    </a:lnTo>
                    <a:lnTo>
                      <a:pt x="6759" y="6947"/>
                    </a:lnTo>
                    <a:lnTo>
                      <a:pt x="6592" y="6926"/>
                    </a:lnTo>
                    <a:lnTo>
                      <a:pt x="6487" y="6926"/>
                    </a:lnTo>
                    <a:cubicBezTo>
                      <a:pt x="6403" y="6842"/>
                      <a:pt x="6320" y="6758"/>
                      <a:pt x="6278" y="6654"/>
                    </a:cubicBezTo>
                    <a:lnTo>
                      <a:pt x="6278" y="6486"/>
                    </a:lnTo>
                    <a:lnTo>
                      <a:pt x="6320" y="6173"/>
                    </a:lnTo>
                    <a:lnTo>
                      <a:pt x="6278" y="5963"/>
                    </a:lnTo>
                    <a:lnTo>
                      <a:pt x="6382" y="5712"/>
                    </a:lnTo>
                    <a:lnTo>
                      <a:pt x="6320" y="5649"/>
                    </a:lnTo>
                    <a:lnTo>
                      <a:pt x="6320" y="5461"/>
                    </a:lnTo>
                    <a:lnTo>
                      <a:pt x="6424" y="5398"/>
                    </a:lnTo>
                    <a:lnTo>
                      <a:pt x="6487" y="5336"/>
                    </a:lnTo>
                    <a:lnTo>
                      <a:pt x="6445" y="5231"/>
                    </a:lnTo>
                    <a:lnTo>
                      <a:pt x="6382" y="5168"/>
                    </a:lnTo>
                    <a:lnTo>
                      <a:pt x="6278" y="5085"/>
                    </a:lnTo>
                    <a:lnTo>
                      <a:pt x="6215" y="4959"/>
                    </a:lnTo>
                    <a:lnTo>
                      <a:pt x="6131" y="4938"/>
                    </a:lnTo>
                    <a:lnTo>
                      <a:pt x="6110" y="4854"/>
                    </a:lnTo>
                    <a:lnTo>
                      <a:pt x="6006" y="4813"/>
                    </a:lnTo>
                    <a:lnTo>
                      <a:pt x="5818" y="4833"/>
                    </a:lnTo>
                    <a:lnTo>
                      <a:pt x="5713" y="4813"/>
                    </a:lnTo>
                    <a:lnTo>
                      <a:pt x="5692" y="4624"/>
                    </a:lnTo>
                    <a:lnTo>
                      <a:pt x="5608" y="4520"/>
                    </a:lnTo>
                    <a:lnTo>
                      <a:pt x="5546" y="4561"/>
                    </a:lnTo>
                    <a:lnTo>
                      <a:pt x="5587" y="4457"/>
                    </a:lnTo>
                    <a:lnTo>
                      <a:pt x="5483" y="4415"/>
                    </a:lnTo>
                    <a:lnTo>
                      <a:pt x="5462" y="4122"/>
                    </a:lnTo>
                    <a:lnTo>
                      <a:pt x="5336" y="4185"/>
                    </a:lnTo>
                    <a:lnTo>
                      <a:pt x="5274" y="4122"/>
                    </a:lnTo>
                    <a:lnTo>
                      <a:pt x="5043" y="4122"/>
                    </a:lnTo>
                    <a:lnTo>
                      <a:pt x="4855" y="3996"/>
                    </a:lnTo>
                    <a:lnTo>
                      <a:pt x="4855" y="3892"/>
                    </a:lnTo>
                    <a:lnTo>
                      <a:pt x="4960" y="3850"/>
                    </a:lnTo>
                    <a:lnTo>
                      <a:pt x="5085" y="3766"/>
                    </a:lnTo>
                    <a:lnTo>
                      <a:pt x="5002" y="3704"/>
                    </a:lnTo>
                    <a:lnTo>
                      <a:pt x="4876" y="3745"/>
                    </a:lnTo>
                    <a:lnTo>
                      <a:pt x="4813" y="3704"/>
                    </a:lnTo>
                    <a:lnTo>
                      <a:pt x="4667" y="3766"/>
                    </a:lnTo>
                    <a:lnTo>
                      <a:pt x="4750" y="3683"/>
                    </a:lnTo>
                    <a:lnTo>
                      <a:pt x="4876" y="3578"/>
                    </a:lnTo>
                    <a:lnTo>
                      <a:pt x="5064" y="3557"/>
                    </a:lnTo>
                    <a:lnTo>
                      <a:pt x="5043" y="3432"/>
                    </a:lnTo>
                    <a:lnTo>
                      <a:pt x="4855" y="3222"/>
                    </a:lnTo>
                    <a:lnTo>
                      <a:pt x="4750" y="3222"/>
                    </a:lnTo>
                    <a:lnTo>
                      <a:pt x="4625" y="3285"/>
                    </a:lnTo>
                    <a:lnTo>
                      <a:pt x="4478" y="3369"/>
                    </a:lnTo>
                    <a:lnTo>
                      <a:pt x="4332" y="3369"/>
                    </a:lnTo>
                    <a:lnTo>
                      <a:pt x="4416" y="3348"/>
                    </a:lnTo>
                    <a:lnTo>
                      <a:pt x="4457" y="3285"/>
                    </a:lnTo>
                    <a:lnTo>
                      <a:pt x="4520" y="3264"/>
                    </a:lnTo>
                    <a:lnTo>
                      <a:pt x="4562" y="3180"/>
                    </a:lnTo>
                    <a:lnTo>
                      <a:pt x="4541" y="3097"/>
                    </a:lnTo>
                    <a:lnTo>
                      <a:pt x="4416" y="3055"/>
                    </a:lnTo>
                    <a:lnTo>
                      <a:pt x="4206" y="3055"/>
                    </a:lnTo>
                    <a:lnTo>
                      <a:pt x="4081" y="2929"/>
                    </a:lnTo>
                    <a:lnTo>
                      <a:pt x="4081" y="2846"/>
                    </a:lnTo>
                    <a:lnTo>
                      <a:pt x="4039" y="2678"/>
                    </a:lnTo>
                    <a:lnTo>
                      <a:pt x="3809" y="2448"/>
                    </a:lnTo>
                    <a:lnTo>
                      <a:pt x="3725" y="2427"/>
                    </a:lnTo>
                    <a:lnTo>
                      <a:pt x="3662" y="2448"/>
                    </a:lnTo>
                    <a:lnTo>
                      <a:pt x="3558" y="2364"/>
                    </a:lnTo>
                    <a:lnTo>
                      <a:pt x="3516" y="2155"/>
                    </a:lnTo>
                    <a:lnTo>
                      <a:pt x="3369" y="2009"/>
                    </a:lnTo>
                    <a:lnTo>
                      <a:pt x="3160" y="1883"/>
                    </a:lnTo>
                    <a:lnTo>
                      <a:pt x="3035" y="1883"/>
                    </a:lnTo>
                    <a:lnTo>
                      <a:pt x="2993" y="1925"/>
                    </a:lnTo>
                    <a:lnTo>
                      <a:pt x="2930" y="1883"/>
                    </a:lnTo>
                    <a:lnTo>
                      <a:pt x="2888" y="1716"/>
                    </a:lnTo>
                    <a:lnTo>
                      <a:pt x="2825" y="1800"/>
                    </a:lnTo>
                    <a:lnTo>
                      <a:pt x="2763" y="1716"/>
                    </a:lnTo>
                    <a:lnTo>
                      <a:pt x="2763" y="1528"/>
                    </a:lnTo>
                    <a:lnTo>
                      <a:pt x="2658" y="1402"/>
                    </a:lnTo>
                    <a:lnTo>
                      <a:pt x="2533" y="1381"/>
                    </a:lnTo>
                    <a:lnTo>
                      <a:pt x="2470" y="1297"/>
                    </a:lnTo>
                    <a:lnTo>
                      <a:pt x="2135" y="1088"/>
                    </a:lnTo>
                    <a:lnTo>
                      <a:pt x="2030" y="1088"/>
                    </a:lnTo>
                    <a:lnTo>
                      <a:pt x="1905" y="942"/>
                    </a:lnTo>
                    <a:lnTo>
                      <a:pt x="1779" y="900"/>
                    </a:lnTo>
                    <a:lnTo>
                      <a:pt x="1737" y="837"/>
                    </a:lnTo>
                    <a:lnTo>
                      <a:pt x="1716" y="649"/>
                    </a:lnTo>
                    <a:lnTo>
                      <a:pt x="1612" y="586"/>
                    </a:lnTo>
                    <a:lnTo>
                      <a:pt x="1528" y="460"/>
                    </a:lnTo>
                    <a:lnTo>
                      <a:pt x="1486" y="439"/>
                    </a:lnTo>
                    <a:lnTo>
                      <a:pt x="1403" y="272"/>
                    </a:lnTo>
                    <a:lnTo>
                      <a:pt x="1277" y="230"/>
                    </a:lnTo>
                    <a:lnTo>
                      <a:pt x="1152" y="230"/>
                    </a:lnTo>
                    <a:lnTo>
                      <a:pt x="1068" y="251"/>
                    </a:lnTo>
                    <a:lnTo>
                      <a:pt x="1005" y="209"/>
                    </a:lnTo>
                    <a:lnTo>
                      <a:pt x="859" y="209"/>
                    </a:lnTo>
                    <a:lnTo>
                      <a:pt x="670" y="251"/>
                    </a:lnTo>
                    <a:lnTo>
                      <a:pt x="587" y="209"/>
                    </a:lnTo>
                    <a:lnTo>
                      <a:pt x="336" y="21"/>
                    </a:lnTo>
                    <a:lnTo>
                      <a:pt x="1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34" name="Google Shape;2634;p76"/>
            <p:cNvSpPr/>
            <p:nvPr/>
          </p:nvSpPr>
          <p:spPr>
            <a:xfrm>
              <a:off x="4437231" y="3100607"/>
              <a:ext cx="29912" cy="37370"/>
            </a:xfrm>
            <a:custGeom>
              <a:avLst/>
              <a:gdLst/>
              <a:ahLst/>
              <a:cxnLst/>
              <a:rect l="l" t="t" r="r" b="b"/>
              <a:pathLst>
                <a:path w="2512" h="3286" extrusionOk="0">
                  <a:moveTo>
                    <a:pt x="126" y="0"/>
                  </a:moveTo>
                  <a:lnTo>
                    <a:pt x="42" y="84"/>
                  </a:lnTo>
                  <a:lnTo>
                    <a:pt x="0" y="210"/>
                  </a:lnTo>
                  <a:lnTo>
                    <a:pt x="126" y="419"/>
                  </a:lnTo>
                  <a:lnTo>
                    <a:pt x="189" y="879"/>
                  </a:lnTo>
                  <a:lnTo>
                    <a:pt x="251" y="1047"/>
                  </a:lnTo>
                  <a:lnTo>
                    <a:pt x="314" y="1172"/>
                  </a:lnTo>
                  <a:lnTo>
                    <a:pt x="314" y="1360"/>
                  </a:lnTo>
                  <a:lnTo>
                    <a:pt x="251" y="1402"/>
                  </a:lnTo>
                  <a:lnTo>
                    <a:pt x="293" y="1507"/>
                  </a:lnTo>
                  <a:lnTo>
                    <a:pt x="356" y="1611"/>
                  </a:lnTo>
                  <a:lnTo>
                    <a:pt x="335" y="1674"/>
                  </a:lnTo>
                  <a:lnTo>
                    <a:pt x="419" y="1758"/>
                  </a:lnTo>
                  <a:lnTo>
                    <a:pt x="565" y="1863"/>
                  </a:lnTo>
                  <a:lnTo>
                    <a:pt x="649" y="2009"/>
                  </a:lnTo>
                  <a:lnTo>
                    <a:pt x="754" y="2072"/>
                  </a:lnTo>
                  <a:lnTo>
                    <a:pt x="837" y="2176"/>
                  </a:lnTo>
                  <a:lnTo>
                    <a:pt x="754" y="2281"/>
                  </a:lnTo>
                  <a:lnTo>
                    <a:pt x="733" y="2344"/>
                  </a:lnTo>
                  <a:lnTo>
                    <a:pt x="816" y="2407"/>
                  </a:lnTo>
                  <a:lnTo>
                    <a:pt x="1005" y="2490"/>
                  </a:lnTo>
                  <a:lnTo>
                    <a:pt x="1193" y="2616"/>
                  </a:lnTo>
                  <a:lnTo>
                    <a:pt x="1172" y="2720"/>
                  </a:lnTo>
                  <a:lnTo>
                    <a:pt x="1339" y="2867"/>
                  </a:lnTo>
                  <a:lnTo>
                    <a:pt x="1486" y="2867"/>
                  </a:lnTo>
                  <a:lnTo>
                    <a:pt x="1528" y="2909"/>
                  </a:lnTo>
                  <a:lnTo>
                    <a:pt x="1611" y="3013"/>
                  </a:lnTo>
                  <a:lnTo>
                    <a:pt x="1800" y="3118"/>
                  </a:lnTo>
                  <a:lnTo>
                    <a:pt x="1988" y="3139"/>
                  </a:lnTo>
                  <a:lnTo>
                    <a:pt x="2051" y="3223"/>
                  </a:lnTo>
                  <a:lnTo>
                    <a:pt x="2197" y="3264"/>
                  </a:lnTo>
                  <a:lnTo>
                    <a:pt x="2218" y="3244"/>
                  </a:lnTo>
                  <a:lnTo>
                    <a:pt x="2281" y="3285"/>
                  </a:lnTo>
                  <a:lnTo>
                    <a:pt x="2386" y="3223"/>
                  </a:lnTo>
                  <a:lnTo>
                    <a:pt x="2386" y="3181"/>
                  </a:lnTo>
                  <a:lnTo>
                    <a:pt x="2344" y="3181"/>
                  </a:lnTo>
                  <a:lnTo>
                    <a:pt x="2386" y="3118"/>
                  </a:lnTo>
                  <a:lnTo>
                    <a:pt x="2323" y="3076"/>
                  </a:lnTo>
                  <a:lnTo>
                    <a:pt x="2407" y="3118"/>
                  </a:lnTo>
                  <a:lnTo>
                    <a:pt x="2407" y="3181"/>
                  </a:lnTo>
                  <a:lnTo>
                    <a:pt x="2407" y="3223"/>
                  </a:lnTo>
                  <a:lnTo>
                    <a:pt x="2511" y="3244"/>
                  </a:lnTo>
                  <a:lnTo>
                    <a:pt x="2511" y="3118"/>
                  </a:lnTo>
                  <a:lnTo>
                    <a:pt x="2386" y="2846"/>
                  </a:lnTo>
                  <a:lnTo>
                    <a:pt x="2344" y="2846"/>
                  </a:lnTo>
                  <a:lnTo>
                    <a:pt x="2344" y="2804"/>
                  </a:lnTo>
                  <a:lnTo>
                    <a:pt x="2323" y="2762"/>
                  </a:lnTo>
                  <a:lnTo>
                    <a:pt x="2281" y="2741"/>
                  </a:lnTo>
                  <a:lnTo>
                    <a:pt x="2239" y="2553"/>
                  </a:lnTo>
                  <a:lnTo>
                    <a:pt x="2281" y="2511"/>
                  </a:lnTo>
                  <a:lnTo>
                    <a:pt x="2239" y="2448"/>
                  </a:lnTo>
                  <a:lnTo>
                    <a:pt x="2176" y="2448"/>
                  </a:lnTo>
                  <a:lnTo>
                    <a:pt x="2009" y="2344"/>
                  </a:lnTo>
                  <a:lnTo>
                    <a:pt x="1967" y="2197"/>
                  </a:lnTo>
                  <a:lnTo>
                    <a:pt x="1967" y="1904"/>
                  </a:lnTo>
                  <a:lnTo>
                    <a:pt x="1904" y="1821"/>
                  </a:lnTo>
                  <a:lnTo>
                    <a:pt x="1904" y="1716"/>
                  </a:lnTo>
                  <a:lnTo>
                    <a:pt x="1925" y="1674"/>
                  </a:lnTo>
                  <a:lnTo>
                    <a:pt x="1904" y="1381"/>
                  </a:lnTo>
                  <a:lnTo>
                    <a:pt x="1967" y="1339"/>
                  </a:lnTo>
                  <a:lnTo>
                    <a:pt x="1904" y="1088"/>
                  </a:lnTo>
                  <a:lnTo>
                    <a:pt x="1779" y="879"/>
                  </a:lnTo>
                  <a:lnTo>
                    <a:pt x="1360" y="461"/>
                  </a:lnTo>
                  <a:lnTo>
                    <a:pt x="1277" y="314"/>
                  </a:lnTo>
                  <a:lnTo>
                    <a:pt x="1235" y="335"/>
                  </a:lnTo>
                  <a:lnTo>
                    <a:pt x="1172" y="398"/>
                  </a:lnTo>
                  <a:lnTo>
                    <a:pt x="1088" y="398"/>
                  </a:lnTo>
                  <a:lnTo>
                    <a:pt x="1067" y="419"/>
                  </a:lnTo>
                  <a:lnTo>
                    <a:pt x="1067" y="523"/>
                  </a:lnTo>
                  <a:lnTo>
                    <a:pt x="984" y="565"/>
                  </a:lnTo>
                  <a:lnTo>
                    <a:pt x="921" y="523"/>
                  </a:lnTo>
                  <a:lnTo>
                    <a:pt x="816" y="523"/>
                  </a:lnTo>
                  <a:lnTo>
                    <a:pt x="670" y="628"/>
                  </a:lnTo>
                  <a:lnTo>
                    <a:pt x="523" y="607"/>
                  </a:lnTo>
                  <a:lnTo>
                    <a:pt x="523" y="523"/>
                  </a:lnTo>
                  <a:lnTo>
                    <a:pt x="607" y="440"/>
                  </a:lnTo>
                  <a:lnTo>
                    <a:pt x="607" y="251"/>
                  </a:lnTo>
                  <a:lnTo>
                    <a:pt x="544" y="189"/>
                  </a:lnTo>
                  <a:lnTo>
                    <a:pt x="419" y="189"/>
                  </a:lnTo>
                  <a:lnTo>
                    <a:pt x="398" y="126"/>
                  </a:lnTo>
                  <a:lnTo>
                    <a:pt x="231" y="84"/>
                  </a:lnTo>
                  <a:lnTo>
                    <a:pt x="1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76"/>
            <p:cNvSpPr/>
            <p:nvPr/>
          </p:nvSpPr>
          <p:spPr>
            <a:xfrm>
              <a:off x="4503746" y="3099174"/>
              <a:ext cx="65289" cy="42135"/>
            </a:xfrm>
            <a:custGeom>
              <a:avLst/>
              <a:gdLst/>
              <a:ahLst/>
              <a:cxnLst/>
              <a:rect l="l" t="t" r="r" b="b"/>
              <a:pathLst>
                <a:path w="5483" h="3705" extrusionOk="0">
                  <a:moveTo>
                    <a:pt x="4186" y="1"/>
                  </a:moveTo>
                  <a:lnTo>
                    <a:pt x="4144" y="22"/>
                  </a:lnTo>
                  <a:lnTo>
                    <a:pt x="4165" y="126"/>
                  </a:lnTo>
                  <a:lnTo>
                    <a:pt x="4039" y="252"/>
                  </a:lnTo>
                  <a:lnTo>
                    <a:pt x="3976" y="231"/>
                  </a:lnTo>
                  <a:lnTo>
                    <a:pt x="4039" y="126"/>
                  </a:lnTo>
                  <a:lnTo>
                    <a:pt x="4018" y="43"/>
                  </a:lnTo>
                  <a:lnTo>
                    <a:pt x="3935" y="43"/>
                  </a:lnTo>
                  <a:lnTo>
                    <a:pt x="3851" y="273"/>
                  </a:lnTo>
                  <a:lnTo>
                    <a:pt x="3767" y="315"/>
                  </a:lnTo>
                  <a:lnTo>
                    <a:pt x="3642" y="587"/>
                  </a:lnTo>
                  <a:lnTo>
                    <a:pt x="3642" y="754"/>
                  </a:lnTo>
                  <a:lnTo>
                    <a:pt x="3432" y="963"/>
                  </a:lnTo>
                  <a:lnTo>
                    <a:pt x="3328" y="963"/>
                  </a:lnTo>
                  <a:lnTo>
                    <a:pt x="3140" y="1005"/>
                  </a:lnTo>
                  <a:lnTo>
                    <a:pt x="3098" y="1089"/>
                  </a:lnTo>
                  <a:lnTo>
                    <a:pt x="3181" y="1089"/>
                  </a:lnTo>
                  <a:lnTo>
                    <a:pt x="3119" y="1152"/>
                  </a:lnTo>
                  <a:lnTo>
                    <a:pt x="3181" y="1173"/>
                  </a:lnTo>
                  <a:lnTo>
                    <a:pt x="3307" y="1152"/>
                  </a:lnTo>
                  <a:lnTo>
                    <a:pt x="3244" y="1214"/>
                  </a:lnTo>
                  <a:lnTo>
                    <a:pt x="3181" y="1277"/>
                  </a:lnTo>
                  <a:lnTo>
                    <a:pt x="3140" y="1298"/>
                  </a:lnTo>
                  <a:lnTo>
                    <a:pt x="3140" y="1319"/>
                  </a:lnTo>
                  <a:lnTo>
                    <a:pt x="3223" y="1528"/>
                  </a:lnTo>
                  <a:lnTo>
                    <a:pt x="3181" y="1633"/>
                  </a:lnTo>
                  <a:lnTo>
                    <a:pt x="3098" y="1591"/>
                  </a:lnTo>
                  <a:lnTo>
                    <a:pt x="3098" y="1465"/>
                  </a:lnTo>
                  <a:lnTo>
                    <a:pt x="3077" y="1361"/>
                  </a:lnTo>
                  <a:lnTo>
                    <a:pt x="3035" y="1361"/>
                  </a:lnTo>
                  <a:lnTo>
                    <a:pt x="3035" y="1319"/>
                  </a:lnTo>
                  <a:lnTo>
                    <a:pt x="2993" y="1319"/>
                  </a:lnTo>
                  <a:lnTo>
                    <a:pt x="2930" y="1424"/>
                  </a:lnTo>
                  <a:lnTo>
                    <a:pt x="2972" y="1675"/>
                  </a:lnTo>
                  <a:lnTo>
                    <a:pt x="2909" y="1717"/>
                  </a:lnTo>
                  <a:lnTo>
                    <a:pt x="2805" y="1612"/>
                  </a:lnTo>
                  <a:lnTo>
                    <a:pt x="2700" y="1465"/>
                  </a:lnTo>
                  <a:lnTo>
                    <a:pt x="2658" y="1465"/>
                  </a:lnTo>
                  <a:lnTo>
                    <a:pt x="2554" y="1403"/>
                  </a:lnTo>
                  <a:lnTo>
                    <a:pt x="2470" y="1507"/>
                  </a:lnTo>
                  <a:lnTo>
                    <a:pt x="2470" y="1633"/>
                  </a:lnTo>
                  <a:lnTo>
                    <a:pt x="2344" y="1779"/>
                  </a:lnTo>
                  <a:lnTo>
                    <a:pt x="2261" y="1884"/>
                  </a:lnTo>
                  <a:lnTo>
                    <a:pt x="2093" y="2030"/>
                  </a:lnTo>
                  <a:lnTo>
                    <a:pt x="2072" y="2135"/>
                  </a:lnTo>
                  <a:lnTo>
                    <a:pt x="1926" y="2323"/>
                  </a:lnTo>
                  <a:lnTo>
                    <a:pt x="1779" y="2449"/>
                  </a:lnTo>
                  <a:lnTo>
                    <a:pt x="1319" y="2554"/>
                  </a:lnTo>
                  <a:lnTo>
                    <a:pt x="1256" y="2574"/>
                  </a:lnTo>
                  <a:lnTo>
                    <a:pt x="1298" y="2742"/>
                  </a:lnTo>
                  <a:lnTo>
                    <a:pt x="1340" y="2784"/>
                  </a:lnTo>
                  <a:lnTo>
                    <a:pt x="1256" y="2763"/>
                  </a:lnTo>
                  <a:lnTo>
                    <a:pt x="1173" y="2826"/>
                  </a:lnTo>
                  <a:lnTo>
                    <a:pt x="1047" y="2846"/>
                  </a:lnTo>
                  <a:lnTo>
                    <a:pt x="984" y="2888"/>
                  </a:lnTo>
                  <a:lnTo>
                    <a:pt x="943" y="3035"/>
                  </a:lnTo>
                  <a:lnTo>
                    <a:pt x="943" y="3181"/>
                  </a:lnTo>
                  <a:lnTo>
                    <a:pt x="838" y="3349"/>
                  </a:lnTo>
                  <a:lnTo>
                    <a:pt x="838" y="3370"/>
                  </a:lnTo>
                  <a:lnTo>
                    <a:pt x="629" y="3349"/>
                  </a:lnTo>
                  <a:lnTo>
                    <a:pt x="399" y="3265"/>
                  </a:lnTo>
                  <a:lnTo>
                    <a:pt x="210" y="3265"/>
                  </a:lnTo>
                  <a:lnTo>
                    <a:pt x="168" y="3181"/>
                  </a:lnTo>
                  <a:lnTo>
                    <a:pt x="64" y="3056"/>
                  </a:lnTo>
                  <a:lnTo>
                    <a:pt x="1" y="3077"/>
                  </a:lnTo>
                  <a:lnTo>
                    <a:pt x="127" y="3286"/>
                  </a:lnTo>
                  <a:lnTo>
                    <a:pt x="315" y="3411"/>
                  </a:lnTo>
                  <a:lnTo>
                    <a:pt x="357" y="3474"/>
                  </a:lnTo>
                  <a:lnTo>
                    <a:pt x="482" y="3579"/>
                  </a:lnTo>
                  <a:lnTo>
                    <a:pt x="503" y="3683"/>
                  </a:lnTo>
                  <a:lnTo>
                    <a:pt x="608" y="3704"/>
                  </a:lnTo>
                  <a:lnTo>
                    <a:pt x="775" y="3662"/>
                  </a:lnTo>
                  <a:lnTo>
                    <a:pt x="796" y="3579"/>
                  </a:lnTo>
                  <a:lnTo>
                    <a:pt x="922" y="3600"/>
                  </a:lnTo>
                  <a:lnTo>
                    <a:pt x="1005" y="3558"/>
                  </a:lnTo>
                  <a:lnTo>
                    <a:pt x="1319" y="3579"/>
                  </a:lnTo>
                  <a:lnTo>
                    <a:pt x="1654" y="3453"/>
                  </a:lnTo>
                  <a:lnTo>
                    <a:pt x="1738" y="3370"/>
                  </a:lnTo>
                  <a:lnTo>
                    <a:pt x="2031" y="3370"/>
                  </a:lnTo>
                  <a:lnTo>
                    <a:pt x="2156" y="3411"/>
                  </a:lnTo>
                  <a:lnTo>
                    <a:pt x="2198" y="3495"/>
                  </a:lnTo>
                  <a:lnTo>
                    <a:pt x="2344" y="3495"/>
                  </a:lnTo>
                  <a:lnTo>
                    <a:pt x="2575" y="3370"/>
                  </a:lnTo>
                  <a:lnTo>
                    <a:pt x="2868" y="3307"/>
                  </a:lnTo>
                  <a:lnTo>
                    <a:pt x="2826" y="3244"/>
                  </a:lnTo>
                  <a:lnTo>
                    <a:pt x="3077" y="2888"/>
                  </a:lnTo>
                  <a:lnTo>
                    <a:pt x="3140" y="2637"/>
                  </a:lnTo>
                  <a:lnTo>
                    <a:pt x="3328" y="2365"/>
                  </a:lnTo>
                  <a:lnTo>
                    <a:pt x="3453" y="1926"/>
                  </a:lnTo>
                  <a:lnTo>
                    <a:pt x="3453" y="1842"/>
                  </a:lnTo>
                  <a:lnTo>
                    <a:pt x="3516" y="1737"/>
                  </a:lnTo>
                  <a:lnTo>
                    <a:pt x="3516" y="1675"/>
                  </a:lnTo>
                  <a:lnTo>
                    <a:pt x="3621" y="1528"/>
                  </a:lnTo>
                  <a:lnTo>
                    <a:pt x="3725" y="1570"/>
                  </a:lnTo>
                  <a:lnTo>
                    <a:pt x="4165" y="1570"/>
                  </a:lnTo>
                  <a:lnTo>
                    <a:pt x="4228" y="1612"/>
                  </a:lnTo>
                  <a:lnTo>
                    <a:pt x="4374" y="1612"/>
                  </a:lnTo>
                  <a:lnTo>
                    <a:pt x="4500" y="1633"/>
                  </a:lnTo>
                  <a:lnTo>
                    <a:pt x="4500" y="1591"/>
                  </a:lnTo>
                  <a:lnTo>
                    <a:pt x="4667" y="1675"/>
                  </a:lnTo>
                  <a:lnTo>
                    <a:pt x="4751" y="1696"/>
                  </a:lnTo>
                  <a:lnTo>
                    <a:pt x="4876" y="1633"/>
                  </a:lnTo>
                  <a:lnTo>
                    <a:pt x="5023" y="1612"/>
                  </a:lnTo>
                  <a:lnTo>
                    <a:pt x="5023" y="1528"/>
                  </a:lnTo>
                  <a:lnTo>
                    <a:pt x="4876" y="1403"/>
                  </a:lnTo>
                  <a:lnTo>
                    <a:pt x="4876" y="1277"/>
                  </a:lnTo>
                  <a:lnTo>
                    <a:pt x="4918" y="1214"/>
                  </a:lnTo>
                  <a:lnTo>
                    <a:pt x="5169" y="1256"/>
                  </a:lnTo>
                  <a:lnTo>
                    <a:pt x="5357" y="1193"/>
                  </a:lnTo>
                  <a:lnTo>
                    <a:pt x="5483" y="1089"/>
                  </a:lnTo>
                  <a:lnTo>
                    <a:pt x="5441" y="1005"/>
                  </a:lnTo>
                  <a:lnTo>
                    <a:pt x="5357" y="1005"/>
                  </a:lnTo>
                  <a:lnTo>
                    <a:pt x="5232" y="984"/>
                  </a:lnTo>
                  <a:lnTo>
                    <a:pt x="5127" y="880"/>
                  </a:lnTo>
                  <a:lnTo>
                    <a:pt x="5023" y="901"/>
                  </a:lnTo>
                  <a:lnTo>
                    <a:pt x="4897" y="775"/>
                  </a:lnTo>
                  <a:lnTo>
                    <a:pt x="4813" y="775"/>
                  </a:lnTo>
                  <a:lnTo>
                    <a:pt x="4709" y="859"/>
                  </a:lnTo>
                  <a:lnTo>
                    <a:pt x="4667" y="796"/>
                  </a:lnTo>
                  <a:lnTo>
                    <a:pt x="4792" y="691"/>
                  </a:lnTo>
                  <a:lnTo>
                    <a:pt x="4709" y="629"/>
                  </a:lnTo>
                  <a:lnTo>
                    <a:pt x="4688" y="649"/>
                  </a:lnTo>
                  <a:lnTo>
                    <a:pt x="4604" y="754"/>
                  </a:lnTo>
                  <a:lnTo>
                    <a:pt x="4562" y="670"/>
                  </a:lnTo>
                  <a:lnTo>
                    <a:pt x="4500" y="670"/>
                  </a:lnTo>
                  <a:lnTo>
                    <a:pt x="4500" y="482"/>
                  </a:lnTo>
                  <a:lnTo>
                    <a:pt x="4604" y="461"/>
                  </a:lnTo>
                  <a:lnTo>
                    <a:pt x="4604" y="377"/>
                  </a:lnTo>
                  <a:lnTo>
                    <a:pt x="4458" y="273"/>
                  </a:lnTo>
                  <a:lnTo>
                    <a:pt x="4437" y="336"/>
                  </a:lnTo>
                  <a:lnTo>
                    <a:pt x="4290" y="231"/>
                  </a:lnTo>
                  <a:lnTo>
                    <a:pt x="4290" y="64"/>
                  </a:lnTo>
                  <a:lnTo>
                    <a:pt x="41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76"/>
            <p:cNvSpPr/>
            <p:nvPr/>
          </p:nvSpPr>
          <p:spPr>
            <a:xfrm>
              <a:off x="4442708" y="2983061"/>
              <a:ext cx="56823" cy="104945"/>
            </a:xfrm>
            <a:custGeom>
              <a:avLst/>
              <a:gdLst/>
              <a:ahLst/>
              <a:cxnLst/>
              <a:rect l="l" t="t" r="r" b="b"/>
              <a:pathLst>
                <a:path w="4772" h="9228" extrusionOk="0">
                  <a:moveTo>
                    <a:pt x="1821" y="0"/>
                  </a:moveTo>
                  <a:lnTo>
                    <a:pt x="1737" y="84"/>
                  </a:lnTo>
                  <a:lnTo>
                    <a:pt x="1591" y="84"/>
                  </a:lnTo>
                  <a:lnTo>
                    <a:pt x="1465" y="126"/>
                  </a:lnTo>
                  <a:lnTo>
                    <a:pt x="1507" y="314"/>
                  </a:lnTo>
                  <a:lnTo>
                    <a:pt x="1298" y="398"/>
                  </a:lnTo>
                  <a:lnTo>
                    <a:pt x="1193" y="314"/>
                  </a:lnTo>
                  <a:lnTo>
                    <a:pt x="1026" y="377"/>
                  </a:lnTo>
                  <a:lnTo>
                    <a:pt x="1026" y="440"/>
                  </a:lnTo>
                  <a:lnTo>
                    <a:pt x="900" y="502"/>
                  </a:lnTo>
                  <a:lnTo>
                    <a:pt x="879" y="419"/>
                  </a:lnTo>
                  <a:lnTo>
                    <a:pt x="796" y="419"/>
                  </a:lnTo>
                  <a:lnTo>
                    <a:pt x="733" y="502"/>
                  </a:lnTo>
                  <a:lnTo>
                    <a:pt x="607" y="398"/>
                  </a:lnTo>
                  <a:lnTo>
                    <a:pt x="524" y="440"/>
                  </a:lnTo>
                  <a:lnTo>
                    <a:pt x="503" y="544"/>
                  </a:lnTo>
                  <a:lnTo>
                    <a:pt x="419" y="544"/>
                  </a:lnTo>
                  <a:lnTo>
                    <a:pt x="377" y="523"/>
                  </a:lnTo>
                  <a:lnTo>
                    <a:pt x="398" y="440"/>
                  </a:lnTo>
                  <a:lnTo>
                    <a:pt x="315" y="419"/>
                  </a:lnTo>
                  <a:lnTo>
                    <a:pt x="189" y="481"/>
                  </a:lnTo>
                  <a:lnTo>
                    <a:pt x="147" y="523"/>
                  </a:lnTo>
                  <a:lnTo>
                    <a:pt x="105" y="586"/>
                  </a:lnTo>
                  <a:lnTo>
                    <a:pt x="63" y="607"/>
                  </a:lnTo>
                  <a:lnTo>
                    <a:pt x="1" y="628"/>
                  </a:lnTo>
                  <a:lnTo>
                    <a:pt x="63" y="712"/>
                  </a:lnTo>
                  <a:lnTo>
                    <a:pt x="252" y="795"/>
                  </a:lnTo>
                  <a:lnTo>
                    <a:pt x="356" y="942"/>
                  </a:lnTo>
                  <a:lnTo>
                    <a:pt x="461" y="1025"/>
                  </a:lnTo>
                  <a:lnTo>
                    <a:pt x="482" y="1151"/>
                  </a:lnTo>
                  <a:lnTo>
                    <a:pt x="419" y="1235"/>
                  </a:lnTo>
                  <a:lnTo>
                    <a:pt x="628" y="1423"/>
                  </a:lnTo>
                  <a:lnTo>
                    <a:pt x="733" y="1632"/>
                  </a:lnTo>
                  <a:lnTo>
                    <a:pt x="984" y="1632"/>
                  </a:lnTo>
                  <a:lnTo>
                    <a:pt x="1131" y="1674"/>
                  </a:lnTo>
                  <a:lnTo>
                    <a:pt x="1256" y="1590"/>
                  </a:lnTo>
                  <a:lnTo>
                    <a:pt x="1423" y="1590"/>
                  </a:lnTo>
                  <a:lnTo>
                    <a:pt x="1507" y="1695"/>
                  </a:lnTo>
                  <a:lnTo>
                    <a:pt x="1654" y="1737"/>
                  </a:lnTo>
                  <a:lnTo>
                    <a:pt x="1675" y="1841"/>
                  </a:lnTo>
                  <a:lnTo>
                    <a:pt x="1654" y="1946"/>
                  </a:lnTo>
                  <a:lnTo>
                    <a:pt x="1842" y="1988"/>
                  </a:lnTo>
                  <a:lnTo>
                    <a:pt x="1842" y="2072"/>
                  </a:lnTo>
                  <a:lnTo>
                    <a:pt x="1758" y="2092"/>
                  </a:lnTo>
                  <a:lnTo>
                    <a:pt x="1675" y="2302"/>
                  </a:lnTo>
                  <a:lnTo>
                    <a:pt x="1633" y="2385"/>
                  </a:lnTo>
                  <a:lnTo>
                    <a:pt x="1507" y="2385"/>
                  </a:lnTo>
                  <a:lnTo>
                    <a:pt x="1340" y="2469"/>
                  </a:lnTo>
                  <a:lnTo>
                    <a:pt x="1256" y="2469"/>
                  </a:lnTo>
                  <a:lnTo>
                    <a:pt x="1256" y="2532"/>
                  </a:lnTo>
                  <a:lnTo>
                    <a:pt x="1403" y="2699"/>
                  </a:lnTo>
                  <a:lnTo>
                    <a:pt x="1319" y="2783"/>
                  </a:lnTo>
                  <a:lnTo>
                    <a:pt x="1340" y="2846"/>
                  </a:lnTo>
                  <a:lnTo>
                    <a:pt x="1423" y="2846"/>
                  </a:lnTo>
                  <a:lnTo>
                    <a:pt x="1507" y="3013"/>
                  </a:lnTo>
                  <a:lnTo>
                    <a:pt x="1675" y="3013"/>
                  </a:lnTo>
                  <a:lnTo>
                    <a:pt x="1863" y="3118"/>
                  </a:lnTo>
                  <a:lnTo>
                    <a:pt x="1968" y="3118"/>
                  </a:lnTo>
                  <a:lnTo>
                    <a:pt x="2114" y="3327"/>
                  </a:lnTo>
                  <a:lnTo>
                    <a:pt x="2281" y="3411"/>
                  </a:lnTo>
                  <a:lnTo>
                    <a:pt x="2407" y="3557"/>
                  </a:lnTo>
                  <a:lnTo>
                    <a:pt x="2386" y="3641"/>
                  </a:lnTo>
                  <a:lnTo>
                    <a:pt x="2574" y="3850"/>
                  </a:lnTo>
                  <a:lnTo>
                    <a:pt x="2616" y="3976"/>
                  </a:lnTo>
                  <a:lnTo>
                    <a:pt x="2700" y="4038"/>
                  </a:lnTo>
                  <a:lnTo>
                    <a:pt x="2825" y="4038"/>
                  </a:lnTo>
                  <a:lnTo>
                    <a:pt x="2909" y="4143"/>
                  </a:lnTo>
                  <a:lnTo>
                    <a:pt x="2909" y="4206"/>
                  </a:lnTo>
                  <a:lnTo>
                    <a:pt x="2993" y="4289"/>
                  </a:lnTo>
                  <a:lnTo>
                    <a:pt x="3035" y="4289"/>
                  </a:lnTo>
                  <a:lnTo>
                    <a:pt x="3118" y="4310"/>
                  </a:lnTo>
                  <a:lnTo>
                    <a:pt x="3097" y="4415"/>
                  </a:lnTo>
                  <a:lnTo>
                    <a:pt x="3139" y="4478"/>
                  </a:lnTo>
                  <a:lnTo>
                    <a:pt x="3286" y="4478"/>
                  </a:lnTo>
                  <a:lnTo>
                    <a:pt x="3348" y="4582"/>
                  </a:lnTo>
                  <a:lnTo>
                    <a:pt x="3411" y="4603"/>
                  </a:lnTo>
                  <a:lnTo>
                    <a:pt x="3516" y="4561"/>
                  </a:lnTo>
                  <a:lnTo>
                    <a:pt x="3558" y="4624"/>
                  </a:lnTo>
                  <a:lnTo>
                    <a:pt x="3495" y="4708"/>
                  </a:lnTo>
                  <a:lnTo>
                    <a:pt x="3453" y="4875"/>
                  </a:lnTo>
                  <a:lnTo>
                    <a:pt x="3516" y="4938"/>
                  </a:lnTo>
                  <a:lnTo>
                    <a:pt x="3600" y="4938"/>
                  </a:lnTo>
                  <a:lnTo>
                    <a:pt x="3600" y="5105"/>
                  </a:lnTo>
                  <a:lnTo>
                    <a:pt x="3432" y="5231"/>
                  </a:lnTo>
                  <a:lnTo>
                    <a:pt x="3453" y="5357"/>
                  </a:lnTo>
                  <a:lnTo>
                    <a:pt x="3495" y="5440"/>
                  </a:lnTo>
                  <a:lnTo>
                    <a:pt x="3516" y="5629"/>
                  </a:lnTo>
                  <a:lnTo>
                    <a:pt x="3411" y="5670"/>
                  </a:lnTo>
                  <a:lnTo>
                    <a:pt x="3390" y="5670"/>
                  </a:lnTo>
                  <a:lnTo>
                    <a:pt x="3453" y="5859"/>
                  </a:lnTo>
                  <a:lnTo>
                    <a:pt x="3558" y="5921"/>
                  </a:lnTo>
                  <a:lnTo>
                    <a:pt x="3662" y="6152"/>
                  </a:lnTo>
                  <a:lnTo>
                    <a:pt x="3641" y="6340"/>
                  </a:lnTo>
                  <a:lnTo>
                    <a:pt x="3662" y="6445"/>
                  </a:lnTo>
                  <a:lnTo>
                    <a:pt x="3641" y="6591"/>
                  </a:lnTo>
                  <a:lnTo>
                    <a:pt x="3662" y="6717"/>
                  </a:lnTo>
                  <a:lnTo>
                    <a:pt x="3558" y="6905"/>
                  </a:lnTo>
                  <a:lnTo>
                    <a:pt x="3495" y="6926"/>
                  </a:lnTo>
                  <a:lnTo>
                    <a:pt x="3453" y="7010"/>
                  </a:lnTo>
                  <a:lnTo>
                    <a:pt x="3307" y="7072"/>
                  </a:lnTo>
                  <a:lnTo>
                    <a:pt x="3139" y="7177"/>
                  </a:lnTo>
                  <a:lnTo>
                    <a:pt x="3076" y="7282"/>
                  </a:lnTo>
                  <a:lnTo>
                    <a:pt x="2867" y="7282"/>
                  </a:lnTo>
                  <a:lnTo>
                    <a:pt x="2763" y="7344"/>
                  </a:lnTo>
                  <a:lnTo>
                    <a:pt x="2784" y="7554"/>
                  </a:lnTo>
                  <a:lnTo>
                    <a:pt x="2909" y="7595"/>
                  </a:lnTo>
                  <a:lnTo>
                    <a:pt x="3014" y="7700"/>
                  </a:lnTo>
                  <a:lnTo>
                    <a:pt x="2993" y="7763"/>
                  </a:lnTo>
                  <a:lnTo>
                    <a:pt x="3035" y="7909"/>
                  </a:lnTo>
                  <a:lnTo>
                    <a:pt x="2867" y="7909"/>
                  </a:lnTo>
                  <a:lnTo>
                    <a:pt x="2825" y="7826"/>
                  </a:lnTo>
                  <a:lnTo>
                    <a:pt x="2721" y="7763"/>
                  </a:lnTo>
                  <a:lnTo>
                    <a:pt x="2449" y="7826"/>
                  </a:lnTo>
                  <a:lnTo>
                    <a:pt x="2386" y="7805"/>
                  </a:lnTo>
                  <a:lnTo>
                    <a:pt x="2260" y="7805"/>
                  </a:lnTo>
                  <a:lnTo>
                    <a:pt x="2198" y="7951"/>
                  </a:lnTo>
                  <a:lnTo>
                    <a:pt x="2072" y="7972"/>
                  </a:lnTo>
                  <a:lnTo>
                    <a:pt x="1968" y="8118"/>
                  </a:lnTo>
                  <a:lnTo>
                    <a:pt x="1988" y="8139"/>
                  </a:lnTo>
                  <a:lnTo>
                    <a:pt x="1988" y="8244"/>
                  </a:lnTo>
                  <a:lnTo>
                    <a:pt x="1988" y="8265"/>
                  </a:lnTo>
                  <a:lnTo>
                    <a:pt x="2093" y="8286"/>
                  </a:lnTo>
                  <a:lnTo>
                    <a:pt x="2156" y="8265"/>
                  </a:lnTo>
                  <a:lnTo>
                    <a:pt x="2198" y="8286"/>
                  </a:lnTo>
                  <a:lnTo>
                    <a:pt x="2281" y="8265"/>
                  </a:lnTo>
                  <a:lnTo>
                    <a:pt x="2407" y="8286"/>
                  </a:lnTo>
                  <a:lnTo>
                    <a:pt x="2491" y="8265"/>
                  </a:lnTo>
                  <a:lnTo>
                    <a:pt x="2449" y="8328"/>
                  </a:lnTo>
                  <a:lnTo>
                    <a:pt x="2281" y="8453"/>
                  </a:lnTo>
                  <a:lnTo>
                    <a:pt x="2198" y="8579"/>
                  </a:lnTo>
                  <a:lnTo>
                    <a:pt x="2198" y="8767"/>
                  </a:lnTo>
                  <a:lnTo>
                    <a:pt x="2177" y="8851"/>
                  </a:lnTo>
                  <a:lnTo>
                    <a:pt x="2240" y="8851"/>
                  </a:lnTo>
                  <a:lnTo>
                    <a:pt x="2198" y="8872"/>
                  </a:lnTo>
                  <a:lnTo>
                    <a:pt x="2198" y="9018"/>
                  </a:lnTo>
                  <a:lnTo>
                    <a:pt x="2281" y="9081"/>
                  </a:lnTo>
                  <a:lnTo>
                    <a:pt x="2344" y="9060"/>
                  </a:lnTo>
                  <a:lnTo>
                    <a:pt x="2344" y="9060"/>
                  </a:lnTo>
                  <a:lnTo>
                    <a:pt x="2281" y="9123"/>
                  </a:lnTo>
                  <a:lnTo>
                    <a:pt x="2177" y="9165"/>
                  </a:lnTo>
                  <a:lnTo>
                    <a:pt x="2072" y="9227"/>
                  </a:lnTo>
                  <a:lnTo>
                    <a:pt x="2240" y="9227"/>
                  </a:lnTo>
                  <a:lnTo>
                    <a:pt x="2470" y="9123"/>
                  </a:lnTo>
                  <a:lnTo>
                    <a:pt x="2470" y="9102"/>
                  </a:lnTo>
                  <a:lnTo>
                    <a:pt x="2491" y="9102"/>
                  </a:lnTo>
                  <a:lnTo>
                    <a:pt x="2574" y="9018"/>
                  </a:lnTo>
                  <a:lnTo>
                    <a:pt x="2595" y="8914"/>
                  </a:lnTo>
                  <a:lnTo>
                    <a:pt x="2616" y="8851"/>
                  </a:lnTo>
                  <a:lnTo>
                    <a:pt x="2700" y="8872"/>
                  </a:lnTo>
                  <a:lnTo>
                    <a:pt x="2721" y="8851"/>
                  </a:lnTo>
                  <a:lnTo>
                    <a:pt x="2867" y="8746"/>
                  </a:lnTo>
                  <a:lnTo>
                    <a:pt x="2909" y="8746"/>
                  </a:lnTo>
                  <a:lnTo>
                    <a:pt x="2930" y="8683"/>
                  </a:lnTo>
                  <a:lnTo>
                    <a:pt x="2993" y="8662"/>
                  </a:lnTo>
                  <a:lnTo>
                    <a:pt x="2972" y="8600"/>
                  </a:lnTo>
                  <a:lnTo>
                    <a:pt x="2972" y="8579"/>
                  </a:lnTo>
                  <a:lnTo>
                    <a:pt x="2930" y="8495"/>
                  </a:lnTo>
                  <a:lnTo>
                    <a:pt x="2993" y="8495"/>
                  </a:lnTo>
                  <a:lnTo>
                    <a:pt x="3035" y="8558"/>
                  </a:lnTo>
                  <a:lnTo>
                    <a:pt x="3097" y="8579"/>
                  </a:lnTo>
                  <a:lnTo>
                    <a:pt x="3139" y="8537"/>
                  </a:lnTo>
                  <a:lnTo>
                    <a:pt x="3139" y="8453"/>
                  </a:lnTo>
                  <a:lnTo>
                    <a:pt x="3035" y="8349"/>
                  </a:lnTo>
                  <a:lnTo>
                    <a:pt x="3160" y="8453"/>
                  </a:lnTo>
                  <a:lnTo>
                    <a:pt x="3244" y="8390"/>
                  </a:lnTo>
                  <a:lnTo>
                    <a:pt x="3223" y="8286"/>
                  </a:lnTo>
                  <a:lnTo>
                    <a:pt x="3244" y="8244"/>
                  </a:lnTo>
                  <a:lnTo>
                    <a:pt x="3097" y="8181"/>
                  </a:lnTo>
                  <a:lnTo>
                    <a:pt x="3160" y="8181"/>
                  </a:lnTo>
                  <a:lnTo>
                    <a:pt x="3223" y="8160"/>
                  </a:lnTo>
                  <a:lnTo>
                    <a:pt x="3223" y="8139"/>
                  </a:lnTo>
                  <a:lnTo>
                    <a:pt x="3139" y="8077"/>
                  </a:lnTo>
                  <a:lnTo>
                    <a:pt x="3244" y="8118"/>
                  </a:lnTo>
                  <a:lnTo>
                    <a:pt x="3286" y="8077"/>
                  </a:lnTo>
                  <a:lnTo>
                    <a:pt x="3307" y="8014"/>
                  </a:lnTo>
                  <a:lnTo>
                    <a:pt x="3307" y="8077"/>
                  </a:lnTo>
                  <a:lnTo>
                    <a:pt x="3286" y="8160"/>
                  </a:lnTo>
                  <a:lnTo>
                    <a:pt x="3307" y="8160"/>
                  </a:lnTo>
                  <a:lnTo>
                    <a:pt x="3411" y="8139"/>
                  </a:lnTo>
                  <a:lnTo>
                    <a:pt x="3495" y="8181"/>
                  </a:lnTo>
                  <a:lnTo>
                    <a:pt x="3620" y="8160"/>
                  </a:lnTo>
                  <a:lnTo>
                    <a:pt x="3872" y="8014"/>
                  </a:lnTo>
                  <a:lnTo>
                    <a:pt x="3955" y="7951"/>
                  </a:lnTo>
                  <a:lnTo>
                    <a:pt x="4060" y="7951"/>
                  </a:lnTo>
                  <a:lnTo>
                    <a:pt x="4060" y="7846"/>
                  </a:lnTo>
                  <a:lnTo>
                    <a:pt x="4164" y="7763"/>
                  </a:lnTo>
                  <a:lnTo>
                    <a:pt x="4269" y="7721"/>
                  </a:lnTo>
                  <a:lnTo>
                    <a:pt x="4395" y="7595"/>
                  </a:lnTo>
                  <a:lnTo>
                    <a:pt x="4457" y="7554"/>
                  </a:lnTo>
                  <a:lnTo>
                    <a:pt x="4478" y="7428"/>
                  </a:lnTo>
                  <a:lnTo>
                    <a:pt x="4541" y="7407"/>
                  </a:lnTo>
                  <a:lnTo>
                    <a:pt x="4604" y="7323"/>
                  </a:lnTo>
                  <a:lnTo>
                    <a:pt x="4583" y="7282"/>
                  </a:lnTo>
                  <a:lnTo>
                    <a:pt x="4604" y="7177"/>
                  </a:lnTo>
                  <a:lnTo>
                    <a:pt x="4541" y="7072"/>
                  </a:lnTo>
                  <a:lnTo>
                    <a:pt x="4646" y="6989"/>
                  </a:lnTo>
                  <a:lnTo>
                    <a:pt x="4646" y="6905"/>
                  </a:lnTo>
                  <a:lnTo>
                    <a:pt x="4688" y="6884"/>
                  </a:lnTo>
                  <a:lnTo>
                    <a:pt x="4688" y="6821"/>
                  </a:lnTo>
                  <a:lnTo>
                    <a:pt x="4646" y="6758"/>
                  </a:lnTo>
                  <a:lnTo>
                    <a:pt x="4646" y="6675"/>
                  </a:lnTo>
                  <a:lnTo>
                    <a:pt x="4688" y="6654"/>
                  </a:lnTo>
                  <a:lnTo>
                    <a:pt x="4709" y="6696"/>
                  </a:lnTo>
                  <a:lnTo>
                    <a:pt x="4709" y="6717"/>
                  </a:lnTo>
                  <a:lnTo>
                    <a:pt x="4729" y="6717"/>
                  </a:lnTo>
                  <a:lnTo>
                    <a:pt x="4771" y="6654"/>
                  </a:lnTo>
                  <a:lnTo>
                    <a:pt x="4688" y="6507"/>
                  </a:lnTo>
                  <a:lnTo>
                    <a:pt x="4667" y="6445"/>
                  </a:lnTo>
                  <a:lnTo>
                    <a:pt x="4604" y="6403"/>
                  </a:lnTo>
                  <a:lnTo>
                    <a:pt x="4604" y="6361"/>
                  </a:lnTo>
                  <a:lnTo>
                    <a:pt x="4583" y="6194"/>
                  </a:lnTo>
                  <a:lnTo>
                    <a:pt x="4604" y="6173"/>
                  </a:lnTo>
                  <a:lnTo>
                    <a:pt x="4562" y="6068"/>
                  </a:lnTo>
                  <a:lnTo>
                    <a:pt x="4583" y="6026"/>
                  </a:lnTo>
                  <a:lnTo>
                    <a:pt x="4583" y="5921"/>
                  </a:lnTo>
                  <a:lnTo>
                    <a:pt x="4541" y="5859"/>
                  </a:lnTo>
                  <a:lnTo>
                    <a:pt x="4499" y="5670"/>
                  </a:lnTo>
                  <a:lnTo>
                    <a:pt x="4457" y="5649"/>
                  </a:lnTo>
                  <a:lnTo>
                    <a:pt x="4437" y="5440"/>
                  </a:lnTo>
                  <a:lnTo>
                    <a:pt x="4332" y="5315"/>
                  </a:lnTo>
                  <a:lnTo>
                    <a:pt x="4353" y="5252"/>
                  </a:lnTo>
                  <a:lnTo>
                    <a:pt x="4332" y="5210"/>
                  </a:lnTo>
                  <a:lnTo>
                    <a:pt x="4332" y="5147"/>
                  </a:lnTo>
                  <a:lnTo>
                    <a:pt x="4185" y="5022"/>
                  </a:lnTo>
                  <a:lnTo>
                    <a:pt x="4185" y="4938"/>
                  </a:lnTo>
                  <a:lnTo>
                    <a:pt x="4164" y="4938"/>
                  </a:lnTo>
                  <a:lnTo>
                    <a:pt x="4144" y="4833"/>
                  </a:lnTo>
                  <a:lnTo>
                    <a:pt x="4060" y="4708"/>
                  </a:lnTo>
                  <a:lnTo>
                    <a:pt x="3809" y="4499"/>
                  </a:lnTo>
                  <a:lnTo>
                    <a:pt x="3746" y="4394"/>
                  </a:lnTo>
                  <a:lnTo>
                    <a:pt x="3453" y="4185"/>
                  </a:lnTo>
                  <a:lnTo>
                    <a:pt x="3139" y="4038"/>
                  </a:lnTo>
                  <a:lnTo>
                    <a:pt x="3139" y="3976"/>
                  </a:lnTo>
                  <a:lnTo>
                    <a:pt x="3014" y="3934"/>
                  </a:lnTo>
                  <a:lnTo>
                    <a:pt x="2784" y="3745"/>
                  </a:lnTo>
                  <a:lnTo>
                    <a:pt x="2763" y="3662"/>
                  </a:lnTo>
                  <a:lnTo>
                    <a:pt x="2721" y="3536"/>
                  </a:lnTo>
                  <a:lnTo>
                    <a:pt x="2721" y="3473"/>
                  </a:lnTo>
                  <a:lnTo>
                    <a:pt x="2721" y="3432"/>
                  </a:lnTo>
                  <a:lnTo>
                    <a:pt x="2679" y="3306"/>
                  </a:lnTo>
                  <a:lnTo>
                    <a:pt x="2595" y="3306"/>
                  </a:lnTo>
                  <a:lnTo>
                    <a:pt x="2470" y="3139"/>
                  </a:lnTo>
                  <a:lnTo>
                    <a:pt x="2281" y="3055"/>
                  </a:lnTo>
                  <a:lnTo>
                    <a:pt x="2177" y="3034"/>
                  </a:lnTo>
                  <a:lnTo>
                    <a:pt x="2281" y="2992"/>
                  </a:lnTo>
                  <a:lnTo>
                    <a:pt x="2281" y="2929"/>
                  </a:lnTo>
                  <a:lnTo>
                    <a:pt x="2177" y="2825"/>
                  </a:lnTo>
                  <a:lnTo>
                    <a:pt x="2240" y="2720"/>
                  </a:lnTo>
                  <a:lnTo>
                    <a:pt x="2281" y="2532"/>
                  </a:lnTo>
                  <a:lnTo>
                    <a:pt x="2260" y="2490"/>
                  </a:lnTo>
                  <a:lnTo>
                    <a:pt x="2198" y="2490"/>
                  </a:lnTo>
                  <a:lnTo>
                    <a:pt x="2198" y="2385"/>
                  </a:lnTo>
                  <a:lnTo>
                    <a:pt x="2260" y="2323"/>
                  </a:lnTo>
                  <a:lnTo>
                    <a:pt x="2281" y="2218"/>
                  </a:lnTo>
                  <a:lnTo>
                    <a:pt x="2344" y="2197"/>
                  </a:lnTo>
                  <a:lnTo>
                    <a:pt x="2365" y="2155"/>
                  </a:lnTo>
                  <a:lnTo>
                    <a:pt x="2386" y="2176"/>
                  </a:lnTo>
                  <a:lnTo>
                    <a:pt x="2449" y="2176"/>
                  </a:lnTo>
                  <a:lnTo>
                    <a:pt x="2553" y="2051"/>
                  </a:lnTo>
                  <a:lnTo>
                    <a:pt x="2574" y="2051"/>
                  </a:lnTo>
                  <a:lnTo>
                    <a:pt x="2616" y="1988"/>
                  </a:lnTo>
                  <a:lnTo>
                    <a:pt x="2574" y="1904"/>
                  </a:lnTo>
                  <a:lnTo>
                    <a:pt x="2595" y="1883"/>
                  </a:lnTo>
                  <a:lnTo>
                    <a:pt x="2595" y="1800"/>
                  </a:lnTo>
                  <a:lnTo>
                    <a:pt x="2595" y="1737"/>
                  </a:lnTo>
                  <a:lnTo>
                    <a:pt x="2574" y="1674"/>
                  </a:lnTo>
                  <a:lnTo>
                    <a:pt x="2616" y="1632"/>
                  </a:lnTo>
                  <a:lnTo>
                    <a:pt x="2616" y="1548"/>
                  </a:lnTo>
                  <a:lnTo>
                    <a:pt x="2679" y="1548"/>
                  </a:lnTo>
                  <a:lnTo>
                    <a:pt x="2700" y="1590"/>
                  </a:lnTo>
                  <a:lnTo>
                    <a:pt x="2721" y="1590"/>
                  </a:lnTo>
                  <a:lnTo>
                    <a:pt x="2804" y="1548"/>
                  </a:lnTo>
                  <a:lnTo>
                    <a:pt x="2888" y="1528"/>
                  </a:lnTo>
                  <a:lnTo>
                    <a:pt x="2930" y="1548"/>
                  </a:lnTo>
                  <a:lnTo>
                    <a:pt x="2972" y="1528"/>
                  </a:lnTo>
                  <a:lnTo>
                    <a:pt x="3014" y="1465"/>
                  </a:lnTo>
                  <a:lnTo>
                    <a:pt x="2993" y="1381"/>
                  </a:lnTo>
                  <a:lnTo>
                    <a:pt x="3014" y="1339"/>
                  </a:lnTo>
                  <a:lnTo>
                    <a:pt x="3118" y="1318"/>
                  </a:lnTo>
                  <a:lnTo>
                    <a:pt x="3223" y="1339"/>
                  </a:lnTo>
                  <a:lnTo>
                    <a:pt x="3328" y="1256"/>
                  </a:lnTo>
                  <a:lnTo>
                    <a:pt x="3390" y="1256"/>
                  </a:lnTo>
                  <a:lnTo>
                    <a:pt x="3432" y="1235"/>
                  </a:lnTo>
                  <a:lnTo>
                    <a:pt x="3495" y="1172"/>
                  </a:lnTo>
                  <a:lnTo>
                    <a:pt x="3453" y="1130"/>
                  </a:lnTo>
                  <a:lnTo>
                    <a:pt x="3348" y="1067"/>
                  </a:lnTo>
                  <a:lnTo>
                    <a:pt x="3286" y="1109"/>
                  </a:lnTo>
                  <a:lnTo>
                    <a:pt x="3223" y="1046"/>
                  </a:lnTo>
                  <a:lnTo>
                    <a:pt x="3118" y="1109"/>
                  </a:lnTo>
                  <a:lnTo>
                    <a:pt x="3014" y="1025"/>
                  </a:lnTo>
                  <a:lnTo>
                    <a:pt x="2888" y="1004"/>
                  </a:lnTo>
                  <a:lnTo>
                    <a:pt x="2867" y="900"/>
                  </a:lnTo>
                  <a:lnTo>
                    <a:pt x="2616" y="816"/>
                  </a:lnTo>
                  <a:lnTo>
                    <a:pt x="2595" y="712"/>
                  </a:lnTo>
                  <a:lnTo>
                    <a:pt x="2512" y="691"/>
                  </a:lnTo>
                  <a:lnTo>
                    <a:pt x="2574" y="481"/>
                  </a:lnTo>
                  <a:lnTo>
                    <a:pt x="2679" y="440"/>
                  </a:lnTo>
                  <a:lnTo>
                    <a:pt x="2679" y="335"/>
                  </a:lnTo>
                  <a:lnTo>
                    <a:pt x="2595" y="272"/>
                  </a:lnTo>
                  <a:lnTo>
                    <a:pt x="2449" y="314"/>
                  </a:lnTo>
                  <a:lnTo>
                    <a:pt x="2386" y="272"/>
                  </a:lnTo>
                  <a:lnTo>
                    <a:pt x="2114" y="272"/>
                  </a:lnTo>
                  <a:lnTo>
                    <a:pt x="2072" y="188"/>
                  </a:lnTo>
                  <a:lnTo>
                    <a:pt x="1947" y="168"/>
                  </a:lnTo>
                  <a:lnTo>
                    <a:pt x="1947" y="84"/>
                  </a:lnTo>
                  <a:lnTo>
                    <a:pt x="18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76"/>
            <p:cNvSpPr/>
            <p:nvPr/>
          </p:nvSpPr>
          <p:spPr>
            <a:xfrm>
              <a:off x="4450186" y="3045644"/>
              <a:ext cx="36139" cy="29750"/>
            </a:xfrm>
            <a:custGeom>
              <a:avLst/>
              <a:gdLst/>
              <a:ahLst/>
              <a:cxnLst/>
              <a:rect l="l" t="t" r="r" b="b"/>
              <a:pathLst>
                <a:path w="3035" h="2616" extrusionOk="0">
                  <a:moveTo>
                    <a:pt x="2407" y="0"/>
                  </a:moveTo>
                  <a:lnTo>
                    <a:pt x="2239" y="42"/>
                  </a:lnTo>
                  <a:lnTo>
                    <a:pt x="2135" y="126"/>
                  </a:lnTo>
                  <a:lnTo>
                    <a:pt x="2260" y="251"/>
                  </a:lnTo>
                  <a:lnTo>
                    <a:pt x="2239" y="356"/>
                  </a:lnTo>
                  <a:lnTo>
                    <a:pt x="2260" y="460"/>
                  </a:lnTo>
                  <a:lnTo>
                    <a:pt x="2260" y="544"/>
                  </a:lnTo>
                  <a:lnTo>
                    <a:pt x="2072" y="481"/>
                  </a:lnTo>
                  <a:lnTo>
                    <a:pt x="1967" y="314"/>
                  </a:lnTo>
                  <a:lnTo>
                    <a:pt x="1821" y="314"/>
                  </a:lnTo>
                  <a:lnTo>
                    <a:pt x="1758" y="230"/>
                  </a:lnTo>
                  <a:lnTo>
                    <a:pt x="1632" y="126"/>
                  </a:lnTo>
                  <a:lnTo>
                    <a:pt x="1549" y="167"/>
                  </a:lnTo>
                  <a:lnTo>
                    <a:pt x="1444" y="105"/>
                  </a:lnTo>
                  <a:lnTo>
                    <a:pt x="1298" y="126"/>
                  </a:lnTo>
                  <a:lnTo>
                    <a:pt x="1151" y="63"/>
                  </a:lnTo>
                  <a:lnTo>
                    <a:pt x="1026" y="63"/>
                  </a:lnTo>
                  <a:lnTo>
                    <a:pt x="879" y="146"/>
                  </a:lnTo>
                  <a:lnTo>
                    <a:pt x="816" y="105"/>
                  </a:lnTo>
                  <a:lnTo>
                    <a:pt x="670" y="105"/>
                  </a:lnTo>
                  <a:lnTo>
                    <a:pt x="398" y="167"/>
                  </a:lnTo>
                  <a:lnTo>
                    <a:pt x="272" y="167"/>
                  </a:lnTo>
                  <a:lnTo>
                    <a:pt x="168" y="335"/>
                  </a:lnTo>
                  <a:lnTo>
                    <a:pt x="105" y="523"/>
                  </a:lnTo>
                  <a:lnTo>
                    <a:pt x="42" y="649"/>
                  </a:lnTo>
                  <a:lnTo>
                    <a:pt x="0" y="858"/>
                  </a:lnTo>
                  <a:lnTo>
                    <a:pt x="63" y="1088"/>
                  </a:lnTo>
                  <a:lnTo>
                    <a:pt x="168" y="1151"/>
                  </a:lnTo>
                  <a:lnTo>
                    <a:pt x="210" y="1255"/>
                  </a:lnTo>
                  <a:lnTo>
                    <a:pt x="189" y="1486"/>
                  </a:lnTo>
                  <a:lnTo>
                    <a:pt x="189" y="1569"/>
                  </a:lnTo>
                  <a:lnTo>
                    <a:pt x="272" y="1632"/>
                  </a:lnTo>
                  <a:lnTo>
                    <a:pt x="272" y="1779"/>
                  </a:lnTo>
                  <a:lnTo>
                    <a:pt x="356" y="1820"/>
                  </a:lnTo>
                  <a:lnTo>
                    <a:pt x="356" y="1925"/>
                  </a:lnTo>
                  <a:lnTo>
                    <a:pt x="419" y="2051"/>
                  </a:lnTo>
                  <a:lnTo>
                    <a:pt x="482" y="2030"/>
                  </a:lnTo>
                  <a:lnTo>
                    <a:pt x="523" y="2113"/>
                  </a:lnTo>
                  <a:lnTo>
                    <a:pt x="503" y="2218"/>
                  </a:lnTo>
                  <a:lnTo>
                    <a:pt x="565" y="2260"/>
                  </a:lnTo>
                  <a:lnTo>
                    <a:pt x="565" y="2364"/>
                  </a:lnTo>
                  <a:lnTo>
                    <a:pt x="733" y="2364"/>
                  </a:lnTo>
                  <a:lnTo>
                    <a:pt x="733" y="2260"/>
                  </a:lnTo>
                  <a:lnTo>
                    <a:pt x="795" y="2218"/>
                  </a:lnTo>
                  <a:lnTo>
                    <a:pt x="837" y="2155"/>
                  </a:lnTo>
                  <a:lnTo>
                    <a:pt x="837" y="2239"/>
                  </a:lnTo>
                  <a:lnTo>
                    <a:pt x="900" y="2323"/>
                  </a:lnTo>
                  <a:lnTo>
                    <a:pt x="879" y="2406"/>
                  </a:lnTo>
                  <a:lnTo>
                    <a:pt x="816" y="2469"/>
                  </a:lnTo>
                  <a:lnTo>
                    <a:pt x="837" y="2553"/>
                  </a:lnTo>
                  <a:lnTo>
                    <a:pt x="879" y="2574"/>
                  </a:lnTo>
                  <a:lnTo>
                    <a:pt x="921" y="2574"/>
                  </a:lnTo>
                  <a:lnTo>
                    <a:pt x="1026" y="2511"/>
                  </a:lnTo>
                  <a:lnTo>
                    <a:pt x="1026" y="2469"/>
                  </a:lnTo>
                  <a:lnTo>
                    <a:pt x="1088" y="2532"/>
                  </a:lnTo>
                  <a:lnTo>
                    <a:pt x="1214" y="2553"/>
                  </a:lnTo>
                  <a:lnTo>
                    <a:pt x="1235" y="2532"/>
                  </a:lnTo>
                  <a:lnTo>
                    <a:pt x="1340" y="2615"/>
                  </a:lnTo>
                  <a:lnTo>
                    <a:pt x="1444" y="2469"/>
                  </a:lnTo>
                  <a:lnTo>
                    <a:pt x="1570" y="2448"/>
                  </a:lnTo>
                  <a:lnTo>
                    <a:pt x="1632" y="2302"/>
                  </a:lnTo>
                  <a:lnTo>
                    <a:pt x="1758" y="2302"/>
                  </a:lnTo>
                  <a:lnTo>
                    <a:pt x="1821" y="2323"/>
                  </a:lnTo>
                  <a:lnTo>
                    <a:pt x="2093" y="2260"/>
                  </a:lnTo>
                  <a:lnTo>
                    <a:pt x="2197" y="2323"/>
                  </a:lnTo>
                  <a:lnTo>
                    <a:pt x="2239" y="2406"/>
                  </a:lnTo>
                  <a:lnTo>
                    <a:pt x="2407" y="2406"/>
                  </a:lnTo>
                  <a:lnTo>
                    <a:pt x="2365" y="2260"/>
                  </a:lnTo>
                  <a:lnTo>
                    <a:pt x="2386" y="2197"/>
                  </a:lnTo>
                  <a:lnTo>
                    <a:pt x="2281" y="2092"/>
                  </a:lnTo>
                  <a:lnTo>
                    <a:pt x="2156" y="2051"/>
                  </a:lnTo>
                  <a:lnTo>
                    <a:pt x="2135" y="1841"/>
                  </a:lnTo>
                  <a:lnTo>
                    <a:pt x="2239" y="1779"/>
                  </a:lnTo>
                  <a:lnTo>
                    <a:pt x="2448" y="1779"/>
                  </a:lnTo>
                  <a:lnTo>
                    <a:pt x="2511" y="1674"/>
                  </a:lnTo>
                  <a:lnTo>
                    <a:pt x="2679" y="1569"/>
                  </a:lnTo>
                  <a:lnTo>
                    <a:pt x="2825" y="1507"/>
                  </a:lnTo>
                  <a:lnTo>
                    <a:pt x="2867" y="1423"/>
                  </a:lnTo>
                  <a:lnTo>
                    <a:pt x="2930" y="1402"/>
                  </a:lnTo>
                  <a:lnTo>
                    <a:pt x="3034" y="1214"/>
                  </a:lnTo>
                  <a:lnTo>
                    <a:pt x="3013" y="1088"/>
                  </a:lnTo>
                  <a:lnTo>
                    <a:pt x="3034" y="942"/>
                  </a:lnTo>
                  <a:lnTo>
                    <a:pt x="3013" y="837"/>
                  </a:lnTo>
                  <a:lnTo>
                    <a:pt x="3034" y="649"/>
                  </a:lnTo>
                  <a:lnTo>
                    <a:pt x="2930" y="418"/>
                  </a:lnTo>
                  <a:lnTo>
                    <a:pt x="2825" y="356"/>
                  </a:lnTo>
                  <a:lnTo>
                    <a:pt x="2762" y="167"/>
                  </a:lnTo>
                  <a:lnTo>
                    <a:pt x="2679" y="167"/>
                  </a:lnTo>
                  <a:lnTo>
                    <a:pt x="2574" y="126"/>
                  </a:lnTo>
                  <a:lnTo>
                    <a:pt x="2469" y="105"/>
                  </a:lnTo>
                  <a:lnTo>
                    <a:pt x="240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76"/>
            <p:cNvSpPr/>
            <p:nvPr/>
          </p:nvSpPr>
          <p:spPr>
            <a:xfrm>
              <a:off x="4429753" y="2990191"/>
              <a:ext cx="55822" cy="61650"/>
            </a:xfrm>
            <a:custGeom>
              <a:avLst/>
              <a:gdLst/>
              <a:ahLst/>
              <a:cxnLst/>
              <a:rect l="l" t="t" r="r" b="b"/>
              <a:pathLst>
                <a:path w="4688" h="5421" extrusionOk="0">
                  <a:moveTo>
                    <a:pt x="879" y="1"/>
                  </a:moveTo>
                  <a:lnTo>
                    <a:pt x="879" y="85"/>
                  </a:lnTo>
                  <a:lnTo>
                    <a:pt x="817" y="126"/>
                  </a:lnTo>
                  <a:lnTo>
                    <a:pt x="817" y="336"/>
                  </a:lnTo>
                  <a:lnTo>
                    <a:pt x="859" y="440"/>
                  </a:lnTo>
                  <a:lnTo>
                    <a:pt x="859" y="587"/>
                  </a:lnTo>
                  <a:lnTo>
                    <a:pt x="879" y="733"/>
                  </a:lnTo>
                  <a:lnTo>
                    <a:pt x="775" y="712"/>
                  </a:lnTo>
                  <a:lnTo>
                    <a:pt x="649" y="754"/>
                  </a:lnTo>
                  <a:lnTo>
                    <a:pt x="587" y="649"/>
                  </a:lnTo>
                  <a:lnTo>
                    <a:pt x="524" y="608"/>
                  </a:lnTo>
                  <a:lnTo>
                    <a:pt x="419" y="712"/>
                  </a:lnTo>
                  <a:lnTo>
                    <a:pt x="252" y="733"/>
                  </a:lnTo>
                  <a:lnTo>
                    <a:pt x="231" y="838"/>
                  </a:lnTo>
                  <a:lnTo>
                    <a:pt x="189" y="942"/>
                  </a:lnTo>
                  <a:lnTo>
                    <a:pt x="231" y="1026"/>
                  </a:lnTo>
                  <a:lnTo>
                    <a:pt x="105" y="1110"/>
                  </a:lnTo>
                  <a:lnTo>
                    <a:pt x="43" y="1110"/>
                  </a:lnTo>
                  <a:lnTo>
                    <a:pt x="1" y="1256"/>
                  </a:lnTo>
                  <a:lnTo>
                    <a:pt x="43" y="1382"/>
                  </a:lnTo>
                  <a:lnTo>
                    <a:pt x="210" y="1361"/>
                  </a:lnTo>
                  <a:lnTo>
                    <a:pt x="315" y="1486"/>
                  </a:lnTo>
                  <a:lnTo>
                    <a:pt x="335" y="1675"/>
                  </a:lnTo>
                  <a:lnTo>
                    <a:pt x="252" y="1758"/>
                  </a:lnTo>
                  <a:lnTo>
                    <a:pt x="335" y="1884"/>
                  </a:lnTo>
                  <a:lnTo>
                    <a:pt x="440" y="1947"/>
                  </a:lnTo>
                  <a:lnTo>
                    <a:pt x="524" y="1863"/>
                  </a:lnTo>
                  <a:lnTo>
                    <a:pt x="733" y="1863"/>
                  </a:lnTo>
                  <a:lnTo>
                    <a:pt x="754" y="1968"/>
                  </a:lnTo>
                  <a:lnTo>
                    <a:pt x="670" y="2093"/>
                  </a:lnTo>
                  <a:lnTo>
                    <a:pt x="754" y="2198"/>
                  </a:lnTo>
                  <a:lnTo>
                    <a:pt x="733" y="2281"/>
                  </a:lnTo>
                  <a:lnTo>
                    <a:pt x="670" y="2386"/>
                  </a:lnTo>
                  <a:lnTo>
                    <a:pt x="733" y="2512"/>
                  </a:lnTo>
                  <a:lnTo>
                    <a:pt x="733" y="2721"/>
                  </a:lnTo>
                  <a:lnTo>
                    <a:pt x="733" y="3014"/>
                  </a:lnTo>
                  <a:lnTo>
                    <a:pt x="879" y="2930"/>
                  </a:lnTo>
                  <a:lnTo>
                    <a:pt x="1047" y="2909"/>
                  </a:lnTo>
                  <a:lnTo>
                    <a:pt x="1047" y="2784"/>
                  </a:lnTo>
                  <a:lnTo>
                    <a:pt x="1235" y="2700"/>
                  </a:lnTo>
                  <a:lnTo>
                    <a:pt x="1444" y="2805"/>
                  </a:lnTo>
                  <a:lnTo>
                    <a:pt x="1549" y="2805"/>
                  </a:lnTo>
                  <a:lnTo>
                    <a:pt x="1633" y="2930"/>
                  </a:lnTo>
                  <a:lnTo>
                    <a:pt x="1884" y="2909"/>
                  </a:lnTo>
                  <a:lnTo>
                    <a:pt x="2009" y="2637"/>
                  </a:lnTo>
                  <a:lnTo>
                    <a:pt x="2198" y="2595"/>
                  </a:lnTo>
                  <a:lnTo>
                    <a:pt x="2449" y="2679"/>
                  </a:lnTo>
                  <a:lnTo>
                    <a:pt x="2532" y="2826"/>
                  </a:lnTo>
                  <a:lnTo>
                    <a:pt x="2804" y="3014"/>
                  </a:lnTo>
                  <a:lnTo>
                    <a:pt x="2930" y="3118"/>
                  </a:lnTo>
                  <a:lnTo>
                    <a:pt x="2972" y="3244"/>
                  </a:lnTo>
                  <a:lnTo>
                    <a:pt x="2972" y="3328"/>
                  </a:lnTo>
                  <a:lnTo>
                    <a:pt x="2930" y="3411"/>
                  </a:lnTo>
                  <a:lnTo>
                    <a:pt x="2972" y="3537"/>
                  </a:lnTo>
                  <a:lnTo>
                    <a:pt x="2972" y="3725"/>
                  </a:lnTo>
                  <a:lnTo>
                    <a:pt x="2951" y="3788"/>
                  </a:lnTo>
                  <a:lnTo>
                    <a:pt x="3056" y="3872"/>
                  </a:lnTo>
                  <a:lnTo>
                    <a:pt x="3160" y="3997"/>
                  </a:lnTo>
                  <a:lnTo>
                    <a:pt x="3286" y="3997"/>
                  </a:lnTo>
                  <a:lnTo>
                    <a:pt x="3369" y="4060"/>
                  </a:lnTo>
                  <a:lnTo>
                    <a:pt x="3348" y="4102"/>
                  </a:lnTo>
                  <a:lnTo>
                    <a:pt x="3495" y="4206"/>
                  </a:lnTo>
                  <a:lnTo>
                    <a:pt x="3495" y="4290"/>
                  </a:lnTo>
                  <a:lnTo>
                    <a:pt x="3474" y="4416"/>
                  </a:lnTo>
                  <a:lnTo>
                    <a:pt x="3474" y="4499"/>
                  </a:lnTo>
                  <a:lnTo>
                    <a:pt x="3453" y="4604"/>
                  </a:lnTo>
                  <a:lnTo>
                    <a:pt x="3474" y="4688"/>
                  </a:lnTo>
                  <a:lnTo>
                    <a:pt x="3474" y="4897"/>
                  </a:lnTo>
                  <a:lnTo>
                    <a:pt x="3390" y="4981"/>
                  </a:lnTo>
                  <a:lnTo>
                    <a:pt x="3348" y="5002"/>
                  </a:lnTo>
                  <a:lnTo>
                    <a:pt x="3474" y="5106"/>
                  </a:lnTo>
                  <a:lnTo>
                    <a:pt x="3537" y="5190"/>
                  </a:lnTo>
                  <a:lnTo>
                    <a:pt x="3683" y="5190"/>
                  </a:lnTo>
                  <a:lnTo>
                    <a:pt x="3788" y="5357"/>
                  </a:lnTo>
                  <a:lnTo>
                    <a:pt x="3976" y="5420"/>
                  </a:lnTo>
                  <a:lnTo>
                    <a:pt x="3976" y="5336"/>
                  </a:lnTo>
                  <a:lnTo>
                    <a:pt x="3955" y="5232"/>
                  </a:lnTo>
                  <a:lnTo>
                    <a:pt x="3976" y="5127"/>
                  </a:lnTo>
                  <a:lnTo>
                    <a:pt x="3851" y="5002"/>
                  </a:lnTo>
                  <a:lnTo>
                    <a:pt x="3955" y="4918"/>
                  </a:lnTo>
                  <a:lnTo>
                    <a:pt x="4123" y="4876"/>
                  </a:lnTo>
                  <a:lnTo>
                    <a:pt x="4185" y="4981"/>
                  </a:lnTo>
                  <a:lnTo>
                    <a:pt x="4290" y="5002"/>
                  </a:lnTo>
                  <a:lnTo>
                    <a:pt x="4395" y="5043"/>
                  </a:lnTo>
                  <a:lnTo>
                    <a:pt x="4499" y="5043"/>
                  </a:lnTo>
                  <a:lnTo>
                    <a:pt x="4604" y="5002"/>
                  </a:lnTo>
                  <a:lnTo>
                    <a:pt x="4583" y="4813"/>
                  </a:lnTo>
                  <a:lnTo>
                    <a:pt x="4541" y="4730"/>
                  </a:lnTo>
                  <a:lnTo>
                    <a:pt x="4520" y="4604"/>
                  </a:lnTo>
                  <a:lnTo>
                    <a:pt x="4688" y="4478"/>
                  </a:lnTo>
                  <a:lnTo>
                    <a:pt x="4688" y="4311"/>
                  </a:lnTo>
                  <a:lnTo>
                    <a:pt x="4604" y="4311"/>
                  </a:lnTo>
                  <a:lnTo>
                    <a:pt x="4541" y="4248"/>
                  </a:lnTo>
                  <a:lnTo>
                    <a:pt x="4583" y="4081"/>
                  </a:lnTo>
                  <a:lnTo>
                    <a:pt x="4646" y="3997"/>
                  </a:lnTo>
                  <a:lnTo>
                    <a:pt x="4604" y="3934"/>
                  </a:lnTo>
                  <a:lnTo>
                    <a:pt x="4499" y="3976"/>
                  </a:lnTo>
                  <a:lnTo>
                    <a:pt x="4436" y="3955"/>
                  </a:lnTo>
                  <a:lnTo>
                    <a:pt x="4374" y="3851"/>
                  </a:lnTo>
                  <a:lnTo>
                    <a:pt x="4227" y="3851"/>
                  </a:lnTo>
                  <a:lnTo>
                    <a:pt x="4185" y="3788"/>
                  </a:lnTo>
                  <a:lnTo>
                    <a:pt x="4206" y="3683"/>
                  </a:lnTo>
                  <a:lnTo>
                    <a:pt x="4123" y="3662"/>
                  </a:lnTo>
                  <a:lnTo>
                    <a:pt x="4081" y="3662"/>
                  </a:lnTo>
                  <a:lnTo>
                    <a:pt x="3997" y="3579"/>
                  </a:lnTo>
                  <a:lnTo>
                    <a:pt x="3997" y="3516"/>
                  </a:lnTo>
                  <a:lnTo>
                    <a:pt x="3913" y="3411"/>
                  </a:lnTo>
                  <a:lnTo>
                    <a:pt x="3788" y="3411"/>
                  </a:lnTo>
                  <a:lnTo>
                    <a:pt x="3704" y="3349"/>
                  </a:lnTo>
                  <a:lnTo>
                    <a:pt x="3662" y="3223"/>
                  </a:lnTo>
                  <a:lnTo>
                    <a:pt x="3474" y="3014"/>
                  </a:lnTo>
                  <a:lnTo>
                    <a:pt x="3495" y="2930"/>
                  </a:lnTo>
                  <a:lnTo>
                    <a:pt x="3369" y="2784"/>
                  </a:lnTo>
                  <a:lnTo>
                    <a:pt x="3202" y="2700"/>
                  </a:lnTo>
                  <a:lnTo>
                    <a:pt x="3056" y="2491"/>
                  </a:lnTo>
                  <a:lnTo>
                    <a:pt x="2951" y="2491"/>
                  </a:lnTo>
                  <a:lnTo>
                    <a:pt x="2763" y="2386"/>
                  </a:lnTo>
                  <a:lnTo>
                    <a:pt x="2595" y="2386"/>
                  </a:lnTo>
                  <a:lnTo>
                    <a:pt x="2511" y="2219"/>
                  </a:lnTo>
                  <a:lnTo>
                    <a:pt x="2428" y="2219"/>
                  </a:lnTo>
                  <a:lnTo>
                    <a:pt x="2407" y="2156"/>
                  </a:lnTo>
                  <a:lnTo>
                    <a:pt x="2491" y="2072"/>
                  </a:lnTo>
                  <a:lnTo>
                    <a:pt x="2344" y="1905"/>
                  </a:lnTo>
                  <a:lnTo>
                    <a:pt x="2344" y="1842"/>
                  </a:lnTo>
                  <a:lnTo>
                    <a:pt x="2428" y="1842"/>
                  </a:lnTo>
                  <a:lnTo>
                    <a:pt x="2595" y="1758"/>
                  </a:lnTo>
                  <a:lnTo>
                    <a:pt x="2721" y="1758"/>
                  </a:lnTo>
                  <a:lnTo>
                    <a:pt x="2763" y="1675"/>
                  </a:lnTo>
                  <a:lnTo>
                    <a:pt x="2846" y="1465"/>
                  </a:lnTo>
                  <a:lnTo>
                    <a:pt x="2930" y="1445"/>
                  </a:lnTo>
                  <a:lnTo>
                    <a:pt x="2930" y="1361"/>
                  </a:lnTo>
                  <a:lnTo>
                    <a:pt x="2742" y="1319"/>
                  </a:lnTo>
                  <a:lnTo>
                    <a:pt x="2763" y="1214"/>
                  </a:lnTo>
                  <a:lnTo>
                    <a:pt x="2742" y="1110"/>
                  </a:lnTo>
                  <a:lnTo>
                    <a:pt x="2595" y="1068"/>
                  </a:lnTo>
                  <a:lnTo>
                    <a:pt x="2511" y="963"/>
                  </a:lnTo>
                  <a:lnTo>
                    <a:pt x="2344" y="963"/>
                  </a:lnTo>
                  <a:lnTo>
                    <a:pt x="2219" y="1047"/>
                  </a:lnTo>
                  <a:lnTo>
                    <a:pt x="2072" y="1005"/>
                  </a:lnTo>
                  <a:lnTo>
                    <a:pt x="1821" y="1005"/>
                  </a:lnTo>
                  <a:lnTo>
                    <a:pt x="1716" y="796"/>
                  </a:lnTo>
                  <a:lnTo>
                    <a:pt x="1507" y="608"/>
                  </a:lnTo>
                  <a:lnTo>
                    <a:pt x="1570" y="524"/>
                  </a:lnTo>
                  <a:lnTo>
                    <a:pt x="1549" y="398"/>
                  </a:lnTo>
                  <a:lnTo>
                    <a:pt x="1444" y="315"/>
                  </a:lnTo>
                  <a:lnTo>
                    <a:pt x="1340" y="168"/>
                  </a:lnTo>
                  <a:lnTo>
                    <a:pt x="1151" y="85"/>
                  </a:lnTo>
                  <a:lnTo>
                    <a:pt x="10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76"/>
            <p:cNvSpPr/>
            <p:nvPr/>
          </p:nvSpPr>
          <p:spPr>
            <a:xfrm>
              <a:off x="4413309" y="3004475"/>
              <a:ext cx="58061" cy="103285"/>
            </a:xfrm>
            <a:custGeom>
              <a:avLst/>
              <a:gdLst/>
              <a:ahLst/>
              <a:cxnLst/>
              <a:rect l="l" t="t" r="r" b="b"/>
              <a:pathLst>
                <a:path w="4876" h="9082" extrusionOk="0">
                  <a:moveTo>
                    <a:pt x="1361" y="0"/>
                  </a:moveTo>
                  <a:lnTo>
                    <a:pt x="1193" y="21"/>
                  </a:lnTo>
                  <a:lnTo>
                    <a:pt x="1068" y="63"/>
                  </a:lnTo>
                  <a:lnTo>
                    <a:pt x="1068" y="126"/>
                  </a:lnTo>
                  <a:lnTo>
                    <a:pt x="1110" y="209"/>
                  </a:lnTo>
                  <a:lnTo>
                    <a:pt x="1089" y="293"/>
                  </a:lnTo>
                  <a:lnTo>
                    <a:pt x="921" y="272"/>
                  </a:lnTo>
                  <a:lnTo>
                    <a:pt x="859" y="314"/>
                  </a:lnTo>
                  <a:lnTo>
                    <a:pt x="859" y="481"/>
                  </a:lnTo>
                  <a:lnTo>
                    <a:pt x="838" y="523"/>
                  </a:lnTo>
                  <a:lnTo>
                    <a:pt x="691" y="523"/>
                  </a:lnTo>
                  <a:lnTo>
                    <a:pt x="566" y="628"/>
                  </a:lnTo>
                  <a:lnTo>
                    <a:pt x="335" y="544"/>
                  </a:lnTo>
                  <a:lnTo>
                    <a:pt x="252" y="691"/>
                  </a:lnTo>
                  <a:lnTo>
                    <a:pt x="273" y="858"/>
                  </a:lnTo>
                  <a:lnTo>
                    <a:pt x="210" y="942"/>
                  </a:lnTo>
                  <a:lnTo>
                    <a:pt x="210" y="1130"/>
                  </a:lnTo>
                  <a:lnTo>
                    <a:pt x="231" y="1214"/>
                  </a:lnTo>
                  <a:lnTo>
                    <a:pt x="126" y="1277"/>
                  </a:lnTo>
                  <a:lnTo>
                    <a:pt x="1" y="1360"/>
                  </a:lnTo>
                  <a:lnTo>
                    <a:pt x="1" y="1444"/>
                  </a:lnTo>
                  <a:lnTo>
                    <a:pt x="63" y="1465"/>
                  </a:lnTo>
                  <a:lnTo>
                    <a:pt x="168" y="1653"/>
                  </a:lnTo>
                  <a:lnTo>
                    <a:pt x="252" y="1737"/>
                  </a:lnTo>
                  <a:lnTo>
                    <a:pt x="315" y="1800"/>
                  </a:lnTo>
                  <a:lnTo>
                    <a:pt x="440" y="1904"/>
                  </a:lnTo>
                  <a:lnTo>
                    <a:pt x="587" y="2197"/>
                  </a:lnTo>
                  <a:lnTo>
                    <a:pt x="670" y="2260"/>
                  </a:lnTo>
                  <a:lnTo>
                    <a:pt x="754" y="2386"/>
                  </a:lnTo>
                  <a:lnTo>
                    <a:pt x="754" y="2511"/>
                  </a:lnTo>
                  <a:lnTo>
                    <a:pt x="879" y="2574"/>
                  </a:lnTo>
                  <a:lnTo>
                    <a:pt x="879" y="2699"/>
                  </a:lnTo>
                  <a:lnTo>
                    <a:pt x="775" y="2741"/>
                  </a:lnTo>
                  <a:lnTo>
                    <a:pt x="754" y="2825"/>
                  </a:lnTo>
                  <a:lnTo>
                    <a:pt x="796" y="3118"/>
                  </a:lnTo>
                  <a:lnTo>
                    <a:pt x="775" y="3222"/>
                  </a:lnTo>
                  <a:lnTo>
                    <a:pt x="670" y="3264"/>
                  </a:lnTo>
                  <a:lnTo>
                    <a:pt x="754" y="3474"/>
                  </a:lnTo>
                  <a:lnTo>
                    <a:pt x="754" y="3578"/>
                  </a:lnTo>
                  <a:lnTo>
                    <a:pt x="900" y="3766"/>
                  </a:lnTo>
                  <a:lnTo>
                    <a:pt x="1089" y="3892"/>
                  </a:lnTo>
                  <a:lnTo>
                    <a:pt x="1256" y="4059"/>
                  </a:lnTo>
                  <a:lnTo>
                    <a:pt x="1298" y="4311"/>
                  </a:lnTo>
                  <a:lnTo>
                    <a:pt x="1277" y="4394"/>
                  </a:lnTo>
                  <a:lnTo>
                    <a:pt x="1298" y="4520"/>
                  </a:lnTo>
                  <a:lnTo>
                    <a:pt x="1277" y="4624"/>
                  </a:lnTo>
                  <a:lnTo>
                    <a:pt x="1361" y="4708"/>
                  </a:lnTo>
                  <a:lnTo>
                    <a:pt x="1382" y="4896"/>
                  </a:lnTo>
                  <a:lnTo>
                    <a:pt x="1424" y="5001"/>
                  </a:lnTo>
                  <a:lnTo>
                    <a:pt x="1403" y="5147"/>
                  </a:lnTo>
                  <a:lnTo>
                    <a:pt x="1486" y="5294"/>
                  </a:lnTo>
                  <a:lnTo>
                    <a:pt x="1486" y="5461"/>
                  </a:lnTo>
                  <a:lnTo>
                    <a:pt x="1403" y="5524"/>
                  </a:lnTo>
                  <a:lnTo>
                    <a:pt x="1277" y="5880"/>
                  </a:lnTo>
                  <a:lnTo>
                    <a:pt x="1152" y="5963"/>
                  </a:lnTo>
                  <a:lnTo>
                    <a:pt x="1152" y="6131"/>
                  </a:lnTo>
                  <a:lnTo>
                    <a:pt x="1089" y="6194"/>
                  </a:lnTo>
                  <a:lnTo>
                    <a:pt x="1068" y="6298"/>
                  </a:lnTo>
                  <a:lnTo>
                    <a:pt x="1047" y="6487"/>
                  </a:lnTo>
                  <a:lnTo>
                    <a:pt x="1089" y="6487"/>
                  </a:lnTo>
                  <a:lnTo>
                    <a:pt x="1005" y="6591"/>
                  </a:lnTo>
                  <a:lnTo>
                    <a:pt x="1047" y="6654"/>
                  </a:lnTo>
                  <a:lnTo>
                    <a:pt x="963" y="6779"/>
                  </a:lnTo>
                  <a:lnTo>
                    <a:pt x="1047" y="6779"/>
                  </a:lnTo>
                  <a:lnTo>
                    <a:pt x="984" y="6863"/>
                  </a:lnTo>
                  <a:lnTo>
                    <a:pt x="921" y="6863"/>
                  </a:lnTo>
                  <a:lnTo>
                    <a:pt x="921" y="7072"/>
                  </a:lnTo>
                  <a:lnTo>
                    <a:pt x="859" y="7114"/>
                  </a:lnTo>
                  <a:lnTo>
                    <a:pt x="879" y="7282"/>
                  </a:lnTo>
                  <a:lnTo>
                    <a:pt x="859" y="7324"/>
                  </a:lnTo>
                  <a:lnTo>
                    <a:pt x="879" y="7533"/>
                  </a:lnTo>
                  <a:lnTo>
                    <a:pt x="921" y="7616"/>
                  </a:lnTo>
                  <a:lnTo>
                    <a:pt x="1005" y="7616"/>
                  </a:lnTo>
                  <a:lnTo>
                    <a:pt x="984" y="7512"/>
                  </a:lnTo>
                  <a:lnTo>
                    <a:pt x="1110" y="7449"/>
                  </a:lnTo>
                  <a:lnTo>
                    <a:pt x="1089" y="7512"/>
                  </a:lnTo>
                  <a:lnTo>
                    <a:pt x="1172" y="7554"/>
                  </a:lnTo>
                  <a:lnTo>
                    <a:pt x="1172" y="7637"/>
                  </a:lnTo>
                  <a:lnTo>
                    <a:pt x="1277" y="7658"/>
                  </a:lnTo>
                  <a:lnTo>
                    <a:pt x="1319" y="7868"/>
                  </a:lnTo>
                  <a:lnTo>
                    <a:pt x="1424" y="7868"/>
                  </a:lnTo>
                  <a:lnTo>
                    <a:pt x="1570" y="8035"/>
                  </a:lnTo>
                  <a:lnTo>
                    <a:pt x="1570" y="8119"/>
                  </a:lnTo>
                  <a:lnTo>
                    <a:pt x="1675" y="8140"/>
                  </a:lnTo>
                  <a:lnTo>
                    <a:pt x="1696" y="8244"/>
                  </a:lnTo>
                  <a:lnTo>
                    <a:pt x="1779" y="8244"/>
                  </a:lnTo>
                  <a:lnTo>
                    <a:pt x="1779" y="8286"/>
                  </a:lnTo>
                  <a:lnTo>
                    <a:pt x="1716" y="8370"/>
                  </a:lnTo>
                  <a:lnTo>
                    <a:pt x="1716" y="8391"/>
                  </a:lnTo>
                  <a:lnTo>
                    <a:pt x="1968" y="8579"/>
                  </a:lnTo>
                  <a:lnTo>
                    <a:pt x="2009" y="8663"/>
                  </a:lnTo>
                  <a:lnTo>
                    <a:pt x="2051" y="8537"/>
                  </a:lnTo>
                  <a:lnTo>
                    <a:pt x="2135" y="8453"/>
                  </a:lnTo>
                  <a:lnTo>
                    <a:pt x="2240" y="8537"/>
                  </a:lnTo>
                  <a:lnTo>
                    <a:pt x="2407" y="8579"/>
                  </a:lnTo>
                  <a:lnTo>
                    <a:pt x="2428" y="8642"/>
                  </a:lnTo>
                  <a:lnTo>
                    <a:pt x="2553" y="8642"/>
                  </a:lnTo>
                  <a:lnTo>
                    <a:pt x="2616" y="8704"/>
                  </a:lnTo>
                  <a:lnTo>
                    <a:pt x="2616" y="8893"/>
                  </a:lnTo>
                  <a:lnTo>
                    <a:pt x="2532" y="8976"/>
                  </a:lnTo>
                  <a:lnTo>
                    <a:pt x="2532" y="9060"/>
                  </a:lnTo>
                  <a:lnTo>
                    <a:pt x="2679" y="9081"/>
                  </a:lnTo>
                  <a:lnTo>
                    <a:pt x="2825" y="8976"/>
                  </a:lnTo>
                  <a:lnTo>
                    <a:pt x="2930" y="8976"/>
                  </a:lnTo>
                  <a:lnTo>
                    <a:pt x="2993" y="9018"/>
                  </a:lnTo>
                  <a:lnTo>
                    <a:pt x="3076" y="8976"/>
                  </a:lnTo>
                  <a:lnTo>
                    <a:pt x="3076" y="8872"/>
                  </a:lnTo>
                  <a:lnTo>
                    <a:pt x="3097" y="8851"/>
                  </a:lnTo>
                  <a:lnTo>
                    <a:pt x="3076" y="8788"/>
                  </a:lnTo>
                  <a:lnTo>
                    <a:pt x="2972" y="8704"/>
                  </a:lnTo>
                  <a:lnTo>
                    <a:pt x="2930" y="8642"/>
                  </a:lnTo>
                  <a:lnTo>
                    <a:pt x="2846" y="8474"/>
                  </a:lnTo>
                  <a:lnTo>
                    <a:pt x="2742" y="8432"/>
                  </a:lnTo>
                  <a:lnTo>
                    <a:pt x="2637" y="8432"/>
                  </a:lnTo>
                  <a:lnTo>
                    <a:pt x="2574" y="8453"/>
                  </a:lnTo>
                  <a:lnTo>
                    <a:pt x="2491" y="8391"/>
                  </a:lnTo>
                  <a:lnTo>
                    <a:pt x="2344" y="8244"/>
                  </a:lnTo>
                  <a:lnTo>
                    <a:pt x="2260" y="8160"/>
                  </a:lnTo>
                  <a:lnTo>
                    <a:pt x="2260" y="8056"/>
                  </a:lnTo>
                  <a:lnTo>
                    <a:pt x="2219" y="8035"/>
                  </a:lnTo>
                  <a:lnTo>
                    <a:pt x="2198" y="8140"/>
                  </a:lnTo>
                  <a:lnTo>
                    <a:pt x="2030" y="8056"/>
                  </a:lnTo>
                  <a:lnTo>
                    <a:pt x="2051" y="7972"/>
                  </a:lnTo>
                  <a:lnTo>
                    <a:pt x="2135" y="7930"/>
                  </a:lnTo>
                  <a:lnTo>
                    <a:pt x="2156" y="7951"/>
                  </a:lnTo>
                  <a:lnTo>
                    <a:pt x="2198" y="7930"/>
                  </a:lnTo>
                  <a:lnTo>
                    <a:pt x="2219" y="7868"/>
                  </a:lnTo>
                  <a:lnTo>
                    <a:pt x="2156" y="7637"/>
                  </a:lnTo>
                  <a:lnTo>
                    <a:pt x="2114" y="7616"/>
                  </a:lnTo>
                  <a:lnTo>
                    <a:pt x="2114" y="7533"/>
                  </a:lnTo>
                  <a:lnTo>
                    <a:pt x="2030" y="7428"/>
                  </a:lnTo>
                  <a:lnTo>
                    <a:pt x="2009" y="7344"/>
                  </a:lnTo>
                  <a:lnTo>
                    <a:pt x="2009" y="7386"/>
                  </a:lnTo>
                  <a:lnTo>
                    <a:pt x="2009" y="7449"/>
                  </a:lnTo>
                  <a:lnTo>
                    <a:pt x="1947" y="7449"/>
                  </a:lnTo>
                  <a:lnTo>
                    <a:pt x="1884" y="7324"/>
                  </a:lnTo>
                  <a:lnTo>
                    <a:pt x="1821" y="7303"/>
                  </a:lnTo>
                  <a:lnTo>
                    <a:pt x="1842" y="7177"/>
                  </a:lnTo>
                  <a:lnTo>
                    <a:pt x="1800" y="7114"/>
                  </a:lnTo>
                  <a:lnTo>
                    <a:pt x="1779" y="6989"/>
                  </a:lnTo>
                  <a:lnTo>
                    <a:pt x="1716" y="6926"/>
                  </a:lnTo>
                  <a:lnTo>
                    <a:pt x="1633" y="6926"/>
                  </a:lnTo>
                  <a:lnTo>
                    <a:pt x="1612" y="6905"/>
                  </a:lnTo>
                  <a:lnTo>
                    <a:pt x="1570" y="6968"/>
                  </a:lnTo>
                  <a:lnTo>
                    <a:pt x="1528" y="7010"/>
                  </a:lnTo>
                  <a:lnTo>
                    <a:pt x="1486" y="7031"/>
                  </a:lnTo>
                  <a:lnTo>
                    <a:pt x="1424" y="6989"/>
                  </a:lnTo>
                  <a:lnTo>
                    <a:pt x="1486" y="6884"/>
                  </a:lnTo>
                  <a:lnTo>
                    <a:pt x="1382" y="6717"/>
                  </a:lnTo>
                  <a:lnTo>
                    <a:pt x="1382" y="6654"/>
                  </a:lnTo>
                  <a:lnTo>
                    <a:pt x="1361" y="6507"/>
                  </a:lnTo>
                  <a:lnTo>
                    <a:pt x="1361" y="6466"/>
                  </a:lnTo>
                  <a:lnTo>
                    <a:pt x="1403" y="6382"/>
                  </a:lnTo>
                  <a:lnTo>
                    <a:pt x="1382" y="6361"/>
                  </a:lnTo>
                  <a:lnTo>
                    <a:pt x="1319" y="6361"/>
                  </a:lnTo>
                  <a:lnTo>
                    <a:pt x="1382" y="6256"/>
                  </a:lnTo>
                  <a:lnTo>
                    <a:pt x="1382" y="6131"/>
                  </a:lnTo>
                  <a:lnTo>
                    <a:pt x="1507" y="5943"/>
                  </a:lnTo>
                  <a:lnTo>
                    <a:pt x="1528" y="5503"/>
                  </a:lnTo>
                  <a:lnTo>
                    <a:pt x="1612" y="5399"/>
                  </a:lnTo>
                  <a:lnTo>
                    <a:pt x="1633" y="5252"/>
                  </a:lnTo>
                  <a:lnTo>
                    <a:pt x="1716" y="5147"/>
                  </a:lnTo>
                  <a:lnTo>
                    <a:pt x="1737" y="5001"/>
                  </a:lnTo>
                  <a:lnTo>
                    <a:pt x="1696" y="4980"/>
                  </a:lnTo>
                  <a:lnTo>
                    <a:pt x="1716" y="4896"/>
                  </a:lnTo>
                  <a:lnTo>
                    <a:pt x="1716" y="4771"/>
                  </a:lnTo>
                  <a:lnTo>
                    <a:pt x="1779" y="4666"/>
                  </a:lnTo>
                  <a:lnTo>
                    <a:pt x="1779" y="4562"/>
                  </a:lnTo>
                  <a:lnTo>
                    <a:pt x="1675" y="4520"/>
                  </a:lnTo>
                  <a:lnTo>
                    <a:pt x="1696" y="4457"/>
                  </a:lnTo>
                  <a:lnTo>
                    <a:pt x="1696" y="4415"/>
                  </a:lnTo>
                  <a:lnTo>
                    <a:pt x="1800" y="4415"/>
                  </a:lnTo>
                  <a:lnTo>
                    <a:pt x="1821" y="4394"/>
                  </a:lnTo>
                  <a:lnTo>
                    <a:pt x="1884" y="4415"/>
                  </a:lnTo>
                  <a:lnTo>
                    <a:pt x="1926" y="4415"/>
                  </a:lnTo>
                  <a:lnTo>
                    <a:pt x="2030" y="4373"/>
                  </a:lnTo>
                  <a:lnTo>
                    <a:pt x="2051" y="4394"/>
                  </a:lnTo>
                  <a:lnTo>
                    <a:pt x="2135" y="4394"/>
                  </a:lnTo>
                  <a:lnTo>
                    <a:pt x="2219" y="4415"/>
                  </a:lnTo>
                  <a:lnTo>
                    <a:pt x="2260" y="4499"/>
                  </a:lnTo>
                  <a:lnTo>
                    <a:pt x="2219" y="4520"/>
                  </a:lnTo>
                  <a:lnTo>
                    <a:pt x="2219" y="4687"/>
                  </a:lnTo>
                  <a:lnTo>
                    <a:pt x="2260" y="4792"/>
                  </a:lnTo>
                  <a:lnTo>
                    <a:pt x="2240" y="4813"/>
                  </a:lnTo>
                  <a:lnTo>
                    <a:pt x="2198" y="4917"/>
                  </a:lnTo>
                  <a:lnTo>
                    <a:pt x="2302" y="4896"/>
                  </a:lnTo>
                  <a:lnTo>
                    <a:pt x="2365" y="4917"/>
                  </a:lnTo>
                  <a:lnTo>
                    <a:pt x="2470" y="4896"/>
                  </a:lnTo>
                  <a:lnTo>
                    <a:pt x="2616" y="4917"/>
                  </a:lnTo>
                  <a:lnTo>
                    <a:pt x="2658" y="4980"/>
                  </a:lnTo>
                  <a:lnTo>
                    <a:pt x="2658" y="4938"/>
                  </a:lnTo>
                  <a:lnTo>
                    <a:pt x="2658" y="4917"/>
                  </a:lnTo>
                  <a:lnTo>
                    <a:pt x="2721" y="4875"/>
                  </a:lnTo>
                  <a:lnTo>
                    <a:pt x="2784" y="4896"/>
                  </a:lnTo>
                  <a:lnTo>
                    <a:pt x="2951" y="5043"/>
                  </a:lnTo>
                  <a:lnTo>
                    <a:pt x="3014" y="5085"/>
                  </a:lnTo>
                  <a:lnTo>
                    <a:pt x="3014" y="5127"/>
                  </a:lnTo>
                  <a:lnTo>
                    <a:pt x="3076" y="5127"/>
                  </a:lnTo>
                  <a:lnTo>
                    <a:pt x="3181" y="5231"/>
                  </a:lnTo>
                  <a:lnTo>
                    <a:pt x="3202" y="5252"/>
                  </a:lnTo>
                  <a:lnTo>
                    <a:pt x="3244" y="5252"/>
                  </a:lnTo>
                  <a:lnTo>
                    <a:pt x="3244" y="5189"/>
                  </a:lnTo>
                  <a:lnTo>
                    <a:pt x="3286" y="5189"/>
                  </a:lnTo>
                  <a:lnTo>
                    <a:pt x="3286" y="5106"/>
                  </a:lnTo>
                  <a:lnTo>
                    <a:pt x="3307" y="4875"/>
                  </a:lnTo>
                  <a:lnTo>
                    <a:pt x="3265" y="4771"/>
                  </a:lnTo>
                  <a:lnTo>
                    <a:pt x="3160" y="4708"/>
                  </a:lnTo>
                  <a:lnTo>
                    <a:pt x="3097" y="4478"/>
                  </a:lnTo>
                  <a:lnTo>
                    <a:pt x="3139" y="4269"/>
                  </a:lnTo>
                  <a:lnTo>
                    <a:pt x="3202" y="4143"/>
                  </a:lnTo>
                  <a:lnTo>
                    <a:pt x="3265" y="3955"/>
                  </a:lnTo>
                  <a:lnTo>
                    <a:pt x="3369" y="3787"/>
                  </a:lnTo>
                  <a:lnTo>
                    <a:pt x="3495" y="3787"/>
                  </a:lnTo>
                  <a:lnTo>
                    <a:pt x="3767" y="3725"/>
                  </a:lnTo>
                  <a:lnTo>
                    <a:pt x="3913" y="3725"/>
                  </a:lnTo>
                  <a:lnTo>
                    <a:pt x="3976" y="3766"/>
                  </a:lnTo>
                  <a:lnTo>
                    <a:pt x="4123" y="3683"/>
                  </a:lnTo>
                  <a:lnTo>
                    <a:pt x="4248" y="3683"/>
                  </a:lnTo>
                  <a:lnTo>
                    <a:pt x="4395" y="3746"/>
                  </a:lnTo>
                  <a:lnTo>
                    <a:pt x="4541" y="3725"/>
                  </a:lnTo>
                  <a:lnTo>
                    <a:pt x="4646" y="3787"/>
                  </a:lnTo>
                  <a:lnTo>
                    <a:pt x="4771" y="3725"/>
                  </a:lnTo>
                  <a:lnTo>
                    <a:pt x="4855" y="3641"/>
                  </a:lnTo>
                  <a:lnTo>
                    <a:pt x="4855" y="3432"/>
                  </a:lnTo>
                  <a:lnTo>
                    <a:pt x="4834" y="3348"/>
                  </a:lnTo>
                  <a:lnTo>
                    <a:pt x="4855" y="3243"/>
                  </a:lnTo>
                  <a:lnTo>
                    <a:pt x="4855" y="3160"/>
                  </a:lnTo>
                  <a:lnTo>
                    <a:pt x="4876" y="3034"/>
                  </a:lnTo>
                  <a:lnTo>
                    <a:pt x="4876" y="2950"/>
                  </a:lnTo>
                  <a:lnTo>
                    <a:pt x="4729" y="2846"/>
                  </a:lnTo>
                  <a:lnTo>
                    <a:pt x="4750" y="2804"/>
                  </a:lnTo>
                  <a:lnTo>
                    <a:pt x="4667" y="2741"/>
                  </a:lnTo>
                  <a:lnTo>
                    <a:pt x="4541" y="2741"/>
                  </a:lnTo>
                  <a:lnTo>
                    <a:pt x="4437" y="2616"/>
                  </a:lnTo>
                  <a:lnTo>
                    <a:pt x="4332" y="2532"/>
                  </a:lnTo>
                  <a:lnTo>
                    <a:pt x="4353" y="2469"/>
                  </a:lnTo>
                  <a:lnTo>
                    <a:pt x="4353" y="2281"/>
                  </a:lnTo>
                  <a:lnTo>
                    <a:pt x="4311" y="2155"/>
                  </a:lnTo>
                  <a:lnTo>
                    <a:pt x="4353" y="2072"/>
                  </a:lnTo>
                  <a:lnTo>
                    <a:pt x="4353" y="1988"/>
                  </a:lnTo>
                  <a:lnTo>
                    <a:pt x="4311" y="1862"/>
                  </a:lnTo>
                  <a:lnTo>
                    <a:pt x="4185" y="1758"/>
                  </a:lnTo>
                  <a:lnTo>
                    <a:pt x="3913" y="1570"/>
                  </a:lnTo>
                  <a:lnTo>
                    <a:pt x="3830" y="1423"/>
                  </a:lnTo>
                  <a:lnTo>
                    <a:pt x="3579" y="1339"/>
                  </a:lnTo>
                  <a:lnTo>
                    <a:pt x="3390" y="1381"/>
                  </a:lnTo>
                  <a:lnTo>
                    <a:pt x="3265" y="1653"/>
                  </a:lnTo>
                  <a:lnTo>
                    <a:pt x="3014" y="1674"/>
                  </a:lnTo>
                  <a:lnTo>
                    <a:pt x="2930" y="1549"/>
                  </a:lnTo>
                  <a:lnTo>
                    <a:pt x="2825" y="1549"/>
                  </a:lnTo>
                  <a:lnTo>
                    <a:pt x="2616" y="1444"/>
                  </a:lnTo>
                  <a:lnTo>
                    <a:pt x="2428" y="1528"/>
                  </a:lnTo>
                  <a:lnTo>
                    <a:pt x="2428" y="1653"/>
                  </a:lnTo>
                  <a:lnTo>
                    <a:pt x="2260" y="1674"/>
                  </a:lnTo>
                  <a:lnTo>
                    <a:pt x="2114" y="1758"/>
                  </a:lnTo>
                  <a:lnTo>
                    <a:pt x="2114" y="1465"/>
                  </a:lnTo>
                  <a:lnTo>
                    <a:pt x="2114" y="1256"/>
                  </a:lnTo>
                  <a:lnTo>
                    <a:pt x="2051" y="1130"/>
                  </a:lnTo>
                  <a:lnTo>
                    <a:pt x="2114" y="1025"/>
                  </a:lnTo>
                  <a:lnTo>
                    <a:pt x="2135" y="942"/>
                  </a:lnTo>
                  <a:lnTo>
                    <a:pt x="2051" y="837"/>
                  </a:lnTo>
                  <a:lnTo>
                    <a:pt x="2135" y="712"/>
                  </a:lnTo>
                  <a:lnTo>
                    <a:pt x="2114" y="607"/>
                  </a:lnTo>
                  <a:lnTo>
                    <a:pt x="1905" y="607"/>
                  </a:lnTo>
                  <a:lnTo>
                    <a:pt x="1821" y="691"/>
                  </a:lnTo>
                  <a:lnTo>
                    <a:pt x="1716" y="628"/>
                  </a:lnTo>
                  <a:lnTo>
                    <a:pt x="1633" y="502"/>
                  </a:lnTo>
                  <a:lnTo>
                    <a:pt x="1716" y="419"/>
                  </a:lnTo>
                  <a:lnTo>
                    <a:pt x="1696" y="230"/>
                  </a:lnTo>
                  <a:lnTo>
                    <a:pt x="1591" y="105"/>
                  </a:lnTo>
                  <a:lnTo>
                    <a:pt x="1424" y="126"/>
                  </a:lnTo>
                  <a:lnTo>
                    <a:pt x="13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76"/>
            <p:cNvSpPr/>
            <p:nvPr/>
          </p:nvSpPr>
          <p:spPr>
            <a:xfrm>
              <a:off x="4375443" y="2948079"/>
              <a:ext cx="61050" cy="131125"/>
            </a:xfrm>
            <a:custGeom>
              <a:avLst/>
              <a:gdLst/>
              <a:ahLst/>
              <a:cxnLst/>
              <a:rect l="l" t="t" r="r" b="b"/>
              <a:pathLst>
                <a:path w="5127" h="11530" extrusionOk="0">
                  <a:moveTo>
                    <a:pt x="2407" y="0"/>
                  </a:moveTo>
                  <a:lnTo>
                    <a:pt x="2302" y="42"/>
                  </a:lnTo>
                  <a:lnTo>
                    <a:pt x="2344" y="63"/>
                  </a:lnTo>
                  <a:lnTo>
                    <a:pt x="2365" y="147"/>
                  </a:lnTo>
                  <a:lnTo>
                    <a:pt x="2260" y="251"/>
                  </a:lnTo>
                  <a:lnTo>
                    <a:pt x="2260" y="419"/>
                  </a:lnTo>
                  <a:lnTo>
                    <a:pt x="2281" y="523"/>
                  </a:lnTo>
                  <a:lnTo>
                    <a:pt x="2155" y="461"/>
                  </a:lnTo>
                  <a:lnTo>
                    <a:pt x="2072" y="377"/>
                  </a:lnTo>
                  <a:lnTo>
                    <a:pt x="1925" y="482"/>
                  </a:lnTo>
                  <a:lnTo>
                    <a:pt x="1716" y="544"/>
                  </a:lnTo>
                  <a:lnTo>
                    <a:pt x="1653" y="691"/>
                  </a:lnTo>
                  <a:lnTo>
                    <a:pt x="1528" y="858"/>
                  </a:lnTo>
                  <a:lnTo>
                    <a:pt x="1402" y="900"/>
                  </a:lnTo>
                  <a:lnTo>
                    <a:pt x="1214" y="1193"/>
                  </a:lnTo>
                  <a:lnTo>
                    <a:pt x="1193" y="1360"/>
                  </a:lnTo>
                  <a:lnTo>
                    <a:pt x="1235" y="1402"/>
                  </a:lnTo>
                  <a:lnTo>
                    <a:pt x="1151" y="1632"/>
                  </a:lnTo>
                  <a:lnTo>
                    <a:pt x="1005" y="1904"/>
                  </a:lnTo>
                  <a:lnTo>
                    <a:pt x="1005" y="2009"/>
                  </a:lnTo>
                  <a:lnTo>
                    <a:pt x="1130" y="2051"/>
                  </a:lnTo>
                  <a:lnTo>
                    <a:pt x="1005" y="2365"/>
                  </a:lnTo>
                  <a:lnTo>
                    <a:pt x="942" y="2616"/>
                  </a:lnTo>
                  <a:lnTo>
                    <a:pt x="879" y="2825"/>
                  </a:lnTo>
                  <a:lnTo>
                    <a:pt x="712" y="2825"/>
                  </a:lnTo>
                  <a:lnTo>
                    <a:pt x="607" y="2783"/>
                  </a:lnTo>
                  <a:lnTo>
                    <a:pt x="502" y="2783"/>
                  </a:lnTo>
                  <a:lnTo>
                    <a:pt x="565" y="3076"/>
                  </a:lnTo>
                  <a:lnTo>
                    <a:pt x="565" y="3202"/>
                  </a:lnTo>
                  <a:lnTo>
                    <a:pt x="565" y="3411"/>
                  </a:lnTo>
                  <a:lnTo>
                    <a:pt x="419" y="3411"/>
                  </a:lnTo>
                  <a:lnTo>
                    <a:pt x="440" y="3578"/>
                  </a:lnTo>
                  <a:lnTo>
                    <a:pt x="419" y="3704"/>
                  </a:lnTo>
                  <a:lnTo>
                    <a:pt x="440" y="3808"/>
                  </a:lnTo>
                  <a:lnTo>
                    <a:pt x="398" y="4018"/>
                  </a:lnTo>
                  <a:lnTo>
                    <a:pt x="314" y="4039"/>
                  </a:lnTo>
                  <a:lnTo>
                    <a:pt x="272" y="4018"/>
                  </a:lnTo>
                  <a:lnTo>
                    <a:pt x="251" y="4122"/>
                  </a:lnTo>
                  <a:lnTo>
                    <a:pt x="251" y="4206"/>
                  </a:lnTo>
                  <a:lnTo>
                    <a:pt x="251" y="4332"/>
                  </a:lnTo>
                  <a:lnTo>
                    <a:pt x="189" y="4457"/>
                  </a:lnTo>
                  <a:lnTo>
                    <a:pt x="147" y="4436"/>
                  </a:lnTo>
                  <a:lnTo>
                    <a:pt x="42" y="4562"/>
                  </a:lnTo>
                  <a:lnTo>
                    <a:pt x="0" y="4666"/>
                  </a:lnTo>
                  <a:lnTo>
                    <a:pt x="0" y="4729"/>
                  </a:lnTo>
                  <a:lnTo>
                    <a:pt x="84" y="4834"/>
                  </a:lnTo>
                  <a:lnTo>
                    <a:pt x="105" y="4980"/>
                  </a:lnTo>
                  <a:lnTo>
                    <a:pt x="377" y="5231"/>
                  </a:lnTo>
                  <a:lnTo>
                    <a:pt x="377" y="5231"/>
                  </a:lnTo>
                  <a:lnTo>
                    <a:pt x="314" y="5127"/>
                  </a:lnTo>
                  <a:lnTo>
                    <a:pt x="314" y="5064"/>
                  </a:lnTo>
                  <a:lnTo>
                    <a:pt x="398" y="5148"/>
                  </a:lnTo>
                  <a:lnTo>
                    <a:pt x="523" y="5148"/>
                  </a:lnTo>
                  <a:lnTo>
                    <a:pt x="419" y="5231"/>
                  </a:lnTo>
                  <a:lnTo>
                    <a:pt x="440" y="5273"/>
                  </a:lnTo>
                  <a:lnTo>
                    <a:pt x="565" y="5273"/>
                  </a:lnTo>
                  <a:lnTo>
                    <a:pt x="565" y="5189"/>
                  </a:lnTo>
                  <a:lnTo>
                    <a:pt x="586" y="5273"/>
                  </a:lnTo>
                  <a:lnTo>
                    <a:pt x="691" y="5273"/>
                  </a:lnTo>
                  <a:lnTo>
                    <a:pt x="733" y="5357"/>
                  </a:lnTo>
                  <a:lnTo>
                    <a:pt x="921" y="5399"/>
                  </a:lnTo>
                  <a:lnTo>
                    <a:pt x="1026" y="5566"/>
                  </a:lnTo>
                  <a:lnTo>
                    <a:pt x="1026" y="5671"/>
                  </a:lnTo>
                  <a:lnTo>
                    <a:pt x="942" y="5692"/>
                  </a:lnTo>
                  <a:lnTo>
                    <a:pt x="900" y="5608"/>
                  </a:lnTo>
                  <a:lnTo>
                    <a:pt x="816" y="5671"/>
                  </a:lnTo>
                  <a:lnTo>
                    <a:pt x="900" y="5754"/>
                  </a:lnTo>
                  <a:lnTo>
                    <a:pt x="921" y="5775"/>
                  </a:lnTo>
                  <a:lnTo>
                    <a:pt x="900" y="5796"/>
                  </a:lnTo>
                  <a:lnTo>
                    <a:pt x="795" y="5775"/>
                  </a:lnTo>
                  <a:lnTo>
                    <a:pt x="774" y="5671"/>
                  </a:lnTo>
                  <a:lnTo>
                    <a:pt x="670" y="5671"/>
                  </a:lnTo>
                  <a:lnTo>
                    <a:pt x="670" y="5712"/>
                  </a:lnTo>
                  <a:lnTo>
                    <a:pt x="795" y="5817"/>
                  </a:lnTo>
                  <a:lnTo>
                    <a:pt x="795" y="5880"/>
                  </a:lnTo>
                  <a:lnTo>
                    <a:pt x="900" y="6005"/>
                  </a:lnTo>
                  <a:lnTo>
                    <a:pt x="1109" y="6068"/>
                  </a:lnTo>
                  <a:lnTo>
                    <a:pt x="1088" y="5880"/>
                  </a:lnTo>
                  <a:lnTo>
                    <a:pt x="1026" y="5775"/>
                  </a:lnTo>
                  <a:lnTo>
                    <a:pt x="1151" y="5859"/>
                  </a:lnTo>
                  <a:lnTo>
                    <a:pt x="1151" y="5964"/>
                  </a:lnTo>
                  <a:lnTo>
                    <a:pt x="1214" y="6068"/>
                  </a:lnTo>
                  <a:lnTo>
                    <a:pt x="1298" y="6131"/>
                  </a:lnTo>
                  <a:lnTo>
                    <a:pt x="1319" y="6298"/>
                  </a:lnTo>
                  <a:lnTo>
                    <a:pt x="1402" y="6382"/>
                  </a:lnTo>
                  <a:lnTo>
                    <a:pt x="1360" y="6403"/>
                  </a:lnTo>
                  <a:lnTo>
                    <a:pt x="1402" y="6445"/>
                  </a:lnTo>
                  <a:lnTo>
                    <a:pt x="1465" y="6487"/>
                  </a:lnTo>
                  <a:lnTo>
                    <a:pt x="1465" y="6717"/>
                  </a:lnTo>
                  <a:lnTo>
                    <a:pt x="1570" y="6947"/>
                  </a:lnTo>
                  <a:lnTo>
                    <a:pt x="1632" y="7010"/>
                  </a:lnTo>
                  <a:lnTo>
                    <a:pt x="1486" y="7114"/>
                  </a:lnTo>
                  <a:lnTo>
                    <a:pt x="1402" y="7658"/>
                  </a:lnTo>
                  <a:lnTo>
                    <a:pt x="1444" y="7784"/>
                  </a:lnTo>
                  <a:lnTo>
                    <a:pt x="1423" y="7847"/>
                  </a:lnTo>
                  <a:lnTo>
                    <a:pt x="1444" y="7889"/>
                  </a:lnTo>
                  <a:lnTo>
                    <a:pt x="1528" y="7742"/>
                  </a:lnTo>
                  <a:lnTo>
                    <a:pt x="1653" y="7637"/>
                  </a:lnTo>
                  <a:lnTo>
                    <a:pt x="1716" y="7470"/>
                  </a:lnTo>
                  <a:lnTo>
                    <a:pt x="1716" y="7658"/>
                  </a:lnTo>
                  <a:lnTo>
                    <a:pt x="1549" y="7805"/>
                  </a:lnTo>
                  <a:lnTo>
                    <a:pt x="1549" y="7972"/>
                  </a:lnTo>
                  <a:lnTo>
                    <a:pt x="1632" y="7951"/>
                  </a:lnTo>
                  <a:lnTo>
                    <a:pt x="1632" y="7868"/>
                  </a:lnTo>
                  <a:lnTo>
                    <a:pt x="1779" y="7784"/>
                  </a:lnTo>
                  <a:lnTo>
                    <a:pt x="1863" y="7868"/>
                  </a:lnTo>
                  <a:lnTo>
                    <a:pt x="1925" y="7868"/>
                  </a:lnTo>
                  <a:lnTo>
                    <a:pt x="1925" y="7805"/>
                  </a:lnTo>
                  <a:lnTo>
                    <a:pt x="1946" y="7847"/>
                  </a:lnTo>
                  <a:lnTo>
                    <a:pt x="1988" y="7847"/>
                  </a:lnTo>
                  <a:lnTo>
                    <a:pt x="2009" y="7805"/>
                  </a:lnTo>
                  <a:lnTo>
                    <a:pt x="2135" y="7805"/>
                  </a:lnTo>
                  <a:lnTo>
                    <a:pt x="2365" y="7658"/>
                  </a:lnTo>
                  <a:lnTo>
                    <a:pt x="2386" y="7575"/>
                  </a:lnTo>
                  <a:lnTo>
                    <a:pt x="2448" y="7596"/>
                  </a:lnTo>
                  <a:lnTo>
                    <a:pt x="2511" y="7596"/>
                  </a:lnTo>
                  <a:lnTo>
                    <a:pt x="2658" y="7533"/>
                  </a:lnTo>
                  <a:lnTo>
                    <a:pt x="2574" y="7491"/>
                  </a:lnTo>
                  <a:lnTo>
                    <a:pt x="2574" y="7470"/>
                  </a:lnTo>
                  <a:lnTo>
                    <a:pt x="2511" y="7365"/>
                  </a:lnTo>
                  <a:lnTo>
                    <a:pt x="2574" y="7365"/>
                  </a:lnTo>
                  <a:lnTo>
                    <a:pt x="2616" y="7449"/>
                  </a:lnTo>
                  <a:lnTo>
                    <a:pt x="2720" y="7470"/>
                  </a:lnTo>
                  <a:lnTo>
                    <a:pt x="2888" y="7345"/>
                  </a:lnTo>
                  <a:lnTo>
                    <a:pt x="2867" y="7282"/>
                  </a:lnTo>
                  <a:lnTo>
                    <a:pt x="2909" y="7240"/>
                  </a:lnTo>
                  <a:lnTo>
                    <a:pt x="2909" y="7114"/>
                  </a:lnTo>
                  <a:lnTo>
                    <a:pt x="2867" y="7052"/>
                  </a:lnTo>
                  <a:lnTo>
                    <a:pt x="2867" y="7010"/>
                  </a:lnTo>
                  <a:lnTo>
                    <a:pt x="2888" y="6947"/>
                  </a:lnTo>
                  <a:lnTo>
                    <a:pt x="2804" y="6863"/>
                  </a:lnTo>
                  <a:lnTo>
                    <a:pt x="2909" y="6947"/>
                  </a:lnTo>
                  <a:lnTo>
                    <a:pt x="2909" y="7010"/>
                  </a:lnTo>
                  <a:lnTo>
                    <a:pt x="2992" y="7010"/>
                  </a:lnTo>
                  <a:lnTo>
                    <a:pt x="2992" y="7073"/>
                  </a:lnTo>
                  <a:lnTo>
                    <a:pt x="3118" y="7282"/>
                  </a:lnTo>
                  <a:lnTo>
                    <a:pt x="3181" y="7365"/>
                  </a:lnTo>
                  <a:lnTo>
                    <a:pt x="3202" y="7491"/>
                  </a:lnTo>
                  <a:lnTo>
                    <a:pt x="3306" y="7491"/>
                  </a:lnTo>
                  <a:lnTo>
                    <a:pt x="3390" y="7470"/>
                  </a:lnTo>
                  <a:lnTo>
                    <a:pt x="3411" y="7386"/>
                  </a:lnTo>
                  <a:lnTo>
                    <a:pt x="3411" y="7470"/>
                  </a:lnTo>
                  <a:lnTo>
                    <a:pt x="3390" y="7533"/>
                  </a:lnTo>
                  <a:lnTo>
                    <a:pt x="3432" y="7658"/>
                  </a:lnTo>
                  <a:lnTo>
                    <a:pt x="3432" y="7700"/>
                  </a:lnTo>
                  <a:lnTo>
                    <a:pt x="3411" y="7742"/>
                  </a:lnTo>
                  <a:lnTo>
                    <a:pt x="3432" y="7847"/>
                  </a:lnTo>
                  <a:lnTo>
                    <a:pt x="3495" y="7889"/>
                  </a:lnTo>
                  <a:lnTo>
                    <a:pt x="3536" y="8307"/>
                  </a:lnTo>
                  <a:lnTo>
                    <a:pt x="3578" y="8328"/>
                  </a:lnTo>
                  <a:lnTo>
                    <a:pt x="3578" y="8516"/>
                  </a:lnTo>
                  <a:lnTo>
                    <a:pt x="3725" y="8600"/>
                  </a:lnTo>
                  <a:lnTo>
                    <a:pt x="3704" y="8642"/>
                  </a:lnTo>
                  <a:lnTo>
                    <a:pt x="3704" y="8788"/>
                  </a:lnTo>
                  <a:lnTo>
                    <a:pt x="3767" y="8851"/>
                  </a:lnTo>
                  <a:lnTo>
                    <a:pt x="3767" y="9123"/>
                  </a:lnTo>
                  <a:lnTo>
                    <a:pt x="3829" y="9228"/>
                  </a:lnTo>
                  <a:lnTo>
                    <a:pt x="3829" y="9332"/>
                  </a:lnTo>
                  <a:lnTo>
                    <a:pt x="3850" y="9311"/>
                  </a:lnTo>
                  <a:lnTo>
                    <a:pt x="3871" y="9123"/>
                  </a:lnTo>
                  <a:lnTo>
                    <a:pt x="3955" y="9249"/>
                  </a:lnTo>
                  <a:lnTo>
                    <a:pt x="3976" y="9374"/>
                  </a:lnTo>
                  <a:lnTo>
                    <a:pt x="4059" y="9458"/>
                  </a:lnTo>
                  <a:lnTo>
                    <a:pt x="4080" y="9793"/>
                  </a:lnTo>
                  <a:lnTo>
                    <a:pt x="4164" y="9855"/>
                  </a:lnTo>
                  <a:lnTo>
                    <a:pt x="4185" y="9960"/>
                  </a:lnTo>
                  <a:lnTo>
                    <a:pt x="4143" y="10002"/>
                  </a:lnTo>
                  <a:lnTo>
                    <a:pt x="4164" y="10169"/>
                  </a:lnTo>
                  <a:lnTo>
                    <a:pt x="4227" y="10253"/>
                  </a:lnTo>
                  <a:lnTo>
                    <a:pt x="4290" y="10316"/>
                  </a:lnTo>
                  <a:lnTo>
                    <a:pt x="4227" y="10399"/>
                  </a:lnTo>
                  <a:lnTo>
                    <a:pt x="4269" y="10567"/>
                  </a:lnTo>
                  <a:lnTo>
                    <a:pt x="4248" y="10609"/>
                  </a:lnTo>
                  <a:lnTo>
                    <a:pt x="4227" y="10630"/>
                  </a:lnTo>
                  <a:lnTo>
                    <a:pt x="4185" y="10797"/>
                  </a:lnTo>
                  <a:lnTo>
                    <a:pt x="4227" y="10818"/>
                  </a:lnTo>
                  <a:lnTo>
                    <a:pt x="4227" y="10922"/>
                  </a:lnTo>
                  <a:lnTo>
                    <a:pt x="4143" y="11027"/>
                  </a:lnTo>
                  <a:lnTo>
                    <a:pt x="4101" y="11048"/>
                  </a:lnTo>
                  <a:lnTo>
                    <a:pt x="4059" y="11048"/>
                  </a:lnTo>
                  <a:lnTo>
                    <a:pt x="4059" y="11111"/>
                  </a:lnTo>
                  <a:lnTo>
                    <a:pt x="4101" y="11194"/>
                  </a:lnTo>
                  <a:lnTo>
                    <a:pt x="4101" y="11341"/>
                  </a:lnTo>
                  <a:lnTo>
                    <a:pt x="4164" y="11529"/>
                  </a:lnTo>
                  <a:lnTo>
                    <a:pt x="4185" y="11341"/>
                  </a:lnTo>
                  <a:lnTo>
                    <a:pt x="4248" y="11236"/>
                  </a:lnTo>
                  <a:lnTo>
                    <a:pt x="4248" y="11257"/>
                  </a:lnTo>
                  <a:lnTo>
                    <a:pt x="4269" y="11153"/>
                  </a:lnTo>
                  <a:lnTo>
                    <a:pt x="4332" y="11090"/>
                  </a:lnTo>
                  <a:lnTo>
                    <a:pt x="4332" y="10922"/>
                  </a:lnTo>
                  <a:lnTo>
                    <a:pt x="4457" y="10839"/>
                  </a:lnTo>
                  <a:lnTo>
                    <a:pt x="4583" y="10483"/>
                  </a:lnTo>
                  <a:lnTo>
                    <a:pt x="4666" y="10420"/>
                  </a:lnTo>
                  <a:lnTo>
                    <a:pt x="4666" y="10253"/>
                  </a:lnTo>
                  <a:lnTo>
                    <a:pt x="4583" y="10106"/>
                  </a:lnTo>
                  <a:lnTo>
                    <a:pt x="4604" y="9960"/>
                  </a:lnTo>
                  <a:lnTo>
                    <a:pt x="4562" y="9855"/>
                  </a:lnTo>
                  <a:lnTo>
                    <a:pt x="4541" y="9667"/>
                  </a:lnTo>
                  <a:lnTo>
                    <a:pt x="4457" y="9583"/>
                  </a:lnTo>
                  <a:lnTo>
                    <a:pt x="4478" y="9479"/>
                  </a:lnTo>
                  <a:lnTo>
                    <a:pt x="4457" y="9353"/>
                  </a:lnTo>
                  <a:lnTo>
                    <a:pt x="4478" y="9270"/>
                  </a:lnTo>
                  <a:lnTo>
                    <a:pt x="4436" y="9018"/>
                  </a:lnTo>
                  <a:lnTo>
                    <a:pt x="4269" y="8851"/>
                  </a:lnTo>
                  <a:lnTo>
                    <a:pt x="4080" y="8725"/>
                  </a:lnTo>
                  <a:lnTo>
                    <a:pt x="3934" y="8537"/>
                  </a:lnTo>
                  <a:lnTo>
                    <a:pt x="3934" y="8433"/>
                  </a:lnTo>
                  <a:lnTo>
                    <a:pt x="3850" y="8223"/>
                  </a:lnTo>
                  <a:lnTo>
                    <a:pt x="3955" y="8181"/>
                  </a:lnTo>
                  <a:lnTo>
                    <a:pt x="3976" y="8077"/>
                  </a:lnTo>
                  <a:lnTo>
                    <a:pt x="3934" y="7784"/>
                  </a:lnTo>
                  <a:lnTo>
                    <a:pt x="3955" y="7700"/>
                  </a:lnTo>
                  <a:lnTo>
                    <a:pt x="4059" y="7658"/>
                  </a:lnTo>
                  <a:lnTo>
                    <a:pt x="4059" y="7533"/>
                  </a:lnTo>
                  <a:lnTo>
                    <a:pt x="3934" y="7470"/>
                  </a:lnTo>
                  <a:lnTo>
                    <a:pt x="3934" y="7345"/>
                  </a:lnTo>
                  <a:lnTo>
                    <a:pt x="3850" y="7219"/>
                  </a:lnTo>
                  <a:lnTo>
                    <a:pt x="3767" y="7156"/>
                  </a:lnTo>
                  <a:lnTo>
                    <a:pt x="3620" y="6863"/>
                  </a:lnTo>
                  <a:lnTo>
                    <a:pt x="3495" y="6759"/>
                  </a:lnTo>
                  <a:lnTo>
                    <a:pt x="3432" y="6696"/>
                  </a:lnTo>
                  <a:lnTo>
                    <a:pt x="3348" y="6612"/>
                  </a:lnTo>
                  <a:lnTo>
                    <a:pt x="3243" y="6424"/>
                  </a:lnTo>
                  <a:lnTo>
                    <a:pt x="3181" y="6403"/>
                  </a:lnTo>
                  <a:lnTo>
                    <a:pt x="3181" y="6319"/>
                  </a:lnTo>
                  <a:lnTo>
                    <a:pt x="3306" y="6236"/>
                  </a:lnTo>
                  <a:lnTo>
                    <a:pt x="3411" y="6173"/>
                  </a:lnTo>
                  <a:lnTo>
                    <a:pt x="3390" y="6089"/>
                  </a:lnTo>
                  <a:lnTo>
                    <a:pt x="3390" y="5901"/>
                  </a:lnTo>
                  <a:lnTo>
                    <a:pt x="3453" y="5817"/>
                  </a:lnTo>
                  <a:lnTo>
                    <a:pt x="3432" y="5650"/>
                  </a:lnTo>
                  <a:lnTo>
                    <a:pt x="3515" y="5503"/>
                  </a:lnTo>
                  <a:lnTo>
                    <a:pt x="3746" y="5587"/>
                  </a:lnTo>
                  <a:lnTo>
                    <a:pt x="3871" y="5482"/>
                  </a:lnTo>
                  <a:lnTo>
                    <a:pt x="4018" y="5482"/>
                  </a:lnTo>
                  <a:lnTo>
                    <a:pt x="4039" y="5440"/>
                  </a:lnTo>
                  <a:lnTo>
                    <a:pt x="4039" y="5273"/>
                  </a:lnTo>
                  <a:lnTo>
                    <a:pt x="4101" y="5231"/>
                  </a:lnTo>
                  <a:lnTo>
                    <a:pt x="4269" y="5252"/>
                  </a:lnTo>
                  <a:lnTo>
                    <a:pt x="4290" y="5168"/>
                  </a:lnTo>
                  <a:lnTo>
                    <a:pt x="4248" y="5085"/>
                  </a:lnTo>
                  <a:lnTo>
                    <a:pt x="4248" y="5022"/>
                  </a:lnTo>
                  <a:lnTo>
                    <a:pt x="4373" y="4980"/>
                  </a:lnTo>
                  <a:lnTo>
                    <a:pt x="4541" y="4959"/>
                  </a:lnTo>
                  <a:lnTo>
                    <a:pt x="4562" y="4959"/>
                  </a:lnTo>
                  <a:lnTo>
                    <a:pt x="4604" y="4813"/>
                  </a:lnTo>
                  <a:lnTo>
                    <a:pt x="4666" y="4813"/>
                  </a:lnTo>
                  <a:lnTo>
                    <a:pt x="4792" y="4729"/>
                  </a:lnTo>
                  <a:lnTo>
                    <a:pt x="4750" y="4645"/>
                  </a:lnTo>
                  <a:lnTo>
                    <a:pt x="4792" y="4541"/>
                  </a:lnTo>
                  <a:lnTo>
                    <a:pt x="4813" y="4436"/>
                  </a:lnTo>
                  <a:lnTo>
                    <a:pt x="4980" y="4415"/>
                  </a:lnTo>
                  <a:lnTo>
                    <a:pt x="5085" y="4311"/>
                  </a:lnTo>
                  <a:lnTo>
                    <a:pt x="5127" y="4290"/>
                  </a:lnTo>
                  <a:lnTo>
                    <a:pt x="5127" y="4143"/>
                  </a:lnTo>
                  <a:lnTo>
                    <a:pt x="5022" y="4122"/>
                  </a:lnTo>
                  <a:lnTo>
                    <a:pt x="4771" y="4227"/>
                  </a:lnTo>
                  <a:lnTo>
                    <a:pt x="4624" y="4227"/>
                  </a:lnTo>
                  <a:lnTo>
                    <a:pt x="4562" y="4311"/>
                  </a:lnTo>
                  <a:lnTo>
                    <a:pt x="4436" y="4248"/>
                  </a:lnTo>
                  <a:lnTo>
                    <a:pt x="4394" y="4122"/>
                  </a:lnTo>
                  <a:lnTo>
                    <a:pt x="4436" y="3997"/>
                  </a:lnTo>
                  <a:lnTo>
                    <a:pt x="4352" y="3892"/>
                  </a:lnTo>
                  <a:lnTo>
                    <a:pt x="4269" y="3976"/>
                  </a:lnTo>
                  <a:lnTo>
                    <a:pt x="4227" y="3913"/>
                  </a:lnTo>
                  <a:lnTo>
                    <a:pt x="4039" y="3913"/>
                  </a:lnTo>
                  <a:lnTo>
                    <a:pt x="3955" y="3934"/>
                  </a:lnTo>
                  <a:lnTo>
                    <a:pt x="3934" y="3871"/>
                  </a:lnTo>
                  <a:lnTo>
                    <a:pt x="4039" y="3767"/>
                  </a:lnTo>
                  <a:lnTo>
                    <a:pt x="4185" y="3578"/>
                  </a:lnTo>
                  <a:lnTo>
                    <a:pt x="4164" y="3495"/>
                  </a:lnTo>
                  <a:lnTo>
                    <a:pt x="4227" y="3390"/>
                  </a:lnTo>
                  <a:lnTo>
                    <a:pt x="4227" y="3306"/>
                  </a:lnTo>
                  <a:lnTo>
                    <a:pt x="4101" y="3244"/>
                  </a:lnTo>
                  <a:lnTo>
                    <a:pt x="3955" y="3244"/>
                  </a:lnTo>
                  <a:lnTo>
                    <a:pt x="3934" y="3285"/>
                  </a:lnTo>
                  <a:lnTo>
                    <a:pt x="3871" y="3202"/>
                  </a:lnTo>
                  <a:lnTo>
                    <a:pt x="3913" y="3160"/>
                  </a:lnTo>
                  <a:lnTo>
                    <a:pt x="3767" y="3139"/>
                  </a:lnTo>
                  <a:lnTo>
                    <a:pt x="3704" y="3055"/>
                  </a:lnTo>
                  <a:lnTo>
                    <a:pt x="3725" y="2951"/>
                  </a:lnTo>
                  <a:lnTo>
                    <a:pt x="3704" y="2846"/>
                  </a:lnTo>
                  <a:lnTo>
                    <a:pt x="3557" y="2867"/>
                  </a:lnTo>
                  <a:lnTo>
                    <a:pt x="3495" y="2825"/>
                  </a:lnTo>
                  <a:lnTo>
                    <a:pt x="3515" y="2741"/>
                  </a:lnTo>
                  <a:lnTo>
                    <a:pt x="3495" y="2658"/>
                  </a:lnTo>
                  <a:lnTo>
                    <a:pt x="3223" y="2720"/>
                  </a:lnTo>
                  <a:lnTo>
                    <a:pt x="3097" y="2825"/>
                  </a:lnTo>
                  <a:lnTo>
                    <a:pt x="3034" y="2679"/>
                  </a:lnTo>
                  <a:lnTo>
                    <a:pt x="3055" y="2532"/>
                  </a:lnTo>
                  <a:lnTo>
                    <a:pt x="2992" y="2469"/>
                  </a:lnTo>
                  <a:lnTo>
                    <a:pt x="2930" y="2407"/>
                  </a:lnTo>
                  <a:lnTo>
                    <a:pt x="2825" y="2344"/>
                  </a:lnTo>
                  <a:lnTo>
                    <a:pt x="2825" y="2239"/>
                  </a:lnTo>
                  <a:lnTo>
                    <a:pt x="2888" y="2155"/>
                  </a:lnTo>
                  <a:lnTo>
                    <a:pt x="2825" y="2093"/>
                  </a:lnTo>
                  <a:lnTo>
                    <a:pt x="2888" y="2009"/>
                  </a:lnTo>
                  <a:lnTo>
                    <a:pt x="2971" y="1904"/>
                  </a:lnTo>
                  <a:lnTo>
                    <a:pt x="3034" y="1925"/>
                  </a:lnTo>
                  <a:lnTo>
                    <a:pt x="3097" y="1883"/>
                  </a:lnTo>
                  <a:lnTo>
                    <a:pt x="3034" y="1779"/>
                  </a:lnTo>
                  <a:lnTo>
                    <a:pt x="3055" y="1695"/>
                  </a:lnTo>
                  <a:lnTo>
                    <a:pt x="3118" y="1674"/>
                  </a:lnTo>
                  <a:lnTo>
                    <a:pt x="3139" y="1570"/>
                  </a:lnTo>
                  <a:lnTo>
                    <a:pt x="3243" y="1507"/>
                  </a:lnTo>
                  <a:lnTo>
                    <a:pt x="3285" y="1423"/>
                  </a:lnTo>
                  <a:lnTo>
                    <a:pt x="3285" y="1319"/>
                  </a:lnTo>
                  <a:lnTo>
                    <a:pt x="3306" y="1067"/>
                  </a:lnTo>
                  <a:lnTo>
                    <a:pt x="3285" y="900"/>
                  </a:lnTo>
                  <a:lnTo>
                    <a:pt x="3202" y="691"/>
                  </a:lnTo>
                  <a:lnTo>
                    <a:pt x="3202" y="544"/>
                  </a:lnTo>
                  <a:lnTo>
                    <a:pt x="3097" y="419"/>
                  </a:lnTo>
                  <a:lnTo>
                    <a:pt x="2992" y="419"/>
                  </a:lnTo>
                  <a:lnTo>
                    <a:pt x="2971" y="251"/>
                  </a:lnTo>
                  <a:lnTo>
                    <a:pt x="2825" y="147"/>
                  </a:lnTo>
                  <a:lnTo>
                    <a:pt x="2783" y="0"/>
                  </a:lnTo>
                  <a:lnTo>
                    <a:pt x="2616" y="0"/>
                  </a:lnTo>
                  <a:lnTo>
                    <a:pt x="2532" y="42"/>
                  </a:lnTo>
                  <a:lnTo>
                    <a:pt x="240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76"/>
            <p:cNvSpPr/>
            <p:nvPr/>
          </p:nvSpPr>
          <p:spPr>
            <a:xfrm>
              <a:off x="4343054" y="2959975"/>
              <a:ext cx="35389" cy="43557"/>
            </a:xfrm>
            <a:custGeom>
              <a:avLst/>
              <a:gdLst/>
              <a:ahLst/>
              <a:cxnLst/>
              <a:rect l="l" t="t" r="r" b="b"/>
              <a:pathLst>
                <a:path w="2972" h="3830" extrusionOk="0">
                  <a:moveTo>
                    <a:pt x="209" y="1"/>
                  </a:moveTo>
                  <a:lnTo>
                    <a:pt x="189" y="63"/>
                  </a:lnTo>
                  <a:lnTo>
                    <a:pt x="147" y="63"/>
                  </a:lnTo>
                  <a:lnTo>
                    <a:pt x="147" y="147"/>
                  </a:lnTo>
                  <a:lnTo>
                    <a:pt x="189" y="210"/>
                  </a:lnTo>
                  <a:lnTo>
                    <a:pt x="147" y="356"/>
                  </a:lnTo>
                  <a:lnTo>
                    <a:pt x="21" y="482"/>
                  </a:lnTo>
                  <a:lnTo>
                    <a:pt x="0" y="628"/>
                  </a:lnTo>
                  <a:lnTo>
                    <a:pt x="293" y="733"/>
                  </a:lnTo>
                  <a:lnTo>
                    <a:pt x="398" y="670"/>
                  </a:lnTo>
                  <a:lnTo>
                    <a:pt x="523" y="691"/>
                  </a:lnTo>
                  <a:lnTo>
                    <a:pt x="502" y="754"/>
                  </a:lnTo>
                  <a:lnTo>
                    <a:pt x="544" y="900"/>
                  </a:lnTo>
                  <a:lnTo>
                    <a:pt x="481" y="963"/>
                  </a:lnTo>
                  <a:lnTo>
                    <a:pt x="398" y="942"/>
                  </a:lnTo>
                  <a:lnTo>
                    <a:pt x="314" y="984"/>
                  </a:lnTo>
                  <a:lnTo>
                    <a:pt x="272" y="1151"/>
                  </a:lnTo>
                  <a:lnTo>
                    <a:pt x="168" y="1172"/>
                  </a:lnTo>
                  <a:lnTo>
                    <a:pt x="168" y="1402"/>
                  </a:lnTo>
                  <a:lnTo>
                    <a:pt x="293" y="1570"/>
                  </a:lnTo>
                  <a:lnTo>
                    <a:pt x="419" y="1612"/>
                  </a:lnTo>
                  <a:lnTo>
                    <a:pt x="586" y="1800"/>
                  </a:lnTo>
                  <a:lnTo>
                    <a:pt x="586" y="1988"/>
                  </a:lnTo>
                  <a:lnTo>
                    <a:pt x="628" y="2114"/>
                  </a:lnTo>
                  <a:lnTo>
                    <a:pt x="607" y="2218"/>
                  </a:lnTo>
                  <a:lnTo>
                    <a:pt x="628" y="2407"/>
                  </a:lnTo>
                  <a:lnTo>
                    <a:pt x="816" y="2637"/>
                  </a:lnTo>
                  <a:lnTo>
                    <a:pt x="816" y="2783"/>
                  </a:lnTo>
                  <a:lnTo>
                    <a:pt x="837" y="2888"/>
                  </a:lnTo>
                  <a:lnTo>
                    <a:pt x="879" y="3076"/>
                  </a:lnTo>
                  <a:lnTo>
                    <a:pt x="921" y="3055"/>
                  </a:lnTo>
                  <a:lnTo>
                    <a:pt x="984" y="3160"/>
                  </a:lnTo>
                  <a:lnTo>
                    <a:pt x="1005" y="3202"/>
                  </a:lnTo>
                  <a:lnTo>
                    <a:pt x="1046" y="3202"/>
                  </a:lnTo>
                  <a:lnTo>
                    <a:pt x="1067" y="3139"/>
                  </a:lnTo>
                  <a:lnTo>
                    <a:pt x="1130" y="3097"/>
                  </a:lnTo>
                  <a:lnTo>
                    <a:pt x="1214" y="3160"/>
                  </a:lnTo>
                  <a:lnTo>
                    <a:pt x="1214" y="3181"/>
                  </a:lnTo>
                  <a:lnTo>
                    <a:pt x="1256" y="3160"/>
                  </a:lnTo>
                  <a:lnTo>
                    <a:pt x="1298" y="3055"/>
                  </a:lnTo>
                  <a:lnTo>
                    <a:pt x="1214" y="2930"/>
                  </a:lnTo>
                  <a:lnTo>
                    <a:pt x="1256" y="2888"/>
                  </a:lnTo>
                  <a:lnTo>
                    <a:pt x="1256" y="2783"/>
                  </a:lnTo>
                  <a:lnTo>
                    <a:pt x="1318" y="2721"/>
                  </a:lnTo>
                  <a:lnTo>
                    <a:pt x="1318" y="2742"/>
                  </a:lnTo>
                  <a:lnTo>
                    <a:pt x="1256" y="2951"/>
                  </a:lnTo>
                  <a:lnTo>
                    <a:pt x="1339" y="3055"/>
                  </a:lnTo>
                  <a:lnTo>
                    <a:pt x="1423" y="2930"/>
                  </a:lnTo>
                  <a:lnTo>
                    <a:pt x="1507" y="2888"/>
                  </a:lnTo>
                  <a:lnTo>
                    <a:pt x="1507" y="2888"/>
                  </a:lnTo>
                  <a:lnTo>
                    <a:pt x="1465" y="2951"/>
                  </a:lnTo>
                  <a:lnTo>
                    <a:pt x="1423" y="2972"/>
                  </a:lnTo>
                  <a:lnTo>
                    <a:pt x="1360" y="3076"/>
                  </a:lnTo>
                  <a:lnTo>
                    <a:pt x="1465" y="3139"/>
                  </a:lnTo>
                  <a:lnTo>
                    <a:pt x="1549" y="2951"/>
                  </a:lnTo>
                  <a:lnTo>
                    <a:pt x="1653" y="2930"/>
                  </a:lnTo>
                  <a:lnTo>
                    <a:pt x="1674" y="2762"/>
                  </a:lnTo>
                  <a:lnTo>
                    <a:pt x="1590" y="2637"/>
                  </a:lnTo>
                  <a:lnTo>
                    <a:pt x="1528" y="2616"/>
                  </a:lnTo>
                  <a:lnTo>
                    <a:pt x="1632" y="2553"/>
                  </a:lnTo>
                  <a:lnTo>
                    <a:pt x="1653" y="2511"/>
                  </a:lnTo>
                  <a:lnTo>
                    <a:pt x="1570" y="2365"/>
                  </a:lnTo>
                  <a:lnTo>
                    <a:pt x="1549" y="2156"/>
                  </a:lnTo>
                  <a:lnTo>
                    <a:pt x="1590" y="2344"/>
                  </a:lnTo>
                  <a:lnTo>
                    <a:pt x="1716" y="2449"/>
                  </a:lnTo>
                  <a:lnTo>
                    <a:pt x="1779" y="2428"/>
                  </a:lnTo>
                  <a:lnTo>
                    <a:pt x="1779" y="2470"/>
                  </a:lnTo>
                  <a:lnTo>
                    <a:pt x="1988" y="2574"/>
                  </a:lnTo>
                  <a:lnTo>
                    <a:pt x="2093" y="2511"/>
                  </a:lnTo>
                  <a:lnTo>
                    <a:pt x="2155" y="2532"/>
                  </a:lnTo>
                  <a:lnTo>
                    <a:pt x="2155" y="2470"/>
                  </a:lnTo>
                  <a:lnTo>
                    <a:pt x="2197" y="2470"/>
                  </a:lnTo>
                  <a:lnTo>
                    <a:pt x="2365" y="2888"/>
                  </a:lnTo>
                  <a:lnTo>
                    <a:pt x="2448" y="2951"/>
                  </a:lnTo>
                  <a:lnTo>
                    <a:pt x="2448" y="3034"/>
                  </a:lnTo>
                  <a:lnTo>
                    <a:pt x="2406" y="3160"/>
                  </a:lnTo>
                  <a:lnTo>
                    <a:pt x="2469" y="3181"/>
                  </a:lnTo>
                  <a:lnTo>
                    <a:pt x="2406" y="3348"/>
                  </a:lnTo>
                  <a:lnTo>
                    <a:pt x="2448" y="3369"/>
                  </a:lnTo>
                  <a:lnTo>
                    <a:pt x="2511" y="3306"/>
                  </a:lnTo>
                  <a:lnTo>
                    <a:pt x="2553" y="3265"/>
                  </a:lnTo>
                  <a:lnTo>
                    <a:pt x="2553" y="3265"/>
                  </a:lnTo>
                  <a:lnTo>
                    <a:pt x="2511" y="3369"/>
                  </a:lnTo>
                  <a:lnTo>
                    <a:pt x="2490" y="3411"/>
                  </a:lnTo>
                  <a:lnTo>
                    <a:pt x="2553" y="3495"/>
                  </a:lnTo>
                  <a:lnTo>
                    <a:pt x="2637" y="3620"/>
                  </a:lnTo>
                  <a:lnTo>
                    <a:pt x="2720" y="3830"/>
                  </a:lnTo>
                  <a:lnTo>
                    <a:pt x="2762" y="3830"/>
                  </a:lnTo>
                  <a:lnTo>
                    <a:pt x="2720" y="3683"/>
                  </a:lnTo>
                  <a:lnTo>
                    <a:pt x="2720" y="3620"/>
                  </a:lnTo>
                  <a:lnTo>
                    <a:pt x="2762" y="3516"/>
                  </a:lnTo>
                  <a:lnTo>
                    <a:pt x="2867" y="3390"/>
                  </a:lnTo>
                  <a:lnTo>
                    <a:pt x="2909" y="3411"/>
                  </a:lnTo>
                  <a:lnTo>
                    <a:pt x="2971" y="3286"/>
                  </a:lnTo>
                  <a:lnTo>
                    <a:pt x="2971" y="3160"/>
                  </a:lnTo>
                  <a:lnTo>
                    <a:pt x="2930" y="3139"/>
                  </a:lnTo>
                  <a:lnTo>
                    <a:pt x="2909" y="3076"/>
                  </a:lnTo>
                  <a:lnTo>
                    <a:pt x="2909" y="3034"/>
                  </a:lnTo>
                  <a:lnTo>
                    <a:pt x="2888" y="2972"/>
                  </a:lnTo>
                  <a:lnTo>
                    <a:pt x="2867" y="2888"/>
                  </a:lnTo>
                  <a:lnTo>
                    <a:pt x="2804" y="2742"/>
                  </a:lnTo>
                  <a:lnTo>
                    <a:pt x="2783" y="2511"/>
                  </a:lnTo>
                  <a:lnTo>
                    <a:pt x="2720" y="2428"/>
                  </a:lnTo>
                  <a:lnTo>
                    <a:pt x="2720" y="2302"/>
                  </a:lnTo>
                  <a:lnTo>
                    <a:pt x="2699" y="2135"/>
                  </a:lnTo>
                  <a:lnTo>
                    <a:pt x="2637" y="2051"/>
                  </a:lnTo>
                  <a:lnTo>
                    <a:pt x="2595" y="2009"/>
                  </a:lnTo>
                  <a:lnTo>
                    <a:pt x="2511" y="2009"/>
                  </a:lnTo>
                  <a:lnTo>
                    <a:pt x="2448" y="1946"/>
                  </a:lnTo>
                  <a:lnTo>
                    <a:pt x="2386" y="2009"/>
                  </a:lnTo>
                  <a:lnTo>
                    <a:pt x="2406" y="2051"/>
                  </a:lnTo>
                  <a:lnTo>
                    <a:pt x="2386" y="2114"/>
                  </a:lnTo>
                  <a:lnTo>
                    <a:pt x="2386" y="2156"/>
                  </a:lnTo>
                  <a:lnTo>
                    <a:pt x="2344" y="2239"/>
                  </a:lnTo>
                  <a:lnTo>
                    <a:pt x="2365" y="2302"/>
                  </a:lnTo>
                  <a:lnTo>
                    <a:pt x="2365" y="2365"/>
                  </a:lnTo>
                  <a:lnTo>
                    <a:pt x="2281" y="2365"/>
                  </a:lnTo>
                  <a:lnTo>
                    <a:pt x="2197" y="2260"/>
                  </a:lnTo>
                  <a:lnTo>
                    <a:pt x="2093" y="2156"/>
                  </a:lnTo>
                  <a:lnTo>
                    <a:pt x="2093" y="2114"/>
                  </a:lnTo>
                  <a:lnTo>
                    <a:pt x="2030" y="2051"/>
                  </a:lnTo>
                  <a:lnTo>
                    <a:pt x="1967" y="1905"/>
                  </a:lnTo>
                  <a:lnTo>
                    <a:pt x="1967" y="1821"/>
                  </a:lnTo>
                  <a:lnTo>
                    <a:pt x="2030" y="1800"/>
                  </a:lnTo>
                  <a:lnTo>
                    <a:pt x="2051" y="1716"/>
                  </a:lnTo>
                  <a:lnTo>
                    <a:pt x="2155" y="1633"/>
                  </a:lnTo>
                  <a:lnTo>
                    <a:pt x="2176" y="1695"/>
                  </a:lnTo>
                  <a:lnTo>
                    <a:pt x="2260" y="1695"/>
                  </a:lnTo>
                  <a:lnTo>
                    <a:pt x="2302" y="1633"/>
                  </a:lnTo>
                  <a:lnTo>
                    <a:pt x="2302" y="1570"/>
                  </a:lnTo>
                  <a:lnTo>
                    <a:pt x="2365" y="1528"/>
                  </a:lnTo>
                  <a:lnTo>
                    <a:pt x="2448" y="1319"/>
                  </a:lnTo>
                  <a:lnTo>
                    <a:pt x="2469" y="1193"/>
                  </a:lnTo>
                  <a:lnTo>
                    <a:pt x="2511" y="1068"/>
                  </a:lnTo>
                  <a:lnTo>
                    <a:pt x="2469" y="1047"/>
                  </a:lnTo>
                  <a:lnTo>
                    <a:pt x="2365" y="942"/>
                  </a:lnTo>
                  <a:lnTo>
                    <a:pt x="2302" y="963"/>
                  </a:lnTo>
                  <a:lnTo>
                    <a:pt x="2260" y="942"/>
                  </a:lnTo>
                  <a:lnTo>
                    <a:pt x="2176" y="942"/>
                  </a:lnTo>
                  <a:lnTo>
                    <a:pt x="1967" y="963"/>
                  </a:lnTo>
                  <a:lnTo>
                    <a:pt x="1779" y="942"/>
                  </a:lnTo>
                  <a:lnTo>
                    <a:pt x="1423" y="942"/>
                  </a:lnTo>
                  <a:lnTo>
                    <a:pt x="1298" y="879"/>
                  </a:lnTo>
                  <a:lnTo>
                    <a:pt x="1193" y="900"/>
                  </a:lnTo>
                  <a:lnTo>
                    <a:pt x="1067" y="858"/>
                  </a:lnTo>
                  <a:lnTo>
                    <a:pt x="1067" y="775"/>
                  </a:lnTo>
                  <a:lnTo>
                    <a:pt x="1026" y="649"/>
                  </a:lnTo>
                  <a:lnTo>
                    <a:pt x="1026" y="565"/>
                  </a:lnTo>
                  <a:lnTo>
                    <a:pt x="1005" y="440"/>
                  </a:lnTo>
                  <a:lnTo>
                    <a:pt x="921" y="314"/>
                  </a:lnTo>
                  <a:lnTo>
                    <a:pt x="879" y="314"/>
                  </a:lnTo>
                  <a:lnTo>
                    <a:pt x="837" y="356"/>
                  </a:lnTo>
                  <a:lnTo>
                    <a:pt x="733" y="314"/>
                  </a:lnTo>
                  <a:lnTo>
                    <a:pt x="691" y="252"/>
                  </a:lnTo>
                  <a:lnTo>
                    <a:pt x="607" y="168"/>
                  </a:lnTo>
                  <a:lnTo>
                    <a:pt x="544" y="168"/>
                  </a:lnTo>
                  <a:lnTo>
                    <a:pt x="523" y="252"/>
                  </a:lnTo>
                  <a:lnTo>
                    <a:pt x="607" y="314"/>
                  </a:lnTo>
                  <a:lnTo>
                    <a:pt x="544" y="335"/>
                  </a:lnTo>
                  <a:lnTo>
                    <a:pt x="419" y="314"/>
                  </a:lnTo>
                  <a:lnTo>
                    <a:pt x="356" y="210"/>
                  </a:lnTo>
                  <a:lnTo>
                    <a:pt x="356" y="147"/>
                  </a:lnTo>
                  <a:lnTo>
                    <a:pt x="272" y="42"/>
                  </a:lnTo>
                  <a:lnTo>
                    <a:pt x="20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76"/>
            <p:cNvSpPr/>
            <p:nvPr/>
          </p:nvSpPr>
          <p:spPr>
            <a:xfrm>
              <a:off x="3793178" y="2712975"/>
              <a:ext cx="26423" cy="30945"/>
            </a:xfrm>
            <a:custGeom>
              <a:avLst/>
              <a:gdLst/>
              <a:ahLst/>
              <a:cxnLst/>
              <a:rect l="l" t="t" r="r" b="b"/>
              <a:pathLst>
                <a:path w="2219" h="2721" extrusionOk="0">
                  <a:moveTo>
                    <a:pt x="1298" y="1"/>
                  </a:moveTo>
                  <a:lnTo>
                    <a:pt x="1152" y="168"/>
                  </a:lnTo>
                  <a:lnTo>
                    <a:pt x="984" y="231"/>
                  </a:lnTo>
                  <a:lnTo>
                    <a:pt x="880" y="231"/>
                  </a:lnTo>
                  <a:lnTo>
                    <a:pt x="817" y="336"/>
                  </a:lnTo>
                  <a:lnTo>
                    <a:pt x="754" y="482"/>
                  </a:lnTo>
                  <a:lnTo>
                    <a:pt x="649" y="545"/>
                  </a:lnTo>
                  <a:lnTo>
                    <a:pt x="524" y="545"/>
                  </a:lnTo>
                  <a:lnTo>
                    <a:pt x="357" y="649"/>
                  </a:lnTo>
                  <a:lnTo>
                    <a:pt x="315" y="629"/>
                  </a:lnTo>
                  <a:lnTo>
                    <a:pt x="231" y="629"/>
                  </a:lnTo>
                  <a:lnTo>
                    <a:pt x="210" y="754"/>
                  </a:lnTo>
                  <a:lnTo>
                    <a:pt x="126" y="838"/>
                  </a:lnTo>
                  <a:lnTo>
                    <a:pt x="189" y="901"/>
                  </a:lnTo>
                  <a:lnTo>
                    <a:pt x="231" y="859"/>
                  </a:lnTo>
                  <a:lnTo>
                    <a:pt x="357" y="1005"/>
                  </a:lnTo>
                  <a:lnTo>
                    <a:pt x="336" y="838"/>
                  </a:lnTo>
                  <a:lnTo>
                    <a:pt x="357" y="754"/>
                  </a:lnTo>
                  <a:lnTo>
                    <a:pt x="545" y="629"/>
                  </a:lnTo>
                  <a:lnTo>
                    <a:pt x="566" y="649"/>
                  </a:lnTo>
                  <a:lnTo>
                    <a:pt x="670" y="629"/>
                  </a:lnTo>
                  <a:lnTo>
                    <a:pt x="817" y="649"/>
                  </a:lnTo>
                  <a:lnTo>
                    <a:pt x="859" y="629"/>
                  </a:lnTo>
                  <a:lnTo>
                    <a:pt x="859" y="629"/>
                  </a:lnTo>
                  <a:cubicBezTo>
                    <a:pt x="859" y="649"/>
                    <a:pt x="838" y="649"/>
                    <a:pt x="838" y="691"/>
                  </a:cubicBezTo>
                  <a:lnTo>
                    <a:pt x="754" y="712"/>
                  </a:lnTo>
                  <a:lnTo>
                    <a:pt x="670" y="712"/>
                  </a:lnTo>
                  <a:lnTo>
                    <a:pt x="629" y="733"/>
                  </a:lnTo>
                  <a:lnTo>
                    <a:pt x="733" y="859"/>
                  </a:lnTo>
                  <a:lnTo>
                    <a:pt x="691" y="921"/>
                  </a:lnTo>
                  <a:lnTo>
                    <a:pt x="775" y="1026"/>
                  </a:lnTo>
                  <a:lnTo>
                    <a:pt x="775" y="1047"/>
                  </a:lnTo>
                  <a:lnTo>
                    <a:pt x="691" y="1026"/>
                  </a:lnTo>
                  <a:lnTo>
                    <a:pt x="587" y="1047"/>
                  </a:lnTo>
                  <a:lnTo>
                    <a:pt x="566" y="1005"/>
                  </a:lnTo>
                  <a:lnTo>
                    <a:pt x="629" y="942"/>
                  </a:lnTo>
                  <a:lnTo>
                    <a:pt x="566" y="838"/>
                  </a:lnTo>
                  <a:lnTo>
                    <a:pt x="545" y="838"/>
                  </a:lnTo>
                  <a:lnTo>
                    <a:pt x="461" y="963"/>
                  </a:lnTo>
                  <a:lnTo>
                    <a:pt x="524" y="1047"/>
                  </a:lnTo>
                  <a:lnTo>
                    <a:pt x="419" y="1131"/>
                  </a:lnTo>
                  <a:lnTo>
                    <a:pt x="336" y="1047"/>
                  </a:lnTo>
                  <a:lnTo>
                    <a:pt x="231" y="1047"/>
                  </a:lnTo>
                  <a:lnTo>
                    <a:pt x="147" y="1026"/>
                  </a:lnTo>
                  <a:lnTo>
                    <a:pt x="64" y="1110"/>
                  </a:lnTo>
                  <a:lnTo>
                    <a:pt x="210" y="1173"/>
                  </a:lnTo>
                  <a:lnTo>
                    <a:pt x="210" y="1277"/>
                  </a:lnTo>
                  <a:lnTo>
                    <a:pt x="126" y="1235"/>
                  </a:lnTo>
                  <a:lnTo>
                    <a:pt x="64" y="1256"/>
                  </a:lnTo>
                  <a:lnTo>
                    <a:pt x="105" y="1424"/>
                  </a:lnTo>
                  <a:lnTo>
                    <a:pt x="168" y="1465"/>
                  </a:lnTo>
                  <a:lnTo>
                    <a:pt x="168" y="1591"/>
                  </a:lnTo>
                  <a:lnTo>
                    <a:pt x="231" y="1675"/>
                  </a:lnTo>
                  <a:lnTo>
                    <a:pt x="64" y="1758"/>
                  </a:lnTo>
                  <a:lnTo>
                    <a:pt x="1" y="1905"/>
                  </a:lnTo>
                  <a:lnTo>
                    <a:pt x="64" y="1968"/>
                  </a:lnTo>
                  <a:lnTo>
                    <a:pt x="168" y="1905"/>
                  </a:lnTo>
                  <a:lnTo>
                    <a:pt x="315" y="2051"/>
                  </a:lnTo>
                  <a:lnTo>
                    <a:pt x="336" y="2219"/>
                  </a:lnTo>
                  <a:lnTo>
                    <a:pt x="273" y="2261"/>
                  </a:lnTo>
                  <a:lnTo>
                    <a:pt x="315" y="2323"/>
                  </a:lnTo>
                  <a:lnTo>
                    <a:pt x="461" y="2323"/>
                  </a:lnTo>
                  <a:lnTo>
                    <a:pt x="608" y="2533"/>
                  </a:lnTo>
                  <a:lnTo>
                    <a:pt x="649" y="2574"/>
                  </a:lnTo>
                  <a:lnTo>
                    <a:pt x="754" y="2533"/>
                  </a:lnTo>
                  <a:lnTo>
                    <a:pt x="775" y="2470"/>
                  </a:lnTo>
                  <a:lnTo>
                    <a:pt x="691" y="2386"/>
                  </a:lnTo>
                  <a:lnTo>
                    <a:pt x="649" y="2386"/>
                  </a:lnTo>
                  <a:lnTo>
                    <a:pt x="649" y="2302"/>
                  </a:lnTo>
                  <a:lnTo>
                    <a:pt x="733" y="2261"/>
                  </a:lnTo>
                  <a:lnTo>
                    <a:pt x="733" y="2177"/>
                  </a:lnTo>
                  <a:lnTo>
                    <a:pt x="670" y="2135"/>
                  </a:lnTo>
                  <a:lnTo>
                    <a:pt x="670" y="2072"/>
                  </a:lnTo>
                  <a:lnTo>
                    <a:pt x="754" y="2009"/>
                  </a:lnTo>
                  <a:cubicBezTo>
                    <a:pt x="775" y="2051"/>
                    <a:pt x="817" y="2093"/>
                    <a:pt x="838" y="2135"/>
                  </a:cubicBezTo>
                  <a:lnTo>
                    <a:pt x="838" y="2177"/>
                  </a:lnTo>
                  <a:lnTo>
                    <a:pt x="880" y="2302"/>
                  </a:lnTo>
                  <a:lnTo>
                    <a:pt x="984" y="2407"/>
                  </a:lnTo>
                  <a:lnTo>
                    <a:pt x="1089" y="2407"/>
                  </a:lnTo>
                  <a:lnTo>
                    <a:pt x="1152" y="2449"/>
                  </a:lnTo>
                  <a:lnTo>
                    <a:pt x="1256" y="2428"/>
                  </a:lnTo>
                  <a:cubicBezTo>
                    <a:pt x="1277" y="2428"/>
                    <a:pt x="1298" y="2428"/>
                    <a:pt x="1298" y="2407"/>
                  </a:cubicBezTo>
                  <a:cubicBezTo>
                    <a:pt x="1319" y="2407"/>
                    <a:pt x="1319" y="2428"/>
                    <a:pt x="1361" y="2428"/>
                  </a:cubicBezTo>
                  <a:lnTo>
                    <a:pt x="1361" y="2449"/>
                  </a:lnTo>
                  <a:lnTo>
                    <a:pt x="1298" y="2533"/>
                  </a:lnTo>
                  <a:lnTo>
                    <a:pt x="1319" y="2595"/>
                  </a:lnTo>
                  <a:lnTo>
                    <a:pt x="1382" y="2512"/>
                  </a:lnTo>
                  <a:lnTo>
                    <a:pt x="1403" y="2449"/>
                  </a:lnTo>
                  <a:cubicBezTo>
                    <a:pt x="1445" y="2491"/>
                    <a:pt x="1486" y="2512"/>
                    <a:pt x="1507" y="2553"/>
                  </a:cubicBezTo>
                  <a:lnTo>
                    <a:pt x="1507" y="2595"/>
                  </a:lnTo>
                  <a:lnTo>
                    <a:pt x="1465" y="2616"/>
                  </a:lnTo>
                  <a:lnTo>
                    <a:pt x="1507" y="2658"/>
                  </a:lnTo>
                  <a:lnTo>
                    <a:pt x="1675" y="2721"/>
                  </a:lnTo>
                  <a:lnTo>
                    <a:pt x="1821" y="2700"/>
                  </a:lnTo>
                  <a:lnTo>
                    <a:pt x="1884" y="2616"/>
                  </a:lnTo>
                  <a:lnTo>
                    <a:pt x="1905" y="2700"/>
                  </a:lnTo>
                  <a:lnTo>
                    <a:pt x="1926" y="2721"/>
                  </a:lnTo>
                  <a:lnTo>
                    <a:pt x="1926" y="2616"/>
                  </a:lnTo>
                  <a:lnTo>
                    <a:pt x="1968" y="2574"/>
                  </a:lnTo>
                  <a:cubicBezTo>
                    <a:pt x="2009" y="2533"/>
                    <a:pt x="2030" y="2512"/>
                    <a:pt x="2030" y="2470"/>
                  </a:cubicBezTo>
                  <a:lnTo>
                    <a:pt x="2093" y="2386"/>
                  </a:lnTo>
                  <a:lnTo>
                    <a:pt x="2177" y="2344"/>
                  </a:lnTo>
                  <a:lnTo>
                    <a:pt x="2135" y="2302"/>
                  </a:lnTo>
                  <a:lnTo>
                    <a:pt x="2072" y="2323"/>
                  </a:lnTo>
                  <a:lnTo>
                    <a:pt x="2009" y="2407"/>
                  </a:lnTo>
                  <a:lnTo>
                    <a:pt x="2009" y="2386"/>
                  </a:lnTo>
                  <a:cubicBezTo>
                    <a:pt x="1989" y="2344"/>
                    <a:pt x="1989" y="2344"/>
                    <a:pt x="1989" y="2323"/>
                  </a:cubicBezTo>
                  <a:lnTo>
                    <a:pt x="2009" y="2302"/>
                  </a:lnTo>
                  <a:lnTo>
                    <a:pt x="2009" y="2219"/>
                  </a:lnTo>
                  <a:lnTo>
                    <a:pt x="2135" y="2177"/>
                  </a:lnTo>
                  <a:lnTo>
                    <a:pt x="2198" y="2114"/>
                  </a:lnTo>
                  <a:lnTo>
                    <a:pt x="2177" y="2051"/>
                  </a:lnTo>
                  <a:lnTo>
                    <a:pt x="2072" y="1968"/>
                  </a:lnTo>
                  <a:lnTo>
                    <a:pt x="2072" y="1905"/>
                  </a:lnTo>
                  <a:lnTo>
                    <a:pt x="2198" y="1863"/>
                  </a:lnTo>
                  <a:lnTo>
                    <a:pt x="2219" y="1737"/>
                  </a:lnTo>
                  <a:lnTo>
                    <a:pt x="2219" y="1591"/>
                  </a:lnTo>
                  <a:lnTo>
                    <a:pt x="2198" y="1486"/>
                  </a:lnTo>
                  <a:lnTo>
                    <a:pt x="2072" y="1486"/>
                  </a:lnTo>
                  <a:lnTo>
                    <a:pt x="1905" y="1528"/>
                  </a:lnTo>
                  <a:lnTo>
                    <a:pt x="1863" y="1633"/>
                  </a:lnTo>
                  <a:lnTo>
                    <a:pt x="1905" y="1675"/>
                  </a:lnTo>
                  <a:lnTo>
                    <a:pt x="1989" y="1737"/>
                  </a:lnTo>
                  <a:lnTo>
                    <a:pt x="1989" y="1779"/>
                  </a:lnTo>
                  <a:lnTo>
                    <a:pt x="1926" y="1758"/>
                  </a:lnTo>
                  <a:lnTo>
                    <a:pt x="1905" y="1779"/>
                  </a:lnTo>
                  <a:lnTo>
                    <a:pt x="1800" y="1696"/>
                  </a:lnTo>
                  <a:lnTo>
                    <a:pt x="1800" y="1654"/>
                  </a:lnTo>
                  <a:lnTo>
                    <a:pt x="1758" y="1570"/>
                  </a:lnTo>
                  <a:lnTo>
                    <a:pt x="1696" y="1591"/>
                  </a:lnTo>
                  <a:lnTo>
                    <a:pt x="1654" y="1675"/>
                  </a:lnTo>
                  <a:lnTo>
                    <a:pt x="1570" y="1696"/>
                  </a:lnTo>
                  <a:lnTo>
                    <a:pt x="1591" y="1779"/>
                  </a:lnTo>
                  <a:lnTo>
                    <a:pt x="1654" y="1863"/>
                  </a:lnTo>
                  <a:lnTo>
                    <a:pt x="1654" y="1989"/>
                  </a:lnTo>
                  <a:lnTo>
                    <a:pt x="1717" y="2072"/>
                  </a:lnTo>
                  <a:lnTo>
                    <a:pt x="1800" y="2072"/>
                  </a:lnTo>
                  <a:lnTo>
                    <a:pt x="1926" y="2093"/>
                  </a:lnTo>
                  <a:lnTo>
                    <a:pt x="1968" y="2156"/>
                  </a:lnTo>
                  <a:lnTo>
                    <a:pt x="1905" y="2198"/>
                  </a:lnTo>
                  <a:lnTo>
                    <a:pt x="1968" y="2261"/>
                  </a:lnTo>
                  <a:cubicBezTo>
                    <a:pt x="1926" y="2281"/>
                    <a:pt x="1926" y="2323"/>
                    <a:pt x="1926" y="2365"/>
                  </a:cubicBezTo>
                  <a:lnTo>
                    <a:pt x="1905" y="2386"/>
                  </a:lnTo>
                  <a:lnTo>
                    <a:pt x="1863" y="2386"/>
                  </a:lnTo>
                  <a:lnTo>
                    <a:pt x="1779" y="2407"/>
                  </a:lnTo>
                  <a:lnTo>
                    <a:pt x="1675" y="2261"/>
                  </a:lnTo>
                  <a:lnTo>
                    <a:pt x="1612" y="2281"/>
                  </a:lnTo>
                  <a:cubicBezTo>
                    <a:pt x="1591" y="2261"/>
                    <a:pt x="1570" y="2261"/>
                    <a:pt x="1549" y="2219"/>
                  </a:cubicBezTo>
                  <a:lnTo>
                    <a:pt x="1549" y="2198"/>
                  </a:lnTo>
                  <a:lnTo>
                    <a:pt x="1465" y="2114"/>
                  </a:lnTo>
                  <a:lnTo>
                    <a:pt x="1465" y="2177"/>
                  </a:lnTo>
                  <a:cubicBezTo>
                    <a:pt x="1465" y="2177"/>
                    <a:pt x="1445" y="2177"/>
                    <a:pt x="1445" y="2156"/>
                  </a:cubicBezTo>
                  <a:cubicBezTo>
                    <a:pt x="1403" y="2156"/>
                    <a:pt x="1403" y="2156"/>
                    <a:pt x="1382" y="2177"/>
                  </a:cubicBezTo>
                  <a:lnTo>
                    <a:pt x="1403" y="2093"/>
                  </a:lnTo>
                  <a:lnTo>
                    <a:pt x="1382" y="2009"/>
                  </a:lnTo>
                  <a:lnTo>
                    <a:pt x="1298" y="1863"/>
                  </a:lnTo>
                  <a:lnTo>
                    <a:pt x="1235" y="1863"/>
                  </a:lnTo>
                  <a:lnTo>
                    <a:pt x="1089" y="1779"/>
                  </a:lnTo>
                  <a:lnTo>
                    <a:pt x="1026" y="1612"/>
                  </a:lnTo>
                  <a:lnTo>
                    <a:pt x="1047" y="1654"/>
                  </a:lnTo>
                  <a:lnTo>
                    <a:pt x="1173" y="1591"/>
                  </a:lnTo>
                  <a:lnTo>
                    <a:pt x="1173" y="1445"/>
                  </a:lnTo>
                  <a:lnTo>
                    <a:pt x="1131" y="1340"/>
                  </a:lnTo>
                  <a:lnTo>
                    <a:pt x="1193" y="1256"/>
                  </a:lnTo>
                  <a:lnTo>
                    <a:pt x="1298" y="1235"/>
                  </a:lnTo>
                  <a:lnTo>
                    <a:pt x="1382" y="1298"/>
                  </a:lnTo>
                  <a:lnTo>
                    <a:pt x="1445" y="1277"/>
                  </a:lnTo>
                  <a:lnTo>
                    <a:pt x="1486" y="1298"/>
                  </a:lnTo>
                  <a:lnTo>
                    <a:pt x="1507" y="1256"/>
                  </a:lnTo>
                  <a:lnTo>
                    <a:pt x="1549" y="1152"/>
                  </a:lnTo>
                  <a:lnTo>
                    <a:pt x="1445" y="1047"/>
                  </a:lnTo>
                  <a:lnTo>
                    <a:pt x="1382" y="1110"/>
                  </a:lnTo>
                  <a:lnTo>
                    <a:pt x="1256" y="1110"/>
                  </a:lnTo>
                  <a:lnTo>
                    <a:pt x="1193" y="1026"/>
                  </a:lnTo>
                  <a:lnTo>
                    <a:pt x="1152" y="921"/>
                  </a:lnTo>
                  <a:lnTo>
                    <a:pt x="1089" y="921"/>
                  </a:lnTo>
                  <a:lnTo>
                    <a:pt x="1152" y="859"/>
                  </a:lnTo>
                  <a:lnTo>
                    <a:pt x="1152" y="754"/>
                  </a:lnTo>
                  <a:lnTo>
                    <a:pt x="1131" y="754"/>
                  </a:lnTo>
                  <a:cubicBezTo>
                    <a:pt x="1131" y="733"/>
                    <a:pt x="1152" y="712"/>
                    <a:pt x="1152" y="691"/>
                  </a:cubicBezTo>
                  <a:lnTo>
                    <a:pt x="1173" y="691"/>
                  </a:lnTo>
                  <a:lnTo>
                    <a:pt x="1277" y="503"/>
                  </a:lnTo>
                  <a:lnTo>
                    <a:pt x="1256" y="377"/>
                  </a:lnTo>
                  <a:lnTo>
                    <a:pt x="1277" y="315"/>
                  </a:lnTo>
                  <a:lnTo>
                    <a:pt x="1256" y="210"/>
                  </a:lnTo>
                  <a:lnTo>
                    <a:pt x="1340" y="64"/>
                  </a:lnTo>
                  <a:lnTo>
                    <a:pt x="12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76"/>
            <p:cNvSpPr/>
            <p:nvPr/>
          </p:nvSpPr>
          <p:spPr>
            <a:xfrm>
              <a:off x="3772256" y="2560208"/>
              <a:ext cx="138282" cy="153495"/>
            </a:xfrm>
            <a:custGeom>
              <a:avLst/>
              <a:gdLst/>
              <a:ahLst/>
              <a:cxnLst/>
              <a:rect l="l" t="t" r="r" b="b"/>
              <a:pathLst>
                <a:path w="11613" h="13497" extrusionOk="0">
                  <a:moveTo>
                    <a:pt x="9792" y="1"/>
                  </a:moveTo>
                  <a:lnTo>
                    <a:pt x="9709" y="64"/>
                  </a:lnTo>
                  <a:lnTo>
                    <a:pt x="9709" y="126"/>
                  </a:lnTo>
                  <a:lnTo>
                    <a:pt x="9792" y="231"/>
                  </a:lnTo>
                  <a:lnTo>
                    <a:pt x="9730" y="273"/>
                  </a:lnTo>
                  <a:lnTo>
                    <a:pt x="9688" y="273"/>
                  </a:lnTo>
                  <a:lnTo>
                    <a:pt x="9604" y="168"/>
                  </a:lnTo>
                  <a:lnTo>
                    <a:pt x="9541" y="231"/>
                  </a:lnTo>
                  <a:lnTo>
                    <a:pt x="9520" y="336"/>
                  </a:lnTo>
                  <a:lnTo>
                    <a:pt x="9541" y="357"/>
                  </a:lnTo>
                  <a:lnTo>
                    <a:pt x="9625" y="357"/>
                  </a:lnTo>
                  <a:lnTo>
                    <a:pt x="9688" y="419"/>
                  </a:lnTo>
                  <a:lnTo>
                    <a:pt x="9646" y="440"/>
                  </a:lnTo>
                  <a:lnTo>
                    <a:pt x="9604" y="482"/>
                  </a:lnTo>
                  <a:lnTo>
                    <a:pt x="9604" y="566"/>
                  </a:lnTo>
                  <a:lnTo>
                    <a:pt x="9520" y="587"/>
                  </a:lnTo>
                  <a:lnTo>
                    <a:pt x="9520" y="670"/>
                  </a:lnTo>
                  <a:lnTo>
                    <a:pt x="9541" y="691"/>
                  </a:lnTo>
                  <a:lnTo>
                    <a:pt x="9479" y="754"/>
                  </a:lnTo>
                  <a:lnTo>
                    <a:pt x="9520" y="859"/>
                  </a:lnTo>
                  <a:lnTo>
                    <a:pt x="9479" y="901"/>
                  </a:lnTo>
                  <a:lnTo>
                    <a:pt x="9416" y="859"/>
                  </a:lnTo>
                  <a:lnTo>
                    <a:pt x="9332" y="901"/>
                  </a:lnTo>
                  <a:lnTo>
                    <a:pt x="9332" y="942"/>
                  </a:lnTo>
                  <a:lnTo>
                    <a:pt x="9269" y="984"/>
                  </a:lnTo>
                  <a:lnTo>
                    <a:pt x="9228" y="880"/>
                  </a:lnTo>
                  <a:lnTo>
                    <a:pt x="9332" y="670"/>
                  </a:lnTo>
                  <a:lnTo>
                    <a:pt x="9269" y="649"/>
                  </a:lnTo>
                  <a:lnTo>
                    <a:pt x="9269" y="587"/>
                  </a:lnTo>
                  <a:lnTo>
                    <a:pt x="9311" y="545"/>
                  </a:lnTo>
                  <a:lnTo>
                    <a:pt x="9311" y="357"/>
                  </a:lnTo>
                  <a:lnTo>
                    <a:pt x="9290" y="315"/>
                  </a:lnTo>
                  <a:lnTo>
                    <a:pt x="9228" y="315"/>
                  </a:lnTo>
                  <a:lnTo>
                    <a:pt x="9102" y="545"/>
                  </a:lnTo>
                  <a:lnTo>
                    <a:pt x="9081" y="670"/>
                  </a:lnTo>
                  <a:lnTo>
                    <a:pt x="8956" y="880"/>
                  </a:lnTo>
                  <a:lnTo>
                    <a:pt x="8893" y="1005"/>
                  </a:lnTo>
                  <a:lnTo>
                    <a:pt x="8956" y="1068"/>
                  </a:lnTo>
                  <a:lnTo>
                    <a:pt x="8914" y="1193"/>
                  </a:lnTo>
                  <a:lnTo>
                    <a:pt x="8767" y="1361"/>
                  </a:lnTo>
                  <a:lnTo>
                    <a:pt x="8704" y="1382"/>
                  </a:lnTo>
                  <a:lnTo>
                    <a:pt x="8704" y="1298"/>
                  </a:lnTo>
                  <a:lnTo>
                    <a:pt x="8663" y="1214"/>
                  </a:lnTo>
                  <a:lnTo>
                    <a:pt x="8767" y="1068"/>
                  </a:lnTo>
                  <a:lnTo>
                    <a:pt x="8746" y="963"/>
                  </a:lnTo>
                  <a:lnTo>
                    <a:pt x="8788" y="880"/>
                  </a:lnTo>
                  <a:lnTo>
                    <a:pt x="8746" y="775"/>
                  </a:lnTo>
                  <a:lnTo>
                    <a:pt x="8893" y="587"/>
                  </a:lnTo>
                  <a:lnTo>
                    <a:pt x="8914" y="482"/>
                  </a:lnTo>
                  <a:lnTo>
                    <a:pt x="8956" y="461"/>
                  </a:lnTo>
                  <a:lnTo>
                    <a:pt x="8956" y="419"/>
                  </a:lnTo>
                  <a:lnTo>
                    <a:pt x="8851" y="419"/>
                  </a:lnTo>
                  <a:lnTo>
                    <a:pt x="8767" y="315"/>
                  </a:lnTo>
                  <a:lnTo>
                    <a:pt x="8704" y="336"/>
                  </a:lnTo>
                  <a:lnTo>
                    <a:pt x="8746" y="440"/>
                  </a:lnTo>
                  <a:lnTo>
                    <a:pt x="8663" y="482"/>
                  </a:lnTo>
                  <a:lnTo>
                    <a:pt x="8663" y="419"/>
                  </a:lnTo>
                  <a:lnTo>
                    <a:pt x="8579" y="336"/>
                  </a:lnTo>
                  <a:lnTo>
                    <a:pt x="8495" y="315"/>
                  </a:lnTo>
                  <a:lnTo>
                    <a:pt x="8432" y="336"/>
                  </a:lnTo>
                  <a:lnTo>
                    <a:pt x="8453" y="482"/>
                  </a:lnTo>
                  <a:lnTo>
                    <a:pt x="8391" y="545"/>
                  </a:lnTo>
                  <a:lnTo>
                    <a:pt x="8349" y="482"/>
                  </a:lnTo>
                  <a:lnTo>
                    <a:pt x="8286" y="461"/>
                  </a:lnTo>
                  <a:lnTo>
                    <a:pt x="8244" y="482"/>
                  </a:lnTo>
                  <a:lnTo>
                    <a:pt x="8265" y="545"/>
                  </a:lnTo>
                  <a:lnTo>
                    <a:pt x="8391" y="608"/>
                  </a:lnTo>
                  <a:lnTo>
                    <a:pt x="8432" y="733"/>
                  </a:lnTo>
                  <a:lnTo>
                    <a:pt x="8391" y="775"/>
                  </a:lnTo>
                  <a:lnTo>
                    <a:pt x="8349" y="691"/>
                  </a:lnTo>
                  <a:lnTo>
                    <a:pt x="8265" y="775"/>
                  </a:lnTo>
                  <a:lnTo>
                    <a:pt x="8265" y="838"/>
                  </a:lnTo>
                  <a:lnTo>
                    <a:pt x="8286" y="880"/>
                  </a:lnTo>
                  <a:lnTo>
                    <a:pt x="8265" y="901"/>
                  </a:lnTo>
                  <a:lnTo>
                    <a:pt x="8160" y="859"/>
                  </a:lnTo>
                  <a:lnTo>
                    <a:pt x="8119" y="859"/>
                  </a:lnTo>
                  <a:lnTo>
                    <a:pt x="8035" y="963"/>
                  </a:lnTo>
                  <a:lnTo>
                    <a:pt x="7951" y="1005"/>
                  </a:lnTo>
                  <a:lnTo>
                    <a:pt x="7951" y="1047"/>
                  </a:lnTo>
                  <a:lnTo>
                    <a:pt x="8014" y="1068"/>
                  </a:lnTo>
                  <a:lnTo>
                    <a:pt x="7909" y="1131"/>
                  </a:lnTo>
                  <a:lnTo>
                    <a:pt x="7868" y="1214"/>
                  </a:lnTo>
                  <a:lnTo>
                    <a:pt x="7972" y="1319"/>
                  </a:lnTo>
                  <a:lnTo>
                    <a:pt x="7909" y="1382"/>
                  </a:lnTo>
                  <a:lnTo>
                    <a:pt x="7972" y="1424"/>
                  </a:lnTo>
                  <a:lnTo>
                    <a:pt x="8035" y="1466"/>
                  </a:lnTo>
                  <a:lnTo>
                    <a:pt x="7972" y="1507"/>
                  </a:lnTo>
                  <a:lnTo>
                    <a:pt x="7847" y="1507"/>
                  </a:lnTo>
                  <a:lnTo>
                    <a:pt x="7805" y="1361"/>
                  </a:lnTo>
                  <a:lnTo>
                    <a:pt x="7742" y="1319"/>
                  </a:lnTo>
                  <a:lnTo>
                    <a:pt x="7805" y="1277"/>
                  </a:lnTo>
                  <a:lnTo>
                    <a:pt x="7721" y="1214"/>
                  </a:lnTo>
                  <a:lnTo>
                    <a:pt x="7491" y="1214"/>
                  </a:lnTo>
                  <a:lnTo>
                    <a:pt x="7303" y="1089"/>
                  </a:lnTo>
                  <a:lnTo>
                    <a:pt x="7240" y="1089"/>
                  </a:lnTo>
                  <a:lnTo>
                    <a:pt x="7198" y="1131"/>
                  </a:lnTo>
                  <a:lnTo>
                    <a:pt x="7177" y="1068"/>
                  </a:lnTo>
                  <a:lnTo>
                    <a:pt x="7072" y="1173"/>
                  </a:lnTo>
                  <a:lnTo>
                    <a:pt x="6968" y="1173"/>
                  </a:lnTo>
                  <a:lnTo>
                    <a:pt x="6968" y="1214"/>
                  </a:lnTo>
                  <a:lnTo>
                    <a:pt x="7093" y="1382"/>
                  </a:lnTo>
                  <a:lnTo>
                    <a:pt x="7177" y="1382"/>
                  </a:lnTo>
                  <a:lnTo>
                    <a:pt x="7219" y="1424"/>
                  </a:lnTo>
                  <a:lnTo>
                    <a:pt x="7344" y="1424"/>
                  </a:lnTo>
                  <a:lnTo>
                    <a:pt x="7303" y="1528"/>
                  </a:lnTo>
                  <a:lnTo>
                    <a:pt x="7303" y="1633"/>
                  </a:lnTo>
                  <a:lnTo>
                    <a:pt x="7407" y="1779"/>
                  </a:lnTo>
                  <a:lnTo>
                    <a:pt x="7386" y="1842"/>
                  </a:lnTo>
                  <a:lnTo>
                    <a:pt x="7303" y="1800"/>
                  </a:lnTo>
                  <a:lnTo>
                    <a:pt x="7219" y="1654"/>
                  </a:lnTo>
                  <a:lnTo>
                    <a:pt x="7114" y="1612"/>
                  </a:lnTo>
                  <a:lnTo>
                    <a:pt x="7072" y="1528"/>
                  </a:lnTo>
                  <a:lnTo>
                    <a:pt x="7031" y="1633"/>
                  </a:lnTo>
                  <a:lnTo>
                    <a:pt x="6968" y="1717"/>
                  </a:lnTo>
                  <a:lnTo>
                    <a:pt x="6926" y="1591"/>
                  </a:lnTo>
                  <a:lnTo>
                    <a:pt x="6863" y="1633"/>
                  </a:lnTo>
                  <a:lnTo>
                    <a:pt x="6863" y="1717"/>
                  </a:lnTo>
                  <a:lnTo>
                    <a:pt x="6759" y="1800"/>
                  </a:lnTo>
                  <a:lnTo>
                    <a:pt x="6759" y="1884"/>
                  </a:lnTo>
                  <a:lnTo>
                    <a:pt x="6884" y="1947"/>
                  </a:lnTo>
                  <a:lnTo>
                    <a:pt x="6926" y="2051"/>
                  </a:lnTo>
                  <a:lnTo>
                    <a:pt x="6821" y="2030"/>
                  </a:lnTo>
                  <a:lnTo>
                    <a:pt x="6779" y="1989"/>
                  </a:lnTo>
                  <a:lnTo>
                    <a:pt x="6696" y="2114"/>
                  </a:lnTo>
                  <a:lnTo>
                    <a:pt x="6675" y="2177"/>
                  </a:lnTo>
                  <a:lnTo>
                    <a:pt x="6549" y="2302"/>
                  </a:lnTo>
                  <a:lnTo>
                    <a:pt x="6549" y="2219"/>
                  </a:lnTo>
                  <a:lnTo>
                    <a:pt x="6654" y="2156"/>
                  </a:lnTo>
                  <a:lnTo>
                    <a:pt x="6591" y="2093"/>
                  </a:lnTo>
                  <a:lnTo>
                    <a:pt x="6696" y="1926"/>
                  </a:lnTo>
                  <a:lnTo>
                    <a:pt x="6612" y="1612"/>
                  </a:lnTo>
                  <a:lnTo>
                    <a:pt x="6549" y="1654"/>
                  </a:lnTo>
                  <a:lnTo>
                    <a:pt x="6403" y="1842"/>
                  </a:lnTo>
                  <a:lnTo>
                    <a:pt x="6403" y="2010"/>
                  </a:lnTo>
                  <a:lnTo>
                    <a:pt x="6445" y="2051"/>
                  </a:lnTo>
                  <a:lnTo>
                    <a:pt x="6340" y="2156"/>
                  </a:lnTo>
                  <a:lnTo>
                    <a:pt x="6340" y="2051"/>
                  </a:lnTo>
                  <a:lnTo>
                    <a:pt x="6382" y="1947"/>
                  </a:lnTo>
                  <a:lnTo>
                    <a:pt x="6340" y="1800"/>
                  </a:lnTo>
                  <a:lnTo>
                    <a:pt x="6277" y="1779"/>
                  </a:lnTo>
                  <a:lnTo>
                    <a:pt x="6173" y="1842"/>
                  </a:lnTo>
                  <a:lnTo>
                    <a:pt x="6089" y="1989"/>
                  </a:lnTo>
                  <a:lnTo>
                    <a:pt x="6152" y="2114"/>
                  </a:lnTo>
                  <a:lnTo>
                    <a:pt x="6152" y="2177"/>
                  </a:lnTo>
                  <a:lnTo>
                    <a:pt x="6298" y="2323"/>
                  </a:lnTo>
                  <a:lnTo>
                    <a:pt x="6340" y="2407"/>
                  </a:lnTo>
                  <a:lnTo>
                    <a:pt x="6277" y="2512"/>
                  </a:lnTo>
                  <a:lnTo>
                    <a:pt x="6235" y="2344"/>
                  </a:lnTo>
                  <a:lnTo>
                    <a:pt x="6131" y="2302"/>
                  </a:lnTo>
                  <a:lnTo>
                    <a:pt x="6047" y="2114"/>
                  </a:lnTo>
                  <a:lnTo>
                    <a:pt x="5984" y="2093"/>
                  </a:lnTo>
                  <a:lnTo>
                    <a:pt x="5859" y="2135"/>
                  </a:lnTo>
                  <a:lnTo>
                    <a:pt x="5838" y="2219"/>
                  </a:lnTo>
                  <a:lnTo>
                    <a:pt x="5984" y="2323"/>
                  </a:lnTo>
                  <a:lnTo>
                    <a:pt x="6047" y="2323"/>
                  </a:lnTo>
                  <a:lnTo>
                    <a:pt x="6089" y="2365"/>
                  </a:lnTo>
                  <a:lnTo>
                    <a:pt x="5984" y="2344"/>
                  </a:lnTo>
                  <a:lnTo>
                    <a:pt x="5880" y="2407"/>
                  </a:lnTo>
                  <a:lnTo>
                    <a:pt x="5963" y="2512"/>
                  </a:lnTo>
                  <a:lnTo>
                    <a:pt x="5838" y="2428"/>
                  </a:lnTo>
                  <a:lnTo>
                    <a:pt x="5838" y="2302"/>
                  </a:lnTo>
                  <a:lnTo>
                    <a:pt x="5775" y="2261"/>
                  </a:lnTo>
                  <a:lnTo>
                    <a:pt x="5754" y="2156"/>
                  </a:lnTo>
                  <a:lnTo>
                    <a:pt x="5712" y="2219"/>
                  </a:lnTo>
                  <a:lnTo>
                    <a:pt x="5671" y="2365"/>
                  </a:lnTo>
                  <a:lnTo>
                    <a:pt x="5733" y="2428"/>
                  </a:lnTo>
                  <a:lnTo>
                    <a:pt x="5712" y="2554"/>
                  </a:lnTo>
                  <a:lnTo>
                    <a:pt x="5629" y="2512"/>
                  </a:lnTo>
                  <a:lnTo>
                    <a:pt x="5545" y="2533"/>
                  </a:lnTo>
                  <a:lnTo>
                    <a:pt x="5419" y="2658"/>
                  </a:lnTo>
                  <a:lnTo>
                    <a:pt x="5440" y="2679"/>
                  </a:lnTo>
                  <a:lnTo>
                    <a:pt x="5524" y="2658"/>
                  </a:lnTo>
                  <a:lnTo>
                    <a:pt x="5608" y="2763"/>
                  </a:lnTo>
                  <a:lnTo>
                    <a:pt x="5503" y="2763"/>
                  </a:lnTo>
                  <a:lnTo>
                    <a:pt x="5440" y="2826"/>
                  </a:lnTo>
                  <a:lnTo>
                    <a:pt x="5503" y="2846"/>
                  </a:lnTo>
                  <a:lnTo>
                    <a:pt x="5461" y="2888"/>
                  </a:lnTo>
                  <a:lnTo>
                    <a:pt x="5357" y="2930"/>
                  </a:lnTo>
                  <a:lnTo>
                    <a:pt x="5357" y="2972"/>
                  </a:lnTo>
                  <a:lnTo>
                    <a:pt x="5399" y="2993"/>
                  </a:lnTo>
                  <a:lnTo>
                    <a:pt x="5336" y="2993"/>
                  </a:lnTo>
                  <a:lnTo>
                    <a:pt x="5294" y="2951"/>
                  </a:lnTo>
                  <a:lnTo>
                    <a:pt x="5210" y="2972"/>
                  </a:lnTo>
                  <a:lnTo>
                    <a:pt x="5127" y="3077"/>
                  </a:lnTo>
                  <a:lnTo>
                    <a:pt x="5147" y="3139"/>
                  </a:lnTo>
                  <a:lnTo>
                    <a:pt x="5127" y="3160"/>
                  </a:lnTo>
                  <a:lnTo>
                    <a:pt x="5022" y="3160"/>
                  </a:lnTo>
                  <a:lnTo>
                    <a:pt x="4938" y="3265"/>
                  </a:lnTo>
                  <a:lnTo>
                    <a:pt x="5043" y="3307"/>
                  </a:lnTo>
                  <a:lnTo>
                    <a:pt x="5315" y="3223"/>
                  </a:lnTo>
                  <a:lnTo>
                    <a:pt x="5357" y="3265"/>
                  </a:lnTo>
                  <a:lnTo>
                    <a:pt x="5461" y="3202"/>
                  </a:lnTo>
                  <a:lnTo>
                    <a:pt x="5524" y="3202"/>
                  </a:lnTo>
                  <a:lnTo>
                    <a:pt x="5524" y="3286"/>
                  </a:lnTo>
                  <a:lnTo>
                    <a:pt x="5461" y="3370"/>
                  </a:lnTo>
                  <a:lnTo>
                    <a:pt x="5440" y="3516"/>
                  </a:lnTo>
                  <a:lnTo>
                    <a:pt x="5419" y="3558"/>
                  </a:lnTo>
                  <a:lnTo>
                    <a:pt x="5357" y="3495"/>
                  </a:lnTo>
                  <a:lnTo>
                    <a:pt x="5336" y="3411"/>
                  </a:lnTo>
                  <a:lnTo>
                    <a:pt x="5252" y="3453"/>
                  </a:lnTo>
                  <a:lnTo>
                    <a:pt x="5210" y="3390"/>
                  </a:lnTo>
                  <a:lnTo>
                    <a:pt x="5106" y="3390"/>
                  </a:lnTo>
                  <a:lnTo>
                    <a:pt x="5127" y="3453"/>
                  </a:lnTo>
                  <a:lnTo>
                    <a:pt x="5106" y="3495"/>
                  </a:lnTo>
                  <a:lnTo>
                    <a:pt x="5022" y="3453"/>
                  </a:lnTo>
                  <a:lnTo>
                    <a:pt x="4938" y="3474"/>
                  </a:lnTo>
                  <a:lnTo>
                    <a:pt x="5043" y="3516"/>
                  </a:lnTo>
                  <a:lnTo>
                    <a:pt x="5085" y="3600"/>
                  </a:lnTo>
                  <a:lnTo>
                    <a:pt x="5022" y="3621"/>
                  </a:lnTo>
                  <a:lnTo>
                    <a:pt x="5001" y="3683"/>
                  </a:lnTo>
                  <a:lnTo>
                    <a:pt x="5001" y="3746"/>
                  </a:lnTo>
                  <a:lnTo>
                    <a:pt x="4980" y="3809"/>
                  </a:lnTo>
                  <a:lnTo>
                    <a:pt x="4938" y="3725"/>
                  </a:lnTo>
                  <a:lnTo>
                    <a:pt x="4938" y="3621"/>
                  </a:lnTo>
                  <a:lnTo>
                    <a:pt x="4875" y="3558"/>
                  </a:lnTo>
                  <a:lnTo>
                    <a:pt x="4792" y="3621"/>
                  </a:lnTo>
                  <a:lnTo>
                    <a:pt x="4708" y="3662"/>
                  </a:lnTo>
                  <a:lnTo>
                    <a:pt x="4666" y="3579"/>
                  </a:lnTo>
                  <a:lnTo>
                    <a:pt x="4687" y="3516"/>
                  </a:lnTo>
                  <a:lnTo>
                    <a:pt x="4624" y="3516"/>
                  </a:lnTo>
                  <a:lnTo>
                    <a:pt x="4520" y="3621"/>
                  </a:lnTo>
                  <a:lnTo>
                    <a:pt x="4603" y="3704"/>
                  </a:lnTo>
                  <a:lnTo>
                    <a:pt x="4729" y="3704"/>
                  </a:lnTo>
                  <a:lnTo>
                    <a:pt x="4834" y="3746"/>
                  </a:lnTo>
                  <a:lnTo>
                    <a:pt x="4792" y="3830"/>
                  </a:lnTo>
                  <a:lnTo>
                    <a:pt x="4583" y="3893"/>
                  </a:lnTo>
                  <a:lnTo>
                    <a:pt x="4520" y="3830"/>
                  </a:lnTo>
                  <a:lnTo>
                    <a:pt x="4457" y="3830"/>
                  </a:lnTo>
                  <a:lnTo>
                    <a:pt x="4394" y="3934"/>
                  </a:lnTo>
                  <a:lnTo>
                    <a:pt x="4478" y="4018"/>
                  </a:lnTo>
                  <a:lnTo>
                    <a:pt x="4394" y="4102"/>
                  </a:lnTo>
                  <a:lnTo>
                    <a:pt x="4478" y="4102"/>
                  </a:lnTo>
                  <a:lnTo>
                    <a:pt x="4583" y="3976"/>
                  </a:lnTo>
                  <a:lnTo>
                    <a:pt x="4687" y="3976"/>
                  </a:lnTo>
                  <a:lnTo>
                    <a:pt x="4729" y="4039"/>
                  </a:lnTo>
                  <a:lnTo>
                    <a:pt x="4583" y="4081"/>
                  </a:lnTo>
                  <a:lnTo>
                    <a:pt x="4562" y="4186"/>
                  </a:lnTo>
                  <a:lnTo>
                    <a:pt x="4603" y="4248"/>
                  </a:lnTo>
                  <a:lnTo>
                    <a:pt x="4729" y="4332"/>
                  </a:lnTo>
                  <a:lnTo>
                    <a:pt x="4729" y="4416"/>
                  </a:lnTo>
                  <a:lnTo>
                    <a:pt x="4666" y="4353"/>
                  </a:lnTo>
                  <a:lnTo>
                    <a:pt x="4583" y="4353"/>
                  </a:lnTo>
                  <a:lnTo>
                    <a:pt x="4499" y="4248"/>
                  </a:lnTo>
                  <a:lnTo>
                    <a:pt x="4457" y="4248"/>
                  </a:lnTo>
                  <a:lnTo>
                    <a:pt x="4373" y="4332"/>
                  </a:lnTo>
                  <a:lnTo>
                    <a:pt x="4457" y="4395"/>
                  </a:lnTo>
                  <a:lnTo>
                    <a:pt x="4352" y="4416"/>
                  </a:lnTo>
                  <a:lnTo>
                    <a:pt x="4248" y="4499"/>
                  </a:lnTo>
                  <a:lnTo>
                    <a:pt x="4248" y="4541"/>
                  </a:lnTo>
                  <a:lnTo>
                    <a:pt x="4352" y="4604"/>
                  </a:lnTo>
                  <a:lnTo>
                    <a:pt x="4457" y="4541"/>
                  </a:lnTo>
                  <a:lnTo>
                    <a:pt x="4499" y="4604"/>
                  </a:lnTo>
                  <a:lnTo>
                    <a:pt x="4603" y="4562"/>
                  </a:lnTo>
                  <a:lnTo>
                    <a:pt x="4624" y="4646"/>
                  </a:lnTo>
                  <a:lnTo>
                    <a:pt x="4708" y="4709"/>
                  </a:lnTo>
                  <a:lnTo>
                    <a:pt x="4708" y="4751"/>
                  </a:lnTo>
                  <a:lnTo>
                    <a:pt x="4562" y="4667"/>
                  </a:lnTo>
                  <a:lnTo>
                    <a:pt x="4415" y="4667"/>
                  </a:lnTo>
                  <a:lnTo>
                    <a:pt x="4373" y="4709"/>
                  </a:lnTo>
                  <a:lnTo>
                    <a:pt x="4206" y="4730"/>
                  </a:lnTo>
                  <a:lnTo>
                    <a:pt x="4206" y="4792"/>
                  </a:lnTo>
                  <a:lnTo>
                    <a:pt x="4143" y="4855"/>
                  </a:lnTo>
                  <a:lnTo>
                    <a:pt x="4080" y="4834"/>
                  </a:lnTo>
                  <a:lnTo>
                    <a:pt x="3955" y="4918"/>
                  </a:lnTo>
                  <a:lnTo>
                    <a:pt x="3871" y="4918"/>
                  </a:lnTo>
                  <a:lnTo>
                    <a:pt x="3850" y="4960"/>
                  </a:lnTo>
                  <a:lnTo>
                    <a:pt x="3955" y="4981"/>
                  </a:lnTo>
                  <a:lnTo>
                    <a:pt x="3997" y="5064"/>
                  </a:lnTo>
                  <a:lnTo>
                    <a:pt x="3934" y="5127"/>
                  </a:lnTo>
                  <a:lnTo>
                    <a:pt x="3871" y="5085"/>
                  </a:lnTo>
                  <a:lnTo>
                    <a:pt x="3850" y="5127"/>
                  </a:lnTo>
                  <a:lnTo>
                    <a:pt x="3934" y="5169"/>
                  </a:lnTo>
                  <a:lnTo>
                    <a:pt x="3892" y="5232"/>
                  </a:lnTo>
                  <a:lnTo>
                    <a:pt x="3787" y="5190"/>
                  </a:lnTo>
                  <a:lnTo>
                    <a:pt x="3766" y="5169"/>
                  </a:lnTo>
                  <a:lnTo>
                    <a:pt x="3746" y="5190"/>
                  </a:lnTo>
                  <a:lnTo>
                    <a:pt x="3829" y="5274"/>
                  </a:lnTo>
                  <a:lnTo>
                    <a:pt x="3766" y="5295"/>
                  </a:lnTo>
                  <a:lnTo>
                    <a:pt x="3787" y="5378"/>
                  </a:lnTo>
                  <a:lnTo>
                    <a:pt x="3850" y="5378"/>
                  </a:lnTo>
                  <a:lnTo>
                    <a:pt x="3787" y="5399"/>
                  </a:lnTo>
                  <a:lnTo>
                    <a:pt x="3725" y="5441"/>
                  </a:lnTo>
                  <a:lnTo>
                    <a:pt x="3662" y="5378"/>
                  </a:lnTo>
                  <a:lnTo>
                    <a:pt x="3662" y="5462"/>
                  </a:lnTo>
                  <a:lnTo>
                    <a:pt x="3641" y="5504"/>
                  </a:lnTo>
                  <a:lnTo>
                    <a:pt x="3683" y="5546"/>
                  </a:lnTo>
                  <a:lnTo>
                    <a:pt x="3850" y="5587"/>
                  </a:lnTo>
                  <a:lnTo>
                    <a:pt x="3871" y="5671"/>
                  </a:lnTo>
                  <a:lnTo>
                    <a:pt x="3934" y="5671"/>
                  </a:lnTo>
                  <a:lnTo>
                    <a:pt x="4039" y="5650"/>
                  </a:lnTo>
                  <a:lnTo>
                    <a:pt x="3955" y="5692"/>
                  </a:lnTo>
                  <a:lnTo>
                    <a:pt x="3955" y="5755"/>
                  </a:lnTo>
                  <a:lnTo>
                    <a:pt x="3850" y="5755"/>
                  </a:lnTo>
                  <a:lnTo>
                    <a:pt x="3829" y="5713"/>
                  </a:lnTo>
                  <a:lnTo>
                    <a:pt x="3662" y="5713"/>
                  </a:lnTo>
                  <a:lnTo>
                    <a:pt x="3557" y="5818"/>
                  </a:lnTo>
                  <a:lnTo>
                    <a:pt x="3578" y="5839"/>
                  </a:lnTo>
                  <a:lnTo>
                    <a:pt x="3683" y="5839"/>
                  </a:lnTo>
                  <a:lnTo>
                    <a:pt x="3725" y="5922"/>
                  </a:lnTo>
                  <a:lnTo>
                    <a:pt x="3766" y="5985"/>
                  </a:lnTo>
                  <a:lnTo>
                    <a:pt x="3766" y="6069"/>
                  </a:lnTo>
                  <a:lnTo>
                    <a:pt x="3683" y="6006"/>
                  </a:lnTo>
                  <a:lnTo>
                    <a:pt x="3641" y="6006"/>
                  </a:lnTo>
                  <a:lnTo>
                    <a:pt x="3578" y="6069"/>
                  </a:lnTo>
                  <a:lnTo>
                    <a:pt x="3578" y="6131"/>
                  </a:lnTo>
                  <a:lnTo>
                    <a:pt x="3557" y="6173"/>
                  </a:lnTo>
                  <a:lnTo>
                    <a:pt x="3620" y="6215"/>
                  </a:lnTo>
                  <a:lnTo>
                    <a:pt x="3641" y="6299"/>
                  </a:lnTo>
                  <a:lnTo>
                    <a:pt x="3578" y="6299"/>
                  </a:lnTo>
                  <a:lnTo>
                    <a:pt x="3515" y="6236"/>
                  </a:lnTo>
                  <a:lnTo>
                    <a:pt x="3474" y="6278"/>
                  </a:lnTo>
                  <a:lnTo>
                    <a:pt x="3474" y="6341"/>
                  </a:lnTo>
                  <a:lnTo>
                    <a:pt x="3578" y="6362"/>
                  </a:lnTo>
                  <a:lnTo>
                    <a:pt x="3578" y="6424"/>
                  </a:lnTo>
                  <a:lnTo>
                    <a:pt x="3578" y="6508"/>
                  </a:lnTo>
                  <a:lnTo>
                    <a:pt x="3453" y="6403"/>
                  </a:lnTo>
                  <a:lnTo>
                    <a:pt x="3411" y="6445"/>
                  </a:lnTo>
                  <a:lnTo>
                    <a:pt x="3411" y="6529"/>
                  </a:lnTo>
                  <a:lnTo>
                    <a:pt x="3432" y="6529"/>
                  </a:lnTo>
                  <a:lnTo>
                    <a:pt x="3432" y="6634"/>
                  </a:lnTo>
                  <a:lnTo>
                    <a:pt x="3474" y="6738"/>
                  </a:lnTo>
                  <a:lnTo>
                    <a:pt x="3536" y="6738"/>
                  </a:lnTo>
                  <a:lnTo>
                    <a:pt x="3578" y="6634"/>
                  </a:lnTo>
                  <a:lnTo>
                    <a:pt x="3641" y="6634"/>
                  </a:lnTo>
                  <a:lnTo>
                    <a:pt x="3578" y="6759"/>
                  </a:lnTo>
                  <a:lnTo>
                    <a:pt x="3536" y="6801"/>
                  </a:lnTo>
                  <a:lnTo>
                    <a:pt x="3432" y="6885"/>
                  </a:lnTo>
                  <a:lnTo>
                    <a:pt x="3348" y="6885"/>
                  </a:lnTo>
                  <a:lnTo>
                    <a:pt x="3264" y="6927"/>
                  </a:lnTo>
                  <a:lnTo>
                    <a:pt x="3264" y="6968"/>
                  </a:lnTo>
                  <a:lnTo>
                    <a:pt x="3202" y="7031"/>
                  </a:lnTo>
                  <a:lnTo>
                    <a:pt x="3118" y="7073"/>
                  </a:lnTo>
                  <a:lnTo>
                    <a:pt x="3202" y="7136"/>
                  </a:lnTo>
                  <a:lnTo>
                    <a:pt x="3160" y="7157"/>
                  </a:lnTo>
                  <a:lnTo>
                    <a:pt x="3013" y="7178"/>
                  </a:lnTo>
                  <a:lnTo>
                    <a:pt x="2950" y="7261"/>
                  </a:lnTo>
                  <a:lnTo>
                    <a:pt x="2950" y="7324"/>
                  </a:lnTo>
                  <a:lnTo>
                    <a:pt x="3055" y="7345"/>
                  </a:lnTo>
                  <a:lnTo>
                    <a:pt x="2992" y="7387"/>
                  </a:lnTo>
                  <a:lnTo>
                    <a:pt x="2930" y="7492"/>
                  </a:lnTo>
                  <a:lnTo>
                    <a:pt x="2846" y="7492"/>
                  </a:lnTo>
                  <a:lnTo>
                    <a:pt x="2825" y="7408"/>
                  </a:lnTo>
                  <a:lnTo>
                    <a:pt x="2783" y="7366"/>
                  </a:lnTo>
                  <a:lnTo>
                    <a:pt x="2741" y="7408"/>
                  </a:lnTo>
                  <a:lnTo>
                    <a:pt x="2678" y="7408"/>
                  </a:lnTo>
                  <a:lnTo>
                    <a:pt x="2699" y="7492"/>
                  </a:lnTo>
                  <a:lnTo>
                    <a:pt x="2637" y="7554"/>
                  </a:lnTo>
                  <a:lnTo>
                    <a:pt x="2637" y="7596"/>
                  </a:lnTo>
                  <a:lnTo>
                    <a:pt x="2678" y="7659"/>
                  </a:lnTo>
                  <a:lnTo>
                    <a:pt x="2532" y="7659"/>
                  </a:lnTo>
                  <a:lnTo>
                    <a:pt x="2490" y="7680"/>
                  </a:lnTo>
                  <a:lnTo>
                    <a:pt x="2490" y="7805"/>
                  </a:lnTo>
                  <a:lnTo>
                    <a:pt x="2386" y="7868"/>
                  </a:lnTo>
                  <a:lnTo>
                    <a:pt x="2406" y="7910"/>
                  </a:lnTo>
                  <a:lnTo>
                    <a:pt x="2386" y="8015"/>
                  </a:lnTo>
                  <a:lnTo>
                    <a:pt x="2302" y="8098"/>
                  </a:lnTo>
                  <a:lnTo>
                    <a:pt x="2197" y="8182"/>
                  </a:lnTo>
                  <a:lnTo>
                    <a:pt x="2218" y="8224"/>
                  </a:lnTo>
                  <a:lnTo>
                    <a:pt x="2365" y="8161"/>
                  </a:lnTo>
                  <a:lnTo>
                    <a:pt x="2406" y="8161"/>
                  </a:lnTo>
                  <a:lnTo>
                    <a:pt x="2406" y="8224"/>
                  </a:lnTo>
                  <a:lnTo>
                    <a:pt x="2323" y="8266"/>
                  </a:lnTo>
                  <a:lnTo>
                    <a:pt x="2323" y="8370"/>
                  </a:lnTo>
                  <a:lnTo>
                    <a:pt x="2386" y="8454"/>
                  </a:lnTo>
                  <a:lnTo>
                    <a:pt x="2511" y="8391"/>
                  </a:lnTo>
                  <a:lnTo>
                    <a:pt x="2637" y="8370"/>
                  </a:lnTo>
                  <a:lnTo>
                    <a:pt x="2804" y="8203"/>
                  </a:lnTo>
                  <a:lnTo>
                    <a:pt x="2804" y="8119"/>
                  </a:lnTo>
                  <a:lnTo>
                    <a:pt x="2720" y="8161"/>
                  </a:lnTo>
                  <a:lnTo>
                    <a:pt x="2804" y="8056"/>
                  </a:lnTo>
                  <a:lnTo>
                    <a:pt x="2825" y="7910"/>
                  </a:lnTo>
                  <a:lnTo>
                    <a:pt x="2846" y="7910"/>
                  </a:lnTo>
                  <a:lnTo>
                    <a:pt x="2909" y="7868"/>
                  </a:lnTo>
                  <a:lnTo>
                    <a:pt x="3013" y="7889"/>
                  </a:lnTo>
                  <a:lnTo>
                    <a:pt x="3055" y="7889"/>
                  </a:lnTo>
                  <a:lnTo>
                    <a:pt x="2909" y="7994"/>
                  </a:lnTo>
                  <a:lnTo>
                    <a:pt x="2909" y="8056"/>
                  </a:lnTo>
                  <a:lnTo>
                    <a:pt x="3055" y="8098"/>
                  </a:lnTo>
                  <a:lnTo>
                    <a:pt x="3013" y="8182"/>
                  </a:lnTo>
                  <a:lnTo>
                    <a:pt x="2930" y="8182"/>
                  </a:lnTo>
                  <a:lnTo>
                    <a:pt x="2783" y="8370"/>
                  </a:lnTo>
                  <a:lnTo>
                    <a:pt x="2888" y="8412"/>
                  </a:lnTo>
                  <a:lnTo>
                    <a:pt x="2804" y="8496"/>
                  </a:lnTo>
                  <a:lnTo>
                    <a:pt x="2825" y="8600"/>
                  </a:lnTo>
                  <a:lnTo>
                    <a:pt x="2720" y="8580"/>
                  </a:lnTo>
                  <a:lnTo>
                    <a:pt x="2637" y="8496"/>
                  </a:lnTo>
                  <a:lnTo>
                    <a:pt x="2511" y="8496"/>
                  </a:lnTo>
                  <a:lnTo>
                    <a:pt x="2427" y="8538"/>
                  </a:lnTo>
                  <a:lnTo>
                    <a:pt x="2427" y="8642"/>
                  </a:lnTo>
                  <a:lnTo>
                    <a:pt x="2365" y="8705"/>
                  </a:lnTo>
                  <a:lnTo>
                    <a:pt x="2260" y="8747"/>
                  </a:lnTo>
                  <a:lnTo>
                    <a:pt x="2260" y="8747"/>
                  </a:lnTo>
                  <a:lnTo>
                    <a:pt x="2323" y="8684"/>
                  </a:lnTo>
                  <a:lnTo>
                    <a:pt x="2386" y="8642"/>
                  </a:lnTo>
                  <a:lnTo>
                    <a:pt x="2302" y="8538"/>
                  </a:lnTo>
                  <a:lnTo>
                    <a:pt x="2302" y="8433"/>
                  </a:lnTo>
                  <a:lnTo>
                    <a:pt x="2218" y="8328"/>
                  </a:lnTo>
                  <a:lnTo>
                    <a:pt x="2155" y="8328"/>
                  </a:lnTo>
                  <a:lnTo>
                    <a:pt x="2093" y="8412"/>
                  </a:lnTo>
                  <a:lnTo>
                    <a:pt x="1988" y="8412"/>
                  </a:lnTo>
                  <a:lnTo>
                    <a:pt x="1988" y="8454"/>
                  </a:lnTo>
                  <a:lnTo>
                    <a:pt x="2155" y="8454"/>
                  </a:lnTo>
                  <a:lnTo>
                    <a:pt x="1988" y="8600"/>
                  </a:lnTo>
                  <a:lnTo>
                    <a:pt x="1883" y="8580"/>
                  </a:lnTo>
                  <a:lnTo>
                    <a:pt x="1800" y="8580"/>
                  </a:lnTo>
                  <a:lnTo>
                    <a:pt x="1695" y="8684"/>
                  </a:lnTo>
                  <a:lnTo>
                    <a:pt x="1758" y="8705"/>
                  </a:lnTo>
                  <a:lnTo>
                    <a:pt x="1842" y="8684"/>
                  </a:lnTo>
                  <a:lnTo>
                    <a:pt x="1862" y="8705"/>
                  </a:lnTo>
                  <a:lnTo>
                    <a:pt x="1737" y="8789"/>
                  </a:lnTo>
                  <a:lnTo>
                    <a:pt x="1674" y="8831"/>
                  </a:lnTo>
                  <a:lnTo>
                    <a:pt x="1632" y="8789"/>
                  </a:lnTo>
                  <a:lnTo>
                    <a:pt x="1549" y="8789"/>
                  </a:lnTo>
                  <a:lnTo>
                    <a:pt x="1549" y="8831"/>
                  </a:lnTo>
                  <a:lnTo>
                    <a:pt x="1674" y="8914"/>
                  </a:lnTo>
                  <a:lnTo>
                    <a:pt x="1800" y="8914"/>
                  </a:lnTo>
                  <a:lnTo>
                    <a:pt x="1779" y="8977"/>
                  </a:lnTo>
                  <a:lnTo>
                    <a:pt x="1862" y="9019"/>
                  </a:lnTo>
                  <a:lnTo>
                    <a:pt x="1842" y="9103"/>
                  </a:lnTo>
                  <a:lnTo>
                    <a:pt x="1695" y="9040"/>
                  </a:lnTo>
                  <a:lnTo>
                    <a:pt x="1695" y="8956"/>
                  </a:lnTo>
                  <a:lnTo>
                    <a:pt x="1590" y="8956"/>
                  </a:lnTo>
                  <a:lnTo>
                    <a:pt x="1486" y="8893"/>
                  </a:lnTo>
                  <a:lnTo>
                    <a:pt x="1465" y="8810"/>
                  </a:lnTo>
                  <a:lnTo>
                    <a:pt x="1444" y="8810"/>
                  </a:lnTo>
                  <a:lnTo>
                    <a:pt x="1423" y="8914"/>
                  </a:lnTo>
                  <a:lnTo>
                    <a:pt x="1528" y="9040"/>
                  </a:lnTo>
                  <a:lnTo>
                    <a:pt x="1632" y="9124"/>
                  </a:lnTo>
                  <a:lnTo>
                    <a:pt x="1695" y="9124"/>
                  </a:lnTo>
                  <a:lnTo>
                    <a:pt x="1758" y="9165"/>
                  </a:lnTo>
                  <a:lnTo>
                    <a:pt x="1653" y="9165"/>
                  </a:lnTo>
                  <a:lnTo>
                    <a:pt x="1486" y="9124"/>
                  </a:lnTo>
                  <a:lnTo>
                    <a:pt x="1360" y="8956"/>
                  </a:lnTo>
                  <a:lnTo>
                    <a:pt x="1277" y="8977"/>
                  </a:lnTo>
                  <a:lnTo>
                    <a:pt x="1214" y="8935"/>
                  </a:lnTo>
                  <a:lnTo>
                    <a:pt x="1067" y="8935"/>
                  </a:lnTo>
                  <a:lnTo>
                    <a:pt x="1026" y="8893"/>
                  </a:lnTo>
                  <a:lnTo>
                    <a:pt x="963" y="8935"/>
                  </a:lnTo>
                  <a:lnTo>
                    <a:pt x="1005" y="9019"/>
                  </a:lnTo>
                  <a:lnTo>
                    <a:pt x="942" y="9061"/>
                  </a:lnTo>
                  <a:lnTo>
                    <a:pt x="1026" y="9165"/>
                  </a:lnTo>
                  <a:lnTo>
                    <a:pt x="1214" y="9124"/>
                  </a:lnTo>
                  <a:lnTo>
                    <a:pt x="1235" y="9144"/>
                  </a:lnTo>
                  <a:lnTo>
                    <a:pt x="1151" y="9207"/>
                  </a:lnTo>
                  <a:lnTo>
                    <a:pt x="1214" y="9228"/>
                  </a:lnTo>
                  <a:lnTo>
                    <a:pt x="1339" y="9165"/>
                  </a:lnTo>
                  <a:lnTo>
                    <a:pt x="1423" y="9165"/>
                  </a:lnTo>
                  <a:lnTo>
                    <a:pt x="1381" y="9228"/>
                  </a:lnTo>
                  <a:lnTo>
                    <a:pt x="1214" y="9312"/>
                  </a:lnTo>
                  <a:lnTo>
                    <a:pt x="1151" y="9375"/>
                  </a:lnTo>
                  <a:lnTo>
                    <a:pt x="1026" y="9354"/>
                  </a:lnTo>
                  <a:lnTo>
                    <a:pt x="942" y="9228"/>
                  </a:lnTo>
                  <a:lnTo>
                    <a:pt x="900" y="9228"/>
                  </a:lnTo>
                  <a:lnTo>
                    <a:pt x="837" y="9270"/>
                  </a:lnTo>
                  <a:lnTo>
                    <a:pt x="753" y="9207"/>
                  </a:lnTo>
                  <a:lnTo>
                    <a:pt x="691" y="9249"/>
                  </a:lnTo>
                  <a:lnTo>
                    <a:pt x="628" y="9228"/>
                  </a:lnTo>
                  <a:lnTo>
                    <a:pt x="544" y="9270"/>
                  </a:lnTo>
                  <a:lnTo>
                    <a:pt x="586" y="9333"/>
                  </a:lnTo>
                  <a:lnTo>
                    <a:pt x="753" y="9354"/>
                  </a:lnTo>
                  <a:lnTo>
                    <a:pt x="858" y="9416"/>
                  </a:lnTo>
                  <a:lnTo>
                    <a:pt x="1005" y="9479"/>
                  </a:lnTo>
                  <a:lnTo>
                    <a:pt x="963" y="9584"/>
                  </a:lnTo>
                  <a:lnTo>
                    <a:pt x="1026" y="9668"/>
                  </a:lnTo>
                  <a:lnTo>
                    <a:pt x="921" y="9688"/>
                  </a:lnTo>
                  <a:lnTo>
                    <a:pt x="900" y="9668"/>
                  </a:lnTo>
                  <a:lnTo>
                    <a:pt x="900" y="9500"/>
                  </a:lnTo>
                  <a:lnTo>
                    <a:pt x="795" y="9479"/>
                  </a:lnTo>
                  <a:lnTo>
                    <a:pt x="691" y="9479"/>
                  </a:lnTo>
                  <a:lnTo>
                    <a:pt x="733" y="9563"/>
                  </a:lnTo>
                  <a:lnTo>
                    <a:pt x="712" y="9626"/>
                  </a:lnTo>
                  <a:lnTo>
                    <a:pt x="586" y="9542"/>
                  </a:lnTo>
                  <a:lnTo>
                    <a:pt x="481" y="9668"/>
                  </a:lnTo>
                  <a:lnTo>
                    <a:pt x="586" y="9730"/>
                  </a:lnTo>
                  <a:lnTo>
                    <a:pt x="502" y="9751"/>
                  </a:lnTo>
                  <a:lnTo>
                    <a:pt x="440" y="9772"/>
                  </a:lnTo>
                  <a:lnTo>
                    <a:pt x="398" y="9668"/>
                  </a:lnTo>
                  <a:lnTo>
                    <a:pt x="230" y="9647"/>
                  </a:lnTo>
                  <a:lnTo>
                    <a:pt x="293" y="9772"/>
                  </a:lnTo>
                  <a:lnTo>
                    <a:pt x="209" y="9793"/>
                  </a:lnTo>
                  <a:lnTo>
                    <a:pt x="189" y="9688"/>
                  </a:lnTo>
                  <a:lnTo>
                    <a:pt x="105" y="9626"/>
                  </a:lnTo>
                  <a:lnTo>
                    <a:pt x="63" y="9647"/>
                  </a:lnTo>
                  <a:lnTo>
                    <a:pt x="63" y="9688"/>
                  </a:lnTo>
                  <a:lnTo>
                    <a:pt x="168" y="9793"/>
                  </a:lnTo>
                  <a:lnTo>
                    <a:pt x="105" y="9856"/>
                  </a:lnTo>
                  <a:lnTo>
                    <a:pt x="168" y="9898"/>
                  </a:lnTo>
                  <a:lnTo>
                    <a:pt x="293" y="9877"/>
                  </a:lnTo>
                  <a:lnTo>
                    <a:pt x="481" y="9898"/>
                  </a:lnTo>
                  <a:lnTo>
                    <a:pt x="586" y="9981"/>
                  </a:lnTo>
                  <a:lnTo>
                    <a:pt x="733" y="9981"/>
                  </a:lnTo>
                  <a:lnTo>
                    <a:pt x="795" y="9940"/>
                  </a:lnTo>
                  <a:lnTo>
                    <a:pt x="858" y="9940"/>
                  </a:lnTo>
                  <a:lnTo>
                    <a:pt x="753" y="10023"/>
                  </a:lnTo>
                  <a:lnTo>
                    <a:pt x="607" y="10023"/>
                  </a:lnTo>
                  <a:lnTo>
                    <a:pt x="544" y="10065"/>
                  </a:lnTo>
                  <a:lnTo>
                    <a:pt x="377" y="9960"/>
                  </a:lnTo>
                  <a:lnTo>
                    <a:pt x="272" y="9981"/>
                  </a:lnTo>
                  <a:lnTo>
                    <a:pt x="209" y="9981"/>
                  </a:lnTo>
                  <a:lnTo>
                    <a:pt x="126" y="10023"/>
                  </a:lnTo>
                  <a:lnTo>
                    <a:pt x="0" y="10065"/>
                  </a:lnTo>
                  <a:lnTo>
                    <a:pt x="0" y="10107"/>
                  </a:lnTo>
                  <a:lnTo>
                    <a:pt x="189" y="10191"/>
                  </a:lnTo>
                  <a:lnTo>
                    <a:pt x="105" y="10274"/>
                  </a:lnTo>
                  <a:lnTo>
                    <a:pt x="209" y="10295"/>
                  </a:lnTo>
                  <a:lnTo>
                    <a:pt x="272" y="10253"/>
                  </a:lnTo>
                  <a:lnTo>
                    <a:pt x="419" y="10253"/>
                  </a:lnTo>
                  <a:lnTo>
                    <a:pt x="314" y="10316"/>
                  </a:lnTo>
                  <a:lnTo>
                    <a:pt x="126" y="10316"/>
                  </a:lnTo>
                  <a:lnTo>
                    <a:pt x="105" y="10358"/>
                  </a:lnTo>
                  <a:lnTo>
                    <a:pt x="63" y="10358"/>
                  </a:lnTo>
                  <a:lnTo>
                    <a:pt x="63" y="10379"/>
                  </a:lnTo>
                  <a:lnTo>
                    <a:pt x="126" y="10400"/>
                  </a:lnTo>
                  <a:lnTo>
                    <a:pt x="189" y="10400"/>
                  </a:lnTo>
                  <a:lnTo>
                    <a:pt x="105" y="10463"/>
                  </a:lnTo>
                  <a:lnTo>
                    <a:pt x="63" y="10484"/>
                  </a:lnTo>
                  <a:lnTo>
                    <a:pt x="63" y="10525"/>
                  </a:lnTo>
                  <a:lnTo>
                    <a:pt x="105" y="10546"/>
                  </a:lnTo>
                  <a:lnTo>
                    <a:pt x="168" y="10630"/>
                  </a:lnTo>
                  <a:lnTo>
                    <a:pt x="293" y="10630"/>
                  </a:lnTo>
                  <a:lnTo>
                    <a:pt x="335" y="10588"/>
                  </a:lnTo>
                  <a:lnTo>
                    <a:pt x="523" y="10546"/>
                  </a:lnTo>
                  <a:lnTo>
                    <a:pt x="649" y="10588"/>
                  </a:lnTo>
                  <a:lnTo>
                    <a:pt x="691" y="10609"/>
                  </a:lnTo>
                  <a:lnTo>
                    <a:pt x="753" y="10546"/>
                  </a:lnTo>
                  <a:lnTo>
                    <a:pt x="753" y="10484"/>
                  </a:lnTo>
                  <a:lnTo>
                    <a:pt x="837" y="10463"/>
                  </a:lnTo>
                  <a:lnTo>
                    <a:pt x="858" y="10525"/>
                  </a:lnTo>
                  <a:lnTo>
                    <a:pt x="963" y="10525"/>
                  </a:lnTo>
                  <a:lnTo>
                    <a:pt x="1067" y="10421"/>
                  </a:lnTo>
                  <a:lnTo>
                    <a:pt x="1130" y="10463"/>
                  </a:lnTo>
                  <a:lnTo>
                    <a:pt x="1130" y="10505"/>
                  </a:lnTo>
                  <a:lnTo>
                    <a:pt x="1046" y="10525"/>
                  </a:lnTo>
                  <a:lnTo>
                    <a:pt x="1151" y="10588"/>
                  </a:lnTo>
                  <a:lnTo>
                    <a:pt x="1214" y="10525"/>
                  </a:lnTo>
                  <a:lnTo>
                    <a:pt x="1214" y="10463"/>
                  </a:lnTo>
                  <a:lnTo>
                    <a:pt x="1277" y="10358"/>
                  </a:lnTo>
                  <a:lnTo>
                    <a:pt x="1256" y="10421"/>
                  </a:lnTo>
                  <a:lnTo>
                    <a:pt x="1339" y="10525"/>
                  </a:lnTo>
                  <a:lnTo>
                    <a:pt x="1277" y="10609"/>
                  </a:lnTo>
                  <a:lnTo>
                    <a:pt x="1130" y="10672"/>
                  </a:lnTo>
                  <a:lnTo>
                    <a:pt x="1046" y="10714"/>
                  </a:lnTo>
                  <a:lnTo>
                    <a:pt x="1109" y="10735"/>
                  </a:lnTo>
                  <a:lnTo>
                    <a:pt x="1046" y="10839"/>
                  </a:lnTo>
                  <a:lnTo>
                    <a:pt x="921" y="10839"/>
                  </a:lnTo>
                  <a:lnTo>
                    <a:pt x="921" y="10797"/>
                  </a:lnTo>
                  <a:lnTo>
                    <a:pt x="963" y="10735"/>
                  </a:lnTo>
                  <a:lnTo>
                    <a:pt x="942" y="10630"/>
                  </a:lnTo>
                  <a:lnTo>
                    <a:pt x="837" y="10609"/>
                  </a:lnTo>
                  <a:lnTo>
                    <a:pt x="733" y="10735"/>
                  </a:lnTo>
                  <a:lnTo>
                    <a:pt x="712" y="10797"/>
                  </a:lnTo>
                  <a:lnTo>
                    <a:pt x="628" y="10693"/>
                  </a:lnTo>
                  <a:lnTo>
                    <a:pt x="523" y="10672"/>
                  </a:lnTo>
                  <a:lnTo>
                    <a:pt x="419" y="10693"/>
                  </a:lnTo>
                  <a:lnTo>
                    <a:pt x="335" y="10672"/>
                  </a:lnTo>
                  <a:lnTo>
                    <a:pt x="209" y="10735"/>
                  </a:lnTo>
                  <a:lnTo>
                    <a:pt x="126" y="10735"/>
                  </a:lnTo>
                  <a:lnTo>
                    <a:pt x="63" y="10693"/>
                  </a:lnTo>
                  <a:lnTo>
                    <a:pt x="21" y="10693"/>
                  </a:lnTo>
                  <a:lnTo>
                    <a:pt x="63" y="10797"/>
                  </a:lnTo>
                  <a:lnTo>
                    <a:pt x="21" y="10839"/>
                  </a:lnTo>
                  <a:lnTo>
                    <a:pt x="84" y="10902"/>
                  </a:lnTo>
                  <a:lnTo>
                    <a:pt x="168" y="10881"/>
                  </a:lnTo>
                  <a:lnTo>
                    <a:pt x="209" y="10818"/>
                  </a:lnTo>
                  <a:lnTo>
                    <a:pt x="293" y="10818"/>
                  </a:lnTo>
                  <a:lnTo>
                    <a:pt x="209" y="10902"/>
                  </a:lnTo>
                  <a:lnTo>
                    <a:pt x="209" y="11007"/>
                  </a:lnTo>
                  <a:lnTo>
                    <a:pt x="168" y="11049"/>
                  </a:lnTo>
                  <a:lnTo>
                    <a:pt x="84" y="11007"/>
                  </a:lnTo>
                  <a:lnTo>
                    <a:pt x="126" y="11132"/>
                  </a:lnTo>
                  <a:lnTo>
                    <a:pt x="189" y="11195"/>
                  </a:lnTo>
                  <a:lnTo>
                    <a:pt x="335" y="11007"/>
                  </a:lnTo>
                  <a:lnTo>
                    <a:pt x="481" y="11049"/>
                  </a:lnTo>
                  <a:lnTo>
                    <a:pt x="419" y="11111"/>
                  </a:lnTo>
                  <a:lnTo>
                    <a:pt x="419" y="11195"/>
                  </a:lnTo>
                  <a:lnTo>
                    <a:pt x="293" y="11258"/>
                  </a:lnTo>
                  <a:lnTo>
                    <a:pt x="314" y="11300"/>
                  </a:lnTo>
                  <a:lnTo>
                    <a:pt x="398" y="11321"/>
                  </a:lnTo>
                  <a:lnTo>
                    <a:pt x="377" y="11404"/>
                  </a:lnTo>
                  <a:lnTo>
                    <a:pt x="419" y="11467"/>
                  </a:lnTo>
                  <a:lnTo>
                    <a:pt x="377" y="11572"/>
                  </a:lnTo>
                  <a:lnTo>
                    <a:pt x="419" y="11572"/>
                  </a:lnTo>
                  <a:lnTo>
                    <a:pt x="502" y="11446"/>
                  </a:lnTo>
                  <a:lnTo>
                    <a:pt x="586" y="11425"/>
                  </a:lnTo>
                  <a:lnTo>
                    <a:pt x="607" y="11300"/>
                  </a:lnTo>
                  <a:lnTo>
                    <a:pt x="816" y="11216"/>
                  </a:lnTo>
                  <a:lnTo>
                    <a:pt x="921" y="11216"/>
                  </a:lnTo>
                  <a:lnTo>
                    <a:pt x="1005" y="11195"/>
                  </a:lnTo>
                  <a:lnTo>
                    <a:pt x="942" y="11237"/>
                  </a:lnTo>
                  <a:lnTo>
                    <a:pt x="837" y="11321"/>
                  </a:lnTo>
                  <a:lnTo>
                    <a:pt x="837" y="11446"/>
                  </a:lnTo>
                  <a:lnTo>
                    <a:pt x="858" y="11530"/>
                  </a:lnTo>
                  <a:lnTo>
                    <a:pt x="795" y="11467"/>
                  </a:lnTo>
                  <a:lnTo>
                    <a:pt x="753" y="11341"/>
                  </a:lnTo>
                  <a:lnTo>
                    <a:pt x="712" y="11341"/>
                  </a:lnTo>
                  <a:lnTo>
                    <a:pt x="628" y="11467"/>
                  </a:lnTo>
                  <a:lnTo>
                    <a:pt x="586" y="11509"/>
                  </a:lnTo>
                  <a:lnTo>
                    <a:pt x="691" y="11530"/>
                  </a:lnTo>
                  <a:lnTo>
                    <a:pt x="586" y="11655"/>
                  </a:lnTo>
                  <a:lnTo>
                    <a:pt x="502" y="11655"/>
                  </a:lnTo>
                  <a:lnTo>
                    <a:pt x="481" y="11739"/>
                  </a:lnTo>
                  <a:lnTo>
                    <a:pt x="523" y="11760"/>
                  </a:lnTo>
                  <a:lnTo>
                    <a:pt x="691" y="11760"/>
                  </a:lnTo>
                  <a:lnTo>
                    <a:pt x="733" y="11823"/>
                  </a:lnTo>
                  <a:lnTo>
                    <a:pt x="607" y="11844"/>
                  </a:lnTo>
                  <a:lnTo>
                    <a:pt x="586" y="11885"/>
                  </a:lnTo>
                  <a:lnTo>
                    <a:pt x="544" y="11969"/>
                  </a:lnTo>
                  <a:lnTo>
                    <a:pt x="440" y="11885"/>
                  </a:lnTo>
                  <a:lnTo>
                    <a:pt x="398" y="11927"/>
                  </a:lnTo>
                  <a:lnTo>
                    <a:pt x="377" y="12032"/>
                  </a:lnTo>
                  <a:lnTo>
                    <a:pt x="335" y="11885"/>
                  </a:lnTo>
                  <a:lnTo>
                    <a:pt x="272" y="11948"/>
                  </a:lnTo>
                  <a:lnTo>
                    <a:pt x="168" y="12074"/>
                  </a:lnTo>
                  <a:lnTo>
                    <a:pt x="209" y="12178"/>
                  </a:lnTo>
                  <a:lnTo>
                    <a:pt x="335" y="12367"/>
                  </a:lnTo>
                  <a:lnTo>
                    <a:pt x="398" y="12262"/>
                  </a:lnTo>
                  <a:lnTo>
                    <a:pt x="419" y="12283"/>
                  </a:lnTo>
                  <a:lnTo>
                    <a:pt x="502" y="12262"/>
                  </a:lnTo>
                  <a:lnTo>
                    <a:pt x="481" y="12199"/>
                  </a:lnTo>
                  <a:lnTo>
                    <a:pt x="523" y="12095"/>
                  </a:lnTo>
                  <a:lnTo>
                    <a:pt x="649" y="12178"/>
                  </a:lnTo>
                  <a:lnTo>
                    <a:pt x="607" y="12241"/>
                  </a:lnTo>
                  <a:lnTo>
                    <a:pt x="649" y="12304"/>
                  </a:lnTo>
                  <a:lnTo>
                    <a:pt x="628" y="12388"/>
                  </a:lnTo>
                  <a:lnTo>
                    <a:pt x="586" y="12450"/>
                  </a:lnTo>
                  <a:lnTo>
                    <a:pt x="628" y="12597"/>
                  </a:lnTo>
                  <a:lnTo>
                    <a:pt x="691" y="12555"/>
                  </a:lnTo>
                  <a:lnTo>
                    <a:pt x="816" y="12513"/>
                  </a:lnTo>
                  <a:lnTo>
                    <a:pt x="900" y="12597"/>
                  </a:lnTo>
                  <a:lnTo>
                    <a:pt x="753" y="12597"/>
                  </a:lnTo>
                  <a:lnTo>
                    <a:pt x="712" y="12639"/>
                  </a:lnTo>
                  <a:lnTo>
                    <a:pt x="753" y="12722"/>
                  </a:lnTo>
                  <a:lnTo>
                    <a:pt x="753" y="12785"/>
                  </a:lnTo>
                  <a:lnTo>
                    <a:pt x="544" y="12618"/>
                  </a:lnTo>
                  <a:lnTo>
                    <a:pt x="481" y="12639"/>
                  </a:lnTo>
                  <a:lnTo>
                    <a:pt x="419" y="12597"/>
                  </a:lnTo>
                  <a:lnTo>
                    <a:pt x="314" y="12597"/>
                  </a:lnTo>
                  <a:lnTo>
                    <a:pt x="314" y="12701"/>
                  </a:lnTo>
                  <a:lnTo>
                    <a:pt x="272" y="12764"/>
                  </a:lnTo>
                  <a:lnTo>
                    <a:pt x="419" y="12994"/>
                  </a:lnTo>
                  <a:lnTo>
                    <a:pt x="523" y="13015"/>
                  </a:lnTo>
                  <a:lnTo>
                    <a:pt x="691" y="13141"/>
                  </a:lnTo>
                  <a:lnTo>
                    <a:pt x="900" y="13245"/>
                  </a:lnTo>
                  <a:lnTo>
                    <a:pt x="921" y="13308"/>
                  </a:lnTo>
                  <a:lnTo>
                    <a:pt x="858" y="13329"/>
                  </a:lnTo>
                  <a:lnTo>
                    <a:pt x="963" y="13413"/>
                  </a:lnTo>
                  <a:lnTo>
                    <a:pt x="1026" y="13392"/>
                  </a:lnTo>
                  <a:lnTo>
                    <a:pt x="1005" y="13287"/>
                  </a:lnTo>
                  <a:lnTo>
                    <a:pt x="1067" y="13287"/>
                  </a:lnTo>
                  <a:lnTo>
                    <a:pt x="1151" y="13329"/>
                  </a:lnTo>
                  <a:lnTo>
                    <a:pt x="1130" y="13350"/>
                  </a:lnTo>
                  <a:lnTo>
                    <a:pt x="1235" y="13497"/>
                  </a:lnTo>
                  <a:lnTo>
                    <a:pt x="1277" y="13434"/>
                  </a:lnTo>
                  <a:lnTo>
                    <a:pt x="1339" y="13455"/>
                  </a:lnTo>
                  <a:lnTo>
                    <a:pt x="1444" y="13413"/>
                  </a:lnTo>
                  <a:lnTo>
                    <a:pt x="1570" y="13308"/>
                  </a:lnTo>
                  <a:lnTo>
                    <a:pt x="1632" y="13287"/>
                  </a:lnTo>
                  <a:lnTo>
                    <a:pt x="1653" y="13225"/>
                  </a:lnTo>
                  <a:lnTo>
                    <a:pt x="1674" y="13245"/>
                  </a:lnTo>
                  <a:lnTo>
                    <a:pt x="1695" y="13329"/>
                  </a:lnTo>
                  <a:lnTo>
                    <a:pt x="1779" y="13329"/>
                  </a:lnTo>
                  <a:lnTo>
                    <a:pt x="1988" y="13120"/>
                  </a:lnTo>
                  <a:lnTo>
                    <a:pt x="1967" y="13078"/>
                  </a:lnTo>
                  <a:lnTo>
                    <a:pt x="1883" y="12932"/>
                  </a:lnTo>
                  <a:lnTo>
                    <a:pt x="2051" y="13036"/>
                  </a:lnTo>
                  <a:lnTo>
                    <a:pt x="2155" y="12911"/>
                  </a:lnTo>
                  <a:lnTo>
                    <a:pt x="2114" y="12890"/>
                  </a:lnTo>
                  <a:lnTo>
                    <a:pt x="2197" y="12827"/>
                  </a:lnTo>
                  <a:lnTo>
                    <a:pt x="2176" y="12764"/>
                  </a:lnTo>
                  <a:lnTo>
                    <a:pt x="2281" y="12701"/>
                  </a:lnTo>
                  <a:lnTo>
                    <a:pt x="2386" y="12681"/>
                  </a:lnTo>
                  <a:lnTo>
                    <a:pt x="2386" y="12597"/>
                  </a:lnTo>
                  <a:lnTo>
                    <a:pt x="2302" y="12492"/>
                  </a:lnTo>
                  <a:lnTo>
                    <a:pt x="2323" y="12409"/>
                  </a:lnTo>
                  <a:lnTo>
                    <a:pt x="2260" y="12304"/>
                  </a:lnTo>
                  <a:lnTo>
                    <a:pt x="2155" y="12241"/>
                  </a:lnTo>
                  <a:lnTo>
                    <a:pt x="2176" y="12157"/>
                  </a:lnTo>
                  <a:lnTo>
                    <a:pt x="2218" y="12178"/>
                  </a:lnTo>
                  <a:lnTo>
                    <a:pt x="2323" y="12304"/>
                  </a:lnTo>
                  <a:lnTo>
                    <a:pt x="2386" y="12471"/>
                  </a:lnTo>
                  <a:lnTo>
                    <a:pt x="2406" y="12492"/>
                  </a:lnTo>
                  <a:lnTo>
                    <a:pt x="2490" y="12513"/>
                  </a:lnTo>
                  <a:lnTo>
                    <a:pt x="2469" y="12576"/>
                  </a:lnTo>
                  <a:lnTo>
                    <a:pt x="2511" y="12639"/>
                  </a:lnTo>
                  <a:lnTo>
                    <a:pt x="2616" y="12597"/>
                  </a:lnTo>
                  <a:lnTo>
                    <a:pt x="2595" y="12513"/>
                  </a:lnTo>
                  <a:lnTo>
                    <a:pt x="2532" y="12492"/>
                  </a:lnTo>
                  <a:lnTo>
                    <a:pt x="2595" y="12409"/>
                  </a:lnTo>
                  <a:lnTo>
                    <a:pt x="2678" y="12492"/>
                  </a:lnTo>
                  <a:lnTo>
                    <a:pt x="2699" y="12555"/>
                  </a:lnTo>
                  <a:lnTo>
                    <a:pt x="2825" y="12409"/>
                  </a:lnTo>
                  <a:lnTo>
                    <a:pt x="2846" y="12283"/>
                  </a:lnTo>
                  <a:lnTo>
                    <a:pt x="2825" y="12178"/>
                  </a:lnTo>
                  <a:lnTo>
                    <a:pt x="2741" y="12157"/>
                  </a:lnTo>
                  <a:lnTo>
                    <a:pt x="2720" y="12074"/>
                  </a:lnTo>
                  <a:lnTo>
                    <a:pt x="2783" y="12053"/>
                  </a:lnTo>
                  <a:lnTo>
                    <a:pt x="2783" y="11990"/>
                  </a:lnTo>
                  <a:lnTo>
                    <a:pt x="2825" y="11990"/>
                  </a:lnTo>
                  <a:lnTo>
                    <a:pt x="2888" y="11948"/>
                  </a:lnTo>
                  <a:lnTo>
                    <a:pt x="2825" y="11865"/>
                  </a:lnTo>
                  <a:lnTo>
                    <a:pt x="2825" y="11760"/>
                  </a:lnTo>
                  <a:lnTo>
                    <a:pt x="2909" y="11718"/>
                  </a:lnTo>
                  <a:lnTo>
                    <a:pt x="2992" y="11781"/>
                  </a:lnTo>
                  <a:lnTo>
                    <a:pt x="2930" y="11885"/>
                  </a:lnTo>
                  <a:lnTo>
                    <a:pt x="2950" y="12032"/>
                  </a:lnTo>
                  <a:lnTo>
                    <a:pt x="2930" y="12095"/>
                  </a:lnTo>
                  <a:lnTo>
                    <a:pt x="2992" y="12199"/>
                  </a:lnTo>
                  <a:lnTo>
                    <a:pt x="3013" y="12283"/>
                  </a:lnTo>
                  <a:lnTo>
                    <a:pt x="3118" y="12409"/>
                  </a:lnTo>
                  <a:lnTo>
                    <a:pt x="3264" y="12409"/>
                  </a:lnTo>
                  <a:lnTo>
                    <a:pt x="3327" y="12450"/>
                  </a:lnTo>
                  <a:lnTo>
                    <a:pt x="3264" y="12492"/>
                  </a:lnTo>
                  <a:lnTo>
                    <a:pt x="3348" y="12555"/>
                  </a:lnTo>
                  <a:lnTo>
                    <a:pt x="3432" y="12639"/>
                  </a:lnTo>
                  <a:lnTo>
                    <a:pt x="3474" y="12555"/>
                  </a:lnTo>
                  <a:lnTo>
                    <a:pt x="3453" y="12178"/>
                  </a:lnTo>
                  <a:lnTo>
                    <a:pt x="3369" y="12032"/>
                  </a:lnTo>
                  <a:lnTo>
                    <a:pt x="3432" y="11948"/>
                  </a:lnTo>
                  <a:lnTo>
                    <a:pt x="3515" y="11885"/>
                  </a:lnTo>
                  <a:lnTo>
                    <a:pt x="3432" y="11781"/>
                  </a:lnTo>
                  <a:lnTo>
                    <a:pt x="3474" y="11718"/>
                  </a:lnTo>
                  <a:lnTo>
                    <a:pt x="3662" y="11676"/>
                  </a:lnTo>
                  <a:lnTo>
                    <a:pt x="3683" y="11593"/>
                  </a:lnTo>
                  <a:lnTo>
                    <a:pt x="3683" y="11467"/>
                  </a:lnTo>
                  <a:lnTo>
                    <a:pt x="3766" y="11321"/>
                  </a:lnTo>
                  <a:lnTo>
                    <a:pt x="3683" y="11195"/>
                  </a:lnTo>
                  <a:lnTo>
                    <a:pt x="3662" y="10923"/>
                  </a:lnTo>
                  <a:lnTo>
                    <a:pt x="3536" y="10714"/>
                  </a:lnTo>
                  <a:lnTo>
                    <a:pt x="3557" y="10609"/>
                  </a:lnTo>
                  <a:lnTo>
                    <a:pt x="3829" y="10525"/>
                  </a:lnTo>
                  <a:lnTo>
                    <a:pt x="3829" y="10358"/>
                  </a:lnTo>
                  <a:lnTo>
                    <a:pt x="3871" y="10212"/>
                  </a:lnTo>
                  <a:lnTo>
                    <a:pt x="3662" y="10002"/>
                  </a:lnTo>
                  <a:lnTo>
                    <a:pt x="3515" y="9898"/>
                  </a:lnTo>
                  <a:lnTo>
                    <a:pt x="3515" y="9688"/>
                  </a:lnTo>
                  <a:lnTo>
                    <a:pt x="3536" y="9479"/>
                  </a:lnTo>
                  <a:lnTo>
                    <a:pt x="3515" y="9249"/>
                  </a:lnTo>
                  <a:lnTo>
                    <a:pt x="3453" y="9103"/>
                  </a:lnTo>
                  <a:lnTo>
                    <a:pt x="3515" y="8914"/>
                  </a:lnTo>
                  <a:lnTo>
                    <a:pt x="3453" y="8621"/>
                  </a:lnTo>
                  <a:lnTo>
                    <a:pt x="3411" y="8308"/>
                  </a:lnTo>
                  <a:lnTo>
                    <a:pt x="3453" y="8077"/>
                  </a:lnTo>
                  <a:lnTo>
                    <a:pt x="3578" y="7847"/>
                  </a:lnTo>
                  <a:lnTo>
                    <a:pt x="3683" y="7764"/>
                  </a:lnTo>
                  <a:lnTo>
                    <a:pt x="3850" y="7784"/>
                  </a:lnTo>
                  <a:lnTo>
                    <a:pt x="4059" y="7805"/>
                  </a:lnTo>
                  <a:lnTo>
                    <a:pt x="4164" y="7680"/>
                  </a:lnTo>
                  <a:lnTo>
                    <a:pt x="4143" y="7450"/>
                  </a:lnTo>
                  <a:lnTo>
                    <a:pt x="4080" y="7366"/>
                  </a:lnTo>
                  <a:lnTo>
                    <a:pt x="4080" y="7240"/>
                  </a:lnTo>
                  <a:lnTo>
                    <a:pt x="4290" y="6738"/>
                  </a:lnTo>
                  <a:lnTo>
                    <a:pt x="4290" y="6487"/>
                  </a:lnTo>
                  <a:lnTo>
                    <a:pt x="4352" y="6215"/>
                  </a:lnTo>
                  <a:lnTo>
                    <a:pt x="4394" y="6069"/>
                  </a:lnTo>
                  <a:lnTo>
                    <a:pt x="4394" y="5901"/>
                  </a:lnTo>
                  <a:lnTo>
                    <a:pt x="4311" y="5818"/>
                  </a:lnTo>
                  <a:lnTo>
                    <a:pt x="4311" y="5692"/>
                  </a:lnTo>
                  <a:lnTo>
                    <a:pt x="4499" y="5587"/>
                  </a:lnTo>
                  <a:lnTo>
                    <a:pt x="4708" y="5567"/>
                  </a:lnTo>
                  <a:lnTo>
                    <a:pt x="4792" y="5483"/>
                  </a:lnTo>
                  <a:lnTo>
                    <a:pt x="4813" y="5357"/>
                  </a:lnTo>
                  <a:lnTo>
                    <a:pt x="4980" y="5064"/>
                  </a:lnTo>
                  <a:lnTo>
                    <a:pt x="5127" y="4855"/>
                  </a:lnTo>
                  <a:lnTo>
                    <a:pt x="5189" y="4730"/>
                  </a:lnTo>
                  <a:lnTo>
                    <a:pt x="5106" y="4541"/>
                  </a:lnTo>
                  <a:lnTo>
                    <a:pt x="5043" y="4458"/>
                  </a:lnTo>
                  <a:lnTo>
                    <a:pt x="5043" y="4206"/>
                  </a:lnTo>
                  <a:lnTo>
                    <a:pt x="5127" y="4186"/>
                  </a:lnTo>
                  <a:lnTo>
                    <a:pt x="5189" y="4081"/>
                  </a:lnTo>
                  <a:lnTo>
                    <a:pt x="5231" y="3934"/>
                  </a:lnTo>
                  <a:lnTo>
                    <a:pt x="5315" y="3893"/>
                  </a:lnTo>
                  <a:lnTo>
                    <a:pt x="5399" y="3704"/>
                  </a:lnTo>
                  <a:lnTo>
                    <a:pt x="5524" y="3600"/>
                  </a:lnTo>
                  <a:lnTo>
                    <a:pt x="5629" y="3683"/>
                  </a:lnTo>
                  <a:lnTo>
                    <a:pt x="5712" y="3725"/>
                  </a:lnTo>
                  <a:lnTo>
                    <a:pt x="5754" y="3725"/>
                  </a:lnTo>
                  <a:lnTo>
                    <a:pt x="5859" y="3621"/>
                  </a:lnTo>
                  <a:lnTo>
                    <a:pt x="5775" y="3516"/>
                  </a:lnTo>
                  <a:lnTo>
                    <a:pt x="5859" y="3474"/>
                  </a:lnTo>
                  <a:lnTo>
                    <a:pt x="5859" y="3390"/>
                  </a:lnTo>
                  <a:lnTo>
                    <a:pt x="5880" y="3349"/>
                  </a:lnTo>
                  <a:lnTo>
                    <a:pt x="5775" y="3181"/>
                  </a:lnTo>
                  <a:lnTo>
                    <a:pt x="5838" y="3160"/>
                  </a:lnTo>
                  <a:lnTo>
                    <a:pt x="6026" y="3160"/>
                  </a:lnTo>
                  <a:lnTo>
                    <a:pt x="6152" y="3077"/>
                  </a:lnTo>
                  <a:lnTo>
                    <a:pt x="6340" y="3139"/>
                  </a:lnTo>
                  <a:lnTo>
                    <a:pt x="6445" y="3202"/>
                  </a:lnTo>
                  <a:lnTo>
                    <a:pt x="6570" y="3223"/>
                  </a:lnTo>
                  <a:lnTo>
                    <a:pt x="6654" y="3286"/>
                  </a:lnTo>
                  <a:lnTo>
                    <a:pt x="6696" y="3265"/>
                  </a:lnTo>
                  <a:lnTo>
                    <a:pt x="6759" y="3307"/>
                  </a:lnTo>
                  <a:lnTo>
                    <a:pt x="6759" y="3160"/>
                  </a:lnTo>
                  <a:lnTo>
                    <a:pt x="6696" y="3077"/>
                  </a:lnTo>
                  <a:lnTo>
                    <a:pt x="6717" y="2888"/>
                  </a:lnTo>
                  <a:lnTo>
                    <a:pt x="6800" y="2846"/>
                  </a:lnTo>
                  <a:lnTo>
                    <a:pt x="6779" y="2700"/>
                  </a:lnTo>
                  <a:lnTo>
                    <a:pt x="6696" y="2658"/>
                  </a:lnTo>
                  <a:lnTo>
                    <a:pt x="6675" y="2554"/>
                  </a:lnTo>
                  <a:lnTo>
                    <a:pt x="6675" y="2554"/>
                  </a:lnTo>
                  <a:lnTo>
                    <a:pt x="6800" y="2616"/>
                  </a:lnTo>
                  <a:lnTo>
                    <a:pt x="6926" y="2574"/>
                  </a:lnTo>
                  <a:lnTo>
                    <a:pt x="6989" y="2554"/>
                  </a:lnTo>
                  <a:lnTo>
                    <a:pt x="7010" y="2533"/>
                  </a:lnTo>
                  <a:lnTo>
                    <a:pt x="7072" y="2533"/>
                  </a:lnTo>
                  <a:lnTo>
                    <a:pt x="7093" y="2512"/>
                  </a:lnTo>
                  <a:lnTo>
                    <a:pt x="7072" y="2428"/>
                  </a:lnTo>
                  <a:lnTo>
                    <a:pt x="7093" y="2323"/>
                  </a:lnTo>
                  <a:lnTo>
                    <a:pt x="7177" y="2261"/>
                  </a:lnTo>
                  <a:lnTo>
                    <a:pt x="7282" y="2261"/>
                  </a:lnTo>
                  <a:lnTo>
                    <a:pt x="7344" y="2407"/>
                  </a:lnTo>
                  <a:lnTo>
                    <a:pt x="7616" y="2616"/>
                  </a:lnTo>
                  <a:lnTo>
                    <a:pt x="7637" y="2742"/>
                  </a:lnTo>
                  <a:lnTo>
                    <a:pt x="7742" y="2846"/>
                  </a:lnTo>
                  <a:lnTo>
                    <a:pt x="7909" y="2930"/>
                  </a:lnTo>
                  <a:lnTo>
                    <a:pt x="8160" y="2930"/>
                  </a:lnTo>
                  <a:lnTo>
                    <a:pt x="8328" y="2784"/>
                  </a:lnTo>
                  <a:lnTo>
                    <a:pt x="8391" y="2700"/>
                  </a:lnTo>
                  <a:lnTo>
                    <a:pt x="8495" y="2700"/>
                  </a:lnTo>
                  <a:lnTo>
                    <a:pt x="8704" y="2846"/>
                  </a:lnTo>
                  <a:lnTo>
                    <a:pt x="8851" y="2867"/>
                  </a:lnTo>
                  <a:lnTo>
                    <a:pt x="8893" y="2742"/>
                  </a:lnTo>
                  <a:lnTo>
                    <a:pt x="8976" y="2679"/>
                  </a:lnTo>
                  <a:lnTo>
                    <a:pt x="9060" y="2616"/>
                  </a:lnTo>
                  <a:lnTo>
                    <a:pt x="9165" y="2616"/>
                  </a:lnTo>
                  <a:lnTo>
                    <a:pt x="9269" y="2554"/>
                  </a:lnTo>
                  <a:lnTo>
                    <a:pt x="9311" y="2470"/>
                  </a:lnTo>
                  <a:lnTo>
                    <a:pt x="9269" y="2365"/>
                  </a:lnTo>
                  <a:lnTo>
                    <a:pt x="9207" y="2219"/>
                  </a:lnTo>
                  <a:lnTo>
                    <a:pt x="9228" y="1905"/>
                  </a:lnTo>
                  <a:lnTo>
                    <a:pt x="9290" y="1821"/>
                  </a:lnTo>
                  <a:lnTo>
                    <a:pt x="9228" y="1717"/>
                  </a:lnTo>
                  <a:lnTo>
                    <a:pt x="9290" y="1696"/>
                  </a:lnTo>
                  <a:lnTo>
                    <a:pt x="9395" y="1570"/>
                  </a:lnTo>
                  <a:lnTo>
                    <a:pt x="9374" y="1507"/>
                  </a:lnTo>
                  <a:lnTo>
                    <a:pt x="9500" y="1424"/>
                  </a:lnTo>
                  <a:lnTo>
                    <a:pt x="9646" y="1486"/>
                  </a:lnTo>
                  <a:lnTo>
                    <a:pt x="9730" y="1466"/>
                  </a:lnTo>
                  <a:lnTo>
                    <a:pt x="9730" y="1403"/>
                  </a:lnTo>
                  <a:lnTo>
                    <a:pt x="9813" y="1298"/>
                  </a:lnTo>
                  <a:lnTo>
                    <a:pt x="10065" y="1298"/>
                  </a:lnTo>
                  <a:lnTo>
                    <a:pt x="10169" y="1382"/>
                  </a:lnTo>
                  <a:lnTo>
                    <a:pt x="10316" y="1528"/>
                  </a:lnTo>
                  <a:lnTo>
                    <a:pt x="10378" y="1633"/>
                  </a:lnTo>
                  <a:lnTo>
                    <a:pt x="10525" y="1654"/>
                  </a:lnTo>
                  <a:lnTo>
                    <a:pt x="10692" y="1696"/>
                  </a:lnTo>
                  <a:lnTo>
                    <a:pt x="10755" y="1800"/>
                  </a:lnTo>
                  <a:lnTo>
                    <a:pt x="10860" y="1905"/>
                  </a:lnTo>
                  <a:lnTo>
                    <a:pt x="10839" y="2030"/>
                  </a:lnTo>
                  <a:lnTo>
                    <a:pt x="10734" y="2177"/>
                  </a:lnTo>
                  <a:lnTo>
                    <a:pt x="10755" y="2428"/>
                  </a:lnTo>
                  <a:lnTo>
                    <a:pt x="10839" y="2428"/>
                  </a:lnTo>
                  <a:lnTo>
                    <a:pt x="10839" y="2219"/>
                  </a:lnTo>
                  <a:lnTo>
                    <a:pt x="10985" y="2051"/>
                  </a:lnTo>
                  <a:lnTo>
                    <a:pt x="11111" y="2030"/>
                  </a:lnTo>
                  <a:lnTo>
                    <a:pt x="11194" y="1926"/>
                  </a:lnTo>
                  <a:lnTo>
                    <a:pt x="11194" y="1779"/>
                  </a:lnTo>
                  <a:lnTo>
                    <a:pt x="11299" y="1738"/>
                  </a:lnTo>
                  <a:lnTo>
                    <a:pt x="11404" y="1800"/>
                  </a:lnTo>
                  <a:lnTo>
                    <a:pt x="11487" y="1717"/>
                  </a:lnTo>
                  <a:lnTo>
                    <a:pt x="11487" y="1591"/>
                  </a:lnTo>
                  <a:lnTo>
                    <a:pt x="11425" y="1591"/>
                  </a:lnTo>
                  <a:lnTo>
                    <a:pt x="11362" y="1507"/>
                  </a:lnTo>
                  <a:lnTo>
                    <a:pt x="11299" y="1507"/>
                  </a:lnTo>
                  <a:lnTo>
                    <a:pt x="11278" y="1528"/>
                  </a:lnTo>
                  <a:lnTo>
                    <a:pt x="11278" y="1612"/>
                  </a:lnTo>
                  <a:lnTo>
                    <a:pt x="11215" y="1570"/>
                  </a:lnTo>
                  <a:lnTo>
                    <a:pt x="11194" y="1507"/>
                  </a:lnTo>
                  <a:lnTo>
                    <a:pt x="11153" y="1507"/>
                  </a:lnTo>
                  <a:lnTo>
                    <a:pt x="11153" y="1570"/>
                  </a:lnTo>
                  <a:lnTo>
                    <a:pt x="11111" y="1696"/>
                  </a:lnTo>
                  <a:lnTo>
                    <a:pt x="11090" y="1654"/>
                  </a:lnTo>
                  <a:lnTo>
                    <a:pt x="11048" y="1591"/>
                  </a:lnTo>
                  <a:lnTo>
                    <a:pt x="10964" y="1633"/>
                  </a:lnTo>
                  <a:lnTo>
                    <a:pt x="10943" y="1696"/>
                  </a:lnTo>
                  <a:lnTo>
                    <a:pt x="10901" y="1612"/>
                  </a:lnTo>
                  <a:lnTo>
                    <a:pt x="10881" y="1486"/>
                  </a:lnTo>
                  <a:lnTo>
                    <a:pt x="10839" y="1486"/>
                  </a:lnTo>
                  <a:lnTo>
                    <a:pt x="10776" y="1361"/>
                  </a:lnTo>
                  <a:lnTo>
                    <a:pt x="10734" y="1319"/>
                  </a:lnTo>
                  <a:lnTo>
                    <a:pt x="10650" y="1319"/>
                  </a:lnTo>
                  <a:lnTo>
                    <a:pt x="10567" y="1298"/>
                  </a:lnTo>
                  <a:lnTo>
                    <a:pt x="10420" y="1277"/>
                  </a:lnTo>
                  <a:lnTo>
                    <a:pt x="10357" y="1193"/>
                  </a:lnTo>
                  <a:lnTo>
                    <a:pt x="10378" y="1173"/>
                  </a:lnTo>
                  <a:lnTo>
                    <a:pt x="10546" y="1214"/>
                  </a:lnTo>
                  <a:lnTo>
                    <a:pt x="10692" y="1193"/>
                  </a:lnTo>
                  <a:lnTo>
                    <a:pt x="10797" y="1214"/>
                  </a:lnTo>
                  <a:lnTo>
                    <a:pt x="11048" y="1256"/>
                  </a:lnTo>
                  <a:lnTo>
                    <a:pt x="11194" y="1193"/>
                  </a:lnTo>
                  <a:lnTo>
                    <a:pt x="11299" y="984"/>
                  </a:lnTo>
                  <a:lnTo>
                    <a:pt x="11508" y="942"/>
                  </a:lnTo>
                  <a:lnTo>
                    <a:pt x="11613" y="859"/>
                  </a:lnTo>
                  <a:lnTo>
                    <a:pt x="11613" y="838"/>
                  </a:lnTo>
                  <a:lnTo>
                    <a:pt x="11529" y="796"/>
                  </a:lnTo>
                  <a:lnTo>
                    <a:pt x="11508" y="754"/>
                  </a:lnTo>
                  <a:lnTo>
                    <a:pt x="11425" y="733"/>
                  </a:lnTo>
                  <a:lnTo>
                    <a:pt x="11320" y="754"/>
                  </a:lnTo>
                  <a:lnTo>
                    <a:pt x="11194" y="608"/>
                  </a:lnTo>
                  <a:lnTo>
                    <a:pt x="11111" y="608"/>
                  </a:lnTo>
                  <a:lnTo>
                    <a:pt x="11006" y="733"/>
                  </a:lnTo>
                  <a:lnTo>
                    <a:pt x="10964" y="733"/>
                  </a:lnTo>
                  <a:lnTo>
                    <a:pt x="10943" y="691"/>
                  </a:lnTo>
                  <a:lnTo>
                    <a:pt x="11048" y="649"/>
                  </a:lnTo>
                  <a:lnTo>
                    <a:pt x="11048" y="566"/>
                  </a:lnTo>
                  <a:lnTo>
                    <a:pt x="10943" y="524"/>
                  </a:lnTo>
                  <a:lnTo>
                    <a:pt x="10901" y="482"/>
                  </a:lnTo>
                  <a:lnTo>
                    <a:pt x="10839" y="482"/>
                  </a:lnTo>
                  <a:lnTo>
                    <a:pt x="10776" y="608"/>
                  </a:lnTo>
                  <a:lnTo>
                    <a:pt x="10734" y="608"/>
                  </a:lnTo>
                  <a:lnTo>
                    <a:pt x="10734" y="524"/>
                  </a:lnTo>
                  <a:lnTo>
                    <a:pt x="10671" y="545"/>
                  </a:lnTo>
                  <a:lnTo>
                    <a:pt x="10650" y="587"/>
                  </a:lnTo>
                  <a:lnTo>
                    <a:pt x="10588" y="587"/>
                  </a:lnTo>
                  <a:lnTo>
                    <a:pt x="10567" y="545"/>
                  </a:lnTo>
                  <a:lnTo>
                    <a:pt x="10650" y="482"/>
                  </a:lnTo>
                  <a:lnTo>
                    <a:pt x="10650" y="419"/>
                  </a:lnTo>
                  <a:lnTo>
                    <a:pt x="10546" y="357"/>
                  </a:lnTo>
                  <a:lnTo>
                    <a:pt x="10420" y="357"/>
                  </a:lnTo>
                  <a:lnTo>
                    <a:pt x="10357" y="377"/>
                  </a:lnTo>
                  <a:lnTo>
                    <a:pt x="10337" y="545"/>
                  </a:lnTo>
                  <a:lnTo>
                    <a:pt x="10253" y="587"/>
                  </a:lnTo>
                  <a:lnTo>
                    <a:pt x="10253" y="649"/>
                  </a:lnTo>
                  <a:lnTo>
                    <a:pt x="10316" y="796"/>
                  </a:lnTo>
                  <a:lnTo>
                    <a:pt x="10316" y="880"/>
                  </a:lnTo>
                  <a:lnTo>
                    <a:pt x="10253" y="942"/>
                  </a:lnTo>
                  <a:lnTo>
                    <a:pt x="10211" y="838"/>
                  </a:lnTo>
                  <a:lnTo>
                    <a:pt x="10127" y="838"/>
                  </a:lnTo>
                  <a:lnTo>
                    <a:pt x="10127" y="859"/>
                  </a:lnTo>
                  <a:lnTo>
                    <a:pt x="10023" y="838"/>
                  </a:lnTo>
                  <a:lnTo>
                    <a:pt x="9897" y="901"/>
                  </a:lnTo>
                  <a:lnTo>
                    <a:pt x="9897" y="901"/>
                  </a:lnTo>
                  <a:lnTo>
                    <a:pt x="10002" y="754"/>
                  </a:lnTo>
                  <a:lnTo>
                    <a:pt x="10065" y="733"/>
                  </a:lnTo>
                  <a:lnTo>
                    <a:pt x="10127" y="608"/>
                  </a:lnTo>
                  <a:lnTo>
                    <a:pt x="10127" y="566"/>
                  </a:lnTo>
                  <a:lnTo>
                    <a:pt x="10065" y="566"/>
                  </a:lnTo>
                  <a:lnTo>
                    <a:pt x="9960" y="649"/>
                  </a:lnTo>
                  <a:lnTo>
                    <a:pt x="9897" y="649"/>
                  </a:lnTo>
                  <a:lnTo>
                    <a:pt x="9918" y="587"/>
                  </a:lnTo>
                  <a:lnTo>
                    <a:pt x="10002" y="524"/>
                  </a:lnTo>
                  <a:lnTo>
                    <a:pt x="10002" y="482"/>
                  </a:lnTo>
                  <a:lnTo>
                    <a:pt x="9897" y="461"/>
                  </a:lnTo>
                  <a:lnTo>
                    <a:pt x="9855" y="419"/>
                  </a:lnTo>
                  <a:lnTo>
                    <a:pt x="9960" y="377"/>
                  </a:lnTo>
                  <a:lnTo>
                    <a:pt x="10002" y="419"/>
                  </a:lnTo>
                  <a:lnTo>
                    <a:pt x="10127" y="419"/>
                  </a:lnTo>
                  <a:lnTo>
                    <a:pt x="10169" y="231"/>
                  </a:lnTo>
                  <a:lnTo>
                    <a:pt x="10169" y="168"/>
                  </a:lnTo>
                  <a:lnTo>
                    <a:pt x="10044" y="210"/>
                  </a:lnTo>
                  <a:lnTo>
                    <a:pt x="10002" y="147"/>
                  </a:lnTo>
                  <a:lnTo>
                    <a:pt x="10023" y="64"/>
                  </a:lnTo>
                  <a:lnTo>
                    <a:pt x="10002" y="1"/>
                  </a:lnTo>
                  <a:lnTo>
                    <a:pt x="9918" y="64"/>
                  </a:lnTo>
                  <a:lnTo>
                    <a:pt x="9855" y="64"/>
                  </a:lnTo>
                  <a:lnTo>
                    <a:pt x="97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76"/>
            <p:cNvSpPr/>
            <p:nvPr/>
          </p:nvSpPr>
          <p:spPr>
            <a:xfrm>
              <a:off x="3810372" y="2589242"/>
              <a:ext cx="68528" cy="147786"/>
            </a:xfrm>
            <a:custGeom>
              <a:avLst/>
              <a:gdLst/>
              <a:ahLst/>
              <a:cxnLst/>
              <a:rect l="l" t="t" r="r" b="b"/>
              <a:pathLst>
                <a:path w="5755" h="12995" extrusionOk="0">
                  <a:moveTo>
                    <a:pt x="3788" y="1"/>
                  </a:moveTo>
                  <a:lnTo>
                    <a:pt x="3725" y="21"/>
                  </a:lnTo>
                  <a:lnTo>
                    <a:pt x="3599" y="63"/>
                  </a:lnTo>
                  <a:lnTo>
                    <a:pt x="3474" y="1"/>
                  </a:lnTo>
                  <a:lnTo>
                    <a:pt x="3474" y="1"/>
                  </a:lnTo>
                  <a:lnTo>
                    <a:pt x="3495" y="105"/>
                  </a:lnTo>
                  <a:lnTo>
                    <a:pt x="3578" y="147"/>
                  </a:lnTo>
                  <a:lnTo>
                    <a:pt x="3599" y="293"/>
                  </a:lnTo>
                  <a:lnTo>
                    <a:pt x="3516" y="335"/>
                  </a:lnTo>
                  <a:lnTo>
                    <a:pt x="3495" y="524"/>
                  </a:lnTo>
                  <a:lnTo>
                    <a:pt x="3558" y="607"/>
                  </a:lnTo>
                  <a:lnTo>
                    <a:pt x="3558" y="754"/>
                  </a:lnTo>
                  <a:lnTo>
                    <a:pt x="3495" y="712"/>
                  </a:lnTo>
                  <a:lnTo>
                    <a:pt x="3453" y="733"/>
                  </a:lnTo>
                  <a:lnTo>
                    <a:pt x="3369" y="670"/>
                  </a:lnTo>
                  <a:lnTo>
                    <a:pt x="3244" y="649"/>
                  </a:lnTo>
                  <a:lnTo>
                    <a:pt x="3139" y="586"/>
                  </a:lnTo>
                  <a:lnTo>
                    <a:pt x="2951" y="524"/>
                  </a:lnTo>
                  <a:lnTo>
                    <a:pt x="2825" y="607"/>
                  </a:lnTo>
                  <a:lnTo>
                    <a:pt x="2637" y="607"/>
                  </a:lnTo>
                  <a:lnTo>
                    <a:pt x="2574" y="628"/>
                  </a:lnTo>
                  <a:lnTo>
                    <a:pt x="2679" y="796"/>
                  </a:lnTo>
                  <a:lnTo>
                    <a:pt x="2658" y="837"/>
                  </a:lnTo>
                  <a:lnTo>
                    <a:pt x="2658" y="921"/>
                  </a:lnTo>
                  <a:lnTo>
                    <a:pt x="2574" y="963"/>
                  </a:lnTo>
                  <a:lnTo>
                    <a:pt x="2658" y="1068"/>
                  </a:lnTo>
                  <a:lnTo>
                    <a:pt x="2553" y="1172"/>
                  </a:lnTo>
                  <a:lnTo>
                    <a:pt x="2511" y="1172"/>
                  </a:lnTo>
                  <a:lnTo>
                    <a:pt x="2428" y="1130"/>
                  </a:lnTo>
                  <a:lnTo>
                    <a:pt x="2323" y="1047"/>
                  </a:lnTo>
                  <a:lnTo>
                    <a:pt x="2198" y="1151"/>
                  </a:lnTo>
                  <a:lnTo>
                    <a:pt x="2114" y="1340"/>
                  </a:lnTo>
                  <a:lnTo>
                    <a:pt x="2030" y="1381"/>
                  </a:lnTo>
                  <a:lnTo>
                    <a:pt x="1988" y="1528"/>
                  </a:lnTo>
                  <a:lnTo>
                    <a:pt x="1926" y="1633"/>
                  </a:lnTo>
                  <a:lnTo>
                    <a:pt x="1842" y="1653"/>
                  </a:lnTo>
                  <a:lnTo>
                    <a:pt x="1842" y="1905"/>
                  </a:lnTo>
                  <a:lnTo>
                    <a:pt x="1905" y="1988"/>
                  </a:lnTo>
                  <a:lnTo>
                    <a:pt x="1988" y="2177"/>
                  </a:lnTo>
                  <a:lnTo>
                    <a:pt x="1926" y="2302"/>
                  </a:lnTo>
                  <a:lnTo>
                    <a:pt x="1779" y="2511"/>
                  </a:lnTo>
                  <a:lnTo>
                    <a:pt x="1612" y="2804"/>
                  </a:lnTo>
                  <a:lnTo>
                    <a:pt x="1591" y="2930"/>
                  </a:lnTo>
                  <a:lnTo>
                    <a:pt x="1507" y="3014"/>
                  </a:lnTo>
                  <a:lnTo>
                    <a:pt x="1298" y="3034"/>
                  </a:lnTo>
                  <a:lnTo>
                    <a:pt x="1110" y="3139"/>
                  </a:lnTo>
                  <a:lnTo>
                    <a:pt x="1110" y="3265"/>
                  </a:lnTo>
                  <a:lnTo>
                    <a:pt x="1193" y="3348"/>
                  </a:lnTo>
                  <a:lnTo>
                    <a:pt x="1193" y="3516"/>
                  </a:lnTo>
                  <a:lnTo>
                    <a:pt x="1151" y="3662"/>
                  </a:lnTo>
                  <a:lnTo>
                    <a:pt x="1089" y="3934"/>
                  </a:lnTo>
                  <a:lnTo>
                    <a:pt x="1089" y="4185"/>
                  </a:lnTo>
                  <a:lnTo>
                    <a:pt x="879" y="4687"/>
                  </a:lnTo>
                  <a:lnTo>
                    <a:pt x="879" y="4813"/>
                  </a:lnTo>
                  <a:lnTo>
                    <a:pt x="942" y="4897"/>
                  </a:lnTo>
                  <a:lnTo>
                    <a:pt x="963" y="5127"/>
                  </a:lnTo>
                  <a:lnTo>
                    <a:pt x="858" y="5252"/>
                  </a:lnTo>
                  <a:lnTo>
                    <a:pt x="649" y="5231"/>
                  </a:lnTo>
                  <a:lnTo>
                    <a:pt x="482" y="5211"/>
                  </a:lnTo>
                  <a:lnTo>
                    <a:pt x="377" y="5294"/>
                  </a:lnTo>
                  <a:lnTo>
                    <a:pt x="252" y="5524"/>
                  </a:lnTo>
                  <a:lnTo>
                    <a:pt x="210" y="5755"/>
                  </a:lnTo>
                  <a:lnTo>
                    <a:pt x="252" y="6068"/>
                  </a:lnTo>
                  <a:lnTo>
                    <a:pt x="314" y="6361"/>
                  </a:lnTo>
                  <a:lnTo>
                    <a:pt x="252" y="6550"/>
                  </a:lnTo>
                  <a:lnTo>
                    <a:pt x="314" y="6696"/>
                  </a:lnTo>
                  <a:lnTo>
                    <a:pt x="335" y="6926"/>
                  </a:lnTo>
                  <a:lnTo>
                    <a:pt x="314" y="7135"/>
                  </a:lnTo>
                  <a:lnTo>
                    <a:pt x="314" y="7345"/>
                  </a:lnTo>
                  <a:lnTo>
                    <a:pt x="461" y="7449"/>
                  </a:lnTo>
                  <a:lnTo>
                    <a:pt x="670" y="7659"/>
                  </a:lnTo>
                  <a:lnTo>
                    <a:pt x="628" y="7805"/>
                  </a:lnTo>
                  <a:lnTo>
                    <a:pt x="628" y="7972"/>
                  </a:lnTo>
                  <a:lnTo>
                    <a:pt x="356" y="8056"/>
                  </a:lnTo>
                  <a:lnTo>
                    <a:pt x="335" y="8161"/>
                  </a:lnTo>
                  <a:lnTo>
                    <a:pt x="461" y="8370"/>
                  </a:lnTo>
                  <a:lnTo>
                    <a:pt x="482" y="8642"/>
                  </a:lnTo>
                  <a:lnTo>
                    <a:pt x="565" y="8768"/>
                  </a:lnTo>
                  <a:lnTo>
                    <a:pt x="482" y="8914"/>
                  </a:lnTo>
                  <a:lnTo>
                    <a:pt x="482" y="9040"/>
                  </a:lnTo>
                  <a:lnTo>
                    <a:pt x="461" y="9123"/>
                  </a:lnTo>
                  <a:lnTo>
                    <a:pt x="273" y="9165"/>
                  </a:lnTo>
                  <a:lnTo>
                    <a:pt x="231" y="9228"/>
                  </a:lnTo>
                  <a:lnTo>
                    <a:pt x="314" y="9332"/>
                  </a:lnTo>
                  <a:lnTo>
                    <a:pt x="231" y="9395"/>
                  </a:lnTo>
                  <a:lnTo>
                    <a:pt x="168" y="9479"/>
                  </a:lnTo>
                  <a:lnTo>
                    <a:pt x="252" y="9625"/>
                  </a:lnTo>
                  <a:lnTo>
                    <a:pt x="273" y="10002"/>
                  </a:lnTo>
                  <a:lnTo>
                    <a:pt x="231" y="10086"/>
                  </a:lnTo>
                  <a:lnTo>
                    <a:pt x="147" y="10002"/>
                  </a:lnTo>
                  <a:lnTo>
                    <a:pt x="63" y="9939"/>
                  </a:lnTo>
                  <a:lnTo>
                    <a:pt x="63" y="9960"/>
                  </a:lnTo>
                  <a:lnTo>
                    <a:pt x="1" y="10023"/>
                  </a:lnTo>
                  <a:lnTo>
                    <a:pt x="21" y="10253"/>
                  </a:lnTo>
                  <a:lnTo>
                    <a:pt x="42" y="10337"/>
                  </a:lnTo>
                  <a:lnTo>
                    <a:pt x="63" y="10525"/>
                  </a:lnTo>
                  <a:lnTo>
                    <a:pt x="147" y="10546"/>
                  </a:lnTo>
                  <a:lnTo>
                    <a:pt x="168" y="10588"/>
                  </a:lnTo>
                  <a:lnTo>
                    <a:pt x="147" y="10734"/>
                  </a:lnTo>
                  <a:lnTo>
                    <a:pt x="273" y="10672"/>
                  </a:lnTo>
                  <a:lnTo>
                    <a:pt x="210" y="10567"/>
                  </a:lnTo>
                  <a:lnTo>
                    <a:pt x="231" y="10483"/>
                  </a:lnTo>
                  <a:lnTo>
                    <a:pt x="273" y="10483"/>
                  </a:lnTo>
                  <a:lnTo>
                    <a:pt x="252" y="10546"/>
                  </a:lnTo>
                  <a:lnTo>
                    <a:pt x="335" y="10588"/>
                  </a:lnTo>
                  <a:lnTo>
                    <a:pt x="377" y="10672"/>
                  </a:lnTo>
                  <a:lnTo>
                    <a:pt x="252" y="10755"/>
                  </a:lnTo>
                  <a:lnTo>
                    <a:pt x="231" y="10860"/>
                  </a:lnTo>
                  <a:lnTo>
                    <a:pt x="273" y="10944"/>
                  </a:lnTo>
                  <a:lnTo>
                    <a:pt x="252" y="11069"/>
                  </a:lnTo>
                  <a:lnTo>
                    <a:pt x="210" y="11111"/>
                  </a:lnTo>
                  <a:lnTo>
                    <a:pt x="273" y="11216"/>
                  </a:lnTo>
                  <a:lnTo>
                    <a:pt x="356" y="11257"/>
                  </a:lnTo>
                  <a:lnTo>
                    <a:pt x="440" y="11383"/>
                  </a:lnTo>
                  <a:lnTo>
                    <a:pt x="482" y="11425"/>
                  </a:lnTo>
                  <a:lnTo>
                    <a:pt x="586" y="11634"/>
                  </a:lnTo>
                  <a:lnTo>
                    <a:pt x="586" y="11801"/>
                  </a:lnTo>
                  <a:lnTo>
                    <a:pt x="733" y="11843"/>
                  </a:lnTo>
                  <a:lnTo>
                    <a:pt x="754" y="11948"/>
                  </a:lnTo>
                  <a:lnTo>
                    <a:pt x="858" y="12094"/>
                  </a:lnTo>
                  <a:lnTo>
                    <a:pt x="984" y="12011"/>
                  </a:lnTo>
                  <a:lnTo>
                    <a:pt x="1005" y="12136"/>
                  </a:lnTo>
                  <a:lnTo>
                    <a:pt x="942" y="12304"/>
                  </a:lnTo>
                  <a:lnTo>
                    <a:pt x="775" y="12325"/>
                  </a:lnTo>
                  <a:lnTo>
                    <a:pt x="754" y="12366"/>
                  </a:lnTo>
                  <a:lnTo>
                    <a:pt x="838" y="12429"/>
                  </a:lnTo>
                  <a:lnTo>
                    <a:pt x="858" y="12534"/>
                  </a:lnTo>
                  <a:lnTo>
                    <a:pt x="984" y="12555"/>
                  </a:lnTo>
                  <a:lnTo>
                    <a:pt x="1047" y="12848"/>
                  </a:lnTo>
                  <a:lnTo>
                    <a:pt x="963" y="12952"/>
                  </a:lnTo>
                  <a:lnTo>
                    <a:pt x="1005" y="12994"/>
                  </a:lnTo>
                  <a:lnTo>
                    <a:pt x="1151" y="12994"/>
                  </a:lnTo>
                  <a:lnTo>
                    <a:pt x="1423" y="12931"/>
                  </a:lnTo>
                  <a:lnTo>
                    <a:pt x="1570" y="12973"/>
                  </a:lnTo>
                  <a:lnTo>
                    <a:pt x="1695" y="12869"/>
                  </a:lnTo>
                  <a:lnTo>
                    <a:pt x="1674" y="12764"/>
                  </a:lnTo>
                  <a:lnTo>
                    <a:pt x="1612" y="12701"/>
                  </a:lnTo>
                  <a:lnTo>
                    <a:pt x="1695" y="12534"/>
                  </a:lnTo>
                  <a:lnTo>
                    <a:pt x="1884" y="12513"/>
                  </a:lnTo>
                  <a:lnTo>
                    <a:pt x="1905" y="12325"/>
                  </a:lnTo>
                  <a:lnTo>
                    <a:pt x="1926" y="12408"/>
                  </a:lnTo>
                  <a:lnTo>
                    <a:pt x="2135" y="12450"/>
                  </a:lnTo>
                  <a:lnTo>
                    <a:pt x="2260" y="12366"/>
                  </a:lnTo>
                  <a:lnTo>
                    <a:pt x="2365" y="12429"/>
                  </a:lnTo>
                  <a:lnTo>
                    <a:pt x="2449" y="12513"/>
                  </a:lnTo>
                  <a:lnTo>
                    <a:pt x="2553" y="12345"/>
                  </a:lnTo>
                  <a:lnTo>
                    <a:pt x="2616" y="12115"/>
                  </a:lnTo>
                  <a:lnTo>
                    <a:pt x="2679" y="12032"/>
                  </a:lnTo>
                  <a:lnTo>
                    <a:pt x="2721" y="11739"/>
                  </a:lnTo>
                  <a:lnTo>
                    <a:pt x="2762" y="11634"/>
                  </a:lnTo>
                  <a:lnTo>
                    <a:pt x="2658" y="11571"/>
                  </a:lnTo>
                  <a:lnTo>
                    <a:pt x="2679" y="11467"/>
                  </a:lnTo>
                  <a:lnTo>
                    <a:pt x="2783" y="11320"/>
                  </a:lnTo>
                  <a:lnTo>
                    <a:pt x="2679" y="11216"/>
                  </a:lnTo>
                  <a:lnTo>
                    <a:pt x="2783" y="11111"/>
                  </a:lnTo>
                  <a:lnTo>
                    <a:pt x="2658" y="11048"/>
                  </a:lnTo>
                  <a:lnTo>
                    <a:pt x="2721" y="10965"/>
                  </a:lnTo>
                  <a:lnTo>
                    <a:pt x="2658" y="10839"/>
                  </a:lnTo>
                  <a:lnTo>
                    <a:pt x="2762" y="10881"/>
                  </a:lnTo>
                  <a:lnTo>
                    <a:pt x="2930" y="10860"/>
                  </a:lnTo>
                  <a:lnTo>
                    <a:pt x="2783" y="10755"/>
                  </a:lnTo>
                  <a:lnTo>
                    <a:pt x="2846" y="10609"/>
                  </a:lnTo>
                  <a:lnTo>
                    <a:pt x="2846" y="10546"/>
                  </a:lnTo>
                  <a:lnTo>
                    <a:pt x="2658" y="10483"/>
                  </a:lnTo>
                  <a:lnTo>
                    <a:pt x="2888" y="10483"/>
                  </a:lnTo>
                  <a:lnTo>
                    <a:pt x="2762" y="10358"/>
                  </a:lnTo>
                  <a:lnTo>
                    <a:pt x="2679" y="10358"/>
                  </a:lnTo>
                  <a:lnTo>
                    <a:pt x="2742" y="10274"/>
                  </a:lnTo>
                  <a:lnTo>
                    <a:pt x="2783" y="10274"/>
                  </a:lnTo>
                  <a:lnTo>
                    <a:pt x="2825" y="10316"/>
                  </a:lnTo>
                  <a:lnTo>
                    <a:pt x="2888" y="10232"/>
                  </a:lnTo>
                  <a:lnTo>
                    <a:pt x="2867" y="10148"/>
                  </a:lnTo>
                  <a:lnTo>
                    <a:pt x="2972" y="10232"/>
                  </a:lnTo>
                  <a:lnTo>
                    <a:pt x="2993" y="10128"/>
                  </a:lnTo>
                  <a:lnTo>
                    <a:pt x="3076" y="10023"/>
                  </a:lnTo>
                  <a:lnTo>
                    <a:pt x="3160" y="10023"/>
                  </a:lnTo>
                  <a:lnTo>
                    <a:pt x="3139" y="9939"/>
                  </a:lnTo>
                  <a:lnTo>
                    <a:pt x="3181" y="9897"/>
                  </a:lnTo>
                  <a:lnTo>
                    <a:pt x="3202" y="9939"/>
                  </a:lnTo>
                  <a:lnTo>
                    <a:pt x="3181" y="10044"/>
                  </a:lnTo>
                  <a:lnTo>
                    <a:pt x="3265" y="10044"/>
                  </a:lnTo>
                  <a:lnTo>
                    <a:pt x="3369" y="9897"/>
                  </a:lnTo>
                  <a:lnTo>
                    <a:pt x="3453" y="9897"/>
                  </a:lnTo>
                  <a:lnTo>
                    <a:pt x="3516" y="9835"/>
                  </a:lnTo>
                  <a:lnTo>
                    <a:pt x="3495" y="9730"/>
                  </a:lnTo>
                  <a:lnTo>
                    <a:pt x="3411" y="9646"/>
                  </a:lnTo>
                  <a:lnTo>
                    <a:pt x="3286" y="9625"/>
                  </a:lnTo>
                  <a:lnTo>
                    <a:pt x="3181" y="9688"/>
                  </a:lnTo>
                  <a:lnTo>
                    <a:pt x="3139" y="9646"/>
                  </a:lnTo>
                  <a:lnTo>
                    <a:pt x="3055" y="9709"/>
                  </a:lnTo>
                  <a:lnTo>
                    <a:pt x="2972" y="9604"/>
                  </a:lnTo>
                  <a:lnTo>
                    <a:pt x="2846" y="9563"/>
                  </a:lnTo>
                  <a:lnTo>
                    <a:pt x="2762" y="9521"/>
                  </a:lnTo>
                  <a:lnTo>
                    <a:pt x="2616" y="9542"/>
                  </a:lnTo>
                  <a:lnTo>
                    <a:pt x="2616" y="9604"/>
                  </a:lnTo>
                  <a:lnTo>
                    <a:pt x="2553" y="9542"/>
                  </a:lnTo>
                  <a:lnTo>
                    <a:pt x="2407" y="9542"/>
                  </a:lnTo>
                  <a:lnTo>
                    <a:pt x="2365" y="9500"/>
                  </a:lnTo>
                  <a:lnTo>
                    <a:pt x="2470" y="9479"/>
                  </a:lnTo>
                  <a:lnTo>
                    <a:pt x="2553" y="9521"/>
                  </a:lnTo>
                  <a:lnTo>
                    <a:pt x="2637" y="9395"/>
                  </a:lnTo>
                  <a:lnTo>
                    <a:pt x="2679" y="9437"/>
                  </a:lnTo>
                  <a:lnTo>
                    <a:pt x="2783" y="9416"/>
                  </a:lnTo>
                  <a:lnTo>
                    <a:pt x="2825" y="9332"/>
                  </a:lnTo>
                  <a:lnTo>
                    <a:pt x="2930" y="9374"/>
                  </a:lnTo>
                  <a:lnTo>
                    <a:pt x="2972" y="9416"/>
                  </a:lnTo>
                  <a:lnTo>
                    <a:pt x="3034" y="9416"/>
                  </a:lnTo>
                  <a:lnTo>
                    <a:pt x="3055" y="9332"/>
                  </a:lnTo>
                  <a:lnTo>
                    <a:pt x="3097" y="9416"/>
                  </a:lnTo>
                  <a:lnTo>
                    <a:pt x="3244" y="9437"/>
                  </a:lnTo>
                  <a:lnTo>
                    <a:pt x="3202" y="9521"/>
                  </a:lnTo>
                  <a:lnTo>
                    <a:pt x="3306" y="9563"/>
                  </a:lnTo>
                  <a:lnTo>
                    <a:pt x="3474" y="9542"/>
                  </a:lnTo>
                  <a:lnTo>
                    <a:pt x="3495" y="9416"/>
                  </a:lnTo>
                  <a:lnTo>
                    <a:pt x="3662" y="9270"/>
                  </a:lnTo>
                  <a:lnTo>
                    <a:pt x="3725" y="9102"/>
                  </a:lnTo>
                  <a:lnTo>
                    <a:pt x="3599" y="8977"/>
                  </a:lnTo>
                  <a:lnTo>
                    <a:pt x="3599" y="8893"/>
                  </a:lnTo>
                  <a:lnTo>
                    <a:pt x="3453" y="8788"/>
                  </a:lnTo>
                  <a:lnTo>
                    <a:pt x="3474" y="8747"/>
                  </a:lnTo>
                  <a:lnTo>
                    <a:pt x="3265" y="8579"/>
                  </a:lnTo>
                  <a:lnTo>
                    <a:pt x="3244" y="8475"/>
                  </a:lnTo>
                  <a:lnTo>
                    <a:pt x="3160" y="8391"/>
                  </a:lnTo>
                  <a:lnTo>
                    <a:pt x="3055" y="8516"/>
                  </a:lnTo>
                  <a:lnTo>
                    <a:pt x="2993" y="8433"/>
                  </a:lnTo>
                  <a:lnTo>
                    <a:pt x="2951" y="8454"/>
                  </a:lnTo>
                  <a:lnTo>
                    <a:pt x="2951" y="8349"/>
                  </a:lnTo>
                  <a:lnTo>
                    <a:pt x="2867" y="8349"/>
                  </a:lnTo>
                  <a:lnTo>
                    <a:pt x="2825" y="8244"/>
                  </a:lnTo>
                  <a:lnTo>
                    <a:pt x="2742" y="8182"/>
                  </a:lnTo>
                  <a:lnTo>
                    <a:pt x="2825" y="8077"/>
                  </a:lnTo>
                  <a:lnTo>
                    <a:pt x="2762" y="7952"/>
                  </a:lnTo>
                  <a:lnTo>
                    <a:pt x="2825" y="7931"/>
                  </a:lnTo>
                  <a:lnTo>
                    <a:pt x="2825" y="7847"/>
                  </a:lnTo>
                  <a:lnTo>
                    <a:pt x="2742" y="7826"/>
                  </a:lnTo>
                  <a:lnTo>
                    <a:pt x="2825" y="7721"/>
                  </a:lnTo>
                  <a:lnTo>
                    <a:pt x="2783" y="7533"/>
                  </a:lnTo>
                  <a:lnTo>
                    <a:pt x="2825" y="7512"/>
                  </a:lnTo>
                  <a:lnTo>
                    <a:pt x="2867" y="7554"/>
                  </a:lnTo>
                  <a:lnTo>
                    <a:pt x="2888" y="7449"/>
                  </a:lnTo>
                  <a:lnTo>
                    <a:pt x="2825" y="7345"/>
                  </a:lnTo>
                  <a:lnTo>
                    <a:pt x="2846" y="7198"/>
                  </a:lnTo>
                  <a:lnTo>
                    <a:pt x="2825" y="7073"/>
                  </a:lnTo>
                  <a:lnTo>
                    <a:pt x="2846" y="7010"/>
                  </a:lnTo>
                  <a:lnTo>
                    <a:pt x="2825" y="6884"/>
                  </a:lnTo>
                  <a:lnTo>
                    <a:pt x="2679" y="6696"/>
                  </a:lnTo>
                  <a:lnTo>
                    <a:pt x="2679" y="6696"/>
                  </a:lnTo>
                  <a:lnTo>
                    <a:pt x="2783" y="6759"/>
                  </a:lnTo>
                  <a:lnTo>
                    <a:pt x="2951" y="6717"/>
                  </a:lnTo>
                  <a:lnTo>
                    <a:pt x="3055" y="6571"/>
                  </a:lnTo>
                  <a:lnTo>
                    <a:pt x="2993" y="6466"/>
                  </a:lnTo>
                  <a:lnTo>
                    <a:pt x="3034" y="6403"/>
                  </a:lnTo>
                  <a:lnTo>
                    <a:pt x="3139" y="6424"/>
                  </a:lnTo>
                  <a:lnTo>
                    <a:pt x="3286" y="6299"/>
                  </a:lnTo>
                  <a:lnTo>
                    <a:pt x="3286" y="6236"/>
                  </a:lnTo>
                  <a:lnTo>
                    <a:pt x="3202" y="6236"/>
                  </a:lnTo>
                  <a:lnTo>
                    <a:pt x="3265" y="6131"/>
                  </a:lnTo>
                  <a:lnTo>
                    <a:pt x="3348" y="6047"/>
                  </a:lnTo>
                  <a:lnTo>
                    <a:pt x="3390" y="6089"/>
                  </a:lnTo>
                  <a:lnTo>
                    <a:pt x="3453" y="6089"/>
                  </a:lnTo>
                  <a:lnTo>
                    <a:pt x="3474" y="5964"/>
                  </a:lnTo>
                  <a:lnTo>
                    <a:pt x="3516" y="5964"/>
                  </a:lnTo>
                  <a:lnTo>
                    <a:pt x="3558" y="6047"/>
                  </a:lnTo>
                  <a:lnTo>
                    <a:pt x="3620" y="5964"/>
                  </a:lnTo>
                  <a:lnTo>
                    <a:pt x="3620" y="5838"/>
                  </a:lnTo>
                  <a:lnTo>
                    <a:pt x="3683" y="5734"/>
                  </a:lnTo>
                  <a:lnTo>
                    <a:pt x="3788" y="5734"/>
                  </a:lnTo>
                  <a:lnTo>
                    <a:pt x="3788" y="5817"/>
                  </a:lnTo>
                  <a:lnTo>
                    <a:pt x="3871" y="5817"/>
                  </a:lnTo>
                  <a:lnTo>
                    <a:pt x="3913" y="5713"/>
                  </a:lnTo>
                  <a:lnTo>
                    <a:pt x="4039" y="5629"/>
                  </a:lnTo>
                  <a:lnTo>
                    <a:pt x="4018" y="5524"/>
                  </a:lnTo>
                  <a:lnTo>
                    <a:pt x="4018" y="5420"/>
                  </a:lnTo>
                  <a:lnTo>
                    <a:pt x="4102" y="5503"/>
                  </a:lnTo>
                  <a:lnTo>
                    <a:pt x="4206" y="5378"/>
                  </a:lnTo>
                  <a:lnTo>
                    <a:pt x="4290" y="5378"/>
                  </a:lnTo>
                  <a:lnTo>
                    <a:pt x="4395" y="5190"/>
                  </a:lnTo>
                  <a:lnTo>
                    <a:pt x="4395" y="5001"/>
                  </a:lnTo>
                  <a:lnTo>
                    <a:pt x="4457" y="4897"/>
                  </a:lnTo>
                  <a:lnTo>
                    <a:pt x="4541" y="4897"/>
                  </a:lnTo>
                  <a:lnTo>
                    <a:pt x="4646" y="4771"/>
                  </a:lnTo>
                  <a:lnTo>
                    <a:pt x="4562" y="4771"/>
                  </a:lnTo>
                  <a:lnTo>
                    <a:pt x="4499" y="4666"/>
                  </a:lnTo>
                  <a:lnTo>
                    <a:pt x="4562" y="4625"/>
                  </a:lnTo>
                  <a:lnTo>
                    <a:pt x="4541" y="4562"/>
                  </a:lnTo>
                  <a:lnTo>
                    <a:pt x="4436" y="4562"/>
                  </a:lnTo>
                  <a:lnTo>
                    <a:pt x="4332" y="4457"/>
                  </a:lnTo>
                  <a:lnTo>
                    <a:pt x="4457" y="4415"/>
                  </a:lnTo>
                  <a:lnTo>
                    <a:pt x="4436" y="4332"/>
                  </a:lnTo>
                  <a:lnTo>
                    <a:pt x="4520" y="4164"/>
                  </a:lnTo>
                  <a:lnTo>
                    <a:pt x="4541" y="4081"/>
                  </a:lnTo>
                  <a:lnTo>
                    <a:pt x="4499" y="3997"/>
                  </a:lnTo>
                  <a:lnTo>
                    <a:pt x="4415" y="3997"/>
                  </a:lnTo>
                  <a:lnTo>
                    <a:pt x="4395" y="3934"/>
                  </a:lnTo>
                  <a:lnTo>
                    <a:pt x="4415" y="3892"/>
                  </a:lnTo>
                  <a:lnTo>
                    <a:pt x="4499" y="3934"/>
                  </a:lnTo>
                  <a:lnTo>
                    <a:pt x="4520" y="3955"/>
                  </a:lnTo>
                  <a:lnTo>
                    <a:pt x="4541" y="3955"/>
                  </a:lnTo>
                  <a:lnTo>
                    <a:pt x="4541" y="3871"/>
                  </a:lnTo>
                  <a:lnTo>
                    <a:pt x="4436" y="3850"/>
                  </a:lnTo>
                  <a:lnTo>
                    <a:pt x="4541" y="3788"/>
                  </a:lnTo>
                  <a:lnTo>
                    <a:pt x="4625" y="3788"/>
                  </a:lnTo>
                  <a:lnTo>
                    <a:pt x="4729" y="3725"/>
                  </a:lnTo>
                  <a:lnTo>
                    <a:pt x="4646" y="3662"/>
                  </a:lnTo>
                  <a:lnTo>
                    <a:pt x="4562" y="3516"/>
                  </a:lnTo>
                  <a:lnTo>
                    <a:pt x="4646" y="3537"/>
                  </a:lnTo>
                  <a:lnTo>
                    <a:pt x="4708" y="3620"/>
                  </a:lnTo>
                  <a:lnTo>
                    <a:pt x="4813" y="3578"/>
                  </a:lnTo>
                  <a:lnTo>
                    <a:pt x="4834" y="3474"/>
                  </a:lnTo>
                  <a:lnTo>
                    <a:pt x="4855" y="3369"/>
                  </a:lnTo>
                  <a:lnTo>
                    <a:pt x="4918" y="3327"/>
                  </a:lnTo>
                  <a:lnTo>
                    <a:pt x="4980" y="3453"/>
                  </a:lnTo>
                  <a:lnTo>
                    <a:pt x="5064" y="3348"/>
                  </a:lnTo>
                  <a:lnTo>
                    <a:pt x="5127" y="3453"/>
                  </a:lnTo>
                  <a:lnTo>
                    <a:pt x="5190" y="3474"/>
                  </a:lnTo>
                  <a:lnTo>
                    <a:pt x="5252" y="3369"/>
                  </a:lnTo>
                  <a:lnTo>
                    <a:pt x="5357" y="3432"/>
                  </a:lnTo>
                  <a:lnTo>
                    <a:pt x="5483" y="3348"/>
                  </a:lnTo>
                  <a:lnTo>
                    <a:pt x="5545" y="3432"/>
                  </a:lnTo>
                  <a:lnTo>
                    <a:pt x="5671" y="3432"/>
                  </a:lnTo>
                  <a:lnTo>
                    <a:pt x="5713" y="3369"/>
                  </a:lnTo>
                  <a:lnTo>
                    <a:pt x="5755" y="3411"/>
                  </a:lnTo>
                  <a:lnTo>
                    <a:pt x="5755" y="3265"/>
                  </a:lnTo>
                  <a:lnTo>
                    <a:pt x="5671" y="3202"/>
                  </a:lnTo>
                  <a:lnTo>
                    <a:pt x="5587" y="2993"/>
                  </a:lnTo>
                  <a:lnTo>
                    <a:pt x="5462" y="2951"/>
                  </a:lnTo>
                  <a:lnTo>
                    <a:pt x="5399" y="2762"/>
                  </a:lnTo>
                  <a:lnTo>
                    <a:pt x="5462" y="2700"/>
                  </a:lnTo>
                  <a:lnTo>
                    <a:pt x="5462" y="2490"/>
                  </a:lnTo>
                  <a:lnTo>
                    <a:pt x="5441" y="2386"/>
                  </a:lnTo>
                  <a:lnTo>
                    <a:pt x="5462" y="2302"/>
                  </a:lnTo>
                  <a:lnTo>
                    <a:pt x="5399" y="2093"/>
                  </a:lnTo>
                  <a:lnTo>
                    <a:pt x="5357" y="1988"/>
                  </a:lnTo>
                  <a:lnTo>
                    <a:pt x="5336" y="1842"/>
                  </a:lnTo>
                  <a:lnTo>
                    <a:pt x="5378" y="1758"/>
                  </a:lnTo>
                  <a:lnTo>
                    <a:pt x="5357" y="1633"/>
                  </a:lnTo>
                  <a:lnTo>
                    <a:pt x="5190" y="1591"/>
                  </a:lnTo>
                  <a:lnTo>
                    <a:pt x="5190" y="1486"/>
                  </a:lnTo>
                  <a:lnTo>
                    <a:pt x="5252" y="1361"/>
                  </a:lnTo>
                  <a:lnTo>
                    <a:pt x="5190" y="1172"/>
                  </a:lnTo>
                  <a:lnTo>
                    <a:pt x="5252" y="1068"/>
                  </a:lnTo>
                  <a:lnTo>
                    <a:pt x="5190" y="1005"/>
                  </a:lnTo>
                  <a:lnTo>
                    <a:pt x="5127" y="1005"/>
                  </a:lnTo>
                  <a:lnTo>
                    <a:pt x="5022" y="858"/>
                  </a:lnTo>
                  <a:lnTo>
                    <a:pt x="4939" y="858"/>
                  </a:lnTo>
                  <a:lnTo>
                    <a:pt x="4876" y="754"/>
                  </a:lnTo>
                  <a:lnTo>
                    <a:pt x="4771" y="628"/>
                  </a:lnTo>
                  <a:lnTo>
                    <a:pt x="4708" y="607"/>
                  </a:lnTo>
                  <a:lnTo>
                    <a:pt x="4604" y="545"/>
                  </a:lnTo>
                  <a:lnTo>
                    <a:pt x="4395" y="524"/>
                  </a:lnTo>
                  <a:lnTo>
                    <a:pt x="4227" y="419"/>
                  </a:lnTo>
                  <a:lnTo>
                    <a:pt x="4018" y="189"/>
                  </a:lnTo>
                  <a:lnTo>
                    <a:pt x="3892" y="105"/>
                  </a:lnTo>
                  <a:lnTo>
                    <a:pt x="378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76"/>
            <p:cNvSpPr/>
            <p:nvPr/>
          </p:nvSpPr>
          <p:spPr>
            <a:xfrm>
              <a:off x="3883127" y="2693471"/>
              <a:ext cx="27411" cy="23803"/>
            </a:xfrm>
            <a:custGeom>
              <a:avLst/>
              <a:gdLst/>
              <a:ahLst/>
              <a:cxnLst/>
              <a:rect l="l" t="t" r="r" b="b"/>
              <a:pathLst>
                <a:path w="2302" h="2093" extrusionOk="0">
                  <a:moveTo>
                    <a:pt x="1026" y="0"/>
                  </a:moveTo>
                  <a:lnTo>
                    <a:pt x="1026" y="63"/>
                  </a:lnTo>
                  <a:lnTo>
                    <a:pt x="942" y="63"/>
                  </a:lnTo>
                  <a:lnTo>
                    <a:pt x="942" y="105"/>
                  </a:lnTo>
                  <a:lnTo>
                    <a:pt x="1005" y="167"/>
                  </a:lnTo>
                  <a:lnTo>
                    <a:pt x="900" y="230"/>
                  </a:lnTo>
                  <a:lnTo>
                    <a:pt x="837" y="209"/>
                  </a:lnTo>
                  <a:lnTo>
                    <a:pt x="628" y="209"/>
                  </a:lnTo>
                  <a:lnTo>
                    <a:pt x="607" y="147"/>
                  </a:lnTo>
                  <a:lnTo>
                    <a:pt x="586" y="251"/>
                  </a:lnTo>
                  <a:lnTo>
                    <a:pt x="481" y="230"/>
                  </a:lnTo>
                  <a:lnTo>
                    <a:pt x="335" y="272"/>
                  </a:lnTo>
                  <a:lnTo>
                    <a:pt x="335" y="356"/>
                  </a:lnTo>
                  <a:lnTo>
                    <a:pt x="272" y="356"/>
                  </a:lnTo>
                  <a:lnTo>
                    <a:pt x="84" y="439"/>
                  </a:lnTo>
                  <a:lnTo>
                    <a:pt x="0" y="544"/>
                  </a:lnTo>
                  <a:lnTo>
                    <a:pt x="21" y="900"/>
                  </a:lnTo>
                  <a:lnTo>
                    <a:pt x="84" y="900"/>
                  </a:lnTo>
                  <a:lnTo>
                    <a:pt x="126" y="879"/>
                  </a:lnTo>
                  <a:lnTo>
                    <a:pt x="230" y="900"/>
                  </a:lnTo>
                  <a:lnTo>
                    <a:pt x="189" y="983"/>
                  </a:lnTo>
                  <a:lnTo>
                    <a:pt x="105" y="983"/>
                  </a:lnTo>
                  <a:lnTo>
                    <a:pt x="105" y="1151"/>
                  </a:lnTo>
                  <a:lnTo>
                    <a:pt x="209" y="1276"/>
                  </a:lnTo>
                  <a:lnTo>
                    <a:pt x="377" y="1423"/>
                  </a:lnTo>
                  <a:lnTo>
                    <a:pt x="419" y="1423"/>
                  </a:lnTo>
                  <a:lnTo>
                    <a:pt x="419" y="1318"/>
                  </a:lnTo>
                  <a:lnTo>
                    <a:pt x="544" y="1214"/>
                  </a:lnTo>
                  <a:lnTo>
                    <a:pt x="586" y="1318"/>
                  </a:lnTo>
                  <a:lnTo>
                    <a:pt x="523" y="1611"/>
                  </a:lnTo>
                  <a:lnTo>
                    <a:pt x="523" y="1695"/>
                  </a:lnTo>
                  <a:lnTo>
                    <a:pt x="586" y="1674"/>
                  </a:lnTo>
                  <a:lnTo>
                    <a:pt x="754" y="1569"/>
                  </a:lnTo>
                  <a:lnTo>
                    <a:pt x="900" y="1507"/>
                  </a:lnTo>
                  <a:lnTo>
                    <a:pt x="1046" y="1632"/>
                  </a:lnTo>
                  <a:lnTo>
                    <a:pt x="1130" y="1611"/>
                  </a:lnTo>
                  <a:lnTo>
                    <a:pt x="1151" y="1507"/>
                  </a:lnTo>
                  <a:lnTo>
                    <a:pt x="1235" y="1590"/>
                  </a:lnTo>
                  <a:lnTo>
                    <a:pt x="1277" y="1674"/>
                  </a:lnTo>
                  <a:lnTo>
                    <a:pt x="1339" y="1674"/>
                  </a:lnTo>
                  <a:lnTo>
                    <a:pt x="1528" y="1779"/>
                  </a:lnTo>
                  <a:lnTo>
                    <a:pt x="1570" y="1925"/>
                  </a:lnTo>
                  <a:lnTo>
                    <a:pt x="1695" y="1967"/>
                  </a:lnTo>
                  <a:lnTo>
                    <a:pt x="1779" y="2092"/>
                  </a:lnTo>
                  <a:lnTo>
                    <a:pt x="1988" y="2009"/>
                  </a:lnTo>
                  <a:lnTo>
                    <a:pt x="2155" y="2030"/>
                  </a:lnTo>
                  <a:lnTo>
                    <a:pt x="2260" y="1904"/>
                  </a:lnTo>
                  <a:lnTo>
                    <a:pt x="2218" y="1800"/>
                  </a:lnTo>
                  <a:lnTo>
                    <a:pt x="2302" y="1716"/>
                  </a:lnTo>
                  <a:lnTo>
                    <a:pt x="2302" y="1611"/>
                  </a:lnTo>
                  <a:lnTo>
                    <a:pt x="2051" y="1109"/>
                  </a:lnTo>
                  <a:lnTo>
                    <a:pt x="2093" y="691"/>
                  </a:lnTo>
                  <a:lnTo>
                    <a:pt x="2155" y="649"/>
                  </a:lnTo>
                  <a:lnTo>
                    <a:pt x="2197" y="481"/>
                  </a:lnTo>
                  <a:lnTo>
                    <a:pt x="2281" y="356"/>
                  </a:lnTo>
                  <a:lnTo>
                    <a:pt x="2302" y="335"/>
                  </a:lnTo>
                  <a:lnTo>
                    <a:pt x="2302" y="314"/>
                  </a:lnTo>
                  <a:lnTo>
                    <a:pt x="2260" y="230"/>
                  </a:lnTo>
                  <a:lnTo>
                    <a:pt x="2218" y="272"/>
                  </a:lnTo>
                  <a:lnTo>
                    <a:pt x="1758" y="251"/>
                  </a:lnTo>
                  <a:lnTo>
                    <a:pt x="1570" y="126"/>
                  </a:lnTo>
                  <a:lnTo>
                    <a:pt x="1339" y="126"/>
                  </a:lnTo>
                  <a:lnTo>
                    <a:pt x="1235" y="63"/>
                  </a:lnTo>
                  <a:lnTo>
                    <a:pt x="1130" y="105"/>
                  </a:lnTo>
                  <a:lnTo>
                    <a:pt x="10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76"/>
            <p:cNvSpPr/>
            <p:nvPr/>
          </p:nvSpPr>
          <p:spPr>
            <a:xfrm>
              <a:off x="3870422" y="2710598"/>
              <a:ext cx="43605" cy="22620"/>
            </a:xfrm>
            <a:custGeom>
              <a:avLst/>
              <a:gdLst/>
              <a:ahLst/>
              <a:cxnLst/>
              <a:rect l="l" t="t" r="r" b="b"/>
              <a:pathLst>
                <a:path w="3662" h="1989" extrusionOk="0">
                  <a:moveTo>
                    <a:pt x="1967" y="1"/>
                  </a:moveTo>
                  <a:lnTo>
                    <a:pt x="1821" y="63"/>
                  </a:lnTo>
                  <a:lnTo>
                    <a:pt x="1653" y="168"/>
                  </a:lnTo>
                  <a:lnTo>
                    <a:pt x="1590" y="189"/>
                  </a:lnTo>
                  <a:lnTo>
                    <a:pt x="1590" y="314"/>
                  </a:lnTo>
                  <a:lnTo>
                    <a:pt x="1653" y="586"/>
                  </a:lnTo>
                  <a:lnTo>
                    <a:pt x="1590" y="754"/>
                  </a:lnTo>
                  <a:lnTo>
                    <a:pt x="1402" y="963"/>
                  </a:lnTo>
                  <a:lnTo>
                    <a:pt x="1256" y="963"/>
                  </a:lnTo>
                  <a:lnTo>
                    <a:pt x="1130" y="838"/>
                  </a:lnTo>
                  <a:lnTo>
                    <a:pt x="1130" y="733"/>
                  </a:lnTo>
                  <a:lnTo>
                    <a:pt x="837" y="440"/>
                  </a:lnTo>
                  <a:lnTo>
                    <a:pt x="837" y="294"/>
                  </a:lnTo>
                  <a:lnTo>
                    <a:pt x="774" y="294"/>
                  </a:lnTo>
                  <a:lnTo>
                    <a:pt x="670" y="398"/>
                  </a:lnTo>
                  <a:lnTo>
                    <a:pt x="523" y="419"/>
                  </a:lnTo>
                  <a:lnTo>
                    <a:pt x="460" y="461"/>
                  </a:lnTo>
                  <a:lnTo>
                    <a:pt x="335" y="461"/>
                  </a:lnTo>
                  <a:lnTo>
                    <a:pt x="251" y="607"/>
                  </a:lnTo>
                  <a:lnTo>
                    <a:pt x="293" y="733"/>
                  </a:lnTo>
                  <a:lnTo>
                    <a:pt x="230" y="712"/>
                  </a:lnTo>
                  <a:lnTo>
                    <a:pt x="230" y="921"/>
                  </a:lnTo>
                  <a:lnTo>
                    <a:pt x="84" y="1110"/>
                  </a:lnTo>
                  <a:lnTo>
                    <a:pt x="84" y="1214"/>
                  </a:lnTo>
                  <a:lnTo>
                    <a:pt x="84" y="1319"/>
                  </a:lnTo>
                  <a:lnTo>
                    <a:pt x="0" y="1382"/>
                  </a:lnTo>
                  <a:lnTo>
                    <a:pt x="42" y="1674"/>
                  </a:lnTo>
                  <a:lnTo>
                    <a:pt x="126" y="1737"/>
                  </a:lnTo>
                  <a:lnTo>
                    <a:pt x="126" y="1758"/>
                  </a:lnTo>
                  <a:lnTo>
                    <a:pt x="230" y="1737"/>
                  </a:lnTo>
                  <a:lnTo>
                    <a:pt x="251" y="1591"/>
                  </a:lnTo>
                  <a:lnTo>
                    <a:pt x="440" y="1465"/>
                  </a:lnTo>
                  <a:lnTo>
                    <a:pt x="670" y="1382"/>
                  </a:lnTo>
                  <a:lnTo>
                    <a:pt x="879" y="1423"/>
                  </a:lnTo>
                  <a:lnTo>
                    <a:pt x="1025" y="1423"/>
                  </a:lnTo>
                  <a:lnTo>
                    <a:pt x="1088" y="1465"/>
                  </a:lnTo>
                  <a:lnTo>
                    <a:pt x="1235" y="1382"/>
                  </a:lnTo>
                  <a:lnTo>
                    <a:pt x="1339" y="1361"/>
                  </a:lnTo>
                  <a:lnTo>
                    <a:pt x="1360" y="1444"/>
                  </a:lnTo>
                  <a:lnTo>
                    <a:pt x="1465" y="1444"/>
                  </a:lnTo>
                  <a:lnTo>
                    <a:pt x="1548" y="1549"/>
                  </a:lnTo>
                  <a:lnTo>
                    <a:pt x="1716" y="1549"/>
                  </a:lnTo>
                  <a:lnTo>
                    <a:pt x="1779" y="1570"/>
                  </a:lnTo>
                  <a:lnTo>
                    <a:pt x="1967" y="1444"/>
                  </a:lnTo>
                  <a:lnTo>
                    <a:pt x="2176" y="1549"/>
                  </a:lnTo>
                  <a:lnTo>
                    <a:pt x="2344" y="1570"/>
                  </a:lnTo>
                  <a:lnTo>
                    <a:pt x="2511" y="1758"/>
                  </a:lnTo>
                  <a:lnTo>
                    <a:pt x="2637" y="1758"/>
                  </a:lnTo>
                  <a:lnTo>
                    <a:pt x="2762" y="1946"/>
                  </a:lnTo>
                  <a:lnTo>
                    <a:pt x="2929" y="1967"/>
                  </a:lnTo>
                  <a:lnTo>
                    <a:pt x="2971" y="1988"/>
                  </a:lnTo>
                  <a:lnTo>
                    <a:pt x="3160" y="1905"/>
                  </a:lnTo>
                  <a:lnTo>
                    <a:pt x="3390" y="1884"/>
                  </a:lnTo>
                  <a:lnTo>
                    <a:pt x="3432" y="1737"/>
                  </a:lnTo>
                  <a:lnTo>
                    <a:pt x="3536" y="1674"/>
                  </a:lnTo>
                  <a:lnTo>
                    <a:pt x="3578" y="1570"/>
                  </a:lnTo>
                  <a:lnTo>
                    <a:pt x="3662" y="1549"/>
                  </a:lnTo>
                  <a:lnTo>
                    <a:pt x="3662" y="1382"/>
                  </a:lnTo>
                  <a:lnTo>
                    <a:pt x="3578" y="1277"/>
                  </a:lnTo>
                  <a:lnTo>
                    <a:pt x="3494" y="1110"/>
                  </a:lnTo>
                  <a:lnTo>
                    <a:pt x="3473" y="1047"/>
                  </a:lnTo>
                  <a:lnTo>
                    <a:pt x="3390" y="921"/>
                  </a:lnTo>
                  <a:lnTo>
                    <a:pt x="3432" y="838"/>
                  </a:lnTo>
                  <a:lnTo>
                    <a:pt x="3369" y="733"/>
                  </a:lnTo>
                  <a:lnTo>
                    <a:pt x="3327" y="712"/>
                  </a:lnTo>
                  <a:lnTo>
                    <a:pt x="3348" y="649"/>
                  </a:lnTo>
                  <a:lnTo>
                    <a:pt x="3348" y="545"/>
                  </a:lnTo>
                  <a:lnTo>
                    <a:pt x="3055" y="503"/>
                  </a:lnTo>
                  <a:lnTo>
                    <a:pt x="2846" y="586"/>
                  </a:lnTo>
                  <a:lnTo>
                    <a:pt x="2762" y="461"/>
                  </a:lnTo>
                  <a:lnTo>
                    <a:pt x="2637" y="419"/>
                  </a:lnTo>
                  <a:lnTo>
                    <a:pt x="2595" y="273"/>
                  </a:lnTo>
                  <a:lnTo>
                    <a:pt x="2406" y="168"/>
                  </a:lnTo>
                  <a:lnTo>
                    <a:pt x="2344" y="168"/>
                  </a:lnTo>
                  <a:lnTo>
                    <a:pt x="2302" y="84"/>
                  </a:lnTo>
                  <a:lnTo>
                    <a:pt x="2218" y="1"/>
                  </a:lnTo>
                  <a:lnTo>
                    <a:pt x="2197" y="105"/>
                  </a:lnTo>
                  <a:lnTo>
                    <a:pt x="2113" y="126"/>
                  </a:lnTo>
                  <a:lnTo>
                    <a:pt x="196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76"/>
            <p:cNvSpPr/>
            <p:nvPr/>
          </p:nvSpPr>
          <p:spPr>
            <a:xfrm>
              <a:off x="3871910" y="2726065"/>
              <a:ext cx="33901" cy="23803"/>
            </a:xfrm>
            <a:custGeom>
              <a:avLst/>
              <a:gdLst/>
              <a:ahLst/>
              <a:cxnLst/>
              <a:rect l="l" t="t" r="r" b="b"/>
              <a:pathLst>
                <a:path w="2847" h="2093" extrusionOk="0">
                  <a:moveTo>
                    <a:pt x="1214" y="1"/>
                  </a:moveTo>
                  <a:lnTo>
                    <a:pt x="1110" y="22"/>
                  </a:lnTo>
                  <a:lnTo>
                    <a:pt x="963" y="105"/>
                  </a:lnTo>
                  <a:lnTo>
                    <a:pt x="900" y="63"/>
                  </a:lnTo>
                  <a:lnTo>
                    <a:pt x="754" y="63"/>
                  </a:lnTo>
                  <a:lnTo>
                    <a:pt x="545" y="22"/>
                  </a:lnTo>
                  <a:lnTo>
                    <a:pt x="315" y="105"/>
                  </a:lnTo>
                  <a:lnTo>
                    <a:pt x="126" y="231"/>
                  </a:lnTo>
                  <a:lnTo>
                    <a:pt x="105" y="377"/>
                  </a:lnTo>
                  <a:lnTo>
                    <a:pt x="1" y="398"/>
                  </a:lnTo>
                  <a:lnTo>
                    <a:pt x="1" y="586"/>
                  </a:lnTo>
                  <a:lnTo>
                    <a:pt x="63" y="712"/>
                  </a:lnTo>
                  <a:lnTo>
                    <a:pt x="1" y="796"/>
                  </a:lnTo>
                  <a:lnTo>
                    <a:pt x="22" y="817"/>
                  </a:lnTo>
                  <a:lnTo>
                    <a:pt x="231" y="754"/>
                  </a:lnTo>
                  <a:lnTo>
                    <a:pt x="398" y="1005"/>
                  </a:lnTo>
                  <a:lnTo>
                    <a:pt x="524" y="1047"/>
                  </a:lnTo>
                  <a:lnTo>
                    <a:pt x="733" y="1005"/>
                  </a:lnTo>
                  <a:lnTo>
                    <a:pt x="817" y="1047"/>
                  </a:lnTo>
                  <a:lnTo>
                    <a:pt x="838" y="1151"/>
                  </a:lnTo>
                  <a:lnTo>
                    <a:pt x="921" y="1172"/>
                  </a:lnTo>
                  <a:lnTo>
                    <a:pt x="963" y="1235"/>
                  </a:lnTo>
                  <a:lnTo>
                    <a:pt x="921" y="1340"/>
                  </a:lnTo>
                  <a:lnTo>
                    <a:pt x="921" y="1549"/>
                  </a:lnTo>
                  <a:lnTo>
                    <a:pt x="1047" y="1528"/>
                  </a:lnTo>
                  <a:lnTo>
                    <a:pt x="1172" y="1633"/>
                  </a:lnTo>
                  <a:lnTo>
                    <a:pt x="1256" y="1633"/>
                  </a:lnTo>
                  <a:lnTo>
                    <a:pt x="1319" y="1863"/>
                  </a:lnTo>
                  <a:lnTo>
                    <a:pt x="1319" y="1988"/>
                  </a:lnTo>
                  <a:lnTo>
                    <a:pt x="1361" y="2093"/>
                  </a:lnTo>
                  <a:lnTo>
                    <a:pt x="1486" y="2009"/>
                  </a:lnTo>
                  <a:lnTo>
                    <a:pt x="1696" y="1947"/>
                  </a:lnTo>
                  <a:lnTo>
                    <a:pt x="1863" y="2009"/>
                  </a:lnTo>
                  <a:lnTo>
                    <a:pt x="2009" y="1947"/>
                  </a:lnTo>
                  <a:lnTo>
                    <a:pt x="2114" y="1947"/>
                  </a:lnTo>
                  <a:lnTo>
                    <a:pt x="2051" y="1779"/>
                  </a:lnTo>
                  <a:lnTo>
                    <a:pt x="2219" y="1758"/>
                  </a:lnTo>
                  <a:lnTo>
                    <a:pt x="2281" y="1633"/>
                  </a:lnTo>
                  <a:lnTo>
                    <a:pt x="2386" y="1570"/>
                  </a:lnTo>
                  <a:lnTo>
                    <a:pt x="2407" y="1654"/>
                  </a:lnTo>
                  <a:lnTo>
                    <a:pt x="2532" y="1654"/>
                  </a:lnTo>
                  <a:lnTo>
                    <a:pt x="2532" y="1528"/>
                  </a:lnTo>
                  <a:lnTo>
                    <a:pt x="2386" y="1444"/>
                  </a:lnTo>
                  <a:lnTo>
                    <a:pt x="2428" y="1277"/>
                  </a:lnTo>
                  <a:lnTo>
                    <a:pt x="2512" y="1256"/>
                  </a:lnTo>
                  <a:lnTo>
                    <a:pt x="2616" y="1068"/>
                  </a:lnTo>
                  <a:lnTo>
                    <a:pt x="2825" y="963"/>
                  </a:lnTo>
                  <a:lnTo>
                    <a:pt x="2825" y="858"/>
                  </a:lnTo>
                  <a:lnTo>
                    <a:pt x="2721" y="817"/>
                  </a:lnTo>
                  <a:lnTo>
                    <a:pt x="2846" y="628"/>
                  </a:lnTo>
                  <a:lnTo>
                    <a:pt x="2804" y="607"/>
                  </a:lnTo>
                  <a:lnTo>
                    <a:pt x="2637" y="586"/>
                  </a:lnTo>
                  <a:lnTo>
                    <a:pt x="2512" y="398"/>
                  </a:lnTo>
                  <a:lnTo>
                    <a:pt x="2386" y="398"/>
                  </a:lnTo>
                  <a:lnTo>
                    <a:pt x="2219" y="210"/>
                  </a:lnTo>
                  <a:lnTo>
                    <a:pt x="2051" y="189"/>
                  </a:lnTo>
                  <a:lnTo>
                    <a:pt x="1842" y="84"/>
                  </a:lnTo>
                  <a:lnTo>
                    <a:pt x="1654" y="210"/>
                  </a:lnTo>
                  <a:lnTo>
                    <a:pt x="1591" y="189"/>
                  </a:lnTo>
                  <a:lnTo>
                    <a:pt x="1423" y="189"/>
                  </a:lnTo>
                  <a:lnTo>
                    <a:pt x="1340" y="84"/>
                  </a:lnTo>
                  <a:lnTo>
                    <a:pt x="1235" y="84"/>
                  </a:lnTo>
                  <a:lnTo>
                    <a:pt x="12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76"/>
            <p:cNvSpPr/>
            <p:nvPr/>
          </p:nvSpPr>
          <p:spPr>
            <a:xfrm>
              <a:off x="3888104" y="2727737"/>
              <a:ext cx="57573" cy="42601"/>
            </a:xfrm>
            <a:custGeom>
              <a:avLst/>
              <a:gdLst/>
              <a:ahLst/>
              <a:cxnLst/>
              <a:rect l="l" t="t" r="r" b="b"/>
              <a:pathLst>
                <a:path w="4835" h="3746" extrusionOk="0">
                  <a:moveTo>
                    <a:pt x="2470" y="0"/>
                  </a:moveTo>
                  <a:lnTo>
                    <a:pt x="2323" y="84"/>
                  </a:lnTo>
                  <a:lnTo>
                    <a:pt x="2219" y="42"/>
                  </a:lnTo>
                  <a:lnTo>
                    <a:pt x="2093" y="63"/>
                  </a:lnTo>
                  <a:lnTo>
                    <a:pt x="2051" y="167"/>
                  </a:lnTo>
                  <a:lnTo>
                    <a:pt x="1947" y="230"/>
                  </a:lnTo>
                  <a:lnTo>
                    <a:pt x="1905" y="377"/>
                  </a:lnTo>
                  <a:lnTo>
                    <a:pt x="1675" y="398"/>
                  </a:lnTo>
                  <a:lnTo>
                    <a:pt x="1486" y="481"/>
                  </a:lnTo>
                  <a:lnTo>
                    <a:pt x="1361" y="670"/>
                  </a:lnTo>
                  <a:lnTo>
                    <a:pt x="1465" y="711"/>
                  </a:lnTo>
                  <a:lnTo>
                    <a:pt x="1465" y="816"/>
                  </a:lnTo>
                  <a:lnTo>
                    <a:pt x="1256" y="921"/>
                  </a:lnTo>
                  <a:lnTo>
                    <a:pt x="1152" y="1109"/>
                  </a:lnTo>
                  <a:lnTo>
                    <a:pt x="1068" y="1130"/>
                  </a:lnTo>
                  <a:lnTo>
                    <a:pt x="1026" y="1297"/>
                  </a:lnTo>
                  <a:lnTo>
                    <a:pt x="1172" y="1381"/>
                  </a:lnTo>
                  <a:lnTo>
                    <a:pt x="1172" y="1507"/>
                  </a:lnTo>
                  <a:lnTo>
                    <a:pt x="1047" y="1507"/>
                  </a:lnTo>
                  <a:lnTo>
                    <a:pt x="1026" y="1423"/>
                  </a:lnTo>
                  <a:lnTo>
                    <a:pt x="921" y="1486"/>
                  </a:lnTo>
                  <a:lnTo>
                    <a:pt x="859" y="1611"/>
                  </a:lnTo>
                  <a:lnTo>
                    <a:pt x="691" y="1632"/>
                  </a:lnTo>
                  <a:lnTo>
                    <a:pt x="754" y="1800"/>
                  </a:lnTo>
                  <a:lnTo>
                    <a:pt x="649" y="1800"/>
                  </a:lnTo>
                  <a:lnTo>
                    <a:pt x="503" y="1862"/>
                  </a:lnTo>
                  <a:lnTo>
                    <a:pt x="336" y="1800"/>
                  </a:lnTo>
                  <a:lnTo>
                    <a:pt x="126" y="1862"/>
                  </a:lnTo>
                  <a:lnTo>
                    <a:pt x="1" y="1946"/>
                  </a:lnTo>
                  <a:lnTo>
                    <a:pt x="22" y="2009"/>
                  </a:lnTo>
                  <a:lnTo>
                    <a:pt x="126" y="2260"/>
                  </a:lnTo>
                  <a:lnTo>
                    <a:pt x="210" y="2385"/>
                  </a:lnTo>
                  <a:lnTo>
                    <a:pt x="231" y="2532"/>
                  </a:lnTo>
                  <a:lnTo>
                    <a:pt x="294" y="2574"/>
                  </a:lnTo>
                  <a:lnTo>
                    <a:pt x="294" y="2950"/>
                  </a:lnTo>
                  <a:lnTo>
                    <a:pt x="189" y="2992"/>
                  </a:lnTo>
                  <a:lnTo>
                    <a:pt x="105" y="3118"/>
                  </a:lnTo>
                  <a:lnTo>
                    <a:pt x="126" y="3306"/>
                  </a:lnTo>
                  <a:lnTo>
                    <a:pt x="273" y="3494"/>
                  </a:lnTo>
                  <a:lnTo>
                    <a:pt x="273" y="3536"/>
                  </a:lnTo>
                  <a:lnTo>
                    <a:pt x="336" y="3536"/>
                  </a:lnTo>
                  <a:lnTo>
                    <a:pt x="524" y="3620"/>
                  </a:lnTo>
                  <a:lnTo>
                    <a:pt x="628" y="3578"/>
                  </a:lnTo>
                  <a:lnTo>
                    <a:pt x="1047" y="3515"/>
                  </a:lnTo>
                  <a:lnTo>
                    <a:pt x="1235" y="3515"/>
                  </a:lnTo>
                  <a:lnTo>
                    <a:pt x="1340" y="3411"/>
                  </a:lnTo>
                  <a:lnTo>
                    <a:pt x="1424" y="3411"/>
                  </a:lnTo>
                  <a:lnTo>
                    <a:pt x="1549" y="3494"/>
                  </a:lnTo>
                  <a:lnTo>
                    <a:pt x="1884" y="3536"/>
                  </a:lnTo>
                  <a:lnTo>
                    <a:pt x="2009" y="3620"/>
                  </a:lnTo>
                  <a:lnTo>
                    <a:pt x="2051" y="3683"/>
                  </a:lnTo>
                  <a:lnTo>
                    <a:pt x="2260" y="3599"/>
                  </a:lnTo>
                  <a:lnTo>
                    <a:pt x="2365" y="3683"/>
                  </a:lnTo>
                  <a:lnTo>
                    <a:pt x="2428" y="3683"/>
                  </a:lnTo>
                  <a:lnTo>
                    <a:pt x="2470" y="3620"/>
                  </a:lnTo>
                  <a:lnTo>
                    <a:pt x="2637" y="3641"/>
                  </a:lnTo>
                  <a:lnTo>
                    <a:pt x="2721" y="3704"/>
                  </a:lnTo>
                  <a:lnTo>
                    <a:pt x="2909" y="3599"/>
                  </a:lnTo>
                  <a:lnTo>
                    <a:pt x="3056" y="3599"/>
                  </a:lnTo>
                  <a:lnTo>
                    <a:pt x="3097" y="3724"/>
                  </a:lnTo>
                  <a:lnTo>
                    <a:pt x="3202" y="3745"/>
                  </a:lnTo>
                  <a:lnTo>
                    <a:pt x="3307" y="3620"/>
                  </a:lnTo>
                  <a:lnTo>
                    <a:pt x="3411" y="3599"/>
                  </a:lnTo>
                  <a:lnTo>
                    <a:pt x="3516" y="3683"/>
                  </a:lnTo>
                  <a:lnTo>
                    <a:pt x="3662" y="3620"/>
                  </a:lnTo>
                  <a:lnTo>
                    <a:pt x="3767" y="3704"/>
                  </a:lnTo>
                  <a:lnTo>
                    <a:pt x="3893" y="3704"/>
                  </a:lnTo>
                  <a:lnTo>
                    <a:pt x="3893" y="3494"/>
                  </a:lnTo>
                  <a:lnTo>
                    <a:pt x="3997" y="3285"/>
                  </a:lnTo>
                  <a:lnTo>
                    <a:pt x="4165" y="3264"/>
                  </a:lnTo>
                  <a:lnTo>
                    <a:pt x="4395" y="3201"/>
                  </a:lnTo>
                  <a:lnTo>
                    <a:pt x="4416" y="3201"/>
                  </a:lnTo>
                  <a:lnTo>
                    <a:pt x="4416" y="3055"/>
                  </a:lnTo>
                  <a:lnTo>
                    <a:pt x="4290" y="2908"/>
                  </a:lnTo>
                  <a:lnTo>
                    <a:pt x="4311" y="2762"/>
                  </a:lnTo>
                  <a:lnTo>
                    <a:pt x="4185" y="2574"/>
                  </a:lnTo>
                  <a:lnTo>
                    <a:pt x="4185" y="2427"/>
                  </a:lnTo>
                  <a:lnTo>
                    <a:pt x="4248" y="2344"/>
                  </a:lnTo>
                  <a:lnTo>
                    <a:pt x="4374" y="2448"/>
                  </a:lnTo>
                  <a:lnTo>
                    <a:pt x="4667" y="2427"/>
                  </a:lnTo>
                  <a:lnTo>
                    <a:pt x="4771" y="2218"/>
                  </a:lnTo>
                  <a:lnTo>
                    <a:pt x="4834" y="2155"/>
                  </a:lnTo>
                  <a:lnTo>
                    <a:pt x="4688" y="2051"/>
                  </a:lnTo>
                  <a:lnTo>
                    <a:pt x="4688" y="1946"/>
                  </a:lnTo>
                  <a:lnTo>
                    <a:pt x="4457" y="1758"/>
                  </a:lnTo>
                  <a:lnTo>
                    <a:pt x="4269" y="1716"/>
                  </a:lnTo>
                  <a:lnTo>
                    <a:pt x="4206" y="1527"/>
                  </a:lnTo>
                  <a:lnTo>
                    <a:pt x="4102" y="1423"/>
                  </a:lnTo>
                  <a:lnTo>
                    <a:pt x="3955" y="1214"/>
                  </a:lnTo>
                  <a:lnTo>
                    <a:pt x="3872" y="1046"/>
                  </a:lnTo>
                  <a:lnTo>
                    <a:pt x="3746" y="921"/>
                  </a:lnTo>
                  <a:lnTo>
                    <a:pt x="3746" y="753"/>
                  </a:lnTo>
                  <a:lnTo>
                    <a:pt x="3662" y="649"/>
                  </a:lnTo>
                  <a:lnTo>
                    <a:pt x="3683" y="481"/>
                  </a:lnTo>
                  <a:lnTo>
                    <a:pt x="3662" y="356"/>
                  </a:lnTo>
                  <a:lnTo>
                    <a:pt x="3411" y="272"/>
                  </a:lnTo>
                  <a:lnTo>
                    <a:pt x="3328" y="272"/>
                  </a:lnTo>
                  <a:lnTo>
                    <a:pt x="3265" y="167"/>
                  </a:lnTo>
                  <a:lnTo>
                    <a:pt x="3097" y="230"/>
                  </a:lnTo>
                  <a:lnTo>
                    <a:pt x="2930" y="356"/>
                  </a:lnTo>
                  <a:lnTo>
                    <a:pt x="2825" y="147"/>
                  </a:lnTo>
                  <a:lnTo>
                    <a:pt x="2721" y="147"/>
                  </a:lnTo>
                  <a:lnTo>
                    <a:pt x="2574" y="188"/>
                  </a:lnTo>
                  <a:lnTo>
                    <a:pt x="2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76"/>
            <p:cNvSpPr/>
            <p:nvPr/>
          </p:nvSpPr>
          <p:spPr>
            <a:xfrm>
              <a:off x="3848488" y="2796972"/>
              <a:ext cx="39628" cy="24519"/>
            </a:xfrm>
            <a:custGeom>
              <a:avLst/>
              <a:gdLst/>
              <a:ahLst/>
              <a:cxnLst/>
              <a:rect l="l" t="t" r="r" b="b"/>
              <a:pathLst>
                <a:path w="3328" h="2156" extrusionOk="0">
                  <a:moveTo>
                    <a:pt x="2993" y="1"/>
                  </a:moveTo>
                  <a:lnTo>
                    <a:pt x="2867" y="64"/>
                  </a:lnTo>
                  <a:lnTo>
                    <a:pt x="2679" y="43"/>
                  </a:lnTo>
                  <a:lnTo>
                    <a:pt x="2449" y="43"/>
                  </a:lnTo>
                  <a:lnTo>
                    <a:pt x="2302" y="22"/>
                  </a:lnTo>
                  <a:lnTo>
                    <a:pt x="2135" y="43"/>
                  </a:lnTo>
                  <a:lnTo>
                    <a:pt x="2030" y="210"/>
                  </a:lnTo>
                  <a:lnTo>
                    <a:pt x="1926" y="273"/>
                  </a:lnTo>
                  <a:lnTo>
                    <a:pt x="1926" y="377"/>
                  </a:lnTo>
                  <a:lnTo>
                    <a:pt x="1758" y="210"/>
                  </a:lnTo>
                  <a:lnTo>
                    <a:pt x="1549" y="357"/>
                  </a:lnTo>
                  <a:lnTo>
                    <a:pt x="1403" y="419"/>
                  </a:lnTo>
                  <a:lnTo>
                    <a:pt x="1403" y="545"/>
                  </a:lnTo>
                  <a:lnTo>
                    <a:pt x="1089" y="566"/>
                  </a:lnTo>
                  <a:lnTo>
                    <a:pt x="880" y="629"/>
                  </a:lnTo>
                  <a:lnTo>
                    <a:pt x="691" y="587"/>
                  </a:lnTo>
                  <a:lnTo>
                    <a:pt x="294" y="357"/>
                  </a:lnTo>
                  <a:lnTo>
                    <a:pt x="294" y="440"/>
                  </a:lnTo>
                  <a:lnTo>
                    <a:pt x="315" y="566"/>
                  </a:lnTo>
                  <a:lnTo>
                    <a:pt x="294" y="670"/>
                  </a:lnTo>
                  <a:lnTo>
                    <a:pt x="64" y="670"/>
                  </a:lnTo>
                  <a:lnTo>
                    <a:pt x="43" y="733"/>
                  </a:lnTo>
                  <a:lnTo>
                    <a:pt x="147" y="838"/>
                  </a:lnTo>
                  <a:lnTo>
                    <a:pt x="85" y="984"/>
                  </a:lnTo>
                  <a:lnTo>
                    <a:pt x="64" y="1089"/>
                  </a:lnTo>
                  <a:lnTo>
                    <a:pt x="147" y="1193"/>
                  </a:lnTo>
                  <a:lnTo>
                    <a:pt x="43" y="1298"/>
                  </a:lnTo>
                  <a:lnTo>
                    <a:pt x="1" y="1298"/>
                  </a:lnTo>
                  <a:lnTo>
                    <a:pt x="168" y="1486"/>
                  </a:lnTo>
                  <a:lnTo>
                    <a:pt x="189" y="1675"/>
                  </a:lnTo>
                  <a:lnTo>
                    <a:pt x="273" y="1696"/>
                  </a:lnTo>
                  <a:lnTo>
                    <a:pt x="524" y="1905"/>
                  </a:lnTo>
                  <a:lnTo>
                    <a:pt x="629" y="1947"/>
                  </a:lnTo>
                  <a:lnTo>
                    <a:pt x="733" y="2030"/>
                  </a:lnTo>
                  <a:lnTo>
                    <a:pt x="1026" y="2093"/>
                  </a:lnTo>
                  <a:lnTo>
                    <a:pt x="1235" y="2156"/>
                  </a:lnTo>
                  <a:lnTo>
                    <a:pt x="1340" y="2030"/>
                  </a:lnTo>
                  <a:lnTo>
                    <a:pt x="1403" y="2051"/>
                  </a:lnTo>
                  <a:lnTo>
                    <a:pt x="1466" y="1989"/>
                  </a:lnTo>
                  <a:lnTo>
                    <a:pt x="1612" y="1926"/>
                  </a:lnTo>
                  <a:lnTo>
                    <a:pt x="1717" y="1926"/>
                  </a:lnTo>
                  <a:lnTo>
                    <a:pt x="1738" y="1884"/>
                  </a:lnTo>
                  <a:lnTo>
                    <a:pt x="1863" y="1779"/>
                  </a:lnTo>
                  <a:lnTo>
                    <a:pt x="1968" y="1800"/>
                  </a:lnTo>
                  <a:lnTo>
                    <a:pt x="2072" y="1821"/>
                  </a:lnTo>
                  <a:lnTo>
                    <a:pt x="2156" y="1842"/>
                  </a:lnTo>
                  <a:lnTo>
                    <a:pt x="2282" y="1717"/>
                  </a:lnTo>
                  <a:lnTo>
                    <a:pt x="2386" y="1696"/>
                  </a:lnTo>
                  <a:lnTo>
                    <a:pt x="2449" y="1591"/>
                  </a:lnTo>
                  <a:lnTo>
                    <a:pt x="2595" y="1612"/>
                  </a:lnTo>
                  <a:lnTo>
                    <a:pt x="2700" y="1507"/>
                  </a:lnTo>
                  <a:lnTo>
                    <a:pt x="2679" y="1403"/>
                  </a:lnTo>
                  <a:lnTo>
                    <a:pt x="2888" y="1089"/>
                  </a:lnTo>
                  <a:lnTo>
                    <a:pt x="3014" y="754"/>
                  </a:lnTo>
                  <a:lnTo>
                    <a:pt x="3118" y="524"/>
                  </a:lnTo>
                  <a:lnTo>
                    <a:pt x="3286" y="482"/>
                  </a:lnTo>
                  <a:lnTo>
                    <a:pt x="3328" y="357"/>
                  </a:lnTo>
                  <a:lnTo>
                    <a:pt x="3307" y="336"/>
                  </a:lnTo>
                  <a:lnTo>
                    <a:pt x="3286" y="231"/>
                  </a:lnTo>
                  <a:lnTo>
                    <a:pt x="3118" y="126"/>
                  </a:lnTo>
                  <a:lnTo>
                    <a:pt x="299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76"/>
            <p:cNvSpPr/>
            <p:nvPr/>
          </p:nvSpPr>
          <p:spPr>
            <a:xfrm>
              <a:off x="3851727" y="2789842"/>
              <a:ext cx="34151" cy="14284"/>
            </a:xfrm>
            <a:custGeom>
              <a:avLst/>
              <a:gdLst/>
              <a:ahLst/>
              <a:cxnLst/>
              <a:rect l="l" t="t" r="r" b="b"/>
              <a:pathLst>
                <a:path w="2868" h="1256" extrusionOk="0">
                  <a:moveTo>
                    <a:pt x="2240" y="0"/>
                  </a:moveTo>
                  <a:lnTo>
                    <a:pt x="2177" y="21"/>
                  </a:lnTo>
                  <a:lnTo>
                    <a:pt x="2093" y="105"/>
                  </a:lnTo>
                  <a:lnTo>
                    <a:pt x="2010" y="42"/>
                  </a:lnTo>
                  <a:lnTo>
                    <a:pt x="1884" y="42"/>
                  </a:lnTo>
                  <a:lnTo>
                    <a:pt x="1779" y="21"/>
                  </a:lnTo>
                  <a:lnTo>
                    <a:pt x="1696" y="42"/>
                  </a:lnTo>
                  <a:lnTo>
                    <a:pt x="1612" y="147"/>
                  </a:lnTo>
                  <a:lnTo>
                    <a:pt x="1507" y="168"/>
                  </a:lnTo>
                  <a:lnTo>
                    <a:pt x="1486" y="147"/>
                  </a:lnTo>
                  <a:lnTo>
                    <a:pt x="1235" y="126"/>
                  </a:lnTo>
                  <a:lnTo>
                    <a:pt x="1089" y="230"/>
                  </a:lnTo>
                  <a:lnTo>
                    <a:pt x="942" y="251"/>
                  </a:lnTo>
                  <a:lnTo>
                    <a:pt x="775" y="419"/>
                  </a:lnTo>
                  <a:lnTo>
                    <a:pt x="566" y="440"/>
                  </a:lnTo>
                  <a:lnTo>
                    <a:pt x="336" y="523"/>
                  </a:lnTo>
                  <a:lnTo>
                    <a:pt x="294" y="460"/>
                  </a:lnTo>
                  <a:lnTo>
                    <a:pt x="147" y="481"/>
                  </a:lnTo>
                  <a:lnTo>
                    <a:pt x="22" y="565"/>
                  </a:lnTo>
                  <a:lnTo>
                    <a:pt x="1" y="565"/>
                  </a:lnTo>
                  <a:lnTo>
                    <a:pt x="1" y="753"/>
                  </a:lnTo>
                  <a:lnTo>
                    <a:pt x="22" y="984"/>
                  </a:lnTo>
                  <a:lnTo>
                    <a:pt x="419" y="1214"/>
                  </a:lnTo>
                  <a:lnTo>
                    <a:pt x="608" y="1256"/>
                  </a:lnTo>
                  <a:lnTo>
                    <a:pt x="817" y="1193"/>
                  </a:lnTo>
                  <a:lnTo>
                    <a:pt x="1131" y="1172"/>
                  </a:lnTo>
                  <a:lnTo>
                    <a:pt x="1131" y="1046"/>
                  </a:lnTo>
                  <a:lnTo>
                    <a:pt x="1277" y="984"/>
                  </a:lnTo>
                  <a:lnTo>
                    <a:pt x="1486" y="837"/>
                  </a:lnTo>
                  <a:lnTo>
                    <a:pt x="1654" y="1004"/>
                  </a:lnTo>
                  <a:lnTo>
                    <a:pt x="1654" y="900"/>
                  </a:lnTo>
                  <a:lnTo>
                    <a:pt x="1758" y="837"/>
                  </a:lnTo>
                  <a:lnTo>
                    <a:pt x="1863" y="670"/>
                  </a:lnTo>
                  <a:lnTo>
                    <a:pt x="2030" y="649"/>
                  </a:lnTo>
                  <a:lnTo>
                    <a:pt x="2177" y="670"/>
                  </a:lnTo>
                  <a:lnTo>
                    <a:pt x="2407" y="670"/>
                  </a:lnTo>
                  <a:lnTo>
                    <a:pt x="2595" y="691"/>
                  </a:lnTo>
                  <a:lnTo>
                    <a:pt x="2742" y="628"/>
                  </a:lnTo>
                  <a:lnTo>
                    <a:pt x="2763" y="419"/>
                  </a:lnTo>
                  <a:lnTo>
                    <a:pt x="2867" y="147"/>
                  </a:lnTo>
                  <a:lnTo>
                    <a:pt x="2637" y="21"/>
                  </a:lnTo>
                  <a:lnTo>
                    <a:pt x="2407" y="21"/>
                  </a:lnTo>
                  <a:lnTo>
                    <a:pt x="2344" y="42"/>
                  </a:lnTo>
                  <a:lnTo>
                    <a:pt x="224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76"/>
            <p:cNvSpPr/>
            <p:nvPr/>
          </p:nvSpPr>
          <p:spPr>
            <a:xfrm>
              <a:off x="3869672" y="2845760"/>
              <a:ext cx="12967" cy="23803"/>
            </a:xfrm>
            <a:custGeom>
              <a:avLst/>
              <a:gdLst/>
              <a:ahLst/>
              <a:cxnLst/>
              <a:rect l="l" t="t" r="r" b="b"/>
              <a:pathLst>
                <a:path w="1089" h="2093" extrusionOk="0">
                  <a:moveTo>
                    <a:pt x="419" y="0"/>
                  </a:moveTo>
                  <a:lnTo>
                    <a:pt x="314" y="126"/>
                  </a:lnTo>
                  <a:lnTo>
                    <a:pt x="272" y="21"/>
                  </a:lnTo>
                  <a:lnTo>
                    <a:pt x="210" y="21"/>
                  </a:lnTo>
                  <a:lnTo>
                    <a:pt x="84" y="147"/>
                  </a:lnTo>
                  <a:lnTo>
                    <a:pt x="0" y="314"/>
                  </a:lnTo>
                  <a:lnTo>
                    <a:pt x="0" y="544"/>
                  </a:lnTo>
                  <a:lnTo>
                    <a:pt x="189" y="628"/>
                  </a:lnTo>
                  <a:lnTo>
                    <a:pt x="168" y="691"/>
                  </a:lnTo>
                  <a:lnTo>
                    <a:pt x="105" y="733"/>
                  </a:lnTo>
                  <a:lnTo>
                    <a:pt x="63" y="984"/>
                  </a:lnTo>
                  <a:lnTo>
                    <a:pt x="105" y="1172"/>
                  </a:lnTo>
                  <a:lnTo>
                    <a:pt x="63" y="1277"/>
                  </a:lnTo>
                  <a:lnTo>
                    <a:pt x="63" y="1423"/>
                  </a:lnTo>
                  <a:lnTo>
                    <a:pt x="147" y="1528"/>
                  </a:lnTo>
                  <a:lnTo>
                    <a:pt x="84" y="1674"/>
                  </a:lnTo>
                  <a:lnTo>
                    <a:pt x="147" y="1716"/>
                  </a:lnTo>
                  <a:lnTo>
                    <a:pt x="377" y="1737"/>
                  </a:lnTo>
                  <a:lnTo>
                    <a:pt x="482" y="2009"/>
                  </a:lnTo>
                  <a:lnTo>
                    <a:pt x="565" y="2093"/>
                  </a:lnTo>
                  <a:lnTo>
                    <a:pt x="628" y="2030"/>
                  </a:lnTo>
                  <a:lnTo>
                    <a:pt x="712" y="1883"/>
                  </a:lnTo>
                  <a:lnTo>
                    <a:pt x="733" y="1737"/>
                  </a:lnTo>
                  <a:lnTo>
                    <a:pt x="942" y="1674"/>
                  </a:lnTo>
                  <a:lnTo>
                    <a:pt x="1047" y="1507"/>
                  </a:lnTo>
                  <a:lnTo>
                    <a:pt x="1088" y="1360"/>
                  </a:lnTo>
                  <a:lnTo>
                    <a:pt x="942" y="1256"/>
                  </a:lnTo>
                  <a:lnTo>
                    <a:pt x="900" y="1109"/>
                  </a:lnTo>
                  <a:lnTo>
                    <a:pt x="795" y="963"/>
                  </a:lnTo>
                  <a:lnTo>
                    <a:pt x="775" y="753"/>
                  </a:lnTo>
                  <a:lnTo>
                    <a:pt x="795" y="544"/>
                  </a:lnTo>
                  <a:lnTo>
                    <a:pt x="775" y="481"/>
                  </a:lnTo>
                  <a:lnTo>
                    <a:pt x="775" y="335"/>
                  </a:lnTo>
                  <a:lnTo>
                    <a:pt x="712" y="230"/>
                  </a:lnTo>
                  <a:lnTo>
                    <a:pt x="607" y="147"/>
                  </a:lnTo>
                  <a:lnTo>
                    <a:pt x="565" y="147"/>
                  </a:lnTo>
                  <a:lnTo>
                    <a:pt x="482" y="21"/>
                  </a:lnTo>
                  <a:lnTo>
                    <a:pt x="41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76"/>
            <p:cNvSpPr/>
            <p:nvPr/>
          </p:nvSpPr>
          <p:spPr>
            <a:xfrm>
              <a:off x="3863444" y="2836958"/>
              <a:ext cx="12467" cy="15000"/>
            </a:xfrm>
            <a:custGeom>
              <a:avLst/>
              <a:gdLst/>
              <a:ahLst/>
              <a:cxnLst/>
              <a:rect l="l" t="t" r="r" b="b"/>
              <a:pathLst>
                <a:path w="1047" h="1319" extrusionOk="0">
                  <a:moveTo>
                    <a:pt x="293" y="0"/>
                  </a:moveTo>
                  <a:lnTo>
                    <a:pt x="210" y="63"/>
                  </a:lnTo>
                  <a:lnTo>
                    <a:pt x="210" y="167"/>
                  </a:lnTo>
                  <a:lnTo>
                    <a:pt x="314" y="209"/>
                  </a:lnTo>
                  <a:lnTo>
                    <a:pt x="356" y="293"/>
                  </a:lnTo>
                  <a:lnTo>
                    <a:pt x="272" y="356"/>
                  </a:lnTo>
                  <a:lnTo>
                    <a:pt x="189" y="356"/>
                  </a:lnTo>
                  <a:lnTo>
                    <a:pt x="147" y="481"/>
                  </a:lnTo>
                  <a:lnTo>
                    <a:pt x="147" y="628"/>
                  </a:lnTo>
                  <a:lnTo>
                    <a:pt x="84" y="732"/>
                  </a:lnTo>
                  <a:lnTo>
                    <a:pt x="0" y="795"/>
                  </a:lnTo>
                  <a:lnTo>
                    <a:pt x="63" y="837"/>
                  </a:lnTo>
                  <a:lnTo>
                    <a:pt x="168" y="879"/>
                  </a:lnTo>
                  <a:lnTo>
                    <a:pt x="377" y="1151"/>
                  </a:lnTo>
                  <a:lnTo>
                    <a:pt x="398" y="1235"/>
                  </a:lnTo>
                  <a:lnTo>
                    <a:pt x="523" y="1318"/>
                  </a:lnTo>
                  <a:lnTo>
                    <a:pt x="523" y="1088"/>
                  </a:lnTo>
                  <a:lnTo>
                    <a:pt x="607" y="921"/>
                  </a:lnTo>
                  <a:lnTo>
                    <a:pt x="733" y="795"/>
                  </a:lnTo>
                  <a:lnTo>
                    <a:pt x="795" y="795"/>
                  </a:lnTo>
                  <a:lnTo>
                    <a:pt x="837" y="900"/>
                  </a:lnTo>
                  <a:lnTo>
                    <a:pt x="942" y="774"/>
                  </a:lnTo>
                  <a:lnTo>
                    <a:pt x="984" y="711"/>
                  </a:lnTo>
                  <a:lnTo>
                    <a:pt x="1046" y="628"/>
                  </a:lnTo>
                  <a:lnTo>
                    <a:pt x="1046" y="502"/>
                  </a:lnTo>
                  <a:lnTo>
                    <a:pt x="900" y="481"/>
                  </a:lnTo>
                  <a:lnTo>
                    <a:pt x="816" y="398"/>
                  </a:lnTo>
                  <a:lnTo>
                    <a:pt x="691" y="398"/>
                  </a:lnTo>
                  <a:lnTo>
                    <a:pt x="628" y="314"/>
                  </a:lnTo>
                  <a:lnTo>
                    <a:pt x="628" y="251"/>
                  </a:lnTo>
                  <a:lnTo>
                    <a:pt x="502" y="105"/>
                  </a:lnTo>
                  <a:lnTo>
                    <a:pt x="502" y="146"/>
                  </a:lnTo>
                  <a:lnTo>
                    <a:pt x="398" y="84"/>
                  </a:lnTo>
                  <a:lnTo>
                    <a:pt x="29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76"/>
            <p:cNvSpPr/>
            <p:nvPr/>
          </p:nvSpPr>
          <p:spPr>
            <a:xfrm>
              <a:off x="3844761" y="2824346"/>
              <a:ext cx="25923" cy="21665"/>
            </a:xfrm>
            <a:custGeom>
              <a:avLst/>
              <a:gdLst/>
              <a:ahLst/>
              <a:cxnLst/>
              <a:rect l="l" t="t" r="r" b="b"/>
              <a:pathLst>
                <a:path w="2177" h="1905" extrusionOk="0">
                  <a:moveTo>
                    <a:pt x="105" y="0"/>
                  </a:moveTo>
                  <a:lnTo>
                    <a:pt x="63" y="42"/>
                  </a:lnTo>
                  <a:lnTo>
                    <a:pt x="63" y="167"/>
                  </a:lnTo>
                  <a:lnTo>
                    <a:pt x="0" y="230"/>
                  </a:lnTo>
                  <a:lnTo>
                    <a:pt x="42" y="314"/>
                  </a:lnTo>
                  <a:lnTo>
                    <a:pt x="84" y="314"/>
                  </a:lnTo>
                  <a:lnTo>
                    <a:pt x="209" y="439"/>
                  </a:lnTo>
                  <a:lnTo>
                    <a:pt x="251" y="544"/>
                  </a:lnTo>
                  <a:lnTo>
                    <a:pt x="314" y="649"/>
                  </a:lnTo>
                  <a:lnTo>
                    <a:pt x="272" y="670"/>
                  </a:lnTo>
                  <a:lnTo>
                    <a:pt x="293" y="753"/>
                  </a:lnTo>
                  <a:lnTo>
                    <a:pt x="774" y="1151"/>
                  </a:lnTo>
                  <a:lnTo>
                    <a:pt x="1151" y="1611"/>
                  </a:lnTo>
                  <a:lnTo>
                    <a:pt x="1109" y="1695"/>
                  </a:lnTo>
                  <a:lnTo>
                    <a:pt x="1193" y="1716"/>
                  </a:lnTo>
                  <a:lnTo>
                    <a:pt x="1402" y="1737"/>
                  </a:lnTo>
                  <a:lnTo>
                    <a:pt x="1465" y="1716"/>
                  </a:lnTo>
                  <a:lnTo>
                    <a:pt x="1569" y="1904"/>
                  </a:lnTo>
                  <a:lnTo>
                    <a:pt x="1653" y="1841"/>
                  </a:lnTo>
                  <a:lnTo>
                    <a:pt x="1716" y="1737"/>
                  </a:lnTo>
                  <a:lnTo>
                    <a:pt x="1716" y="1590"/>
                  </a:lnTo>
                  <a:lnTo>
                    <a:pt x="1758" y="1465"/>
                  </a:lnTo>
                  <a:lnTo>
                    <a:pt x="1841" y="1465"/>
                  </a:lnTo>
                  <a:lnTo>
                    <a:pt x="1925" y="1402"/>
                  </a:lnTo>
                  <a:lnTo>
                    <a:pt x="1883" y="1318"/>
                  </a:lnTo>
                  <a:lnTo>
                    <a:pt x="1779" y="1276"/>
                  </a:lnTo>
                  <a:lnTo>
                    <a:pt x="1779" y="1172"/>
                  </a:lnTo>
                  <a:lnTo>
                    <a:pt x="1862" y="1109"/>
                  </a:lnTo>
                  <a:lnTo>
                    <a:pt x="1967" y="1193"/>
                  </a:lnTo>
                  <a:lnTo>
                    <a:pt x="2071" y="1255"/>
                  </a:lnTo>
                  <a:lnTo>
                    <a:pt x="2134" y="1193"/>
                  </a:lnTo>
                  <a:lnTo>
                    <a:pt x="1988" y="1046"/>
                  </a:lnTo>
                  <a:lnTo>
                    <a:pt x="1988" y="900"/>
                  </a:lnTo>
                  <a:lnTo>
                    <a:pt x="2051" y="879"/>
                  </a:lnTo>
                  <a:lnTo>
                    <a:pt x="2155" y="942"/>
                  </a:lnTo>
                  <a:lnTo>
                    <a:pt x="2176" y="858"/>
                  </a:lnTo>
                  <a:lnTo>
                    <a:pt x="2134" y="795"/>
                  </a:lnTo>
                  <a:lnTo>
                    <a:pt x="2030" y="774"/>
                  </a:lnTo>
                  <a:lnTo>
                    <a:pt x="1862" y="649"/>
                  </a:lnTo>
                  <a:lnTo>
                    <a:pt x="1862" y="565"/>
                  </a:lnTo>
                  <a:lnTo>
                    <a:pt x="1967" y="419"/>
                  </a:lnTo>
                  <a:lnTo>
                    <a:pt x="1988" y="251"/>
                  </a:lnTo>
                  <a:lnTo>
                    <a:pt x="1925" y="251"/>
                  </a:lnTo>
                  <a:lnTo>
                    <a:pt x="1862" y="272"/>
                  </a:lnTo>
                  <a:lnTo>
                    <a:pt x="1820" y="230"/>
                  </a:lnTo>
                  <a:lnTo>
                    <a:pt x="1653" y="230"/>
                  </a:lnTo>
                  <a:lnTo>
                    <a:pt x="1548" y="126"/>
                  </a:lnTo>
                  <a:lnTo>
                    <a:pt x="1465" y="147"/>
                  </a:lnTo>
                  <a:lnTo>
                    <a:pt x="1339" y="105"/>
                  </a:lnTo>
                  <a:lnTo>
                    <a:pt x="1214" y="126"/>
                  </a:lnTo>
                  <a:lnTo>
                    <a:pt x="1193" y="63"/>
                  </a:lnTo>
                  <a:lnTo>
                    <a:pt x="1088" y="126"/>
                  </a:lnTo>
                  <a:lnTo>
                    <a:pt x="942" y="63"/>
                  </a:lnTo>
                  <a:lnTo>
                    <a:pt x="900" y="126"/>
                  </a:lnTo>
                  <a:lnTo>
                    <a:pt x="837" y="21"/>
                  </a:lnTo>
                  <a:lnTo>
                    <a:pt x="732" y="0"/>
                  </a:lnTo>
                  <a:lnTo>
                    <a:pt x="690" y="42"/>
                  </a:lnTo>
                  <a:lnTo>
                    <a:pt x="607" y="0"/>
                  </a:lnTo>
                  <a:lnTo>
                    <a:pt x="565" y="63"/>
                  </a:lnTo>
                  <a:lnTo>
                    <a:pt x="481" y="42"/>
                  </a:lnTo>
                  <a:lnTo>
                    <a:pt x="377" y="63"/>
                  </a:lnTo>
                  <a:lnTo>
                    <a:pt x="377" y="147"/>
                  </a:lnTo>
                  <a:lnTo>
                    <a:pt x="293" y="167"/>
                  </a:lnTo>
                  <a:lnTo>
                    <a:pt x="251" y="105"/>
                  </a:lnTo>
                  <a:lnTo>
                    <a:pt x="1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76"/>
            <p:cNvSpPr/>
            <p:nvPr/>
          </p:nvSpPr>
          <p:spPr>
            <a:xfrm>
              <a:off x="3830555" y="2811734"/>
              <a:ext cx="20195" cy="12146"/>
            </a:xfrm>
            <a:custGeom>
              <a:avLst/>
              <a:gdLst/>
              <a:ahLst/>
              <a:cxnLst/>
              <a:rect l="l" t="t" r="r" b="b"/>
              <a:pathLst>
                <a:path w="1696" h="1068" extrusionOk="0">
                  <a:moveTo>
                    <a:pt x="1507" y="0"/>
                  </a:moveTo>
                  <a:lnTo>
                    <a:pt x="1381" y="63"/>
                  </a:lnTo>
                  <a:lnTo>
                    <a:pt x="1130" y="209"/>
                  </a:lnTo>
                  <a:lnTo>
                    <a:pt x="1067" y="188"/>
                  </a:lnTo>
                  <a:lnTo>
                    <a:pt x="984" y="209"/>
                  </a:lnTo>
                  <a:lnTo>
                    <a:pt x="858" y="272"/>
                  </a:lnTo>
                  <a:lnTo>
                    <a:pt x="733" y="272"/>
                  </a:lnTo>
                  <a:lnTo>
                    <a:pt x="607" y="314"/>
                  </a:lnTo>
                  <a:lnTo>
                    <a:pt x="523" y="230"/>
                  </a:lnTo>
                  <a:lnTo>
                    <a:pt x="251" y="230"/>
                  </a:lnTo>
                  <a:lnTo>
                    <a:pt x="147" y="209"/>
                  </a:lnTo>
                  <a:lnTo>
                    <a:pt x="21" y="419"/>
                  </a:lnTo>
                  <a:lnTo>
                    <a:pt x="84" y="502"/>
                  </a:lnTo>
                  <a:lnTo>
                    <a:pt x="0" y="628"/>
                  </a:lnTo>
                  <a:lnTo>
                    <a:pt x="21" y="816"/>
                  </a:lnTo>
                  <a:lnTo>
                    <a:pt x="42" y="816"/>
                  </a:lnTo>
                  <a:lnTo>
                    <a:pt x="147" y="858"/>
                  </a:lnTo>
                  <a:lnTo>
                    <a:pt x="147" y="942"/>
                  </a:lnTo>
                  <a:lnTo>
                    <a:pt x="42" y="963"/>
                  </a:lnTo>
                  <a:lnTo>
                    <a:pt x="42" y="1067"/>
                  </a:lnTo>
                  <a:lnTo>
                    <a:pt x="251" y="1067"/>
                  </a:lnTo>
                  <a:lnTo>
                    <a:pt x="398" y="963"/>
                  </a:lnTo>
                  <a:lnTo>
                    <a:pt x="523" y="921"/>
                  </a:lnTo>
                  <a:lnTo>
                    <a:pt x="733" y="1025"/>
                  </a:lnTo>
                  <a:lnTo>
                    <a:pt x="858" y="1025"/>
                  </a:lnTo>
                  <a:lnTo>
                    <a:pt x="879" y="816"/>
                  </a:lnTo>
                  <a:lnTo>
                    <a:pt x="1067" y="732"/>
                  </a:lnTo>
                  <a:lnTo>
                    <a:pt x="1088" y="586"/>
                  </a:lnTo>
                  <a:lnTo>
                    <a:pt x="1444" y="398"/>
                  </a:lnTo>
                  <a:lnTo>
                    <a:pt x="1695" y="398"/>
                  </a:lnTo>
                  <a:lnTo>
                    <a:pt x="1674" y="188"/>
                  </a:lnTo>
                  <a:lnTo>
                    <a:pt x="150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76"/>
            <p:cNvSpPr/>
            <p:nvPr/>
          </p:nvSpPr>
          <p:spPr>
            <a:xfrm>
              <a:off x="3804645" y="2793401"/>
              <a:ext cx="47594" cy="21903"/>
            </a:xfrm>
            <a:custGeom>
              <a:avLst/>
              <a:gdLst/>
              <a:ahLst/>
              <a:cxnLst/>
              <a:rect l="l" t="t" r="r" b="b"/>
              <a:pathLst>
                <a:path w="3997" h="1926" extrusionOk="0">
                  <a:moveTo>
                    <a:pt x="2846" y="1"/>
                  </a:moveTo>
                  <a:lnTo>
                    <a:pt x="2804" y="106"/>
                  </a:lnTo>
                  <a:lnTo>
                    <a:pt x="2741" y="147"/>
                  </a:lnTo>
                  <a:lnTo>
                    <a:pt x="2720" y="252"/>
                  </a:lnTo>
                  <a:lnTo>
                    <a:pt x="2574" y="252"/>
                  </a:lnTo>
                  <a:lnTo>
                    <a:pt x="2511" y="315"/>
                  </a:lnTo>
                  <a:lnTo>
                    <a:pt x="2218" y="147"/>
                  </a:lnTo>
                  <a:lnTo>
                    <a:pt x="2155" y="147"/>
                  </a:lnTo>
                  <a:lnTo>
                    <a:pt x="2114" y="252"/>
                  </a:lnTo>
                  <a:lnTo>
                    <a:pt x="2114" y="357"/>
                  </a:lnTo>
                  <a:lnTo>
                    <a:pt x="2051" y="357"/>
                  </a:lnTo>
                  <a:lnTo>
                    <a:pt x="1967" y="461"/>
                  </a:lnTo>
                  <a:lnTo>
                    <a:pt x="1842" y="545"/>
                  </a:lnTo>
                  <a:lnTo>
                    <a:pt x="1674" y="733"/>
                  </a:lnTo>
                  <a:lnTo>
                    <a:pt x="1674" y="796"/>
                  </a:lnTo>
                  <a:lnTo>
                    <a:pt x="1842" y="880"/>
                  </a:lnTo>
                  <a:lnTo>
                    <a:pt x="1863" y="984"/>
                  </a:lnTo>
                  <a:lnTo>
                    <a:pt x="1779" y="1047"/>
                  </a:lnTo>
                  <a:lnTo>
                    <a:pt x="1653" y="963"/>
                  </a:lnTo>
                  <a:lnTo>
                    <a:pt x="1528" y="984"/>
                  </a:lnTo>
                  <a:lnTo>
                    <a:pt x="1381" y="963"/>
                  </a:lnTo>
                  <a:lnTo>
                    <a:pt x="1319" y="963"/>
                  </a:lnTo>
                  <a:lnTo>
                    <a:pt x="1130" y="1089"/>
                  </a:lnTo>
                  <a:lnTo>
                    <a:pt x="1026" y="1110"/>
                  </a:lnTo>
                  <a:lnTo>
                    <a:pt x="942" y="1089"/>
                  </a:lnTo>
                  <a:lnTo>
                    <a:pt x="837" y="1110"/>
                  </a:lnTo>
                  <a:lnTo>
                    <a:pt x="754" y="1047"/>
                  </a:lnTo>
                  <a:lnTo>
                    <a:pt x="440" y="1047"/>
                  </a:lnTo>
                  <a:lnTo>
                    <a:pt x="440" y="1110"/>
                  </a:lnTo>
                  <a:lnTo>
                    <a:pt x="419" y="1173"/>
                  </a:lnTo>
                  <a:lnTo>
                    <a:pt x="272" y="1152"/>
                  </a:lnTo>
                  <a:lnTo>
                    <a:pt x="189" y="1047"/>
                  </a:lnTo>
                  <a:lnTo>
                    <a:pt x="84" y="1089"/>
                  </a:lnTo>
                  <a:lnTo>
                    <a:pt x="21" y="1110"/>
                  </a:lnTo>
                  <a:lnTo>
                    <a:pt x="0" y="1110"/>
                  </a:lnTo>
                  <a:lnTo>
                    <a:pt x="63" y="1173"/>
                  </a:lnTo>
                  <a:lnTo>
                    <a:pt x="63" y="1256"/>
                  </a:lnTo>
                  <a:lnTo>
                    <a:pt x="105" y="1298"/>
                  </a:lnTo>
                  <a:lnTo>
                    <a:pt x="105" y="1403"/>
                  </a:lnTo>
                  <a:lnTo>
                    <a:pt x="210" y="1403"/>
                  </a:lnTo>
                  <a:lnTo>
                    <a:pt x="293" y="1382"/>
                  </a:lnTo>
                  <a:lnTo>
                    <a:pt x="398" y="1507"/>
                  </a:lnTo>
                  <a:lnTo>
                    <a:pt x="502" y="1403"/>
                  </a:lnTo>
                  <a:lnTo>
                    <a:pt x="586" y="1403"/>
                  </a:lnTo>
                  <a:lnTo>
                    <a:pt x="628" y="1507"/>
                  </a:lnTo>
                  <a:lnTo>
                    <a:pt x="837" y="1591"/>
                  </a:lnTo>
                  <a:lnTo>
                    <a:pt x="1130" y="1403"/>
                  </a:lnTo>
                  <a:lnTo>
                    <a:pt x="1256" y="1424"/>
                  </a:lnTo>
                  <a:lnTo>
                    <a:pt x="1444" y="1424"/>
                  </a:lnTo>
                  <a:lnTo>
                    <a:pt x="1444" y="1528"/>
                  </a:lnTo>
                  <a:lnTo>
                    <a:pt x="1737" y="1717"/>
                  </a:lnTo>
                  <a:lnTo>
                    <a:pt x="2072" y="1779"/>
                  </a:lnTo>
                  <a:lnTo>
                    <a:pt x="2260" y="1738"/>
                  </a:lnTo>
                  <a:lnTo>
                    <a:pt x="2323" y="1821"/>
                  </a:lnTo>
                  <a:lnTo>
                    <a:pt x="2427" y="1842"/>
                  </a:lnTo>
                  <a:lnTo>
                    <a:pt x="2699" y="1842"/>
                  </a:lnTo>
                  <a:lnTo>
                    <a:pt x="2783" y="1926"/>
                  </a:lnTo>
                  <a:lnTo>
                    <a:pt x="2909" y="1884"/>
                  </a:lnTo>
                  <a:lnTo>
                    <a:pt x="3034" y="1884"/>
                  </a:lnTo>
                  <a:lnTo>
                    <a:pt x="3160" y="1821"/>
                  </a:lnTo>
                  <a:lnTo>
                    <a:pt x="3243" y="1800"/>
                  </a:lnTo>
                  <a:lnTo>
                    <a:pt x="3306" y="1821"/>
                  </a:lnTo>
                  <a:lnTo>
                    <a:pt x="3557" y="1675"/>
                  </a:lnTo>
                  <a:lnTo>
                    <a:pt x="3683" y="1612"/>
                  </a:lnTo>
                  <a:lnTo>
                    <a:pt x="3725" y="1612"/>
                  </a:lnTo>
                  <a:lnTo>
                    <a:pt x="3829" y="1507"/>
                  </a:lnTo>
                  <a:lnTo>
                    <a:pt x="3746" y="1403"/>
                  </a:lnTo>
                  <a:lnTo>
                    <a:pt x="3767" y="1298"/>
                  </a:lnTo>
                  <a:lnTo>
                    <a:pt x="3829" y="1152"/>
                  </a:lnTo>
                  <a:lnTo>
                    <a:pt x="3725" y="1047"/>
                  </a:lnTo>
                  <a:lnTo>
                    <a:pt x="3746" y="984"/>
                  </a:lnTo>
                  <a:lnTo>
                    <a:pt x="3976" y="984"/>
                  </a:lnTo>
                  <a:lnTo>
                    <a:pt x="3997" y="880"/>
                  </a:lnTo>
                  <a:lnTo>
                    <a:pt x="3976" y="754"/>
                  </a:lnTo>
                  <a:lnTo>
                    <a:pt x="3976" y="671"/>
                  </a:lnTo>
                  <a:lnTo>
                    <a:pt x="3955" y="440"/>
                  </a:lnTo>
                  <a:lnTo>
                    <a:pt x="3955" y="252"/>
                  </a:lnTo>
                  <a:lnTo>
                    <a:pt x="3725" y="210"/>
                  </a:lnTo>
                  <a:lnTo>
                    <a:pt x="3641" y="127"/>
                  </a:lnTo>
                  <a:lnTo>
                    <a:pt x="3474" y="147"/>
                  </a:lnTo>
                  <a:lnTo>
                    <a:pt x="3327" y="147"/>
                  </a:lnTo>
                  <a:lnTo>
                    <a:pt x="3160" y="43"/>
                  </a:lnTo>
                  <a:lnTo>
                    <a:pt x="2951" y="43"/>
                  </a:lnTo>
                  <a:lnTo>
                    <a:pt x="284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76"/>
            <p:cNvSpPr/>
            <p:nvPr/>
          </p:nvSpPr>
          <p:spPr>
            <a:xfrm>
              <a:off x="3831556" y="2741054"/>
              <a:ext cx="63038" cy="50699"/>
            </a:xfrm>
            <a:custGeom>
              <a:avLst/>
              <a:gdLst/>
              <a:ahLst/>
              <a:cxnLst/>
              <a:rect l="l" t="t" r="r" b="b"/>
              <a:pathLst>
                <a:path w="5294" h="4458" extrusionOk="0">
                  <a:moveTo>
                    <a:pt x="1883" y="1"/>
                  </a:moveTo>
                  <a:lnTo>
                    <a:pt x="1632" y="105"/>
                  </a:lnTo>
                  <a:lnTo>
                    <a:pt x="1486" y="105"/>
                  </a:lnTo>
                  <a:lnTo>
                    <a:pt x="1318" y="147"/>
                  </a:lnTo>
                  <a:lnTo>
                    <a:pt x="1214" y="315"/>
                  </a:lnTo>
                  <a:lnTo>
                    <a:pt x="1046" y="315"/>
                  </a:lnTo>
                  <a:lnTo>
                    <a:pt x="942" y="398"/>
                  </a:lnTo>
                  <a:lnTo>
                    <a:pt x="942" y="524"/>
                  </a:lnTo>
                  <a:lnTo>
                    <a:pt x="753" y="524"/>
                  </a:lnTo>
                  <a:lnTo>
                    <a:pt x="481" y="670"/>
                  </a:lnTo>
                  <a:lnTo>
                    <a:pt x="314" y="670"/>
                  </a:lnTo>
                  <a:lnTo>
                    <a:pt x="251" y="796"/>
                  </a:lnTo>
                  <a:lnTo>
                    <a:pt x="209" y="963"/>
                  </a:lnTo>
                  <a:lnTo>
                    <a:pt x="147" y="984"/>
                  </a:lnTo>
                  <a:lnTo>
                    <a:pt x="167" y="1047"/>
                  </a:lnTo>
                  <a:lnTo>
                    <a:pt x="126" y="1047"/>
                  </a:lnTo>
                  <a:lnTo>
                    <a:pt x="167" y="1298"/>
                  </a:lnTo>
                  <a:lnTo>
                    <a:pt x="147" y="1486"/>
                  </a:lnTo>
                  <a:lnTo>
                    <a:pt x="0" y="1570"/>
                  </a:lnTo>
                  <a:lnTo>
                    <a:pt x="0" y="1633"/>
                  </a:lnTo>
                  <a:lnTo>
                    <a:pt x="167" y="1842"/>
                  </a:lnTo>
                  <a:lnTo>
                    <a:pt x="147" y="1947"/>
                  </a:lnTo>
                  <a:lnTo>
                    <a:pt x="230" y="2051"/>
                  </a:lnTo>
                  <a:lnTo>
                    <a:pt x="230" y="2135"/>
                  </a:lnTo>
                  <a:lnTo>
                    <a:pt x="272" y="2261"/>
                  </a:lnTo>
                  <a:lnTo>
                    <a:pt x="230" y="2365"/>
                  </a:lnTo>
                  <a:lnTo>
                    <a:pt x="335" y="2616"/>
                  </a:lnTo>
                  <a:lnTo>
                    <a:pt x="419" y="2658"/>
                  </a:lnTo>
                  <a:lnTo>
                    <a:pt x="481" y="2742"/>
                  </a:lnTo>
                  <a:lnTo>
                    <a:pt x="481" y="3056"/>
                  </a:lnTo>
                  <a:lnTo>
                    <a:pt x="460" y="3097"/>
                  </a:lnTo>
                  <a:lnTo>
                    <a:pt x="523" y="3181"/>
                  </a:lnTo>
                  <a:lnTo>
                    <a:pt x="565" y="3139"/>
                  </a:lnTo>
                  <a:lnTo>
                    <a:pt x="649" y="3160"/>
                  </a:lnTo>
                  <a:lnTo>
                    <a:pt x="732" y="3097"/>
                  </a:lnTo>
                  <a:lnTo>
                    <a:pt x="963" y="3160"/>
                  </a:lnTo>
                  <a:lnTo>
                    <a:pt x="942" y="3202"/>
                  </a:lnTo>
                  <a:lnTo>
                    <a:pt x="1046" y="3307"/>
                  </a:lnTo>
                  <a:lnTo>
                    <a:pt x="1151" y="3307"/>
                  </a:lnTo>
                  <a:lnTo>
                    <a:pt x="1214" y="3390"/>
                  </a:lnTo>
                  <a:lnTo>
                    <a:pt x="1172" y="3495"/>
                  </a:lnTo>
                  <a:lnTo>
                    <a:pt x="1193" y="3579"/>
                  </a:lnTo>
                  <a:lnTo>
                    <a:pt x="1255" y="3600"/>
                  </a:lnTo>
                  <a:lnTo>
                    <a:pt x="1255" y="3704"/>
                  </a:lnTo>
                  <a:lnTo>
                    <a:pt x="1318" y="3725"/>
                  </a:lnTo>
                  <a:lnTo>
                    <a:pt x="1381" y="3683"/>
                  </a:lnTo>
                  <a:lnTo>
                    <a:pt x="1465" y="3683"/>
                  </a:lnTo>
                  <a:lnTo>
                    <a:pt x="1318" y="3516"/>
                  </a:lnTo>
                  <a:lnTo>
                    <a:pt x="1381" y="3474"/>
                  </a:lnTo>
                  <a:lnTo>
                    <a:pt x="1632" y="3621"/>
                  </a:lnTo>
                  <a:lnTo>
                    <a:pt x="1820" y="3600"/>
                  </a:lnTo>
                  <a:lnTo>
                    <a:pt x="1779" y="3704"/>
                  </a:lnTo>
                  <a:lnTo>
                    <a:pt x="1904" y="3809"/>
                  </a:lnTo>
                  <a:lnTo>
                    <a:pt x="2134" y="3767"/>
                  </a:lnTo>
                  <a:lnTo>
                    <a:pt x="2302" y="3809"/>
                  </a:lnTo>
                  <a:lnTo>
                    <a:pt x="2636" y="4081"/>
                  </a:lnTo>
                  <a:lnTo>
                    <a:pt x="2762" y="4248"/>
                  </a:lnTo>
                  <a:lnTo>
                    <a:pt x="2846" y="4248"/>
                  </a:lnTo>
                  <a:lnTo>
                    <a:pt x="2888" y="4206"/>
                  </a:lnTo>
                  <a:lnTo>
                    <a:pt x="3055" y="4206"/>
                  </a:lnTo>
                  <a:lnTo>
                    <a:pt x="3139" y="4290"/>
                  </a:lnTo>
                  <a:lnTo>
                    <a:pt x="3180" y="4437"/>
                  </a:lnTo>
                  <a:lnTo>
                    <a:pt x="3201" y="4458"/>
                  </a:lnTo>
                  <a:lnTo>
                    <a:pt x="3306" y="4437"/>
                  </a:lnTo>
                  <a:lnTo>
                    <a:pt x="3390" y="4332"/>
                  </a:lnTo>
                  <a:lnTo>
                    <a:pt x="3473" y="4311"/>
                  </a:lnTo>
                  <a:lnTo>
                    <a:pt x="3578" y="4332"/>
                  </a:lnTo>
                  <a:lnTo>
                    <a:pt x="3704" y="4332"/>
                  </a:lnTo>
                  <a:lnTo>
                    <a:pt x="3787" y="4395"/>
                  </a:lnTo>
                  <a:lnTo>
                    <a:pt x="3871" y="4311"/>
                  </a:lnTo>
                  <a:lnTo>
                    <a:pt x="3934" y="4290"/>
                  </a:lnTo>
                  <a:lnTo>
                    <a:pt x="4038" y="4332"/>
                  </a:lnTo>
                  <a:lnTo>
                    <a:pt x="4101" y="4311"/>
                  </a:lnTo>
                  <a:lnTo>
                    <a:pt x="4331" y="4311"/>
                  </a:lnTo>
                  <a:lnTo>
                    <a:pt x="4561" y="4437"/>
                  </a:lnTo>
                  <a:lnTo>
                    <a:pt x="4708" y="4458"/>
                  </a:lnTo>
                  <a:lnTo>
                    <a:pt x="4708" y="4290"/>
                  </a:lnTo>
                  <a:lnTo>
                    <a:pt x="4666" y="4123"/>
                  </a:lnTo>
                  <a:lnTo>
                    <a:pt x="5043" y="3725"/>
                  </a:lnTo>
                  <a:lnTo>
                    <a:pt x="5064" y="3558"/>
                  </a:lnTo>
                  <a:lnTo>
                    <a:pt x="5168" y="3474"/>
                  </a:lnTo>
                  <a:lnTo>
                    <a:pt x="5252" y="3474"/>
                  </a:lnTo>
                  <a:lnTo>
                    <a:pt x="5294" y="3286"/>
                  </a:lnTo>
                  <a:lnTo>
                    <a:pt x="5252" y="3202"/>
                  </a:lnTo>
                  <a:lnTo>
                    <a:pt x="5231" y="3139"/>
                  </a:lnTo>
                  <a:lnTo>
                    <a:pt x="5273" y="3056"/>
                  </a:lnTo>
                  <a:lnTo>
                    <a:pt x="5147" y="2972"/>
                  </a:lnTo>
                  <a:lnTo>
                    <a:pt x="5064" y="2825"/>
                  </a:lnTo>
                  <a:lnTo>
                    <a:pt x="5022" y="2742"/>
                  </a:lnTo>
                  <a:lnTo>
                    <a:pt x="4980" y="2470"/>
                  </a:lnTo>
                  <a:lnTo>
                    <a:pt x="5022" y="2365"/>
                  </a:lnTo>
                  <a:lnTo>
                    <a:pt x="5022" y="2323"/>
                  </a:lnTo>
                  <a:lnTo>
                    <a:pt x="4875" y="2135"/>
                  </a:lnTo>
                  <a:lnTo>
                    <a:pt x="4854" y="1947"/>
                  </a:lnTo>
                  <a:lnTo>
                    <a:pt x="4938" y="1821"/>
                  </a:lnTo>
                  <a:lnTo>
                    <a:pt x="5043" y="1779"/>
                  </a:lnTo>
                  <a:lnTo>
                    <a:pt x="5043" y="1403"/>
                  </a:lnTo>
                  <a:lnTo>
                    <a:pt x="4980" y="1361"/>
                  </a:lnTo>
                  <a:lnTo>
                    <a:pt x="4959" y="1214"/>
                  </a:lnTo>
                  <a:lnTo>
                    <a:pt x="4875" y="1089"/>
                  </a:lnTo>
                  <a:lnTo>
                    <a:pt x="4771" y="838"/>
                  </a:lnTo>
                  <a:lnTo>
                    <a:pt x="4750" y="775"/>
                  </a:lnTo>
                  <a:lnTo>
                    <a:pt x="4708" y="670"/>
                  </a:lnTo>
                  <a:lnTo>
                    <a:pt x="4708" y="545"/>
                  </a:lnTo>
                  <a:lnTo>
                    <a:pt x="4645" y="315"/>
                  </a:lnTo>
                  <a:lnTo>
                    <a:pt x="4561" y="315"/>
                  </a:lnTo>
                  <a:lnTo>
                    <a:pt x="4436" y="210"/>
                  </a:lnTo>
                  <a:lnTo>
                    <a:pt x="4310" y="231"/>
                  </a:lnTo>
                  <a:lnTo>
                    <a:pt x="3683" y="273"/>
                  </a:lnTo>
                  <a:lnTo>
                    <a:pt x="2950" y="231"/>
                  </a:lnTo>
                  <a:lnTo>
                    <a:pt x="2867" y="252"/>
                  </a:lnTo>
                  <a:lnTo>
                    <a:pt x="2678" y="440"/>
                  </a:lnTo>
                  <a:lnTo>
                    <a:pt x="2511" y="482"/>
                  </a:lnTo>
                  <a:lnTo>
                    <a:pt x="2469" y="440"/>
                  </a:lnTo>
                  <a:lnTo>
                    <a:pt x="2636" y="356"/>
                  </a:lnTo>
                  <a:lnTo>
                    <a:pt x="2783" y="210"/>
                  </a:lnTo>
                  <a:lnTo>
                    <a:pt x="2741" y="210"/>
                  </a:lnTo>
                  <a:lnTo>
                    <a:pt x="2616" y="315"/>
                  </a:lnTo>
                  <a:lnTo>
                    <a:pt x="2406" y="398"/>
                  </a:lnTo>
                  <a:lnTo>
                    <a:pt x="2134" y="356"/>
                  </a:lnTo>
                  <a:lnTo>
                    <a:pt x="2092" y="210"/>
                  </a:lnTo>
                  <a:lnTo>
                    <a:pt x="2134" y="126"/>
                  </a:lnTo>
                  <a:lnTo>
                    <a:pt x="2260" y="126"/>
                  </a:lnTo>
                  <a:lnTo>
                    <a:pt x="2323" y="168"/>
                  </a:lnTo>
                  <a:lnTo>
                    <a:pt x="2323" y="126"/>
                  </a:lnTo>
                  <a:lnTo>
                    <a:pt x="2155" y="43"/>
                  </a:lnTo>
                  <a:lnTo>
                    <a:pt x="18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76"/>
            <p:cNvSpPr/>
            <p:nvPr/>
          </p:nvSpPr>
          <p:spPr>
            <a:xfrm>
              <a:off x="3819089" y="2776036"/>
              <a:ext cx="50345" cy="20948"/>
            </a:xfrm>
            <a:custGeom>
              <a:avLst/>
              <a:gdLst/>
              <a:ahLst/>
              <a:cxnLst/>
              <a:rect l="l" t="t" r="r" b="b"/>
              <a:pathLst>
                <a:path w="4228" h="1842" extrusionOk="0">
                  <a:moveTo>
                    <a:pt x="1403" y="1"/>
                  </a:moveTo>
                  <a:lnTo>
                    <a:pt x="1319" y="63"/>
                  </a:lnTo>
                  <a:lnTo>
                    <a:pt x="1152" y="21"/>
                  </a:lnTo>
                  <a:lnTo>
                    <a:pt x="1152" y="126"/>
                  </a:lnTo>
                  <a:lnTo>
                    <a:pt x="1068" y="189"/>
                  </a:lnTo>
                  <a:lnTo>
                    <a:pt x="984" y="168"/>
                  </a:lnTo>
                  <a:lnTo>
                    <a:pt x="775" y="168"/>
                  </a:lnTo>
                  <a:lnTo>
                    <a:pt x="733" y="273"/>
                  </a:lnTo>
                  <a:lnTo>
                    <a:pt x="587" y="273"/>
                  </a:lnTo>
                  <a:lnTo>
                    <a:pt x="482" y="398"/>
                  </a:lnTo>
                  <a:lnTo>
                    <a:pt x="378" y="398"/>
                  </a:lnTo>
                  <a:lnTo>
                    <a:pt x="168" y="586"/>
                  </a:lnTo>
                  <a:lnTo>
                    <a:pt x="106" y="545"/>
                  </a:lnTo>
                  <a:lnTo>
                    <a:pt x="22" y="503"/>
                  </a:lnTo>
                  <a:lnTo>
                    <a:pt x="1" y="524"/>
                  </a:lnTo>
                  <a:lnTo>
                    <a:pt x="1" y="628"/>
                  </a:lnTo>
                  <a:lnTo>
                    <a:pt x="147" y="712"/>
                  </a:lnTo>
                  <a:lnTo>
                    <a:pt x="252" y="900"/>
                  </a:lnTo>
                  <a:lnTo>
                    <a:pt x="252" y="1047"/>
                  </a:lnTo>
                  <a:lnTo>
                    <a:pt x="273" y="1130"/>
                  </a:lnTo>
                  <a:lnTo>
                    <a:pt x="378" y="1172"/>
                  </a:lnTo>
                  <a:lnTo>
                    <a:pt x="587" y="1319"/>
                  </a:lnTo>
                  <a:lnTo>
                    <a:pt x="691" y="1382"/>
                  </a:lnTo>
                  <a:lnTo>
                    <a:pt x="942" y="1674"/>
                  </a:lnTo>
                  <a:lnTo>
                    <a:pt x="1005" y="1674"/>
                  </a:lnTo>
                  <a:lnTo>
                    <a:pt x="1298" y="1842"/>
                  </a:lnTo>
                  <a:lnTo>
                    <a:pt x="1361" y="1779"/>
                  </a:lnTo>
                  <a:lnTo>
                    <a:pt x="1507" y="1779"/>
                  </a:lnTo>
                  <a:lnTo>
                    <a:pt x="1528" y="1674"/>
                  </a:lnTo>
                  <a:lnTo>
                    <a:pt x="1591" y="1633"/>
                  </a:lnTo>
                  <a:lnTo>
                    <a:pt x="1633" y="1528"/>
                  </a:lnTo>
                  <a:lnTo>
                    <a:pt x="1738" y="1570"/>
                  </a:lnTo>
                  <a:lnTo>
                    <a:pt x="1947" y="1570"/>
                  </a:lnTo>
                  <a:lnTo>
                    <a:pt x="2114" y="1674"/>
                  </a:lnTo>
                  <a:lnTo>
                    <a:pt x="2261" y="1674"/>
                  </a:lnTo>
                  <a:lnTo>
                    <a:pt x="2428" y="1654"/>
                  </a:lnTo>
                  <a:lnTo>
                    <a:pt x="2512" y="1737"/>
                  </a:lnTo>
                  <a:lnTo>
                    <a:pt x="2742" y="1779"/>
                  </a:lnTo>
                  <a:lnTo>
                    <a:pt x="2763" y="1779"/>
                  </a:lnTo>
                  <a:lnTo>
                    <a:pt x="2888" y="1695"/>
                  </a:lnTo>
                  <a:lnTo>
                    <a:pt x="3035" y="1674"/>
                  </a:lnTo>
                  <a:lnTo>
                    <a:pt x="3077" y="1737"/>
                  </a:lnTo>
                  <a:lnTo>
                    <a:pt x="3307" y="1654"/>
                  </a:lnTo>
                  <a:lnTo>
                    <a:pt x="3516" y="1633"/>
                  </a:lnTo>
                  <a:lnTo>
                    <a:pt x="3683" y="1465"/>
                  </a:lnTo>
                  <a:lnTo>
                    <a:pt x="3830" y="1444"/>
                  </a:lnTo>
                  <a:lnTo>
                    <a:pt x="3976" y="1340"/>
                  </a:lnTo>
                  <a:lnTo>
                    <a:pt x="4227" y="1361"/>
                  </a:lnTo>
                  <a:lnTo>
                    <a:pt x="4186" y="1214"/>
                  </a:lnTo>
                  <a:lnTo>
                    <a:pt x="4102" y="1130"/>
                  </a:lnTo>
                  <a:lnTo>
                    <a:pt x="3935" y="1130"/>
                  </a:lnTo>
                  <a:lnTo>
                    <a:pt x="3893" y="1172"/>
                  </a:lnTo>
                  <a:lnTo>
                    <a:pt x="3809" y="1172"/>
                  </a:lnTo>
                  <a:lnTo>
                    <a:pt x="3683" y="1005"/>
                  </a:lnTo>
                  <a:lnTo>
                    <a:pt x="3349" y="733"/>
                  </a:lnTo>
                  <a:lnTo>
                    <a:pt x="3181" y="691"/>
                  </a:lnTo>
                  <a:lnTo>
                    <a:pt x="2951" y="733"/>
                  </a:lnTo>
                  <a:lnTo>
                    <a:pt x="2826" y="628"/>
                  </a:lnTo>
                  <a:lnTo>
                    <a:pt x="2867" y="524"/>
                  </a:lnTo>
                  <a:lnTo>
                    <a:pt x="2679" y="545"/>
                  </a:lnTo>
                  <a:lnTo>
                    <a:pt x="2428" y="398"/>
                  </a:lnTo>
                  <a:lnTo>
                    <a:pt x="2365" y="440"/>
                  </a:lnTo>
                  <a:lnTo>
                    <a:pt x="2512" y="607"/>
                  </a:lnTo>
                  <a:lnTo>
                    <a:pt x="2428" y="607"/>
                  </a:lnTo>
                  <a:lnTo>
                    <a:pt x="2365" y="649"/>
                  </a:lnTo>
                  <a:lnTo>
                    <a:pt x="2302" y="628"/>
                  </a:lnTo>
                  <a:lnTo>
                    <a:pt x="2302" y="524"/>
                  </a:lnTo>
                  <a:lnTo>
                    <a:pt x="2240" y="503"/>
                  </a:lnTo>
                  <a:lnTo>
                    <a:pt x="2219" y="419"/>
                  </a:lnTo>
                  <a:lnTo>
                    <a:pt x="2261" y="314"/>
                  </a:lnTo>
                  <a:lnTo>
                    <a:pt x="2198" y="231"/>
                  </a:lnTo>
                  <a:lnTo>
                    <a:pt x="2093" y="231"/>
                  </a:lnTo>
                  <a:lnTo>
                    <a:pt x="1989" y="126"/>
                  </a:lnTo>
                  <a:lnTo>
                    <a:pt x="2010" y="84"/>
                  </a:lnTo>
                  <a:lnTo>
                    <a:pt x="1779" y="21"/>
                  </a:lnTo>
                  <a:lnTo>
                    <a:pt x="1696" y="84"/>
                  </a:lnTo>
                  <a:lnTo>
                    <a:pt x="1612" y="63"/>
                  </a:lnTo>
                  <a:lnTo>
                    <a:pt x="1570" y="105"/>
                  </a:lnTo>
                  <a:lnTo>
                    <a:pt x="1507" y="21"/>
                  </a:lnTo>
                  <a:lnTo>
                    <a:pt x="1486" y="63"/>
                  </a:lnTo>
                  <a:lnTo>
                    <a:pt x="140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76"/>
            <p:cNvSpPr/>
            <p:nvPr/>
          </p:nvSpPr>
          <p:spPr>
            <a:xfrm>
              <a:off x="3779972" y="2741293"/>
              <a:ext cx="57323" cy="65449"/>
            </a:xfrm>
            <a:custGeom>
              <a:avLst/>
              <a:gdLst/>
              <a:ahLst/>
              <a:cxnLst/>
              <a:rect l="l" t="t" r="r" b="b"/>
              <a:pathLst>
                <a:path w="4814" h="5755" extrusionOk="0">
                  <a:moveTo>
                    <a:pt x="1340" y="1"/>
                  </a:moveTo>
                  <a:lnTo>
                    <a:pt x="1340" y="22"/>
                  </a:lnTo>
                  <a:lnTo>
                    <a:pt x="1340" y="126"/>
                  </a:lnTo>
                  <a:lnTo>
                    <a:pt x="1424" y="189"/>
                  </a:lnTo>
                  <a:lnTo>
                    <a:pt x="1466" y="189"/>
                  </a:lnTo>
                  <a:lnTo>
                    <a:pt x="1466" y="252"/>
                  </a:lnTo>
                  <a:lnTo>
                    <a:pt x="1612" y="377"/>
                  </a:lnTo>
                  <a:lnTo>
                    <a:pt x="1507" y="419"/>
                  </a:lnTo>
                  <a:lnTo>
                    <a:pt x="1403" y="419"/>
                  </a:lnTo>
                  <a:lnTo>
                    <a:pt x="1403" y="524"/>
                  </a:lnTo>
                  <a:lnTo>
                    <a:pt x="1507" y="461"/>
                  </a:lnTo>
                  <a:lnTo>
                    <a:pt x="1507" y="628"/>
                  </a:lnTo>
                  <a:lnTo>
                    <a:pt x="1612" y="670"/>
                  </a:lnTo>
                  <a:lnTo>
                    <a:pt x="1528" y="754"/>
                  </a:lnTo>
                  <a:lnTo>
                    <a:pt x="1528" y="838"/>
                  </a:lnTo>
                  <a:lnTo>
                    <a:pt x="1612" y="880"/>
                  </a:lnTo>
                  <a:lnTo>
                    <a:pt x="1738" y="880"/>
                  </a:lnTo>
                  <a:lnTo>
                    <a:pt x="1926" y="1068"/>
                  </a:lnTo>
                  <a:lnTo>
                    <a:pt x="2156" y="1172"/>
                  </a:lnTo>
                  <a:lnTo>
                    <a:pt x="1926" y="1131"/>
                  </a:lnTo>
                  <a:lnTo>
                    <a:pt x="1738" y="942"/>
                  </a:lnTo>
                  <a:lnTo>
                    <a:pt x="1612" y="963"/>
                  </a:lnTo>
                  <a:lnTo>
                    <a:pt x="1507" y="942"/>
                  </a:lnTo>
                  <a:lnTo>
                    <a:pt x="1424" y="942"/>
                  </a:lnTo>
                  <a:lnTo>
                    <a:pt x="1340" y="1068"/>
                  </a:lnTo>
                  <a:lnTo>
                    <a:pt x="1361" y="1152"/>
                  </a:lnTo>
                  <a:lnTo>
                    <a:pt x="1361" y="1340"/>
                  </a:lnTo>
                  <a:lnTo>
                    <a:pt x="1424" y="1444"/>
                  </a:lnTo>
                  <a:lnTo>
                    <a:pt x="1298" y="1277"/>
                  </a:lnTo>
                  <a:lnTo>
                    <a:pt x="1319" y="1152"/>
                  </a:lnTo>
                  <a:lnTo>
                    <a:pt x="1235" y="1068"/>
                  </a:lnTo>
                  <a:lnTo>
                    <a:pt x="1194" y="1089"/>
                  </a:lnTo>
                  <a:lnTo>
                    <a:pt x="1194" y="1172"/>
                  </a:lnTo>
                  <a:lnTo>
                    <a:pt x="1235" y="1277"/>
                  </a:lnTo>
                  <a:lnTo>
                    <a:pt x="1152" y="1361"/>
                  </a:lnTo>
                  <a:lnTo>
                    <a:pt x="1089" y="1235"/>
                  </a:lnTo>
                  <a:lnTo>
                    <a:pt x="1089" y="1089"/>
                  </a:lnTo>
                  <a:lnTo>
                    <a:pt x="942" y="1026"/>
                  </a:lnTo>
                  <a:lnTo>
                    <a:pt x="880" y="1047"/>
                  </a:lnTo>
                  <a:lnTo>
                    <a:pt x="608" y="1131"/>
                  </a:lnTo>
                  <a:lnTo>
                    <a:pt x="587" y="1235"/>
                  </a:lnTo>
                  <a:lnTo>
                    <a:pt x="629" y="1340"/>
                  </a:lnTo>
                  <a:lnTo>
                    <a:pt x="775" y="1361"/>
                  </a:lnTo>
                  <a:lnTo>
                    <a:pt x="796" y="1465"/>
                  </a:lnTo>
                  <a:lnTo>
                    <a:pt x="796" y="1486"/>
                  </a:lnTo>
                  <a:lnTo>
                    <a:pt x="733" y="1507"/>
                  </a:lnTo>
                  <a:lnTo>
                    <a:pt x="733" y="1591"/>
                  </a:lnTo>
                  <a:lnTo>
                    <a:pt x="691" y="1696"/>
                  </a:lnTo>
                  <a:lnTo>
                    <a:pt x="691" y="1800"/>
                  </a:lnTo>
                  <a:lnTo>
                    <a:pt x="608" y="1863"/>
                  </a:lnTo>
                  <a:lnTo>
                    <a:pt x="503" y="1800"/>
                  </a:lnTo>
                  <a:lnTo>
                    <a:pt x="461" y="1926"/>
                  </a:lnTo>
                  <a:lnTo>
                    <a:pt x="482" y="1988"/>
                  </a:lnTo>
                  <a:lnTo>
                    <a:pt x="608" y="1988"/>
                  </a:lnTo>
                  <a:lnTo>
                    <a:pt x="670" y="2030"/>
                  </a:lnTo>
                  <a:lnTo>
                    <a:pt x="629" y="2114"/>
                  </a:lnTo>
                  <a:lnTo>
                    <a:pt x="608" y="2240"/>
                  </a:lnTo>
                  <a:lnTo>
                    <a:pt x="524" y="2302"/>
                  </a:lnTo>
                  <a:lnTo>
                    <a:pt x="608" y="2407"/>
                  </a:lnTo>
                  <a:lnTo>
                    <a:pt x="524" y="2449"/>
                  </a:lnTo>
                  <a:lnTo>
                    <a:pt x="378" y="2407"/>
                  </a:lnTo>
                  <a:lnTo>
                    <a:pt x="210" y="2449"/>
                  </a:lnTo>
                  <a:lnTo>
                    <a:pt x="168" y="2553"/>
                  </a:lnTo>
                  <a:lnTo>
                    <a:pt x="85" y="2658"/>
                  </a:lnTo>
                  <a:lnTo>
                    <a:pt x="105" y="2825"/>
                  </a:lnTo>
                  <a:lnTo>
                    <a:pt x="85" y="3035"/>
                  </a:lnTo>
                  <a:lnTo>
                    <a:pt x="43" y="3139"/>
                  </a:lnTo>
                  <a:lnTo>
                    <a:pt x="43" y="3160"/>
                  </a:lnTo>
                  <a:lnTo>
                    <a:pt x="1" y="3244"/>
                  </a:lnTo>
                  <a:lnTo>
                    <a:pt x="85" y="3432"/>
                  </a:lnTo>
                  <a:lnTo>
                    <a:pt x="85" y="3474"/>
                  </a:lnTo>
                  <a:lnTo>
                    <a:pt x="168" y="3579"/>
                  </a:lnTo>
                  <a:lnTo>
                    <a:pt x="85" y="3746"/>
                  </a:lnTo>
                  <a:lnTo>
                    <a:pt x="147" y="3746"/>
                  </a:lnTo>
                  <a:lnTo>
                    <a:pt x="273" y="3913"/>
                  </a:lnTo>
                  <a:lnTo>
                    <a:pt x="294" y="4060"/>
                  </a:lnTo>
                  <a:lnTo>
                    <a:pt x="357" y="4102"/>
                  </a:lnTo>
                  <a:lnTo>
                    <a:pt x="357" y="4290"/>
                  </a:lnTo>
                  <a:lnTo>
                    <a:pt x="461" y="4374"/>
                  </a:lnTo>
                  <a:lnTo>
                    <a:pt x="461" y="4437"/>
                  </a:lnTo>
                  <a:lnTo>
                    <a:pt x="566" y="4520"/>
                  </a:lnTo>
                  <a:lnTo>
                    <a:pt x="629" y="4478"/>
                  </a:lnTo>
                  <a:lnTo>
                    <a:pt x="733" y="4478"/>
                  </a:lnTo>
                  <a:lnTo>
                    <a:pt x="817" y="4520"/>
                  </a:lnTo>
                  <a:lnTo>
                    <a:pt x="922" y="4478"/>
                  </a:lnTo>
                  <a:lnTo>
                    <a:pt x="1047" y="4541"/>
                  </a:lnTo>
                  <a:lnTo>
                    <a:pt x="1152" y="4541"/>
                  </a:lnTo>
                  <a:lnTo>
                    <a:pt x="1298" y="4625"/>
                  </a:lnTo>
                  <a:lnTo>
                    <a:pt x="1152" y="4750"/>
                  </a:lnTo>
                  <a:lnTo>
                    <a:pt x="1089" y="4918"/>
                  </a:lnTo>
                  <a:lnTo>
                    <a:pt x="1089" y="5022"/>
                  </a:lnTo>
                  <a:lnTo>
                    <a:pt x="1005" y="5106"/>
                  </a:lnTo>
                  <a:lnTo>
                    <a:pt x="942" y="5273"/>
                  </a:lnTo>
                  <a:lnTo>
                    <a:pt x="942" y="5441"/>
                  </a:lnTo>
                  <a:lnTo>
                    <a:pt x="1047" y="5525"/>
                  </a:lnTo>
                  <a:lnTo>
                    <a:pt x="1110" y="5629"/>
                  </a:lnTo>
                  <a:lnTo>
                    <a:pt x="1214" y="5650"/>
                  </a:lnTo>
                  <a:lnTo>
                    <a:pt x="1319" y="5587"/>
                  </a:lnTo>
                  <a:lnTo>
                    <a:pt x="1445" y="5650"/>
                  </a:lnTo>
                  <a:lnTo>
                    <a:pt x="1507" y="5566"/>
                  </a:lnTo>
                  <a:lnTo>
                    <a:pt x="1466" y="5525"/>
                  </a:lnTo>
                  <a:lnTo>
                    <a:pt x="1612" y="5462"/>
                  </a:lnTo>
                  <a:lnTo>
                    <a:pt x="1633" y="5566"/>
                  </a:lnTo>
                  <a:lnTo>
                    <a:pt x="1717" y="5587"/>
                  </a:lnTo>
                  <a:lnTo>
                    <a:pt x="1758" y="5545"/>
                  </a:lnTo>
                  <a:lnTo>
                    <a:pt x="1842" y="5545"/>
                  </a:lnTo>
                  <a:lnTo>
                    <a:pt x="1989" y="5671"/>
                  </a:lnTo>
                  <a:lnTo>
                    <a:pt x="2072" y="5692"/>
                  </a:lnTo>
                  <a:lnTo>
                    <a:pt x="2093" y="5692"/>
                  </a:lnTo>
                  <a:lnTo>
                    <a:pt x="2156" y="5671"/>
                  </a:lnTo>
                  <a:lnTo>
                    <a:pt x="2261" y="5629"/>
                  </a:lnTo>
                  <a:lnTo>
                    <a:pt x="2344" y="5734"/>
                  </a:lnTo>
                  <a:lnTo>
                    <a:pt x="2491" y="5755"/>
                  </a:lnTo>
                  <a:lnTo>
                    <a:pt x="2512" y="5692"/>
                  </a:lnTo>
                  <a:lnTo>
                    <a:pt x="2512" y="5629"/>
                  </a:lnTo>
                  <a:lnTo>
                    <a:pt x="2826" y="5629"/>
                  </a:lnTo>
                  <a:lnTo>
                    <a:pt x="2909" y="5692"/>
                  </a:lnTo>
                  <a:lnTo>
                    <a:pt x="3014" y="5671"/>
                  </a:lnTo>
                  <a:lnTo>
                    <a:pt x="3098" y="5692"/>
                  </a:lnTo>
                  <a:lnTo>
                    <a:pt x="3202" y="5671"/>
                  </a:lnTo>
                  <a:lnTo>
                    <a:pt x="3391" y="5545"/>
                  </a:lnTo>
                  <a:lnTo>
                    <a:pt x="3453" y="5545"/>
                  </a:lnTo>
                  <a:lnTo>
                    <a:pt x="3600" y="5566"/>
                  </a:lnTo>
                  <a:lnTo>
                    <a:pt x="3725" y="5545"/>
                  </a:lnTo>
                  <a:lnTo>
                    <a:pt x="3851" y="5629"/>
                  </a:lnTo>
                  <a:lnTo>
                    <a:pt x="3935" y="5566"/>
                  </a:lnTo>
                  <a:lnTo>
                    <a:pt x="3914" y="5462"/>
                  </a:lnTo>
                  <a:lnTo>
                    <a:pt x="3746" y="5378"/>
                  </a:lnTo>
                  <a:lnTo>
                    <a:pt x="3746" y="5315"/>
                  </a:lnTo>
                  <a:lnTo>
                    <a:pt x="3914" y="5127"/>
                  </a:lnTo>
                  <a:lnTo>
                    <a:pt x="4039" y="5043"/>
                  </a:lnTo>
                  <a:lnTo>
                    <a:pt x="4123" y="4939"/>
                  </a:lnTo>
                  <a:lnTo>
                    <a:pt x="4186" y="4939"/>
                  </a:lnTo>
                  <a:lnTo>
                    <a:pt x="4186" y="4834"/>
                  </a:lnTo>
                  <a:lnTo>
                    <a:pt x="4227" y="4729"/>
                  </a:lnTo>
                  <a:lnTo>
                    <a:pt x="3976" y="4437"/>
                  </a:lnTo>
                  <a:lnTo>
                    <a:pt x="3872" y="4374"/>
                  </a:lnTo>
                  <a:lnTo>
                    <a:pt x="3663" y="4227"/>
                  </a:lnTo>
                  <a:lnTo>
                    <a:pt x="3558" y="4185"/>
                  </a:lnTo>
                  <a:lnTo>
                    <a:pt x="3537" y="4102"/>
                  </a:lnTo>
                  <a:lnTo>
                    <a:pt x="3537" y="3955"/>
                  </a:lnTo>
                  <a:lnTo>
                    <a:pt x="3432" y="3767"/>
                  </a:lnTo>
                  <a:lnTo>
                    <a:pt x="3286" y="3683"/>
                  </a:lnTo>
                  <a:lnTo>
                    <a:pt x="3286" y="3579"/>
                  </a:lnTo>
                  <a:lnTo>
                    <a:pt x="3307" y="3558"/>
                  </a:lnTo>
                  <a:lnTo>
                    <a:pt x="3391" y="3600"/>
                  </a:lnTo>
                  <a:lnTo>
                    <a:pt x="3453" y="3641"/>
                  </a:lnTo>
                  <a:lnTo>
                    <a:pt x="3663" y="3453"/>
                  </a:lnTo>
                  <a:lnTo>
                    <a:pt x="3767" y="3453"/>
                  </a:lnTo>
                  <a:lnTo>
                    <a:pt x="3872" y="3328"/>
                  </a:lnTo>
                  <a:lnTo>
                    <a:pt x="4018" y="3328"/>
                  </a:lnTo>
                  <a:lnTo>
                    <a:pt x="4060" y="3223"/>
                  </a:lnTo>
                  <a:lnTo>
                    <a:pt x="4269" y="3223"/>
                  </a:lnTo>
                  <a:lnTo>
                    <a:pt x="4353" y="3244"/>
                  </a:lnTo>
                  <a:lnTo>
                    <a:pt x="4437" y="3181"/>
                  </a:lnTo>
                  <a:lnTo>
                    <a:pt x="4437" y="3076"/>
                  </a:lnTo>
                  <a:lnTo>
                    <a:pt x="4604" y="3118"/>
                  </a:lnTo>
                  <a:lnTo>
                    <a:pt x="4688" y="3056"/>
                  </a:lnTo>
                  <a:lnTo>
                    <a:pt x="4771" y="3118"/>
                  </a:lnTo>
                  <a:lnTo>
                    <a:pt x="4792" y="3076"/>
                  </a:lnTo>
                  <a:lnTo>
                    <a:pt x="4813" y="3035"/>
                  </a:lnTo>
                  <a:lnTo>
                    <a:pt x="4813" y="2721"/>
                  </a:lnTo>
                  <a:lnTo>
                    <a:pt x="4751" y="2637"/>
                  </a:lnTo>
                  <a:lnTo>
                    <a:pt x="4667" y="2595"/>
                  </a:lnTo>
                  <a:lnTo>
                    <a:pt x="4562" y="2344"/>
                  </a:lnTo>
                  <a:lnTo>
                    <a:pt x="4604" y="2240"/>
                  </a:lnTo>
                  <a:lnTo>
                    <a:pt x="4562" y="2114"/>
                  </a:lnTo>
                  <a:lnTo>
                    <a:pt x="4562" y="2030"/>
                  </a:lnTo>
                  <a:lnTo>
                    <a:pt x="4479" y="1926"/>
                  </a:lnTo>
                  <a:lnTo>
                    <a:pt x="4499" y="1821"/>
                  </a:lnTo>
                  <a:lnTo>
                    <a:pt x="4332" y="1612"/>
                  </a:lnTo>
                  <a:lnTo>
                    <a:pt x="4332" y="1549"/>
                  </a:lnTo>
                  <a:lnTo>
                    <a:pt x="4479" y="1465"/>
                  </a:lnTo>
                  <a:lnTo>
                    <a:pt x="4499" y="1277"/>
                  </a:lnTo>
                  <a:lnTo>
                    <a:pt x="4458" y="1026"/>
                  </a:lnTo>
                  <a:lnTo>
                    <a:pt x="4353" y="1026"/>
                  </a:lnTo>
                  <a:lnTo>
                    <a:pt x="4269" y="963"/>
                  </a:lnTo>
                  <a:lnTo>
                    <a:pt x="4165" y="963"/>
                  </a:lnTo>
                  <a:lnTo>
                    <a:pt x="4060" y="880"/>
                  </a:lnTo>
                  <a:lnTo>
                    <a:pt x="4081" y="775"/>
                  </a:lnTo>
                  <a:lnTo>
                    <a:pt x="4039" y="670"/>
                  </a:lnTo>
                  <a:lnTo>
                    <a:pt x="3914" y="712"/>
                  </a:lnTo>
                  <a:lnTo>
                    <a:pt x="3767" y="545"/>
                  </a:lnTo>
                  <a:lnTo>
                    <a:pt x="3663" y="545"/>
                  </a:lnTo>
                  <a:lnTo>
                    <a:pt x="3621" y="461"/>
                  </a:lnTo>
                  <a:lnTo>
                    <a:pt x="3558" y="503"/>
                  </a:lnTo>
                  <a:lnTo>
                    <a:pt x="3432" y="524"/>
                  </a:lnTo>
                  <a:lnTo>
                    <a:pt x="3328" y="608"/>
                  </a:lnTo>
                  <a:lnTo>
                    <a:pt x="3286" y="545"/>
                  </a:lnTo>
                  <a:lnTo>
                    <a:pt x="3349" y="503"/>
                  </a:lnTo>
                  <a:lnTo>
                    <a:pt x="3349" y="524"/>
                  </a:lnTo>
                  <a:lnTo>
                    <a:pt x="3411" y="461"/>
                  </a:lnTo>
                  <a:lnTo>
                    <a:pt x="3516" y="419"/>
                  </a:lnTo>
                  <a:lnTo>
                    <a:pt x="3391" y="419"/>
                  </a:lnTo>
                  <a:lnTo>
                    <a:pt x="3328" y="440"/>
                  </a:lnTo>
                  <a:lnTo>
                    <a:pt x="3307" y="503"/>
                  </a:lnTo>
                  <a:lnTo>
                    <a:pt x="3202" y="545"/>
                  </a:lnTo>
                  <a:lnTo>
                    <a:pt x="3202" y="608"/>
                  </a:lnTo>
                  <a:lnTo>
                    <a:pt x="2993" y="628"/>
                  </a:lnTo>
                  <a:lnTo>
                    <a:pt x="2909" y="733"/>
                  </a:lnTo>
                  <a:lnTo>
                    <a:pt x="2888" y="838"/>
                  </a:lnTo>
                  <a:lnTo>
                    <a:pt x="2763" y="838"/>
                  </a:lnTo>
                  <a:lnTo>
                    <a:pt x="2721" y="775"/>
                  </a:lnTo>
                  <a:lnTo>
                    <a:pt x="2616" y="754"/>
                  </a:lnTo>
                  <a:lnTo>
                    <a:pt x="2574" y="775"/>
                  </a:lnTo>
                  <a:lnTo>
                    <a:pt x="2407" y="733"/>
                  </a:lnTo>
                  <a:lnTo>
                    <a:pt x="2512" y="670"/>
                  </a:lnTo>
                  <a:lnTo>
                    <a:pt x="2595" y="670"/>
                  </a:lnTo>
                  <a:lnTo>
                    <a:pt x="2679" y="608"/>
                  </a:lnTo>
                  <a:lnTo>
                    <a:pt x="2679" y="503"/>
                  </a:lnTo>
                  <a:lnTo>
                    <a:pt x="2616" y="461"/>
                  </a:lnTo>
                  <a:lnTo>
                    <a:pt x="2512" y="545"/>
                  </a:lnTo>
                  <a:lnTo>
                    <a:pt x="2491" y="566"/>
                  </a:lnTo>
                  <a:lnTo>
                    <a:pt x="2365" y="461"/>
                  </a:lnTo>
                  <a:lnTo>
                    <a:pt x="2302" y="419"/>
                  </a:lnTo>
                  <a:lnTo>
                    <a:pt x="2261" y="440"/>
                  </a:lnTo>
                  <a:lnTo>
                    <a:pt x="2240" y="524"/>
                  </a:lnTo>
                  <a:lnTo>
                    <a:pt x="2135" y="566"/>
                  </a:lnTo>
                  <a:lnTo>
                    <a:pt x="2093" y="461"/>
                  </a:lnTo>
                  <a:lnTo>
                    <a:pt x="2030" y="440"/>
                  </a:lnTo>
                  <a:lnTo>
                    <a:pt x="1968" y="377"/>
                  </a:lnTo>
                  <a:lnTo>
                    <a:pt x="2051" y="335"/>
                  </a:lnTo>
                  <a:lnTo>
                    <a:pt x="2093" y="210"/>
                  </a:lnTo>
                  <a:lnTo>
                    <a:pt x="1989" y="189"/>
                  </a:lnTo>
                  <a:lnTo>
                    <a:pt x="1863" y="84"/>
                  </a:lnTo>
                  <a:lnTo>
                    <a:pt x="1758" y="84"/>
                  </a:lnTo>
                  <a:lnTo>
                    <a:pt x="1717" y="43"/>
                  </a:lnTo>
                  <a:lnTo>
                    <a:pt x="15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76"/>
            <p:cNvSpPr/>
            <p:nvPr/>
          </p:nvSpPr>
          <p:spPr>
            <a:xfrm>
              <a:off x="3764778" y="2755577"/>
              <a:ext cx="24672" cy="21426"/>
            </a:xfrm>
            <a:custGeom>
              <a:avLst/>
              <a:gdLst/>
              <a:ahLst/>
              <a:cxnLst/>
              <a:rect l="l" t="t" r="r" b="b"/>
              <a:pathLst>
                <a:path w="2072" h="1884" extrusionOk="0">
                  <a:moveTo>
                    <a:pt x="1695" y="0"/>
                  </a:moveTo>
                  <a:lnTo>
                    <a:pt x="1549" y="21"/>
                  </a:lnTo>
                  <a:lnTo>
                    <a:pt x="1444" y="126"/>
                  </a:lnTo>
                  <a:lnTo>
                    <a:pt x="1340" y="84"/>
                  </a:lnTo>
                  <a:lnTo>
                    <a:pt x="1277" y="126"/>
                  </a:lnTo>
                  <a:lnTo>
                    <a:pt x="1130" y="126"/>
                  </a:lnTo>
                  <a:lnTo>
                    <a:pt x="1005" y="251"/>
                  </a:lnTo>
                  <a:lnTo>
                    <a:pt x="796" y="398"/>
                  </a:lnTo>
                  <a:lnTo>
                    <a:pt x="754" y="335"/>
                  </a:lnTo>
                  <a:lnTo>
                    <a:pt x="628" y="398"/>
                  </a:lnTo>
                  <a:lnTo>
                    <a:pt x="628" y="544"/>
                  </a:lnTo>
                  <a:lnTo>
                    <a:pt x="524" y="628"/>
                  </a:lnTo>
                  <a:lnTo>
                    <a:pt x="545" y="753"/>
                  </a:lnTo>
                  <a:lnTo>
                    <a:pt x="524" y="879"/>
                  </a:lnTo>
                  <a:lnTo>
                    <a:pt x="482" y="984"/>
                  </a:lnTo>
                  <a:lnTo>
                    <a:pt x="440" y="1046"/>
                  </a:lnTo>
                  <a:lnTo>
                    <a:pt x="335" y="1130"/>
                  </a:lnTo>
                  <a:lnTo>
                    <a:pt x="335" y="1193"/>
                  </a:lnTo>
                  <a:lnTo>
                    <a:pt x="482" y="1339"/>
                  </a:lnTo>
                  <a:lnTo>
                    <a:pt x="607" y="1360"/>
                  </a:lnTo>
                  <a:lnTo>
                    <a:pt x="482" y="1360"/>
                  </a:lnTo>
                  <a:lnTo>
                    <a:pt x="419" y="1402"/>
                  </a:lnTo>
                  <a:lnTo>
                    <a:pt x="377" y="1444"/>
                  </a:lnTo>
                  <a:lnTo>
                    <a:pt x="419" y="1507"/>
                  </a:lnTo>
                  <a:lnTo>
                    <a:pt x="503" y="1507"/>
                  </a:lnTo>
                  <a:lnTo>
                    <a:pt x="503" y="1569"/>
                  </a:lnTo>
                  <a:lnTo>
                    <a:pt x="398" y="1569"/>
                  </a:lnTo>
                  <a:lnTo>
                    <a:pt x="293" y="1486"/>
                  </a:lnTo>
                  <a:lnTo>
                    <a:pt x="189" y="1444"/>
                  </a:lnTo>
                  <a:lnTo>
                    <a:pt x="105" y="1465"/>
                  </a:lnTo>
                  <a:lnTo>
                    <a:pt x="126" y="1507"/>
                  </a:lnTo>
                  <a:lnTo>
                    <a:pt x="210" y="1548"/>
                  </a:lnTo>
                  <a:lnTo>
                    <a:pt x="314" y="1611"/>
                  </a:lnTo>
                  <a:lnTo>
                    <a:pt x="335" y="1590"/>
                  </a:lnTo>
                  <a:lnTo>
                    <a:pt x="440" y="1674"/>
                  </a:lnTo>
                  <a:lnTo>
                    <a:pt x="335" y="1611"/>
                  </a:lnTo>
                  <a:lnTo>
                    <a:pt x="273" y="1653"/>
                  </a:lnTo>
                  <a:lnTo>
                    <a:pt x="105" y="1590"/>
                  </a:lnTo>
                  <a:lnTo>
                    <a:pt x="1" y="1590"/>
                  </a:lnTo>
                  <a:lnTo>
                    <a:pt x="84" y="1611"/>
                  </a:lnTo>
                  <a:lnTo>
                    <a:pt x="126" y="1695"/>
                  </a:lnTo>
                  <a:lnTo>
                    <a:pt x="210" y="1695"/>
                  </a:lnTo>
                  <a:lnTo>
                    <a:pt x="293" y="1758"/>
                  </a:lnTo>
                  <a:lnTo>
                    <a:pt x="335" y="1695"/>
                  </a:lnTo>
                  <a:lnTo>
                    <a:pt x="440" y="1674"/>
                  </a:lnTo>
                  <a:lnTo>
                    <a:pt x="482" y="1653"/>
                  </a:lnTo>
                  <a:lnTo>
                    <a:pt x="545" y="1653"/>
                  </a:lnTo>
                  <a:lnTo>
                    <a:pt x="586" y="1548"/>
                  </a:lnTo>
                  <a:lnTo>
                    <a:pt x="796" y="1548"/>
                  </a:lnTo>
                  <a:lnTo>
                    <a:pt x="837" y="1611"/>
                  </a:lnTo>
                  <a:lnTo>
                    <a:pt x="942" y="1611"/>
                  </a:lnTo>
                  <a:lnTo>
                    <a:pt x="1005" y="1695"/>
                  </a:lnTo>
                  <a:lnTo>
                    <a:pt x="1151" y="1695"/>
                  </a:lnTo>
                  <a:lnTo>
                    <a:pt x="1214" y="1779"/>
                  </a:lnTo>
                  <a:lnTo>
                    <a:pt x="1214" y="1862"/>
                  </a:lnTo>
                  <a:lnTo>
                    <a:pt x="1319" y="1883"/>
                  </a:lnTo>
                  <a:lnTo>
                    <a:pt x="1361" y="1779"/>
                  </a:lnTo>
                  <a:lnTo>
                    <a:pt x="1381" y="1569"/>
                  </a:lnTo>
                  <a:lnTo>
                    <a:pt x="1361" y="1402"/>
                  </a:lnTo>
                  <a:lnTo>
                    <a:pt x="1444" y="1297"/>
                  </a:lnTo>
                  <a:lnTo>
                    <a:pt x="1486" y="1193"/>
                  </a:lnTo>
                  <a:lnTo>
                    <a:pt x="1654" y="1151"/>
                  </a:lnTo>
                  <a:lnTo>
                    <a:pt x="1800" y="1193"/>
                  </a:lnTo>
                  <a:lnTo>
                    <a:pt x="1884" y="1151"/>
                  </a:lnTo>
                  <a:lnTo>
                    <a:pt x="1800" y="1046"/>
                  </a:lnTo>
                  <a:lnTo>
                    <a:pt x="1884" y="984"/>
                  </a:lnTo>
                  <a:lnTo>
                    <a:pt x="1905" y="858"/>
                  </a:lnTo>
                  <a:lnTo>
                    <a:pt x="1946" y="774"/>
                  </a:lnTo>
                  <a:lnTo>
                    <a:pt x="1884" y="732"/>
                  </a:lnTo>
                  <a:lnTo>
                    <a:pt x="1758" y="732"/>
                  </a:lnTo>
                  <a:lnTo>
                    <a:pt x="1737" y="670"/>
                  </a:lnTo>
                  <a:lnTo>
                    <a:pt x="1779" y="544"/>
                  </a:lnTo>
                  <a:lnTo>
                    <a:pt x="1884" y="607"/>
                  </a:lnTo>
                  <a:lnTo>
                    <a:pt x="1967" y="544"/>
                  </a:lnTo>
                  <a:lnTo>
                    <a:pt x="1967" y="440"/>
                  </a:lnTo>
                  <a:lnTo>
                    <a:pt x="2009" y="335"/>
                  </a:lnTo>
                  <a:lnTo>
                    <a:pt x="2009" y="251"/>
                  </a:lnTo>
                  <a:lnTo>
                    <a:pt x="2072" y="230"/>
                  </a:lnTo>
                  <a:lnTo>
                    <a:pt x="2072" y="209"/>
                  </a:lnTo>
                  <a:lnTo>
                    <a:pt x="1967" y="147"/>
                  </a:lnTo>
                  <a:lnTo>
                    <a:pt x="1863" y="84"/>
                  </a:lnTo>
                  <a:lnTo>
                    <a:pt x="16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76"/>
            <p:cNvSpPr/>
            <p:nvPr/>
          </p:nvSpPr>
          <p:spPr>
            <a:xfrm>
              <a:off x="3762540" y="2773181"/>
              <a:ext cx="19445" cy="15956"/>
            </a:xfrm>
            <a:custGeom>
              <a:avLst/>
              <a:gdLst/>
              <a:ahLst/>
              <a:cxnLst/>
              <a:rect l="l" t="t" r="r" b="b"/>
              <a:pathLst>
                <a:path w="1633" h="1403" extrusionOk="0">
                  <a:moveTo>
                    <a:pt x="774" y="0"/>
                  </a:moveTo>
                  <a:lnTo>
                    <a:pt x="733" y="105"/>
                  </a:lnTo>
                  <a:lnTo>
                    <a:pt x="670" y="105"/>
                  </a:lnTo>
                  <a:lnTo>
                    <a:pt x="628" y="126"/>
                  </a:lnTo>
                  <a:lnTo>
                    <a:pt x="523" y="147"/>
                  </a:lnTo>
                  <a:lnTo>
                    <a:pt x="481" y="210"/>
                  </a:lnTo>
                  <a:lnTo>
                    <a:pt x="398" y="147"/>
                  </a:lnTo>
                  <a:lnTo>
                    <a:pt x="314" y="147"/>
                  </a:lnTo>
                  <a:lnTo>
                    <a:pt x="272" y="63"/>
                  </a:lnTo>
                  <a:lnTo>
                    <a:pt x="189" y="42"/>
                  </a:lnTo>
                  <a:lnTo>
                    <a:pt x="84" y="126"/>
                  </a:lnTo>
                  <a:lnTo>
                    <a:pt x="0" y="272"/>
                  </a:lnTo>
                  <a:lnTo>
                    <a:pt x="63" y="335"/>
                  </a:lnTo>
                  <a:lnTo>
                    <a:pt x="84" y="524"/>
                  </a:lnTo>
                  <a:lnTo>
                    <a:pt x="209" y="565"/>
                  </a:lnTo>
                  <a:lnTo>
                    <a:pt x="251" y="670"/>
                  </a:lnTo>
                  <a:lnTo>
                    <a:pt x="398" y="796"/>
                  </a:lnTo>
                  <a:lnTo>
                    <a:pt x="481" y="796"/>
                  </a:lnTo>
                  <a:lnTo>
                    <a:pt x="565" y="858"/>
                  </a:lnTo>
                  <a:lnTo>
                    <a:pt x="628" y="879"/>
                  </a:lnTo>
                  <a:lnTo>
                    <a:pt x="628" y="1047"/>
                  </a:lnTo>
                  <a:lnTo>
                    <a:pt x="774" y="1109"/>
                  </a:lnTo>
                  <a:lnTo>
                    <a:pt x="816" y="1068"/>
                  </a:lnTo>
                  <a:lnTo>
                    <a:pt x="900" y="1068"/>
                  </a:lnTo>
                  <a:lnTo>
                    <a:pt x="942" y="1109"/>
                  </a:lnTo>
                  <a:lnTo>
                    <a:pt x="1025" y="1151"/>
                  </a:lnTo>
                  <a:lnTo>
                    <a:pt x="1151" y="1298"/>
                  </a:lnTo>
                  <a:lnTo>
                    <a:pt x="1256" y="1319"/>
                  </a:lnTo>
                  <a:lnTo>
                    <a:pt x="1360" y="1402"/>
                  </a:lnTo>
                  <a:lnTo>
                    <a:pt x="1423" y="1361"/>
                  </a:lnTo>
                  <a:lnTo>
                    <a:pt x="1507" y="1361"/>
                  </a:lnTo>
                  <a:lnTo>
                    <a:pt x="1507" y="1298"/>
                  </a:lnTo>
                  <a:lnTo>
                    <a:pt x="1444" y="1256"/>
                  </a:lnTo>
                  <a:lnTo>
                    <a:pt x="1444" y="1172"/>
                  </a:lnTo>
                  <a:lnTo>
                    <a:pt x="1423" y="1109"/>
                  </a:lnTo>
                  <a:lnTo>
                    <a:pt x="1465" y="1047"/>
                  </a:lnTo>
                  <a:lnTo>
                    <a:pt x="1528" y="942"/>
                  </a:lnTo>
                  <a:lnTo>
                    <a:pt x="1549" y="942"/>
                  </a:lnTo>
                  <a:lnTo>
                    <a:pt x="1632" y="775"/>
                  </a:lnTo>
                  <a:lnTo>
                    <a:pt x="1549" y="670"/>
                  </a:lnTo>
                  <a:lnTo>
                    <a:pt x="1549" y="628"/>
                  </a:lnTo>
                  <a:lnTo>
                    <a:pt x="1465" y="440"/>
                  </a:lnTo>
                  <a:lnTo>
                    <a:pt x="1507" y="356"/>
                  </a:lnTo>
                  <a:lnTo>
                    <a:pt x="1507" y="335"/>
                  </a:lnTo>
                  <a:lnTo>
                    <a:pt x="1402" y="314"/>
                  </a:lnTo>
                  <a:lnTo>
                    <a:pt x="1402" y="231"/>
                  </a:lnTo>
                  <a:lnTo>
                    <a:pt x="1339" y="147"/>
                  </a:lnTo>
                  <a:lnTo>
                    <a:pt x="1193" y="147"/>
                  </a:lnTo>
                  <a:lnTo>
                    <a:pt x="1130" y="63"/>
                  </a:lnTo>
                  <a:lnTo>
                    <a:pt x="1025" y="63"/>
                  </a:lnTo>
                  <a:lnTo>
                    <a:pt x="98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76"/>
            <p:cNvSpPr/>
            <p:nvPr/>
          </p:nvSpPr>
          <p:spPr>
            <a:xfrm>
              <a:off x="3779484" y="2783894"/>
              <a:ext cx="4739" cy="6425"/>
            </a:xfrm>
            <a:custGeom>
              <a:avLst/>
              <a:gdLst/>
              <a:ahLst/>
              <a:cxnLst/>
              <a:rect l="l" t="t" r="r" b="b"/>
              <a:pathLst>
                <a:path w="398" h="565" extrusionOk="0">
                  <a:moveTo>
                    <a:pt x="105" y="0"/>
                  </a:moveTo>
                  <a:lnTo>
                    <a:pt x="42" y="105"/>
                  </a:lnTo>
                  <a:lnTo>
                    <a:pt x="0" y="167"/>
                  </a:lnTo>
                  <a:lnTo>
                    <a:pt x="21" y="230"/>
                  </a:lnTo>
                  <a:lnTo>
                    <a:pt x="21" y="314"/>
                  </a:lnTo>
                  <a:lnTo>
                    <a:pt x="84" y="356"/>
                  </a:lnTo>
                  <a:lnTo>
                    <a:pt x="84" y="419"/>
                  </a:lnTo>
                  <a:lnTo>
                    <a:pt x="105" y="419"/>
                  </a:lnTo>
                  <a:lnTo>
                    <a:pt x="146" y="523"/>
                  </a:lnTo>
                  <a:lnTo>
                    <a:pt x="314" y="565"/>
                  </a:lnTo>
                  <a:lnTo>
                    <a:pt x="398" y="544"/>
                  </a:lnTo>
                  <a:lnTo>
                    <a:pt x="398" y="356"/>
                  </a:lnTo>
                  <a:lnTo>
                    <a:pt x="335" y="314"/>
                  </a:lnTo>
                  <a:lnTo>
                    <a:pt x="314" y="167"/>
                  </a:lnTo>
                  <a:lnTo>
                    <a:pt x="18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76"/>
            <p:cNvSpPr/>
            <p:nvPr/>
          </p:nvSpPr>
          <p:spPr>
            <a:xfrm>
              <a:off x="3681319" y="2737017"/>
              <a:ext cx="27661" cy="34982"/>
            </a:xfrm>
            <a:custGeom>
              <a:avLst/>
              <a:gdLst/>
              <a:ahLst/>
              <a:cxnLst/>
              <a:rect l="l" t="t" r="r" b="b"/>
              <a:pathLst>
                <a:path w="2323" h="3076" extrusionOk="0">
                  <a:moveTo>
                    <a:pt x="1737" y="0"/>
                  </a:moveTo>
                  <a:lnTo>
                    <a:pt x="1779" y="84"/>
                  </a:lnTo>
                  <a:lnTo>
                    <a:pt x="1653" y="84"/>
                  </a:lnTo>
                  <a:lnTo>
                    <a:pt x="1674" y="209"/>
                  </a:lnTo>
                  <a:lnTo>
                    <a:pt x="1590" y="314"/>
                  </a:lnTo>
                  <a:lnTo>
                    <a:pt x="1590" y="230"/>
                  </a:lnTo>
                  <a:lnTo>
                    <a:pt x="1653" y="188"/>
                  </a:lnTo>
                  <a:lnTo>
                    <a:pt x="1590" y="84"/>
                  </a:lnTo>
                  <a:lnTo>
                    <a:pt x="1528" y="105"/>
                  </a:lnTo>
                  <a:lnTo>
                    <a:pt x="1569" y="167"/>
                  </a:lnTo>
                  <a:lnTo>
                    <a:pt x="1465" y="188"/>
                  </a:lnTo>
                  <a:lnTo>
                    <a:pt x="1423" y="147"/>
                  </a:lnTo>
                  <a:lnTo>
                    <a:pt x="1256" y="167"/>
                  </a:lnTo>
                  <a:lnTo>
                    <a:pt x="1256" y="230"/>
                  </a:lnTo>
                  <a:lnTo>
                    <a:pt x="1214" y="230"/>
                  </a:lnTo>
                  <a:lnTo>
                    <a:pt x="1172" y="356"/>
                  </a:lnTo>
                  <a:lnTo>
                    <a:pt x="1256" y="377"/>
                  </a:lnTo>
                  <a:lnTo>
                    <a:pt x="1235" y="419"/>
                  </a:lnTo>
                  <a:lnTo>
                    <a:pt x="1151" y="419"/>
                  </a:lnTo>
                  <a:lnTo>
                    <a:pt x="1151" y="481"/>
                  </a:lnTo>
                  <a:lnTo>
                    <a:pt x="1046" y="502"/>
                  </a:lnTo>
                  <a:lnTo>
                    <a:pt x="1067" y="586"/>
                  </a:lnTo>
                  <a:lnTo>
                    <a:pt x="1214" y="586"/>
                  </a:lnTo>
                  <a:lnTo>
                    <a:pt x="1172" y="607"/>
                  </a:lnTo>
                  <a:lnTo>
                    <a:pt x="1276" y="586"/>
                  </a:lnTo>
                  <a:lnTo>
                    <a:pt x="1360" y="586"/>
                  </a:lnTo>
                  <a:lnTo>
                    <a:pt x="1235" y="711"/>
                  </a:lnTo>
                  <a:lnTo>
                    <a:pt x="1046" y="795"/>
                  </a:lnTo>
                  <a:lnTo>
                    <a:pt x="1130" y="837"/>
                  </a:lnTo>
                  <a:lnTo>
                    <a:pt x="942" y="879"/>
                  </a:lnTo>
                  <a:lnTo>
                    <a:pt x="858" y="837"/>
                  </a:lnTo>
                  <a:lnTo>
                    <a:pt x="795" y="921"/>
                  </a:lnTo>
                  <a:lnTo>
                    <a:pt x="753" y="816"/>
                  </a:lnTo>
                  <a:lnTo>
                    <a:pt x="502" y="753"/>
                  </a:lnTo>
                  <a:lnTo>
                    <a:pt x="502" y="816"/>
                  </a:lnTo>
                  <a:lnTo>
                    <a:pt x="335" y="753"/>
                  </a:lnTo>
                  <a:lnTo>
                    <a:pt x="314" y="942"/>
                  </a:lnTo>
                  <a:lnTo>
                    <a:pt x="398" y="879"/>
                  </a:lnTo>
                  <a:lnTo>
                    <a:pt x="419" y="942"/>
                  </a:lnTo>
                  <a:lnTo>
                    <a:pt x="440" y="984"/>
                  </a:lnTo>
                  <a:lnTo>
                    <a:pt x="481" y="1088"/>
                  </a:lnTo>
                  <a:lnTo>
                    <a:pt x="419" y="1088"/>
                  </a:lnTo>
                  <a:lnTo>
                    <a:pt x="398" y="1025"/>
                  </a:lnTo>
                  <a:lnTo>
                    <a:pt x="272" y="1025"/>
                  </a:lnTo>
                  <a:lnTo>
                    <a:pt x="419" y="1130"/>
                  </a:lnTo>
                  <a:lnTo>
                    <a:pt x="544" y="1109"/>
                  </a:lnTo>
                  <a:lnTo>
                    <a:pt x="586" y="1214"/>
                  </a:lnTo>
                  <a:lnTo>
                    <a:pt x="440" y="1235"/>
                  </a:lnTo>
                  <a:lnTo>
                    <a:pt x="419" y="1276"/>
                  </a:lnTo>
                  <a:lnTo>
                    <a:pt x="440" y="1339"/>
                  </a:lnTo>
                  <a:lnTo>
                    <a:pt x="293" y="1360"/>
                  </a:lnTo>
                  <a:lnTo>
                    <a:pt x="335" y="1444"/>
                  </a:lnTo>
                  <a:lnTo>
                    <a:pt x="272" y="1465"/>
                  </a:lnTo>
                  <a:lnTo>
                    <a:pt x="377" y="1528"/>
                  </a:lnTo>
                  <a:lnTo>
                    <a:pt x="419" y="1507"/>
                  </a:lnTo>
                  <a:lnTo>
                    <a:pt x="398" y="1548"/>
                  </a:lnTo>
                  <a:lnTo>
                    <a:pt x="523" y="1528"/>
                  </a:lnTo>
                  <a:lnTo>
                    <a:pt x="544" y="1674"/>
                  </a:lnTo>
                  <a:lnTo>
                    <a:pt x="858" y="1674"/>
                  </a:lnTo>
                  <a:lnTo>
                    <a:pt x="753" y="1758"/>
                  </a:lnTo>
                  <a:lnTo>
                    <a:pt x="691" y="1737"/>
                  </a:lnTo>
                  <a:lnTo>
                    <a:pt x="586" y="1925"/>
                  </a:lnTo>
                  <a:lnTo>
                    <a:pt x="628" y="1925"/>
                  </a:lnTo>
                  <a:lnTo>
                    <a:pt x="523" y="2051"/>
                  </a:lnTo>
                  <a:lnTo>
                    <a:pt x="335" y="2176"/>
                  </a:lnTo>
                  <a:lnTo>
                    <a:pt x="419" y="2176"/>
                  </a:lnTo>
                  <a:lnTo>
                    <a:pt x="523" y="2134"/>
                  </a:lnTo>
                  <a:lnTo>
                    <a:pt x="586" y="2155"/>
                  </a:lnTo>
                  <a:lnTo>
                    <a:pt x="732" y="2155"/>
                  </a:lnTo>
                  <a:lnTo>
                    <a:pt x="816" y="2072"/>
                  </a:lnTo>
                  <a:lnTo>
                    <a:pt x="816" y="2092"/>
                  </a:lnTo>
                  <a:lnTo>
                    <a:pt x="942" y="2134"/>
                  </a:lnTo>
                  <a:lnTo>
                    <a:pt x="691" y="2176"/>
                  </a:lnTo>
                  <a:lnTo>
                    <a:pt x="502" y="2197"/>
                  </a:lnTo>
                  <a:lnTo>
                    <a:pt x="440" y="2281"/>
                  </a:lnTo>
                  <a:lnTo>
                    <a:pt x="314" y="2302"/>
                  </a:lnTo>
                  <a:lnTo>
                    <a:pt x="377" y="2364"/>
                  </a:lnTo>
                  <a:lnTo>
                    <a:pt x="335" y="2406"/>
                  </a:lnTo>
                  <a:lnTo>
                    <a:pt x="398" y="2448"/>
                  </a:lnTo>
                  <a:lnTo>
                    <a:pt x="293" y="2469"/>
                  </a:lnTo>
                  <a:lnTo>
                    <a:pt x="209" y="2385"/>
                  </a:lnTo>
                  <a:lnTo>
                    <a:pt x="188" y="2448"/>
                  </a:lnTo>
                  <a:lnTo>
                    <a:pt x="168" y="2406"/>
                  </a:lnTo>
                  <a:lnTo>
                    <a:pt x="0" y="2490"/>
                  </a:lnTo>
                  <a:lnTo>
                    <a:pt x="21" y="2511"/>
                  </a:lnTo>
                  <a:lnTo>
                    <a:pt x="398" y="2511"/>
                  </a:lnTo>
                  <a:lnTo>
                    <a:pt x="272" y="2595"/>
                  </a:lnTo>
                  <a:lnTo>
                    <a:pt x="105" y="2657"/>
                  </a:lnTo>
                  <a:lnTo>
                    <a:pt x="63" y="2762"/>
                  </a:lnTo>
                  <a:lnTo>
                    <a:pt x="168" y="2762"/>
                  </a:lnTo>
                  <a:lnTo>
                    <a:pt x="188" y="2825"/>
                  </a:lnTo>
                  <a:lnTo>
                    <a:pt x="440" y="2762"/>
                  </a:lnTo>
                  <a:lnTo>
                    <a:pt x="440" y="2762"/>
                  </a:lnTo>
                  <a:lnTo>
                    <a:pt x="230" y="2888"/>
                  </a:lnTo>
                  <a:lnTo>
                    <a:pt x="168" y="2929"/>
                  </a:lnTo>
                  <a:lnTo>
                    <a:pt x="314" y="2929"/>
                  </a:lnTo>
                  <a:lnTo>
                    <a:pt x="502" y="2825"/>
                  </a:lnTo>
                  <a:lnTo>
                    <a:pt x="481" y="2908"/>
                  </a:lnTo>
                  <a:lnTo>
                    <a:pt x="314" y="2992"/>
                  </a:lnTo>
                  <a:lnTo>
                    <a:pt x="419" y="2992"/>
                  </a:lnTo>
                  <a:lnTo>
                    <a:pt x="398" y="3034"/>
                  </a:lnTo>
                  <a:lnTo>
                    <a:pt x="398" y="3034"/>
                  </a:lnTo>
                  <a:lnTo>
                    <a:pt x="523" y="3013"/>
                  </a:lnTo>
                  <a:lnTo>
                    <a:pt x="607" y="3076"/>
                  </a:lnTo>
                  <a:lnTo>
                    <a:pt x="795" y="3034"/>
                  </a:lnTo>
                  <a:lnTo>
                    <a:pt x="963" y="2992"/>
                  </a:lnTo>
                  <a:lnTo>
                    <a:pt x="1130" y="2888"/>
                  </a:lnTo>
                  <a:lnTo>
                    <a:pt x="1067" y="2783"/>
                  </a:lnTo>
                  <a:lnTo>
                    <a:pt x="1172" y="2783"/>
                  </a:lnTo>
                  <a:lnTo>
                    <a:pt x="1151" y="2867"/>
                  </a:lnTo>
                  <a:lnTo>
                    <a:pt x="1256" y="2867"/>
                  </a:lnTo>
                  <a:lnTo>
                    <a:pt x="1360" y="2720"/>
                  </a:lnTo>
                  <a:lnTo>
                    <a:pt x="1444" y="2762"/>
                  </a:lnTo>
                  <a:lnTo>
                    <a:pt x="1465" y="2657"/>
                  </a:lnTo>
                  <a:lnTo>
                    <a:pt x="1800" y="2595"/>
                  </a:lnTo>
                  <a:lnTo>
                    <a:pt x="1841" y="2511"/>
                  </a:lnTo>
                  <a:lnTo>
                    <a:pt x="1862" y="2616"/>
                  </a:lnTo>
                  <a:lnTo>
                    <a:pt x="1946" y="2553"/>
                  </a:lnTo>
                  <a:lnTo>
                    <a:pt x="2009" y="2574"/>
                  </a:lnTo>
                  <a:lnTo>
                    <a:pt x="2176" y="2574"/>
                  </a:lnTo>
                  <a:lnTo>
                    <a:pt x="2072" y="2406"/>
                  </a:lnTo>
                  <a:lnTo>
                    <a:pt x="2155" y="2385"/>
                  </a:lnTo>
                  <a:lnTo>
                    <a:pt x="2218" y="2281"/>
                  </a:lnTo>
                  <a:lnTo>
                    <a:pt x="2218" y="2176"/>
                  </a:lnTo>
                  <a:lnTo>
                    <a:pt x="2302" y="2072"/>
                  </a:lnTo>
                  <a:lnTo>
                    <a:pt x="2323" y="1967"/>
                  </a:lnTo>
                  <a:lnTo>
                    <a:pt x="2302" y="1716"/>
                  </a:lnTo>
                  <a:lnTo>
                    <a:pt x="2218" y="1674"/>
                  </a:lnTo>
                  <a:lnTo>
                    <a:pt x="2302" y="1632"/>
                  </a:lnTo>
                  <a:lnTo>
                    <a:pt x="2302" y="1507"/>
                  </a:lnTo>
                  <a:lnTo>
                    <a:pt x="2218" y="1402"/>
                  </a:lnTo>
                  <a:lnTo>
                    <a:pt x="2260" y="1256"/>
                  </a:lnTo>
                  <a:lnTo>
                    <a:pt x="2176" y="1214"/>
                  </a:lnTo>
                  <a:lnTo>
                    <a:pt x="2197" y="1130"/>
                  </a:lnTo>
                  <a:lnTo>
                    <a:pt x="2281" y="1151"/>
                  </a:lnTo>
                  <a:lnTo>
                    <a:pt x="2281" y="1151"/>
                  </a:lnTo>
                  <a:lnTo>
                    <a:pt x="2155" y="1088"/>
                  </a:lnTo>
                  <a:lnTo>
                    <a:pt x="2072" y="1046"/>
                  </a:lnTo>
                  <a:lnTo>
                    <a:pt x="1967" y="837"/>
                  </a:lnTo>
                  <a:lnTo>
                    <a:pt x="1800" y="732"/>
                  </a:lnTo>
                  <a:lnTo>
                    <a:pt x="1737" y="795"/>
                  </a:lnTo>
                  <a:lnTo>
                    <a:pt x="1695" y="942"/>
                  </a:lnTo>
                  <a:lnTo>
                    <a:pt x="1632" y="984"/>
                  </a:lnTo>
                  <a:lnTo>
                    <a:pt x="1360" y="732"/>
                  </a:lnTo>
                  <a:lnTo>
                    <a:pt x="1486" y="502"/>
                  </a:lnTo>
                  <a:lnTo>
                    <a:pt x="1632" y="481"/>
                  </a:lnTo>
                  <a:lnTo>
                    <a:pt x="1653" y="377"/>
                  </a:lnTo>
                  <a:lnTo>
                    <a:pt x="1737" y="356"/>
                  </a:lnTo>
                  <a:lnTo>
                    <a:pt x="1779" y="272"/>
                  </a:lnTo>
                  <a:lnTo>
                    <a:pt x="1737" y="293"/>
                  </a:lnTo>
                  <a:lnTo>
                    <a:pt x="1737" y="293"/>
                  </a:lnTo>
                  <a:lnTo>
                    <a:pt x="1841" y="188"/>
                  </a:lnTo>
                  <a:lnTo>
                    <a:pt x="1946" y="147"/>
                  </a:lnTo>
                  <a:lnTo>
                    <a:pt x="1841" y="84"/>
                  </a:lnTo>
                  <a:lnTo>
                    <a:pt x="173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63" name="Google Shape;2663;p76"/>
            <p:cNvGrpSpPr/>
            <p:nvPr/>
          </p:nvGrpSpPr>
          <p:grpSpPr>
            <a:xfrm>
              <a:off x="3697513" y="2707266"/>
              <a:ext cx="59549" cy="79733"/>
              <a:chOff x="3586375" y="2281300"/>
              <a:chExt cx="125025" cy="175275"/>
            </a:xfrm>
          </p:grpSpPr>
          <p:sp>
            <p:nvSpPr>
              <p:cNvPr id="2664" name="Google Shape;2664;p76"/>
              <p:cNvSpPr/>
              <p:nvPr/>
            </p:nvSpPr>
            <p:spPr>
              <a:xfrm>
                <a:off x="3609900" y="2281300"/>
                <a:ext cx="101500" cy="175275"/>
              </a:xfrm>
              <a:custGeom>
                <a:avLst/>
                <a:gdLst/>
                <a:ahLst/>
                <a:cxnLst/>
                <a:rect l="l" t="t" r="r" b="b"/>
                <a:pathLst>
                  <a:path w="4060" h="7011" extrusionOk="0">
                    <a:moveTo>
                      <a:pt x="1340" y="1"/>
                    </a:moveTo>
                    <a:lnTo>
                      <a:pt x="1277" y="63"/>
                    </a:lnTo>
                    <a:lnTo>
                      <a:pt x="1235" y="42"/>
                    </a:lnTo>
                    <a:lnTo>
                      <a:pt x="1110" y="84"/>
                    </a:lnTo>
                    <a:lnTo>
                      <a:pt x="1026" y="84"/>
                    </a:lnTo>
                    <a:lnTo>
                      <a:pt x="921" y="105"/>
                    </a:lnTo>
                    <a:lnTo>
                      <a:pt x="859" y="105"/>
                    </a:lnTo>
                    <a:lnTo>
                      <a:pt x="838" y="168"/>
                    </a:lnTo>
                    <a:lnTo>
                      <a:pt x="838" y="105"/>
                    </a:lnTo>
                    <a:lnTo>
                      <a:pt x="796" y="84"/>
                    </a:lnTo>
                    <a:lnTo>
                      <a:pt x="712" y="168"/>
                    </a:lnTo>
                    <a:lnTo>
                      <a:pt x="733" y="105"/>
                    </a:lnTo>
                    <a:lnTo>
                      <a:pt x="608" y="42"/>
                    </a:lnTo>
                    <a:lnTo>
                      <a:pt x="587" y="105"/>
                    </a:lnTo>
                    <a:lnTo>
                      <a:pt x="524" y="168"/>
                    </a:lnTo>
                    <a:lnTo>
                      <a:pt x="545" y="231"/>
                    </a:lnTo>
                    <a:lnTo>
                      <a:pt x="524" y="231"/>
                    </a:lnTo>
                    <a:lnTo>
                      <a:pt x="524" y="314"/>
                    </a:lnTo>
                    <a:lnTo>
                      <a:pt x="419" y="356"/>
                    </a:lnTo>
                    <a:lnTo>
                      <a:pt x="482" y="419"/>
                    </a:lnTo>
                    <a:lnTo>
                      <a:pt x="440" y="503"/>
                    </a:lnTo>
                    <a:lnTo>
                      <a:pt x="398" y="503"/>
                    </a:lnTo>
                    <a:lnTo>
                      <a:pt x="503" y="607"/>
                    </a:lnTo>
                    <a:lnTo>
                      <a:pt x="545" y="670"/>
                    </a:lnTo>
                    <a:lnTo>
                      <a:pt x="419" y="607"/>
                    </a:lnTo>
                    <a:lnTo>
                      <a:pt x="398" y="670"/>
                    </a:lnTo>
                    <a:lnTo>
                      <a:pt x="315" y="587"/>
                    </a:lnTo>
                    <a:lnTo>
                      <a:pt x="294" y="628"/>
                    </a:lnTo>
                    <a:lnTo>
                      <a:pt x="315" y="691"/>
                    </a:lnTo>
                    <a:lnTo>
                      <a:pt x="294" y="733"/>
                    </a:lnTo>
                    <a:lnTo>
                      <a:pt x="273" y="628"/>
                    </a:lnTo>
                    <a:lnTo>
                      <a:pt x="210" y="733"/>
                    </a:lnTo>
                    <a:lnTo>
                      <a:pt x="273" y="796"/>
                    </a:lnTo>
                    <a:lnTo>
                      <a:pt x="210" y="817"/>
                    </a:lnTo>
                    <a:lnTo>
                      <a:pt x="294" y="900"/>
                    </a:lnTo>
                    <a:lnTo>
                      <a:pt x="336" y="900"/>
                    </a:lnTo>
                    <a:lnTo>
                      <a:pt x="294" y="942"/>
                    </a:lnTo>
                    <a:lnTo>
                      <a:pt x="210" y="900"/>
                    </a:lnTo>
                    <a:lnTo>
                      <a:pt x="210" y="1026"/>
                    </a:lnTo>
                    <a:lnTo>
                      <a:pt x="210" y="1047"/>
                    </a:lnTo>
                    <a:lnTo>
                      <a:pt x="377" y="1026"/>
                    </a:lnTo>
                    <a:lnTo>
                      <a:pt x="273" y="1089"/>
                    </a:lnTo>
                    <a:lnTo>
                      <a:pt x="273" y="1110"/>
                    </a:lnTo>
                    <a:lnTo>
                      <a:pt x="294" y="1131"/>
                    </a:lnTo>
                    <a:lnTo>
                      <a:pt x="377" y="1110"/>
                    </a:lnTo>
                    <a:lnTo>
                      <a:pt x="336" y="1131"/>
                    </a:lnTo>
                    <a:lnTo>
                      <a:pt x="398" y="1151"/>
                    </a:lnTo>
                    <a:lnTo>
                      <a:pt x="398" y="1151"/>
                    </a:lnTo>
                    <a:lnTo>
                      <a:pt x="315" y="1131"/>
                    </a:lnTo>
                    <a:lnTo>
                      <a:pt x="294" y="1151"/>
                    </a:lnTo>
                    <a:lnTo>
                      <a:pt x="294" y="1214"/>
                    </a:lnTo>
                    <a:lnTo>
                      <a:pt x="315" y="1235"/>
                    </a:lnTo>
                    <a:lnTo>
                      <a:pt x="273" y="1256"/>
                    </a:lnTo>
                    <a:lnTo>
                      <a:pt x="231" y="1319"/>
                    </a:lnTo>
                    <a:lnTo>
                      <a:pt x="294" y="1319"/>
                    </a:lnTo>
                    <a:lnTo>
                      <a:pt x="294" y="1361"/>
                    </a:lnTo>
                    <a:lnTo>
                      <a:pt x="210" y="1340"/>
                    </a:lnTo>
                    <a:lnTo>
                      <a:pt x="189" y="1403"/>
                    </a:lnTo>
                    <a:lnTo>
                      <a:pt x="210" y="1444"/>
                    </a:lnTo>
                    <a:lnTo>
                      <a:pt x="189" y="1465"/>
                    </a:lnTo>
                    <a:lnTo>
                      <a:pt x="168" y="1528"/>
                    </a:lnTo>
                    <a:lnTo>
                      <a:pt x="63" y="1528"/>
                    </a:lnTo>
                    <a:lnTo>
                      <a:pt x="1" y="1549"/>
                    </a:lnTo>
                    <a:lnTo>
                      <a:pt x="63" y="1570"/>
                    </a:lnTo>
                    <a:lnTo>
                      <a:pt x="126" y="1570"/>
                    </a:lnTo>
                    <a:lnTo>
                      <a:pt x="189" y="1612"/>
                    </a:lnTo>
                    <a:lnTo>
                      <a:pt x="168" y="1633"/>
                    </a:lnTo>
                    <a:lnTo>
                      <a:pt x="105" y="1633"/>
                    </a:lnTo>
                    <a:lnTo>
                      <a:pt x="189" y="1716"/>
                    </a:lnTo>
                    <a:lnTo>
                      <a:pt x="210" y="1716"/>
                    </a:lnTo>
                    <a:lnTo>
                      <a:pt x="273" y="1737"/>
                    </a:lnTo>
                    <a:lnTo>
                      <a:pt x="503" y="1507"/>
                    </a:lnTo>
                    <a:lnTo>
                      <a:pt x="482" y="1570"/>
                    </a:lnTo>
                    <a:lnTo>
                      <a:pt x="503" y="1612"/>
                    </a:lnTo>
                    <a:lnTo>
                      <a:pt x="419" y="1633"/>
                    </a:lnTo>
                    <a:lnTo>
                      <a:pt x="377" y="1758"/>
                    </a:lnTo>
                    <a:lnTo>
                      <a:pt x="377" y="1779"/>
                    </a:lnTo>
                    <a:lnTo>
                      <a:pt x="315" y="1947"/>
                    </a:lnTo>
                    <a:lnTo>
                      <a:pt x="336" y="1947"/>
                    </a:lnTo>
                    <a:lnTo>
                      <a:pt x="294" y="2135"/>
                    </a:lnTo>
                    <a:lnTo>
                      <a:pt x="294" y="2239"/>
                    </a:lnTo>
                    <a:lnTo>
                      <a:pt x="231" y="2281"/>
                    </a:lnTo>
                    <a:lnTo>
                      <a:pt x="294" y="2323"/>
                    </a:lnTo>
                    <a:lnTo>
                      <a:pt x="315" y="2302"/>
                    </a:lnTo>
                    <a:lnTo>
                      <a:pt x="231" y="2449"/>
                    </a:lnTo>
                    <a:lnTo>
                      <a:pt x="231" y="2595"/>
                    </a:lnTo>
                    <a:lnTo>
                      <a:pt x="189" y="2658"/>
                    </a:lnTo>
                    <a:lnTo>
                      <a:pt x="189" y="2700"/>
                    </a:lnTo>
                    <a:lnTo>
                      <a:pt x="315" y="2700"/>
                    </a:lnTo>
                    <a:lnTo>
                      <a:pt x="294" y="2595"/>
                    </a:lnTo>
                    <a:lnTo>
                      <a:pt x="336" y="2491"/>
                    </a:lnTo>
                    <a:lnTo>
                      <a:pt x="336" y="2407"/>
                    </a:lnTo>
                    <a:lnTo>
                      <a:pt x="398" y="2323"/>
                    </a:lnTo>
                    <a:lnTo>
                      <a:pt x="336" y="2135"/>
                    </a:lnTo>
                    <a:lnTo>
                      <a:pt x="398" y="2135"/>
                    </a:lnTo>
                    <a:lnTo>
                      <a:pt x="545" y="1947"/>
                    </a:lnTo>
                    <a:lnTo>
                      <a:pt x="440" y="2135"/>
                    </a:lnTo>
                    <a:lnTo>
                      <a:pt x="419" y="2239"/>
                    </a:lnTo>
                    <a:lnTo>
                      <a:pt x="482" y="2260"/>
                    </a:lnTo>
                    <a:lnTo>
                      <a:pt x="482" y="2198"/>
                    </a:lnTo>
                    <a:lnTo>
                      <a:pt x="545" y="2135"/>
                    </a:lnTo>
                    <a:lnTo>
                      <a:pt x="587" y="2260"/>
                    </a:lnTo>
                    <a:lnTo>
                      <a:pt x="628" y="2135"/>
                    </a:lnTo>
                    <a:lnTo>
                      <a:pt x="628" y="2030"/>
                    </a:lnTo>
                    <a:lnTo>
                      <a:pt x="691" y="1988"/>
                    </a:lnTo>
                    <a:lnTo>
                      <a:pt x="649" y="2135"/>
                    </a:lnTo>
                    <a:lnTo>
                      <a:pt x="754" y="2198"/>
                    </a:lnTo>
                    <a:lnTo>
                      <a:pt x="649" y="2177"/>
                    </a:lnTo>
                    <a:lnTo>
                      <a:pt x="628" y="2323"/>
                    </a:lnTo>
                    <a:lnTo>
                      <a:pt x="649" y="2449"/>
                    </a:lnTo>
                    <a:lnTo>
                      <a:pt x="712" y="2470"/>
                    </a:lnTo>
                    <a:lnTo>
                      <a:pt x="754" y="2574"/>
                    </a:lnTo>
                    <a:lnTo>
                      <a:pt x="649" y="2658"/>
                    </a:lnTo>
                    <a:lnTo>
                      <a:pt x="587" y="2909"/>
                    </a:lnTo>
                    <a:lnTo>
                      <a:pt x="587" y="3014"/>
                    </a:lnTo>
                    <a:lnTo>
                      <a:pt x="503" y="2972"/>
                    </a:lnTo>
                    <a:lnTo>
                      <a:pt x="503" y="3097"/>
                    </a:lnTo>
                    <a:lnTo>
                      <a:pt x="628" y="3244"/>
                    </a:lnTo>
                    <a:lnTo>
                      <a:pt x="587" y="3097"/>
                    </a:lnTo>
                    <a:lnTo>
                      <a:pt x="649" y="3076"/>
                    </a:lnTo>
                    <a:lnTo>
                      <a:pt x="859" y="3223"/>
                    </a:lnTo>
                    <a:lnTo>
                      <a:pt x="859" y="3097"/>
                    </a:lnTo>
                    <a:lnTo>
                      <a:pt x="796" y="3035"/>
                    </a:lnTo>
                    <a:lnTo>
                      <a:pt x="838" y="3014"/>
                    </a:lnTo>
                    <a:lnTo>
                      <a:pt x="1005" y="3118"/>
                    </a:lnTo>
                    <a:lnTo>
                      <a:pt x="1131" y="3118"/>
                    </a:lnTo>
                    <a:lnTo>
                      <a:pt x="1131" y="3076"/>
                    </a:lnTo>
                    <a:lnTo>
                      <a:pt x="1235" y="3076"/>
                    </a:lnTo>
                    <a:lnTo>
                      <a:pt x="1256" y="2972"/>
                    </a:lnTo>
                    <a:lnTo>
                      <a:pt x="1549" y="2993"/>
                    </a:lnTo>
                    <a:lnTo>
                      <a:pt x="1361" y="3014"/>
                    </a:lnTo>
                    <a:lnTo>
                      <a:pt x="1235" y="3348"/>
                    </a:lnTo>
                    <a:lnTo>
                      <a:pt x="1382" y="3620"/>
                    </a:lnTo>
                    <a:lnTo>
                      <a:pt x="1444" y="3558"/>
                    </a:lnTo>
                    <a:lnTo>
                      <a:pt x="1444" y="3704"/>
                    </a:lnTo>
                    <a:lnTo>
                      <a:pt x="1549" y="3600"/>
                    </a:lnTo>
                    <a:lnTo>
                      <a:pt x="1654" y="3600"/>
                    </a:lnTo>
                    <a:lnTo>
                      <a:pt x="1633" y="3746"/>
                    </a:lnTo>
                    <a:lnTo>
                      <a:pt x="1654" y="3767"/>
                    </a:lnTo>
                    <a:lnTo>
                      <a:pt x="1549" y="3851"/>
                    </a:lnTo>
                    <a:lnTo>
                      <a:pt x="1570" y="4018"/>
                    </a:lnTo>
                    <a:lnTo>
                      <a:pt x="1528" y="4123"/>
                    </a:lnTo>
                    <a:lnTo>
                      <a:pt x="1570" y="4227"/>
                    </a:lnTo>
                    <a:lnTo>
                      <a:pt x="1654" y="4290"/>
                    </a:lnTo>
                    <a:lnTo>
                      <a:pt x="1737" y="4290"/>
                    </a:lnTo>
                    <a:lnTo>
                      <a:pt x="1675" y="4332"/>
                    </a:lnTo>
                    <a:lnTo>
                      <a:pt x="1591" y="4332"/>
                    </a:lnTo>
                    <a:lnTo>
                      <a:pt x="1549" y="4248"/>
                    </a:lnTo>
                    <a:lnTo>
                      <a:pt x="1465" y="4269"/>
                    </a:lnTo>
                    <a:lnTo>
                      <a:pt x="1528" y="4353"/>
                    </a:lnTo>
                    <a:lnTo>
                      <a:pt x="1591" y="4395"/>
                    </a:lnTo>
                    <a:lnTo>
                      <a:pt x="1486" y="4374"/>
                    </a:lnTo>
                    <a:lnTo>
                      <a:pt x="1424" y="4290"/>
                    </a:lnTo>
                    <a:lnTo>
                      <a:pt x="1235" y="4353"/>
                    </a:lnTo>
                    <a:lnTo>
                      <a:pt x="1152" y="4353"/>
                    </a:lnTo>
                    <a:lnTo>
                      <a:pt x="963" y="4436"/>
                    </a:lnTo>
                    <a:lnTo>
                      <a:pt x="859" y="4583"/>
                    </a:lnTo>
                    <a:lnTo>
                      <a:pt x="733" y="4667"/>
                    </a:lnTo>
                    <a:lnTo>
                      <a:pt x="691" y="4750"/>
                    </a:lnTo>
                    <a:lnTo>
                      <a:pt x="817" y="4750"/>
                    </a:lnTo>
                    <a:lnTo>
                      <a:pt x="817" y="4688"/>
                    </a:lnTo>
                    <a:lnTo>
                      <a:pt x="1026" y="4646"/>
                    </a:lnTo>
                    <a:lnTo>
                      <a:pt x="1005" y="4750"/>
                    </a:lnTo>
                    <a:lnTo>
                      <a:pt x="1068" y="4813"/>
                    </a:lnTo>
                    <a:lnTo>
                      <a:pt x="1005" y="4876"/>
                    </a:lnTo>
                    <a:lnTo>
                      <a:pt x="1026" y="4960"/>
                    </a:lnTo>
                    <a:lnTo>
                      <a:pt x="1068" y="4960"/>
                    </a:lnTo>
                    <a:lnTo>
                      <a:pt x="942" y="5190"/>
                    </a:lnTo>
                    <a:lnTo>
                      <a:pt x="859" y="5232"/>
                    </a:lnTo>
                    <a:lnTo>
                      <a:pt x="754" y="5294"/>
                    </a:lnTo>
                    <a:lnTo>
                      <a:pt x="733" y="5294"/>
                    </a:lnTo>
                    <a:lnTo>
                      <a:pt x="608" y="5378"/>
                    </a:lnTo>
                    <a:lnTo>
                      <a:pt x="524" y="5378"/>
                    </a:lnTo>
                    <a:lnTo>
                      <a:pt x="398" y="5483"/>
                    </a:lnTo>
                    <a:lnTo>
                      <a:pt x="503" y="5483"/>
                    </a:lnTo>
                    <a:lnTo>
                      <a:pt x="503" y="5545"/>
                    </a:lnTo>
                    <a:lnTo>
                      <a:pt x="419" y="5608"/>
                    </a:lnTo>
                    <a:lnTo>
                      <a:pt x="545" y="5629"/>
                    </a:lnTo>
                    <a:lnTo>
                      <a:pt x="524" y="5650"/>
                    </a:lnTo>
                    <a:lnTo>
                      <a:pt x="587" y="5692"/>
                    </a:lnTo>
                    <a:lnTo>
                      <a:pt x="649" y="5650"/>
                    </a:lnTo>
                    <a:lnTo>
                      <a:pt x="754" y="5608"/>
                    </a:lnTo>
                    <a:lnTo>
                      <a:pt x="900" y="5545"/>
                    </a:lnTo>
                    <a:lnTo>
                      <a:pt x="921" y="5629"/>
                    </a:lnTo>
                    <a:lnTo>
                      <a:pt x="1026" y="5650"/>
                    </a:lnTo>
                    <a:lnTo>
                      <a:pt x="942" y="5692"/>
                    </a:lnTo>
                    <a:lnTo>
                      <a:pt x="921" y="5734"/>
                    </a:lnTo>
                    <a:lnTo>
                      <a:pt x="1068" y="5734"/>
                    </a:lnTo>
                    <a:lnTo>
                      <a:pt x="1068" y="5713"/>
                    </a:lnTo>
                    <a:lnTo>
                      <a:pt x="1152" y="5692"/>
                    </a:lnTo>
                    <a:lnTo>
                      <a:pt x="1256" y="5796"/>
                    </a:lnTo>
                    <a:lnTo>
                      <a:pt x="1319" y="5859"/>
                    </a:lnTo>
                    <a:lnTo>
                      <a:pt x="1486" y="5859"/>
                    </a:lnTo>
                    <a:lnTo>
                      <a:pt x="1549" y="5796"/>
                    </a:lnTo>
                    <a:lnTo>
                      <a:pt x="1633" y="5755"/>
                    </a:lnTo>
                    <a:lnTo>
                      <a:pt x="1758" y="5713"/>
                    </a:lnTo>
                    <a:lnTo>
                      <a:pt x="1800" y="5650"/>
                    </a:lnTo>
                    <a:lnTo>
                      <a:pt x="1905" y="5608"/>
                    </a:lnTo>
                    <a:lnTo>
                      <a:pt x="1758" y="5755"/>
                    </a:lnTo>
                    <a:lnTo>
                      <a:pt x="1633" y="5901"/>
                    </a:lnTo>
                    <a:lnTo>
                      <a:pt x="1633" y="6048"/>
                    </a:lnTo>
                    <a:lnTo>
                      <a:pt x="1528" y="6048"/>
                    </a:lnTo>
                    <a:lnTo>
                      <a:pt x="1444" y="6068"/>
                    </a:lnTo>
                    <a:lnTo>
                      <a:pt x="1361" y="6027"/>
                    </a:lnTo>
                    <a:lnTo>
                      <a:pt x="1131" y="6006"/>
                    </a:lnTo>
                    <a:lnTo>
                      <a:pt x="963" y="6048"/>
                    </a:lnTo>
                    <a:lnTo>
                      <a:pt x="963" y="6131"/>
                    </a:lnTo>
                    <a:lnTo>
                      <a:pt x="900" y="6215"/>
                    </a:lnTo>
                    <a:lnTo>
                      <a:pt x="796" y="6215"/>
                    </a:lnTo>
                    <a:lnTo>
                      <a:pt x="796" y="6382"/>
                    </a:lnTo>
                    <a:lnTo>
                      <a:pt x="691" y="6487"/>
                    </a:lnTo>
                    <a:lnTo>
                      <a:pt x="649" y="6550"/>
                    </a:lnTo>
                    <a:lnTo>
                      <a:pt x="545" y="6550"/>
                    </a:lnTo>
                    <a:lnTo>
                      <a:pt x="524" y="6675"/>
                    </a:lnTo>
                    <a:lnTo>
                      <a:pt x="482" y="6675"/>
                    </a:lnTo>
                    <a:lnTo>
                      <a:pt x="440" y="6738"/>
                    </a:lnTo>
                    <a:lnTo>
                      <a:pt x="315" y="6843"/>
                    </a:lnTo>
                    <a:lnTo>
                      <a:pt x="231" y="6801"/>
                    </a:lnTo>
                    <a:lnTo>
                      <a:pt x="168" y="6864"/>
                    </a:lnTo>
                    <a:lnTo>
                      <a:pt x="168" y="6968"/>
                    </a:lnTo>
                    <a:lnTo>
                      <a:pt x="273" y="6968"/>
                    </a:lnTo>
                    <a:lnTo>
                      <a:pt x="273" y="6885"/>
                    </a:lnTo>
                    <a:lnTo>
                      <a:pt x="377" y="6905"/>
                    </a:lnTo>
                    <a:lnTo>
                      <a:pt x="419" y="7010"/>
                    </a:lnTo>
                    <a:lnTo>
                      <a:pt x="503" y="6968"/>
                    </a:lnTo>
                    <a:lnTo>
                      <a:pt x="482" y="6905"/>
                    </a:lnTo>
                    <a:lnTo>
                      <a:pt x="524" y="6843"/>
                    </a:lnTo>
                    <a:lnTo>
                      <a:pt x="545" y="6864"/>
                    </a:lnTo>
                    <a:lnTo>
                      <a:pt x="628" y="6801"/>
                    </a:lnTo>
                    <a:lnTo>
                      <a:pt x="649" y="6801"/>
                    </a:lnTo>
                    <a:lnTo>
                      <a:pt x="712" y="6696"/>
                    </a:lnTo>
                    <a:lnTo>
                      <a:pt x="817" y="6759"/>
                    </a:lnTo>
                    <a:lnTo>
                      <a:pt x="900" y="6696"/>
                    </a:lnTo>
                    <a:lnTo>
                      <a:pt x="963" y="6738"/>
                    </a:lnTo>
                    <a:lnTo>
                      <a:pt x="1005" y="6696"/>
                    </a:lnTo>
                    <a:lnTo>
                      <a:pt x="1047" y="6759"/>
                    </a:lnTo>
                    <a:lnTo>
                      <a:pt x="1110" y="6759"/>
                    </a:lnTo>
                    <a:lnTo>
                      <a:pt x="1172" y="6801"/>
                    </a:lnTo>
                    <a:lnTo>
                      <a:pt x="1277" y="6801"/>
                    </a:lnTo>
                    <a:lnTo>
                      <a:pt x="1256" y="6759"/>
                    </a:lnTo>
                    <a:lnTo>
                      <a:pt x="1340" y="6738"/>
                    </a:lnTo>
                    <a:lnTo>
                      <a:pt x="1361" y="6654"/>
                    </a:lnTo>
                    <a:lnTo>
                      <a:pt x="1340" y="6571"/>
                    </a:lnTo>
                    <a:lnTo>
                      <a:pt x="1382" y="6487"/>
                    </a:lnTo>
                    <a:lnTo>
                      <a:pt x="1444" y="6487"/>
                    </a:lnTo>
                    <a:lnTo>
                      <a:pt x="1465" y="6445"/>
                    </a:lnTo>
                    <a:lnTo>
                      <a:pt x="1675" y="6424"/>
                    </a:lnTo>
                    <a:lnTo>
                      <a:pt x="1779" y="6424"/>
                    </a:lnTo>
                    <a:lnTo>
                      <a:pt x="1905" y="6487"/>
                    </a:lnTo>
                    <a:lnTo>
                      <a:pt x="2093" y="6487"/>
                    </a:lnTo>
                    <a:lnTo>
                      <a:pt x="2177" y="6529"/>
                    </a:lnTo>
                    <a:lnTo>
                      <a:pt x="2198" y="6445"/>
                    </a:lnTo>
                    <a:lnTo>
                      <a:pt x="2323" y="6361"/>
                    </a:lnTo>
                    <a:lnTo>
                      <a:pt x="2407" y="6382"/>
                    </a:lnTo>
                    <a:lnTo>
                      <a:pt x="2512" y="6320"/>
                    </a:lnTo>
                    <a:lnTo>
                      <a:pt x="2616" y="6340"/>
                    </a:lnTo>
                    <a:lnTo>
                      <a:pt x="2637" y="6320"/>
                    </a:lnTo>
                    <a:lnTo>
                      <a:pt x="2721" y="6278"/>
                    </a:lnTo>
                    <a:lnTo>
                      <a:pt x="2721" y="6320"/>
                    </a:lnTo>
                    <a:lnTo>
                      <a:pt x="2804" y="6361"/>
                    </a:lnTo>
                    <a:lnTo>
                      <a:pt x="2888" y="6320"/>
                    </a:lnTo>
                    <a:lnTo>
                      <a:pt x="3056" y="6320"/>
                    </a:lnTo>
                    <a:lnTo>
                      <a:pt x="3202" y="6278"/>
                    </a:lnTo>
                    <a:lnTo>
                      <a:pt x="3307" y="6320"/>
                    </a:lnTo>
                    <a:lnTo>
                      <a:pt x="3349" y="6340"/>
                    </a:lnTo>
                    <a:lnTo>
                      <a:pt x="3453" y="6257"/>
                    </a:lnTo>
                    <a:lnTo>
                      <a:pt x="3537" y="6236"/>
                    </a:lnTo>
                    <a:lnTo>
                      <a:pt x="3621" y="6152"/>
                    </a:lnTo>
                    <a:lnTo>
                      <a:pt x="3683" y="6152"/>
                    </a:lnTo>
                    <a:lnTo>
                      <a:pt x="3746" y="6173"/>
                    </a:lnTo>
                    <a:lnTo>
                      <a:pt x="3725" y="6110"/>
                    </a:lnTo>
                    <a:lnTo>
                      <a:pt x="3851" y="6027"/>
                    </a:lnTo>
                    <a:lnTo>
                      <a:pt x="3955" y="6006"/>
                    </a:lnTo>
                    <a:lnTo>
                      <a:pt x="3955" y="5922"/>
                    </a:lnTo>
                    <a:lnTo>
                      <a:pt x="3934" y="5859"/>
                    </a:lnTo>
                    <a:lnTo>
                      <a:pt x="3955" y="5796"/>
                    </a:lnTo>
                    <a:lnTo>
                      <a:pt x="3788" y="5796"/>
                    </a:lnTo>
                    <a:lnTo>
                      <a:pt x="3683" y="5838"/>
                    </a:lnTo>
                    <a:lnTo>
                      <a:pt x="3641" y="5838"/>
                    </a:lnTo>
                    <a:lnTo>
                      <a:pt x="3537" y="5817"/>
                    </a:lnTo>
                    <a:lnTo>
                      <a:pt x="3474" y="5796"/>
                    </a:lnTo>
                    <a:lnTo>
                      <a:pt x="3537" y="5755"/>
                    </a:lnTo>
                    <a:lnTo>
                      <a:pt x="3558" y="5755"/>
                    </a:lnTo>
                    <a:lnTo>
                      <a:pt x="3558" y="5734"/>
                    </a:lnTo>
                    <a:lnTo>
                      <a:pt x="3474" y="5713"/>
                    </a:lnTo>
                    <a:lnTo>
                      <a:pt x="3411" y="5734"/>
                    </a:lnTo>
                    <a:lnTo>
                      <a:pt x="3516" y="5650"/>
                    </a:lnTo>
                    <a:lnTo>
                      <a:pt x="3579" y="5692"/>
                    </a:lnTo>
                    <a:lnTo>
                      <a:pt x="3662" y="5629"/>
                    </a:lnTo>
                    <a:lnTo>
                      <a:pt x="3641" y="5545"/>
                    </a:lnTo>
                    <a:lnTo>
                      <a:pt x="3558" y="5545"/>
                    </a:lnTo>
                    <a:lnTo>
                      <a:pt x="3621" y="5504"/>
                    </a:lnTo>
                    <a:lnTo>
                      <a:pt x="3662" y="5441"/>
                    </a:lnTo>
                    <a:lnTo>
                      <a:pt x="3725" y="5504"/>
                    </a:lnTo>
                    <a:lnTo>
                      <a:pt x="3788" y="5441"/>
                    </a:lnTo>
                    <a:lnTo>
                      <a:pt x="3851" y="5399"/>
                    </a:lnTo>
                    <a:lnTo>
                      <a:pt x="3788" y="5378"/>
                    </a:lnTo>
                    <a:lnTo>
                      <a:pt x="3830" y="5336"/>
                    </a:lnTo>
                    <a:lnTo>
                      <a:pt x="3725" y="5336"/>
                    </a:lnTo>
                    <a:lnTo>
                      <a:pt x="3767" y="5273"/>
                    </a:lnTo>
                    <a:lnTo>
                      <a:pt x="3830" y="5294"/>
                    </a:lnTo>
                    <a:lnTo>
                      <a:pt x="3851" y="5315"/>
                    </a:lnTo>
                    <a:lnTo>
                      <a:pt x="3893" y="5232"/>
                    </a:lnTo>
                    <a:lnTo>
                      <a:pt x="3976" y="5211"/>
                    </a:lnTo>
                    <a:lnTo>
                      <a:pt x="3976" y="5064"/>
                    </a:lnTo>
                    <a:lnTo>
                      <a:pt x="4060" y="4897"/>
                    </a:lnTo>
                    <a:lnTo>
                      <a:pt x="3997" y="4813"/>
                    </a:lnTo>
                    <a:lnTo>
                      <a:pt x="3976" y="4688"/>
                    </a:lnTo>
                    <a:lnTo>
                      <a:pt x="3767" y="4541"/>
                    </a:lnTo>
                    <a:lnTo>
                      <a:pt x="3349" y="4541"/>
                    </a:lnTo>
                    <a:lnTo>
                      <a:pt x="3328" y="4667"/>
                    </a:lnTo>
                    <a:lnTo>
                      <a:pt x="3307" y="4708"/>
                    </a:lnTo>
                    <a:lnTo>
                      <a:pt x="3202" y="4646"/>
                    </a:lnTo>
                    <a:lnTo>
                      <a:pt x="3097" y="4604"/>
                    </a:lnTo>
                    <a:lnTo>
                      <a:pt x="3265" y="4436"/>
                    </a:lnTo>
                    <a:lnTo>
                      <a:pt x="3265" y="4332"/>
                    </a:lnTo>
                    <a:lnTo>
                      <a:pt x="3139" y="4123"/>
                    </a:lnTo>
                    <a:lnTo>
                      <a:pt x="3097" y="4123"/>
                    </a:lnTo>
                    <a:lnTo>
                      <a:pt x="2951" y="4039"/>
                    </a:lnTo>
                    <a:lnTo>
                      <a:pt x="2909" y="3955"/>
                    </a:lnTo>
                    <a:lnTo>
                      <a:pt x="2846" y="3976"/>
                    </a:lnTo>
                    <a:lnTo>
                      <a:pt x="2825" y="3976"/>
                    </a:lnTo>
                    <a:lnTo>
                      <a:pt x="2742" y="3955"/>
                    </a:lnTo>
                    <a:lnTo>
                      <a:pt x="2825" y="3955"/>
                    </a:lnTo>
                    <a:lnTo>
                      <a:pt x="2930" y="3934"/>
                    </a:lnTo>
                    <a:lnTo>
                      <a:pt x="2993" y="3955"/>
                    </a:lnTo>
                    <a:lnTo>
                      <a:pt x="3014" y="4018"/>
                    </a:lnTo>
                    <a:lnTo>
                      <a:pt x="3139" y="4018"/>
                    </a:lnTo>
                    <a:lnTo>
                      <a:pt x="2993" y="3830"/>
                    </a:lnTo>
                    <a:lnTo>
                      <a:pt x="2909" y="3725"/>
                    </a:lnTo>
                    <a:lnTo>
                      <a:pt x="2951" y="3641"/>
                    </a:lnTo>
                    <a:lnTo>
                      <a:pt x="2993" y="3641"/>
                    </a:lnTo>
                    <a:lnTo>
                      <a:pt x="2909" y="3600"/>
                    </a:lnTo>
                    <a:lnTo>
                      <a:pt x="2888" y="3537"/>
                    </a:lnTo>
                    <a:lnTo>
                      <a:pt x="2846" y="3537"/>
                    </a:lnTo>
                    <a:lnTo>
                      <a:pt x="2784" y="3348"/>
                    </a:lnTo>
                    <a:lnTo>
                      <a:pt x="2616" y="3307"/>
                    </a:lnTo>
                    <a:lnTo>
                      <a:pt x="2428" y="3244"/>
                    </a:lnTo>
                    <a:lnTo>
                      <a:pt x="2428" y="3181"/>
                    </a:lnTo>
                    <a:lnTo>
                      <a:pt x="2386" y="3139"/>
                    </a:lnTo>
                    <a:lnTo>
                      <a:pt x="2323" y="2930"/>
                    </a:lnTo>
                    <a:lnTo>
                      <a:pt x="2260" y="2825"/>
                    </a:lnTo>
                    <a:lnTo>
                      <a:pt x="2198" y="2574"/>
                    </a:lnTo>
                    <a:lnTo>
                      <a:pt x="2156" y="2470"/>
                    </a:lnTo>
                    <a:lnTo>
                      <a:pt x="2093" y="2470"/>
                    </a:lnTo>
                    <a:lnTo>
                      <a:pt x="1947" y="2239"/>
                    </a:lnTo>
                    <a:lnTo>
                      <a:pt x="1842" y="2198"/>
                    </a:lnTo>
                    <a:lnTo>
                      <a:pt x="1758" y="2156"/>
                    </a:lnTo>
                    <a:lnTo>
                      <a:pt x="1654" y="2093"/>
                    </a:lnTo>
                    <a:lnTo>
                      <a:pt x="1591" y="2156"/>
                    </a:lnTo>
                    <a:lnTo>
                      <a:pt x="1486" y="2198"/>
                    </a:lnTo>
                    <a:lnTo>
                      <a:pt x="1361" y="2177"/>
                    </a:lnTo>
                    <a:lnTo>
                      <a:pt x="1277" y="2177"/>
                    </a:lnTo>
                    <a:lnTo>
                      <a:pt x="1172" y="2156"/>
                    </a:lnTo>
                    <a:lnTo>
                      <a:pt x="1152" y="2072"/>
                    </a:lnTo>
                    <a:lnTo>
                      <a:pt x="1152" y="2072"/>
                    </a:lnTo>
                    <a:lnTo>
                      <a:pt x="1214" y="2093"/>
                    </a:lnTo>
                    <a:lnTo>
                      <a:pt x="1340" y="2135"/>
                    </a:lnTo>
                    <a:lnTo>
                      <a:pt x="1465" y="2093"/>
                    </a:lnTo>
                    <a:lnTo>
                      <a:pt x="1486" y="1988"/>
                    </a:lnTo>
                    <a:lnTo>
                      <a:pt x="1591" y="1988"/>
                    </a:lnTo>
                    <a:lnTo>
                      <a:pt x="1696" y="1926"/>
                    </a:lnTo>
                    <a:lnTo>
                      <a:pt x="1591" y="1884"/>
                    </a:lnTo>
                    <a:lnTo>
                      <a:pt x="1591" y="1800"/>
                    </a:lnTo>
                    <a:lnTo>
                      <a:pt x="1549" y="1779"/>
                    </a:lnTo>
                    <a:lnTo>
                      <a:pt x="1424" y="1863"/>
                    </a:lnTo>
                    <a:lnTo>
                      <a:pt x="1382" y="1842"/>
                    </a:lnTo>
                    <a:lnTo>
                      <a:pt x="1486" y="1758"/>
                    </a:lnTo>
                    <a:lnTo>
                      <a:pt x="1633" y="1758"/>
                    </a:lnTo>
                    <a:lnTo>
                      <a:pt x="1696" y="1716"/>
                    </a:lnTo>
                    <a:lnTo>
                      <a:pt x="1696" y="1633"/>
                    </a:lnTo>
                    <a:lnTo>
                      <a:pt x="1758" y="1612"/>
                    </a:lnTo>
                    <a:lnTo>
                      <a:pt x="1842" y="1444"/>
                    </a:lnTo>
                    <a:lnTo>
                      <a:pt x="1884" y="1403"/>
                    </a:lnTo>
                    <a:lnTo>
                      <a:pt x="1884" y="1340"/>
                    </a:lnTo>
                    <a:lnTo>
                      <a:pt x="1947" y="1235"/>
                    </a:lnTo>
                    <a:lnTo>
                      <a:pt x="1905" y="1214"/>
                    </a:lnTo>
                    <a:lnTo>
                      <a:pt x="1968" y="1047"/>
                    </a:lnTo>
                    <a:lnTo>
                      <a:pt x="2072" y="984"/>
                    </a:lnTo>
                    <a:lnTo>
                      <a:pt x="2072" y="900"/>
                    </a:lnTo>
                    <a:lnTo>
                      <a:pt x="1905" y="754"/>
                    </a:lnTo>
                    <a:lnTo>
                      <a:pt x="1884" y="796"/>
                    </a:lnTo>
                    <a:lnTo>
                      <a:pt x="1675" y="796"/>
                    </a:lnTo>
                    <a:lnTo>
                      <a:pt x="1528" y="754"/>
                    </a:lnTo>
                    <a:lnTo>
                      <a:pt x="1486" y="817"/>
                    </a:lnTo>
                    <a:lnTo>
                      <a:pt x="1424" y="817"/>
                    </a:lnTo>
                    <a:lnTo>
                      <a:pt x="1340" y="754"/>
                    </a:lnTo>
                    <a:lnTo>
                      <a:pt x="1256" y="796"/>
                    </a:lnTo>
                    <a:lnTo>
                      <a:pt x="1256" y="817"/>
                    </a:lnTo>
                    <a:lnTo>
                      <a:pt x="1172" y="838"/>
                    </a:lnTo>
                    <a:lnTo>
                      <a:pt x="1068" y="900"/>
                    </a:lnTo>
                    <a:lnTo>
                      <a:pt x="1047" y="900"/>
                    </a:lnTo>
                    <a:lnTo>
                      <a:pt x="963" y="942"/>
                    </a:lnTo>
                    <a:lnTo>
                      <a:pt x="942" y="921"/>
                    </a:lnTo>
                    <a:lnTo>
                      <a:pt x="1047" y="817"/>
                    </a:lnTo>
                    <a:lnTo>
                      <a:pt x="1131" y="691"/>
                    </a:lnTo>
                    <a:lnTo>
                      <a:pt x="1131" y="691"/>
                    </a:lnTo>
                    <a:lnTo>
                      <a:pt x="1068" y="712"/>
                    </a:lnTo>
                    <a:lnTo>
                      <a:pt x="963" y="691"/>
                    </a:lnTo>
                    <a:lnTo>
                      <a:pt x="1026" y="670"/>
                    </a:lnTo>
                    <a:lnTo>
                      <a:pt x="1047" y="587"/>
                    </a:lnTo>
                    <a:lnTo>
                      <a:pt x="1277" y="419"/>
                    </a:lnTo>
                    <a:lnTo>
                      <a:pt x="1340" y="294"/>
                    </a:lnTo>
                    <a:lnTo>
                      <a:pt x="1424" y="273"/>
                    </a:lnTo>
                    <a:lnTo>
                      <a:pt x="1444" y="168"/>
                    </a:lnTo>
                    <a:lnTo>
                      <a:pt x="1424" y="147"/>
                    </a:lnTo>
                    <a:lnTo>
                      <a:pt x="1465" y="63"/>
                    </a:lnTo>
                    <a:lnTo>
                      <a:pt x="144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76"/>
              <p:cNvSpPr/>
              <p:nvPr/>
            </p:nvSpPr>
            <p:spPr>
              <a:xfrm>
                <a:off x="3586375" y="2350350"/>
                <a:ext cx="31925" cy="25125"/>
              </a:xfrm>
              <a:custGeom>
                <a:avLst/>
                <a:gdLst/>
                <a:ahLst/>
                <a:cxnLst/>
                <a:rect l="l" t="t" r="r" b="b"/>
                <a:pathLst>
                  <a:path w="1277" h="1005" extrusionOk="0">
                    <a:moveTo>
                      <a:pt x="732" y="1"/>
                    </a:moveTo>
                    <a:lnTo>
                      <a:pt x="628" y="63"/>
                    </a:lnTo>
                    <a:lnTo>
                      <a:pt x="544" y="63"/>
                    </a:lnTo>
                    <a:lnTo>
                      <a:pt x="523" y="126"/>
                    </a:lnTo>
                    <a:lnTo>
                      <a:pt x="419" y="126"/>
                    </a:lnTo>
                    <a:lnTo>
                      <a:pt x="377" y="210"/>
                    </a:lnTo>
                    <a:lnTo>
                      <a:pt x="293" y="231"/>
                    </a:lnTo>
                    <a:lnTo>
                      <a:pt x="272" y="335"/>
                    </a:lnTo>
                    <a:lnTo>
                      <a:pt x="126" y="356"/>
                    </a:lnTo>
                    <a:lnTo>
                      <a:pt x="0" y="586"/>
                    </a:lnTo>
                    <a:lnTo>
                      <a:pt x="272" y="838"/>
                    </a:lnTo>
                    <a:lnTo>
                      <a:pt x="335" y="796"/>
                    </a:lnTo>
                    <a:lnTo>
                      <a:pt x="377" y="649"/>
                    </a:lnTo>
                    <a:lnTo>
                      <a:pt x="440" y="586"/>
                    </a:lnTo>
                    <a:lnTo>
                      <a:pt x="607" y="691"/>
                    </a:lnTo>
                    <a:lnTo>
                      <a:pt x="712" y="900"/>
                    </a:lnTo>
                    <a:lnTo>
                      <a:pt x="795" y="942"/>
                    </a:lnTo>
                    <a:lnTo>
                      <a:pt x="921" y="1005"/>
                    </a:lnTo>
                    <a:lnTo>
                      <a:pt x="942" y="1005"/>
                    </a:lnTo>
                    <a:lnTo>
                      <a:pt x="942" y="942"/>
                    </a:lnTo>
                    <a:lnTo>
                      <a:pt x="1004" y="942"/>
                    </a:lnTo>
                    <a:lnTo>
                      <a:pt x="1067" y="858"/>
                    </a:lnTo>
                    <a:lnTo>
                      <a:pt x="1067" y="775"/>
                    </a:lnTo>
                    <a:lnTo>
                      <a:pt x="1214" y="796"/>
                    </a:lnTo>
                    <a:lnTo>
                      <a:pt x="1235" y="691"/>
                    </a:lnTo>
                    <a:lnTo>
                      <a:pt x="1151" y="691"/>
                    </a:lnTo>
                    <a:lnTo>
                      <a:pt x="1172" y="586"/>
                    </a:lnTo>
                    <a:lnTo>
                      <a:pt x="1151" y="545"/>
                    </a:lnTo>
                    <a:lnTo>
                      <a:pt x="1214" y="524"/>
                    </a:lnTo>
                    <a:lnTo>
                      <a:pt x="1277" y="733"/>
                    </a:lnTo>
                    <a:lnTo>
                      <a:pt x="1235" y="461"/>
                    </a:lnTo>
                    <a:lnTo>
                      <a:pt x="1109" y="461"/>
                    </a:lnTo>
                    <a:lnTo>
                      <a:pt x="1172" y="419"/>
                    </a:lnTo>
                    <a:lnTo>
                      <a:pt x="1004" y="147"/>
                    </a:lnTo>
                    <a:lnTo>
                      <a:pt x="1004" y="42"/>
                    </a:lnTo>
                    <a:lnTo>
                      <a:pt x="921" y="21"/>
                    </a:lnTo>
                    <a:lnTo>
                      <a:pt x="73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66" name="Google Shape;2666;p76"/>
            <p:cNvSpPr/>
            <p:nvPr/>
          </p:nvSpPr>
          <p:spPr>
            <a:xfrm>
              <a:off x="4037841" y="3224817"/>
              <a:ext cx="52333" cy="93527"/>
            </a:xfrm>
            <a:custGeom>
              <a:avLst/>
              <a:gdLst/>
              <a:ahLst/>
              <a:cxnLst/>
              <a:rect l="l" t="t" r="r" b="b"/>
              <a:pathLst>
                <a:path w="4395" h="8224" extrusionOk="0">
                  <a:moveTo>
                    <a:pt x="3914" y="1"/>
                  </a:moveTo>
                  <a:lnTo>
                    <a:pt x="3746" y="168"/>
                  </a:lnTo>
                  <a:lnTo>
                    <a:pt x="3809" y="252"/>
                  </a:lnTo>
                  <a:lnTo>
                    <a:pt x="3704" y="293"/>
                  </a:lnTo>
                  <a:lnTo>
                    <a:pt x="3600" y="252"/>
                  </a:lnTo>
                  <a:lnTo>
                    <a:pt x="3537" y="252"/>
                  </a:lnTo>
                  <a:lnTo>
                    <a:pt x="3621" y="377"/>
                  </a:lnTo>
                  <a:lnTo>
                    <a:pt x="3621" y="419"/>
                  </a:lnTo>
                  <a:lnTo>
                    <a:pt x="3704" y="503"/>
                  </a:lnTo>
                  <a:lnTo>
                    <a:pt x="3704" y="524"/>
                  </a:lnTo>
                  <a:lnTo>
                    <a:pt x="3600" y="670"/>
                  </a:lnTo>
                  <a:lnTo>
                    <a:pt x="3600" y="817"/>
                  </a:lnTo>
                  <a:lnTo>
                    <a:pt x="3516" y="921"/>
                  </a:lnTo>
                  <a:lnTo>
                    <a:pt x="3432" y="900"/>
                  </a:lnTo>
                  <a:lnTo>
                    <a:pt x="3328" y="1026"/>
                  </a:lnTo>
                  <a:lnTo>
                    <a:pt x="3328" y="1109"/>
                  </a:lnTo>
                  <a:lnTo>
                    <a:pt x="3244" y="1151"/>
                  </a:lnTo>
                  <a:lnTo>
                    <a:pt x="3181" y="1130"/>
                  </a:lnTo>
                  <a:lnTo>
                    <a:pt x="3181" y="1005"/>
                  </a:lnTo>
                  <a:lnTo>
                    <a:pt x="3118" y="984"/>
                  </a:lnTo>
                  <a:lnTo>
                    <a:pt x="3035" y="1047"/>
                  </a:lnTo>
                  <a:lnTo>
                    <a:pt x="3035" y="1193"/>
                  </a:lnTo>
                  <a:lnTo>
                    <a:pt x="3139" y="1298"/>
                  </a:lnTo>
                  <a:lnTo>
                    <a:pt x="3181" y="1340"/>
                  </a:lnTo>
                  <a:lnTo>
                    <a:pt x="3139" y="1402"/>
                  </a:lnTo>
                  <a:lnTo>
                    <a:pt x="3077" y="1361"/>
                  </a:lnTo>
                  <a:lnTo>
                    <a:pt x="2930" y="1402"/>
                  </a:lnTo>
                  <a:lnTo>
                    <a:pt x="2993" y="1507"/>
                  </a:lnTo>
                  <a:lnTo>
                    <a:pt x="3098" y="1549"/>
                  </a:lnTo>
                  <a:lnTo>
                    <a:pt x="3098" y="1612"/>
                  </a:lnTo>
                  <a:lnTo>
                    <a:pt x="3077" y="1674"/>
                  </a:lnTo>
                  <a:lnTo>
                    <a:pt x="2993" y="1612"/>
                  </a:lnTo>
                  <a:lnTo>
                    <a:pt x="2909" y="1633"/>
                  </a:lnTo>
                  <a:lnTo>
                    <a:pt x="2888" y="1716"/>
                  </a:lnTo>
                  <a:lnTo>
                    <a:pt x="2721" y="1842"/>
                  </a:lnTo>
                  <a:lnTo>
                    <a:pt x="2721" y="1716"/>
                  </a:lnTo>
                  <a:lnTo>
                    <a:pt x="2763" y="1674"/>
                  </a:lnTo>
                  <a:lnTo>
                    <a:pt x="2721" y="1612"/>
                  </a:lnTo>
                  <a:lnTo>
                    <a:pt x="2616" y="1716"/>
                  </a:lnTo>
                  <a:lnTo>
                    <a:pt x="2679" y="1758"/>
                  </a:lnTo>
                  <a:lnTo>
                    <a:pt x="2658" y="1821"/>
                  </a:lnTo>
                  <a:lnTo>
                    <a:pt x="2512" y="1884"/>
                  </a:lnTo>
                  <a:lnTo>
                    <a:pt x="2574" y="1988"/>
                  </a:lnTo>
                  <a:lnTo>
                    <a:pt x="2658" y="2030"/>
                  </a:lnTo>
                  <a:lnTo>
                    <a:pt x="2658" y="2072"/>
                  </a:lnTo>
                  <a:lnTo>
                    <a:pt x="2574" y="2093"/>
                  </a:lnTo>
                  <a:lnTo>
                    <a:pt x="2470" y="2156"/>
                  </a:lnTo>
                  <a:lnTo>
                    <a:pt x="2470" y="2072"/>
                  </a:lnTo>
                  <a:lnTo>
                    <a:pt x="2407" y="2072"/>
                  </a:lnTo>
                  <a:lnTo>
                    <a:pt x="2470" y="1967"/>
                  </a:lnTo>
                  <a:lnTo>
                    <a:pt x="2407" y="1946"/>
                  </a:lnTo>
                  <a:lnTo>
                    <a:pt x="2198" y="2135"/>
                  </a:lnTo>
                  <a:lnTo>
                    <a:pt x="2177" y="2281"/>
                  </a:lnTo>
                  <a:lnTo>
                    <a:pt x="2198" y="2365"/>
                  </a:lnTo>
                  <a:lnTo>
                    <a:pt x="2156" y="2407"/>
                  </a:lnTo>
                  <a:lnTo>
                    <a:pt x="2093" y="2386"/>
                  </a:lnTo>
                  <a:lnTo>
                    <a:pt x="2051" y="2365"/>
                  </a:lnTo>
                  <a:lnTo>
                    <a:pt x="2051" y="2197"/>
                  </a:lnTo>
                  <a:lnTo>
                    <a:pt x="1989" y="2197"/>
                  </a:lnTo>
                  <a:lnTo>
                    <a:pt x="1863" y="2344"/>
                  </a:lnTo>
                  <a:lnTo>
                    <a:pt x="1717" y="2239"/>
                  </a:lnTo>
                  <a:lnTo>
                    <a:pt x="1675" y="2281"/>
                  </a:lnTo>
                  <a:lnTo>
                    <a:pt x="1633" y="2281"/>
                  </a:lnTo>
                  <a:lnTo>
                    <a:pt x="1654" y="2449"/>
                  </a:lnTo>
                  <a:lnTo>
                    <a:pt x="1612" y="2449"/>
                  </a:lnTo>
                  <a:lnTo>
                    <a:pt x="1549" y="2469"/>
                  </a:lnTo>
                  <a:lnTo>
                    <a:pt x="1549" y="2365"/>
                  </a:lnTo>
                  <a:lnTo>
                    <a:pt x="1507" y="2344"/>
                  </a:lnTo>
                  <a:lnTo>
                    <a:pt x="1445" y="2449"/>
                  </a:lnTo>
                  <a:lnTo>
                    <a:pt x="1403" y="2344"/>
                  </a:lnTo>
                  <a:lnTo>
                    <a:pt x="1152" y="2553"/>
                  </a:lnTo>
                  <a:lnTo>
                    <a:pt x="1110" y="2553"/>
                  </a:lnTo>
                  <a:lnTo>
                    <a:pt x="1047" y="2511"/>
                  </a:lnTo>
                  <a:lnTo>
                    <a:pt x="921" y="2511"/>
                  </a:lnTo>
                  <a:lnTo>
                    <a:pt x="880" y="2595"/>
                  </a:lnTo>
                  <a:lnTo>
                    <a:pt x="901" y="2783"/>
                  </a:lnTo>
                  <a:lnTo>
                    <a:pt x="733" y="3034"/>
                  </a:lnTo>
                  <a:lnTo>
                    <a:pt x="733" y="3097"/>
                  </a:lnTo>
                  <a:lnTo>
                    <a:pt x="587" y="3244"/>
                  </a:lnTo>
                  <a:lnTo>
                    <a:pt x="587" y="3327"/>
                  </a:lnTo>
                  <a:lnTo>
                    <a:pt x="670" y="3411"/>
                  </a:lnTo>
                  <a:lnTo>
                    <a:pt x="587" y="3516"/>
                  </a:lnTo>
                  <a:lnTo>
                    <a:pt x="629" y="3704"/>
                  </a:lnTo>
                  <a:lnTo>
                    <a:pt x="629" y="3830"/>
                  </a:lnTo>
                  <a:lnTo>
                    <a:pt x="796" y="4143"/>
                  </a:lnTo>
                  <a:lnTo>
                    <a:pt x="796" y="4227"/>
                  </a:lnTo>
                  <a:lnTo>
                    <a:pt x="880" y="4332"/>
                  </a:lnTo>
                  <a:lnTo>
                    <a:pt x="880" y="4374"/>
                  </a:lnTo>
                  <a:lnTo>
                    <a:pt x="796" y="4457"/>
                  </a:lnTo>
                  <a:lnTo>
                    <a:pt x="817" y="4541"/>
                  </a:lnTo>
                  <a:lnTo>
                    <a:pt x="775" y="4792"/>
                  </a:lnTo>
                  <a:lnTo>
                    <a:pt x="670" y="4876"/>
                  </a:lnTo>
                  <a:lnTo>
                    <a:pt x="629" y="5022"/>
                  </a:lnTo>
                  <a:lnTo>
                    <a:pt x="566" y="5064"/>
                  </a:lnTo>
                  <a:lnTo>
                    <a:pt x="524" y="5127"/>
                  </a:lnTo>
                  <a:lnTo>
                    <a:pt x="419" y="5231"/>
                  </a:lnTo>
                  <a:lnTo>
                    <a:pt x="419" y="5441"/>
                  </a:lnTo>
                  <a:lnTo>
                    <a:pt x="357" y="5524"/>
                  </a:lnTo>
                  <a:lnTo>
                    <a:pt x="168" y="5545"/>
                  </a:lnTo>
                  <a:lnTo>
                    <a:pt x="147" y="5608"/>
                  </a:lnTo>
                  <a:lnTo>
                    <a:pt x="147" y="5796"/>
                  </a:lnTo>
                  <a:lnTo>
                    <a:pt x="43" y="5943"/>
                  </a:lnTo>
                  <a:lnTo>
                    <a:pt x="43" y="6068"/>
                  </a:lnTo>
                  <a:lnTo>
                    <a:pt x="1" y="6173"/>
                  </a:lnTo>
                  <a:lnTo>
                    <a:pt x="43" y="6236"/>
                  </a:lnTo>
                  <a:lnTo>
                    <a:pt x="43" y="6424"/>
                  </a:lnTo>
                  <a:lnTo>
                    <a:pt x="189" y="6591"/>
                  </a:lnTo>
                  <a:lnTo>
                    <a:pt x="168" y="6738"/>
                  </a:lnTo>
                  <a:lnTo>
                    <a:pt x="189" y="6843"/>
                  </a:lnTo>
                  <a:lnTo>
                    <a:pt x="273" y="6863"/>
                  </a:lnTo>
                  <a:lnTo>
                    <a:pt x="294" y="6863"/>
                  </a:lnTo>
                  <a:lnTo>
                    <a:pt x="273" y="6884"/>
                  </a:lnTo>
                  <a:lnTo>
                    <a:pt x="147" y="6905"/>
                  </a:lnTo>
                  <a:lnTo>
                    <a:pt x="147" y="7052"/>
                  </a:lnTo>
                  <a:lnTo>
                    <a:pt x="168" y="7219"/>
                  </a:lnTo>
                  <a:lnTo>
                    <a:pt x="147" y="7470"/>
                  </a:lnTo>
                  <a:lnTo>
                    <a:pt x="189" y="7512"/>
                  </a:lnTo>
                  <a:lnTo>
                    <a:pt x="189" y="7596"/>
                  </a:lnTo>
                  <a:lnTo>
                    <a:pt x="273" y="7638"/>
                  </a:lnTo>
                  <a:lnTo>
                    <a:pt x="357" y="7742"/>
                  </a:lnTo>
                  <a:lnTo>
                    <a:pt x="398" y="7784"/>
                  </a:lnTo>
                  <a:lnTo>
                    <a:pt x="461" y="7847"/>
                  </a:lnTo>
                  <a:lnTo>
                    <a:pt x="524" y="7951"/>
                  </a:lnTo>
                  <a:lnTo>
                    <a:pt x="608" y="7931"/>
                  </a:lnTo>
                  <a:lnTo>
                    <a:pt x="629" y="7951"/>
                  </a:lnTo>
                  <a:lnTo>
                    <a:pt x="733" y="7993"/>
                  </a:lnTo>
                  <a:lnTo>
                    <a:pt x="817" y="8119"/>
                  </a:lnTo>
                  <a:lnTo>
                    <a:pt x="901" y="8140"/>
                  </a:lnTo>
                  <a:lnTo>
                    <a:pt x="901" y="8161"/>
                  </a:lnTo>
                  <a:lnTo>
                    <a:pt x="921" y="8223"/>
                  </a:lnTo>
                  <a:lnTo>
                    <a:pt x="1005" y="8161"/>
                  </a:lnTo>
                  <a:lnTo>
                    <a:pt x="1131" y="8161"/>
                  </a:lnTo>
                  <a:lnTo>
                    <a:pt x="1256" y="8098"/>
                  </a:lnTo>
                  <a:lnTo>
                    <a:pt x="1361" y="7951"/>
                  </a:lnTo>
                  <a:lnTo>
                    <a:pt x="1737" y="7931"/>
                  </a:lnTo>
                  <a:lnTo>
                    <a:pt x="1842" y="7951"/>
                  </a:lnTo>
                  <a:lnTo>
                    <a:pt x="2030" y="7889"/>
                  </a:lnTo>
                  <a:lnTo>
                    <a:pt x="2093" y="7784"/>
                  </a:lnTo>
                  <a:lnTo>
                    <a:pt x="2177" y="7742"/>
                  </a:lnTo>
                  <a:lnTo>
                    <a:pt x="2240" y="7596"/>
                  </a:lnTo>
                  <a:lnTo>
                    <a:pt x="2344" y="7428"/>
                  </a:lnTo>
                  <a:lnTo>
                    <a:pt x="2344" y="7324"/>
                  </a:lnTo>
                  <a:lnTo>
                    <a:pt x="2449" y="7261"/>
                  </a:lnTo>
                  <a:lnTo>
                    <a:pt x="2449" y="7094"/>
                  </a:lnTo>
                  <a:lnTo>
                    <a:pt x="2407" y="7073"/>
                  </a:lnTo>
                  <a:lnTo>
                    <a:pt x="2491" y="6989"/>
                  </a:lnTo>
                  <a:lnTo>
                    <a:pt x="2554" y="6801"/>
                  </a:lnTo>
                  <a:lnTo>
                    <a:pt x="2512" y="6780"/>
                  </a:lnTo>
                  <a:lnTo>
                    <a:pt x="2574" y="6780"/>
                  </a:lnTo>
                  <a:lnTo>
                    <a:pt x="2679" y="6591"/>
                  </a:lnTo>
                  <a:lnTo>
                    <a:pt x="2763" y="6236"/>
                  </a:lnTo>
                  <a:lnTo>
                    <a:pt x="2805" y="6027"/>
                  </a:lnTo>
                  <a:lnTo>
                    <a:pt x="2909" y="5922"/>
                  </a:lnTo>
                  <a:lnTo>
                    <a:pt x="2972" y="5692"/>
                  </a:lnTo>
                  <a:lnTo>
                    <a:pt x="3118" y="5420"/>
                  </a:lnTo>
                  <a:lnTo>
                    <a:pt x="3286" y="4959"/>
                  </a:lnTo>
                  <a:lnTo>
                    <a:pt x="3390" y="4792"/>
                  </a:lnTo>
                  <a:lnTo>
                    <a:pt x="3390" y="4583"/>
                  </a:lnTo>
                  <a:lnTo>
                    <a:pt x="3495" y="4374"/>
                  </a:lnTo>
                  <a:lnTo>
                    <a:pt x="3516" y="4269"/>
                  </a:lnTo>
                  <a:lnTo>
                    <a:pt x="3642" y="4060"/>
                  </a:lnTo>
                  <a:lnTo>
                    <a:pt x="3704" y="3746"/>
                  </a:lnTo>
                  <a:lnTo>
                    <a:pt x="3746" y="3516"/>
                  </a:lnTo>
                  <a:lnTo>
                    <a:pt x="3809" y="3453"/>
                  </a:lnTo>
                  <a:lnTo>
                    <a:pt x="3830" y="3286"/>
                  </a:lnTo>
                  <a:lnTo>
                    <a:pt x="3809" y="3202"/>
                  </a:lnTo>
                  <a:lnTo>
                    <a:pt x="3830" y="3076"/>
                  </a:lnTo>
                  <a:lnTo>
                    <a:pt x="3934" y="2888"/>
                  </a:lnTo>
                  <a:lnTo>
                    <a:pt x="3934" y="2804"/>
                  </a:lnTo>
                  <a:lnTo>
                    <a:pt x="4018" y="2700"/>
                  </a:lnTo>
                  <a:lnTo>
                    <a:pt x="3976" y="2574"/>
                  </a:lnTo>
                  <a:lnTo>
                    <a:pt x="3934" y="2511"/>
                  </a:lnTo>
                  <a:lnTo>
                    <a:pt x="3976" y="2449"/>
                  </a:lnTo>
                  <a:lnTo>
                    <a:pt x="3976" y="2281"/>
                  </a:lnTo>
                  <a:lnTo>
                    <a:pt x="3934" y="2260"/>
                  </a:lnTo>
                  <a:lnTo>
                    <a:pt x="3934" y="2135"/>
                  </a:lnTo>
                  <a:lnTo>
                    <a:pt x="4018" y="2072"/>
                  </a:lnTo>
                  <a:lnTo>
                    <a:pt x="4060" y="2135"/>
                  </a:lnTo>
                  <a:lnTo>
                    <a:pt x="4081" y="2260"/>
                  </a:lnTo>
                  <a:lnTo>
                    <a:pt x="4186" y="2386"/>
                  </a:lnTo>
                  <a:lnTo>
                    <a:pt x="4269" y="2386"/>
                  </a:lnTo>
                  <a:lnTo>
                    <a:pt x="4290" y="2302"/>
                  </a:lnTo>
                  <a:lnTo>
                    <a:pt x="4332" y="2239"/>
                  </a:lnTo>
                  <a:lnTo>
                    <a:pt x="4353" y="2177"/>
                  </a:lnTo>
                  <a:lnTo>
                    <a:pt x="4353" y="2072"/>
                  </a:lnTo>
                  <a:lnTo>
                    <a:pt x="4395" y="2051"/>
                  </a:lnTo>
                  <a:lnTo>
                    <a:pt x="4374" y="1925"/>
                  </a:lnTo>
                  <a:lnTo>
                    <a:pt x="4269" y="1779"/>
                  </a:lnTo>
                  <a:lnTo>
                    <a:pt x="4248" y="1674"/>
                  </a:lnTo>
                  <a:lnTo>
                    <a:pt x="4269" y="1633"/>
                  </a:lnTo>
                  <a:lnTo>
                    <a:pt x="4269" y="1507"/>
                  </a:lnTo>
                  <a:lnTo>
                    <a:pt x="4248" y="1340"/>
                  </a:lnTo>
                  <a:lnTo>
                    <a:pt x="4269" y="1256"/>
                  </a:lnTo>
                  <a:lnTo>
                    <a:pt x="4269" y="984"/>
                  </a:lnTo>
                  <a:lnTo>
                    <a:pt x="4186" y="879"/>
                  </a:lnTo>
                  <a:lnTo>
                    <a:pt x="4186" y="607"/>
                  </a:lnTo>
                  <a:lnTo>
                    <a:pt x="4144" y="524"/>
                  </a:lnTo>
                  <a:lnTo>
                    <a:pt x="4081" y="524"/>
                  </a:lnTo>
                  <a:lnTo>
                    <a:pt x="3976" y="398"/>
                  </a:lnTo>
                  <a:lnTo>
                    <a:pt x="3976" y="293"/>
                  </a:lnTo>
                  <a:lnTo>
                    <a:pt x="3872" y="252"/>
                  </a:lnTo>
                  <a:lnTo>
                    <a:pt x="3934" y="147"/>
                  </a:lnTo>
                  <a:lnTo>
                    <a:pt x="39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67" name="Google Shape;2667;p76"/>
            <p:cNvGrpSpPr/>
            <p:nvPr/>
          </p:nvGrpSpPr>
          <p:grpSpPr>
            <a:xfrm>
              <a:off x="4513224" y="3221724"/>
              <a:ext cx="274563" cy="280321"/>
              <a:chOff x="5298975" y="3412225"/>
              <a:chExt cx="576450" cy="616225"/>
            </a:xfrm>
          </p:grpSpPr>
          <p:sp>
            <p:nvSpPr>
              <p:cNvPr id="2668" name="Google Shape;2668;p76"/>
              <p:cNvSpPr/>
              <p:nvPr/>
            </p:nvSpPr>
            <p:spPr>
              <a:xfrm>
                <a:off x="5298975" y="3412225"/>
                <a:ext cx="576450" cy="515275"/>
              </a:xfrm>
              <a:custGeom>
                <a:avLst/>
                <a:gdLst/>
                <a:ahLst/>
                <a:cxnLst/>
                <a:rect l="l" t="t" r="r" b="b"/>
                <a:pathLst>
                  <a:path w="23058" h="20611" extrusionOk="0">
                    <a:moveTo>
                      <a:pt x="18015" y="1"/>
                    </a:moveTo>
                    <a:lnTo>
                      <a:pt x="17890" y="42"/>
                    </a:lnTo>
                    <a:lnTo>
                      <a:pt x="17806" y="147"/>
                    </a:lnTo>
                    <a:lnTo>
                      <a:pt x="17806" y="335"/>
                    </a:lnTo>
                    <a:lnTo>
                      <a:pt x="17764" y="524"/>
                    </a:lnTo>
                    <a:lnTo>
                      <a:pt x="17764" y="565"/>
                    </a:lnTo>
                    <a:lnTo>
                      <a:pt x="17722" y="670"/>
                    </a:lnTo>
                    <a:lnTo>
                      <a:pt x="17660" y="670"/>
                    </a:lnTo>
                    <a:lnTo>
                      <a:pt x="17597" y="858"/>
                    </a:lnTo>
                    <a:lnTo>
                      <a:pt x="17492" y="1005"/>
                    </a:lnTo>
                    <a:lnTo>
                      <a:pt x="17576" y="1089"/>
                    </a:lnTo>
                    <a:lnTo>
                      <a:pt x="17681" y="1172"/>
                    </a:lnTo>
                    <a:lnTo>
                      <a:pt x="17618" y="1214"/>
                    </a:lnTo>
                    <a:lnTo>
                      <a:pt x="17555" y="1193"/>
                    </a:lnTo>
                    <a:lnTo>
                      <a:pt x="17492" y="1319"/>
                    </a:lnTo>
                    <a:lnTo>
                      <a:pt x="17450" y="1423"/>
                    </a:lnTo>
                    <a:lnTo>
                      <a:pt x="17513" y="1570"/>
                    </a:lnTo>
                    <a:lnTo>
                      <a:pt x="17513" y="1674"/>
                    </a:lnTo>
                    <a:lnTo>
                      <a:pt x="17450" y="1633"/>
                    </a:lnTo>
                    <a:lnTo>
                      <a:pt x="17367" y="1674"/>
                    </a:lnTo>
                    <a:lnTo>
                      <a:pt x="17304" y="1946"/>
                    </a:lnTo>
                    <a:lnTo>
                      <a:pt x="17367" y="2156"/>
                    </a:lnTo>
                    <a:lnTo>
                      <a:pt x="17346" y="2365"/>
                    </a:lnTo>
                    <a:lnTo>
                      <a:pt x="17388" y="2511"/>
                    </a:lnTo>
                    <a:lnTo>
                      <a:pt x="17388" y="2679"/>
                    </a:lnTo>
                    <a:lnTo>
                      <a:pt x="17262" y="2783"/>
                    </a:lnTo>
                    <a:lnTo>
                      <a:pt x="17262" y="2867"/>
                    </a:lnTo>
                    <a:lnTo>
                      <a:pt x="17157" y="3097"/>
                    </a:lnTo>
                    <a:lnTo>
                      <a:pt x="17137" y="3411"/>
                    </a:lnTo>
                    <a:lnTo>
                      <a:pt x="17032" y="3558"/>
                    </a:lnTo>
                    <a:lnTo>
                      <a:pt x="17074" y="3662"/>
                    </a:lnTo>
                    <a:lnTo>
                      <a:pt x="16990" y="3830"/>
                    </a:lnTo>
                    <a:lnTo>
                      <a:pt x="16885" y="3934"/>
                    </a:lnTo>
                    <a:lnTo>
                      <a:pt x="16885" y="4143"/>
                    </a:lnTo>
                    <a:lnTo>
                      <a:pt x="16718" y="4290"/>
                    </a:lnTo>
                    <a:lnTo>
                      <a:pt x="16341" y="4436"/>
                    </a:lnTo>
                    <a:lnTo>
                      <a:pt x="16195" y="4332"/>
                    </a:lnTo>
                    <a:lnTo>
                      <a:pt x="16028" y="4311"/>
                    </a:lnTo>
                    <a:lnTo>
                      <a:pt x="15944" y="4227"/>
                    </a:lnTo>
                    <a:lnTo>
                      <a:pt x="15818" y="4102"/>
                    </a:lnTo>
                    <a:lnTo>
                      <a:pt x="15818" y="4039"/>
                    </a:lnTo>
                    <a:lnTo>
                      <a:pt x="15776" y="3997"/>
                    </a:lnTo>
                    <a:lnTo>
                      <a:pt x="15735" y="3871"/>
                    </a:lnTo>
                    <a:lnTo>
                      <a:pt x="15609" y="3830"/>
                    </a:lnTo>
                    <a:lnTo>
                      <a:pt x="15484" y="3788"/>
                    </a:lnTo>
                    <a:lnTo>
                      <a:pt x="15316" y="3788"/>
                    </a:lnTo>
                    <a:lnTo>
                      <a:pt x="15149" y="3683"/>
                    </a:lnTo>
                    <a:lnTo>
                      <a:pt x="15107" y="3578"/>
                    </a:lnTo>
                    <a:lnTo>
                      <a:pt x="14981" y="3411"/>
                    </a:lnTo>
                    <a:lnTo>
                      <a:pt x="14835" y="3390"/>
                    </a:lnTo>
                    <a:lnTo>
                      <a:pt x="14688" y="3306"/>
                    </a:lnTo>
                    <a:lnTo>
                      <a:pt x="14688" y="3244"/>
                    </a:lnTo>
                    <a:lnTo>
                      <a:pt x="14626" y="3244"/>
                    </a:lnTo>
                    <a:lnTo>
                      <a:pt x="14563" y="3181"/>
                    </a:lnTo>
                    <a:lnTo>
                      <a:pt x="14437" y="3181"/>
                    </a:lnTo>
                    <a:lnTo>
                      <a:pt x="14333" y="3160"/>
                    </a:lnTo>
                    <a:lnTo>
                      <a:pt x="14354" y="3097"/>
                    </a:lnTo>
                    <a:lnTo>
                      <a:pt x="14207" y="2993"/>
                    </a:lnTo>
                    <a:lnTo>
                      <a:pt x="14165" y="2867"/>
                    </a:lnTo>
                    <a:lnTo>
                      <a:pt x="14040" y="2721"/>
                    </a:lnTo>
                    <a:lnTo>
                      <a:pt x="13935" y="2721"/>
                    </a:lnTo>
                    <a:lnTo>
                      <a:pt x="13810" y="2553"/>
                    </a:lnTo>
                    <a:lnTo>
                      <a:pt x="13810" y="2428"/>
                    </a:lnTo>
                    <a:lnTo>
                      <a:pt x="13914" y="2239"/>
                    </a:lnTo>
                    <a:lnTo>
                      <a:pt x="13935" y="2114"/>
                    </a:lnTo>
                    <a:lnTo>
                      <a:pt x="14061" y="2030"/>
                    </a:lnTo>
                    <a:lnTo>
                      <a:pt x="14103" y="1884"/>
                    </a:lnTo>
                    <a:lnTo>
                      <a:pt x="14144" y="1779"/>
                    </a:lnTo>
                    <a:lnTo>
                      <a:pt x="14040" y="1821"/>
                    </a:lnTo>
                    <a:lnTo>
                      <a:pt x="13956" y="1674"/>
                    </a:lnTo>
                    <a:lnTo>
                      <a:pt x="14061" y="1591"/>
                    </a:lnTo>
                    <a:lnTo>
                      <a:pt x="14040" y="1486"/>
                    </a:lnTo>
                    <a:lnTo>
                      <a:pt x="14124" y="1486"/>
                    </a:lnTo>
                    <a:lnTo>
                      <a:pt x="14165" y="1465"/>
                    </a:lnTo>
                    <a:lnTo>
                      <a:pt x="14228" y="1486"/>
                    </a:lnTo>
                    <a:lnTo>
                      <a:pt x="14333" y="1507"/>
                    </a:lnTo>
                    <a:lnTo>
                      <a:pt x="14458" y="1465"/>
                    </a:lnTo>
                    <a:lnTo>
                      <a:pt x="14521" y="1319"/>
                    </a:lnTo>
                    <a:lnTo>
                      <a:pt x="14416" y="1256"/>
                    </a:lnTo>
                    <a:lnTo>
                      <a:pt x="14479" y="1172"/>
                    </a:lnTo>
                    <a:lnTo>
                      <a:pt x="14563" y="1193"/>
                    </a:lnTo>
                    <a:lnTo>
                      <a:pt x="14626" y="1005"/>
                    </a:lnTo>
                    <a:lnTo>
                      <a:pt x="14688" y="963"/>
                    </a:lnTo>
                    <a:lnTo>
                      <a:pt x="14772" y="858"/>
                    </a:lnTo>
                    <a:lnTo>
                      <a:pt x="14772" y="796"/>
                    </a:lnTo>
                    <a:lnTo>
                      <a:pt x="14668" y="754"/>
                    </a:lnTo>
                    <a:lnTo>
                      <a:pt x="14584" y="837"/>
                    </a:lnTo>
                    <a:lnTo>
                      <a:pt x="14521" y="796"/>
                    </a:lnTo>
                    <a:lnTo>
                      <a:pt x="14521" y="586"/>
                    </a:lnTo>
                    <a:lnTo>
                      <a:pt x="14416" y="649"/>
                    </a:lnTo>
                    <a:lnTo>
                      <a:pt x="14270" y="796"/>
                    </a:lnTo>
                    <a:lnTo>
                      <a:pt x="14333" y="837"/>
                    </a:lnTo>
                    <a:lnTo>
                      <a:pt x="14333" y="900"/>
                    </a:lnTo>
                    <a:lnTo>
                      <a:pt x="14249" y="963"/>
                    </a:lnTo>
                    <a:lnTo>
                      <a:pt x="14144" y="900"/>
                    </a:lnTo>
                    <a:lnTo>
                      <a:pt x="14124" y="837"/>
                    </a:lnTo>
                    <a:lnTo>
                      <a:pt x="14103" y="775"/>
                    </a:lnTo>
                    <a:lnTo>
                      <a:pt x="14040" y="858"/>
                    </a:lnTo>
                    <a:lnTo>
                      <a:pt x="13956" y="879"/>
                    </a:lnTo>
                    <a:lnTo>
                      <a:pt x="13956" y="796"/>
                    </a:lnTo>
                    <a:lnTo>
                      <a:pt x="14040" y="733"/>
                    </a:lnTo>
                    <a:lnTo>
                      <a:pt x="14061" y="670"/>
                    </a:lnTo>
                    <a:lnTo>
                      <a:pt x="13998" y="691"/>
                    </a:lnTo>
                    <a:lnTo>
                      <a:pt x="13914" y="775"/>
                    </a:lnTo>
                    <a:lnTo>
                      <a:pt x="13789" y="837"/>
                    </a:lnTo>
                    <a:lnTo>
                      <a:pt x="13789" y="858"/>
                    </a:lnTo>
                    <a:lnTo>
                      <a:pt x="13705" y="879"/>
                    </a:lnTo>
                    <a:lnTo>
                      <a:pt x="13684" y="837"/>
                    </a:lnTo>
                    <a:lnTo>
                      <a:pt x="13538" y="837"/>
                    </a:lnTo>
                    <a:lnTo>
                      <a:pt x="13538" y="775"/>
                    </a:lnTo>
                    <a:lnTo>
                      <a:pt x="13475" y="649"/>
                    </a:lnTo>
                    <a:lnTo>
                      <a:pt x="13412" y="649"/>
                    </a:lnTo>
                    <a:lnTo>
                      <a:pt x="13287" y="691"/>
                    </a:lnTo>
                    <a:lnTo>
                      <a:pt x="13182" y="670"/>
                    </a:lnTo>
                    <a:lnTo>
                      <a:pt x="13119" y="691"/>
                    </a:lnTo>
                    <a:lnTo>
                      <a:pt x="13077" y="628"/>
                    </a:lnTo>
                    <a:lnTo>
                      <a:pt x="13015" y="628"/>
                    </a:lnTo>
                    <a:lnTo>
                      <a:pt x="12973" y="482"/>
                    </a:lnTo>
                    <a:lnTo>
                      <a:pt x="12847" y="545"/>
                    </a:lnTo>
                    <a:lnTo>
                      <a:pt x="12701" y="524"/>
                    </a:lnTo>
                    <a:lnTo>
                      <a:pt x="12575" y="461"/>
                    </a:lnTo>
                    <a:lnTo>
                      <a:pt x="12575" y="377"/>
                    </a:lnTo>
                    <a:lnTo>
                      <a:pt x="12491" y="273"/>
                    </a:lnTo>
                    <a:lnTo>
                      <a:pt x="12450" y="273"/>
                    </a:lnTo>
                    <a:lnTo>
                      <a:pt x="12450" y="335"/>
                    </a:lnTo>
                    <a:lnTo>
                      <a:pt x="12282" y="377"/>
                    </a:lnTo>
                    <a:lnTo>
                      <a:pt x="12240" y="273"/>
                    </a:lnTo>
                    <a:lnTo>
                      <a:pt x="12136" y="252"/>
                    </a:lnTo>
                    <a:lnTo>
                      <a:pt x="11968" y="168"/>
                    </a:lnTo>
                    <a:lnTo>
                      <a:pt x="11968" y="210"/>
                    </a:lnTo>
                    <a:lnTo>
                      <a:pt x="11906" y="147"/>
                    </a:lnTo>
                    <a:lnTo>
                      <a:pt x="11801" y="231"/>
                    </a:lnTo>
                    <a:lnTo>
                      <a:pt x="11906" y="314"/>
                    </a:lnTo>
                    <a:lnTo>
                      <a:pt x="11864" y="335"/>
                    </a:lnTo>
                    <a:lnTo>
                      <a:pt x="11968" y="356"/>
                    </a:lnTo>
                    <a:lnTo>
                      <a:pt x="12073" y="335"/>
                    </a:lnTo>
                    <a:lnTo>
                      <a:pt x="12240" y="461"/>
                    </a:lnTo>
                    <a:lnTo>
                      <a:pt x="12240" y="545"/>
                    </a:lnTo>
                    <a:lnTo>
                      <a:pt x="12261" y="733"/>
                    </a:lnTo>
                    <a:lnTo>
                      <a:pt x="12136" y="733"/>
                    </a:lnTo>
                    <a:lnTo>
                      <a:pt x="12115" y="858"/>
                    </a:lnTo>
                    <a:lnTo>
                      <a:pt x="12052" y="775"/>
                    </a:lnTo>
                    <a:lnTo>
                      <a:pt x="11968" y="754"/>
                    </a:lnTo>
                    <a:lnTo>
                      <a:pt x="11864" y="837"/>
                    </a:lnTo>
                    <a:lnTo>
                      <a:pt x="11550" y="837"/>
                    </a:lnTo>
                    <a:lnTo>
                      <a:pt x="11424" y="733"/>
                    </a:lnTo>
                    <a:lnTo>
                      <a:pt x="11403" y="775"/>
                    </a:lnTo>
                    <a:lnTo>
                      <a:pt x="11278" y="837"/>
                    </a:lnTo>
                    <a:lnTo>
                      <a:pt x="11299" y="942"/>
                    </a:lnTo>
                    <a:lnTo>
                      <a:pt x="11194" y="900"/>
                    </a:lnTo>
                    <a:lnTo>
                      <a:pt x="11215" y="1068"/>
                    </a:lnTo>
                    <a:lnTo>
                      <a:pt x="11173" y="1005"/>
                    </a:lnTo>
                    <a:lnTo>
                      <a:pt x="11027" y="963"/>
                    </a:lnTo>
                    <a:lnTo>
                      <a:pt x="10985" y="1047"/>
                    </a:lnTo>
                    <a:lnTo>
                      <a:pt x="11027" y="1109"/>
                    </a:lnTo>
                    <a:lnTo>
                      <a:pt x="11027" y="1172"/>
                    </a:lnTo>
                    <a:lnTo>
                      <a:pt x="10880" y="1109"/>
                    </a:lnTo>
                    <a:lnTo>
                      <a:pt x="10818" y="1193"/>
                    </a:lnTo>
                    <a:lnTo>
                      <a:pt x="10880" y="1256"/>
                    </a:lnTo>
                    <a:lnTo>
                      <a:pt x="10797" y="1298"/>
                    </a:lnTo>
                    <a:lnTo>
                      <a:pt x="10713" y="1361"/>
                    </a:lnTo>
                    <a:lnTo>
                      <a:pt x="10713" y="1402"/>
                    </a:lnTo>
                    <a:lnTo>
                      <a:pt x="10797" y="1507"/>
                    </a:lnTo>
                    <a:lnTo>
                      <a:pt x="10818" y="1570"/>
                    </a:lnTo>
                    <a:lnTo>
                      <a:pt x="10818" y="1570"/>
                    </a:lnTo>
                    <a:lnTo>
                      <a:pt x="10713" y="1507"/>
                    </a:lnTo>
                    <a:lnTo>
                      <a:pt x="10650" y="1591"/>
                    </a:lnTo>
                    <a:lnTo>
                      <a:pt x="10546" y="1591"/>
                    </a:lnTo>
                    <a:lnTo>
                      <a:pt x="10462" y="1737"/>
                    </a:lnTo>
                    <a:lnTo>
                      <a:pt x="10357" y="1925"/>
                    </a:lnTo>
                    <a:lnTo>
                      <a:pt x="10274" y="1946"/>
                    </a:lnTo>
                    <a:lnTo>
                      <a:pt x="10253" y="2114"/>
                    </a:lnTo>
                    <a:lnTo>
                      <a:pt x="10148" y="2156"/>
                    </a:lnTo>
                    <a:lnTo>
                      <a:pt x="10232" y="2239"/>
                    </a:lnTo>
                    <a:lnTo>
                      <a:pt x="10441" y="2260"/>
                    </a:lnTo>
                    <a:lnTo>
                      <a:pt x="10357" y="2302"/>
                    </a:lnTo>
                    <a:lnTo>
                      <a:pt x="10294" y="2365"/>
                    </a:lnTo>
                    <a:lnTo>
                      <a:pt x="10546" y="2449"/>
                    </a:lnTo>
                    <a:lnTo>
                      <a:pt x="10462" y="2511"/>
                    </a:lnTo>
                    <a:lnTo>
                      <a:pt x="10294" y="2469"/>
                    </a:lnTo>
                    <a:lnTo>
                      <a:pt x="10253" y="2407"/>
                    </a:lnTo>
                    <a:lnTo>
                      <a:pt x="10253" y="2407"/>
                    </a:lnTo>
                    <a:lnTo>
                      <a:pt x="10274" y="2469"/>
                    </a:lnTo>
                    <a:lnTo>
                      <a:pt x="10357" y="2553"/>
                    </a:lnTo>
                    <a:lnTo>
                      <a:pt x="10357" y="2679"/>
                    </a:lnTo>
                    <a:lnTo>
                      <a:pt x="10462" y="2825"/>
                    </a:lnTo>
                    <a:lnTo>
                      <a:pt x="10294" y="2679"/>
                    </a:lnTo>
                    <a:lnTo>
                      <a:pt x="10232" y="2532"/>
                    </a:lnTo>
                    <a:lnTo>
                      <a:pt x="10127" y="2511"/>
                    </a:lnTo>
                    <a:lnTo>
                      <a:pt x="10085" y="2574"/>
                    </a:lnTo>
                    <a:lnTo>
                      <a:pt x="10064" y="2658"/>
                    </a:lnTo>
                    <a:lnTo>
                      <a:pt x="10043" y="2574"/>
                    </a:lnTo>
                    <a:lnTo>
                      <a:pt x="9813" y="2428"/>
                    </a:lnTo>
                    <a:lnTo>
                      <a:pt x="9625" y="2449"/>
                    </a:lnTo>
                    <a:lnTo>
                      <a:pt x="9667" y="2511"/>
                    </a:lnTo>
                    <a:lnTo>
                      <a:pt x="9625" y="2574"/>
                    </a:lnTo>
                    <a:lnTo>
                      <a:pt x="9562" y="2532"/>
                    </a:lnTo>
                    <a:lnTo>
                      <a:pt x="9520" y="2532"/>
                    </a:lnTo>
                    <a:lnTo>
                      <a:pt x="9458" y="2574"/>
                    </a:lnTo>
                    <a:lnTo>
                      <a:pt x="9541" y="2721"/>
                    </a:lnTo>
                    <a:lnTo>
                      <a:pt x="9520" y="2762"/>
                    </a:lnTo>
                    <a:lnTo>
                      <a:pt x="9499" y="2721"/>
                    </a:lnTo>
                    <a:lnTo>
                      <a:pt x="9437" y="2741"/>
                    </a:lnTo>
                    <a:lnTo>
                      <a:pt x="9437" y="2783"/>
                    </a:lnTo>
                    <a:lnTo>
                      <a:pt x="9332" y="2846"/>
                    </a:lnTo>
                    <a:lnTo>
                      <a:pt x="9186" y="2888"/>
                    </a:lnTo>
                    <a:lnTo>
                      <a:pt x="9311" y="2825"/>
                    </a:lnTo>
                    <a:lnTo>
                      <a:pt x="9395" y="2721"/>
                    </a:lnTo>
                    <a:lnTo>
                      <a:pt x="9395" y="2532"/>
                    </a:lnTo>
                    <a:lnTo>
                      <a:pt x="9458" y="2428"/>
                    </a:lnTo>
                    <a:lnTo>
                      <a:pt x="9416" y="2344"/>
                    </a:lnTo>
                    <a:lnTo>
                      <a:pt x="9311" y="2323"/>
                    </a:lnTo>
                    <a:lnTo>
                      <a:pt x="9144" y="2030"/>
                    </a:lnTo>
                    <a:lnTo>
                      <a:pt x="9081" y="1905"/>
                    </a:lnTo>
                    <a:lnTo>
                      <a:pt x="8893" y="1842"/>
                    </a:lnTo>
                    <a:lnTo>
                      <a:pt x="8788" y="1800"/>
                    </a:lnTo>
                    <a:lnTo>
                      <a:pt x="8725" y="1821"/>
                    </a:lnTo>
                    <a:lnTo>
                      <a:pt x="8788" y="1884"/>
                    </a:lnTo>
                    <a:lnTo>
                      <a:pt x="8704" y="1905"/>
                    </a:lnTo>
                    <a:lnTo>
                      <a:pt x="8621" y="2030"/>
                    </a:lnTo>
                    <a:lnTo>
                      <a:pt x="8558" y="2009"/>
                    </a:lnTo>
                    <a:lnTo>
                      <a:pt x="8579" y="1946"/>
                    </a:lnTo>
                    <a:lnTo>
                      <a:pt x="8474" y="1988"/>
                    </a:lnTo>
                    <a:lnTo>
                      <a:pt x="8453" y="2051"/>
                    </a:lnTo>
                    <a:lnTo>
                      <a:pt x="8370" y="1884"/>
                    </a:lnTo>
                    <a:lnTo>
                      <a:pt x="8307" y="1884"/>
                    </a:lnTo>
                    <a:lnTo>
                      <a:pt x="8286" y="1946"/>
                    </a:lnTo>
                    <a:lnTo>
                      <a:pt x="8370" y="2009"/>
                    </a:lnTo>
                    <a:lnTo>
                      <a:pt x="8265" y="2093"/>
                    </a:lnTo>
                    <a:lnTo>
                      <a:pt x="8202" y="2218"/>
                    </a:lnTo>
                    <a:lnTo>
                      <a:pt x="8265" y="2260"/>
                    </a:lnTo>
                    <a:lnTo>
                      <a:pt x="8139" y="2344"/>
                    </a:lnTo>
                    <a:lnTo>
                      <a:pt x="8077" y="2260"/>
                    </a:lnTo>
                    <a:lnTo>
                      <a:pt x="8035" y="2260"/>
                    </a:lnTo>
                    <a:lnTo>
                      <a:pt x="7993" y="2197"/>
                    </a:lnTo>
                    <a:lnTo>
                      <a:pt x="8077" y="2114"/>
                    </a:lnTo>
                    <a:lnTo>
                      <a:pt x="7993" y="2114"/>
                    </a:lnTo>
                    <a:lnTo>
                      <a:pt x="7951" y="2239"/>
                    </a:lnTo>
                    <a:lnTo>
                      <a:pt x="7846" y="2260"/>
                    </a:lnTo>
                    <a:lnTo>
                      <a:pt x="7784" y="2323"/>
                    </a:lnTo>
                    <a:lnTo>
                      <a:pt x="7763" y="2449"/>
                    </a:lnTo>
                    <a:lnTo>
                      <a:pt x="7951" y="2511"/>
                    </a:lnTo>
                    <a:lnTo>
                      <a:pt x="7784" y="2637"/>
                    </a:lnTo>
                    <a:lnTo>
                      <a:pt x="7679" y="2574"/>
                    </a:lnTo>
                    <a:lnTo>
                      <a:pt x="7533" y="2658"/>
                    </a:lnTo>
                    <a:lnTo>
                      <a:pt x="7554" y="2741"/>
                    </a:lnTo>
                    <a:lnTo>
                      <a:pt x="7742" y="2762"/>
                    </a:lnTo>
                    <a:lnTo>
                      <a:pt x="7658" y="2846"/>
                    </a:lnTo>
                    <a:lnTo>
                      <a:pt x="7574" y="2867"/>
                    </a:lnTo>
                    <a:lnTo>
                      <a:pt x="7470" y="2741"/>
                    </a:lnTo>
                    <a:lnTo>
                      <a:pt x="7365" y="2846"/>
                    </a:lnTo>
                    <a:lnTo>
                      <a:pt x="7261" y="2867"/>
                    </a:lnTo>
                    <a:lnTo>
                      <a:pt x="7302" y="2951"/>
                    </a:lnTo>
                    <a:lnTo>
                      <a:pt x="7323" y="3034"/>
                    </a:lnTo>
                    <a:lnTo>
                      <a:pt x="7323" y="3097"/>
                    </a:lnTo>
                    <a:lnTo>
                      <a:pt x="7407" y="3076"/>
                    </a:lnTo>
                    <a:lnTo>
                      <a:pt x="7323" y="3181"/>
                    </a:lnTo>
                    <a:lnTo>
                      <a:pt x="7365" y="3286"/>
                    </a:lnTo>
                    <a:lnTo>
                      <a:pt x="7261" y="3306"/>
                    </a:lnTo>
                    <a:lnTo>
                      <a:pt x="7219" y="3390"/>
                    </a:lnTo>
                    <a:lnTo>
                      <a:pt x="7407" y="3453"/>
                    </a:lnTo>
                    <a:lnTo>
                      <a:pt x="7302" y="3495"/>
                    </a:lnTo>
                    <a:lnTo>
                      <a:pt x="7261" y="3558"/>
                    </a:lnTo>
                    <a:lnTo>
                      <a:pt x="7135" y="3516"/>
                    </a:lnTo>
                    <a:lnTo>
                      <a:pt x="7093" y="3453"/>
                    </a:lnTo>
                    <a:lnTo>
                      <a:pt x="7009" y="3390"/>
                    </a:lnTo>
                    <a:lnTo>
                      <a:pt x="6905" y="3474"/>
                    </a:lnTo>
                    <a:lnTo>
                      <a:pt x="6884" y="3369"/>
                    </a:lnTo>
                    <a:lnTo>
                      <a:pt x="6779" y="3306"/>
                    </a:lnTo>
                    <a:lnTo>
                      <a:pt x="6696" y="3369"/>
                    </a:lnTo>
                    <a:lnTo>
                      <a:pt x="6821" y="3474"/>
                    </a:lnTo>
                    <a:lnTo>
                      <a:pt x="6779" y="3495"/>
                    </a:lnTo>
                    <a:lnTo>
                      <a:pt x="6717" y="3599"/>
                    </a:lnTo>
                    <a:lnTo>
                      <a:pt x="6821" y="3704"/>
                    </a:lnTo>
                    <a:lnTo>
                      <a:pt x="6947" y="3704"/>
                    </a:lnTo>
                    <a:lnTo>
                      <a:pt x="6905" y="3809"/>
                    </a:lnTo>
                    <a:lnTo>
                      <a:pt x="6905" y="3913"/>
                    </a:lnTo>
                    <a:lnTo>
                      <a:pt x="6842" y="3871"/>
                    </a:lnTo>
                    <a:lnTo>
                      <a:pt x="6779" y="3871"/>
                    </a:lnTo>
                    <a:lnTo>
                      <a:pt x="6800" y="3997"/>
                    </a:lnTo>
                    <a:lnTo>
                      <a:pt x="6737" y="4122"/>
                    </a:lnTo>
                    <a:lnTo>
                      <a:pt x="6737" y="4248"/>
                    </a:lnTo>
                    <a:lnTo>
                      <a:pt x="6570" y="3871"/>
                    </a:lnTo>
                    <a:lnTo>
                      <a:pt x="6424" y="3620"/>
                    </a:lnTo>
                    <a:lnTo>
                      <a:pt x="6382" y="3558"/>
                    </a:lnTo>
                    <a:lnTo>
                      <a:pt x="6403" y="3390"/>
                    </a:lnTo>
                    <a:lnTo>
                      <a:pt x="6361" y="3474"/>
                    </a:lnTo>
                    <a:lnTo>
                      <a:pt x="6214" y="3558"/>
                    </a:lnTo>
                    <a:lnTo>
                      <a:pt x="6193" y="3704"/>
                    </a:lnTo>
                    <a:lnTo>
                      <a:pt x="6110" y="3725"/>
                    </a:lnTo>
                    <a:lnTo>
                      <a:pt x="6089" y="3809"/>
                    </a:lnTo>
                    <a:lnTo>
                      <a:pt x="5984" y="3788"/>
                    </a:lnTo>
                    <a:lnTo>
                      <a:pt x="5901" y="3892"/>
                    </a:lnTo>
                    <a:lnTo>
                      <a:pt x="5838" y="3976"/>
                    </a:lnTo>
                    <a:lnTo>
                      <a:pt x="5859" y="4102"/>
                    </a:lnTo>
                    <a:lnTo>
                      <a:pt x="5859" y="4415"/>
                    </a:lnTo>
                    <a:lnTo>
                      <a:pt x="5901" y="4436"/>
                    </a:lnTo>
                    <a:lnTo>
                      <a:pt x="5901" y="4541"/>
                    </a:lnTo>
                    <a:lnTo>
                      <a:pt x="5796" y="4604"/>
                    </a:lnTo>
                    <a:lnTo>
                      <a:pt x="5733" y="4708"/>
                    </a:lnTo>
                    <a:lnTo>
                      <a:pt x="5566" y="4750"/>
                    </a:lnTo>
                    <a:lnTo>
                      <a:pt x="5587" y="4834"/>
                    </a:lnTo>
                    <a:lnTo>
                      <a:pt x="5461" y="4918"/>
                    </a:lnTo>
                    <a:lnTo>
                      <a:pt x="5461" y="5064"/>
                    </a:lnTo>
                    <a:lnTo>
                      <a:pt x="5377" y="5127"/>
                    </a:lnTo>
                    <a:lnTo>
                      <a:pt x="5210" y="5378"/>
                    </a:lnTo>
                    <a:lnTo>
                      <a:pt x="4854" y="5587"/>
                    </a:lnTo>
                    <a:lnTo>
                      <a:pt x="4561" y="5608"/>
                    </a:lnTo>
                    <a:lnTo>
                      <a:pt x="4436" y="5650"/>
                    </a:lnTo>
                    <a:lnTo>
                      <a:pt x="4268" y="5671"/>
                    </a:lnTo>
                    <a:lnTo>
                      <a:pt x="4122" y="5692"/>
                    </a:lnTo>
                    <a:lnTo>
                      <a:pt x="3996" y="5671"/>
                    </a:lnTo>
                    <a:lnTo>
                      <a:pt x="3808" y="5754"/>
                    </a:lnTo>
                    <a:lnTo>
                      <a:pt x="3787" y="5859"/>
                    </a:lnTo>
                    <a:lnTo>
                      <a:pt x="3683" y="5901"/>
                    </a:lnTo>
                    <a:lnTo>
                      <a:pt x="3285" y="5880"/>
                    </a:lnTo>
                    <a:lnTo>
                      <a:pt x="3222" y="5922"/>
                    </a:lnTo>
                    <a:lnTo>
                      <a:pt x="3160" y="6027"/>
                    </a:lnTo>
                    <a:lnTo>
                      <a:pt x="2929" y="6131"/>
                    </a:lnTo>
                    <a:lnTo>
                      <a:pt x="2762" y="6131"/>
                    </a:lnTo>
                    <a:lnTo>
                      <a:pt x="2657" y="6089"/>
                    </a:lnTo>
                    <a:lnTo>
                      <a:pt x="2553" y="6110"/>
                    </a:lnTo>
                    <a:lnTo>
                      <a:pt x="2532" y="6027"/>
                    </a:lnTo>
                    <a:lnTo>
                      <a:pt x="2427" y="6089"/>
                    </a:lnTo>
                    <a:lnTo>
                      <a:pt x="2344" y="6215"/>
                    </a:lnTo>
                    <a:lnTo>
                      <a:pt x="2113" y="6278"/>
                    </a:lnTo>
                    <a:lnTo>
                      <a:pt x="2092" y="6319"/>
                    </a:lnTo>
                    <a:lnTo>
                      <a:pt x="2009" y="6319"/>
                    </a:lnTo>
                    <a:lnTo>
                      <a:pt x="1820" y="6487"/>
                    </a:lnTo>
                    <a:lnTo>
                      <a:pt x="1569" y="6612"/>
                    </a:lnTo>
                    <a:lnTo>
                      <a:pt x="1255" y="6717"/>
                    </a:lnTo>
                    <a:lnTo>
                      <a:pt x="1088" y="6905"/>
                    </a:lnTo>
                    <a:lnTo>
                      <a:pt x="1088" y="7115"/>
                    </a:lnTo>
                    <a:lnTo>
                      <a:pt x="963" y="7219"/>
                    </a:lnTo>
                    <a:lnTo>
                      <a:pt x="879" y="7156"/>
                    </a:lnTo>
                    <a:lnTo>
                      <a:pt x="900" y="7073"/>
                    </a:lnTo>
                    <a:lnTo>
                      <a:pt x="900" y="7010"/>
                    </a:lnTo>
                    <a:lnTo>
                      <a:pt x="963" y="6843"/>
                    </a:lnTo>
                    <a:lnTo>
                      <a:pt x="963" y="6738"/>
                    </a:lnTo>
                    <a:lnTo>
                      <a:pt x="774" y="6863"/>
                    </a:lnTo>
                    <a:lnTo>
                      <a:pt x="732" y="7052"/>
                    </a:lnTo>
                    <a:lnTo>
                      <a:pt x="607" y="7282"/>
                    </a:lnTo>
                    <a:lnTo>
                      <a:pt x="711" y="7470"/>
                    </a:lnTo>
                    <a:lnTo>
                      <a:pt x="628" y="7638"/>
                    </a:lnTo>
                    <a:lnTo>
                      <a:pt x="649" y="7889"/>
                    </a:lnTo>
                    <a:lnTo>
                      <a:pt x="419" y="8161"/>
                    </a:lnTo>
                    <a:lnTo>
                      <a:pt x="335" y="8537"/>
                    </a:lnTo>
                    <a:lnTo>
                      <a:pt x="377" y="8726"/>
                    </a:lnTo>
                    <a:lnTo>
                      <a:pt x="356" y="9019"/>
                    </a:lnTo>
                    <a:lnTo>
                      <a:pt x="565" y="9353"/>
                    </a:lnTo>
                    <a:lnTo>
                      <a:pt x="565" y="9479"/>
                    </a:lnTo>
                    <a:lnTo>
                      <a:pt x="649" y="9584"/>
                    </a:lnTo>
                    <a:lnTo>
                      <a:pt x="565" y="9751"/>
                    </a:lnTo>
                    <a:lnTo>
                      <a:pt x="628" y="9897"/>
                    </a:lnTo>
                    <a:lnTo>
                      <a:pt x="502" y="9960"/>
                    </a:lnTo>
                    <a:lnTo>
                      <a:pt x="439" y="9856"/>
                    </a:lnTo>
                    <a:lnTo>
                      <a:pt x="439" y="9667"/>
                    </a:lnTo>
                    <a:lnTo>
                      <a:pt x="356" y="9772"/>
                    </a:lnTo>
                    <a:lnTo>
                      <a:pt x="335" y="9730"/>
                    </a:lnTo>
                    <a:lnTo>
                      <a:pt x="335" y="9542"/>
                    </a:lnTo>
                    <a:lnTo>
                      <a:pt x="230" y="9312"/>
                    </a:lnTo>
                    <a:lnTo>
                      <a:pt x="147" y="9416"/>
                    </a:lnTo>
                    <a:lnTo>
                      <a:pt x="188" y="9667"/>
                    </a:lnTo>
                    <a:lnTo>
                      <a:pt x="335" y="9835"/>
                    </a:lnTo>
                    <a:lnTo>
                      <a:pt x="439" y="10023"/>
                    </a:lnTo>
                    <a:lnTo>
                      <a:pt x="293" y="10065"/>
                    </a:lnTo>
                    <a:lnTo>
                      <a:pt x="147" y="9897"/>
                    </a:lnTo>
                    <a:lnTo>
                      <a:pt x="126" y="9688"/>
                    </a:lnTo>
                    <a:lnTo>
                      <a:pt x="84" y="9772"/>
                    </a:lnTo>
                    <a:lnTo>
                      <a:pt x="0" y="9835"/>
                    </a:lnTo>
                    <a:lnTo>
                      <a:pt x="105" y="10002"/>
                    </a:lnTo>
                    <a:lnTo>
                      <a:pt x="314" y="10253"/>
                    </a:lnTo>
                    <a:lnTo>
                      <a:pt x="419" y="10588"/>
                    </a:lnTo>
                    <a:lnTo>
                      <a:pt x="377" y="11153"/>
                    </a:lnTo>
                    <a:lnTo>
                      <a:pt x="460" y="11257"/>
                    </a:lnTo>
                    <a:lnTo>
                      <a:pt x="544" y="11592"/>
                    </a:lnTo>
                    <a:lnTo>
                      <a:pt x="711" y="12032"/>
                    </a:lnTo>
                    <a:lnTo>
                      <a:pt x="649" y="12178"/>
                    </a:lnTo>
                    <a:lnTo>
                      <a:pt x="670" y="12827"/>
                    </a:lnTo>
                    <a:lnTo>
                      <a:pt x="649" y="12910"/>
                    </a:lnTo>
                    <a:lnTo>
                      <a:pt x="711" y="13099"/>
                    </a:lnTo>
                    <a:lnTo>
                      <a:pt x="711" y="13308"/>
                    </a:lnTo>
                    <a:lnTo>
                      <a:pt x="837" y="13559"/>
                    </a:lnTo>
                    <a:lnTo>
                      <a:pt x="837" y="13726"/>
                    </a:lnTo>
                    <a:lnTo>
                      <a:pt x="732" y="13810"/>
                    </a:lnTo>
                    <a:lnTo>
                      <a:pt x="774" y="13852"/>
                    </a:lnTo>
                    <a:lnTo>
                      <a:pt x="732" y="14019"/>
                    </a:lnTo>
                    <a:lnTo>
                      <a:pt x="711" y="14270"/>
                    </a:lnTo>
                    <a:lnTo>
                      <a:pt x="628" y="14354"/>
                    </a:lnTo>
                    <a:lnTo>
                      <a:pt x="649" y="14438"/>
                    </a:lnTo>
                    <a:lnTo>
                      <a:pt x="628" y="14584"/>
                    </a:lnTo>
                    <a:lnTo>
                      <a:pt x="523" y="14668"/>
                    </a:lnTo>
                    <a:lnTo>
                      <a:pt x="544" y="14793"/>
                    </a:lnTo>
                    <a:lnTo>
                      <a:pt x="335" y="14961"/>
                    </a:lnTo>
                    <a:lnTo>
                      <a:pt x="251" y="14877"/>
                    </a:lnTo>
                    <a:lnTo>
                      <a:pt x="126" y="15086"/>
                    </a:lnTo>
                    <a:lnTo>
                      <a:pt x="126" y="15442"/>
                    </a:lnTo>
                    <a:lnTo>
                      <a:pt x="209" y="15526"/>
                    </a:lnTo>
                    <a:lnTo>
                      <a:pt x="293" y="15526"/>
                    </a:lnTo>
                    <a:lnTo>
                      <a:pt x="544" y="15756"/>
                    </a:lnTo>
                    <a:lnTo>
                      <a:pt x="544" y="15861"/>
                    </a:lnTo>
                    <a:lnTo>
                      <a:pt x="565" y="15923"/>
                    </a:lnTo>
                    <a:lnTo>
                      <a:pt x="711" y="15944"/>
                    </a:lnTo>
                    <a:lnTo>
                      <a:pt x="753" y="16007"/>
                    </a:lnTo>
                    <a:lnTo>
                      <a:pt x="942" y="16028"/>
                    </a:lnTo>
                    <a:lnTo>
                      <a:pt x="983" y="16028"/>
                    </a:lnTo>
                    <a:lnTo>
                      <a:pt x="1025" y="16070"/>
                    </a:lnTo>
                    <a:lnTo>
                      <a:pt x="1151" y="16070"/>
                    </a:lnTo>
                    <a:lnTo>
                      <a:pt x="1297" y="16049"/>
                    </a:lnTo>
                    <a:lnTo>
                      <a:pt x="1339" y="16133"/>
                    </a:lnTo>
                    <a:lnTo>
                      <a:pt x="1402" y="16070"/>
                    </a:lnTo>
                    <a:lnTo>
                      <a:pt x="1423" y="16112"/>
                    </a:lnTo>
                    <a:lnTo>
                      <a:pt x="1611" y="16070"/>
                    </a:lnTo>
                    <a:lnTo>
                      <a:pt x="1758" y="16070"/>
                    </a:lnTo>
                    <a:lnTo>
                      <a:pt x="1779" y="16007"/>
                    </a:lnTo>
                    <a:lnTo>
                      <a:pt x="1862" y="15965"/>
                    </a:lnTo>
                    <a:lnTo>
                      <a:pt x="1946" y="15840"/>
                    </a:lnTo>
                    <a:lnTo>
                      <a:pt x="2113" y="15861"/>
                    </a:lnTo>
                    <a:lnTo>
                      <a:pt x="2113" y="15756"/>
                    </a:lnTo>
                    <a:lnTo>
                      <a:pt x="2218" y="15693"/>
                    </a:lnTo>
                    <a:lnTo>
                      <a:pt x="2323" y="15693"/>
                    </a:lnTo>
                    <a:lnTo>
                      <a:pt x="2406" y="15777"/>
                    </a:lnTo>
                    <a:lnTo>
                      <a:pt x="2511" y="15651"/>
                    </a:lnTo>
                    <a:lnTo>
                      <a:pt x="2532" y="15693"/>
                    </a:lnTo>
                    <a:lnTo>
                      <a:pt x="2616" y="15651"/>
                    </a:lnTo>
                    <a:lnTo>
                      <a:pt x="2636" y="15526"/>
                    </a:lnTo>
                    <a:lnTo>
                      <a:pt x="2950" y="15317"/>
                    </a:lnTo>
                    <a:lnTo>
                      <a:pt x="3076" y="15338"/>
                    </a:lnTo>
                    <a:lnTo>
                      <a:pt x="3160" y="15379"/>
                    </a:lnTo>
                    <a:lnTo>
                      <a:pt x="3264" y="15317"/>
                    </a:lnTo>
                    <a:lnTo>
                      <a:pt x="3557" y="15233"/>
                    </a:lnTo>
                    <a:lnTo>
                      <a:pt x="3599" y="15317"/>
                    </a:lnTo>
                    <a:lnTo>
                      <a:pt x="3787" y="15254"/>
                    </a:lnTo>
                    <a:lnTo>
                      <a:pt x="3850" y="15296"/>
                    </a:lnTo>
                    <a:lnTo>
                      <a:pt x="3955" y="15317"/>
                    </a:lnTo>
                    <a:lnTo>
                      <a:pt x="4038" y="15254"/>
                    </a:lnTo>
                    <a:lnTo>
                      <a:pt x="4101" y="15400"/>
                    </a:lnTo>
                    <a:lnTo>
                      <a:pt x="4185" y="15400"/>
                    </a:lnTo>
                    <a:lnTo>
                      <a:pt x="4268" y="15338"/>
                    </a:lnTo>
                    <a:lnTo>
                      <a:pt x="4310" y="15400"/>
                    </a:lnTo>
                    <a:lnTo>
                      <a:pt x="4415" y="15338"/>
                    </a:lnTo>
                    <a:lnTo>
                      <a:pt x="4624" y="15338"/>
                    </a:lnTo>
                    <a:lnTo>
                      <a:pt x="4624" y="15442"/>
                    </a:lnTo>
                    <a:lnTo>
                      <a:pt x="4645" y="15442"/>
                    </a:lnTo>
                    <a:lnTo>
                      <a:pt x="4792" y="15338"/>
                    </a:lnTo>
                    <a:lnTo>
                      <a:pt x="4917" y="15379"/>
                    </a:lnTo>
                    <a:lnTo>
                      <a:pt x="5064" y="15254"/>
                    </a:lnTo>
                    <a:lnTo>
                      <a:pt x="5126" y="15128"/>
                    </a:lnTo>
                    <a:lnTo>
                      <a:pt x="5168" y="15107"/>
                    </a:lnTo>
                    <a:lnTo>
                      <a:pt x="5315" y="14982"/>
                    </a:lnTo>
                    <a:lnTo>
                      <a:pt x="5377" y="14773"/>
                    </a:lnTo>
                    <a:lnTo>
                      <a:pt x="5524" y="14668"/>
                    </a:lnTo>
                    <a:lnTo>
                      <a:pt x="5670" y="14647"/>
                    </a:lnTo>
                    <a:lnTo>
                      <a:pt x="5754" y="14668"/>
                    </a:lnTo>
                    <a:lnTo>
                      <a:pt x="5984" y="14584"/>
                    </a:lnTo>
                    <a:lnTo>
                      <a:pt x="6277" y="14396"/>
                    </a:lnTo>
                    <a:lnTo>
                      <a:pt x="6486" y="14208"/>
                    </a:lnTo>
                    <a:lnTo>
                      <a:pt x="6570" y="14187"/>
                    </a:lnTo>
                    <a:lnTo>
                      <a:pt x="6737" y="14187"/>
                    </a:lnTo>
                    <a:lnTo>
                      <a:pt x="6905" y="14249"/>
                    </a:lnTo>
                    <a:lnTo>
                      <a:pt x="7051" y="14270"/>
                    </a:lnTo>
                    <a:lnTo>
                      <a:pt x="7198" y="14208"/>
                    </a:lnTo>
                    <a:lnTo>
                      <a:pt x="7407" y="14249"/>
                    </a:lnTo>
                    <a:lnTo>
                      <a:pt x="7742" y="14145"/>
                    </a:lnTo>
                    <a:lnTo>
                      <a:pt x="7930" y="14082"/>
                    </a:lnTo>
                    <a:lnTo>
                      <a:pt x="8056" y="13977"/>
                    </a:lnTo>
                    <a:lnTo>
                      <a:pt x="8139" y="13977"/>
                    </a:lnTo>
                    <a:lnTo>
                      <a:pt x="8307" y="13852"/>
                    </a:lnTo>
                    <a:lnTo>
                      <a:pt x="8558" y="13852"/>
                    </a:lnTo>
                    <a:lnTo>
                      <a:pt x="9186" y="13810"/>
                    </a:lnTo>
                    <a:lnTo>
                      <a:pt x="9395" y="13852"/>
                    </a:lnTo>
                    <a:lnTo>
                      <a:pt x="9520" y="13852"/>
                    </a:lnTo>
                    <a:lnTo>
                      <a:pt x="9709" y="13810"/>
                    </a:lnTo>
                    <a:lnTo>
                      <a:pt x="9834" y="13831"/>
                    </a:lnTo>
                    <a:lnTo>
                      <a:pt x="10022" y="13977"/>
                    </a:lnTo>
                    <a:lnTo>
                      <a:pt x="10148" y="14208"/>
                    </a:lnTo>
                    <a:lnTo>
                      <a:pt x="10253" y="14249"/>
                    </a:lnTo>
                    <a:lnTo>
                      <a:pt x="10336" y="14187"/>
                    </a:lnTo>
                    <a:lnTo>
                      <a:pt x="10378" y="14166"/>
                    </a:lnTo>
                    <a:lnTo>
                      <a:pt x="10441" y="14208"/>
                    </a:lnTo>
                    <a:lnTo>
                      <a:pt x="10504" y="14187"/>
                    </a:lnTo>
                    <a:lnTo>
                      <a:pt x="10650" y="14208"/>
                    </a:lnTo>
                    <a:lnTo>
                      <a:pt x="10755" y="14354"/>
                    </a:lnTo>
                    <a:lnTo>
                      <a:pt x="10880" y="14375"/>
                    </a:lnTo>
                    <a:lnTo>
                      <a:pt x="10964" y="14354"/>
                    </a:lnTo>
                    <a:lnTo>
                      <a:pt x="11194" y="14542"/>
                    </a:lnTo>
                    <a:lnTo>
                      <a:pt x="11194" y="14647"/>
                    </a:lnTo>
                    <a:lnTo>
                      <a:pt x="11278" y="14647"/>
                    </a:lnTo>
                    <a:lnTo>
                      <a:pt x="11341" y="14731"/>
                    </a:lnTo>
                    <a:lnTo>
                      <a:pt x="11320" y="14814"/>
                    </a:lnTo>
                    <a:lnTo>
                      <a:pt x="11215" y="14814"/>
                    </a:lnTo>
                    <a:lnTo>
                      <a:pt x="11194" y="14898"/>
                    </a:lnTo>
                    <a:lnTo>
                      <a:pt x="11299" y="15107"/>
                    </a:lnTo>
                    <a:lnTo>
                      <a:pt x="11403" y="15128"/>
                    </a:lnTo>
                    <a:lnTo>
                      <a:pt x="11508" y="15254"/>
                    </a:lnTo>
                    <a:lnTo>
                      <a:pt x="11550" y="15421"/>
                    </a:lnTo>
                    <a:lnTo>
                      <a:pt x="11529" y="15526"/>
                    </a:lnTo>
                    <a:lnTo>
                      <a:pt x="11655" y="15819"/>
                    </a:lnTo>
                    <a:lnTo>
                      <a:pt x="11613" y="15944"/>
                    </a:lnTo>
                    <a:lnTo>
                      <a:pt x="11655" y="16007"/>
                    </a:lnTo>
                    <a:lnTo>
                      <a:pt x="11634" y="16154"/>
                    </a:lnTo>
                    <a:lnTo>
                      <a:pt x="11613" y="16237"/>
                    </a:lnTo>
                    <a:lnTo>
                      <a:pt x="11529" y="16216"/>
                    </a:lnTo>
                    <a:lnTo>
                      <a:pt x="11508" y="16237"/>
                    </a:lnTo>
                    <a:lnTo>
                      <a:pt x="11592" y="16363"/>
                    </a:lnTo>
                    <a:lnTo>
                      <a:pt x="11655" y="16384"/>
                    </a:lnTo>
                    <a:lnTo>
                      <a:pt x="11717" y="16530"/>
                    </a:lnTo>
                    <a:lnTo>
                      <a:pt x="11822" y="16488"/>
                    </a:lnTo>
                    <a:lnTo>
                      <a:pt x="11927" y="16572"/>
                    </a:lnTo>
                    <a:lnTo>
                      <a:pt x="11927" y="16467"/>
                    </a:lnTo>
                    <a:lnTo>
                      <a:pt x="11864" y="16363"/>
                    </a:lnTo>
                    <a:lnTo>
                      <a:pt x="11927" y="16300"/>
                    </a:lnTo>
                    <a:lnTo>
                      <a:pt x="11968" y="16174"/>
                    </a:lnTo>
                    <a:lnTo>
                      <a:pt x="12073" y="16174"/>
                    </a:lnTo>
                    <a:lnTo>
                      <a:pt x="12136" y="16070"/>
                    </a:lnTo>
                    <a:lnTo>
                      <a:pt x="12240" y="16028"/>
                    </a:lnTo>
                    <a:lnTo>
                      <a:pt x="12261" y="15923"/>
                    </a:lnTo>
                    <a:lnTo>
                      <a:pt x="12366" y="15777"/>
                    </a:lnTo>
                    <a:lnTo>
                      <a:pt x="12596" y="15693"/>
                    </a:lnTo>
                    <a:lnTo>
                      <a:pt x="12638" y="15610"/>
                    </a:lnTo>
                    <a:lnTo>
                      <a:pt x="12680" y="15610"/>
                    </a:lnTo>
                    <a:lnTo>
                      <a:pt x="12868" y="15505"/>
                    </a:lnTo>
                    <a:lnTo>
                      <a:pt x="12910" y="15338"/>
                    </a:lnTo>
                    <a:lnTo>
                      <a:pt x="13077" y="15107"/>
                    </a:lnTo>
                    <a:lnTo>
                      <a:pt x="13224" y="15086"/>
                    </a:lnTo>
                    <a:lnTo>
                      <a:pt x="13307" y="14982"/>
                    </a:lnTo>
                    <a:lnTo>
                      <a:pt x="13266" y="14856"/>
                    </a:lnTo>
                    <a:lnTo>
                      <a:pt x="13287" y="14710"/>
                    </a:lnTo>
                    <a:lnTo>
                      <a:pt x="13370" y="14877"/>
                    </a:lnTo>
                    <a:lnTo>
                      <a:pt x="13370" y="15024"/>
                    </a:lnTo>
                    <a:lnTo>
                      <a:pt x="13370" y="15191"/>
                    </a:lnTo>
                    <a:lnTo>
                      <a:pt x="13287" y="15254"/>
                    </a:lnTo>
                    <a:lnTo>
                      <a:pt x="13266" y="15547"/>
                    </a:lnTo>
                    <a:lnTo>
                      <a:pt x="13015" y="15714"/>
                    </a:lnTo>
                    <a:lnTo>
                      <a:pt x="12973" y="15840"/>
                    </a:lnTo>
                    <a:lnTo>
                      <a:pt x="12910" y="15923"/>
                    </a:lnTo>
                    <a:lnTo>
                      <a:pt x="12910" y="16070"/>
                    </a:lnTo>
                    <a:lnTo>
                      <a:pt x="12784" y="16258"/>
                    </a:lnTo>
                    <a:lnTo>
                      <a:pt x="12805" y="16300"/>
                    </a:lnTo>
                    <a:lnTo>
                      <a:pt x="12743" y="16593"/>
                    </a:lnTo>
                    <a:lnTo>
                      <a:pt x="12450" y="16572"/>
                    </a:lnTo>
                    <a:lnTo>
                      <a:pt x="12387" y="16739"/>
                    </a:lnTo>
                    <a:lnTo>
                      <a:pt x="12324" y="16823"/>
                    </a:lnTo>
                    <a:lnTo>
                      <a:pt x="12324" y="16886"/>
                    </a:lnTo>
                    <a:lnTo>
                      <a:pt x="12491" y="16823"/>
                    </a:lnTo>
                    <a:lnTo>
                      <a:pt x="12659" y="16760"/>
                    </a:lnTo>
                    <a:lnTo>
                      <a:pt x="12868" y="16823"/>
                    </a:lnTo>
                    <a:lnTo>
                      <a:pt x="13056" y="16530"/>
                    </a:lnTo>
                    <a:lnTo>
                      <a:pt x="13098" y="16216"/>
                    </a:lnTo>
                    <a:lnTo>
                      <a:pt x="13266" y="16049"/>
                    </a:lnTo>
                    <a:lnTo>
                      <a:pt x="13307" y="16112"/>
                    </a:lnTo>
                    <a:lnTo>
                      <a:pt x="13307" y="16384"/>
                    </a:lnTo>
                    <a:lnTo>
                      <a:pt x="13370" y="16551"/>
                    </a:lnTo>
                    <a:lnTo>
                      <a:pt x="13307" y="16551"/>
                    </a:lnTo>
                    <a:lnTo>
                      <a:pt x="13328" y="16823"/>
                    </a:lnTo>
                    <a:lnTo>
                      <a:pt x="13203" y="17074"/>
                    </a:lnTo>
                    <a:lnTo>
                      <a:pt x="12994" y="17158"/>
                    </a:lnTo>
                    <a:lnTo>
                      <a:pt x="13015" y="17221"/>
                    </a:lnTo>
                    <a:lnTo>
                      <a:pt x="13161" y="17200"/>
                    </a:lnTo>
                    <a:lnTo>
                      <a:pt x="13307" y="17221"/>
                    </a:lnTo>
                    <a:lnTo>
                      <a:pt x="13391" y="17158"/>
                    </a:lnTo>
                    <a:lnTo>
                      <a:pt x="13496" y="17116"/>
                    </a:lnTo>
                    <a:lnTo>
                      <a:pt x="13600" y="17011"/>
                    </a:lnTo>
                    <a:lnTo>
                      <a:pt x="13705" y="17053"/>
                    </a:lnTo>
                    <a:lnTo>
                      <a:pt x="13789" y="17053"/>
                    </a:lnTo>
                    <a:lnTo>
                      <a:pt x="13705" y="17158"/>
                    </a:lnTo>
                    <a:lnTo>
                      <a:pt x="13642" y="17221"/>
                    </a:lnTo>
                    <a:lnTo>
                      <a:pt x="13538" y="17221"/>
                    </a:lnTo>
                    <a:lnTo>
                      <a:pt x="13517" y="17283"/>
                    </a:lnTo>
                    <a:lnTo>
                      <a:pt x="13621" y="17430"/>
                    </a:lnTo>
                    <a:lnTo>
                      <a:pt x="13684" y="17576"/>
                    </a:lnTo>
                    <a:lnTo>
                      <a:pt x="13747" y="17744"/>
                    </a:lnTo>
                    <a:lnTo>
                      <a:pt x="13747" y="17953"/>
                    </a:lnTo>
                    <a:lnTo>
                      <a:pt x="13726" y="18225"/>
                    </a:lnTo>
                    <a:lnTo>
                      <a:pt x="13600" y="18371"/>
                    </a:lnTo>
                    <a:lnTo>
                      <a:pt x="13621" y="18455"/>
                    </a:lnTo>
                    <a:lnTo>
                      <a:pt x="13600" y="18664"/>
                    </a:lnTo>
                    <a:lnTo>
                      <a:pt x="13705" y="18748"/>
                    </a:lnTo>
                    <a:lnTo>
                      <a:pt x="13789" y="18895"/>
                    </a:lnTo>
                    <a:lnTo>
                      <a:pt x="13810" y="19083"/>
                    </a:lnTo>
                    <a:lnTo>
                      <a:pt x="14019" y="19355"/>
                    </a:lnTo>
                    <a:lnTo>
                      <a:pt x="14165" y="19397"/>
                    </a:lnTo>
                    <a:lnTo>
                      <a:pt x="14270" y="19480"/>
                    </a:lnTo>
                    <a:lnTo>
                      <a:pt x="14333" y="19606"/>
                    </a:lnTo>
                    <a:lnTo>
                      <a:pt x="14437" y="19627"/>
                    </a:lnTo>
                    <a:lnTo>
                      <a:pt x="14458" y="19585"/>
                    </a:lnTo>
                    <a:lnTo>
                      <a:pt x="14542" y="19564"/>
                    </a:lnTo>
                    <a:lnTo>
                      <a:pt x="14688" y="19585"/>
                    </a:lnTo>
                    <a:lnTo>
                      <a:pt x="14835" y="19731"/>
                    </a:lnTo>
                    <a:lnTo>
                      <a:pt x="14960" y="19773"/>
                    </a:lnTo>
                    <a:lnTo>
                      <a:pt x="15086" y="19899"/>
                    </a:lnTo>
                    <a:lnTo>
                      <a:pt x="15107" y="20003"/>
                    </a:lnTo>
                    <a:lnTo>
                      <a:pt x="15212" y="20045"/>
                    </a:lnTo>
                    <a:lnTo>
                      <a:pt x="15358" y="20192"/>
                    </a:lnTo>
                    <a:lnTo>
                      <a:pt x="15421" y="20192"/>
                    </a:lnTo>
                    <a:lnTo>
                      <a:pt x="15463" y="20108"/>
                    </a:lnTo>
                    <a:lnTo>
                      <a:pt x="15693" y="20003"/>
                    </a:lnTo>
                    <a:lnTo>
                      <a:pt x="15776" y="19899"/>
                    </a:lnTo>
                    <a:lnTo>
                      <a:pt x="15902" y="19899"/>
                    </a:lnTo>
                    <a:lnTo>
                      <a:pt x="16048" y="19773"/>
                    </a:lnTo>
                    <a:lnTo>
                      <a:pt x="16153" y="19773"/>
                    </a:lnTo>
                    <a:lnTo>
                      <a:pt x="16195" y="19711"/>
                    </a:lnTo>
                    <a:lnTo>
                      <a:pt x="16153" y="19669"/>
                    </a:lnTo>
                    <a:lnTo>
                      <a:pt x="16048" y="19627"/>
                    </a:lnTo>
                    <a:lnTo>
                      <a:pt x="16090" y="19564"/>
                    </a:lnTo>
                    <a:lnTo>
                      <a:pt x="16320" y="19397"/>
                    </a:lnTo>
                    <a:lnTo>
                      <a:pt x="16509" y="19522"/>
                    </a:lnTo>
                    <a:lnTo>
                      <a:pt x="16509" y="19669"/>
                    </a:lnTo>
                    <a:lnTo>
                      <a:pt x="16258" y="19794"/>
                    </a:lnTo>
                    <a:lnTo>
                      <a:pt x="16320" y="19899"/>
                    </a:lnTo>
                    <a:lnTo>
                      <a:pt x="16404" y="19920"/>
                    </a:lnTo>
                    <a:lnTo>
                      <a:pt x="16467" y="19815"/>
                    </a:lnTo>
                    <a:lnTo>
                      <a:pt x="16572" y="19731"/>
                    </a:lnTo>
                    <a:lnTo>
                      <a:pt x="16676" y="19815"/>
                    </a:lnTo>
                    <a:lnTo>
                      <a:pt x="16676" y="19920"/>
                    </a:lnTo>
                    <a:lnTo>
                      <a:pt x="16613" y="19920"/>
                    </a:lnTo>
                    <a:lnTo>
                      <a:pt x="16509" y="20003"/>
                    </a:lnTo>
                    <a:lnTo>
                      <a:pt x="16655" y="20192"/>
                    </a:lnTo>
                    <a:lnTo>
                      <a:pt x="16676" y="20401"/>
                    </a:lnTo>
                    <a:lnTo>
                      <a:pt x="16760" y="20338"/>
                    </a:lnTo>
                    <a:lnTo>
                      <a:pt x="16844" y="20359"/>
                    </a:lnTo>
                    <a:lnTo>
                      <a:pt x="16844" y="20464"/>
                    </a:lnTo>
                    <a:lnTo>
                      <a:pt x="16927" y="20610"/>
                    </a:lnTo>
                    <a:lnTo>
                      <a:pt x="16990" y="20443"/>
                    </a:lnTo>
                    <a:lnTo>
                      <a:pt x="16990" y="20296"/>
                    </a:lnTo>
                    <a:lnTo>
                      <a:pt x="16885" y="20359"/>
                    </a:lnTo>
                    <a:lnTo>
                      <a:pt x="16885" y="20317"/>
                    </a:lnTo>
                    <a:lnTo>
                      <a:pt x="16948" y="20234"/>
                    </a:lnTo>
                    <a:lnTo>
                      <a:pt x="17241" y="20234"/>
                    </a:lnTo>
                    <a:lnTo>
                      <a:pt x="17262" y="20296"/>
                    </a:lnTo>
                    <a:lnTo>
                      <a:pt x="17304" y="20234"/>
                    </a:lnTo>
                    <a:lnTo>
                      <a:pt x="17450" y="20024"/>
                    </a:lnTo>
                    <a:lnTo>
                      <a:pt x="17764" y="19836"/>
                    </a:lnTo>
                    <a:lnTo>
                      <a:pt x="17911" y="19711"/>
                    </a:lnTo>
                    <a:lnTo>
                      <a:pt x="17827" y="19711"/>
                    </a:lnTo>
                    <a:lnTo>
                      <a:pt x="17764" y="19731"/>
                    </a:lnTo>
                    <a:lnTo>
                      <a:pt x="17785" y="19711"/>
                    </a:lnTo>
                    <a:lnTo>
                      <a:pt x="17681" y="19669"/>
                    </a:lnTo>
                    <a:lnTo>
                      <a:pt x="17932" y="19669"/>
                    </a:lnTo>
                    <a:lnTo>
                      <a:pt x="18183" y="19606"/>
                    </a:lnTo>
                    <a:lnTo>
                      <a:pt x="18622" y="19501"/>
                    </a:lnTo>
                    <a:lnTo>
                      <a:pt x="18957" y="19585"/>
                    </a:lnTo>
                    <a:lnTo>
                      <a:pt x="19124" y="19501"/>
                    </a:lnTo>
                    <a:lnTo>
                      <a:pt x="19124" y="19397"/>
                    </a:lnTo>
                    <a:lnTo>
                      <a:pt x="19229" y="19397"/>
                    </a:lnTo>
                    <a:lnTo>
                      <a:pt x="19333" y="19313"/>
                    </a:lnTo>
                    <a:lnTo>
                      <a:pt x="19438" y="19104"/>
                    </a:lnTo>
                    <a:lnTo>
                      <a:pt x="19375" y="18895"/>
                    </a:lnTo>
                    <a:lnTo>
                      <a:pt x="19375" y="18769"/>
                    </a:lnTo>
                    <a:lnTo>
                      <a:pt x="19585" y="18560"/>
                    </a:lnTo>
                    <a:lnTo>
                      <a:pt x="19585" y="18225"/>
                    </a:lnTo>
                    <a:lnTo>
                      <a:pt x="19668" y="18099"/>
                    </a:lnTo>
                    <a:lnTo>
                      <a:pt x="19710" y="17869"/>
                    </a:lnTo>
                    <a:lnTo>
                      <a:pt x="19815" y="17827"/>
                    </a:lnTo>
                    <a:lnTo>
                      <a:pt x="19815" y="17702"/>
                    </a:lnTo>
                    <a:lnTo>
                      <a:pt x="20170" y="17283"/>
                    </a:lnTo>
                    <a:lnTo>
                      <a:pt x="20275" y="17262"/>
                    </a:lnTo>
                    <a:lnTo>
                      <a:pt x="20317" y="17011"/>
                    </a:lnTo>
                    <a:lnTo>
                      <a:pt x="20442" y="16823"/>
                    </a:lnTo>
                    <a:lnTo>
                      <a:pt x="20547" y="16593"/>
                    </a:lnTo>
                    <a:lnTo>
                      <a:pt x="20694" y="16446"/>
                    </a:lnTo>
                    <a:lnTo>
                      <a:pt x="20652" y="16342"/>
                    </a:lnTo>
                    <a:lnTo>
                      <a:pt x="20756" y="16258"/>
                    </a:lnTo>
                    <a:lnTo>
                      <a:pt x="20861" y="16049"/>
                    </a:lnTo>
                    <a:lnTo>
                      <a:pt x="20798" y="15965"/>
                    </a:lnTo>
                    <a:lnTo>
                      <a:pt x="20966" y="15902"/>
                    </a:lnTo>
                    <a:lnTo>
                      <a:pt x="21070" y="15714"/>
                    </a:lnTo>
                    <a:lnTo>
                      <a:pt x="21154" y="15630"/>
                    </a:lnTo>
                    <a:lnTo>
                      <a:pt x="21258" y="15442"/>
                    </a:lnTo>
                    <a:lnTo>
                      <a:pt x="21426" y="15400"/>
                    </a:lnTo>
                    <a:lnTo>
                      <a:pt x="21530" y="15338"/>
                    </a:lnTo>
                    <a:lnTo>
                      <a:pt x="21342" y="15338"/>
                    </a:lnTo>
                    <a:lnTo>
                      <a:pt x="21384" y="15296"/>
                    </a:lnTo>
                    <a:lnTo>
                      <a:pt x="21593" y="15254"/>
                    </a:lnTo>
                    <a:lnTo>
                      <a:pt x="21782" y="15170"/>
                    </a:lnTo>
                    <a:lnTo>
                      <a:pt x="21802" y="15003"/>
                    </a:lnTo>
                    <a:lnTo>
                      <a:pt x="21782" y="14961"/>
                    </a:lnTo>
                    <a:lnTo>
                      <a:pt x="21802" y="14814"/>
                    </a:lnTo>
                    <a:lnTo>
                      <a:pt x="22012" y="14689"/>
                    </a:lnTo>
                    <a:lnTo>
                      <a:pt x="22012" y="14563"/>
                    </a:lnTo>
                    <a:lnTo>
                      <a:pt x="22158" y="14501"/>
                    </a:lnTo>
                    <a:lnTo>
                      <a:pt x="22284" y="14291"/>
                    </a:lnTo>
                    <a:lnTo>
                      <a:pt x="22263" y="14187"/>
                    </a:lnTo>
                    <a:lnTo>
                      <a:pt x="22305" y="14019"/>
                    </a:lnTo>
                    <a:lnTo>
                      <a:pt x="22284" y="13957"/>
                    </a:lnTo>
                    <a:lnTo>
                      <a:pt x="22284" y="13852"/>
                    </a:lnTo>
                    <a:lnTo>
                      <a:pt x="22430" y="13496"/>
                    </a:lnTo>
                    <a:lnTo>
                      <a:pt x="22493" y="13287"/>
                    </a:lnTo>
                    <a:lnTo>
                      <a:pt x="22702" y="12910"/>
                    </a:lnTo>
                    <a:lnTo>
                      <a:pt x="22702" y="12785"/>
                    </a:lnTo>
                    <a:lnTo>
                      <a:pt x="22807" y="12492"/>
                    </a:lnTo>
                    <a:lnTo>
                      <a:pt x="22953" y="12366"/>
                    </a:lnTo>
                    <a:lnTo>
                      <a:pt x="23016" y="12199"/>
                    </a:lnTo>
                    <a:lnTo>
                      <a:pt x="22953" y="12053"/>
                    </a:lnTo>
                    <a:lnTo>
                      <a:pt x="23058" y="11927"/>
                    </a:lnTo>
                    <a:lnTo>
                      <a:pt x="22995" y="11655"/>
                    </a:lnTo>
                    <a:lnTo>
                      <a:pt x="22995" y="11529"/>
                    </a:lnTo>
                    <a:lnTo>
                      <a:pt x="22911" y="11320"/>
                    </a:lnTo>
                    <a:lnTo>
                      <a:pt x="22891" y="11236"/>
                    </a:lnTo>
                    <a:lnTo>
                      <a:pt x="22849" y="11111"/>
                    </a:lnTo>
                    <a:lnTo>
                      <a:pt x="22911" y="11069"/>
                    </a:lnTo>
                    <a:lnTo>
                      <a:pt x="22911" y="10923"/>
                    </a:lnTo>
                    <a:lnTo>
                      <a:pt x="23016" y="10776"/>
                    </a:lnTo>
                    <a:lnTo>
                      <a:pt x="23016" y="10713"/>
                    </a:lnTo>
                    <a:lnTo>
                      <a:pt x="22995" y="10379"/>
                    </a:lnTo>
                    <a:lnTo>
                      <a:pt x="23058" y="10253"/>
                    </a:lnTo>
                    <a:lnTo>
                      <a:pt x="23016" y="10190"/>
                    </a:lnTo>
                    <a:lnTo>
                      <a:pt x="22995" y="10065"/>
                    </a:lnTo>
                    <a:lnTo>
                      <a:pt x="22995" y="9856"/>
                    </a:lnTo>
                    <a:lnTo>
                      <a:pt x="22932" y="9835"/>
                    </a:lnTo>
                    <a:lnTo>
                      <a:pt x="22995" y="9688"/>
                    </a:lnTo>
                    <a:lnTo>
                      <a:pt x="22891" y="9667"/>
                    </a:lnTo>
                    <a:lnTo>
                      <a:pt x="22828" y="9542"/>
                    </a:lnTo>
                    <a:lnTo>
                      <a:pt x="22828" y="9416"/>
                    </a:lnTo>
                    <a:lnTo>
                      <a:pt x="22702" y="9312"/>
                    </a:lnTo>
                    <a:lnTo>
                      <a:pt x="22619" y="9144"/>
                    </a:lnTo>
                    <a:lnTo>
                      <a:pt x="22598" y="8956"/>
                    </a:lnTo>
                    <a:lnTo>
                      <a:pt x="22514" y="8830"/>
                    </a:lnTo>
                    <a:lnTo>
                      <a:pt x="22430" y="8830"/>
                    </a:lnTo>
                    <a:lnTo>
                      <a:pt x="22367" y="8851"/>
                    </a:lnTo>
                    <a:lnTo>
                      <a:pt x="22284" y="8809"/>
                    </a:lnTo>
                    <a:lnTo>
                      <a:pt x="22263" y="8642"/>
                    </a:lnTo>
                    <a:lnTo>
                      <a:pt x="22200" y="8621"/>
                    </a:lnTo>
                    <a:lnTo>
                      <a:pt x="22179" y="8537"/>
                    </a:lnTo>
                    <a:lnTo>
                      <a:pt x="22054" y="8412"/>
                    </a:lnTo>
                    <a:lnTo>
                      <a:pt x="21970" y="8370"/>
                    </a:lnTo>
                    <a:lnTo>
                      <a:pt x="22012" y="8265"/>
                    </a:lnTo>
                    <a:lnTo>
                      <a:pt x="21949" y="8119"/>
                    </a:lnTo>
                    <a:lnTo>
                      <a:pt x="22054" y="7993"/>
                    </a:lnTo>
                    <a:lnTo>
                      <a:pt x="22074" y="7805"/>
                    </a:lnTo>
                    <a:lnTo>
                      <a:pt x="22012" y="7742"/>
                    </a:lnTo>
                    <a:lnTo>
                      <a:pt x="22054" y="7638"/>
                    </a:lnTo>
                    <a:lnTo>
                      <a:pt x="21970" y="7575"/>
                    </a:lnTo>
                    <a:lnTo>
                      <a:pt x="21949" y="7638"/>
                    </a:lnTo>
                    <a:lnTo>
                      <a:pt x="21991" y="7679"/>
                    </a:lnTo>
                    <a:lnTo>
                      <a:pt x="21949" y="7763"/>
                    </a:lnTo>
                    <a:lnTo>
                      <a:pt x="21677" y="7533"/>
                    </a:lnTo>
                    <a:lnTo>
                      <a:pt x="21635" y="7366"/>
                    </a:lnTo>
                    <a:lnTo>
                      <a:pt x="21572" y="7387"/>
                    </a:lnTo>
                    <a:lnTo>
                      <a:pt x="21572" y="7470"/>
                    </a:lnTo>
                    <a:lnTo>
                      <a:pt x="21551" y="7575"/>
                    </a:lnTo>
                    <a:lnTo>
                      <a:pt x="21593" y="7763"/>
                    </a:lnTo>
                    <a:lnTo>
                      <a:pt x="21468" y="7596"/>
                    </a:lnTo>
                    <a:lnTo>
                      <a:pt x="21426" y="7659"/>
                    </a:lnTo>
                    <a:lnTo>
                      <a:pt x="21426" y="7554"/>
                    </a:lnTo>
                    <a:lnTo>
                      <a:pt x="21363" y="7470"/>
                    </a:lnTo>
                    <a:lnTo>
                      <a:pt x="21342" y="7135"/>
                    </a:lnTo>
                    <a:lnTo>
                      <a:pt x="21384" y="7115"/>
                    </a:lnTo>
                    <a:lnTo>
                      <a:pt x="21384" y="7031"/>
                    </a:lnTo>
                    <a:lnTo>
                      <a:pt x="21279" y="6947"/>
                    </a:lnTo>
                    <a:lnTo>
                      <a:pt x="21321" y="6863"/>
                    </a:lnTo>
                    <a:lnTo>
                      <a:pt x="21238" y="6801"/>
                    </a:lnTo>
                    <a:lnTo>
                      <a:pt x="21258" y="6696"/>
                    </a:lnTo>
                    <a:lnTo>
                      <a:pt x="21070" y="6529"/>
                    </a:lnTo>
                    <a:lnTo>
                      <a:pt x="21028" y="6424"/>
                    </a:lnTo>
                    <a:lnTo>
                      <a:pt x="21028" y="6299"/>
                    </a:lnTo>
                    <a:lnTo>
                      <a:pt x="21133" y="6319"/>
                    </a:lnTo>
                    <a:lnTo>
                      <a:pt x="21133" y="6194"/>
                    </a:lnTo>
                    <a:lnTo>
                      <a:pt x="21028" y="6027"/>
                    </a:lnTo>
                    <a:lnTo>
                      <a:pt x="20966" y="6068"/>
                    </a:lnTo>
                    <a:lnTo>
                      <a:pt x="20861" y="6068"/>
                    </a:lnTo>
                    <a:lnTo>
                      <a:pt x="20756" y="5880"/>
                    </a:lnTo>
                    <a:lnTo>
                      <a:pt x="20694" y="5880"/>
                    </a:lnTo>
                    <a:lnTo>
                      <a:pt x="20589" y="5796"/>
                    </a:lnTo>
                    <a:lnTo>
                      <a:pt x="20505" y="5859"/>
                    </a:lnTo>
                    <a:lnTo>
                      <a:pt x="20484" y="5796"/>
                    </a:lnTo>
                    <a:lnTo>
                      <a:pt x="20338" y="5754"/>
                    </a:lnTo>
                    <a:lnTo>
                      <a:pt x="20275" y="5817"/>
                    </a:lnTo>
                    <a:lnTo>
                      <a:pt x="20317" y="5713"/>
                    </a:lnTo>
                    <a:lnTo>
                      <a:pt x="20442" y="5692"/>
                    </a:lnTo>
                    <a:lnTo>
                      <a:pt x="20442" y="5608"/>
                    </a:lnTo>
                    <a:lnTo>
                      <a:pt x="20422" y="5545"/>
                    </a:lnTo>
                    <a:lnTo>
                      <a:pt x="20296" y="5566"/>
                    </a:lnTo>
                    <a:lnTo>
                      <a:pt x="20191" y="5545"/>
                    </a:lnTo>
                    <a:lnTo>
                      <a:pt x="20170" y="5482"/>
                    </a:lnTo>
                    <a:lnTo>
                      <a:pt x="20087" y="5482"/>
                    </a:lnTo>
                    <a:lnTo>
                      <a:pt x="19857" y="5336"/>
                    </a:lnTo>
                    <a:lnTo>
                      <a:pt x="19752" y="5127"/>
                    </a:lnTo>
                    <a:lnTo>
                      <a:pt x="19710" y="4918"/>
                    </a:lnTo>
                    <a:lnTo>
                      <a:pt x="19668" y="4771"/>
                    </a:lnTo>
                    <a:lnTo>
                      <a:pt x="19668" y="4666"/>
                    </a:lnTo>
                    <a:lnTo>
                      <a:pt x="19710" y="4646"/>
                    </a:lnTo>
                    <a:lnTo>
                      <a:pt x="19773" y="4415"/>
                    </a:lnTo>
                    <a:lnTo>
                      <a:pt x="19689" y="4122"/>
                    </a:lnTo>
                    <a:lnTo>
                      <a:pt x="19647" y="3976"/>
                    </a:lnTo>
                    <a:lnTo>
                      <a:pt x="19689" y="3934"/>
                    </a:lnTo>
                    <a:lnTo>
                      <a:pt x="19606" y="3892"/>
                    </a:lnTo>
                    <a:lnTo>
                      <a:pt x="19543" y="3892"/>
                    </a:lnTo>
                    <a:lnTo>
                      <a:pt x="19438" y="3662"/>
                    </a:lnTo>
                    <a:lnTo>
                      <a:pt x="19438" y="3369"/>
                    </a:lnTo>
                    <a:lnTo>
                      <a:pt x="19459" y="3348"/>
                    </a:lnTo>
                    <a:lnTo>
                      <a:pt x="19459" y="3265"/>
                    </a:lnTo>
                    <a:lnTo>
                      <a:pt x="19396" y="3202"/>
                    </a:lnTo>
                    <a:lnTo>
                      <a:pt x="19375" y="2846"/>
                    </a:lnTo>
                    <a:lnTo>
                      <a:pt x="19438" y="2762"/>
                    </a:lnTo>
                    <a:lnTo>
                      <a:pt x="19375" y="2637"/>
                    </a:lnTo>
                    <a:lnTo>
                      <a:pt x="19438" y="2616"/>
                    </a:lnTo>
                    <a:lnTo>
                      <a:pt x="19438" y="2532"/>
                    </a:lnTo>
                    <a:lnTo>
                      <a:pt x="19250" y="2323"/>
                    </a:lnTo>
                    <a:lnTo>
                      <a:pt x="19124" y="2260"/>
                    </a:lnTo>
                    <a:lnTo>
                      <a:pt x="19145" y="2218"/>
                    </a:lnTo>
                    <a:lnTo>
                      <a:pt x="19020" y="2093"/>
                    </a:lnTo>
                    <a:lnTo>
                      <a:pt x="18915" y="2156"/>
                    </a:lnTo>
                    <a:lnTo>
                      <a:pt x="18852" y="2114"/>
                    </a:lnTo>
                    <a:lnTo>
                      <a:pt x="18769" y="2239"/>
                    </a:lnTo>
                    <a:lnTo>
                      <a:pt x="18706" y="2239"/>
                    </a:lnTo>
                    <a:lnTo>
                      <a:pt x="18559" y="2051"/>
                    </a:lnTo>
                    <a:lnTo>
                      <a:pt x="18601" y="1988"/>
                    </a:lnTo>
                    <a:lnTo>
                      <a:pt x="18517" y="1800"/>
                    </a:lnTo>
                    <a:lnTo>
                      <a:pt x="18538" y="1591"/>
                    </a:lnTo>
                    <a:lnTo>
                      <a:pt x="18517" y="1319"/>
                    </a:lnTo>
                    <a:lnTo>
                      <a:pt x="18497" y="1361"/>
                    </a:lnTo>
                    <a:lnTo>
                      <a:pt x="18434" y="1256"/>
                    </a:lnTo>
                    <a:lnTo>
                      <a:pt x="18497" y="1151"/>
                    </a:lnTo>
                    <a:lnTo>
                      <a:pt x="18413" y="1047"/>
                    </a:lnTo>
                    <a:lnTo>
                      <a:pt x="18392" y="942"/>
                    </a:lnTo>
                    <a:lnTo>
                      <a:pt x="18329" y="900"/>
                    </a:lnTo>
                    <a:lnTo>
                      <a:pt x="18329" y="754"/>
                    </a:lnTo>
                    <a:lnTo>
                      <a:pt x="18413" y="670"/>
                    </a:lnTo>
                    <a:lnTo>
                      <a:pt x="18329" y="649"/>
                    </a:lnTo>
                    <a:lnTo>
                      <a:pt x="18225" y="670"/>
                    </a:lnTo>
                    <a:lnTo>
                      <a:pt x="18141" y="586"/>
                    </a:lnTo>
                    <a:lnTo>
                      <a:pt x="18204" y="314"/>
                    </a:lnTo>
                    <a:lnTo>
                      <a:pt x="18183" y="252"/>
                    </a:lnTo>
                    <a:lnTo>
                      <a:pt x="18120" y="105"/>
                    </a:lnTo>
                    <a:lnTo>
                      <a:pt x="18015" y="63"/>
                    </a:lnTo>
                    <a:lnTo>
                      <a:pt x="1801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6CBC2"/>
                  </a:solidFill>
                </a:endParaRPr>
              </a:p>
            </p:txBody>
          </p:sp>
          <p:sp>
            <p:nvSpPr>
              <p:cNvPr id="2669" name="Google Shape;2669;p76"/>
              <p:cNvSpPr/>
              <p:nvPr/>
            </p:nvSpPr>
            <p:spPr>
              <a:xfrm>
                <a:off x="5683950" y="3957275"/>
                <a:ext cx="54950" cy="71175"/>
              </a:xfrm>
              <a:custGeom>
                <a:avLst/>
                <a:gdLst/>
                <a:ahLst/>
                <a:cxnLst/>
                <a:rect l="l" t="t" r="r" b="b"/>
                <a:pathLst>
                  <a:path w="2198" h="2847" extrusionOk="0">
                    <a:moveTo>
                      <a:pt x="168" y="1"/>
                    </a:moveTo>
                    <a:lnTo>
                      <a:pt x="126" y="64"/>
                    </a:lnTo>
                    <a:lnTo>
                      <a:pt x="126" y="189"/>
                    </a:lnTo>
                    <a:lnTo>
                      <a:pt x="105" y="210"/>
                    </a:lnTo>
                    <a:lnTo>
                      <a:pt x="105" y="336"/>
                    </a:lnTo>
                    <a:lnTo>
                      <a:pt x="126" y="587"/>
                    </a:lnTo>
                    <a:lnTo>
                      <a:pt x="105" y="733"/>
                    </a:lnTo>
                    <a:lnTo>
                      <a:pt x="126" y="1005"/>
                    </a:lnTo>
                    <a:lnTo>
                      <a:pt x="168" y="1214"/>
                    </a:lnTo>
                    <a:lnTo>
                      <a:pt x="126" y="1361"/>
                    </a:lnTo>
                    <a:lnTo>
                      <a:pt x="189" y="1382"/>
                    </a:lnTo>
                    <a:lnTo>
                      <a:pt x="189" y="1466"/>
                    </a:lnTo>
                    <a:lnTo>
                      <a:pt x="294" y="1570"/>
                    </a:lnTo>
                    <a:lnTo>
                      <a:pt x="168" y="1570"/>
                    </a:lnTo>
                    <a:lnTo>
                      <a:pt x="64" y="1466"/>
                    </a:lnTo>
                    <a:lnTo>
                      <a:pt x="1" y="1570"/>
                    </a:lnTo>
                    <a:lnTo>
                      <a:pt x="1" y="1779"/>
                    </a:lnTo>
                    <a:lnTo>
                      <a:pt x="85" y="1842"/>
                    </a:lnTo>
                    <a:lnTo>
                      <a:pt x="64" y="1884"/>
                    </a:lnTo>
                    <a:lnTo>
                      <a:pt x="64" y="2198"/>
                    </a:lnTo>
                    <a:lnTo>
                      <a:pt x="105" y="2261"/>
                    </a:lnTo>
                    <a:lnTo>
                      <a:pt x="85" y="2303"/>
                    </a:lnTo>
                    <a:lnTo>
                      <a:pt x="105" y="2470"/>
                    </a:lnTo>
                    <a:lnTo>
                      <a:pt x="210" y="2491"/>
                    </a:lnTo>
                    <a:lnTo>
                      <a:pt x="168" y="2575"/>
                    </a:lnTo>
                    <a:lnTo>
                      <a:pt x="168" y="2700"/>
                    </a:lnTo>
                    <a:lnTo>
                      <a:pt x="210" y="2721"/>
                    </a:lnTo>
                    <a:lnTo>
                      <a:pt x="315" y="2700"/>
                    </a:lnTo>
                    <a:lnTo>
                      <a:pt x="398" y="2784"/>
                    </a:lnTo>
                    <a:lnTo>
                      <a:pt x="503" y="2637"/>
                    </a:lnTo>
                    <a:lnTo>
                      <a:pt x="503" y="2742"/>
                    </a:lnTo>
                    <a:lnTo>
                      <a:pt x="545" y="2847"/>
                    </a:lnTo>
                    <a:lnTo>
                      <a:pt x="649" y="2847"/>
                    </a:lnTo>
                    <a:lnTo>
                      <a:pt x="754" y="2700"/>
                    </a:lnTo>
                    <a:lnTo>
                      <a:pt x="796" y="2595"/>
                    </a:lnTo>
                    <a:lnTo>
                      <a:pt x="838" y="2407"/>
                    </a:lnTo>
                    <a:lnTo>
                      <a:pt x="921" y="2491"/>
                    </a:lnTo>
                    <a:lnTo>
                      <a:pt x="942" y="2428"/>
                    </a:lnTo>
                    <a:lnTo>
                      <a:pt x="1047" y="2365"/>
                    </a:lnTo>
                    <a:lnTo>
                      <a:pt x="1110" y="2219"/>
                    </a:lnTo>
                    <a:lnTo>
                      <a:pt x="1110" y="2365"/>
                    </a:lnTo>
                    <a:lnTo>
                      <a:pt x="1173" y="2386"/>
                    </a:lnTo>
                    <a:lnTo>
                      <a:pt x="1235" y="2282"/>
                    </a:lnTo>
                    <a:lnTo>
                      <a:pt x="1340" y="2261"/>
                    </a:lnTo>
                    <a:lnTo>
                      <a:pt x="1382" y="2303"/>
                    </a:lnTo>
                    <a:lnTo>
                      <a:pt x="1361" y="2407"/>
                    </a:lnTo>
                    <a:lnTo>
                      <a:pt x="1256" y="2365"/>
                    </a:lnTo>
                    <a:lnTo>
                      <a:pt x="1256" y="2512"/>
                    </a:lnTo>
                    <a:lnTo>
                      <a:pt x="1361" y="2470"/>
                    </a:lnTo>
                    <a:lnTo>
                      <a:pt x="1424" y="2491"/>
                    </a:lnTo>
                    <a:lnTo>
                      <a:pt x="1549" y="2303"/>
                    </a:lnTo>
                    <a:lnTo>
                      <a:pt x="1549" y="2219"/>
                    </a:lnTo>
                    <a:lnTo>
                      <a:pt x="1466" y="2177"/>
                    </a:lnTo>
                    <a:lnTo>
                      <a:pt x="1549" y="2072"/>
                    </a:lnTo>
                    <a:lnTo>
                      <a:pt x="1549" y="1947"/>
                    </a:lnTo>
                    <a:lnTo>
                      <a:pt x="1633" y="1947"/>
                    </a:lnTo>
                    <a:lnTo>
                      <a:pt x="1675" y="1884"/>
                    </a:lnTo>
                    <a:lnTo>
                      <a:pt x="1675" y="1633"/>
                    </a:lnTo>
                    <a:lnTo>
                      <a:pt x="1758" y="1570"/>
                    </a:lnTo>
                    <a:lnTo>
                      <a:pt x="1800" y="1466"/>
                    </a:lnTo>
                    <a:lnTo>
                      <a:pt x="1842" y="1633"/>
                    </a:lnTo>
                    <a:lnTo>
                      <a:pt x="1863" y="1696"/>
                    </a:lnTo>
                    <a:lnTo>
                      <a:pt x="1905" y="1570"/>
                    </a:lnTo>
                    <a:lnTo>
                      <a:pt x="1905" y="1466"/>
                    </a:lnTo>
                    <a:lnTo>
                      <a:pt x="1947" y="1424"/>
                    </a:lnTo>
                    <a:lnTo>
                      <a:pt x="1905" y="1256"/>
                    </a:lnTo>
                    <a:lnTo>
                      <a:pt x="1989" y="1131"/>
                    </a:lnTo>
                    <a:lnTo>
                      <a:pt x="1989" y="922"/>
                    </a:lnTo>
                    <a:lnTo>
                      <a:pt x="2093" y="796"/>
                    </a:lnTo>
                    <a:lnTo>
                      <a:pt x="2156" y="503"/>
                    </a:lnTo>
                    <a:lnTo>
                      <a:pt x="2198" y="398"/>
                    </a:lnTo>
                    <a:lnTo>
                      <a:pt x="2072" y="294"/>
                    </a:lnTo>
                    <a:lnTo>
                      <a:pt x="1947" y="294"/>
                    </a:lnTo>
                    <a:lnTo>
                      <a:pt x="1947" y="315"/>
                    </a:lnTo>
                    <a:lnTo>
                      <a:pt x="1884" y="419"/>
                    </a:lnTo>
                    <a:lnTo>
                      <a:pt x="1863" y="398"/>
                    </a:lnTo>
                    <a:lnTo>
                      <a:pt x="1800" y="398"/>
                    </a:lnTo>
                    <a:lnTo>
                      <a:pt x="1738" y="440"/>
                    </a:lnTo>
                    <a:lnTo>
                      <a:pt x="1675" y="503"/>
                    </a:lnTo>
                    <a:lnTo>
                      <a:pt x="1340" y="482"/>
                    </a:lnTo>
                    <a:lnTo>
                      <a:pt x="1256" y="524"/>
                    </a:lnTo>
                    <a:lnTo>
                      <a:pt x="1256" y="629"/>
                    </a:lnTo>
                    <a:lnTo>
                      <a:pt x="1173" y="545"/>
                    </a:lnTo>
                    <a:lnTo>
                      <a:pt x="1068" y="545"/>
                    </a:lnTo>
                    <a:lnTo>
                      <a:pt x="1005" y="608"/>
                    </a:lnTo>
                    <a:lnTo>
                      <a:pt x="901" y="524"/>
                    </a:lnTo>
                    <a:lnTo>
                      <a:pt x="733" y="398"/>
                    </a:lnTo>
                    <a:lnTo>
                      <a:pt x="524" y="294"/>
                    </a:lnTo>
                    <a:lnTo>
                      <a:pt x="524" y="106"/>
                    </a:lnTo>
                    <a:lnTo>
                      <a:pt x="482" y="168"/>
                    </a:lnTo>
                    <a:lnTo>
                      <a:pt x="440" y="210"/>
                    </a:lnTo>
                    <a:lnTo>
                      <a:pt x="377" y="126"/>
                    </a:lnTo>
                    <a:lnTo>
                      <a:pt x="273" y="85"/>
                    </a:lnTo>
                    <a:lnTo>
                      <a:pt x="1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0" name="Google Shape;2670;p76"/>
            <p:cNvGrpSpPr/>
            <p:nvPr/>
          </p:nvGrpSpPr>
          <p:grpSpPr>
            <a:xfrm>
              <a:off x="4824403" y="3421846"/>
              <a:ext cx="110132" cy="130647"/>
              <a:chOff x="5952300" y="3852150"/>
              <a:chExt cx="231225" cy="287200"/>
            </a:xfrm>
          </p:grpSpPr>
          <p:sp>
            <p:nvSpPr>
              <p:cNvPr id="2671" name="Google Shape;2671;p76"/>
              <p:cNvSpPr/>
              <p:nvPr/>
            </p:nvSpPr>
            <p:spPr>
              <a:xfrm>
                <a:off x="5952300" y="3996525"/>
                <a:ext cx="145450" cy="142825"/>
              </a:xfrm>
              <a:custGeom>
                <a:avLst/>
                <a:gdLst/>
                <a:ahLst/>
                <a:cxnLst/>
                <a:rect l="l" t="t" r="r" b="b"/>
                <a:pathLst>
                  <a:path w="5818" h="5713" extrusionOk="0">
                    <a:moveTo>
                      <a:pt x="5064" y="0"/>
                    </a:moveTo>
                    <a:lnTo>
                      <a:pt x="4918" y="105"/>
                    </a:lnTo>
                    <a:lnTo>
                      <a:pt x="4834" y="126"/>
                    </a:lnTo>
                    <a:lnTo>
                      <a:pt x="4729" y="209"/>
                    </a:lnTo>
                    <a:lnTo>
                      <a:pt x="4729" y="377"/>
                    </a:lnTo>
                    <a:lnTo>
                      <a:pt x="4625" y="628"/>
                    </a:lnTo>
                    <a:lnTo>
                      <a:pt x="4520" y="753"/>
                    </a:lnTo>
                    <a:lnTo>
                      <a:pt x="4457" y="774"/>
                    </a:lnTo>
                    <a:lnTo>
                      <a:pt x="4332" y="942"/>
                    </a:lnTo>
                    <a:lnTo>
                      <a:pt x="4290" y="1025"/>
                    </a:lnTo>
                    <a:lnTo>
                      <a:pt x="4185" y="1067"/>
                    </a:lnTo>
                    <a:lnTo>
                      <a:pt x="4081" y="1046"/>
                    </a:lnTo>
                    <a:lnTo>
                      <a:pt x="3976" y="1130"/>
                    </a:lnTo>
                    <a:lnTo>
                      <a:pt x="3934" y="1235"/>
                    </a:lnTo>
                    <a:lnTo>
                      <a:pt x="3934" y="1339"/>
                    </a:lnTo>
                    <a:lnTo>
                      <a:pt x="3892" y="1360"/>
                    </a:lnTo>
                    <a:lnTo>
                      <a:pt x="3788" y="1465"/>
                    </a:lnTo>
                    <a:lnTo>
                      <a:pt x="3788" y="1590"/>
                    </a:lnTo>
                    <a:lnTo>
                      <a:pt x="3725" y="1674"/>
                    </a:lnTo>
                    <a:lnTo>
                      <a:pt x="3704" y="1758"/>
                    </a:lnTo>
                    <a:lnTo>
                      <a:pt x="3495" y="2009"/>
                    </a:lnTo>
                    <a:lnTo>
                      <a:pt x="3286" y="2176"/>
                    </a:lnTo>
                    <a:lnTo>
                      <a:pt x="3160" y="2197"/>
                    </a:lnTo>
                    <a:lnTo>
                      <a:pt x="2993" y="2281"/>
                    </a:lnTo>
                    <a:lnTo>
                      <a:pt x="2993" y="2344"/>
                    </a:lnTo>
                    <a:lnTo>
                      <a:pt x="2888" y="2344"/>
                    </a:lnTo>
                    <a:lnTo>
                      <a:pt x="2679" y="2469"/>
                    </a:lnTo>
                    <a:lnTo>
                      <a:pt x="2512" y="2616"/>
                    </a:lnTo>
                    <a:lnTo>
                      <a:pt x="2407" y="2637"/>
                    </a:lnTo>
                    <a:lnTo>
                      <a:pt x="2198" y="2783"/>
                    </a:lnTo>
                    <a:lnTo>
                      <a:pt x="2156" y="2846"/>
                    </a:lnTo>
                    <a:lnTo>
                      <a:pt x="2219" y="2929"/>
                    </a:lnTo>
                    <a:lnTo>
                      <a:pt x="2219" y="3055"/>
                    </a:lnTo>
                    <a:lnTo>
                      <a:pt x="2114" y="2950"/>
                    </a:lnTo>
                    <a:lnTo>
                      <a:pt x="2093" y="2929"/>
                    </a:lnTo>
                    <a:lnTo>
                      <a:pt x="1988" y="2950"/>
                    </a:lnTo>
                    <a:lnTo>
                      <a:pt x="1884" y="2992"/>
                    </a:lnTo>
                    <a:lnTo>
                      <a:pt x="1821" y="2950"/>
                    </a:lnTo>
                    <a:lnTo>
                      <a:pt x="1737" y="2950"/>
                    </a:lnTo>
                    <a:lnTo>
                      <a:pt x="1570" y="3118"/>
                    </a:lnTo>
                    <a:lnTo>
                      <a:pt x="1507" y="3201"/>
                    </a:lnTo>
                    <a:lnTo>
                      <a:pt x="1361" y="3327"/>
                    </a:lnTo>
                    <a:lnTo>
                      <a:pt x="1277" y="3348"/>
                    </a:lnTo>
                    <a:lnTo>
                      <a:pt x="1172" y="3453"/>
                    </a:lnTo>
                    <a:lnTo>
                      <a:pt x="1151" y="3620"/>
                    </a:lnTo>
                    <a:lnTo>
                      <a:pt x="1110" y="3536"/>
                    </a:lnTo>
                    <a:lnTo>
                      <a:pt x="1068" y="3473"/>
                    </a:lnTo>
                    <a:lnTo>
                      <a:pt x="1005" y="3557"/>
                    </a:lnTo>
                    <a:lnTo>
                      <a:pt x="942" y="3620"/>
                    </a:lnTo>
                    <a:lnTo>
                      <a:pt x="942" y="3746"/>
                    </a:lnTo>
                    <a:lnTo>
                      <a:pt x="879" y="3787"/>
                    </a:lnTo>
                    <a:lnTo>
                      <a:pt x="838" y="3766"/>
                    </a:lnTo>
                    <a:lnTo>
                      <a:pt x="670" y="3955"/>
                    </a:lnTo>
                    <a:lnTo>
                      <a:pt x="628" y="3955"/>
                    </a:lnTo>
                    <a:lnTo>
                      <a:pt x="566" y="4038"/>
                    </a:lnTo>
                    <a:lnTo>
                      <a:pt x="566" y="4206"/>
                    </a:lnTo>
                    <a:lnTo>
                      <a:pt x="524" y="4269"/>
                    </a:lnTo>
                    <a:lnTo>
                      <a:pt x="461" y="4164"/>
                    </a:lnTo>
                    <a:lnTo>
                      <a:pt x="419" y="4164"/>
                    </a:lnTo>
                    <a:lnTo>
                      <a:pt x="377" y="4206"/>
                    </a:lnTo>
                    <a:lnTo>
                      <a:pt x="335" y="4248"/>
                    </a:lnTo>
                    <a:lnTo>
                      <a:pt x="252" y="4415"/>
                    </a:lnTo>
                    <a:lnTo>
                      <a:pt x="252" y="4478"/>
                    </a:lnTo>
                    <a:lnTo>
                      <a:pt x="335" y="4582"/>
                    </a:lnTo>
                    <a:lnTo>
                      <a:pt x="377" y="4624"/>
                    </a:lnTo>
                    <a:lnTo>
                      <a:pt x="335" y="4666"/>
                    </a:lnTo>
                    <a:lnTo>
                      <a:pt x="252" y="4666"/>
                    </a:lnTo>
                    <a:lnTo>
                      <a:pt x="126" y="4687"/>
                    </a:lnTo>
                    <a:lnTo>
                      <a:pt x="1" y="4813"/>
                    </a:lnTo>
                    <a:lnTo>
                      <a:pt x="43" y="4834"/>
                    </a:lnTo>
                    <a:lnTo>
                      <a:pt x="126" y="4834"/>
                    </a:lnTo>
                    <a:lnTo>
                      <a:pt x="43" y="4896"/>
                    </a:lnTo>
                    <a:lnTo>
                      <a:pt x="43" y="5001"/>
                    </a:lnTo>
                    <a:lnTo>
                      <a:pt x="126" y="5085"/>
                    </a:lnTo>
                    <a:lnTo>
                      <a:pt x="168" y="5106"/>
                    </a:lnTo>
                    <a:lnTo>
                      <a:pt x="315" y="5106"/>
                    </a:lnTo>
                    <a:lnTo>
                      <a:pt x="335" y="5147"/>
                    </a:lnTo>
                    <a:lnTo>
                      <a:pt x="356" y="5147"/>
                    </a:lnTo>
                    <a:lnTo>
                      <a:pt x="377" y="5085"/>
                    </a:lnTo>
                    <a:lnTo>
                      <a:pt x="440" y="5085"/>
                    </a:lnTo>
                    <a:lnTo>
                      <a:pt x="524" y="5126"/>
                    </a:lnTo>
                    <a:lnTo>
                      <a:pt x="566" y="5210"/>
                    </a:lnTo>
                    <a:lnTo>
                      <a:pt x="545" y="5252"/>
                    </a:lnTo>
                    <a:lnTo>
                      <a:pt x="587" y="5315"/>
                    </a:lnTo>
                    <a:lnTo>
                      <a:pt x="670" y="5315"/>
                    </a:lnTo>
                    <a:lnTo>
                      <a:pt x="733" y="5336"/>
                    </a:lnTo>
                    <a:lnTo>
                      <a:pt x="754" y="5461"/>
                    </a:lnTo>
                    <a:lnTo>
                      <a:pt x="859" y="5545"/>
                    </a:lnTo>
                    <a:lnTo>
                      <a:pt x="942" y="5608"/>
                    </a:lnTo>
                    <a:lnTo>
                      <a:pt x="838" y="5670"/>
                    </a:lnTo>
                    <a:lnTo>
                      <a:pt x="879" y="5670"/>
                    </a:lnTo>
                    <a:lnTo>
                      <a:pt x="1005" y="5629"/>
                    </a:lnTo>
                    <a:lnTo>
                      <a:pt x="1005" y="5670"/>
                    </a:lnTo>
                    <a:lnTo>
                      <a:pt x="1110" y="5712"/>
                    </a:lnTo>
                    <a:lnTo>
                      <a:pt x="1256" y="5670"/>
                    </a:lnTo>
                    <a:lnTo>
                      <a:pt x="1465" y="5608"/>
                    </a:lnTo>
                    <a:lnTo>
                      <a:pt x="1612" y="5461"/>
                    </a:lnTo>
                    <a:lnTo>
                      <a:pt x="1737" y="5419"/>
                    </a:lnTo>
                    <a:lnTo>
                      <a:pt x="1737" y="5357"/>
                    </a:lnTo>
                    <a:lnTo>
                      <a:pt x="1716" y="5252"/>
                    </a:lnTo>
                    <a:lnTo>
                      <a:pt x="1800" y="5315"/>
                    </a:lnTo>
                    <a:lnTo>
                      <a:pt x="1779" y="5398"/>
                    </a:lnTo>
                    <a:lnTo>
                      <a:pt x="1905" y="5336"/>
                    </a:lnTo>
                    <a:lnTo>
                      <a:pt x="1926" y="5210"/>
                    </a:lnTo>
                    <a:lnTo>
                      <a:pt x="2009" y="5106"/>
                    </a:lnTo>
                    <a:lnTo>
                      <a:pt x="2198" y="5022"/>
                    </a:lnTo>
                    <a:lnTo>
                      <a:pt x="2323" y="5022"/>
                    </a:lnTo>
                    <a:lnTo>
                      <a:pt x="2365" y="5001"/>
                    </a:lnTo>
                    <a:lnTo>
                      <a:pt x="2365" y="4959"/>
                    </a:lnTo>
                    <a:lnTo>
                      <a:pt x="2260" y="4959"/>
                    </a:lnTo>
                    <a:lnTo>
                      <a:pt x="2323" y="4938"/>
                    </a:lnTo>
                    <a:lnTo>
                      <a:pt x="2344" y="4917"/>
                    </a:lnTo>
                    <a:lnTo>
                      <a:pt x="2323" y="4896"/>
                    </a:lnTo>
                    <a:lnTo>
                      <a:pt x="2449" y="4729"/>
                    </a:lnTo>
                    <a:lnTo>
                      <a:pt x="2532" y="4582"/>
                    </a:lnTo>
                    <a:lnTo>
                      <a:pt x="2574" y="4415"/>
                    </a:lnTo>
                    <a:lnTo>
                      <a:pt x="2658" y="4310"/>
                    </a:lnTo>
                    <a:lnTo>
                      <a:pt x="2930" y="4143"/>
                    </a:lnTo>
                    <a:lnTo>
                      <a:pt x="2972" y="4038"/>
                    </a:lnTo>
                    <a:lnTo>
                      <a:pt x="2993" y="3913"/>
                    </a:lnTo>
                    <a:lnTo>
                      <a:pt x="3097" y="3746"/>
                    </a:lnTo>
                    <a:lnTo>
                      <a:pt x="3160" y="3641"/>
                    </a:lnTo>
                    <a:lnTo>
                      <a:pt x="3181" y="3536"/>
                    </a:lnTo>
                    <a:lnTo>
                      <a:pt x="3265" y="3432"/>
                    </a:lnTo>
                    <a:lnTo>
                      <a:pt x="3369" y="3369"/>
                    </a:lnTo>
                    <a:lnTo>
                      <a:pt x="3390" y="3264"/>
                    </a:lnTo>
                    <a:lnTo>
                      <a:pt x="3474" y="3348"/>
                    </a:lnTo>
                    <a:lnTo>
                      <a:pt x="3516" y="3348"/>
                    </a:lnTo>
                    <a:lnTo>
                      <a:pt x="3558" y="3243"/>
                    </a:lnTo>
                    <a:lnTo>
                      <a:pt x="3662" y="3243"/>
                    </a:lnTo>
                    <a:lnTo>
                      <a:pt x="3725" y="3222"/>
                    </a:lnTo>
                    <a:lnTo>
                      <a:pt x="3788" y="3139"/>
                    </a:lnTo>
                    <a:lnTo>
                      <a:pt x="3788" y="3034"/>
                    </a:lnTo>
                    <a:lnTo>
                      <a:pt x="3704" y="2950"/>
                    </a:lnTo>
                    <a:lnTo>
                      <a:pt x="3704" y="2950"/>
                    </a:lnTo>
                    <a:lnTo>
                      <a:pt x="3809" y="3013"/>
                    </a:lnTo>
                    <a:lnTo>
                      <a:pt x="3830" y="3139"/>
                    </a:lnTo>
                    <a:lnTo>
                      <a:pt x="3892" y="3139"/>
                    </a:lnTo>
                    <a:lnTo>
                      <a:pt x="3976" y="3118"/>
                    </a:lnTo>
                    <a:lnTo>
                      <a:pt x="3976" y="3055"/>
                    </a:lnTo>
                    <a:lnTo>
                      <a:pt x="4039" y="3013"/>
                    </a:lnTo>
                    <a:lnTo>
                      <a:pt x="4123" y="3034"/>
                    </a:lnTo>
                    <a:lnTo>
                      <a:pt x="4123" y="3097"/>
                    </a:lnTo>
                    <a:lnTo>
                      <a:pt x="4018" y="3139"/>
                    </a:lnTo>
                    <a:lnTo>
                      <a:pt x="4123" y="3139"/>
                    </a:lnTo>
                    <a:lnTo>
                      <a:pt x="4227" y="3160"/>
                    </a:lnTo>
                    <a:lnTo>
                      <a:pt x="4248" y="3118"/>
                    </a:lnTo>
                    <a:lnTo>
                      <a:pt x="4248" y="3034"/>
                    </a:lnTo>
                    <a:lnTo>
                      <a:pt x="4290" y="2992"/>
                    </a:lnTo>
                    <a:lnTo>
                      <a:pt x="4311" y="3013"/>
                    </a:lnTo>
                    <a:lnTo>
                      <a:pt x="4311" y="3139"/>
                    </a:lnTo>
                    <a:lnTo>
                      <a:pt x="4332" y="3160"/>
                    </a:lnTo>
                    <a:lnTo>
                      <a:pt x="4395" y="3118"/>
                    </a:lnTo>
                    <a:lnTo>
                      <a:pt x="4416" y="2950"/>
                    </a:lnTo>
                    <a:lnTo>
                      <a:pt x="4353" y="2867"/>
                    </a:lnTo>
                    <a:lnTo>
                      <a:pt x="4290" y="2867"/>
                    </a:lnTo>
                    <a:lnTo>
                      <a:pt x="4311" y="2825"/>
                    </a:lnTo>
                    <a:lnTo>
                      <a:pt x="4311" y="2699"/>
                    </a:lnTo>
                    <a:lnTo>
                      <a:pt x="4332" y="2511"/>
                    </a:lnTo>
                    <a:lnTo>
                      <a:pt x="4416" y="2490"/>
                    </a:lnTo>
                    <a:lnTo>
                      <a:pt x="4562" y="2427"/>
                    </a:lnTo>
                    <a:lnTo>
                      <a:pt x="4750" y="2323"/>
                    </a:lnTo>
                    <a:lnTo>
                      <a:pt x="4771" y="2260"/>
                    </a:lnTo>
                    <a:lnTo>
                      <a:pt x="4918" y="2093"/>
                    </a:lnTo>
                    <a:lnTo>
                      <a:pt x="4918" y="1988"/>
                    </a:lnTo>
                    <a:lnTo>
                      <a:pt x="5043" y="1862"/>
                    </a:lnTo>
                    <a:lnTo>
                      <a:pt x="5127" y="1883"/>
                    </a:lnTo>
                    <a:lnTo>
                      <a:pt x="5127" y="1821"/>
                    </a:lnTo>
                    <a:lnTo>
                      <a:pt x="5336" y="1632"/>
                    </a:lnTo>
                    <a:lnTo>
                      <a:pt x="5336" y="1549"/>
                    </a:lnTo>
                    <a:lnTo>
                      <a:pt x="5650" y="1277"/>
                    </a:lnTo>
                    <a:lnTo>
                      <a:pt x="5755" y="1235"/>
                    </a:lnTo>
                    <a:lnTo>
                      <a:pt x="5692" y="1214"/>
                    </a:lnTo>
                    <a:lnTo>
                      <a:pt x="5671" y="1109"/>
                    </a:lnTo>
                    <a:lnTo>
                      <a:pt x="5608" y="1005"/>
                    </a:lnTo>
                    <a:lnTo>
                      <a:pt x="5650" y="900"/>
                    </a:lnTo>
                    <a:lnTo>
                      <a:pt x="5671" y="774"/>
                    </a:lnTo>
                    <a:lnTo>
                      <a:pt x="5692" y="816"/>
                    </a:lnTo>
                    <a:lnTo>
                      <a:pt x="5797" y="649"/>
                    </a:lnTo>
                    <a:lnTo>
                      <a:pt x="5713" y="691"/>
                    </a:lnTo>
                    <a:lnTo>
                      <a:pt x="5650" y="691"/>
                    </a:lnTo>
                    <a:lnTo>
                      <a:pt x="5755" y="628"/>
                    </a:lnTo>
                    <a:lnTo>
                      <a:pt x="5817" y="502"/>
                    </a:lnTo>
                    <a:lnTo>
                      <a:pt x="5797" y="502"/>
                    </a:lnTo>
                    <a:lnTo>
                      <a:pt x="5797" y="419"/>
                    </a:lnTo>
                    <a:lnTo>
                      <a:pt x="5713" y="419"/>
                    </a:lnTo>
                    <a:lnTo>
                      <a:pt x="5650" y="544"/>
                    </a:lnTo>
                    <a:lnTo>
                      <a:pt x="5671" y="586"/>
                    </a:lnTo>
                    <a:lnTo>
                      <a:pt x="5713" y="607"/>
                    </a:lnTo>
                    <a:lnTo>
                      <a:pt x="5608" y="649"/>
                    </a:lnTo>
                    <a:lnTo>
                      <a:pt x="5566" y="607"/>
                    </a:lnTo>
                    <a:lnTo>
                      <a:pt x="5566" y="544"/>
                    </a:lnTo>
                    <a:lnTo>
                      <a:pt x="5504" y="544"/>
                    </a:lnTo>
                    <a:lnTo>
                      <a:pt x="5441" y="523"/>
                    </a:lnTo>
                    <a:lnTo>
                      <a:pt x="5378" y="586"/>
                    </a:lnTo>
                    <a:lnTo>
                      <a:pt x="5294" y="691"/>
                    </a:lnTo>
                    <a:lnTo>
                      <a:pt x="5232" y="628"/>
                    </a:lnTo>
                    <a:lnTo>
                      <a:pt x="5169" y="481"/>
                    </a:lnTo>
                    <a:lnTo>
                      <a:pt x="5232" y="440"/>
                    </a:lnTo>
                    <a:lnTo>
                      <a:pt x="5273" y="377"/>
                    </a:lnTo>
                    <a:lnTo>
                      <a:pt x="5273" y="314"/>
                    </a:lnTo>
                    <a:lnTo>
                      <a:pt x="5252" y="293"/>
                    </a:lnTo>
                    <a:lnTo>
                      <a:pt x="5273" y="251"/>
                    </a:lnTo>
                    <a:lnTo>
                      <a:pt x="5232" y="209"/>
                    </a:lnTo>
                    <a:lnTo>
                      <a:pt x="5169" y="251"/>
                    </a:lnTo>
                    <a:lnTo>
                      <a:pt x="5127" y="230"/>
                    </a:lnTo>
                    <a:lnTo>
                      <a:pt x="5064" y="188"/>
                    </a:lnTo>
                    <a:lnTo>
                      <a:pt x="5085" y="105"/>
                    </a:lnTo>
                    <a:lnTo>
                      <a:pt x="51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76"/>
              <p:cNvSpPr/>
              <p:nvPr/>
            </p:nvSpPr>
            <p:spPr>
              <a:xfrm>
                <a:off x="6101375" y="3852150"/>
                <a:ext cx="82150" cy="171075"/>
              </a:xfrm>
              <a:custGeom>
                <a:avLst/>
                <a:gdLst/>
                <a:ahLst/>
                <a:cxnLst/>
                <a:rect l="l" t="t" r="r" b="b"/>
                <a:pathLst>
                  <a:path w="3286" h="6843" extrusionOk="0">
                    <a:moveTo>
                      <a:pt x="880" y="0"/>
                    </a:moveTo>
                    <a:lnTo>
                      <a:pt x="796" y="21"/>
                    </a:lnTo>
                    <a:lnTo>
                      <a:pt x="650" y="21"/>
                    </a:lnTo>
                    <a:lnTo>
                      <a:pt x="650" y="42"/>
                    </a:lnTo>
                    <a:lnTo>
                      <a:pt x="733" y="126"/>
                    </a:lnTo>
                    <a:lnTo>
                      <a:pt x="859" y="440"/>
                    </a:lnTo>
                    <a:lnTo>
                      <a:pt x="859" y="544"/>
                    </a:lnTo>
                    <a:lnTo>
                      <a:pt x="859" y="733"/>
                    </a:lnTo>
                    <a:lnTo>
                      <a:pt x="796" y="774"/>
                    </a:lnTo>
                    <a:lnTo>
                      <a:pt x="754" y="774"/>
                    </a:lnTo>
                    <a:lnTo>
                      <a:pt x="754" y="795"/>
                    </a:lnTo>
                    <a:lnTo>
                      <a:pt x="796" y="1046"/>
                    </a:lnTo>
                    <a:lnTo>
                      <a:pt x="838" y="1067"/>
                    </a:lnTo>
                    <a:lnTo>
                      <a:pt x="942" y="1026"/>
                    </a:lnTo>
                    <a:lnTo>
                      <a:pt x="1047" y="1026"/>
                    </a:lnTo>
                    <a:lnTo>
                      <a:pt x="963" y="1046"/>
                    </a:lnTo>
                    <a:lnTo>
                      <a:pt x="880" y="1151"/>
                    </a:lnTo>
                    <a:lnTo>
                      <a:pt x="901" y="1277"/>
                    </a:lnTo>
                    <a:lnTo>
                      <a:pt x="984" y="1444"/>
                    </a:lnTo>
                    <a:lnTo>
                      <a:pt x="1005" y="1716"/>
                    </a:lnTo>
                    <a:lnTo>
                      <a:pt x="1005" y="1904"/>
                    </a:lnTo>
                    <a:lnTo>
                      <a:pt x="1005" y="2030"/>
                    </a:lnTo>
                    <a:lnTo>
                      <a:pt x="1068" y="2009"/>
                    </a:lnTo>
                    <a:lnTo>
                      <a:pt x="1089" y="1904"/>
                    </a:lnTo>
                    <a:lnTo>
                      <a:pt x="1068" y="1821"/>
                    </a:lnTo>
                    <a:lnTo>
                      <a:pt x="1089" y="1800"/>
                    </a:lnTo>
                    <a:lnTo>
                      <a:pt x="1152" y="1842"/>
                    </a:lnTo>
                    <a:lnTo>
                      <a:pt x="1152" y="1967"/>
                    </a:lnTo>
                    <a:lnTo>
                      <a:pt x="1194" y="1967"/>
                    </a:lnTo>
                    <a:lnTo>
                      <a:pt x="1214" y="1904"/>
                    </a:lnTo>
                    <a:lnTo>
                      <a:pt x="1194" y="1842"/>
                    </a:lnTo>
                    <a:lnTo>
                      <a:pt x="1214" y="1842"/>
                    </a:lnTo>
                    <a:lnTo>
                      <a:pt x="1256" y="1925"/>
                    </a:lnTo>
                    <a:lnTo>
                      <a:pt x="1173" y="2030"/>
                    </a:lnTo>
                    <a:lnTo>
                      <a:pt x="1152" y="2134"/>
                    </a:lnTo>
                    <a:lnTo>
                      <a:pt x="1152" y="2197"/>
                    </a:lnTo>
                    <a:lnTo>
                      <a:pt x="1110" y="2218"/>
                    </a:lnTo>
                    <a:lnTo>
                      <a:pt x="1068" y="2134"/>
                    </a:lnTo>
                    <a:lnTo>
                      <a:pt x="1005" y="2134"/>
                    </a:lnTo>
                    <a:lnTo>
                      <a:pt x="1047" y="2323"/>
                    </a:lnTo>
                    <a:lnTo>
                      <a:pt x="1110" y="2532"/>
                    </a:lnTo>
                    <a:lnTo>
                      <a:pt x="1173" y="2553"/>
                    </a:lnTo>
                    <a:lnTo>
                      <a:pt x="1194" y="2532"/>
                    </a:lnTo>
                    <a:lnTo>
                      <a:pt x="1256" y="2616"/>
                    </a:lnTo>
                    <a:lnTo>
                      <a:pt x="1256" y="2658"/>
                    </a:lnTo>
                    <a:lnTo>
                      <a:pt x="1298" y="2699"/>
                    </a:lnTo>
                    <a:lnTo>
                      <a:pt x="1194" y="2762"/>
                    </a:lnTo>
                    <a:lnTo>
                      <a:pt x="1194" y="2825"/>
                    </a:lnTo>
                    <a:lnTo>
                      <a:pt x="1214" y="2867"/>
                    </a:lnTo>
                    <a:lnTo>
                      <a:pt x="1194" y="2950"/>
                    </a:lnTo>
                    <a:lnTo>
                      <a:pt x="1110" y="3139"/>
                    </a:lnTo>
                    <a:lnTo>
                      <a:pt x="1152" y="3243"/>
                    </a:lnTo>
                    <a:lnTo>
                      <a:pt x="1089" y="3264"/>
                    </a:lnTo>
                    <a:lnTo>
                      <a:pt x="1173" y="3348"/>
                    </a:lnTo>
                    <a:lnTo>
                      <a:pt x="1152" y="3369"/>
                    </a:lnTo>
                    <a:lnTo>
                      <a:pt x="1068" y="3369"/>
                    </a:lnTo>
                    <a:lnTo>
                      <a:pt x="1005" y="3474"/>
                    </a:lnTo>
                    <a:lnTo>
                      <a:pt x="1005" y="3536"/>
                    </a:lnTo>
                    <a:lnTo>
                      <a:pt x="1068" y="3599"/>
                    </a:lnTo>
                    <a:lnTo>
                      <a:pt x="1005" y="3641"/>
                    </a:lnTo>
                    <a:lnTo>
                      <a:pt x="942" y="3641"/>
                    </a:lnTo>
                    <a:lnTo>
                      <a:pt x="880" y="3767"/>
                    </a:lnTo>
                    <a:lnTo>
                      <a:pt x="796" y="4164"/>
                    </a:lnTo>
                    <a:lnTo>
                      <a:pt x="796" y="4269"/>
                    </a:lnTo>
                    <a:lnTo>
                      <a:pt x="733" y="4331"/>
                    </a:lnTo>
                    <a:lnTo>
                      <a:pt x="629" y="4331"/>
                    </a:lnTo>
                    <a:lnTo>
                      <a:pt x="545" y="4290"/>
                    </a:lnTo>
                    <a:lnTo>
                      <a:pt x="419" y="4311"/>
                    </a:lnTo>
                    <a:lnTo>
                      <a:pt x="210" y="4415"/>
                    </a:lnTo>
                    <a:lnTo>
                      <a:pt x="106" y="4520"/>
                    </a:lnTo>
                    <a:lnTo>
                      <a:pt x="64" y="4645"/>
                    </a:lnTo>
                    <a:lnTo>
                      <a:pt x="106" y="4834"/>
                    </a:lnTo>
                    <a:lnTo>
                      <a:pt x="210" y="4917"/>
                    </a:lnTo>
                    <a:lnTo>
                      <a:pt x="357" y="5022"/>
                    </a:lnTo>
                    <a:lnTo>
                      <a:pt x="440" y="5168"/>
                    </a:lnTo>
                    <a:lnTo>
                      <a:pt x="587" y="5231"/>
                    </a:lnTo>
                    <a:lnTo>
                      <a:pt x="650" y="5273"/>
                    </a:lnTo>
                    <a:lnTo>
                      <a:pt x="670" y="5545"/>
                    </a:lnTo>
                    <a:lnTo>
                      <a:pt x="691" y="5566"/>
                    </a:lnTo>
                    <a:lnTo>
                      <a:pt x="670" y="5587"/>
                    </a:lnTo>
                    <a:lnTo>
                      <a:pt x="670" y="5733"/>
                    </a:lnTo>
                    <a:lnTo>
                      <a:pt x="629" y="5838"/>
                    </a:lnTo>
                    <a:lnTo>
                      <a:pt x="378" y="6110"/>
                    </a:lnTo>
                    <a:lnTo>
                      <a:pt x="231" y="6277"/>
                    </a:lnTo>
                    <a:lnTo>
                      <a:pt x="43" y="6424"/>
                    </a:lnTo>
                    <a:lnTo>
                      <a:pt x="1" y="6508"/>
                    </a:lnTo>
                    <a:lnTo>
                      <a:pt x="22" y="6549"/>
                    </a:lnTo>
                    <a:lnTo>
                      <a:pt x="126" y="6591"/>
                    </a:lnTo>
                    <a:lnTo>
                      <a:pt x="147" y="6528"/>
                    </a:lnTo>
                    <a:lnTo>
                      <a:pt x="210" y="6528"/>
                    </a:lnTo>
                    <a:lnTo>
                      <a:pt x="210" y="6612"/>
                    </a:lnTo>
                    <a:lnTo>
                      <a:pt x="210" y="6675"/>
                    </a:lnTo>
                    <a:lnTo>
                      <a:pt x="231" y="6696"/>
                    </a:lnTo>
                    <a:lnTo>
                      <a:pt x="273" y="6675"/>
                    </a:lnTo>
                    <a:lnTo>
                      <a:pt x="315" y="6717"/>
                    </a:lnTo>
                    <a:lnTo>
                      <a:pt x="315" y="6800"/>
                    </a:lnTo>
                    <a:lnTo>
                      <a:pt x="336" y="6842"/>
                    </a:lnTo>
                    <a:lnTo>
                      <a:pt x="419" y="6821"/>
                    </a:lnTo>
                    <a:lnTo>
                      <a:pt x="629" y="6675"/>
                    </a:lnTo>
                    <a:lnTo>
                      <a:pt x="796" y="6528"/>
                    </a:lnTo>
                    <a:lnTo>
                      <a:pt x="984" y="6361"/>
                    </a:lnTo>
                    <a:lnTo>
                      <a:pt x="1152" y="6173"/>
                    </a:lnTo>
                    <a:lnTo>
                      <a:pt x="1319" y="5901"/>
                    </a:lnTo>
                    <a:lnTo>
                      <a:pt x="1424" y="5859"/>
                    </a:lnTo>
                    <a:lnTo>
                      <a:pt x="1507" y="5859"/>
                    </a:lnTo>
                    <a:lnTo>
                      <a:pt x="1570" y="5775"/>
                    </a:lnTo>
                    <a:lnTo>
                      <a:pt x="1570" y="5691"/>
                    </a:lnTo>
                    <a:lnTo>
                      <a:pt x="1612" y="5650"/>
                    </a:lnTo>
                    <a:lnTo>
                      <a:pt x="1717" y="5587"/>
                    </a:lnTo>
                    <a:lnTo>
                      <a:pt x="1800" y="5357"/>
                    </a:lnTo>
                    <a:lnTo>
                      <a:pt x="1905" y="5210"/>
                    </a:lnTo>
                    <a:lnTo>
                      <a:pt x="1905" y="5147"/>
                    </a:lnTo>
                    <a:lnTo>
                      <a:pt x="1989" y="5106"/>
                    </a:lnTo>
                    <a:lnTo>
                      <a:pt x="1884" y="4980"/>
                    </a:lnTo>
                    <a:lnTo>
                      <a:pt x="1717" y="4980"/>
                    </a:lnTo>
                    <a:lnTo>
                      <a:pt x="1800" y="4938"/>
                    </a:lnTo>
                    <a:lnTo>
                      <a:pt x="1884" y="4917"/>
                    </a:lnTo>
                    <a:lnTo>
                      <a:pt x="2114" y="4624"/>
                    </a:lnTo>
                    <a:lnTo>
                      <a:pt x="2240" y="4603"/>
                    </a:lnTo>
                    <a:lnTo>
                      <a:pt x="2428" y="4624"/>
                    </a:lnTo>
                    <a:lnTo>
                      <a:pt x="2512" y="4624"/>
                    </a:lnTo>
                    <a:lnTo>
                      <a:pt x="2512" y="4708"/>
                    </a:lnTo>
                    <a:lnTo>
                      <a:pt x="2512" y="4792"/>
                    </a:lnTo>
                    <a:lnTo>
                      <a:pt x="2616" y="4708"/>
                    </a:lnTo>
                    <a:lnTo>
                      <a:pt x="2679" y="4645"/>
                    </a:lnTo>
                    <a:lnTo>
                      <a:pt x="2533" y="4603"/>
                    </a:lnTo>
                    <a:lnTo>
                      <a:pt x="2554" y="4499"/>
                    </a:lnTo>
                    <a:lnTo>
                      <a:pt x="2637" y="4311"/>
                    </a:lnTo>
                    <a:lnTo>
                      <a:pt x="2679" y="4227"/>
                    </a:lnTo>
                    <a:lnTo>
                      <a:pt x="2784" y="4227"/>
                    </a:lnTo>
                    <a:lnTo>
                      <a:pt x="2826" y="4290"/>
                    </a:lnTo>
                    <a:lnTo>
                      <a:pt x="2867" y="4227"/>
                    </a:lnTo>
                    <a:lnTo>
                      <a:pt x="2930" y="4122"/>
                    </a:lnTo>
                    <a:lnTo>
                      <a:pt x="3077" y="3892"/>
                    </a:lnTo>
                    <a:lnTo>
                      <a:pt x="3077" y="3808"/>
                    </a:lnTo>
                    <a:lnTo>
                      <a:pt x="3077" y="3746"/>
                    </a:lnTo>
                    <a:lnTo>
                      <a:pt x="3098" y="3599"/>
                    </a:lnTo>
                    <a:lnTo>
                      <a:pt x="3202" y="3495"/>
                    </a:lnTo>
                    <a:lnTo>
                      <a:pt x="3286" y="3453"/>
                    </a:lnTo>
                    <a:lnTo>
                      <a:pt x="3286" y="3411"/>
                    </a:lnTo>
                    <a:lnTo>
                      <a:pt x="3160" y="3369"/>
                    </a:lnTo>
                    <a:lnTo>
                      <a:pt x="3098" y="3285"/>
                    </a:lnTo>
                    <a:lnTo>
                      <a:pt x="3139" y="3285"/>
                    </a:lnTo>
                    <a:lnTo>
                      <a:pt x="3160" y="3243"/>
                    </a:lnTo>
                    <a:lnTo>
                      <a:pt x="3035" y="3222"/>
                    </a:lnTo>
                    <a:lnTo>
                      <a:pt x="2888" y="3327"/>
                    </a:lnTo>
                    <a:lnTo>
                      <a:pt x="2679" y="3536"/>
                    </a:lnTo>
                    <a:lnTo>
                      <a:pt x="2554" y="3536"/>
                    </a:lnTo>
                    <a:lnTo>
                      <a:pt x="2470" y="3578"/>
                    </a:lnTo>
                    <a:lnTo>
                      <a:pt x="2365" y="3536"/>
                    </a:lnTo>
                    <a:lnTo>
                      <a:pt x="2135" y="3285"/>
                    </a:lnTo>
                    <a:lnTo>
                      <a:pt x="2051" y="3285"/>
                    </a:lnTo>
                    <a:lnTo>
                      <a:pt x="1989" y="3181"/>
                    </a:lnTo>
                    <a:lnTo>
                      <a:pt x="1947" y="3118"/>
                    </a:lnTo>
                    <a:lnTo>
                      <a:pt x="2010" y="3034"/>
                    </a:lnTo>
                    <a:lnTo>
                      <a:pt x="2030" y="2888"/>
                    </a:lnTo>
                    <a:lnTo>
                      <a:pt x="1926" y="2720"/>
                    </a:lnTo>
                    <a:lnTo>
                      <a:pt x="1926" y="2637"/>
                    </a:lnTo>
                    <a:lnTo>
                      <a:pt x="1905" y="2595"/>
                    </a:lnTo>
                    <a:lnTo>
                      <a:pt x="1905" y="2448"/>
                    </a:lnTo>
                    <a:lnTo>
                      <a:pt x="1947" y="2365"/>
                    </a:lnTo>
                    <a:lnTo>
                      <a:pt x="1884" y="2365"/>
                    </a:lnTo>
                    <a:lnTo>
                      <a:pt x="1884" y="2239"/>
                    </a:lnTo>
                    <a:lnTo>
                      <a:pt x="1842" y="2176"/>
                    </a:lnTo>
                    <a:lnTo>
                      <a:pt x="1800" y="2197"/>
                    </a:lnTo>
                    <a:lnTo>
                      <a:pt x="1717" y="2134"/>
                    </a:lnTo>
                    <a:lnTo>
                      <a:pt x="1675" y="2197"/>
                    </a:lnTo>
                    <a:lnTo>
                      <a:pt x="1779" y="2281"/>
                    </a:lnTo>
                    <a:lnTo>
                      <a:pt x="1738" y="2365"/>
                    </a:lnTo>
                    <a:lnTo>
                      <a:pt x="1779" y="2427"/>
                    </a:lnTo>
                    <a:lnTo>
                      <a:pt x="1696" y="2511"/>
                    </a:lnTo>
                    <a:lnTo>
                      <a:pt x="1696" y="2595"/>
                    </a:lnTo>
                    <a:lnTo>
                      <a:pt x="1779" y="2699"/>
                    </a:lnTo>
                    <a:lnTo>
                      <a:pt x="1779" y="2741"/>
                    </a:lnTo>
                    <a:lnTo>
                      <a:pt x="1675" y="2762"/>
                    </a:lnTo>
                    <a:lnTo>
                      <a:pt x="1612" y="2720"/>
                    </a:lnTo>
                    <a:lnTo>
                      <a:pt x="1591" y="2616"/>
                    </a:lnTo>
                    <a:lnTo>
                      <a:pt x="1486" y="2595"/>
                    </a:lnTo>
                    <a:lnTo>
                      <a:pt x="1486" y="2532"/>
                    </a:lnTo>
                    <a:lnTo>
                      <a:pt x="1382" y="2511"/>
                    </a:lnTo>
                    <a:lnTo>
                      <a:pt x="1319" y="2511"/>
                    </a:lnTo>
                    <a:lnTo>
                      <a:pt x="1298" y="2448"/>
                    </a:lnTo>
                    <a:lnTo>
                      <a:pt x="1403" y="2406"/>
                    </a:lnTo>
                    <a:lnTo>
                      <a:pt x="1424" y="2323"/>
                    </a:lnTo>
                    <a:lnTo>
                      <a:pt x="1319" y="2239"/>
                    </a:lnTo>
                    <a:lnTo>
                      <a:pt x="1403" y="2114"/>
                    </a:lnTo>
                    <a:lnTo>
                      <a:pt x="1486" y="2093"/>
                    </a:lnTo>
                    <a:lnTo>
                      <a:pt x="1507" y="1988"/>
                    </a:lnTo>
                    <a:lnTo>
                      <a:pt x="1486" y="1904"/>
                    </a:lnTo>
                    <a:lnTo>
                      <a:pt x="1507" y="1821"/>
                    </a:lnTo>
                    <a:lnTo>
                      <a:pt x="1466" y="1758"/>
                    </a:lnTo>
                    <a:lnTo>
                      <a:pt x="1486" y="1611"/>
                    </a:lnTo>
                    <a:lnTo>
                      <a:pt x="1361" y="1507"/>
                    </a:lnTo>
                    <a:lnTo>
                      <a:pt x="1361" y="1465"/>
                    </a:lnTo>
                    <a:lnTo>
                      <a:pt x="1424" y="1507"/>
                    </a:lnTo>
                    <a:lnTo>
                      <a:pt x="1528" y="1486"/>
                    </a:lnTo>
                    <a:lnTo>
                      <a:pt x="1570" y="1360"/>
                    </a:lnTo>
                    <a:lnTo>
                      <a:pt x="1591" y="1318"/>
                    </a:lnTo>
                    <a:lnTo>
                      <a:pt x="1591" y="1151"/>
                    </a:lnTo>
                    <a:lnTo>
                      <a:pt x="1570" y="1026"/>
                    </a:lnTo>
                    <a:lnTo>
                      <a:pt x="1570" y="921"/>
                    </a:lnTo>
                    <a:lnTo>
                      <a:pt x="1507" y="942"/>
                    </a:lnTo>
                    <a:lnTo>
                      <a:pt x="1382" y="984"/>
                    </a:lnTo>
                    <a:lnTo>
                      <a:pt x="1277" y="879"/>
                    </a:lnTo>
                    <a:lnTo>
                      <a:pt x="1361" y="837"/>
                    </a:lnTo>
                    <a:lnTo>
                      <a:pt x="1277" y="774"/>
                    </a:lnTo>
                    <a:lnTo>
                      <a:pt x="1214" y="754"/>
                    </a:lnTo>
                    <a:lnTo>
                      <a:pt x="1277" y="712"/>
                    </a:lnTo>
                    <a:lnTo>
                      <a:pt x="1361" y="649"/>
                    </a:lnTo>
                    <a:lnTo>
                      <a:pt x="1361" y="607"/>
                    </a:lnTo>
                    <a:lnTo>
                      <a:pt x="1256" y="565"/>
                    </a:lnTo>
                    <a:lnTo>
                      <a:pt x="1173" y="502"/>
                    </a:lnTo>
                    <a:lnTo>
                      <a:pt x="1089" y="544"/>
                    </a:lnTo>
                    <a:lnTo>
                      <a:pt x="1089" y="440"/>
                    </a:lnTo>
                    <a:lnTo>
                      <a:pt x="1110" y="440"/>
                    </a:lnTo>
                    <a:lnTo>
                      <a:pt x="1173" y="356"/>
                    </a:lnTo>
                    <a:lnTo>
                      <a:pt x="1110" y="356"/>
                    </a:lnTo>
                    <a:lnTo>
                      <a:pt x="1047" y="398"/>
                    </a:lnTo>
                    <a:lnTo>
                      <a:pt x="1047" y="461"/>
                    </a:lnTo>
                    <a:lnTo>
                      <a:pt x="1005" y="544"/>
                    </a:lnTo>
                    <a:lnTo>
                      <a:pt x="942" y="523"/>
                    </a:lnTo>
                    <a:lnTo>
                      <a:pt x="963" y="419"/>
                    </a:lnTo>
                    <a:lnTo>
                      <a:pt x="901" y="335"/>
                    </a:lnTo>
                    <a:lnTo>
                      <a:pt x="880" y="209"/>
                    </a:lnTo>
                    <a:lnTo>
                      <a:pt x="880" y="105"/>
                    </a:lnTo>
                    <a:lnTo>
                      <a:pt x="880" y="42"/>
                    </a:lnTo>
                    <a:lnTo>
                      <a:pt x="942" y="42"/>
                    </a:lnTo>
                    <a:lnTo>
                      <a:pt x="8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73" name="Google Shape;2673;p76"/>
            <p:cNvSpPr/>
            <p:nvPr/>
          </p:nvSpPr>
          <p:spPr>
            <a:xfrm>
              <a:off x="3608564" y="2619698"/>
              <a:ext cx="60550" cy="35232"/>
            </a:xfrm>
            <a:custGeom>
              <a:avLst/>
              <a:gdLst/>
              <a:ahLst/>
              <a:cxnLst/>
              <a:rect l="l" t="t" r="r" b="b"/>
              <a:pathLst>
                <a:path w="5085" h="3098" extrusionOk="0">
                  <a:moveTo>
                    <a:pt x="900" y="1"/>
                  </a:moveTo>
                  <a:lnTo>
                    <a:pt x="733" y="22"/>
                  </a:lnTo>
                  <a:lnTo>
                    <a:pt x="733" y="64"/>
                  </a:lnTo>
                  <a:lnTo>
                    <a:pt x="775" y="126"/>
                  </a:lnTo>
                  <a:lnTo>
                    <a:pt x="837" y="126"/>
                  </a:lnTo>
                  <a:lnTo>
                    <a:pt x="858" y="64"/>
                  </a:lnTo>
                  <a:lnTo>
                    <a:pt x="942" y="64"/>
                  </a:lnTo>
                  <a:lnTo>
                    <a:pt x="984" y="126"/>
                  </a:lnTo>
                  <a:lnTo>
                    <a:pt x="1088" y="147"/>
                  </a:lnTo>
                  <a:lnTo>
                    <a:pt x="1047" y="210"/>
                  </a:lnTo>
                  <a:lnTo>
                    <a:pt x="942" y="168"/>
                  </a:lnTo>
                  <a:lnTo>
                    <a:pt x="837" y="168"/>
                  </a:lnTo>
                  <a:lnTo>
                    <a:pt x="858" y="231"/>
                  </a:lnTo>
                  <a:lnTo>
                    <a:pt x="1005" y="315"/>
                  </a:lnTo>
                  <a:lnTo>
                    <a:pt x="1109" y="440"/>
                  </a:lnTo>
                  <a:lnTo>
                    <a:pt x="1088" y="524"/>
                  </a:lnTo>
                  <a:lnTo>
                    <a:pt x="1047" y="545"/>
                  </a:lnTo>
                  <a:lnTo>
                    <a:pt x="1047" y="461"/>
                  </a:lnTo>
                  <a:lnTo>
                    <a:pt x="900" y="377"/>
                  </a:lnTo>
                  <a:lnTo>
                    <a:pt x="837" y="461"/>
                  </a:lnTo>
                  <a:lnTo>
                    <a:pt x="775" y="440"/>
                  </a:lnTo>
                  <a:lnTo>
                    <a:pt x="796" y="356"/>
                  </a:lnTo>
                  <a:lnTo>
                    <a:pt x="691" y="252"/>
                  </a:lnTo>
                  <a:lnTo>
                    <a:pt x="586" y="210"/>
                  </a:lnTo>
                  <a:lnTo>
                    <a:pt x="524" y="252"/>
                  </a:lnTo>
                  <a:lnTo>
                    <a:pt x="586" y="356"/>
                  </a:lnTo>
                  <a:lnTo>
                    <a:pt x="565" y="419"/>
                  </a:lnTo>
                  <a:lnTo>
                    <a:pt x="524" y="315"/>
                  </a:lnTo>
                  <a:lnTo>
                    <a:pt x="419" y="273"/>
                  </a:lnTo>
                  <a:lnTo>
                    <a:pt x="377" y="356"/>
                  </a:lnTo>
                  <a:lnTo>
                    <a:pt x="461" y="440"/>
                  </a:lnTo>
                  <a:lnTo>
                    <a:pt x="524" y="482"/>
                  </a:lnTo>
                  <a:lnTo>
                    <a:pt x="565" y="545"/>
                  </a:lnTo>
                  <a:lnTo>
                    <a:pt x="461" y="482"/>
                  </a:lnTo>
                  <a:lnTo>
                    <a:pt x="356" y="545"/>
                  </a:lnTo>
                  <a:lnTo>
                    <a:pt x="419" y="608"/>
                  </a:lnTo>
                  <a:lnTo>
                    <a:pt x="565" y="670"/>
                  </a:lnTo>
                  <a:lnTo>
                    <a:pt x="482" y="670"/>
                  </a:lnTo>
                  <a:lnTo>
                    <a:pt x="461" y="733"/>
                  </a:lnTo>
                  <a:lnTo>
                    <a:pt x="482" y="775"/>
                  </a:lnTo>
                  <a:lnTo>
                    <a:pt x="461" y="775"/>
                  </a:lnTo>
                  <a:lnTo>
                    <a:pt x="272" y="649"/>
                  </a:lnTo>
                  <a:lnTo>
                    <a:pt x="231" y="608"/>
                  </a:lnTo>
                  <a:lnTo>
                    <a:pt x="168" y="670"/>
                  </a:lnTo>
                  <a:lnTo>
                    <a:pt x="252" y="796"/>
                  </a:lnTo>
                  <a:lnTo>
                    <a:pt x="314" y="880"/>
                  </a:lnTo>
                  <a:lnTo>
                    <a:pt x="252" y="900"/>
                  </a:lnTo>
                  <a:lnTo>
                    <a:pt x="147" y="775"/>
                  </a:lnTo>
                  <a:lnTo>
                    <a:pt x="63" y="754"/>
                  </a:lnTo>
                  <a:lnTo>
                    <a:pt x="0" y="859"/>
                  </a:lnTo>
                  <a:lnTo>
                    <a:pt x="126" y="900"/>
                  </a:lnTo>
                  <a:lnTo>
                    <a:pt x="231" y="1005"/>
                  </a:lnTo>
                  <a:lnTo>
                    <a:pt x="356" y="1047"/>
                  </a:lnTo>
                  <a:lnTo>
                    <a:pt x="440" y="942"/>
                  </a:lnTo>
                  <a:lnTo>
                    <a:pt x="565" y="900"/>
                  </a:lnTo>
                  <a:lnTo>
                    <a:pt x="628" y="796"/>
                  </a:lnTo>
                  <a:lnTo>
                    <a:pt x="649" y="859"/>
                  </a:lnTo>
                  <a:lnTo>
                    <a:pt x="649" y="900"/>
                  </a:lnTo>
                  <a:lnTo>
                    <a:pt x="691" y="900"/>
                  </a:lnTo>
                  <a:lnTo>
                    <a:pt x="775" y="880"/>
                  </a:lnTo>
                  <a:lnTo>
                    <a:pt x="796" y="984"/>
                  </a:lnTo>
                  <a:lnTo>
                    <a:pt x="858" y="984"/>
                  </a:lnTo>
                  <a:lnTo>
                    <a:pt x="942" y="900"/>
                  </a:lnTo>
                  <a:lnTo>
                    <a:pt x="963" y="859"/>
                  </a:lnTo>
                  <a:lnTo>
                    <a:pt x="984" y="963"/>
                  </a:lnTo>
                  <a:lnTo>
                    <a:pt x="1005" y="963"/>
                  </a:lnTo>
                  <a:lnTo>
                    <a:pt x="1151" y="859"/>
                  </a:lnTo>
                  <a:lnTo>
                    <a:pt x="1109" y="900"/>
                  </a:lnTo>
                  <a:lnTo>
                    <a:pt x="1088" y="1005"/>
                  </a:lnTo>
                  <a:lnTo>
                    <a:pt x="1151" y="1047"/>
                  </a:lnTo>
                  <a:lnTo>
                    <a:pt x="1214" y="984"/>
                  </a:lnTo>
                  <a:lnTo>
                    <a:pt x="1360" y="1068"/>
                  </a:lnTo>
                  <a:lnTo>
                    <a:pt x="1277" y="1089"/>
                  </a:lnTo>
                  <a:lnTo>
                    <a:pt x="1193" y="1089"/>
                  </a:lnTo>
                  <a:lnTo>
                    <a:pt x="1109" y="1131"/>
                  </a:lnTo>
                  <a:lnTo>
                    <a:pt x="1047" y="1131"/>
                  </a:lnTo>
                  <a:lnTo>
                    <a:pt x="879" y="1214"/>
                  </a:lnTo>
                  <a:lnTo>
                    <a:pt x="879" y="1256"/>
                  </a:lnTo>
                  <a:lnTo>
                    <a:pt x="1068" y="1298"/>
                  </a:lnTo>
                  <a:lnTo>
                    <a:pt x="1172" y="1298"/>
                  </a:lnTo>
                  <a:lnTo>
                    <a:pt x="1214" y="1214"/>
                  </a:lnTo>
                  <a:lnTo>
                    <a:pt x="1277" y="1193"/>
                  </a:lnTo>
                  <a:lnTo>
                    <a:pt x="1277" y="1298"/>
                  </a:lnTo>
                  <a:lnTo>
                    <a:pt x="1193" y="1382"/>
                  </a:lnTo>
                  <a:lnTo>
                    <a:pt x="1005" y="1403"/>
                  </a:lnTo>
                  <a:lnTo>
                    <a:pt x="942" y="1382"/>
                  </a:lnTo>
                  <a:lnTo>
                    <a:pt x="858" y="1486"/>
                  </a:lnTo>
                  <a:lnTo>
                    <a:pt x="796" y="1403"/>
                  </a:lnTo>
                  <a:lnTo>
                    <a:pt x="775" y="1382"/>
                  </a:lnTo>
                  <a:lnTo>
                    <a:pt x="775" y="1319"/>
                  </a:lnTo>
                  <a:lnTo>
                    <a:pt x="691" y="1319"/>
                  </a:lnTo>
                  <a:lnTo>
                    <a:pt x="691" y="1361"/>
                  </a:lnTo>
                  <a:lnTo>
                    <a:pt x="691" y="1382"/>
                  </a:lnTo>
                  <a:lnTo>
                    <a:pt x="628" y="1465"/>
                  </a:lnTo>
                  <a:lnTo>
                    <a:pt x="544" y="1403"/>
                  </a:lnTo>
                  <a:lnTo>
                    <a:pt x="461" y="1424"/>
                  </a:lnTo>
                  <a:lnTo>
                    <a:pt x="356" y="1486"/>
                  </a:lnTo>
                  <a:lnTo>
                    <a:pt x="252" y="1424"/>
                  </a:lnTo>
                  <a:lnTo>
                    <a:pt x="168" y="1465"/>
                  </a:lnTo>
                  <a:lnTo>
                    <a:pt x="126" y="1465"/>
                  </a:lnTo>
                  <a:lnTo>
                    <a:pt x="168" y="1591"/>
                  </a:lnTo>
                  <a:lnTo>
                    <a:pt x="231" y="1654"/>
                  </a:lnTo>
                  <a:lnTo>
                    <a:pt x="377" y="1696"/>
                  </a:lnTo>
                  <a:lnTo>
                    <a:pt x="377" y="1633"/>
                  </a:lnTo>
                  <a:lnTo>
                    <a:pt x="565" y="1696"/>
                  </a:lnTo>
                  <a:lnTo>
                    <a:pt x="900" y="1696"/>
                  </a:lnTo>
                  <a:lnTo>
                    <a:pt x="900" y="1737"/>
                  </a:lnTo>
                  <a:lnTo>
                    <a:pt x="837" y="1800"/>
                  </a:lnTo>
                  <a:lnTo>
                    <a:pt x="837" y="1842"/>
                  </a:lnTo>
                  <a:lnTo>
                    <a:pt x="942" y="1926"/>
                  </a:lnTo>
                  <a:lnTo>
                    <a:pt x="963" y="2009"/>
                  </a:lnTo>
                  <a:lnTo>
                    <a:pt x="1005" y="2009"/>
                  </a:lnTo>
                  <a:lnTo>
                    <a:pt x="1172" y="1905"/>
                  </a:lnTo>
                  <a:lnTo>
                    <a:pt x="1151" y="1988"/>
                  </a:lnTo>
                  <a:lnTo>
                    <a:pt x="1047" y="2030"/>
                  </a:lnTo>
                  <a:lnTo>
                    <a:pt x="984" y="2135"/>
                  </a:lnTo>
                  <a:lnTo>
                    <a:pt x="1068" y="2177"/>
                  </a:lnTo>
                  <a:lnTo>
                    <a:pt x="1214" y="2051"/>
                  </a:lnTo>
                  <a:lnTo>
                    <a:pt x="1360" y="2114"/>
                  </a:lnTo>
                  <a:lnTo>
                    <a:pt x="1381" y="2156"/>
                  </a:lnTo>
                  <a:lnTo>
                    <a:pt x="1298" y="2114"/>
                  </a:lnTo>
                  <a:lnTo>
                    <a:pt x="1193" y="2156"/>
                  </a:lnTo>
                  <a:lnTo>
                    <a:pt x="1109" y="2240"/>
                  </a:lnTo>
                  <a:lnTo>
                    <a:pt x="984" y="2240"/>
                  </a:lnTo>
                  <a:lnTo>
                    <a:pt x="984" y="2323"/>
                  </a:lnTo>
                  <a:lnTo>
                    <a:pt x="942" y="2365"/>
                  </a:lnTo>
                  <a:lnTo>
                    <a:pt x="879" y="2365"/>
                  </a:lnTo>
                  <a:lnTo>
                    <a:pt x="796" y="2407"/>
                  </a:lnTo>
                  <a:lnTo>
                    <a:pt x="775" y="2344"/>
                  </a:lnTo>
                  <a:lnTo>
                    <a:pt x="670" y="2261"/>
                  </a:lnTo>
                  <a:lnTo>
                    <a:pt x="670" y="2323"/>
                  </a:lnTo>
                  <a:lnTo>
                    <a:pt x="628" y="2323"/>
                  </a:lnTo>
                  <a:lnTo>
                    <a:pt x="649" y="2449"/>
                  </a:lnTo>
                  <a:lnTo>
                    <a:pt x="691" y="2470"/>
                  </a:lnTo>
                  <a:lnTo>
                    <a:pt x="670" y="2512"/>
                  </a:lnTo>
                  <a:lnTo>
                    <a:pt x="649" y="2700"/>
                  </a:lnTo>
                  <a:lnTo>
                    <a:pt x="775" y="2679"/>
                  </a:lnTo>
                  <a:lnTo>
                    <a:pt x="837" y="2658"/>
                  </a:lnTo>
                  <a:lnTo>
                    <a:pt x="900" y="2700"/>
                  </a:lnTo>
                  <a:lnTo>
                    <a:pt x="1088" y="2742"/>
                  </a:lnTo>
                  <a:lnTo>
                    <a:pt x="1214" y="2637"/>
                  </a:lnTo>
                  <a:lnTo>
                    <a:pt x="1360" y="2679"/>
                  </a:lnTo>
                  <a:lnTo>
                    <a:pt x="1423" y="2637"/>
                  </a:lnTo>
                  <a:lnTo>
                    <a:pt x="1465" y="2679"/>
                  </a:lnTo>
                  <a:lnTo>
                    <a:pt x="1528" y="2700"/>
                  </a:lnTo>
                  <a:lnTo>
                    <a:pt x="1632" y="2679"/>
                  </a:lnTo>
                  <a:lnTo>
                    <a:pt x="1632" y="2784"/>
                  </a:lnTo>
                  <a:lnTo>
                    <a:pt x="1779" y="2930"/>
                  </a:lnTo>
                  <a:lnTo>
                    <a:pt x="1842" y="2972"/>
                  </a:lnTo>
                  <a:lnTo>
                    <a:pt x="1946" y="2888"/>
                  </a:lnTo>
                  <a:lnTo>
                    <a:pt x="2051" y="2888"/>
                  </a:lnTo>
                  <a:lnTo>
                    <a:pt x="2239" y="3077"/>
                  </a:lnTo>
                  <a:lnTo>
                    <a:pt x="2469" y="3077"/>
                  </a:lnTo>
                  <a:lnTo>
                    <a:pt x="2574" y="3097"/>
                  </a:lnTo>
                  <a:lnTo>
                    <a:pt x="2741" y="3056"/>
                  </a:lnTo>
                  <a:lnTo>
                    <a:pt x="2721" y="2951"/>
                  </a:lnTo>
                  <a:lnTo>
                    <a:pt x="2741" y="2867"/>
                  </a:lnTo>
                  <a:lnTo>
                    <a:pt x="2762" y="2951"/>
                  </a:lnTo>
                  <a:lnTo>
                    <a:pt x="2888" y="2972"/>
                  </a:lnTo>
                  <a:lnTo>
                    <a:pt x="3034" y="2867"/>
                  </a:lnTo>
                  <a:lnTo>
                    <a:pt x="3034" y="2700"/>
                  </a:lnTo>
                  <a:lnTo>
                    <a:pt x="3181" y="2700"/>
                  </a:lnTo>
                  <a:lnTo>
                    <a:pt x="3139" y="2763"/>
                  </a:lnTo>
                  <a:lnTo>
                    <a:pt x="3181" y="2846"/>
                  </a:lnTo>
                  <a:lnTo>
                    <a:pt x="3202" y="2763"/>
                  </a:lnTo>
                  <a:lnTo>
                    <a:pt x="3306" y="2763"/>
                  </a:lnTo>
                  <a:lnTo>
                    <a:pt x="3411" y="2637"/>
                  </a:lnTo>
                  <a:lnTo>
                    <a:pt x="3474" y="2658"/>
                  </a:lnTo>
                  <a:lnTo>
                    <a:pt x="3495" y="2637"/>
                  </a:lnTo>
                  <a:lnTo>
                    <a:pt x="3599" y="2658"/>
                  </a:lnTo>
                  <a:lnTo>
                    <a:pt x="3599" y="2679"/>
                  </a:lnTo>
                  <a:lnTo>
                    <a:pt x="3662" y="2658"/>
                  </a:lnTo>
                  <a:lnTo>
                    <a:pt x="3892" y="2449"/>
                  </a:lnTo>
                  <a:lnTo>
                    <a:pt x="3976" y="2323"/>
                  </a:lnTo>
                  <a:lnTo>
                    <a:pt x="4248" y="2261"/>
                  </a:lnTo>
                  <a:lnTo>
                    <a:pt x="4332" y="2177"/>
                  </a:lnTo>
                  <a:lnTo>
                    <a:pt x="4290" y="2135"/>
                  </a:lnTo>
                  <a:lnTo>
                    <a:pt x="4311" y="2051"/>
                  </a:lnTo>
                  <a:lnTo>
                    <a:pt x="4353" y="2051"/>
                  </a:lnTo>
                  <a:lnTo>
                    <a:pt x="4394" y="2156"/>
                  </a:lnTo>
                  <a:lnTo>
                    <a:pt x="4541" y="2177"/>
                  </a:lnTo>
                  <a:lnTo>
                    <a:pt x="4625" y="2114"/>
                  </a:lnTo>
                  <a:lnTo>
                    <a:pt x="4625" y="2030"/>
                  </a:lnTo>
                  <a:lnTo>
                    <a:pt x="4604" y="2009"/>
                  </a:lnTo>
                  <a:lnTo>
                    <a:pt x="4604" y="1926"/>
                  </a:lnTo>
                  <a:lnTo>
                    <a:pt x="4666" y="1905"/>
                  </a:lnTo>
                  <a:lnTo>
                    <a:pt x="4625" y="1779"/>
                  </a:lnTo>
                  <a:lnTo>
                    <a:pt x="4666" y="1716"/>
                  </a:lnTo>
                  <a:lnTo>
                    <a:pt x="4771" y="1779"/>
                  </a:lnTo>
                  <a:lnTo>
                    <a:pt x="4771" y="1884"/>
                  </a:lnTo>
                  <a:lnTo>
                    <a:pt x="4876" y="1842"/>
                  </a:lnTo>
                  <a:lnTo>
                    <a:pt x="4938" y="1716"/>
                  </a:lnTo>
                  <a:lnTo>
                    <a:pt x="4917" y="1612"/>
                  </a:lnTo>
                  <a:lnTo>
                    <a:pt x="4813" y="1507"/>
                  </a:lnTo>
                  <a:lnTo>
                    <a:pt x="4813" y="1403"/>
                  </a:lnTo>
                  <a:lnTo>
                    <a:pt x="4855" y="1361"/>
                  </a:lnTo>
                  <a:lnTo>
                    <a:pt x="4855" y="1256"/>
                  </a:lnTo>
                  <a:lnTo>
                    <a:pt x="4959" y="1193"/>
                  </a:lnTo>
                  <a:lnTo>
                    <a:pt x="5043" y="1193"/>
                  </a:lnTo>
                  <a:lnTo>
                    <a:pt x="5085" y="1110"/>
                  </a:lnTo>
                  <a:lnTo>
                    <a:pt x="5022" y="1005"/>
                  </a:lnTo>
                  <a:lnTo>
                    <a:pt x="4771" y="984"/>
                  </a:lnTo>
                  <a:lnTo>
                    <a:pt x="4708" y="1068"/>
                  </a:lnTo>
                  <a:lnTo>
                    <a:pt x="4750" y="963"/>
                  </a:lnTo>
                  <a:lnTo>
                    <a:pt x="4750" y="859"/>
                  </a:lnTo>
                  <a:lnTo>
                    <a:pt x="4625" y="859"/>
                  </a:lnTo>
                  <a:lnTo>
                    <a:pt x="4604" y="880"/>
                  </a:lnTo>
                  <a:lnTo>
                    <a:pt x="4541" y="775"/>
                  </a:lnTo>
                  <a:lnTo>
                    <a:pt x="4625" y="670"/>
                  </a:lnTo>
                  <a:lnTo>
                    <a:pt x="4708" y="649"/>
                  </a:lnTo>
                  <a:lnTo>
                    <a:pt x="4708" y="482"/>
                  </a:lnTo>
                  <a:lnTo>
                    <a:pt x="4645" y="461"/>
                  </a:lnTo>
                  <a:lnTo>
                    <a:pt x="4562" y="545"/>
                  </a:lnTo>
                  <a:lnTo>
                    <a:pt x="4457" y="482"/>
                  </a:lnTo>
                  <a:lnTo>
                    <a:pt x="4415" y="377"/>
                  </a:lnTo>
                  <a:lnTo>
                    <a:pt x="4520" y="336"/>
                  </a:lnTo>
                  <a:lnTo>
                    <a:pt x="4541" y="252"/>
                  </a:lnTo>
                  <a:lnTo>
                    <a:pt x="4604" y="210"/>
                  </a:lnTo>
                  <a:lnTo>
                    <a:pt x="4708" y="168"/>
                  </a:lnTo>
                  <a:lnTo>
                    <a:pt x="4562" y="126"/>
                  </a:lnTo>
                  <a:lnTo>
                    <a:pt x="4499" y="147"/>
                  </a:lnTo>
                  <a:lnTo>
                    <a:pt x="4311" y="336"/>
                  </a:lnTo>
                  <a:lnTo>
                    <a:pt x="4290" y="419"/>
                  </a:lnTo>
                  <a:lnTo>
                    <a:pt x="4206" y="440"/>
                  </a:lnTo>
                  <a:lnTo>
                    <a:pt x="4122" y="315"/>
                  </a:lnTo>
                  <a:lnTo>
                    <a:pt x="4185" y="252"/>
                  </a:lnTo>
                  <a:lnTo>
                    <a:pt x="4122" y="210"/>
                  </a:lnTo>
                  <a:lnTo>
                    <a:pt x="4101" y="84"/>
                  </a:lnTo>
                  <a:lnTo>
                    <a:pt x="3997" y="64"/>
                  </a:lnTo>
                  <a:lnTo>
                    <a:pt x="3913" y="126"/>
                  </a:lnTo>
                  <a:lnTo>
                    <a:pt x="3829" y="84"/>
                  </a:lnTo>
                  <a:lnTo>
                    <a:pt x="3788" y="168"/>
                  </a:lnTo>
                  <a:lnTo>
                    <a:pt x="3829" y="315"/>
                  </a:lnTo>
                  <a:lnTo>
                    <a:pt x="3788" y="377"/>
                  </a:lnTo>
                  <a:lnTo>
                    <a:pt x="3683" y="377"/>
                  </a:lnTo>
                  <a:lnTo>
                    <a:pt x="3578" y="440"/>
                  </a:lnTo>
                  <a:lnTo>
                    <a:pt x="3557" y="336"/>
                  </a:lnTo>
                  <a:lnTo>
                    <a:pt x="3495" y="315"/>
                  </a:lnTo>
                  <a:lnTo>
                    <a:pt x="3453" y="377"/>
                  </a:lnTo>
                  <a:lnTo>
                    <a:pt x="3369" y="545"/>
                  </a:lnTo>
                  <a:lnTo>
                    <a:pt x="3265" y="545"/>
                  </a:lnTo>
                  <a:lnTo>
                    <a:pt x="3160" y="356"/>
                  </a:lnTo>
                  <a:lnTo>
                    <a:pt x="3076" y="356"/>
                  </a:lnTo>
                  <a:lnTo>
                    <a:pt x="3034" y="336"/>
                  </a:lnTo>
                  <a:lnTo>
                    <a:pt x="2951" y="356"/>
                  </a:lnTo>
                  <a:lnTo>
                    <a:pt x="2888" y="545"/>
                  </a:lnTo>
                  <a:lnTo>
                    <a:pt x="2993" y="754"/>
                  </a:lnTo>
                  <a:lnTo>
                    <a:pt x="2888" y="1047"/>
                  </a:lnTo>
                  <a:lnTo>
                    <a:pt x="2930" y="775"/>
                  </a:lnTo>
                  <a:lnTo>
                    <a:pt x="2825" y="608"/>
                  </a:lnTo>
                  <a:lnTo>
                    <a:pt x="2825" y="524"/>
                  </a:lnTo>
                  <a:lnTo>
                    <a:pt x="2762" y="482"/>
                  </a:lnTo>
                  <a:lnTo>
                    <a:pt x="2783" y="356"/>
                  </a:lnTo>
                  <a:lnTo>
                    <a:pt x="2658" y="273"/>
                  </a:lnTo>
                  <a:lnTo>
                    <a:pt x="2448" y="440"/>
                  </a:lnTo>
                  <a:lnTo>
                    <a:pt x="2428" y="566"/>
                  </a:lnTo>
                  <a:lnTo>
                    <a:pt x="2448" y="649"/>
                  </a:lnTo>
                  <a:lnTo>
                    <a:pt x="2344" y="796"/>
                  </a:lnTo>
                  <a:lnTo>
                    <a:pt x="2260" y="796"/>
                  </a:lnTo>
                  <a:lnTo>
                    <a:pt x="2260" y="649"/>
                  </a:lnTo>
                  <a:lnTo>
                    <a:pt x="2156" y="587"/>
                  </a:lnTo>
                  <a:lnTo>
                    <a:pt x="2156" y="356"/>
                  </a:lnTo>
                  <a:lnTo>
                    <a:pt x="2093" y="315"/>
                  </a:lnTo>
                  <a:lnTo>
                    <a:pt x="1925" y="440"/>
                  </a:lnTo>
                  <a:lnTo>
                    <a:pt x="1946" y="691"/>
                  </a:lnTo>
                  <a:lnTo>
                    <a:pt x="2009" y="775"/>
                  </a:lnTo>
                  <a:lnTo>
                    <a:pt x="2009" y="963"/>
                  </a:lnTo>
                  <a:lnTo>
                    <a:pt x="1925" y="1047"/>
                  </a:lnTo>
                  <a:lnTo>
                    <a:pt x="1842" y="1047"/>
                  </a:lnTo>
                  <a:lnTo>
                    <a:pt x="1821" y="900"/>
                  </a:lnTo>
                  <a:lnTo>
                    <a:pt x="1716" y="963"/>
                  </a:lnTo>
                  <a:lnTo>
                    <a:pt x="1674" y="1110"/>
                  </a:lnTo>
                  <a:lnTo>
                    <a:pt x="1612" y="1131"/>
                  </a:lnTo>
                  <a:lnTo>
                    <a:pt x="1591" y="1319"/>
                  </a:lnTo>
                  <a:lnTo>
                    <a:pt x="1507" y="1131"/>
                  </a:lnTo>
                  <a:lnTo>
                    <a:pt x="1423" y="1131"/>
                  </a:lnTo>
                  <a:lnTo>
                    <a:pt x="1465" y="1068"/>
                  </a:lnTo>
                  <a:lnTo>
                    <a:pt x="1528" y="963"/>
                  </a:lnTo>
                  <a:lnTo>
                    <a:pt x="1528" y="859"/>
                  </a:lnTo>
                  <a:lnTo>
                    <a:pt x="1402" y="859"/>
                  </a:lnTo>
                  <a:lnTo>
                    <a:pt x="1465" y="775"/>
                  </a:lnTo>
                  <a:lnTo>
                    <a:pt x="1402" y="649"/>
                  </a:lnTo>
                  <a:lnTo>
                    <a:pt x="1486" y="691"/>
                  </a:lnTo>
                  <a:lnTo>
                    <a:pt x="1570" y="608"/>
                  </a:lnTo>
                  <a:lnTo>
                    <a:pt x="1528" y="545"/>
                  </a:lnTo>
                  <a:lnTo>
                    <a:pt x="1423" y="482"/>
                  </a:lnTo>
                  <a:lnTo>
                    <a:pt x="1528" y="440"/>
                  </a:lnTo>
                  <a:lnTo>
                    <a:pt x="1465" y="336"/>
                  </a:lnTo>
                  <a:lnTo>
                    <a:pt x="1381" y="377"/>
                  </a:lnTo>
                  <a:lnTo>
                    <a:pt x="1319" y="315"/>
                  </a:lnTo>
                  <a:lnTo>
                    <a:pt x="1193" y="231"/>
                  </a:lnTo>
                  <a:lnTo>
                    <a:pt x="1193" y="126"/>
                  </a:lnTo>
                  <a:lnTo>
                    <a:pt x="1109" y="22"/>
                  </a:lnTo>
                  <a:lnTo>
                    <a:pt x="1005" y="43"/>
                  </a:lnTo>
                  <a:lnTo>
                    <a:pt x="9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76"/>
            <p:cNvSpPr/>
            <p:nvPr/>
          </p:nvSpPr>
          <p:spPr>
            <a:xfrm>
              <a:off x="4188328" y="2704412"/>
              <a:ext cx="421823" cy="300791"/>
            </a:xfrm>
            <a:custGeom>
              <a:avLst/>
              <a:gdLst/>
              <a:ahLst/>
              <a:cxnLst/>
              <a:rect l="l" t="t" r="r" b="b"/>
              <a:pathLst>
                <a:path w="35425" h="26449" extrusionOk="0">
                  <a:moveTo>
                    <a:pt x="27390" y="1"/>
                  </a:moveTo>
                  <a:lnTo>
                    <a:pt x="27369" y="21"/>
                  </a:lnTo>
                  <a:lnTo>
                    <a:pt x="27180" y="42"/>
                  </a:lnTo>
                  <a:lnTo>
                    <a:pt x="27139" y="126"/>
                  </a:lnTo>
                  <a:lnTo>
                    <a:pt x="27097" y="126"/>
                  </a:lnTo>
                  <a:lnTo>
                    <a:pt x="27055" y="189"/>
                  </a:lnTo>
                  <a:lnTo>
                    <a:pt x="26867" y="189"/>
                  </a:lnTo>
                  <a:lnTo>
                    <a:pt x="26741" y="147"/>
                  </a:lnTo>
                  <a:lnTo>
                    <a:pt x="26678" y="231"/>
                  </a:lnTo>
                  <a:lnTo>
                    <a:pt x="26574" y="231"/>
                  </a:lnTo>
                  <a:lnTo>
                    <a:pt x="26532" y="335"/>
                  </a:lnTo>
                  <a:lnTo>
                    <a:pt x="26448" y="356"/>
                  </a:lnTo>
                  <a:lnTo>
                    <a:pt x="26344" y="356"/>
                  </a:lnTo>
                  <a:lnTo>
                    <a:pt x="26260" y="398"/>
                  </a:lnTo>
                  <a:lnTo>
                    <a:pt x="26176" y="419"/>
                  </a:lnTo>
                  <a:lnTo>
                    <a:pt x="26051" y="419"/>
                  </a:lnTo>
                  <a:lnTo>
                    <a:pt x="25967" y="461"/>
                  </a:lnTo>
                  <a:lnTo>
                    <a:pt x="25967" y="545"/>
                  </a:lnTo>
                  <a:lnTo>
                    <a:pt x="25904" y="649"/>
                  </a:lnTo>
                  <a:lnTo>
                    <a:pt x="25862" y="754"/>
                  </a:lnTo>
                  <a:lnTo>
                    <a:pt x="25820" y="817"/>
                  </a:lnTo>
                  <a:lnTo>
                    <a:pt x="25820" y="858"/>
                  </a:lnTo>
                  <a:lnTo>
                    <a:pt x="25800" y="921"/>
                  </a:lnTo>
                  <a:lnTo>
                    <a:pt x="25800" y="1068"/>
                  </a:lnTo>
                  <a:lnTo>
                    <a:pt x="25820" y="1089"/>
                  </a:lnTo>
                  <a:lnTo>
                    <a:pt x="25862" y="1130"/>
                  </a:lnTo>
                  <a:lnTo>
                    <a:pt x="26009" y="1047"/>
                  </a:lnTo>
                  <a:lnTo>
                    <a:pt x="26072" y="984"/>
                  </a:lnTo>
                  <a:lnTo>
                    <a:pt x="26155" y="1005"/>
                  </a:lnTo>
                  <a:lnTo>
                    <a:pt x="26239" y="1151"/>
                  </a:lnTo>
                  <a:lnTo>
                    <a:pt x="26281" y="1256"/>
                  </a:lnTo>
                  <a:lnTo>
                    <a:pt x="26364" y="1340"/>
                  </a:lnTo>
                  <a:lnTo>
                    <a:pt x="26364" y="1402"/>
                  </a:lnTo>
                  <a:lnTo>
                    <a:pt x="26385" y="1486"/>
                  </a:lnTo>
                  <a:lnTo>
                    <a:pt x="26385" y="1612"/>
                  </a:lnTo>
                  <a:lnTo>
                    <a:pt x="26323" y="1674"/>
                  </a:lnTo>
                  <a:lnTo>
                    <a:pt x="26239" y="1779"/>
                  </a:lnTo>
                  <a:lnTo>
                    <a:pt x="26218" y="1926"/>
                  </a:lnTo>
                  <a:lnTo>
                    <a:pt x="26134" y="1988"/>
                  </a:lnTo>
                  <a:lnTo>
                    <a:pt x="26072" y="2093"/>
                  </a:lnTo>
                  <a:lnTo>
                    <a:pt x="26051" y="2198"/>
                  </a:lnTo>
                  <a:lnTo>
                    <a:pt x="26134" y="2281"/>
                  </a:lnTo>
                  <a:lnTo>
                    <a:pt x="26092" y="2344"/>
                  </a:lnTo>
                  <a:lnTo>
                    <a:pt x="26134" y="2490"/>
                  </a:lnTo>
                  <a:lnTo>
                    <a:pt x="26176" y="2532"/>
                  </a:lnTo>
                  <a:lnTo>
                    <a:pt x="26176" y="2658"/>
                  </a:lnTo>
                  <a:lnTo>
                    <a:pt x="26092" y="2700"/>
                  </a:lnTo>
                  <a:lnTo>
                    <a:pt x="26072" y="2742"/>
                  </a:lnTo>
                  <a:lnTo>
                    <a:pt x="26134" y="2846"/>
                  </a:lnTo>
                  <a:lnTo>
                    <a:pt x="26134" y="3034"/>
                  </a:lnTo>
                  <a:lnTo>
                    <a:pt x="26092" y="3076"/>
                  </a:lnTo>
                  <a:lnTo>
                    <a:pt x="26092" y="3244"/>
                  </a:lnTo>
                  <a:lnTo>
                    <a:pt x="26155" y="3244"/>
                  </a:lnTo>
                  <a:lnTo>
                    <a:pt x="26218" y="3265"/>
                  </a:lnTo>
                  <a:lnTo>
                    <a:pt x="26260" y="3244"/>
                  </a:lnTo>
                  <a:lnTo>
                    <a:pt x="26281" y="3265"/>
                  </a:lnTo>
                  <a:lnTo>
                    <a:pt x="26323" y="3390"/>
                  </a:lnTo>
                  <a:lnTo>
                    <a:pt x="26281" y="3495"/>
                  </a:lnTo>
                  <a:lnTo>
                    <a:pt x="26218" y="3578"/>
                  </a:lnTo>
                  <a:lnTo>
                    <a:pt x="26009" y="3620"/>
                  </a:lnTo>
                  <a:lnTo>
                    <a:pt x="25862" y="3704"/>
                  </a:lnTo>
                  <a:lnTo>
                    <a:pt x="25569" y="3976"/>
                  </a:lnTo>
                  <a:lnTo>
                    <a:pt x="25527" y="3997"/>
                  </a:lnTo>
                  <a:lnTo>
                    <a:pt x="25444" y="3913"/>
                  </a:lnTo>
                  <a:lnTo>
                    <a:pt x="25276" y="3892"/>
                  </a:lnTo>
                  <a:lnTo>
                    <a:pt x="25172" y="3913"/>
                  </a:lnTo>
                  <a:lnTo>
                    <a:pt x="25130" y="3871"/>
                  </a:lnTo>
                  <a:lnTo>
                    <a:pt x="25004" y="3871"/>
                  </a:lnTo>
                  <a:lnTo>
                    <a:pt x="25004" y="3892"/>
                  </a:lnTo>
                  <a:lnTo>
                    <a:pt x="24879" y="4792"/>
                  </a:lnTo>
                  <a:lnTo>
                    <a:pt x="24900" y="4959"/>
                  </a:lnTo>
                  <a:lnTo>
                    <a:pt x="24858" y="5148"/>
                  </a:lnTo>
                  <a:lnTo>
                    <a:pt x="24879" y="5252"/>
                  </a:lnTo>
                  <a:lnTo>
                    <a:pt x="24795" y="5524"/>
                  </a:lnTo>
                  <a:lnTo>
                    <a:pt x="24900" y="5692"/>
                  </a:lnTo>
                  <a:lnTo>
                    <a:pt x="25172" y="5838"/>
                  </a:lnTo>
                  <a:lnTo>
                    <a:pt x="25339" y="5671"/>
                  </a:lnTo>
                  <a:lnTo>
                    <a:pt x="25569" y="5671"/>
                  </a:lnTo>
                  <a:lnTo>
                    <a:pt x="25841" y="5734"/>
                  </a:lnTo>
                  <a:lnTo>
                    <a:pt x="25946" y="5838"/>
                  </a:lnTo>
                  <a:lnTo>
                    <a:pt x="26072" y="5629"/>
                  </a:lnTo>
                  <a:lnTo>
                    <a:pt x="26072" y="5483"/>
                  </a:lnTo>
                  <a:lnTo>
                    <a:pt x="26072" y="5378"/>
                  </a:lnTo>
                  <a:lnTo>
                    <a:pt x="26239" y="5336"/>
                  </a:lnTo>
                  <a:lnTo>
                    <a:pt x="26281" y="5273"/>
                  </a:lnTo>
                  <a:lnTo>
                    <a:pt x="26553" y="5357"/>
                  </a:lnTo>
                  <a:lnTo>
                    <a:pt x="26699" y="5545"/>
                  </a:lnTo>
                  <a:lnTo>
                    <a:pt x="26908" y="5734"/>
                  </a:lnTo>
                  <a:lnTo>
                    <a:pt x="27076" y="5943"/>
                  </a:lnTo>
                  <a:lnTo>
                    <a:pt x="27285" y="6089"/>
                  </a:lnTo>
                  <a:lnTo>
                    <a:pt x="27306" y="6194"/>
                  </a:lnTo>
                  <a:lnTo>
                    <a:pt x="27327" y="6278"/>
                  </a:lnTo>
                  <a:lnTo>
                    <a:pt x="27327" y="6382"/>
                  </a:lnTo>
                  <a:lnTo>
                    <a:pt x="27285" y="6424"/>
                  </a:lnTo>
                  <a:lnTo>
                    <a:pt x="27285" y="6508"/>
                  </a:lnTo>
                  <a:lnTo>
                    <a:pt x="27264" y="6591"/>
                  </a:lnTo>
                  <a:lnTo>
                    <a:pt x="27139" y="6571"/>
                  </a:lnTo>
                  <a:lnTo>
                    <a:pt x="27097" y="6508"/>
                  </a:lnTo>
                  <a:lnTo>
                    <a:pt x="26992" y="6529"/>
                  </a:lnTo>
                  <a:lnTo>
                    <a:pt x="26908" y="6591"/>
                  </a:lnTo>
                  <a:lnTo>
                    <a:pt x="26762" y="6508"/>
                  </a:lnTo>
                  <a:lnTo>
                    <a:pt x="26657" y="6529"/>
                  </a:lnTo>
                  <a:lnTo>
                    <a:pt x="26553" y="6675"/>
                  </a:lnTo>
                  <a:lnTo>
                    <a:pt x="26385" y="6801"/>
                  </a:lnTo>
                  <a:lnTo>
                    <a:pt x="26323" y="6843"/>
                  </a:lnTo>
                  <a:lnTo>
                    <a:pt x="26218" y="6780"/>
                  </a:lnTo>
                  <a:lnTo>
                    <a:pt x="26155" y="6801"/>
                  </a:lnTo>
                  <a:lnTo>
                    <a:pt x="26155" y="6905"/>
                  </a:lnTo>
                  <a:lnTo>
                    <a:pt x="26092" y="6947"/>
                  </a:lnTo>
                  <a:lnTo>
                    <a:pt x="26030" y="6989"/>
                  </a:lnTo>
                  <a:lnTo>
                    <a:pt x="25967" y="6947"/>
                  </a:lnTo>
                  <a:lnTo>
                    <a:pt x="25925" y="7031"/>
                  </a:lnTo>
                  <a:lnTo>
                    <a:pt x="25820" y="7198"/>
                  </a:lnTo>
                  <a:lnTo>
                    <a:pt x="25800" y="7366"/>
                  </a:lnTo>
                  <a:lnTo>
                    <a:pt x="25800" y="7470"/>
                  </a:lnTo>
                  <a:lnTo>
                    <a:pt x="25737" y="7554"/>
                  </a:lnTo>
                  <a:lnTo>
                    <a:pt x="25611" y="7575"/>
                  </a:lnTo>
                  <a:lnTo>
                    <a:pt x="25381" y="7763"/>
                  </a:lnTo>
                  <a:lnTo>
                    <a:pt x="25214" y="7763"/>
                  </a:lnTo>
                  <a:lnTo>
                    <a:pt x="25088" y="7742"/>
                  </a:lnTo>
                  <a:lnTo>
                    <a:pt x="25004" y="7784"/>
                  </a:lnTo>
                  <a:lnTo>
                    <a:pt x="24900" y="7993"/>
                  </a:lnTo>
                  <a:lnTo>
                    <a:pt x="24795" y="8077"/>
                  </a:lnTo>
                  <a:lnTo>
                    <a:pt x="24670" y="8182"/>
                  </a:lnTo>
                  <a:lnTo>
                    <a:pt x="24586" y="8265"/>
                  </a:lnTo>
                  <a:lnTo>
                    <a:pt x="24565" y="8370"/>
                  </a:lnTo>
                  <a:lnTo>
                    <a:pt x="24502" y="8370"/>
                  </a:lnTo>
                  <a:lnTo>
                    <a:pt x="24377" y="8307"/>
                  </a:lnTo>
                  <a:lnTo>
                    <a:pt x="24251" y="8286"/>
                  </a:lnTo>
                  <a:lnTo>
                    <a:pt x="24063" y="8203"/>
                  </a:lnTo>
                  <a:lnTo>
                    <a:pt x="23937" y="8140"/>
                  </a:lnTo>
                  <a:lnTo>
                    <a:pt x="23770" y="8098"/>
                  </a:lnTo>
                  <a:lnTo>
                    <a:pt x="23561" y="8161"/>
                  </a:lnTo>
                  <a:lnTo>
                    <a:pt x="23435" y="8265"/>
                  </a:lnTo>
                  <a:lnTo>
                    <a:pt x="23331" y="8391"/>
                  </a:lnTo>
                  <a:lnTo>
                    <a:pt x="23331" y="8621"/>
                  </a:lnTo>
                  <a:lnTo>
                    <a:pt x="23351" y="8768"/>
                  </a:lnTo>
                  <a:lnTo>
                    <a:pt x="23331" y="8830"/>
                  </a:lnTo>
                  <a:lnTo>
                    <a:pt x="23603" y="9019"/>
                  </a:lnTo>
                  <a:lnTo>
                    <a:pt x="23833" y="9144"/>
                  </a:lnTo>
                  <a:lnTo>
                    <a:pt x="23833" y="9228"/>
                  </a:lnTo>
                  <a:lnTo>
                    <a:pt x="23770" y="9332"/>
                  </a:lnTo>
                  <a:lnTo>
                    <a:pt x="23707" y="9437"/>
                  </a:lnTo>
                  <a:lnTo>
                    <a:pt x="23435" y="9730"/>
                  </a:lnTo>
                  <a:lnTo>
                    <a:pt x="23310" y="9960"/>
                  </a:lnTo>
                  <a:lnTo>
                    <a:pt x="23226" y="10169"/>
                  </a:lnTo>
                  <a:lnTo>
                    <a:pt x="23121" y="10169"/>
                  </a:lnTo>
                  <a:lnTo>
                    <a:pt x="22933" y="10232"/>
                  </a:lnTo>
                  <a:lnTo>
                    <a:pt x="22807" y="10232"/>
                  </a:lnTo>
                  <a:lnTo>
                    <a:pt x="22661" y="10337"/>
                  </a:lnTo>
                  <a:lnTo>
                    <a:pt x="22494" y="10462"/>
                  </a:lnTo>
                  <a:lnTo>
                    <a:pt x="22347" y="10462"/>
                  </a:lnTo>
                  <a:lnTo>
                    <a:pt x="22096" y="10483"/>
                  </a:lnTo>
                  <a:lnTo>
                    <a:pt x="21908" y="10546"/>
                  </a:lnTo>
                  <a:lnTo>
                    <a:pt x="21740" y="10588"/>
                  </a:lnTo>
                  <a:lnTo>
                    <a:pt x="21322" y="10755"/>
                  </a:lnTo>
                  <a:lnTo>
                    <a:pt x="21008" y="10860"/>
                  </a:lnTo>
                  <a:lnTo>
                    <a:pt x="20841" y="11027"/>
                  </a:lnTo>
                  <a:lnTo>
                    <a:pt x="20590" y="11216"/>
                  </a:lnTo>
                  <a:lnTo>
                    <a:pt x="20485" y="11320"/>
                  </a:lnTo>
                  <a:lnTo>
                    <a:pt x="20338" y="11320"/>
                  </a:lnTo>
                  <a:lnTo>
                    <a:pt x="20192" y="11278"/>
                  </a:lnTo>
                  <a:lnTo>
                    <a:pt x="20192" y="11216"/>
                  </a:lnTo>
                  <a:lnTo>
                    <a:pt x="20171" y="11111"/>
                  </a:lnTo>
                  <a:lnTo>
                    <a:pt x="19899" y="11195"/>
                  </a:lnTo>
                  <a:lnTo>
                    <a:pt x="19732" y="11216"/>
                  </a:lnTo>
                  <a:lnTo>
                    <a:pt x="19522" y="11111"/>
                  </a:lnTo>
                  <a:lnTo>
                    <a:pt x="19355" y="11090"/>
                  </a:lnTo>
                  <a:lnTo>
                    <a:pt x="18999" y="10965"/>
                  </a:lnTo>
                  <a:lnTo>
                    <a:pt x="18623" y="10797"/>
                  </a:lnTo>
                  <a:lnTo>
                    <a:pt x="18413" y="10609"/>
                  </a:lnTo>
                  <a:lnTo>
                    <a:pt x="18288" y="10588"/>
                  </a:lnTo>
                  <a:lnTo>
                    <a:pt x="17869" y="10567"/>
                  </a:lnTo>
                  <a:lnTo>
                    <a:pt x="17493" y="10567"/>
                  </a:lnTo>
                  <a:lnTo>
                    <a:pt x="17430" y="10546"/>
                  </a:lnTo>
                  <a:lnTo>
                    <a:pt x="17367" y="10588"/>
                  </a:lnTo>
                  <a:lnTo>
                    <a:pt x="17325" y="10651"/>
                  </a:lnTo>
                  <a:lnTo>
                    <a:pt x="17137" y="10713"/>
                  </a:lnTo>
                  <a:lnTo>
                    <a:pt x="16865" y="10755"/>
                  </a:lnTo>
                  <a:lnTo>
                    <a:pt x="16384" y="10693"/>
                  </a:lnTo>
                  <a:lnTo>
                    <a:pt x="16028" y="10713"/>
                  </a:lnTo>
                  <a:lnTo>
                    <a:pt x="15777" y="10693"/>
                  </a:lnTo>
                  <a:lnTo>
                    <a:pt x="15547" y="10713"/>
                  </a:lnTo>
                  <a:lnTo>
                    <a:pt x="15442" y="10755"/>
                  </a:lnTo>
                  <a:lnTo>
                    <a:pt x="15338" y="10713"/>
                  </a:lnTo>
                  <a:lnTo>
                    <a:pt x="15191" y="10462"/>
                  </a:lnTo>
                  <a:lnTo>
                    <a:pt x="15149" y="10337"/>
                  </a:lnTo>
                  <a:lnTo>
                    <a:pt x="15024" y="10169"/>
                  </a:lnTo>
                  <a:lnTo>
                    <a:pt x="14919" y="10044"/>
                  </a:lnTo>
                  <a:lnTo>
                    <a:pt x="14856" y="9877"/>
                  </a:lnTo>
                  <a:lnTo>
                    <a:pt x="14856" y="9814"/>
                  </a:lnTo>
                  <a:lnTo>
                    <a:pt x="14752" y="9709"/>
                  </a:lnTo>
                  <a:lnTo>
                    <a:pt x="14668" y="9667"/>
                  </a:lnTo>
                  <a:lnTo>
                    <a:pt x="14626" y="9667"/>
                  </a:lnTo>
                  <a:lnTo>
                    <a:pt x="14584" y="9604"/>
                  </a:lnTo>
                  <a:lnTo>
                    <a:pt x="14564" y="9500"/>
                  </a:lnTo>
                  <a:lnTo>
                    <a:pt x="14333" y="9500"/>
                  </a:lnTo>
                  <a:lnTo>
                    <a:pt x="14187" y="9416"/>
                  </a:lnTo>
                  <a:lnTo>
                    <a:pt x="13978" y="9249"/>
                  </a:lnTo>
                  <a:lnTo>
                    <a:pt x="13873" y="9249"/>
                  </a:lnTo>
                  <a:lnTo>
                    <a:pt x="13768" y="9228"/>
                  </a:lnTo>
                  <a:lnTo>
                    <a:pt x="13706" y="9186"/>
                  </a:lnTo>
                  <a:lnTo>
                    <a:pt x="13517" y="9040"/>
                  </a:lnTo>
                  <a:lnTo>
                    <a:pt x="13141" y="8977"/>
                  </a:lnTo>
                  <a:lnTo>
                    <a:pt x="13099" y="8977"/>
                  </a:lnTo>
                  <a:lnTo>
                    <a:pt x="13057" y="9019"/>
                  </a:lnTo>
                  <a:lnTo>
                    <a:pt x="12890" y="9019"/>
                  </a:lnTo>
                  <a:lnTo>
                    <a:pt x="12639" y="9040"/>
                  </a:lnTo>
                  <a:lnTo>
                    <a:pt x="12053" y="8914"/>
                  </a:lnTo>
                  <a:lnTo>
                    <a:pt x="11948" y="8830"/>
                  </a:lnTo>
                  <a:lnTo>
                    <a:pt x="11823" y="8663"/>
                  </a:lnTo>
                  <a:lnTo>
                    <a:pt x="11802" y="8558"/>
                  </a:lnTo>
                  <a:lnTo>
                    <a:pt x="11802" y="8475"/>
                  </a:lnTo>
                  <a:lnTo>
                    <a:pt x="11823" y="8412"/>
                  </a:lnTo>
                  <a:lnTo>
                    <a:pt x="11906" y="8349"/>
                  </a:lnTo>
                  <a:lnTo>
                    <a:pt x="11948" y="8244"/>
                  </a:lnTo>
                  <a:lnTo>
                    <a:pt x="11885" y="8161"/>
                  </a:lnTo>
                  <a:lnTo>
                    <a:pt x="11843" y="8035"/>
                  </a:lnTo>
                  <a:lnTo>
                    <a:pt x="11885" y="7952"/>
                  </a:lnTo>
                  <a:lnTo>
                    <a:pt x="11885" y="7826"/>
                  </a:lnTo>
                  <a:lnTo>
                    <a:pt x="11823" y="7763"/>
                  </a:lnTo>
                  <a:lnTo>
                    <a:pt x="11739" y="7638"/>
                  </a:lnTo>
                  <a:lnTo>
                    <a:pt x="11676" y="7575"/>
                  </a:lnTo>
                  <a:lnTo>
                    <a:pt x="11592" y="7533"/>
                  </a:lnTo>
                  <a:lnTo>
                    <a:pt x="11530" y="7428"/>
                  </a:lnTo>
                  <a:lnTo>
                    <a:pt x="11488" y="7345"/>
                  </a:lnTo>
                  <a:lnTo>
                    <a:pt x="11446" y="7240"/>
                  </a:lnTo>
                  <a:lnTo>
                    <a:pt x="11425" y="7136"/>
                  </a:lnTo>
                  <a:lnTo>
                    <a:pt x="11383" y="7052"/>
                  </a:lnTo>
                  <a:lnTo>
                    <a:pt x="11279" y="6989"/>
                  </a:lnTo>
                  <a:lnTo>
                    <a:pt x="11195" y="6947"/>
                  </a:lnTo>
                  <a:lnTo>
                    <a:pt x="11153" y="6884"/>
                  </a:lnTo>
                  <a:lnTo>
                    <a:pt x="11069" y="6843"/>
                  </a:lnTo>
                  <a:lnTo>
                    <a:pt x="10965" y="6843"/>
                  </a:lnTo>
                  <a:lnTo>
                    <a:pt x="10902" y="6905"/>
                  </a:lnTo>
                  <a:lnTo>
                    <a:pt x="10860" y="6926"/>
                  </a:lnTo>
                  <a:lnTo>
                    <a:pt x="10776" y="6905"/>
                  </a:lnTo>
                  <a:lnTo>
                    <a:pt x="10693" y="6801"/>
                  </a:lnTo>
                  <a:lnTo>
                    <a:pt x="10672" y="6738"/>
                  </a:lnTo>
                  <a:lnTo>
                    <a:pt x="10567" y="6738"/>
                  </a:lnTo>
                  <a:lnTo>
                    <a:pt x="10442" y="6801"/>
                  </a:lnTo>
                  <a:lnTo>
                    <a:pt x="10400" y="6843"/>
                  </a:lnTo>
                  <a:lnTo>
                    <a:pt x="10379" y="6926"/>
                  </a:lnTo>
                  <a:lnTo>
                    <a:pt x="10337" y="6926"/>
                  </a:lnTo>
                  <a:lnTo>
                    <a:pt x="10211" y="6843"/>
                  </a:lnTo>
                  <a:lnTo>
                    <a:pt x="10170" y="6780"/>
                  </a:lnTo>
                  <a:lnTo>
                    <a:pt x="10170" y="6717"/>
                  </a:lnTo>
                  <a:lnTo>
                    <a:pt x="10107" y="6633"/>
                  </a:lnTo>
                  <a:lnTo>
                    <a:pt x="10002" y="6571"/>
                  </a:lnTo>
                  <a:lnTo>
                    <a:pt x="9877" y="6466"/>
                  </a:lnTo>
                  <a:lnTo>
                    <a:pt x="9835" y="6424"/>
                  </a:lnTo>
                  <a:lnTo>
                    <a:pt x="9751" y="6382"/>
                  </a:lnTo>
                  <a:lnTo>
                    <a:pt x="9730" y="6299"/>
                  </a:lnTo>
                  <a:lnTo>
                    <a:pt x="9730" y="6215"/>
                  </a:lnTo>
                  <a:lnTo>
                    <a:pt x="9709" y="6173"/>
                  </a:lnTo>
                  <a:lnTo>
                    <a:pt x="9688" y="6173"/>
                  </a:lnTo>
                  <a:lnTo>
                    <a:pt x="9688" y="6215"/>
                  </a:lnTo>
                  <a:lnTo>
                    <a:pt x="9646" y="6215"/>
                  </a:lnTo>
                  <a:lnTo>
                    <a:pt x="9605" y="6152"/>
                  </a:lnTo>
                  <a:lnTo>
                    <a:pt x="9584" y="6110"/>
                  </a:lnTo>
                  <a:lnTo>
                    <a:pt x="9584" y="5985"/>
                  </a:lnTo>
                  <a:lnTo>
                    <a:pt x="9542" y="5943"/>
                  </a:lnTo>
                  <a:lnTo>
                    <a:pt x="9521" y="5943"/>
                  </a:lnTo>
                  <a:lnTo>
                    <a:pt x="9395" y="5880"/>
                  </a:lnTo>
                  <a:lnTo>
                    <a:pt x="9312" y="5880"/>
                  </a:lnTo>
                  <a:lnTo>
                    <a:pt x="9333" y="5901"/>
                  </a:lnTo>
                  <a:lnTo>
                    <a:pt x="9228" y="6006"/>
                  </a:lnTo>
                  <a:lnTo>
                    <a:pt x="9123" y="6068"/>
                  </a:lnTo>
                  <a:lnTo>
                    <a:pt x="8998" y="6215"/>
                  </a:lnTo>
                  <a:lnTo>
                    <a:pt x="8977" y="6319"/>
                  </a:lnTo>
                  <a:lnTo>
                    <a:pt x="9019" y="6382"/>
                  </a:lnTo>
                  <a:lnTo>
                    <a:pt x="8956" y="6508"/>
                  </a:lnTo>
                  <a:lnTo>
                    <a:pt x="8768" y="6571"/>
                  </a:lnTo>
                  <a:lnTo>
                    <a:pt x="8684" y="6633"/>
                  </a:lnTo>
                  <a:lnTo>
                    <a:pt x="8663" y="6780"/>
                  </a:lnTo>
                  <a:lnTo>
                    <a:pt x="8663" y="7010"/>
                  </a:lnTo>
                  <a:lnTo>
                    <a:pt x="8768" y="7240"/>
                  </a:lnTo>
                  <a:lnTo>
                    <a:pt x="8872" y="7408"/>
                  </a:lnTo>
                  <a:lnTo>
                    <a:pt x="8872" y="7470"/>
                  </a:lnTo>
                  <a:lnTo>
                    <a:pt x="8705" y="7638"/>
                  </a:lnTo>
                  <a:lnTo>
                    <a:pt x="8579" y="7680"/>
                  </a:lnTo>
                  <a:lnTo>
                    <a:pt x="8496" y="7784"/>
                  </a:lnTo>
                  <a:lnTo>
                    <a:pt x="8433" y="7826"/>
                  </a:lnTo>
                  <a:lnTo>
                    <a:pt x="8349" y="7826"/>
                  </a:lnTo>
                  <a:lnTo>
                    <a:pt x="8307" y="7742"/>
                  </a:lnTo>
                  <a:lnTo>
                    <a:pt x="8245" y="7742"/>
                  </a:lnTo>
                  <a:lnTo>
                    <a:pt x="8014" y="7784"/>
                  </a:lnTo>
                  <a:lnTo>
                    <a:pt x="7847" y="7763"/>
                  </a:lnTo>
                  <a:lnTo>
                    <a:pt x="7638" y="7680"/>
                  </a:lnTo>
                  <a:lnTo>
                    <a:pt x="7429" y="7680"/>
                  </a:lnTo>
                  <a:lnTo>
                    <a:pt x="7387" y="7952"/>
                  </a:lnTo>
                  <a:lnTo>
                    <a:pt x="7324" y="8098"/>
                  </a:lnTo>
                  <a:lnTo>
                    <a:pt x="7324" y="8244"/>
                  </a:lnTo>
                  <a:lnTo>
                    <a:pt x="7261" y="8579"/>
                  </a:lnTo>
                  <a:lnTo>
                    <a:pt x="7261" y="8830"/>
                  </a:lnTo>
                  <a:lnTo>
                    <a:pt x="7240" y="8914"/>
                  </a:lnTo>
                  <a:lnTo>
                    <a:pt x="7303" y="8977"/>
                  </a:lnTo>
                  <a:lnTo>
                    <a:pt x="7429" y="9019"/>
                  </a:lnTo>
                  <a:lnTo>
                    <a:pt x="7387" y="9144"/>
                  </a:lnTo>
                  <a:lnTo>
                    <a:pt x="7387" y="9228"/>
                  </a:lnTo>
                  <a:lnTo>
                    <a:pt x="7303" y="9228"/>
                  </a:lnTo>
                  <a:lnTo>
                    <a:pt x="7219" y="9291"/>
                  </a:lnTo>
                  <a:lnTo>
                    <a:pt x="7136" y="9291"/>
                  </a:lnTo>
                  <a:lnTo>
                    <a:pt x="7073" y="9228"/>
                  </a:lnTo>
                  <a:lnTo>
                    <a:pt x="6989" y="9249"/>
                  </a:lnTo>
                  <a:lnTo>
                    <a:pt x="6864" y="9291"/>
                  </a:lnTo>
                  <a:lnTo>
                    <a:pt x="6592" y="9332"/>
                  </a:lnTo>
                  <a:lnTo>
                    <a:pt x="6445" y="9416"/>
                  </a:lnTo>
                  <a:lnTo>
                    <a:pt x="6341" y="9416"/>
                  </a:lnTo>
                  <a:lnTo>
                    <a:pt x="6278" y="9353"/>
                  </a:lnTo>
                  <a:lnTo>
                    <a:pt x="6173" y="9416"/>
                  </a:lnTo>
                  <a:lnTo>
                    <a:pt x="6069" y="9521"/>
                  </a:lnTo>
                  <a:lnTo>
                    <a:pt x="6069" y="9604"/>
                  </a:lnTo>
                  <a:lnTo>
                    <a:pt x="6173" y="9667"/>
                  </a:lnTo>
                  <a:lnTo>
                    <a:pt x="6341" y="9646"/>
                  </a:lnTo>
                  <a:lnTo>
                    <a:pt x="6466" y="9667"/>
                  </a:lnTo>
                  <a:lnTo>
                    <a:pt x="6466" y="9730"/>
                  </a:lnTo>
                  <a:lnTo>
                    <a:pt x="6382" y="9814"/>
                  </a:lnTo>
                  <a:lnTo>
                    <a:pt x="6445" y="9981"/>
                  </a:lnTo>
                  <a:lnTo>
                    <a:pt x="6445" y="10065"/>
                  </a:lnTo>
                  <a:lnTo>
                    <a:pt x="6487" y="10149"/>
                  </a:lnTo>
                  <a:lnTo>
                    <a:pt x="6508" y="10253"/>
                  </a:lnTo>
                  <a:lnTo>
                    <a:pt x="6613" y="10441"/>
                  </a:lnTo>
                  <a:lnTo>
                    <a:pt x="6654" y="10546"/>
                  </a:lnTo>
                  <a:lnTo>
                    <a:pt x="6780" y="10609"/>
                  </a:lnTo>
                  <a:lnTo>
                    <a:pt x="6822" y="10860"/>
                  </a:lnTo>
                  <a:lnTo>
                    <a:pt x="6738" y="10923"/>
                  </a:lnTo>
                  <a:lnTo>
                    <a:pt x="6696" y="11027"/>
                  </a:lnTo>
                  <a:lnTo>
                    <a:pt x="6801" y="11132"/>
                  </a:lnTo>
                  <a:lnTo>
                    <a:pt x="6738" y="11174"/>
                  </a:lnTo>
                  <a:lnTo>
                    <a:pt x="6738" y="11216"/>
                  </a:lnTo>
                  <a:lnTo>
                    <a:pt x="6613" y="11299"/>
                  </a:lnTo>
                  <a:lnTo>
                    <a:pt x="6654" y="11446"/>
                  </a:lnTo>
                  <a:lnTo>
                    <a:pt x="6508" y="11509"/>
                  </a:lnTo>
                  <a:lnTo>
                    <a:pt x="6278" y="11446"/>
                  </a:lnTo>
                  <a:lnTo>
                    <a:pt x="6027" y="11174"/>
                  </a:lnTo>
                  <a:lnTo>
                    <a:pt x="5922" y="11195"/>
                  </a:lnTo>
                  <a:lnTo>
                    <a:pt x="5671" y="11090"/>
                  </a:lnTo>
                  <a:lnTo>
                    <a:pt x="5336" y="11090"/>
                  </a:lnTo>
                  <a:lnTo>
                    <a:pt x="5148" y="11132"/>
                  </a:lnTo>
                  <a:lnTo>
                    <a:pt x="4876" y="11069"/>
                  </a:lnTo>
                  <a:lnTo>
                    <a:pt x="4583" y="11132"/>
                  </a:lnTo>
                  <a:lnTo>
                    <a:pt x="4457" y="11132"/>
                  </a:lnTo>
                  <a:lnTo>
                    <a:pt x="4311" y="11111"/>
                  </a:lnTo>
                  <a:lnTo>
                    <a:pt x="4206" y="11195"/>
                  </a:lnTo>
                  <a:lnTo>
                    <a:pt x="4102" y="11237"/>
                  </a:lnTo>
                  <a:lnTo>
                    <a:pt x="3767" y="11195"/>
                  </a:lnTo>
                  <a:lnTo>
                    <a:pt x="3558" y="11132"/>
                  </a:lnTo>
                  <a:lnTo>
                    <a:pt x="3432" y="11069"/>
                  </a:lnTo>
                  <a:lnTo>
                    <a:pt x="3244" y="11069"/>
                  </a:lnTo>
                  <a:lnTo>
                    <a:pt x="3202" y="11111"/>
                  </a:lnTo>
                  <a:lnTo>
                    <a:pt x="3035" y="11090"/>
                  </a:lnTo>
                  <a:lnTo>
                    <a:pt x="2930" y="11069"/>
                  </a:lnTo>
                  <a:lnTo>
                    <a:pt x="2888" y="11111"/>
                  </a:lnTo>
                  <a:lnTo>
                    <a:pt x="2888" y="11237"/>
                  </a:lnTo>
                  <a:lnTo>
                    <a:pt x="2909" y="11383"/>
                  </a:lnTo>
                  <a:lnTo>
                    <a:pt x="2930" y="11509"/>
                  </a:lnTo>
                  <a:lnTo>
                    <a:pt x="2742" y="11550"/>
                  </a:lnTo>
                  <a:lnTo>
                    <a:pt x="2386" y="11550"/>
                  </a:lnTo>
                  <a:lnTo>
                    <a:pt x="1968" y="11509"/>
                  </a:lnTo>
                  <a:lnTo>
                    <a:pt x="1863" y="11446"/>
                  </a:lnTo>
                  <a:lnTo>
                    <a:pt x="1675" y="11425"/>
                  </a:lnTo>
                  <a:lnTo>
                    <a:pt x="1570" y="11550"/>
                  </a:lnTo>
                  <a:lnTo>
                    <a:pt x="1591" y="11613"/>
                  </a:lnTo>
                  <a:lnTo>
                    <a:pt x="1465" y="11697"/>
                  </a:lnTo>
                  <a:lnTo>
                    <a:pt x="1465" y="11739"/>
                  </a:lnTo>
                  <a:lnTo>
                    <a:pt x="1507" y="11739"/>
                  </a:lnTo>
                  <a:lnTo>
                    <a:pt x="1507" y="11864"/>
                  </a:lnTo>
                  <a:lnTo>
                    <a:pt x="1340" y="12157"/>
                  </a:lnTo>
                  <a:lnTo>
                    <a:pt x="1256" y="12283"/>
                  </a:lnTo>
                  <a:lnTo>
                    <a:pt x="1361" y="12366"/>
                  </a:lnTo>
                  <a:lnTo>
                    <a:pt x="1633" y="12450"/>
                  </a:lnTo>
                  <a:lnTo>
                    <a:pt x="1737" y="12555"/>
                  </a:lnTo>
                  <a:lnTo>
                    <a:pt x="1842" y="12576"/>
                  </a:lnTo>
                  <a:lnTo>
                    <a:pt x="1947" y="12471"/>
                  </a:lnTo>
                  <a:lnTo>
                    <a:pt x="1947" y="12325"/>
                  </a:lnTo>
                  <a:lnTo>
                    <a:pt x="2009" y="12325"/>
                  </a:lnTo>
                  <a:lnTo>
                    <a:pt x="2302" y="12555"/>
                  </a:lnTo>
                  <a:lnTo>
                    <a:pt x="2323" y="12659"/>
                  </a:lnTo>
                  <a:lnTo>
                    <a:pt x="2177" y="12848"/>
                  </a:lnTo>
                  <a:lnTo>
                    <a:pt x="1968" y="12848"/>
                  </a:lnTo>
                  <a:lnTo>
                    <a:pt x="1675" y="12890"/>
                  </a:lnTo>
                  <a:lnTo>
                    <a:pt x="1654" y="12785"/>
                  </a:lnTo>
                  <a:lnTo>
                    <a:pt x="1507" y="12659"/>
                  </a:lnTo>
                  <a:lnTo>
                    <a:pt x="1340" y="12869"/>
                  </a:lnTo>
                  <a:lnTo>
                    <a:pt x="1235" y="12848"/>
                  </a:lnTo>
                  <a:lnTo>
                    <a:pt x="1068" y="12973"/>
                  </a:lnTo>
                  <a:lnTo>
                    <a:pt x="921" y="13015"/>
                  </a:lnTo>
                  <a:lnTo>
                    <a:pt x="921" y="13162"/>
                  </a:lnTo>
                  <a:lnTo>
                    <a:pt x="1110" y="13224"/>
                  </a:lnTo>
                  <a:lnTo>
                    <a:pt x="1068" y="13371"/>
                  </a:lnTo>
                  <a:lnTo>
                    <a:pt x="900" y="13434"/>
                  </a:lnTo>
                  <a:lnTo>
                    <a:pt x="628" y="13496"/>
                  </a:lnTo>
                  <a:lnTo>
                    <a:pt x="691" y="13538"/>
                  </a:lnTo>
                  <a:lnTo>
                    <a:pt x="733" y="13622"/>
                  </a:lnTo>
                  <a:lnTo>
                    <a:pt x="503" y="13706"/>
                  </a:lnTo>
                  <a:lnTo>
                    <a:pt x="503" y="13831"/>
                  </a:lnTo>
                  <a:lnTo>
                    <a:pt x="398" y="13852"/>
                  </a:lnTo>
                  <a:lnTo>
                    <a:pt x="126" y="13831"/>
                  </a:lnTo>
                  <a:lnTo>
                    <a:pt x="1" y="13936"/>
                  </a:lnTo>
                  <a:lnTo>
                    <a:pt x="1" y="14103"/>
                  </a:lnTo>
                  <a:lnTo>
                    <a:pt x="168" y="14333"/>
                  </a:lnTo>
                  <a:lnTo>
                    <a:pt x="273" y="14270"/>
                  </a:lnTo>
                  <a:lnTo>
                    <a:pt x="419" y="14250"/>
                  </a:lnTo>
                  <a:lnTo>
                    <a:pt x="440" y="14375"/>
                  </a:lnTo>
                  <a:lnTo>
                    <a:pt x="398" y="14522"/>
                  </a:lnTo>
                  <a:lnTo>
                    <a:pt x="461" y="14668"/>
                  </a:lnTo>
                  <a:lnTo>
                    <a:pt x="587" y="14731"/>
                  </a:lnTo>
                  <a:lnTo>
                    <a:pt x="607" y="14877"/>
                  </a:lnTo>
                  <a:lnTo>
                    <a:pt x="545" y="14940"/>
                  </a:lnTo>
                  <a:lnTo>
                    <a:pt x="419" y="15212"/>
                  </a:lnTo>
                  <a:lnTo>
                    <a:pt x="377" y="15589"/>
                  </a:lnTo>
                  <a:lnTo>
                    <a:pt x="335" y="15526"/>
                  </a:lnTo>
                  <a:lnTo>
                    <a:pt x="440" y="15693"/>
                  </a:lnTo>
                  <a:lnTo>
                    <a:pt x="545" y="15714"/>
                  </a:lnTo>
                  <a:lnTo>
                    <a:pt x="733" y="15693"/>
                  </a:lnTo>
                  <a:lnTo>
                    <a:pt x="859" y="15610"/>
                  </a:lnTo>
                  <a:lnTo>
                    <a:pt x="921" y="15526"/>
                  </a:lnTo>
                  <a:lnTo>
                    <a:pt x="984" y="15505"/>
                  </a:lnTo>
                  <a:lnTo>
                    <a:pt x="1047" y="15463"/>
                  </a:lnTo>
                  <a:lnTo>
                    <a:pt x="1110" y="15484"/>
                  </a:lnTo>
                  <a:lnTo>
                    <a:pt x="1172" y="15568"/>
                  </a:lnTo>
                  <a:lnTo>
                    <a:pt x="1361" y="15589"/>
                  </a:lnTo>
                  <a:lnTo>
                    <a:pt x="1361" y="15505"/>
                  </a:lnTo>
                  <a:lnTo>
                    <a:pt x="1319" y="15463"/>
                  </a:lnTo>
                  <a:lnTo>
                    <a:pt x="1319" y="15358"/>
                  </a:lnTo>
                  <a:lnTo>
                    <a:pt x="1444" y="15317"/>
                  </a:lnTo>
                  <a:lnTo>
                    <a:pt x="1486" y="15275"/>
                  </a:lnTo>
                  <a:lnTo>
                    <a:pt x="1549" y="15275"/>
                  </a:lnTo>
                  <a:lnTo>
                    <a:pt x="1570" y="15317"/>
                  </a:lnTo>
                  <a:lnTo>
                    <a:pt x="1695" y="15317"/>
                  </a:lnTo>
                  <a:lnTo>
                    <a:pt x="1779" y="15191"/>
                  </a:lnTo>
                  <a:lnTo>
                    <a:pt x="1758" y="15045"/>
                  </a:lnTo>
                  <a:lnTo>
                    <a:pt x="1779" y="14961"/>
                  </a:lnTo>
                  <a:lnTo>
                    <a:pt x="1863" y="14898"/>
                  </a:lnTo>
                  <a:lnTo>
                    <a:pt x="1884" y="14731"/>
                  </a:lnTo>
                  <a:lnTo>
                    <a:pt x="1947" y="14626"/>
                  </a:lnTo>
                  <a:lnTo>
                    <a:pt x="2072" y="14626"/>
                  </a:lnTo>
                  <a:lnTo>
                    <a:pt x="2177" y="14689"/>
                  </a:lnTo>
                  <a:lnTo>
                    <a:pt x="2281" y="14752"/>
                  </a:lnTo>
                  <a:lnTo>
                    <a:pt x="2281" y="14835"/>
                  </a:lnTo>
                  <a:lnTo>
                    <a:pt x="2260" y="14982"/>
                  </a:lnTo>
                  <a:lnTo>
                    <a:pt x="2281" y="15086"/>
                  </a:lnTo>
                  <a:lnTo>
                    <a:pt x="2386" y="15086"/>
                  </a:lnTo>
                  <a:lnTo>
                    <a:pt x="2428" y="15191"/>
                  </a:lnTo>
                  <a:lnTo>
                    <a:pt x="2407" y="15317"/>
                  </a:lnTo>
                  <a:lnTo>
                    <a:pt x="2428" y="15463"/>
                  </a:lnTo>
                  <a:lnTo>
                    <a:pt x="2428" y="15672"/>
                  </a:lnTo>
                  <a:lnTo>
                    <a:pt x="2532" y="15798"/>
                  </a:lnTo>
                  <a:lnTo>
                    <a:pt x="2532" y="15882"/>
                  </a:lnTo>
                  <a:lnTo>
                    <a:pt x="2637" y="15903"/>
                  </a:lnTo>
                  <a:lnTo>
                    <a:pt x="2784" y="15903"/>
                  </a:lnTo>
                  <a:lnTo>
                    <a:pt x="2888" y="15819"/>
                  </a:lnTo>
                  <a:lnTo>
                    <a:pt x="2909" y="15777"/>
                  </a:lnTo>
                  <a:lnTo>
                    <a:pt x="3076" y="15693"/>
                  </a:lnTo>
                  <a:lnTo>
                    <a:pt x="3202" y="15610"/>
                  </a:lnTo>
                  <a:lnTo>
                    <a:pt x="3223" y="15484"/>
                  </a:lnTo>
                  <a:lnTo>
                    <a:pt x="3307" y="15421"/>
                  </a:lnTo>
                  <a:lnTo>
                    <a:pt x="3558" y="15275"/>
                  </a:lnTo>
                  <a:lnTo>
                    <a:pt x="3725" y="15212"/>
                  </a:lnTo>
                  <a:lnTo>
                    <a:pt x="3746" y="15358"/>
                  </a:lnTo>
                  <a:lnTo>
                    <a:pt x="3976" y="15317"/>
                  </a:lnTo>
                  <a:lnTo>
                    <a:pt x="4039" y="15212"/>
                  </a:lnTo>
                  <a:lnTo>
                    <a:pt x="4290" y="15212"/>
                  </a:lnTo>
                  <a:lnTo>
                    <a:pt x="4311" y="15317"/>
                  </a:lnTo>
                  <a:lnTo>
                    <a:pt x="4123" y="15484"/>
                  </a:lnTo>
                  <a:lnTo>
                    <a:pt x="4248" y="15505"/>
                  </a:lnTo>
                  <a:lnTo>
                    <a:pt x="4290" y="15463"/>
                  </a:lnTo>
                  <a:lnTo>
                    <a:pt x="4374" y="15463"/>
                  </a:lnTo>
                  <a:lnTo>
                    <a:pt x="4478" y="15526"/>
                  </a:lnTo>
                  <a:lnTo>
                    <a:pt x="4520" y="15505"/>
                  </a:lnTo>
                  <a:lnTo>
                    <a:pt x="4625" y="15505"/>
                  </a:lnTo>
                  <a:lnTo>
                    <a:pt x="4688" y="15463"/>
                  </a:lnTo>
                  <a:lnTo>
                    <a:pt x="4729" y="15400"/>
                  </a:lnTo>
                  <a:lnTo>
                    <a:pt x="4813" y="15400"/>
                  </a:lnTo>
                  <a:lnTo>
                    <a:pt x="4897" y="15484"/>
                  </a:lnTo>
                  <a:lnTo>
                    <a:pt x="4981" y="15672"/>
                  </a:lnTo>
                  <a:lnTo>
                    <a:pt x="5232" y="16049"/>
                  </a:lnTo>
                  <a:lnTo>
                    <a:pt x="5357" y="16133"/>
                  </a:lnTo>
                  <a:lnTo>
                    <a:pt x="5399" y="16300"/>
                  </a:lnTo>
                  <a:lnTo>
                    <a:pt x="5462" y="16363"/>
                  </a:lnTo>
                  <a:lnTo>
                    <a:pt x="5545" y="16447"/>
                  </a:lnTo>
                  <a:lnTo>
                    <a:pt x="5776" y="16467"/>
                  </a:lnTo>
                  <a:lnTo>
                    <a:pt x="5985" y="16467"/>
                  </a:lnTo>
                  <a:lnTo>
                    <a:pt x="6089" y="16509"/>
                  </a:lnTo>
                  <a:lnTo>
                    <a:pt x="6131" y="16635"/>
                  </a:lnTo>
                  <a:lnTo>
                    <a:pt x="6361" y="16719"/>
                  </a:lnTo>
                  <a:lnTo>
                    <a:pt x="6550" y="16823"/>
                  </a:lnTo>
                  <a:lnTo>
                    <a:pt x="6654" y="17095"/>
                  </a:lnTo>
                  <a:lnTo>
                    <a:pt x="6801" y="17263"/>
                  </a:lnTo>
                  <a:lnTo>
                    <a:pt x="6989" y="17367"/>
                  </a:lnTo>
                  <a:lnTo>
                    <a:pt x="7073" y="17514"/>
                  </a:lnTo>
                  <a:lnTo>
                    <a:pt x="7073" y="17786"/>
                  </a:lnTo>
                  <a:lnTo>
                    <a:pt x="7177" y="18037"/>
                  </a:lnTo>
                  <a:lnTo>
                    <a:pt x="7324" y="18079"/>
                  </a:lnTo>
                  <a:lnTo>
                    <a:pt x="7387" y="18330"/>
                  </a:lnTo>
                  <a:lnTo>
                    <a:pt x="7429" y="18539"/>
                  </a:lnTo>
                  <a:lnTo>
                    <a:pt x="7345" y="18664"/>
                  </a:lnTo>
                  <a:lnTo>
                    <a:pt x="7324" y="18602"/>
                  </a:lnTo>
                  <a:lnTo>
                    <a:pt x="7219" y="18539"/>
                  </a:lnTo>
                  <a:lnTo>
                    <a:pt x="7073" y="18727"/>
                  </a:lnTo>
                  <a:lnTo>
                    <a:pt x="7094" y="18811"/>
                  </a:lnTo>
                  <a:lnTo>
                    <a:pt x="7115" y="18874"/>
                  </a:lnTo>
                  <a:lnTo>
                    <a:pt x="7261" y="18957"/>
                  </a:lnTo>
                  <a:lnTo>
                    <a:pt x="7240" y="19188"/>
                  </a:lnTo>
                  <a:lnTo>
                    <a:pt x="7303" y="19292"/>
                  </a:lnTo>
                  <a:lnTo>
                    <a:pt x="7261" y="19376"/>
                  </a:lnTo>
                  <a:lnTo>
                    <a:pt x="7324" y="19397"/>
                  </a:lnTo>
                  <a:lnTo>
                    <a:pt x="7408" y="19501"/>
                  </a:lnTo>
                  <a:lnTo>
                    <a:pt x="7408" y="19606"/>
                  </a:lnTo>
                  <a:lnTo>
                    <a:pt x="7449" y="19606"/>
                  </a:lnTo>
                  <a:lnTo>
                    <a:pt x="7491" y="19752"/>
                  </a:lnTo>
                  <a:lnTo>
                    <a:pt x="7617" y="19794"/>
                  </a:lnTo>
                  <a:lnTo>
                    <a:pt x="7701" y="19690"/>
                  </a:lnTo>
                  <a:lnTo>
                    <a:pt x="7826" y="19690"/>
                  </a:lnTo>
                  <a:lnTo>
                    <a:pt x="7868" y="19773"/>
                  </a:lnTo>
                  <a:lnTo>
                    <a:pt x="8014" y="19794"/>
                  </a:lnTo>
                  <a:lnTo>
                    <a:pt x="8119" y="19899"/>
                  </a:lnTo>
                  <a:lnTo>
                    <a:pt x="8182" y="19920"/>
                  </a:lnTo>
                  <a:lnTo>
                    <a:pt x="8266" y="20087"/>
                  </a:lnTo>
                  <a:lnTo>
                    <a:pt x="8370" y="20087"/>
                  </a:lnTo>
                  <a:lnTo>
                    <a:pt x="8391" y="20192"/>
                  </a:lnTo>
                  <a:lnTo>
                    <a:pt x="8433" y="20171"/>
                  </a:lnTo>
                  <a:lnTo>
                    <a:pt x="8454" y="20129"/>
                  </a:lnTo>
                  <a:lnTo>
                    <a:pt x="8600" y="20213"/>
                  </a:lnTo>
                  <a:lnTo>
                    <a:pt x="8663" y="20296"/>
                  </a:lnTo>
                  <a:lnTo>
                    <a:pt x="8768" y="20296"/>
                  </a:lnTo>
                  <a:lnTo>
                    <a:pt x="8830" y="20317"/>
                  </a:lnTo>
                  <a:lnTo>
                    <a:pt x="8893" y="20213"/>
                  </a:lnTo>
                  <a:lnTo>
                    <a:pt x="9061" y="20192"/>
                  </a:lnTo>
                  <a:lnTo>
                    <a:pt x="9270" y="20276"/>
                  </a:lnTo>
                  <a:lnTo>
                    <a:pt x="9312" y="20338"/>
                  </a:lnTo>
                  <a:lnTo>
                    <a:pt x="9437" y="20338"/>
                  </a:lnTo>
                  <a:lnTo>
                    <a:pt x="9542" y="20401"/>
                  </a:lnTo>
                  <a:lnTo>
                    <a:pt x="9709" y="20589"/>
                  </a:lnTo>
                  <a:lnTo>
                    <a:pt x="9835" y="20589"/>
                  </a:lnTo>
                  <a:lnTo>
                    <a:pt x="9960" y="20652"/>
                  </a:lnTo>
                  <a:lnTo>
                    <a:pt x="10023" y="20715"/>
                  </a:lnTo>
                  <a:lnTo>
                    <a:pt x="10128" y="20840"/>
                  </a:lnTo>
                  <a:lnTo>
                    <a:pt x="10170" y="20966"/>
                  </a:lnTo>
                  <a:lnTo>
                    <a:pt x="10232" y="20945"/>
                  </a:lnTo>
                  <a:lnTo>
                    <a:pt x="10232" y="20757"/>
                  </a:lnTo>
                  <a:lnTo>
                    <a:pt x="10316" y="20715"/>
                  </a:lnTo>
                  <a:lnTo>
                    <a:pt x="10337" y="20757"/>
                  </a:lnTo>
                  <a:lnTo>
                    <a:pt x="10462" y="20757"/>
                  </a:lnTo>
                  <a:lnTo>
                    <a:pt x="10588" y="20840"/>
                  </a:lnTo>
                  <a:lnTo>
                    <a:pt x="10588" y="21008"/>
                  </a:lnTo>
                  <a:lnTo>
                    <a:pt x="10755" y="21133"/>
                  </a:lnTo>
                  <a:lnTo>
                    <a:pt x="10923" y="21071"/>
                  </a:lnTo>
                  <a:lnTo>
                    <a:pt x="11069" y="21071"/>
                  </a:lnTo>
                  <a:lnTo>
                    <a:pt x="11048" y="21322"/>
                  </a:lnTo>
                  <a:lnTo>
                    <a:pt x="11090" y="21468"/>
                  </a:lnTo>
                  <a:lnTo>
                    <a:pt x="11195" y="21447"/>
                  </a:lnTo>
                  <a:lnTo>
                    <a:pt x="11362" y="21531"/>
                  </a:lnTo>
                  <a:lnTo>
                    <a:pt x="11425" y="21447"/>
                  </a:lnTo>
                  <a:lnTo>
                    <a:pt x="11571" y="21426"/>
                  </a:lnTo>
                  <a:lnTo>
                    <a:pt x="11676" y="21322"/>
                  </a:lnTo>
                  <a:lnTo>
                    <a:pt x="11885" y="21322"/>
                  </a:lnTo>
                  <a:lnTo>
                    <a:pt x="12011" y="21384"/>
                  </a:lnTo>
                  <a:lnTo>
                    <a:pt x="12053" y="21531"/>
                  </a:lnTo>
                  <a:lnTo>
                    <a:pt x="12220" y="21594"/>
                  </a:lnTo>
                  <a:lnTo>
                    <a:pt x="12346" y="21761"/>
                  </a:lnTo>
                  <a:lnTo>
                    <a:pt x="12429" y="21782"/>
                  </a:lnTo>
                  <a:lnTo>
                    <a:pt x="12576" y="21740"/>
                  </a:lnTo>
                  <a:lnTo>
                    <a:pt x="12639" y="21761"/>
                  </a:lnTo>
                  <a:lnTo>
                    <a:pt x="12785" y="21698"/>
                  </a:lnTo>
                  <a:lnTo>
                    <a:pt x="12931" y="21698"/>
                  </a:lnTo>
                  <a:lnTo>
                    <a:pt x="13015" y="21594"/>
                  </a:lnTo>
                  <a:lnTo>
                    <a:pt x="13162" y="21594"/>
                  </a:lnTo>
                  <a:lnTo>
                    <a:pt x="13203" y="21698"/>
                  </a:lnTo>
                  <a:lnTo>
                    <a:pt x="13245" y="21866"/>
                  </a:lnTo>
                  <a:lnTo>
                    <a:pt x="13350" y="21949"/>
                  </a:lnTo>
                  <a:lnTo>
                    <a:pt x="13475" y="21887"/>
                  </a:lnTo>
                  <a:lnTo>
                    <a:pt x="13601" y="21636"/>
                  </a:lnTo>
                  <a:lnTo>
                    <a:pt x="13873" y="21468"/>
                  </a:lnTo>
                  <a:lnTo>
                    <a:pt x="14040" y="21447"/>
                  </a:lnTo>
                  <a:lnTo>
                    <a:pt x="14124" y="21552"/>
                  </a:lnTo>
                  <a:lnTo>
                    <a:pt x="14396" y="21573"/>
                  </a:lnTo>
                  <a:lnTo>
                    <a:pt x="14501" y="21636"/>
                  </a:lnTo>
                  <a:lnTo>
                    <a:pt x="14647" y="21552"/>
                  </a:lnTo>
                  <a:lnTo>
                    <a:pt x="14815" y="21573"/>
                  </a:lnTo>
                  <a:lnTo>
                    <a:pt x="14877" y="21677"/>
                  </a:lnTo>
                  <a:lnTo>
                    <a:pt x="14982" y="21677"/>
                  </a:lnTo>
                  <a:lnTo>
                    <a:pt x="15191" y="21636"/>
                  </a:lnTo>
                  <a:lnTo>
                    <a:pt x="15296" y="21636"/>
                  </a:lnTo>
                  <a:lnTo>
                    <a:pt x="15359" y="21468"/>
                  </a:lnTo>
                  <a:lnTo>
                    <a:pt x="15442" y="21426"/>
                  </a:lnTo>
                  <a:lnTo>
                    <a:pt x="15547" y="21447"/>
                  </a:lnTo>
                  <a:lnTo>
                    <a:pt x="15547" y="21364"/>
                  </a:lnTo>
                  <a:lnTo>
                    <a:pt x="15631" y="21343"/>
                  </a:lnTo>
                  <a:lnTo>
                    <a:pt x="15693" y="21217"/>
                  </a:lnTo>
                  <a:lnTo>
                    <a:pt x="15798" y="21112"/>
                  </a:lnTo>
                  <a:lnTo>
                    <a:pt x="15903" y="21071"/>
                  </a:lnTo>
                  <a:lnTo>
                    <a:pt x="16133" y="21029"/>
                  </a:lnTo>
                  <a:lnTo>
                    <a:pt x="16237" y="20861"/>
                  </a:lnTo>
                  <a:lnTo>
                    <a:pt x="16237" y="20736"/>
                  </a:lnTo>
                  <a:lnTo>
                    <a:pt x="16321" y="20736"/>
                  </a:lnTo>
                  <a:lnTo>
                    <a:pt x="16447" y="20631"/>
                  </a:lnTo>
                  <a:lnTo>
                    <a:pt x="16551" y="20799"/>
                  </a:lnTo>
                  <a:lnTo>
                    <a:pt x="16719" y="20736"/>
                  </a:lnTo>
                  <a:lnTo>
                    <a:pt x="16928" y="20820"/>
                  </a:lnTo>
                  <a:lnTo>
                    <a:pt x="17012" y="20757"/>
                  </a:lnTo>
                  <a:lnTo>
                    <a:pt x="16970" y="20652"/>
                  </a:lnTo>
                  <a:lnTo>
                    <a:pt x="17242" y="20506"/>
                  </a:lnTo>
                  <a:lnTo>
                    <a:pt x="17325" y="20527"/>
                  </a:lnTo>
                  <a:lnTo>
                    <a:pt x="17367" y="20610"/>
                  </a:lnTo>
                  <a:lnTo>
                    <a:pt x="17451" y="20610"/>
                  </a:lnTo>
                  <a:lnTo>
                    <a:pt x="17472" y="20652"/>
                  </a:lnTo>
                  <a:lnTo>
                    <a:pt x="17388" y="20820"/>
                  </a:lnTo>
                  <a:lnTo>
                    <a:pt x="17451" y="20903"/>
                  </a:lnTo>
                  <a:lnTo>
                    <a:pt x="17535" y="20903"/>
                  </a:lnTo>
                  <a:lnTo>
                    <a:pt x="17597" y="20861"/>
                  </a:lnTo>
                  <a:lnTo>
                    <a:pt x="17639" y="20945"/>
                  </a:lnTo>
                  <a:lnTo>
                    <a:pt x="17702" y="21050"/>
                  </a:lnTo>
                  <a:lnTo>
                    <a:pt x="17702" y="21133"/>
                  </a:lnTo>
                  <a:lnTo>
                    <a:pt x="17597" y="21238"/>
                  </a:lnTo>
                  <a:lnTo>
                    <a:pt x="17639" y="21343"/>
                  </a:lnTo>
                  <a:lnTo>
                    <a:pt x="17765" y="21364"/>
                  </a:lnTo>
                  <a:lnTo>
                    <a:pt x="17849" y="21322"/>
                  </a:lnTo>
                  <a:lnTo>
                    <a:pt x="17953" y="21364"/>
                  </a:lnTo>
                  <a:lnTo>
                    <a:pt x="18016" y="21468"/>
                  </a:lnTo>
                  <a:lnTo>
                    <a:pt x="18121" y="21426"/>
                  </a:lnTo>
                  <a:lnTo>
                    <a:pt x="18246" y="21468"/>
                  </a:lnTo>
                  <a:lnTo>
                    <a:pt x="18330" y="21426"/>
                  </a:lnTo>
                  <a:lnTo>
                    <a:pt x="18497" y="21426"/>
                  </a:lnTo>
                  <a:lnTo>
                    <a:pt x="18539" y="21573"/>
                  </a:lnTo>
                  <a:lnTo>
                    <a:pt x="18685" y="21677"/>
                  </a:lnTo>
                  <a:lnTo>
                    <a:pt x="18706" y="21845"/>
                  </a:lnTo>
                  <a:lnTo>
                    <a:pt x="18811" y="21845"/>
                  </a:lnTo>
                  <a:lnTo>
                    <a:pt x="18916" y="21970"/>
                  </a:lnTo>
                  <a:lnTo>
                    <a:pt x="18916" y="22117"/>
                  </a:lnTo>
                  <a:lnTo>
                    <a:pt x="18999" y="22326"/>
                  </a:lnTo>
                  <a:lnTo>
                    <a:pt x="19020" y="22493"/>
                  </a:lnTo>
                  <a:lnTo>
                    <a:pt x="18999" y="22745"/>
                  </a:lnTo>
                  <a:lnTo>
                    <a:pt x="18999" y="22849"/>
                  </a:lnTo>
                  <a:lnTo>
                    <a:pt x="18957" y="22933"/>
                  </a:lnTo>
                  <a:lnTo>
                    <a:pt x="18853" y="22996"/>
                  </a:lnTo>
                  <a:lnTo>
                    <a:pt x="18832" y="23100"/>
                  </a:lnTo>
                  <a:lnTo>
                    <a:pt x="18769" y="23121"/>
                  </a:lnTo>
                  <a:lnTo>
                    <a:pt x="18748" y="23205"/>
                  </a:lnTo>
                  <a:lnTo>
                    <a:pt x="18811" y="23309"/>
                  </a:lnTo>
                  <a:lnTo>
                    <a:pt x="18748" y="23351"/>
                  </a:lnTo>
                  <a:lnTo>
                    <a:pt x="18685" y="23330"/>
                  </a:lnTo>
                  <a:lnTo>
                    <a:pt x="18602" y="23435"/>
                  </a:lnTo>
                  <a:lnTo>
                    <a:pt x="18539" y="23519"/>
                  </a:lnTo>
                  <a:lnTo>
                    <a:pt x="18602" y="23581"/>
                  </a:lnTo>
                  <a:lnTo>
                    <a:pt x="18539" y="23665"/>
                  </a:lnTo>
                  <a:lnTo>
                    <a:pt x="18539" y="23770"/>
                  </a:lnTo>
                  <a:lnTo>
                    <a:pt x="18644" y="23833"/>
                  </a:lnTo>
                  <a:lnTo>
                    <a:pt x="18706" y="23895"/>
                  </a:lnTo>
                  <a:lnTo>
                    <a:pt x="18769" y="23958"/>
                  </a:lnTo>
                  <a:lnTo>
                    <a:pt x="18748" y="24105"/>
                  </a:lnTo>
                  <a:lnTo>
                    <a:pt x="18811" y="24251"/>
                  </a:lnTo>
                  <a:lnTo>
                    <a:pt x="18937" y="24146"/>
                  </a:lnTo>
                  <a:lnTo>
                    <a:pt x="19209" y="24084"/>
                  </a:lnTo>
                  <a:lnTo>
                    <a:pt x="19229" y="24167"/>
                  </a:lnTo>
                  <a:lnTo>
                    <a:pt x="19209" y="24251"/>
                  </a:lnTo>
                  <a:lnTo>
                    <a:pt x="19271" y="24293"/>
                  </a:lnTo>
                  <a:lnTo>
                    <a:pt x="19418" y="24272"/>
                  </a:lnTo>
                  <a:lnTo>
                    <a:pt x="19439" y="24377"/>
                  </a:lnTo>
                  <a:lnTo>
                    <a:pt x="19418" y="24481"/>
                  </a:lnTo>
                  <a:lnTo>
                    <a:pt x="19481" y="24565"/>
                  </a:lnTo>
                  <a:lnTo>
                    <a:pt x="19627" y="24586"/>
                  </a:lnTo>
                  <a:lnTo>
                    <a:pt x="19585" y="24628"/>
                  </a:lnTo>
                  <a:lnTo>
                    <a:pt x="19648" y="24711"/>
                  </a:lnTo>
                  <a:lnTo>
                    <a:pt x="19669" y="24670"/>
                  </a:lnTo>
                  <a:lnTo>
                    <a:pt x="19815" y="24670"/>
                  </a:lnTo>
                  <a:lnTo>
                    <a:pt x="19941" y="24732"/>
                  </a:lnTo>
                  <a:lnTo>
                    <a:pt x="19941" y="24816"/>
                  </a:lnTo>
                  <a:lnTo>
                    <a:pt x="19878" y="24921"/>
                  </a:lnTo>
                  <a:lnTo>
                    <a:pt x="19899" y="25004"/>
                  </a:lnTo>
                  <a:lnTo>
                    <a:pt x="19753" y="25193"/>
                  </a:lnTo>
                  <a:lnTo>
                    <a:pt x="19648" y="25297"/>
                  </a:lnTo>
                  <a:lnTo>
                    <a:pt x="19669" y="25360"/>
                  </a:lnTo>
                  <a:lnTo>
                    <a:pt x="19753" y="25339"/>
                  </a:lnTo>
                  <a:lnTo>
                    <a:pt x="19941" y="25339"/>
                  </a:lnTo>
                  <a:lnTo>
                    <a:pt x="19983" y="25402"/>
                  </a:lnTo>
                  <a:lnTo>
                    <a:pt x="20066" y="25318"/>
                  </a:lnTo>
                  <a:lnTo>
                    <a:pt x="20150" y="25423"/>
                  </a:lnTo>
                  <a:lnTo>
                    <a:pt x="20108" y="25548"/>
                  </a:lnTo>
                  <a:lnTo>
                    <a:pt x="20150" y="25674"/>
                  </a:lnTo>
                  <a:lnTo>
                    <a:pt x="20276" y="25737"/>
                  </a:lnTo>
                  <a:lnTo>
                    <a:pt x="20338" y="25653"/>
                  </a:lnTo>
                  <a:lnTo>
                    <a:pt x="20485" y="25653"/>
                  </a:lnTo>
                  <a:lnTo>
                    <a:pt x="20736" y="25548"/>
                  </a:lnTo>
                  <a:lnTo>
                    <a:pt x="20841" y="25569"/>
                  </a:lnTo>
                  <a:lnTo>
                    <a:pt x="20841" y="25716"/>
                  </a:lnTo>
                  <a:lnTo>
                    <a:pt x="20799" y="25737"/>
                  </a:lnTo>
                  <a:lnTo>
                    <a:pt x="20862" y="25778"/>
                  </a:lnTo>
                  <a:lnTo>
                    <a:pt x="20924" y="25883"/>
                  </a:lnTo>
                  <a:lnTo>
                    <a:pt x="21050" y="25841"/>
                  </a:lnTo>
                  <a:lnTo>
                    <a:pt x="21154" y="25862"/>
                  </a:lnTo>
                  <a:lnTo>
                    <a:pt x="21134" y="25716"/>
                  </a:lnTo>
                  <a:lnTo>
                    <a:pt x="21134" y="25569"/>
                  </a:lnTo>
                  <a:lnTo>
                    <a:pt x="21092" y="25465"/>
                  </a:lnTo>
                  <a:lnTo>
                    <a:pt x="21092" y="25255"/>
                  </a:lnTo>
                  <a:lnTo>
                    <a:pt x="21154" y="25214"/>
                  </a:lnTo>
                  <a:lnTo>
                    <a:pt x="21154" y="25130"/>
                  </a:lnTo>
                  <a:lnTo>
                    <a:pt x="21364" y="25130"/>
                  </a:lnTo>
                  <a:lnTo>
                    <a:pt x="21426" y="25109"/>
                  </a:lnTo>
                  <a:lnTo>
                    <a:pt x="21468" y="25088"/>
                  </a:lnTo>
                  <a:lnTo>
                    <a:pt x="21510" y="25025"/>
                  </a:lnTo>
                  <a:lnTo>
                    <a:pt x="21552" y="24983"/>
                  </a:lnTo>
                  <a:lnTo>
                    <a:pt x="21678" y="24921"/>
                  </a:lnTo>
                  <a:lnTo>
                    <a:pt x="21761" y="24942"/>
                  </a:lnTo>
                  <a:lnTo>
                    <a:pt x="21740" y="25025"/>
                  </a:lnTo>
                  <a:lnTo>
                    <a:pt x="21782" y="25046"/>
                  </a:lnTo>
                  <a:lnTo>
                    <a:pt x="21866" y="25046"/>
                  </a:lnTo>
                  <a:lnTo>
                    <a:pt x="21887" y="24942"/>
                  </a:lnTo>
                  <a:lnTo>
                    <a:pt x="21970" y="24900"/>
                  </a:lnTo>
                  <a:lnTo>
                    <a:pt x="22096" y="25004"/>
                  </a:lnTo>
                  <a:lnTo>
                    <a:pt x="22159" y="24921"/>
                  </a:lnTo>
                  <a:lnTo>
                    <a:pt x="22242" y="24921"/>
                  </a:lnTo>
                  <a:lnTo>
                    <a:pt x="22263" y="25004"/>
                  </a:lnTo>
                  <a:lnTo>
                    <a:pt x="22389" y="24942"/>
                  </a:lnTo>
                  <a:lnTo>
                    <a:pt x="22389" y="24879"/>
                  </a:lnTo>
                  <a:lnTo>
                    <a:pt x="22556" y="24816"/>
                  </a:lnTo>
                  <a:lnTo>
                    <a:pt x="22661" y="24900"/>
                  </a:lnTo>
                  <a:lnTo>
                    <a:pt x="22870" y="24816"/>
                  </a:lnTo>
                  <a:lnTo>
                    <a:pt x="22828" y="24628"/>
                  </a:lnTo>
                  <a:lnTo>
                    <a:pt x="22954" y="24586"/>
                  </a:lnTo>
                  <a:lnTo>
                    <a:pt x="23100" y="24586"/>
                  </a:lnTo>
                  <a:lnTo>
                    <a:pt x="23184" y="24502"/>
                  </a:lnTo>
                  <a:lnTo>
                    <a:pt x="23310" y="24586"/>
                  </a:lnTo>
                  <a:lnTo>
                    <a:pt x="23310" y="24670"/>
                  </a:lnTo>
                  <a:lnTo>
                    <a:pt x="23435" y="24690"/>
                  </a:lnTo>
                  <a:lnTo>
                    <a:pt x="23477" y="24774"/>
                  </a:lnTo>
                  <a:lnTo>
                    <a:pt x="23749" y="24774"/>
                  </a:lnTo>
                  <a:lnTo>
                    <a:pt x="23812" y="24816"/>
                  </a:lnTo>
                  <a:lnTo>
                    <a:pt x="23958" y="24774"/>
                  </a:lnTo>
                  <a:lnTo>
                    <a:pt x="24042" y="24837"/>
                  </a:lnTo>
                  <a:lnTo>
                    <a:pt x="24042" y="24942"/>
                  </a:lnTo>
                  <a:lnTo>
                    <a:pt x="23937" y="24983"/>
                  </a:lnTo>
                  <a:lnTo>
                    <a:pt x="23875" y="25193"/>
                  </a:lnTo>
                  <a:lnTo>
                    <a:pt x="23958" y="25214"/>
                  </a:lnTo>
                  <a:lnTo>
                    <a:pt x="23979" y="25318"/>
                  </a:lnTo>
                  <a:lnTo>
                    <a:pt x="24230" y="25402"/>
                  </a:lnTo>
                  <a:lnTo>
                    <a:pt x="24251" y="25506"/>
                  </a:lnTo>
                  <a:lnTo>
                    <a:pt x="24377" y="25527"/>
                  </a:lnTo>
                  <a:lnTo>
                    <a:pt x="24481" y="25611"/>
                  </a:lnTo>
                  <a:lnTo>
                    <a:pt x="24586" y="25548"/>
                  </a:lnTo>
                  <a:lnTo>
                    <a:pt x="24649" y="25611"/>
                  </a:lnTo>
                  <a:lnTo>
                    <a:pt x="24711" y="25569"/>
                  </a:lnTo>
                  <a:lnTo>
                    <a:pt x="24816" y="25632"/>
                  </a:lnTo>
                  <a:lnTo>
                    <a:pt x="24858" y="25632"/>
                  </a:lnTo>
                  <a:lnTo>
                    <a:pt x="24900" y="25611"/>
                  </a:lnTo>
                  <a:lnTo>
                    <a:pt x="24963" y="25653"/>
                  </a:lnTo>
                  <a:lnTo>
                    <a:pt x="25046" y="25611"/>
                  </a:lnTo>
                  <a:lnTo>
                    <a:pt x="25046" y="25548"/>
                  </a:lnTo>
                  <a:lnTo>
                    <a:pt x="25088" y="25423"/>
                  </a:lnTo>
                  <a:lnTo>
                    <a:pt x="25130" y="25527"/>
                  </a:lnTo>
                  <a:lnTo>
                    <a:pt x="25235" y="25653"/>
                  </a:lnTo>
                  <a:lnTo>
                    <a:pt x="25297" y="25632"/>
                  </a:lnTo>
                  <a:lnTo>
                    <a:pt x="25444" y="25737"/>
                  </a:lnTo>
                  <a:lnTo>
                    <a:pt x="25569" y="25737"/>
                  </a:lnTo>
                  <a:lnTo>
                    <a:pt x="25632" y="25632"/>
                  </a:lnTo>
                  <a:lnTo>
                    <a:pt x="25716" y="25716"/>
                  </a:lnTo>
                  <a:lnTo>
                    <a:pt x="25820" y="25674"/>
                  </a:lnTo>
                  <a:lnTo>
                    <a:pt x="25862" y="25716"/>
                  </a:lnTo>
                  <a:lnTo>
                    <a:pt x="25862" y="25737"/>
                  </a:lnTo>
                  <a:lnTo>
                    <a:pt x="25800" y="25758"/>
                  </a:lnTo>
                  <a:lnTo>
                    <a:pt x="25758" y="25862"/>
                  </a:lnTo>
                  <a:lnTo>
                    <a:pt x="25695" y="25967"/>
                  </a:lnTo>
                  <a:lnTo>
                    <a:pt x="25695" y="26030"/>
                  </a:lnTo>
                  <a:lnTo>
                    <a:pt x="25820" y="26197"/>
                  </a:lnTo>
                  <a:lnTo>
                    <a:pt x="25904" y="26260"/>
                  </a:lnTo>
                  <a:lnTo>
                    <a:pt x="25904" y="26302"/>
                  </a:lnTo>
                  <a:lnTo>
                    <a:pt x="25925" y="26448"/>
                  </a:lnTo>
                  <a:lnTo>
                    <a:pt x="25946" y="26406"/>
                  </a:lnTo>
                  <a:lnTo>
                    <a:pt x="26009" y="26343"/>
                  </a:lnTo>
                  <a:lnTo>
                    <a:pt x="26092" y="26364"/>
                  </a:lnTo>
                  <a:lnTo>
                    <a:pt x="26134" y="26385"/>
                  </a:lnTo>
                  <a:lnTo>
                    <a:pt x="26176" y="26385"/>
                  </a:lnTo>
                  <a:lnTo>
                    <a:pt x="26281" y="26281"/>
                  </a:lnTo>
                  <a:lnTo>
                    <a:pt x="26260" y="26239"/>
                  </a:lnTo>
                  <a:lnTo>
                    <a:pt x="26218" y="26197"/>
                  </a:lnTo>
                  <a:lnTo>
                    <a:pt x="26218" y="26176"/>
                  </a:lnTo>
                  <a:lnTo>
                    <a:pt x="26155" y="26071"/>
                  </a:lnTo>
                  <a:lnTo>
                    <a:pt x="26072" y="26071"/>
                  </a:lnTo>
                  <a:lnTo>
                    <a:pt x="26030" y="25967"/>
                  </a:lnTo>
                  <a:lnTo>
                    <a:pt x="26051" y="25925"/>
                  </a:lnTo>
                  <a:lnTo>
                    <a:pt x="26155" y="25841"/>
                  </a:lnTo>
                  <a:lnTo>
                    <a:pt x="26155" y="25758"/>
                  </a:lnTo>
                  <a:lnTo>
                    <a:pt x="26155" y="25716"/>
                  </a:lnTo>
                  <a:lnTo>
                    <a:pt x="26176" y="25716"/>
                  </a:lnTo>
                  <a:lnTo>
                    <a:pt x="26218" y="25653"/>
                  </a:lnTo>
                  <a:lnTo>
                    <a:pt x="26239" y="25716"/>
                  </a:lnTo>
                  <a:lnTo>
                    <a:pt x="26260" y="25737"/>
                  </a:lnTo>
                  <a:lnTo>
                    <a:pt x="26281" y="25737"/>
                  </a:lnTo>
                  <a:lnTo>
                    <a:pt x="26260" y="25758"/>
                  </a:lnTo>
                  <a:lnTo>
                    <a:pt x="26260" y="25778"/>
                  </a:lnTo>
                  <a:lnTo>
                    <a:pt x="26323" y="25778"/>
                  </a:lnTo>
                  <a:lnTo>
                    <a:pt x="26281" y="25820"/>
                  </a:lnTo>
                  <a:lnTo>
                    <a:pt x="26344" y="25841"/>
                  </a:lnTo>
                  <a:lnTo>
                    <a:pt x="26385" y="25758"/>
                  </a:lnTo>
                  <a:lnTo>
                    <a:pt x="26490" y="25737"/>
                  </a:lnTo>
                  <a:lnTo>
                    <a:pt x="26553" y="25653"/>
                  </a:lnTo>
                  <a:lnTo>
                    <a:pt x="26616" y="25716"/>
                  </a:lnTo>
                  <a:lnTo>
                    <a:pt x="26741" y="25653"/>
                  </a:lnTo>
                  <a:lnTo>
                    <a:pt x="26867" y="25611"/>
                  </a:lnTo>
                  <a:lnTo>
                    <a:pt x="26804" y="25527"/>
                  </a:lnTo>
                  <a:lnTo>
                    <a:pt x="26908" y="25527"/>
                  </a:lnTo>
                  <a:lnTo>
                    <a:pt x="27013" y="25465"/>
                  </a:lnTo>
                  <a:lnTo>
                    <a:pt x="27139" y="25527"/>
                  </a:lnTo>
                  <a:lnTo>
                    <a:pt x="27201" y="25506"/>
                  </a:lnTo>
                  <a:lnTo>
                    <a:pt x="27327" y="25444"/>
                  </a:lnTo>
                  <a:lnTo>
                    <a:pt x="27432" y="25339"/>
                  </a:lnTo>
                  <a:lnTo>
                    <a:pt x="27515" y="25234"/>
                  </a:lnTo>
                  <a:lnTo>
                    <a:pt x="27536" y="25193"/>
                  </a:lnTo>
                  <a:lnTo>
                    <a:pt x="27578" y="25214"/>
                  </a:lnTo>
                  <a:lnTo>
                    <a:pt x="27620" y="25255"/>
                  </a:lnTo>
                  <a:lnTo>
                    <a:pt x="27662" y="25214"/>
                  </a:lnTo>
                  <a:lnTo>
                    <a:pt x="27724" y="25130"/>
                  </a:lnTo>
                  <a:lnTo>
                    <a:pt x="27808" y="25088"/>
                  </a:lnTo>
                  <a:lnTo>
                    <a:pt x="27787" y="24942"/>
                  </a:lnTo>
                  <a:lnTo>
                    <a:pt x="27745" y="24837"/>
                  </a:lnTo>
                  <a:lnTo>
                    <a:pt x="27787" y="24774"/>
                  </a:lnTo>
                  <a:lnTo>
                    <a:pt x="27745" y="24690"/>
                  </a:lnTo>
                  <a:lnTo>
                    <a:pt x="27808" y="24732"/>
                  </a:lnTo>
                  <a:lnTo>
                    <a:pt x="27934" y="24816"/>
                  </a:lnTo>
                  <a:lnTo>
                    <a:pt x="27955" y="24900"/>
                  </a:lnTo>
                  <a:lnTo>
                    <a:pt x="28059" y="25004"/>
                  </a:lnTo>
                  <a:lnTo>
                    <a:pt x="28143" y="24983"/>
                  </a:lnTo>
                  <a:lnTo>
                    <a:pt x="28143" y="24983"/>
                  </a:lnTo>
                  <a:lnTo>
                    <a:pt x="28101" y="25046"/>
                  </a:lnTo>
                  <a:lnTo>
                    <a:pt x="28017" y="25109"/>
                  </a:lnTo>
                  <a:lnTo>
                    <a:pt x="28038" y="25151"/>
                  </a:lnTo>
                  <a:lnTo>
                    <a:pt x="28248" y="25046"/>
                  </a:lnTo>
                  <a:lnTo>
                    <a:pt x="28248" y="24921"/>
                  </a:lnTo>
                  <a:lnTo>
                    <a:pt x="28352" y="24900"/>
                  </a:lnTo>
                  <a:lnTo>
                    <a:pt x="28415" y="24837"/>
                  </a:lnTo>
                  <a:lnTo>
                    <a:pt x="28520" y="24900"/>
                  </a:lnTo>
                  <a:lnTo>
                    <a:pt x="28582" y="24879"/>
                  </a:lnTo>
                  <a:lnTo>
                    <a:pt x="28624" y="24795"/>
                  </a:lnTo>
                  <a:lnTo>
                    <a:pt x="28687" y="24795"/>
                  </a:lnTo>
                  <a:lnTo>
                    <a:pt x="28708" y="24711"/>
                  </a:lnTo>
                  <a:lnTo>
                    <a:pt x="28771" y="24795"/>
                  </a:lnTo>
                  <a:lnTo>
                    <a:pt x="28854" y="24900"/>
                  </a:lnTo>
                  <a:lnTo>
                    <a:pt x="28896" y="24837"/>
                  </a:lnTo>
                  <a:lnTo>
                    <a:pt x="28938" y="24732"/>
                  </a:lnTo>
                  <a:lnTo>
                    <a:pt x="28980" y="24732"/>
                  </a:lnTo>
                  <a:lnTo>
                    <a:pt x="29001" y="24774"/>
                  </a:lnTo>
                  <a:lnTo>
                    <a:pt x="29085" y="24774"/>
                  </a:lnTo>
                  <a:lnTo>
                    <a:pt x="29105" y="24711"/>
                  </a:lnTo>
                  <a:lnTo>
                    <a:pt x="29231" y="24711"/>
                  </a:lnTo>
                  <a:lnTo>
                    <a:pt x="29294" y="24628"/>
                  </a:lnTo>
                  <a:lnTo>
                    <a:pt x="29357" y="24586"/>
                  </a:lnTo>
                  <a:lnTo>
                    <a:pt x="29377" y="24670"/>
                  </a:lnTo>
                  <a:lnTo>
                    <a:pt x="29398" y="24607"/>
                  </a:lnTo>
                  <a:lnTo>
                    <a:pt x="29482" y="24607"/>
                  </a:lnTo>
                  <a:lnTo>
                    <a:pt x="29566" y="24586"/>
                  </a:lnTo>
                  <a:lnTo>
                    <a:pt x="29524" y="24502"/>
                  </a:lnTo>
                  <a:lnTo>
                    <a:pt x="29587" y="24418"/>
                  </a:lnTo>
                  <a:lnTo>
                    <a:pt x="29608" y="24293"/>
                  </a:lnTo>
                  <a:lnTo>
                    <a:pt x="29566" y="24188"/>
                  </a:lnTo>
                  <a:lnTo>
                    <a:pt x="29566" y="24188"/>
                  </a:lnTo>
                  <a:lnTo>
                    <a:pt x="29608" y="24209"/>
                  </a:lnTo>
                  <a:lnTo>
                    <a:pt x="29670" y="24146"/>
                  </a:lnTo>
                  <a:lnTo>
                    <a:pt x="29796" y="24105"/>
                  </a:lnTo>
                  <a:lnTo>
                    <a:pt x="29817" y="24167"/>
                  </a:lnTo>
                  <a:lnTo>
                    <a:pt x="29921" y="24167"/>
                  </a:lnTo>
                  <a:lnTo>
                    <a:pt x="29942" y="24042"/>
                  </a:lnTo>
                  <a:lnTo>
                    <a:pt x="30005" y="24042"/>
                  </a:lnTo>
                  <a:lnTo>
                    <a:pt x="30026" y="23958"/>
                  </a:lnTo>
                  <a:lnTo>
                    <a:pt x="30089" y="23958"/>
                  </a:lnTo>
                  <a:lnTo>
                    <a:pt x="30089" y="23979"/>
                  </a:lnTo>
                  <a:lnTo>
                    <a:pt x="30110" y="23979"/>
                  </a:lnTo>
                  <a:lnTo>
                    <a:pt x="30193" y="23874"/>
                  </a:lnTo>
                  <a:lnTo>
                    <a:pt x="30256" y="23958"/>
                  </a:lnTo>
                  <a:lnTo>
                    <a:pt x="30256" y="23833"/>
                  </a:lnTo>
                  <a:lnTo>
                    <a:pt x="30340" y="23833"/>
                  </a:lnTo>
                  <a:lnTo>
                    <a:pt x="30361" y="23728"/>
                  </a:lnTo>
                  <a:lnTo>
                    <a:pt x="30277" y="23686"/>
                  </a:lnTo>
                  <a:lnTo>
                    <a:pt x="30193" y="23749"/>
                  </a:lnTo>
                  <a:lnTo>
                    <a:pt x="30047" y="23623"/>
                  </a:lnTo>
                  <a:lnTo>
                    <a:pt x="30235" y="23623"/>
                  </a:lnTo>
                  <a:lnTo>
                    <a:pt x="30340" y="23477"/>
                  </a:lnTo>
                  <a:lnTo>
                    <a:pt x="30361" y="23540"/>
                  </a:lnTo>
                  <a:lnTo>
                    <a:pt x="30445" y="23477"/>
                  </a:lnTo>
                  <a:lnTo>
                    <a:pt x="30612" y="23581"/>
                  </a:lnTo>
                  <a:lnTo>
                    <a:pt x="30633" y="23456"/>
                  </a:lnTo>
                  <a:lnTo>
                    <a:pt x="30549" y="23435"/>
                  </a:lnTo>
                  <a:lnTo>
                    <a:pt x="30507" y="23372"/>
                  </a:lnTo>
                  <a:lnTo>
                    <a:pt x="30528" y="23309"/>
                  </a:lnTo>
                  <a:lnTo>
                    <a:pt x="30633" y="23372"/>
                  </a:lnTo>
                  <a:lnTo>
                    <a:pt x="30717" y="23309"/>
                  </a:lnTo>
                  <a:lnTo>
                    <a:pt x="30675" y="23268"/>
                  </a:lnTo>
                  <a:lnTo>
                    <a:pt x="30612" y="23268"/>
                  </a:lnTo>
                  <a:lnTo>
                    <a:pt x="30612" y="23163"/>
                  </a:lnTo>
                  <a:lnTo>
                    <a:pt x="30528" y="23121"/>
                  </a:lnTo>
                  <a:lnTo>
                    <a:pt x="30612" y="23100"/>
                  </a:lnTo>
                  <a:lnTo>
                    <a:pt x="30654" y="23142"/>
                  </a:lnTo>
                  <a:lnTo>
                    <a:pt x="30717" y="23142"/>
                  </a:lnTo>
                  <a:lnTo>
                    <a:pt x="30758" y="23205"/>
                  </a:lnTo>
                  <a:lnTo>
                    <a:pt x="30758" y="23121"/>
                  </a:lnTo>
                  <a:lnTo>
                    <a:pt x="30654" y="23037"/>
                  </a:lnTo>
                  <a:lnTo>
                    <a:pt x="30654" y="22933"/>
                  </a:lnTo>
                  <a:lnTo>
                    <a:pt x="30737" y="22933"/>
                  </a:lnTo>
                  <a:lnTo>
                    <a:pt x="30758" y="22891"/>
                  </a:lnTo>
                  <a:lnTo>
                    <a:pt x="30863" y="22954"/>
                  </a:lnTo>
                  <a:lnTo>
                    <a:pt x="30863" y="23037"/>
                  </a:lnTo>
                  <a:lnTo>
                    <a:pt x="30926" y="23037"/>
                  </a:lnTo>
                  <a:lnTo>
                    <a:pt x="30968" y="23121"/>
                  </a:lnTo>
                  <a:lnTo>
                    <a:pt x="30989" y="22996"/>
                  </a:lnTo>
                  <a:lnTo>
                    <a:pt x="30947" y="22912"/>
                  </a:lnTo>
                  <a:lnTo>
                    <a:pt x="30884" y="22912"/>
                  </a:lnTo>
                  <a:lnTo>
                    <a:pt x="30863" y="22828"/>
                  </a:lnTo>
                  <a:lnTo>
                    <a:pt x="30947" y="22828"/>
                  </a:lnTo>
                  <a:lnTo>
                    <a:pt x="30947" y="22745"/>
                  </a:lnTo>
                  <a:lnTo>
                    <a:pt x="30863" y="22724"/>
                  </a:lnTo>
                  <a:lnTo>
                    <a:pt x="30989" y="22598"/>
                  </a:lnTo>
                  <a:lnTo>
                    <a:pt x="30926" y="22535"/>
                  </a:lnTo>
                  <a:lnTo>
                    <a:pt x="30842" y="22535"/>
                  </a:lnTo>
                  <a:lnTo>
                    <a:pt x="30779" y="22598"/>
                  </a:lnTo>
                  <a:lnTo>
                    <a:pt x="30800" y="22493"/>
                  </a:lnTo>
                  <a:lnTo>
                    <a:pt x="30947" y="22410"/>
                  </a:lnTo>
                  <a:lnTo>
                    <a:pt x="31135" y="22326"/>
                  </a:lnTo>
                  <a:lnTo>
                    <a:pt x="31072" y="22263"/>
                  </a:lnTo>
                  <a:lnTo>
                    <a:pt x="30989" y="22326"/>
                  </a:lnTo>
                  <a:lnTo>
                    <a:pt x="30863" y="22201"/>
                  </a:lnTo>
                  <a:lnTo>
                    <a:pt x="30968" y="22201"/>
                  </a:lnTo>
                  <a:lnTo>
                    <a:pt x="30884" y="22096"/>
                  </a:lnTo>
                  <a:lnTo>
                    <a:pt x="30800" y="22096"/>
                  </a:lnTo>
                  <a:lnTo>
                    <a:pt x="30863" y="22054"/>
                  </a:lnTo>
                  <a:lnTo>
                    <a:pt x="30800" y="21991"/>
                  </a:lnTo>
                  <a:lnTo>
                    <a:pt x="30884" y="21991"/>
                  </a:lnTo>
                  <a:lnTo>
                    <a:pt x="30926" y="21908"/>
                  </a:lnTo>
                  <a:lnTo>
                    <a:pt x="31030" y="21908"/>
                  </a:lnTo>
                  <a:lnTo>
                    <a:pt x="30989" y="22012"/>
                  </a:lnTo>
                  <a:lnTo>
                    <a:pt x="31072" y="22012"/>
                  </a:lnTo>
                  <a:lnTo>
                    <a:pt x="31240" y="21866"/>
                  </a:lnTo>
                  <a:lnTo>
                    <a:pt x="31240" y="21782"/>
                  </a:lnTo>
                  <a:lnTo>
                    <a:pt x="31365" y="21803"/>
                  </a:lnTo>
                  <a:lnTo>
                    <a:pt x="31281" y="21698"/>
                  </a:lnTo>
                  <a:lnTo>
                    <a:pt x="31198" y="21698"/>
                  </a:lnTo>
                  <a:lnTo>
                    <a:pt x="31240" y="21594"/>
                  </a:lnTo>
                  <a:lnTo>
                    <a:pt x="31302" y="21677"/>
                  </a:lnTo>
                  <a:lnTo>
                    <a:pt x="31386" y="21636"/>
                  </a:lnTo>
                  <a:lnTo>
                    <a:pt x="31386" y="21531"/>
                  </a:lnTo>
                  <a:lnTo>
                    <a:pt x="31449" y="21489"/>
                  </a:lnTo>
                  <a:lnTo>
                    <a:pt x="31386" y="21426"/>
                  </a:lnTo>
                  <a:lnTo>
                    <a:pt x="31386" y="21343"/>
                  </a:lnTo>
                  <a:lnTo>
                    <a:pt x="31470" y="21322"/>
                  </a:lnTo>
                  <a:lnTo>
                    <a:pt x="31407" y="21238"/>
                  </a:lnTo>
                  <a:lnTo>
                    <a:pt x="31407" y="21175"/>
                  </a:lnTo>
                  <a:lnTo>
                    <a:pt x="31302" y="21112"/>
                  </a:lnTo>
                  <a:lnTo>
                    <a:pt x="31470" y="21154"/>
                  </a:lnTo>
                  <a:lnTo>
                    <a:pt x="31512" y="21112"/>
                  </a:lnTo>
                  <a:lnTo>
                    <a:pt x="31616" y="20903"/>
                  </a:lnTo>
                  <a:lnTo>
                    <a:pt x="31700" y="20903"/>
                  </a:lnTo>
                  <a:lnTo>
                    <a:pt x="31721" y="20966"/>
                  </a:lnTo>
                  <a:lnTo>
                    <a:pt x="31763" y="21029"/>
                  </a:lnTo>
                  <a:lnTo>
                    <a:pt x="31784" y="20924"/>
                  </a:lnTo>
                  <a:lnTo>
                    <a:pt x="31846" y="20861"/>
                  </a:lnTo>
                  <a:lnTo>
                    <a:pt x="31805" y="20736"/>
                  </a:lnTo>
                  <a:lnTo>
                    <a:pt x="31679" y="20736"/>
                  </a:lnTo>
                  <a:lnTo>
                    <a:pt x="31616" y="20694"/>
                  </a:lnTo>
                  <a:lnTo>
                    <a:pt x="31679" y="20652"/>
                  </a:lnTo>
                  <a:lnTo>
                    <a:pt x="31763" y="20652"/>
                  </a:lnTo>
                  <a:lnTo>
                    <a:pt x="31826" y="20610"/>
                  </a:lnTo>
                  <a:lnTo>
                    <a:pt x="31784" y="20548"/>
                  </a:lnTo>
                  <a:lnTo>
                    <a:pt x="31700" y="20506"/>
                  </a:lnTo>
                  <a:lnTo>
                    <a:pt x="31784" y="20443"/>
                  </a:lnTo>
                  <a:lnTo>
                    <a:pt x="31826" y="20443"/>
                  </a:lnTo>
                  <a:lnTo>
                    <a:pt x="31826" y="20401"/>
                  </a:lnTo>
                  <a:lnTo>
                    <a:pt x="31784" y="20338"/>
                  </a:lnTo>
                  <a:lnTo>
                    <a:pt x="31574" y="20338"/>
                  </a:lnTo>
                  <a:lnTo>
                    <a:pt x="31595" y="20296"/>
                  </a:lnTo>
                  <a:lnTo>
                    <a:pt x="31721" y="20192"/>
                  </a:lnTo>
                  <a:lnTo>
                    <a:pt x="31826" y="20213"/>
                  </a:lnTo>
                  <a:lnTo>
                    <a:pt x="31846" y="20192"/>
                  </a:lnTo>
                  <a:lnTo>
                    <a:pt x="31888" y="20129"/>
                  </a:lnTo>
                  <a:lnTo>
                    <a:pt x="31930" y="20192"/>
                  </a:lnTo>
                  <a:lnTo>
                    <a:pt x="31972" y="20213"/>
                  </a:lnTo>
                  <a:lnTo>
                    <a:pt x="32014" y="20171"/>
                  </a:lnTo>
                  <a:lnTo>
                    <a:pt x="31993" y="20087"/>
                  </a:lnTo>
                  <a:lnTo>
                    <a:pt x="31972" y="19920"/>
                  </a:lnTo>
                  <a:lnTo>
                    <a:pt x="31909" y="19878"/>
                  </a:lnTo>
                  <a:lnTo>
                    <a:pt x="31826" y="19962"/>
                  </a:lnTo>
                  <a:lnTo>
                    <a:pt x="31846" y="19983"/>
                  </a:lnTo>
                  <a:lnTo>
                    <a:pt x="31846" y="20024"/>
                  </a:lnTo>
                  <a:lnTo>
                    <a:pt x="31763" y="20004"/>
                  </a:lnTo>
                  <a:lnTo>
                    <a:pt x="31595" y="20129"/>
                  </a:lnTo>
                  <a:lnTo>
                    <a:pt x="31512" y="20108"/>
                  </a:lnTo>
                  <a:lnTo>
                    <a:pt x="31512" y="20004"/>
                  </a:lnTo>
                  <a:lnTo>
                    <a:pt x="31679" y="19983"/>
                  </a:lnTo>
                  <a:lnTo>
                    <a:pt x="31930" y="19752"/>
                  </a:lnTo>
                  <a:lnTo>
                    <a:pt x="31909" y="19711"/>
                  </a:lnTo>
                  <a:lnTo>
                    <a:pt x="31805" y="19711"/>
                  </a:lnTo>
                  <a:lnTo>
                    <a:pt x="31763" y="19648"/>
                  </a:lnTo>
                  <a:lnTo>
                    <a:pt x="31721" y="19690"/>
                  </a:lnTo>
                  <a:lnTo>
                    <a:pt x="31553" y="19460"/>
                  </a:lnTo>
                  <a:lnTo>
                    <a:pt x="31386" y="19439"/>
                  </a:lnTo>
                  <a:lnTo>
                    <a:pt x="31240" y="19585"/>
                  </a:lnTo>
                  <a:lnTo>
                    <a:pt x="31135" y="19564"/>
                  </a:lnTo>
                  <a:lnTo>
                    <a:pt x="31030" y="19397"/>
                  </a:lnTo>
                  <a:lnTo>
                    <a:pt x="30884" y="19439"/>
                  </a:lnTo>
                  <a:lnTo>
                    <a:pt x="30779" y="19501"/>
                  </a:lnTo>
                  <a:lnTo>
                    <a:pt x="30737" y="19606"/>
                  </a:lnTo>
                  <a:lnTo>
                    <a:pt x="30758" y="19480"/>
                  </a:lnTo>
                  <a:lnTo>
                    <a:pt x="30884" y="19376"/>
                  </a:lnTo>
                  <a:lnTo>
                    <a:pt x="30968" y="19376"/>
                  </a:lnTo>
                  <a:lnTo>
                    <a:pt x="31051" y="19334"/>
                  </a:lnTo>
                  <a:lnTo>
                    <a:pt x="31177" y="19376"/>
                  </a:lnTo>
                  <a:lnTo>
                    <a:pt x="31281" y="19355"/>
                  </a:lnTo>
                  <a:lnTo>
                    <a:pt x="31281" y="19250"/>
                  </a:lnTo>
                  <a:lnTo>
                    <a:pt x="31323" y="19188"/>
                  </a:lnTo>
                  <a:lnTo>
                    <a:pt x="31407" y="19188"/>
                  </a:lnTo>
                  <a:lnTo>
                    <a:pt x="31553" y="19041"/>
                  </a:lnTo>
                  <a:lnTo>
                    <a:pt x="31700" y="19020"/>
                  </a:lnTo>
                  <a:lnTo>
                    <a:pt x="31700" y="18936"/>
                  </a:lnTo>
                  <a:lnTo>
                    <a:pt x="31574" y="18727"/>
                  </a:lnTo>
                  <a:lnTo>
                    <a:pt x="31281" y="18539"/>
                  </a:lnTo>
                  <a:lnTo>
                    <a:pt x="31072" y="18413"/>
                  </a:lnTo>
                  <a:lnTo>
                    <a:pt x="30842" y="18204"/>
                  </a:lnTo>
                  <a:lnTo>
                    <a:pt x="30737" y="18204"/>
                  </a:lnTo>
                  <a:lnTo>
                    <a:pt x="30549" y="18330"/>
                  </a:lnTo>
                  <a:lnTo>
                    <a:pt x="30445" y="18309"/>
                  </a:lnTo>
                  <a:lnTo>
                    <a:pt x="30319" y="18183"/>
                  </a:lnTo>
                  <a:lnTo>
                    <a:pt x="30319" y="18099"/>
                  </a:lnTo>
                  <a:lnTo>
                    <a:pt x="30235" y="18079"/>
                  </a:lnTo>
                  <a:lnTo>
                    <a:pt x="30110" y="18120"/>
                  </a:lnTo>
                  <a:lnTo>
                    <a:pt x="29984" y="18120"/>
                  </a:lnTo>
                  <a:lnTo>
                    <a:pt x="29838" y="18141"/>
                  </a:lnTo>
                  <a:lnTo>
                    <a:pt x="29691" y="18351"/>
                  </a:lnTo>
                  <a:lnTo>
                    <a:pt x="29817" y="18099"/>
                  </a:lnTo>
                  <a:lnTo>
                    <a:pt x="29921" y="18037"/>
                  </a:lnTo>
                  <a:lnTo>
                    <a:pt x="29984" y="18079"/>
                  </a:lnTo>
                  <a:lnTo>
                    <a:pt x="30047" y="18079"/>
                  </a:lnTo>
                  <a:lnTo>
                    <a:pt x="30089" y="18016"/>
                  </a:lnTo>
                  <a:lnTo>
                    <a:pt x="30193" y="18079"/>
                  </a:lnTo>
                  <a:lnTo>
                    <a:pt x="30340" y="17995"/>
                  </a:lnTo>
                  <a:lnTo>
                    <a:pt x="30403" y="18183"/>
                  </a:lnTo>
                  <a:lnTo>
                    <a:pt x="30465" y="18225"/>
                  </a:lnTo>
                  <a:lnTo>
                    <a:pt x="30570" y="18225"/>
                  </a:lnTo>
                  <a:lnTo>
                    <a:pt x="30654" y="18120"/>
                  </a:lnTo>
                  <a:lnTo>
                    <a:pt x="30842" y="18141"/>
                  </a:lnTo>
                  <a:lnTo>
                    <a:pt x="30968" y="18246"/>
                  </a:lnTo>
                  <a:lnTo>
                    <a:pt x="31051" y="18246"/>
                  </a:lnTo>
                  <a:lnTo>
                    <a:pt x="31177" y="18351"/>
                  </a:lnTo>
                  <a:lnTo>
                    <a:pt x="31323" y="18288"/>
                  </a:lnTo>
                  <a:lnTo>
                    <a:pt x="31574" y="18351"/>
                  </a:lnTo>
                  <a:lnTo>
                    <a:pt x="31658" y="18330"/>
                  </a:lnTo>
                  <a:lnTo>
                    <a:pt x="31553" y="18141"/>
                  </a:lnTo>
                  <a:lnTo>
                    <a:pt x="31491" y="18120"/>
                  </a:lnTo>
                  <a:lnTo>
                    <a:pt x="31323" y="17974"/>
                  </a:lnTo>
                  <a:lnTo>
                    <a:pt x="31323" y="17911"/>
                  </a:lnTo>
                  <a:lnTo>
                    <a:pt x="31281" y="17869"/>
                  </a:lnTo>
                  <a:lnTo>
                    <a:pt x="31177" y="17890"/>
                  </a:lnTo>
                  <a:lnTo>
                    <a:pt x="31051" y="17827"/>
                  </a:lnTo>
                  <a:lnTo>
                    <a:pt x="30884" y="17597"/>
                  </a:lnTo>
                  <a:lnTo>
                    <a:pt x="30884" y="17451"/>
                  </a:lnTo>
                  <a:lnTo>
                    <a:pt x="30675" y="17283"/>
                  </a:lnTo>
                  <a:lnTo>
                    <a:pt x="30675" y="17095"/>
                  </a:lnTo>
                  <a:lnTo>
                    <a:pt x="30549" y="17074"/>
                  </a:lnTo>
                  <a:lnTo>
                    <a:pt x="30612" y="16949"/>
                  </a:lnTo>
                  <a:lnTo>
                    <a:pt x="30570" y="16928"/>
                  </a:lnTo>
                  <a:lnTo>
                    <a:pt x="30403" y="16572"/>
                  </a:lnTo>
                  <a:lnTo>
                    <a:pt x="30089" y="16405"/>
                  </a:lnTo>
                  <a:lnTo>
                    <a:pt x="30005" y="16447"/>
                  </a:lnTo>
                  <a:lnTo>
                    <a:pt x="30005" y="16363"/>
                  </a:lnTo>
                  <a:lnTo>
                    <a:pt x="29712" y="16237"/>
                  </a:lnTo>
                  <a:lnTo>
                    <a:pt x="29670" y="16237"/>
                  </a:lnTo>
                  <a:lnTo>
                    <a:pt x="29670" y="15944"/>
                  </a:lnTo>
                  <a:lnTo>
                    <a:pt x="29712" y="15735"/>
                  </a:lnTo>
                  <a:lnTo>
                    <a:pt x="29670" y="15610"/>
                  </a:lnTo>
                  <a:lnTo>
                    <a:pt x="29691" y="15463"/>
                  </a:lnTo>
                  <a:lnTo>
                    <a:pt x="29712" y="15484"/>
                  </a:lnTo>
                  <a:lnTo>
                    <a:pt x="29817" y="15463"/>
                  </a:lnTo>
                  <a:lnTo>
                    <a:pt x="29921" y="15296"/>
                  </a:lnTo>
                  <a:lnTo>
                    <a:pt x="29984" y="15317"/>
                  </a:lnTo>
                  <a:lnTo>
                    <a:pt x="30089" y="15191"/>
                  </a:lnTo>
                  <a:lnTo>
                    <a:pt x="29984" y="15149"/>
                  </a:lnTo>
                  <a:lnTo>
                    <a:pt x="29921" y="15066"/>
                  </a:lnTo>
                  <a:lnTo>
                    <a:pt x="30005" y="14961"/>
                  </a:lnTo>
                  <a:lnTo>
                    <a:pt x="30193" y="14982"/>
                  </a:lnTo>
                  <a:lnTo>
                    <a:pt x="30193" y="14856"/>
                  </a:lnTo>
                  <a:lnTo>
                    <a:pt x="30319" y="14835"/>
                  </a:lnTo>
                  <a:lnTo>
                    <a:pt x="30319" y="14731"/>
                  </a:lnTo>
                  <a:lnTo>
                    <a:pt x="30193" y="14647"/>
                  </a:lnTo>
                  <a:lnTo>
                    <a:pt x="30319" y="14647"/>
                  </a:lnTo>
                  <a:lnTo>
                    <a:pt x="30424" y="14689"/>
                  </a:lnTo>
                  <a:lnTo>
                    <a:pt x="30445" y="14647"/>
                  </a:lnTo>
                  <a:lnTo>
                    <a:pt x="30549" y="14647"/>
                  </a:lnTo>
                  <a:lnTo>
                    <a:pt x="30654" y="14563"/>
                  </a:lnTo>
                  <a:lnTo>
                    <a:pt x="30717" y="14563"/>
                  </a:lnTo>
                  <a:lnTo>
                    <a:pt x="30842" y="14375"/>
                  </a:lnTo>
                  <a:lnTo>
                    <a:pt x="30884" y="14459"/>
                  </a:lnTo>
                  <a:lnTo>
                    <a:pt x="30947" y="14417"/>
                  </a:lnTo>
                  <a:lnTo>
                    <a:pt x="30947" y="14459"/>
                  </a:lnTo>
                  <a:lnTo>
                    <a:pt x="31093" y="14563"/>
                  </a:lnTo>
                  <a:lnTo>
                    <a:pt x="31240" y="14438"/>
                  </a:lnTo>
                  <a:lnTo>
                    <a:pt x="31240" y="14375"/>
                  </a:lnTo>
                  <a:lnTo>
                    <a:pt x="31156" y="14354"/>
                  </a:lnTo>
                  <a:lnTo>
                    <a:pt x="31135" y="14250"/>
                  </a:lnTo>
                  <a:lnTo>
                    <a:pt x="31198" y="14208"/>
                  </a:lnTo>
                  <a:lnTo>
                    <a:pt x="31261" y="14208"/>
                  </a:lnTo>
                  <a:lnTo>
                    <a:pt x="31177" y="14061"/>
                  </a:lnTo>
                  <a:lnTo>
                    <a:pt x="31177" y="13998"/>
                  </a:lnTo>
                  <a:lnTo>
                    <a:pt x="31302" y="13957"/>
                  </a:lnTo>
                  <a:lnTo>
                    <a:pt x="31240" y="13936"/>
                  </a:lnTo>
                  <a:lnTo>
                    <a:pt x="31093" y="13957"/>
                  </a:lnTo>
                  <a:lnTo>
                    <a:pt x="30947" y="13957"/>
                  </a:lnTo>
                  <a:lnTo>
                    <a:pt x="30947" y="13915"/>
                  </a:lnTo>
                  <a:lnTo>
                    <a:pt x="30800" y="13915"/>
                  </a:lnTo>
                  <a:lnTo>
                    <a:pt x="30758" y="13957"/>
                  </a:lnTo>
                  <a:lnTo>
                    <a:pt x="30403" y="13998"/>
                  </a:lnTo>
                  <a:lnTo>
                    <a:pt x="30319" y="13915"/>
                  </a:lnTo>
                  <a:lnTo>
                    <a:pt x="30256" y="13894"/>
                  </a:lnTo>
                  <a:lnTo>
                    <a:pt x="30193" y="13789"/>
                  </a:lnTo>
                  <a:lnTo>
                    <a:pt x="30131" y="13747"/>
                  </a:lnTo>
                  <a:lnTo>
                    <a:pt x="30089" y="13706"/>
                  </a:lnTo>
                  <a:lnTo>
                    <a:pt x="29817" y="13831"/>
                  </a:lnTo>
                  <a:lnTo>
                    <a:pt x="29691" y="13831"/>
                  </a:lnTo>
                  <a:lnTo>
                    <a:pt x="29733" y="13894"/>
                  </a:lnTo>
                  <a:lnTo>
                    <a:pt x="29733" y="13998"/>
                  </a:lnTo>
                  <a:lnTo>
                    <a:pt x="29670" y="14040"/>
                  </a:lnTo>
                  <a:lnTo>
                    <a:pt x="29503" y="14103"/>
                  </a:lnTo>
                  <a:lnTo>
                    <a:pt x="29524" y="14124"/>
                  </a:lnTo>
                  <a:lnTo>
                    <a:pt x="29587" y="14208"/>
                  </a:lnTo>
                  <a:lnTo>
                    <a:pt x="29524" y="14312"/>
                  </a:lnTo>
                  <a:lnTo>
                    <a:pt x="29482" y="14354"/>
                  </a:lnTo>
                  <a:lnTo>
                    <a:pt x="29357" y="14312"/>
                  </a:lnTo>
                  <a:lnTo>
                    <a:pt x="29231" y="14375"/>
                  </a:lnTo>
                  <a:lnTo>
                    <a:pt x="29085" y="14354"/>
                  </a:lnTo>
                  <a:lnTo>
                    <a:pt x="28938" y="14061"/>
                  </a:lnTo>
                  <a:lnTo>
                    <a:pt x="28938" y="13915"/>
                  </a:lnTo>
                  <a:lnTo>
                    <a:pt x="28896" y="13810"/>
                  </a:lnTo>
                  <a:lnTo>
                    <a:pt x="28750" y="13810"/>
                  </a:lnTo>
                  <a:lnTo>
                    <a:pt x="28687" y="13831"/>
                  </a:lnTo>
                  <a:lnTo>
                    <a:pt x="28687" y="13789"/>
                  </a:lnTo>
                  <a:lnTo>
                    <a:pt x="28624" y="13789"/>
                  </a:lnTo>
                  <a:lnTo>
                    <a:pt x="28561" y="13852"/>
                  </a:lnTo>
                  <a:lnTo>
                    <a:pt x="28540" y="13789"/>
                  </a:lnTo>
                  <a:lnTo>
                    <a:pt x="28540" y="13831"/>
                  </a:lnTo>
                  <a:lnTo>
                    <a:pt x="28436" y="13706"/>
                  </a:lnTo>
                  <a:lnTo>
                    <a:pt x="28436" y="13622"/>
                  </a:lnTo>
                  <a:lnTo>
                    <a:pt x="28227" y="13496"/>
                  </a:lnTo>
                  <a:lnTo>
                    <a:pt x="28122" y="13413"/>
                  </a:lnTo>
                  <a:lnTo>
                    <a:pt x="28101" y="13287"/>
                  </a:lnTo>
                  <a:lnTo>
                    <a:pt x="28038" y="13162"/>
                  </a:lnTo>
                  <a:lnTo>
                    <a:pt x="28101" y="13099"/>
                  </a:lnTo>
                  <a:lnTo>
                    <a:pt x="28101" y="13057"/>
                  </a:lnTo>
                  <a:lnTo>
                    <a:pt x="28101" y="12994"/>
                  </a:lnTo>
                  <a:lnTo>
                    <a:pt x="28122" y="12869"/>
                  </a:lnTo>
                  <a:lnTo>
                    <a:pt x="28164" y="12806"/>
                  </a:lnTo>
                  <a:lnTo>
                    <a:pt x="28185" y="12764"/>
                  </a:lnTo>
                  <a:lnTo>
                    <a:pt x="28415" y="12848"/>
                  </a:lnTo>
                  <a:lnTo>
                    <a:pt x="28750" y="12848"/>
                  </a:lnTo>
                  <a:lnTo>
                    <a:pt x="28792" y="12701"/>
                  </a:lnTo>
                  <a:lnTo>
                    <a:pt x="28771" y="12659"/>
                  </a:lnTo>
                  <a:lnTo>
                    <a:pt x="28854" y="12659"/>
                  </a:lnTo>
                  <a:lnTo>
                    <a:pt x="28833" y="12492"/>
                  </a:lnTo>
                  <a:lnTo>
                    <a:pt x="28792" y="12471"/>
                  </a:lnTo>
                  <a:lnTo>
                    <a:pt x="28854" y="12429"/>
                  </a:lnTo>
                  <a:lnTo>
                    <a:pt x="28896" y="12136"/>
                  </a:lnTo>
                  <a:lnTo>
                    <a:pt x="29105" y="12011"/>
                  </a:lnTo>
                  <a:lnTo>
                    <a:pt x="29210" y="12011"/>
                  </a:lnTo>
                  <a:lnTo>
                    <a:pt x="29315" y="11843"/>
                  </a:lnTo>
                  <a:lnTo>
                    <a:pt x="29377" y="11843"/>
                  </a:lnTo>
                  <a:lnTo>
                    <a:pt x="29398" y="11613"/>
                  </a:lnTo>
                  <a:lnTo>
                    <a:pt x="29503" y="11488"/>
                  </a:lnTo>
                  <a:lnTo>
                    <a:pt x="29524" y="11341"/>
                  </a:lnTo>
                  <a:lnTo>
                    <a:pt x="29587" y="11320"/>
                  </a:lnTo>
                  <a:lnTo>
                    <a:pt x="29670" y="11195"/>
                  </a:lnTo>
                  <a:lnTo>
                    <a:pt x="29796" y="11195"/>
                  </a:lnTo>
                  <a:lnTo>
                    <a:pt x="29838" y="11216"/>
                  </a:lnTo>
                  <a:lnTo>
                    <a:pt x="29942" y="11216"/>
                  </a:lnTo>
                  <a:lnTo>
                    <a:pt x="29984" y="11111"/>
                  </a:lnTo>
                  <a:lnTo>
                    <a:pt x="30152" y="11320"/>
                  </a:lnTo>
                  <a:lnTo>
                    <a:pt x="30424" y="11488"/>
                  </a:lnTo>
                  <a:lnTo>
                    <a:pt x="30424" y="11592"/>
                  </a:lnTo>
                  <a:lnTo>
                    <a:pt x="30361" y="11613"/>
                  </a:lnTo>
                  <a:lnTo>
                    <a:pt x="30340" y="11697"/>
                  </a:lnTo>
                  <a:lnTo>
                    <a:pt x="30214" y="11843"/>
                  </a:lnTo>
                  <a:lnTo>
                    <a:pt x="30193" y="12011"/>
                  </a:lnTo>
                  <a:lnTo>
                    <a:pt x="30089" y="12011"/>
                  </a:lnTo>
                  <a:lnTo>
                    <a:pt x="30110" y="12032"/>
                  </a:lnTo>
                  <a:lnTo>
                    <a:pt x="30089" y="12178"/>
                  </a:lnTo>
                  <a:lnTo>
                    <a:pt x="30214" y="12325"/>
                  </a:lnTo>
                  <a:lnTo>
                    <a:pt x="30193" y="12387"/>
                  </a:lnTo>
                  <a:lnTo>
                    <a:pt x="30131" y="12429"/>
                  </a:lnTo>
                  <a:lnTo>
                    <a:pt x="30131" y="12471"/>
                  </a:lnTo>
                  <a:lnTo>
                    <a:pt x="30193" y="12555"/>
                  </a:lnTo>
                  <a:lnTo>
                    <a:pt x="30319" y="12492"/>
                  </a:lnTo>
                  <a:lnTo>
                    <a:pt x="30445" y="12387"/>
                  </a:lnTo>
                  <a:lnTo>
                    <a:pt x="30403" y="12492"/>
                  </a:lnTo>
                  <a:lnTo>
                    <a:pt x="30277" y="12576"/>
                  </a:lnTo>
                  <a:lnTo>
                    <a:pt x="30319" y="12638"/>
                  </a:lnTo>
                  <a:lnTo>
                    <a:pt x="30361" y="12659"/>
                  </a:lnTo>
                  <a:lnTo>
                    <a:pt x="30361" y="12701"/>
                  </a:lnTo>
                  <a:lnTo>
                    <a:pt x="30319" y="12743"/>
                  </a:lnTo>
                  <a:lnTo>
                    <a:pt x="30193" y="12743"/>
                  </a:lnTo>
                  <a:lnTo>
                    <a:pt x="30131" y="12806"/>
                  </a:lnTo>
                  <a:lnTo>
                    <a:pt x="30026" y="12806"/>
                  </a:lnTo>
                  <a:lnTo>
                    <a:pt x="29984" y="12890"/>
                  </a:lnTo>
                  <a:lnTo>
                    <a:pt x="30089" y="12973"/>
                  </a:lnTo>
                  <a:lnTo>
                    <a:pt x="30089" y="13057"/>
                  </a:lnTo>
                  <a:lnTo>
                    <a:pt x="30152" y="13057"/>
                  </a:lnTo>
                  <a:lnTo>
                    <a:pt x="30235" y="12952"/>
                  </a:lnTo>
                  <a:lnTo>
                    <a:pt x="30277" y="12952"/>
                  </a:lnTo>
                  <a:lnTo>
                    <a:pt x="30403" y="12806"/>
                  </a:lnTo>
                  <a:lnTo>
                    <a:pt x="30549" y="12743"/>
                  </a:lnTo>
                  <a:lnTo>
                    <a:pt x="30570" y="12701"/>
                  </a:lnTo>
                  <a:lnTo>
                    <a:pt x="30528" y="12576"/>
                  </a:lnTo>
                  <a:lnTo>
                    <a:pt x="30654" y="12471"/>
                  </a:lnTo>
                  <a:lnTo>
                    <a:pt x="30926" y="12283"/>
                  </a:lnTo>
                  <a:lnTo>
                    <a:pt x="30989" y="12283"/>
                  </a:lnTo>
                  <a:lnTo>
                    <a:pt x="31030" y="12178"/>
                  </a:lnTo>
                  <a:lnTo>
                    <a:pt x="31156" y="12178"/>
                  </a:lnTo>
                  <a:lnTo>
                    <a:pt x="31302" y="12053"/>
                  </a:lnTo>
                  <a:lnTo>
                    <a:pt x="31365" y="12115"/>
                  </a:lnTo>
                  <a:lnTo>
                    <a:pt x="31407" y="12115"/>
                  </a:lnTo>
                  <a:lnTo>
                    <a:pt x="31553" y="12073"/>
                  </a:lnTo>
                  <a:lnTo>
                    <a:pt x="31721" y="11906"/>
                  </a:lnTo>
                  <a:lnTo>
                    <a:pt x="31763" y="12011"/>
                  </a:lnTo>
                  <a:lnTo>
                    <a:pt x="31763" y="11655"/>
                  </a:lnTo>
                  <a:lnTo>
                    <a:pt x="31909" y="11550"/>
                  </a:lnTo>
                  <a:lnTo>
                    <a:pt x="31972" y="11404"/>
                  </a:lnTo>
                  <a:lnTo>
                    <a:pt x="31972" y="11299"/>
                  </a:lnTo>
                  <a:lnTo>
                    <a:pt x="32118" y="11195"/>
                  </a:lnTo>
                  <a:lnTo>
                    <a:pt x="32223" y="11006"/>
                  </a:lnTo>
                  <a:lnTo>
                    <a:pt x="32328" y="10965"/>
                  </a:lnTo>
                  <a:lnTo>
                    <a:pt x="32411" y="10672"/>
                  </a:lnTo>
                  <a:lnTo>
                    <a:pt x="32453" y="10567"/>
                  </a:lnTo>
                  <a:lnTo>
                    <a:pt x="32453" y="10504"/>
                  </a:lnTo>
                  <a:lnTo>
                    <a:pt x="32453" y="10337"/>
                  </a:lnTo>
                  <a:lnTo>
                    <a:pt x="32600" y="10190"/>
                  </a:lnTo>
                  <a:lnTo>
                    <a:pt x="32704" y="10358"/>
                  </a:lnTo>
                  <a:lnTo>
                    <a:pt x="32767" y="10400"/>
                  </a:lnTo>
                  <a:lnTo>
                    <a:pt x="32851" y="10483"/>
                  </a:lnTo>
                  <a:lnTo>
                    <a:pt x="32955" y="10441"/>
                  </a:lnTo>
                  <a:lnTo>
                    <a:pt x="33081" y="10483"/>
                  </a:lnTo>
                  <a:lnTo>
                    <a:pt x="33332" y="10462"/>
                  </a:lnTo>
                  <a:lnTo>
                    <a:pt x="33478" y="10483"/>
                  </a:lnTo>
                  <a:lnTo>
                    <a:pt x="33541" y="10337"/>
                  </a:lnTo>
                  <a:lnTo>
                    <a:pt x="33541" y="10253"/>
                  </a:lnTo>
                  <a:lnTo>
                    <a:pt x="33395" y="10128"/>
                  </a:lnTo>
                  <a:lnTo>
                    <a:pt x="33290" y="10044"/>
                  </a:lnTo>
                  <a:lnTo>
                    <a:pt x="33374" y="9960"/>
                  </a:lnTo>
                  <a:lnTo>
                    <a:pt x="33499" y="9960"/>
                  </a:lnTo>
                  <a:lnTo>
                    <a:pt x="33750" y="9772"/>
                  </a:lnTo>
                  <a:lnTo>
                    <a:pt x="33750" y="9646"/>
                  </a:lnTo>
                  <a:lnTo>
                    <a:pt x="33855" y="9521"/>
                  </a:lnTo>
                  <a:lnTo>
                    <a:pt x="33939" y="9521"/>
                  </a:lnTo>
                  <a:lnTo>
                    <a:pt x="34002" y="9416"/>
                  </a:lnTo>
                  <a:lnTo>
                    <a:pt x="33939" y="9312"/>
                  </a:lnTo>
                  <a:lnTo>
                    <a:pt x="33939" y="9207"/>
                  </a:lnTo>
                  <a:lnTo>
                    <a:pt x="33939" y="9081"/>
                  </a:lnTo>
                  <a:lnTo>
                    <a:pt x="34022" y="9040"/>
                  </a:lnTo>
                  <a:lnTo>
                    <a:pt x="34127" y="9123"/>
                  </a:lnTo>
                  <a:lnTo>
                    <a:pt x="34127" y="9228"/>
                  </a:lnTo>
                  <a:lnTo>
                    <a:pt x="34190" y="9312"/>
                  </a:lnTo>
                  <a:lnTo>
                    <a:pt x="34378" y="9332"/>
                  </a:lnTo>
                  <a:lnTo>
                    <a:pt x="34399" y="9395"/>
                  </a:lnTo>
                  <a:lnTo>
                    <a:pt x="34399" y="9353"/>
                  </a:lnTo>
                  <a:lnTo>
                    <a:pt x="34399" y="9291"/>
                  </a:lnTo>
                  <a:lnTo>
                    <a:pt x="34378" y="9249"/>
                  </a:lnTo>
                  <a:lnTo>
                    <a:pt x="34336" y="9144"/>
                  </a:lnTo>
                  <a:lnTo>
                    <a:pt x="34336" y="9123"/>
                  </a:lnTo>
                  <a:lnTo>
                    <a:pt x="34420" y="9081"/>
                  </a:lnTo>
                  <a:lnTo>
                    <a:pt x="34546" y="9102"/>
                  </a:lnTo>
                  <a:lnTo>
                    <a:pt x="34608" y="9081"/>
                  </a:lnTo>
                  <a:lnTo>
                    <a:pt x="34608" y="8977"/>
                  </a:lnTo>
                  <a:lnTo>
                    <a:pt x="34587" y="8914"/>
                  </a:lnTo>
                  <a:lnTo>
                    <a:pt x="34587" y="8830"/>
                  </a:lnTo>
                  <a:lnTo>
                    <a:pt x="34608" y="8788"/>
                  </a:lnTo>
                  <a:lnTo>
                    <a:pt x="34608" y="8684"/>
                  </a:lnTo>
                  <a:lnTo>
                    <a:pt x="34608" y="8579"/>
                  </a:lnTo>
                  <a:lnTo>
                    <a:pt x="34525" y="8516"/>
                  </a:lnTo>
                  <a:lnTo>
                    <a:pt x="34525" y="8349"/>
                  </a:lnTo>
                  <a:lnTo>
                    <a:pt x="34525" y="8244"/>
                  </a:lnTo>
                  <a:lnTo>
                    <a:pt x="34504" y="8098"/>
                  </a:lnTo>
                  <a:lnTo>
                    <a:pt x="34504" y="7993"/>
                  </a:lnTo>
                  <a:lnTo>
                    <a:pt x="34441" y="7889"/>
                  </a:lnTo>
                  <a:lnTo>
                    <a:pt x="34399" y="7826"/>
                  </a:lnTo>
                  <a:lnTo>
                    <a:pt x="34378" y="7742"/>
                  </a:lnTo>
                  <a:lnTo>
                    <a:pt x="34232" y="7533"/>
                  </a:lnTo>
                  <a:lnTo>
                    <a:pt x="34190" y="7428"/>
                  </a:lnTo>
                  <a:lnTo>
                    <a:pt x="34211" y="7366"/>
                  </a:lnTo>
                  <a:lnTo>
                    <a:pt x="34294" y="7345"/>
                  </a:lnTo>
                  <a:lnTo>
                    <a:pt x="34378" y="7324"/>
                  </a:lnTo>
                  <a:lnTo>
                    <a:pt x="34420" y="7261"/>
                  </a:lnTo>
                  <a:lnTo>
                    <a:pt x="34441" y="7198"/>
                  </a:lnTo>
                  <a:lnTo>
                    <a:pt x="34546" y="7010"/>
                  </a:lnTo>
                  <a:lnTo>
                    <a:pt x="34587" y="7010"/>
                  </a:lnTo>
                  <a:lnTo>
                    <a:pt x="34692" y="7031"/>
                  </a:lnTo>
                  <a:lnTo>
                    <a:pt x="34755" y="7052"/>
                  </a:lnTo>
                  <a:lnTo>
                    <a:pt x="35131" y="7115"/>
                  </a:lnTo>
                  <a:lnTo>
                    <a:pt x="35173" y="7136"/>
                  </a:lnTo>
                  <a:lnTo>
                    <a:pt x="35236" y="7136"/>
                  </a:lnTo>
                  <a:lnTo>
                    <a:pt x="35278" y="7094"/>
                  </a:lnTo>
                  <a:lnTo>
                    <a:pt x="35257" y="7010"/>
                  </a:lnTo>
                  <a:lnTo>
                    <a:pt x="35236" y="6926"/>
                  </a:lnTo>
                  <a:lnTo>
                    <a:pt x="35236" y="6884"/>
                  </a:lnTo>
                  <a:lnTo>
                    <a:pt x="35257" y="6822"/>
                  </a:lnTo>
                  <a:lnTo>
                    <a:pt x="35236" y="6780"/>
                  </a:lnTo>
                  <a:lnTo>
                    <a:pt x="35215" y="6696"/>
                  </a:lnTo>
                  <a:lnTo>
                    <a:pt x="35257" y="6591"/>
                  </a:lnTo>
                  <a:lnTo>
                    <a:pt x="35320" y="6571"/>
                  </a:lnTo>
                  <a:lnTo>
                    <a:pt x="35278" y="6466"/>
                  </a:lnTo>
                  <a:lnTo>
                    <a:pt x="35257" y="6403"/>
                  </a:lnTo>
                  <a:lnTo>
                    <a:pt x="35257" y="6382"/>
                  </a:lnTo>
                  <a:lnTo>
                    <a:pt x="35341" y="6319"/>
                  </a:lnTo>
                  <a:lnTo>
                    <a:pt x="35320" y="6278"/>
                  </a:lnTo>
                  <a:lnTo>
                    <a:pt x="35320" y="6215"/>
                  </a:lnTo>
                  <a:lnTo>
                    <a:pt x="35278" y="6152"/>
                  </a:lnTo>
                  <a:lnTo>
                    <a:pt x="35320" y="6068"/>
                  </a:lnTo>
                  <a:lnTo>
                    <a:pt x="35362" y="6047"/>
                  </a:lnTo>
                  <a:lnTo>
                    <a:pt x="35362" y="5985"/>
                  </a:lnTo>
                  <a:lnTo>
                    <a:pt x="35341" y="5943"/>
                  </a:lnTo>
                  <a:lnTo>
                    <a:pt x="35278" y="5796"/>
                  </a:lnTo>
                  <a:lnTo>
                    <a:pt x="35278" y="5671"/>
                  </a:lnTo>
                  <a:lnTo>
                    <a:pt x="35320" y="5650"/>
                  </a:lnTo>
                  <a:lnTo>
                    <a:pt x="35341" y="5629"/>
                  </a:lnTo>
                  <a:lnTo>
                    <a:pt x="35341" y="5587"/>
                  </a:lnTo>
                  <a:lnTo>
                    <a:pt x="35320" y="5545"/>
                  </a:lnTo>
                  <a:lnTo>
                    <a:pt x="35320" y="5483"/>
                  </a:lnTo>
                  <a:lnTo>
                    <a:pt x="35257" y="5441"/>
                  </a:lnTo>
                  <a:lnTo>
                    <a:pt x="35236" y="5378"/>
                  </a:lnTo>
                  <a:lnTo>
                    <a:pt x="35257" y="5315"/>
                  </a:lnTo>
                  <a:lnTo>
                    <a:pt x="35257" y="5231"/>
                  </a:lnTo>
                  <a:lnTo>
                    <a:pt x="35236" y="5169"/>
                  </a:lnTo>
                  <a:lnTo>
                    <a:pt x="35173" y="5127"/>
                  </a:lnTo>
                  <a:lnTo>
                    <a:pt x="35173" y="5064"/>
                  </a:lnTo>
                  <a:lnTo>
                    <a:pt x="35257" y="4959"/>
                  </a:lnTo>
                  <a:lnTo>
                    <a:pt x="35362" y="4939"/>
                  </a:lnTo>
                  <a:lnTo>
                    <a:pt x="35383" y="4918"/>
                  </a:lnTo>
                  <a:lnTo>
                    <a:pt x="35383" y="4813"/>
                  </a:lnTo>
                  <a:lnTo>
                    <a:pt x="35424" y="4687"/>
                  </a:lnTo>
                  <a:lnTo>
                    <a:pt x="35341" y="4646"/>
                  </a:lnTo>
                  <a:lnTo>
                    <a:pt x="35278" y="4583"/>
                  </a:lnTo>
                  <a:lnTo>
                    <a:pt x="35257" y="4499"/>
                  </a:lnTo>
                  <a:lnTo>
                    <a:pt x="35173" y="4395"/>
                  </a:lnTo>
                  <a:lnTo>
                    <a:pt x="35152" y="4332"/>
                  </a:lnTo>
                  <a:lnTo>
                    <a:pt x="35215" y="4290"/>
                  </a:lnTo>
                  <a:lnTo>
                    <a:pt x="35152" y="4185"/>
                  </a:lnTo>
                  <a:lnTo>
                    <a:pt x="35131" y="4123"/>
                  </a:lnTo>
                  <a:lnTo>
                    <a:pt x="35027" y="4102"/>
                  </a:lnTo>
                  <a:lnTo>
                    <a:pt x="34964" y="4081"/>
                  </a:lnTo>
                  <a:lnTo>
                    <a:pt x="34859" y="4018"/>
                  </a:lnTo>
                  <a:lnTo>
                    <a:pt x="34797" y="4081"/>
                  </a:lnTo>
                  <a:lnTo>
                    <a:pt x="34713" y="4102"/>
                  </a:lnTo>
                  <a:lnTo>
                    <a:pt x="34629" y="4143"/>
                  </a:lnTo>
                  <a:lnTo>
                    <a:pt x="34629" y="4227"/>
                  </a:lnTo>
                  <a:lnTo>
                    <a:pt x="34587" y="4269"/>
                  </a:lnTo>
                  <a:lnTo>
                    <a:pt x="34504" y="4269"/>
                  </a:lnTo>
                  <a:lnTo>
                    <a:pt x="34483" y="4395"/>
                  </a:lnTo>
                  <a:lnTo>
                    <a:pt x="34294" y="4395"/>
                  </a:lnTo>
                  <a:lnTo>
                    <a:pt x="34232" y="4478"/>
                  </a:lnTo>
                  <a:lnTo>
                    <a:pt x="34232" y="4583"/>
                  </a:lnTo>
                  <a:lnTo>
                    <a:pt x="34190" y="4604"/>
                  </a:lnTo>
                  <a:lnTo>
                    <a:pt x="34169" y="4729"/>
                  </a:lnTo>
                  <a:lnTo>
                    <a:pt x="34169" y="4792"/>
                  </a:lnTo>
                  <a:lnTo>
                    <a:pt x="34106" y="4813"/>
                  </a:lnTo>
                  <a:lnTo>
                    <a:pt x="34022" y="4897"/>
                  </a:lnTo>
                  <a:lnTo>
                    <a:pt x="33876" y="4918"/>
                  </a:lnTo>
                  <a:lnTo>
                    <a:pt x="33709" y="4918"/>
                  </a:lnTo>
                  <a:lnTo>
                    <a:pt x="33667" y="4939"/>
                  </a:lnTo>
                  <a:lnTo>
                    <a:pt x="33604" y="5001"/>
                  </a:lnTo>
                  <a:lnTo>
                    <a:pt x="33583" y="4918"/>
                  </a:lnTo>
                  <a:lnTo>
                    <a:pt x="33541" y="4834"/>
                  </a:lnTo>
                  <a:lnTo>
                    <a:pt x="33458" y="4834"/>
                  </a:lnTo>
                  <a:lnTo>
                    <a:pt x="33374" y="4897"/>
                  </a:lnTo>
                  <a:lnTo>
                    <a:pt x="33269" y="4918"/>
                  </a:lnTo>
                  <a:lnTo>
                    <a:pt x="33248" y="4834"/>
                  </a:lnTo>
                  <a:lnTo>
                    <a:pt x="33165" y="4729"/>
                  </a:lnTo>
                  <a:lnTo>
                    <a:pt x="33123" y="4708"/>
                  </a:lnTo>
                  <a:lnTo>
                    <a:pt x="32976" y="4583"/>
                  </a:lnTo>
                  <a:lnTo>
                    <a:pt x="32976" y="4478"/>
                  </a:lnTo>
                  <a:lnTo>
                    <a:pt x="33018" y="4436"/>
                  </a:lnTo>
                  <a:lnTo>
                    <a:pt x="33039" y="4332"/>
                  </a:lnTo>
                  <a:lnTo>
                    <a:pt x="33018" y="4227"/>
                  </a:lnTo>
                  <a:lnTo>
                    <a:pt x="32976" y="4123"/>
                  </a:lnTo>
                  <a:lnTo>
                    <a:pt x="32872" y="4143"/>
                  </a:lnTo>
                  <a:lnTo>
                    <a:pt x="32872" y="4081"/>
                  </a:lnTo>
                  <a:lnTo>
                    <a:pt x="32872" y="3997"/>
                  </a:lnTo>
                  <a:lnTo>
                    <a:pt x="32934" y="3913"/>
                  </a:lnTo>
                  <a:lnTo>
                    <a:pt x="32934" y="3871"/>
                  </a:lnTo>
                  <a:lnTo>
                    <a:pt x="32872" y="3851"/>
                  </a:lnTo>
                  <a:lnTo>
                    <a:pt x="32851" y="3851"/>
                  </a:lnTo>
                  <a:lnTo>
                    <a:pt x="32767" y="3892"/>
                  </a:lnTo>
                  <a:lnTo>
                    <a:pt x="32725" y="3892"/>
                  </a:lnTo>
                  <a:lnTo>
                    <a:pt x="32642" y="3913"/>
                  </a:lnTo>
                  <a:lnTo>
                    <a:pt x="32558" y="3892"/>
                  </a:lnTo>
                  <a:lnTo>
                    <a:pt x="32516" y="3871"/>
                  </a:lnTo>
                  <a:lnTo>
                    <a:pt x="32453" y="3851"/>
                  </a:lnTo>
                  <a:lnTo>
                    <a:pt x="32432" y="3809"/>
                  </a:lnTo>
                  <a:lnTo>
                    <a:pt x="32307" y="3767"/>
                  </a:lnTo>
                  <a:lnTo>
                    <a:pt x="32307" y="3704"/>
                  </a:lnTo>
                  <a:lnTo>
                    <a:pt x="32244" y="3662"/>
                  </a:lnTo>
                  <a:lnTo>
                    <a:pt x="32202" y="3662"/>
                  </a:lnTo>
                  <a:lnTo>
                    <a:pt x="32139" y="3599"/>
                  </a:lnTo>
                  <a:lnTo>
                    <a:pt x="32139" y="3558"/>
                  </a:lnTo>
                  <a:lnTo>
                    <a:pt x="32077" y="3558"/>
                  </a:lnTo>
                  <a:lnTo>
                    <a:pt x="32014" y="3474"/>
                  </a:lnTo>
                  <a:lnTo>
                    <a:pt x="31993" y="3432"/>
                  </a:lnTo>
                  <a:lnTo>
                    <a:pt x="31930" y="3369"/>
                  </a:lnTo>
                  <a:lnTo>
                    <a:pt x="31888" y="3369"/>
                  </a:lnTo>
                  <a:lnTo>
                    <a:pt x="31846" y="3453"/>
                  </a:lnTo>
                  <a:lnTo>
                    <a:pt x="31805" y="3432"/>
                  </a:lnTo>
                  <a:lnTo>
                    <a:pt x="31763" y="3453"/>
                  </a:lnTo>
                  <a:lnTo>
                    <a:pt x="31721" y="3495"/>
                  </a:lnTo>
                  <a:lnTo>
                    <a:pt x="31658" y="3453"/>
                  </a:lnTo>
                  <a:lnTo>
                    <a:pt x="31616" y="3390"/>
                  </a:lnTo>
                  <a:lnTo>
                    <a:pt x="31574" y="3369"/>
                  </a:lnTo>
                  <a:lnTo>
                    <a:pt x="31449" y="3369"/>
                  </a:lnTo>
                  <a:lnTo>
                    <a:pt x="31386" y="3348"/>
                  </a:lnTo>
                  <a:lnTo>
                    <a:pt x="31449" y="3286"/>
                  </a:lnTo>
                  <a:lnTo>
                    <a:pt x="31449" y="3244"/>
                  </a:lnTo>
                  <a:lnTo>
                    <a:pt x="31365" y="3244"/>
                  </a:lnTo>
                  <a:lnTo>
                    <a:pt x="31302" y="3286"/>
                  </a:lnTo>
                  <a:lnTo>
                    <a:pt x="31177" y="3286"/>
                  </a:lnTo>
                  <a:lnTo>
                    <a:pt x="31135" y="3327"/>
                  </a:lnTo>
                  <a:lnTo>
                    <a:pt x="31072" y="3265"/>
                  </a:lnTo>
                  <a:lnTo>
                    <a:pt x="31030" y="3286"/>
                  </a:lnTo>
                  <a:lnTo>
                    <a:pt x="30947" y="3286"/>
                  </a:lnTo>
                  <a:lnTo>
                    <a:pt x="30884" y="3223"/>
                  </a:lnTo>
                  <a:lnTo>
                    <a:pt x="30800" y="3181"/>
                  </a:lnTo>
                  <a:lnTo>
                    <a:pt x="30675" y="3055"/>
                  </a:lnTo>
                  <a:lnTo>
                    <a:pt x="30633" y="2930"/>
                  </a:lnTo>
                  <a:lnTo>
                    <a:pt x="30633" y="2846"/>
                  </a:lnTo>
                  <a:lnTo>
                    <a:pt x="30612" y="2742"/>
                  </a:lnTo>
                  <a:lnTo>
                    <a:pt x="30549" y="2742"/>
                  </a:lnTo>
                  <a:lnTo>
                    <a:pt x="30465" y="2721"/>
                  </a:lnTo>
                  <a:lnTo>
                    <a:pt x="30465" y="2574"/>
                  </a:lnTo>
                  <a:lnTo>
                    <a:pt x="30424" y="2553"/>
                  </a:lnTo>
                  <a:lnTo>
                    <a:pt x="30403" y="2428"/>
                  </a:lnTo>
                  <a:lnTo>
                    <a:pt x="30361" y="2323"/>
                  </a:lnTo>
                  <a:lnTo>
                    <a:pt x="30152" y="2198"/>
                  </a:lnTo>
                  <a:lnTo>
                    <a:pt x="30047" y="2030"/>
                  </a:lnTo>
                  <a:lnTo>
                    <a:pt x="30026" y="1988"/>
                  </a:lnTo>
                  <a:lnTo>
                    <a:pt x="29984" y="1884"/>
                  </a:lnTo>
                  <a:lnTo>
                    <a:pt x="29921" y="1905"/>
                  </a:lnTo>
                  <a:lnTo>
                    <a:pt x="29901" y="1905"/>
                  </a:lnTo>
                  <a:lnTo>
                    <a:pt x="29901" y="1821"/>
                  </a:lnTo>
                  <a:lnTo>
                    <a:pt x="29921" y="1779"/>
                  </a:lnTo>
                  <a:lnTo>
                    <a:pt x="29838" y="1716"/>
                  </a:lnTo>
                  <a:lnTo>
                    <a:pt x="29796" y="1612"/>
                  </a:lnTo>
                  <a:lnTo>
                    <a:pt x="29733" y="1591"/>
                  </a:lnTo>
                  <a:lnTo>
                    <a:pt x="29712" y="1507"/>
                  </a:lnTo>
                  <a:lnTo>
                    <a:pt x="29670" y="1444"/>
                  </a:lnTo>
                  <a:lnTo>
                    <a:pt x="29608" y="1340"/>
                  </a:lnTo>
                  <a:lnTo>
                    <a:pt x="29482" y="1256"/>
                  </a:lnTo>
                  <a:lnTo>
                    <a:pt x="29461" y="1193"/>
                  </a:lnTo>
                  <a:lnTo>
                    <a:pt x="29503" y="1130"/>
                  </a:lnTo>
                  <a:lnTo>
                    <a:pt x="29482" y="1047"/>
                  </a:lnTo>
                  <a:lnTo>
                    <a:pt x="29315" y="1047"/>
                  </a:lnTo>
                  <a:lnTo>
                    <a:pt x="29294" y="984"/>
                  </a:lnTo>
                  <a:lnTo>
                    <a:pt x="29294" y="942"/>
                  </a:lnTo>
                  <a:lnTo>
                    <a:pt x="29273" y="879"/>
                  </a:lnTo>
                  <a:lnTo>
                    <a:pt x="29273" y="817"/>
                  </a:lnTo>
                  <a:lnTo>
                    <a:pt x="29231" y="733"/>
                  </a:lnTo>
                  <a:lnTo>
                    <a:pt x="29168" y="712"/>
                  </a:lnTo>
                  <a:lnTo>
                    <a:pt x="29168" y="649"/>
                  </a:lnTo>
                  <a:lnTo>
                    <a:pt x="29147" y="607"/>
                  </a:lnTo>
                  <a:lnTo>
                    <a:pt x="29085" y="628"/>
                  </a:lnTo>
                  <a:lnTo>
                    <a:pt x="28980" y="607"/>
                  </a:lnTo>
                  <a:lnTo>
                    <a:pt x="28959" y="545"/>
                  </a:lnTo>
                  <a:lnTo>
                    <a:pt x="28980" y="482"/>
                  </a:lnTo>
                  <a:lnTo>
                    <a:pt x="28959" y="440"/>
                  </a:lnTo>
                  <a:lnTo>
                    <a:pt x="28875" y="419"/>
                  </a:lnTo>
                  <a:lnTo>
                    <a:pt x="28833" y="461"/>
                  </a:lnTo>
                  <a:lnTo>
                    <a:pt x="28792" y="419"/>
                  </a:lnTo>
                  <a:lnTo>
                    <a:pt x="28750" y="419"/>
                  </a:lnTo>
                  <a:lnTo>
                    <a:pt x="28708" y="356"/>
                  </a:lnTo>
                  <a:lnTo>
                    <a:pt x="28750" y="293"/>
                  </a:lnTo>
                  <a:lnTo>
                    <a:pt x="28687" y="231"/>
                  </a:lnTo>
                  <a:lnTo>
                    <a:pt x="28624" y="210"/>
                  </a:lnTo>
                  <a:lnTo>
                    <a:pt x="28561" y="231"/>
                  </a:lnTo>
                  <a:lnTo>
                    <a:pt x="28520" y="147"/>
                  </a:lnTo>
                  <a:lnTo>
                    <a:pt x="28457" y="189"/>
                  </a:lnTo>
                  <a:lnTo>
                    <a:pt x="28373" y="189"/>
                  </a:lnTo>
                  <a:lnTo>
                    <a:pt x="28331" y="147"/>
                  </a:lnTo>
                  <a:lnTo>
                    <a:pt x="28268" y="189"/>
                  </a:lnTo>
                  <a:lnTo>
                    <a:pt x="28268" y="252"/>
                  </a:lnTo>
                  <a:lnTo>
                    <a:pt x="28248" y="293"/>
                  </a:lnTo>
                  <a:lnTo>
                    <a:pt x="28143" y="231"/>
                  </a:lnTo>
                  <a:lnTo>
                    <a:pt x="28101" y="189"/>
                  </a:lnTo>
                  <a:lnTo>
                    <a:pt x="28017" y="210"/>
                  </a:lnTo>
                  <a:lnTo>
                    <a:pt x="27892" y="210"/>
                  </a:lnTo>
                  <a:lnTo>
                    <a:pt x="27892" y="189"/>
                  </a:lnTo>
                  <a:lnTo>
                    <a:pt x="27808" y="105"/>
                  </a:lnTo>
                  <a:lnTo>
                    <a:pt x="27620" y="84"/>
                  </a:lnTo>
                  <a:lnTo>
                    <a:pt x="27536" y="21"/>
                  </a:lnTo>
                  <a:lnTo>
                    <a:pt x="27432" y="21"/>
                  </a:lnTo>
                  <a:lnTo>
                    <a:pt x="273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76"/>
            <p:cNvSpPr/>
            <p:nvPr/>
          </p:nvSpPr>
          <p:spPr>
            <a:xfrm>
              <a:off x="4442708" y="2990191"/>
              <a:ext cx="762" cy="967"/>
            </a:xfrm>
            <a:custGeom>
              <a:avLst/>
              <a:gdLst/>
              <a:ahLst/>
              <a:cxnLst/>
              <a:rect l="l" t="t" r="r" b="b"/>
              <a:pathLst>
                <a:path w="64" h="85" extrusionOk="0">
                  <a:moveTo>
                    <a:pt x="63" y="85"/>
                  </a:moveTo>
                  <a:lnTo>
                    <a:pt x="1" y="1"/>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76"/>
            <p:cNvSpPr/>
            <p:nvPr/>
          </p:nvSpPr>
          <p:spPr>
            <a:xfrm>
              <a:off x="4434742" y="2997094"/>
              <a:ext cx="1250" cy="1205"/>
            </a:xfrm>
            <a:custGeom>
              <a:avLst/>
              <a:gdLst/>
              <a:ahLst/>
              <a:cxnLst/>
              <a:rect l="l" t="t" r="r" b="b"/>
              <a:pathLst>
                <a:path w="105" h="106" extrusionOk="0">
                  <a:moveTo>
                    <a:pt x="0" y="105"/>
                  </a:moveTo>
                  <a:lnTo>
                    <a:pt x="105" y="1"/>
                  </a:lnTo>
                  <a:lnTo>
                    <a:pt x="1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76"/>
            <p:cNvSpPr/>
            <p:nvPr/>
          </p:nvSpPr>
          <p:spPr>
            <a:xfrm>
              <a:off x="4184339" y="2879787"/>
              <a:ext cx="2512" cy="728"/>
            </a:xfrm>
            <a:custGeom>
              <a:avLst/>
              <a:gdLst/>
              <a:ahLst/>
              <a:cxnLst/>
              <a:rect l="l" t="t" r="r" b="b"/>
              <a:pathLst>
                <a:path w="211" h="64" extrusionOk="0">
                  <a:moveTo>
                    <a:pt x="210" y="0"/>
                  </a:moveTo>
                  <a:lnTo>
                    <a:pt x="1" y="63"/>
                  </a:lnTo>
                  <a:lnTo>
                    <a:pt x="22" y="63"/>
                  </a:lnTo>
                  <a:lnTo>
                    <a:pt x="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76"/>
            <p:cNvSpPr/>
            <p:nvPr/>
          </p:nvSpPr>
          <p:spPr>
            <a:xfrm>
              <a:off x="4038591" y="2720356"/>
              <a:ext cx="260870" cy="130886"/>
            </a:xfrm>
            <a:custGeom>
              <a:avLst/>
              <a:gdLst/>
              <a:ahLst/>
              <a:cxnLst/>
              <a:rect l="l" t="t" r="r" b="b"/>
              <a:pathLst>
                <a:path w="21908" h="11509" extrusionOk="0">
                  <a:moveTo>
                    <a:pt x="10860" y="0"/>
                  </a:moveTo>
                  <a:lnTo>
                    <a:pt x="10755" y="84"/>
                  </a:lnTo>
                  <a:lnTo>
                    <a:pt x="10713" y="189"/>
                  </a:lnTo>
                  <a:lnTo>
                    <a:pt x="10567" y="189"/>
                  </a:lnTo>
                  <a:lnTo>
                    <a:pt x="10483" y="252"/>
                  </a:lnTo>
                  <a:lnTo>
                    <a:pt x="10546" y="314"/>
                  </a:lnTo>
                  <a:lnTo>
                    <a:pt x="10546" y="398"/>
                  </a:lnTo>
                  <a:lnTo>
                    <a:pt x="10400" y="419"/>
                  </a:lnTo>
                  <a:lnTo>
                    <a:pt x="10337" y="419"/>
                  </a:lnTo>
                  <a:lnTo>
                    <a:pt x="10253" y="524"/>
                  </a:lnTo>
                  <a:lnTo>
                    <a:pt x="10128" y="524"/>
                  </a:lnTo>
                  <a:lnTo>
                    <a:pt x="10044" y="586"/>
                  </a:lnTo>
                  <a:lnTo>
                    <a:pt x="9981" y="586"/>
                  </a:lnTo>
                  <a:lnTo>
                    <a:pt x="9751" y="733"/>
                  </a:lnTo>
                  <a:lnTo>
                    <a:pt x="9625" y="796"/>
                  </a:lnTo>
                  <a:lnTo>
                    <a:pt x="9521" y="837"/>
                  </a:lnTo>
                  <a:lnTo>
                    <a:pt x="9437" y="837"/>
                  </a:lnTo>
                  <a:lnTo>
                    <a:pt x="9353" y="775"/>
                  </a:lnTo>
                  <a:lnTo>
                    <a:pt x="9312" y="837"/>
                  </a:lnTo>
                  <a:lnTo>
                    <a:pt x="9291" y="921"/>
                  </a:lnTo>
                  <a:lnTo>
                    <a:pt x="9144" y="921"/>
                  </a:lnTo>
                  <a:lnTo>
                    <a:pt x="9102" y="984"/>
                  </a:lnTo>
                  <a:lnTo>
                    <a:pt x="9102" y="1088"/>
                  </a:lnTo>
                  <a:lnTo>
                    <a:pt x="9040" y="1130"/>
                  </a:lnTo>
                  <a:lnTo>
                    <a:pt x="8977" y="1109"/>
                  </a:lnTo>
                  <a:lnTo>
                    <a:pt x="8893" y="1109"/>
                  </a:lnTo>
                  <a:lnTo>
                    <a:pt x="8789" y="1151"/>
                  </a:lnTo>
                  <a:lnTo>
                    <a:pt x="8663" y="1172"/>
                  </a:lnTo>
                  <a:lnTo>
                    <a:pt x="8496" y="1256"/>
                  </a:lnTo>
                  <a:lnTo>
                    <a:pt x="8475" y="1319"/>
                  </a:lnTo>
                  <a:lnTo>
                    <a:pt x="8307" y="1340"/>
                  </a:lnTo>
                  <a:lnTo>
                    <a:pt x="8182" y="1402"/>
                  </a:lnTo>
                  <a:lnTo>
                    <a:pt x="8035" y="1423"/>
                  </a:lnTo>
                  <a:lnTo>
                    <a:pt x="7847" y="1465"/>
                  </a:lnTo>
                  <a:lnTo>
                    <a:pt x="7826" y="1549"/>
                  </a:lnTo>
                  <a:lnTo>
                    <a:pt x="7763" y="1632"/>
                  </a:lnTo>
                  <a:lnTo>
                    <a:pt x="7721" y="1528"/>
                  </a:lnTo>
                  <a:lnTo>
                    <a:pt x="7617" y="1528"/>
                  </a:lnTo>
                  <a:lnTo>
                    <a:pt x="7512" y="1570"/>
                  </a:lnTo>
                  <a:lnTo>
                    <a:pt x="7512" y="1653"/>
                  </a:lnTo>
                  <a:lnTo>
                    <a:pt x="7449" y="1695"/>
                  </a:lnTo>
                  <a:lnTo>
                    <a:pt x="7345" y="1653"/>
                  </a:lnTo>
                  <a:lnTo>
                    <a:pt x="7219" y="1653"/>
                  </a:lnTo>
                  <a:lnTo>
                    <a:pt x="7198" y="1612"/>
                  </a:lnTo>
                  <a:lnTo>
                    <a:pt x="7115" y="1612"/>
                  </a:lnTo>
                  <a:lnTo>
                    <a:pt x="7031" y="1653"/>
                  </a:lnTo>
                  <a:lnTo>
                    <a:pt x="6926" y="1674"/>
                  </a:lnTo>
                  <a:lnTo>
                    <a:pt x="6884" y="1695"/>
                  </a:lnTo>
                  <a:lnTo>
                    <a:pt x="6926" y="1842"/>
                  </a:lnTo>
                  <a:lnTo>
                    <a:pt x="6884" y="1925"/>
                  </a:lnTo>
                  <a:lnTo>
                    <a:pt x="6989" y="1946"/>
                  </a:lnTo>
                  <a:lnTo>
                    <a:pt x="7136" y="1925"/>
                  </a:lnTo>
                  <a:lnTo>
                    <a:pt x="7198" y="2051"/>
                  </a:lnTo>
                  <a:lnTo>
                    <a:pt x="7031" y="2051"/>
                  </a:lnTo>
                  <a:lnTo>
                    <a:pt x="6989" y="2093"/>
                  </a:lnTo>
                  <a:lnTo>
                    <a:pt x="6989" y="2156"/>
                  </a:lnTo>
                  <a:lnTo>
                    <a:pt x="7136" y="2176"/>
                  </a:lnTo>
                  <a:lnTo>
                    <a:pt x="7240" y="2197"/>
                  </a:lnTo>
                  <a:lnTo>
                    <a:pt x="7324" y="2156"/>
                  </a:lnTo>
                  <a:lnTo>
                    <a:pt x="7408" y="2156"/>
                  </a:lnTo>
                  <a:lnTo>
                    <a:pt x="7512" y="2260"/>
                  </a:lnTo>
                  <a:lnTo>
                    <a:pt x="7617" y="2281"/>
                  </a:lnTo>
                  <a:lnTo>
                    <a:pt x="7617" y="2386"/>
                  </a:lnTo>
                  <a:lnTo>
                    <a:pt x="7554" y="2449"/>
                  </a:lnTo>
                  <a:lnTo>
                    <a:pt x="7449" y="2407"/>
                  </a:lnTo>
                  <a:lnTo>
                    <a:pt x="7219" y="2449"/>
                  </a:lnTo>
                  <a:lnTo>
                    <a:pt x="7094" y="2553"/>
                  </a:lnTo>
                  <a:lnTo>
                    <a:pt x="6947" y="2741"/>
                  </a:lnTo>
                  <a:lnTo>
                    <a:pt x="6947" y="2867"/>
                  </a:lnTo>
                  <a:lnTo>
                    <a:pt x="7031" y="2888"/>
                  </a:lnTo>
                  <a:lnTo>
                    <a:pt x="7052" y="3013"/>
                  </a:lnTo>
                  <a:lnTo>
                    <a:pt x="6989" y="3118"/>
                  </a:lnTo>
                  <a:lnTo>
                    <a:pt x="6947" y="3244"/>
                  </a:lnTo>
                  <a:lnTo>
                    <a:pt x="6843" y="3244"/>
                  </a:lnTo>
                  <a:lnTo>
                    <a:pt x="6843" y="3306"/>
                  </a:lnTo>
                  <a:lnTo>
                    <a:pt x="6884" y="3390"/>
                  </a:lnTo>
                  <a:lnTo>
                    <a:pt x="6884" y="3453"/>
                  </a:lnTo>
                  <a:lnTo>
                    <a:pt x="7031" y="3453"/>
                  </a:lnTo>
                  <a:lnTo>
                    <a:pt x="7115" y="3537"/>
                  </a:lnTo>
                  <a:lnTo>
                    <a:pt x="7240" y="3557"/>
                  </a:lnTo>
                  <a:lnTo>
                    <a:pt x="7240" y="3620"/>
                  </a:lnTo>
                  <a:lnTo>
                    <a:pt x="7366" y="3704"/>
                  </a:lnTo>
                  <a:lnTo>
                    <a:pt x="7533" y="3725"/>
                  </a:lnTo>
                  <a:lnTo>
                    <a:pt x="7575" y="3746"/>
                  </a:lnTo>
                  <a:lnTo>
                    <a:pt x="7617" y="4227"/>
                  </a:lnTo>
                  <a:lnTo>
                    <a:pt x="7554" y="4290"/>
                  </a:lnTo>
                  <a:lnTo>
                    <a:pt x="7366" y="4373"/>
                  </a:lnTo>
                  <a:lnTo>
                    <a:pt x="7219" y="4353"/>
                  </a:lnTo>
                  <a:lnTo>
                    <a:pt x="7031" y="4248"/>
                  </a:lnTo>
                  <a:lnTo>
                    <a:pt x="6947" y="4290"/>
                  </a:lnTo>
                  <a:lnTo>
                    <a:pt x="6947" y="4394"/>
                  </a:lnTo>
                  <a:lnTo>
                    <a:pt x="6905" y="4541"/>
                  </a:lnTo>
                  <a:lnTo>
                    <a:pt x="6780" y="4562"/>
                  </a:lnTo>
                  <a:lnTo>
                    <a:pt x="6571" y="4457"/>
                  </a:lnTo>
                  <a:lnTo>
                    <a:pt x="6403" y="4457"/>
                  </a:lnTo>
                  <a:lnTo>
                    <a:pt x="6320" y="4394"/>
                  </a:lnTo>
                  <a:lnTo>
                    <a:pt x="6278" y="4436"/>
                  </a:lnTo>
                  <a:lnTo>
                    <a:pt x="6173" y="4394"/>
                  </a:lnTo>
                  <a:lnTo>
                    <a:pt x="6048" y="4269"/>
                  </a:lnTo>
                  <a:lnTo>
                    <a:pt x="6152" y="4227"/>
                  </a:lnTo>
                  <a:lnTo>
                    <a:pt x="6173" y="4143"/>
                  </a:lnTo>
                  <a:lnTo>
                    <a:pt x="6089" y="4122"/>
                  </a:lnTo>
                  <a:lnTo>
                    <a:pt x="5964" y="4039"/>
                  </a:lnTo>
                  <a:lnTo>
                    <a:pt x="5880" y="4122"/>
                  </a:lnTo>
                  <a:lnTo>
                    <a:pt x="5755" y="4081"/>
                  </a:lnTo>
                  <a:lnTo>
                    <a:pt x="5671" y="4122"/>
                  </a:lnTo>
                  <a:lnTo>
                    <a:pt x="5692" y="4269"/>
                  </a:lnTo>
                  <a:lnTo>
                    <a:pt x="5545" y="4290"/>
                  </a:lnTo>
                  <a:lnTo>
                    <a:pt x="5483" y="4227"/>
                  </a:lnTo>
                  <a:lnTo>
                    <a:pt x="5336" y="4060"/>
                  </a:lnTo>
                  <a:lnTo>
                    <a:pt x="5211" y="4081"/>
                  </a:lnTo>
                  <a:lnTo>
                    <a:pt x="5148" y="4185"/>
                  </a:lnTo>
                  <a:lnTo>
                    <a:pt x="5064" y="4081"/>
                  </a:lnTo>
                  <a:lnTo>
                    <a:pt x="5001" y="4122"/>
                  </a:lnTo>
                  <a:lnTo>
                    <a:pt x="5001" y="4248"/>
                  </a:lnTo>
                  <a:lnTo>
                    <a:pt x="4855" y="4248"/>
                  </a:lnTo>
                  <a:lnTo>
                    <a:pt x="4834" y="4457"/>
                  </a:lnTo>
                  <a:lnTo>
                    <a:pt x="4708" y="4562"/>
                  </a:lnTo>
                  <a:lnTo>
                    <a:pt x="4625" y="4541"/>
                  </a:lnTo>
                  <a:lnTo>
                    <a:pt x="4541" y="4436"/>
                  </a:lnTo>
                  <a:lnTo>
                    <a:pt x="4332" y="4394"/>
                  </a:lnTo>
                  <a:lnTo>
                    <a:pt x="4269" y="4269"/>
                  </a:lnTo>
                  <a:lnTo>
                    <a:pt x="4123" y="4353"/>
                  </a:lnTo>
                  <a:lnTo>
                    <a:pt x="4164" y="4478"/>
                  </a:lnTo>
                  <a:lnTo>
                    <a:pt x="4081" y="4604"/>
                  </a:lnTo>
                  <a:lnTo>
                    <a:pt x="3997" y="4583"/>
                  </a:lnTo>
                  <a:lnTo>
                    <a:pt x="3997" y="4457"/>
                  </a:lnTo>
                  <a:lnTo>
                    <a:pt x="3955" y="4373"/>
                  </a:lnTo>
                  <a:lnTo>
                    <a:pt x="3871" y="4373"/>
                  </a:lnTo>
                  <a:lnTo>
                    <a:pt x="3704" y="4248"/>
                  </a:lnTo>
                  <a:lnTo>
                    <a:pt x="3599" y="4122"/>
                  </a:lnTo>
                  <a:lnTo>
                    <a:pt x="3474" y="4122"/>
                  </a:lnTo>
                  <a:lnTo>
                    <a:pt x="3369" y="3976"/>
                  </a:lnTo>
                  <a:lnTo>
                    <a:pt x="3286" y="3955"/>
                  </a:lnTo>
                  <a:lnTo>
                    <a:pt x="3244" y="3871"/>
                  </a:lnTo>
                  <a:lnTo>
                    <a:pt x="3160" y="3871"/>
                  </a:lnTo>
                  <a:lnTo>
                    <a:pt x="2951" y="3955"/>
                  </a:lnTo>
                  <a:lnTo>
                    <a:pt x="2825" y="3850"/>
                  </a:lnTo>
                  <a:lnTo>
                    <a:pt x="2742" y="3704"/>
                  </a:lnTo>
                  <a:lnTo>
                    <a:pt x="2637" y="3704"/>
                  </a:lnTo>
                  <a:lnTo>
                    <a:pt x="2532" y="3809"/>
                  </a:lnTo>
                  <a:lnTo>
                    <a:pt x="2407" y="3809"/>
                  </a:lnTo>
                  <a:lnTo>
                    <a:pt x="2407" y="3871"/>
                  </a:lnTo>
                  <a:lnTo>
                    <a:pt x="2323" y="3955"/>
                  </a:lnTo>
                  <a:lnTo>
                    <a:pt x="2323" y="3850"/>
                  </a:lnTo>
                  <a:lnTo>
                    <a:pt x="2239" y="3913"/>
                  </a:lnTo>
                  <a:lnTo>
                    <a:pt x="2218" y="3976"/>
                  </a:lnTo>
                  <a:lnTo>
                    <a:pt x="2114" y="4060"/>
                  </a:lnTo>
                  <a:lnTo>
                    <a:pt x="2030" y="3976"/>
                  </a:lnTo>
                  <a:lnTo>
                    <a:pt x="2114" y="3913"/>
                  </a:lnTo>
                  <a:lnTo>
                    <a:pt x="2135" y="3829"/>
                  </a:lnTo>
                  <a:lnTo>
                    <a:pt x="2009" y="3767"/>
                  </a:lnTo>
                  <a:lnTo>
                    <a:pt x="1821" y="3662"/>
                  </a:lnTo>
                  <a:lnTo>
                    <a:pt x="1800" y="3746"/>
                  </a:lnTo>
                  <a:lnTo>
                    <a:pt x="1821" y="3850"/>
                  </a:lnTo>
                  <a:lnTo>
                    <a:pt x="1821" y="3955"/>
                  </a:lnTo>
                  <a:lnTo>
                    <a:pt x="1695" y="3913"/>
                  </a:lnTo>
                  <a:lnTo>
                    <a:pt x="1612" y="3976"/>
                  </a:lnTo>
                  <a:lnTo>
                    <a:pt x="1570" y="4143"/>
                  </a:lnTo>
                  <a:lnTo>
                    <a:pt x="1486" y="4143"/>
                  </a:lnTo>
                  <a:lnTo>
                    <a:pt x="1298" y="4248"/>
                  </a:lnTo>
                  <a:lnTo>
                    <a:pt x="1277" y="4373"/>
                  </a:lnTo>
                  <a:lnTo>
                    <a:pt x="1361" y="4478"/>
                  </a:lnTo>
                  <a:lnTo>
                    <a:pt x="1361" y="4604"/>
                  </a:lnTo>
                  <a:lnTo>
                    <a:pt x="1172" y="4604"/>
                  </a:lnTo>
                  <a:lnTo>
                    <a:pt x="984" y="4645"/>
                  </a:lnTo>
                  <a:lnTo>
                    <a:pt x="1130" y="5106"/>
                  </a:lnTo>
                  <a:lnTo>
                    <a:pt x="1047" y="5169"/>
                  </a:lnTo>
                  <a:lnTo>
                    <a:pt x="1068" y="5336"/>
                  </a:lnTo>
                  <a:lnTo>
                    <a:pt x="879" y="5336"/>
                  </a:lnTo>
                  <a:lnTo>
                    <a:pt x="733" y="5231"/>
                  </a:lnTo>
                  <a:lnTo>
                    <a:pt x="670" y="5127"/>
                  </a:lnTo>
                  <a:lnTo>
                    <a:pt x="356" y="4876"/>
                  </a:lnTo>
                  <a:lnTo>
                    <a:pt x="294" y="4980"/>
                  </a:lnTo>
                  <a:lnTo>
                    <a:pt x="294" y="5106"/>
                  </a:lnTo>
                  <a:lnTo>
                    <a:pt x="126" y="5315"/>
                  </a:lnTo>
                  <a:lnTo>
                    <a:pt x="22" y="5378"/>
                  </a:lnTo>
                  <a:lnTo>
                    <a:pt x="42" y="5629"/>
                  </a:lnTo>
                  <a:lnTo>
                    <a:pt x="126" y="5734"/>
                  </a:lnTo>
                  <a:lnTo>
                    <a:pt x="105" y="6068"/>
                  </a:lnTo>
                  <a:lnTo>
                    <a:pt x="1" y="6278"/>
                  </a:lnTo>
                  <a:lnTo>
                    <a:pt x="231" y="6382"/>
                  </a:lnTo>
                  <a:lnTo>
                    <a:pt x="335" y="6550"/>
                  </a:lnTo>
                  <a:lnTo>
                    <a:pt x="314" y="6633"/>
                  </a:lnTo>
                  <a:lnTo>
                    <a:pt x="503" y="6780"/>
                  </a:lnTo>
                  <a:lnTo>
                    <a:pt x="545" y="6696"/>
                  </a:lnTo>
                  <a:lnTo>
                    <a:pt x="921" y="6801"/>
                  </a:lnTo>
                  <a:lnTo>
                    <a:pt x="1172" y="7052"/>
                  </a:lnTo>
                  <a:lnTo>
                    <a:pt x="1402" y="7428"/>
                  </a:lnTo>
                  <a:lnTo>
                    <a:pt x="1172" y="7428"/>
                  </a:lnTo>
                  <a:lnTo>
                    <a:pt x="1172" y="7533"/>
                  </a:lnTo>
                  <a:lnTo>
                    <a:pt x="1382" y="7679"/>
                  </a:lnTo>
                  <a:lnTo>
                    <a:pt x="1549" y="7617"/>
                  </a:lnTo>
                  <a:lnTo>
                    <a:pt x="1674" y="7721"/>
                  </a:lnTo>
                  <a:lnTo>
                    <a:pt x="1716" y="7721"/>
                  </a:lnTo>
                  <a:lnTo>
                    <a:pt x="1758" y="7784"/>
                  </a:lnTo>
                  <a:lnTo>
                    <a:pt x="1821" y="7784"/>
                  </a:lnTo>
                  <a:lnTo>
                    <a:pt x="1863" y="7721"/>
                  </a:lnTo>
                  <a:lnTo>
                    <a:pt x="1905" y="7721"/>
                  </a:lnTo>
                  <a:lnTo>
                    <a:pt x="1967" y="7784"/>
                  </a:lnTo>
                  <a:lnTo>
                    <a:pt x="2009" y="7721"/>
                  </a:lnTo>
                  <a:lnTo>
                    <a:pt x="2009" y="7638"/>
                  </a:lnTo>
                  <a:lnTo>
                    <a:pt x="2072" y="7679"/>
                  </a:lnTo>
                  <a:lnTo>
                    <a:pt x="2177" y="7596"/>
                  </a:lnTo>
                  <a:lnTo>
                    <a:pt x="2218" y="7512"/>
                  </a:lnTo>
                  <a:lnTo>
                    <a:pt x="2281" y="7512"/>
                  </a:lnTo>
                  <a:lnTo>
                    <a:pt x="2344" y="7428"/>
                  </a:lnTo>
                  <a:lnTo>
                    <a:pt x="2407" y="7428"/>
                  </a:lnTo>
                  <a:lnTo>
                    <a:pt x="2428" y="7470"/>
                  </a:lnTo>
                  <a:lnTo>
                    <a:pt x="2491" y="7428"/>
                  </a:lnTo>
                  <a:lnTo>
                    <a:pt x="2511" y="7366"/>
                  </a:lnTo>
                  <a:lnTo>
                    <a:pt x="2595" y="7282"/>
                  </a:lnTo>
                  <a:lnTo>
                    <a:pt x="2721" y="7282"/>
                  </a:lnTo>
                  <a:lnTo>
                    <a:pt x="2763" y="7303"/>
                  </a:lnTo>
                  <a:lnTo>
                    <a:pt x="2846" y="7303"/>
                  </a:lnTo>
                  <a:lnTo>
                    <a:pt x="2909" y="7282"/>
                  </a:lnTo>
                  <a:lnTo>
                    <a:pt x="2930" y="7303"/>
                  </a:lnTo>
                  <a:lnTo>
                    <a:pt x="2930" y="7386"/>
                  </a:lnTo>
                  <a:lnTo>
                    <a:pt x="2972" y="7470"/>
                  </a:lnTo>
                  <a:lnTo>
                    <a:pt x="3014" y="7407"/>
                  </a:lnTo>
                  <a:lnTo>
                    <a:pt x="3076" y="7407"/>
                  </a:lnTo>
                  <a:lnTo>
                    <a:pt x="3076" y="7470"/>
                  </a:lnTo>
                  <a:lnTo>
                    <a:pt x="3160" y="7491"/>
                  </a:lnTo>
                  <a:lnTo>
                    <a:pt x="3223" y="7470"/>
                  </a:lnTo>
                  <a:lnTo>
                    <a:pt x="3244" y="7407"/>
                  </a:lnTo>
                  <a:lnTo>
                    <a:pt x="3286" y="7386"/>
                  </a:lnTo>
                  <a:lnTo>
                    <a:pt x="3286" y="7324"/>
                  </a:lnTo>
                  <a:lnTo>
                    <a:pt x="3369" y="7303"/>
                  </a:lnTo>
                  <a:lnTo>
                    <a:pt x="3453" y="7324"/>
                  </a:lnTo>
                  <a:lnTo>
                    <a:pt x="3662" y="7324"/>
                  </a:lnTo>
                  <a:lnTo>
                    <a:pt x="3662" y="7386"/>
                  </a:lnTo>
                  <a:lnTo>
                    <a:pt x="3704" y="7470"/>
                  </a:lnTo>
                  <a:lnTo>
                    <a:pt x="3788" y="7491"/>
                  </a:lnTo>
                  <a:lnTo>
                    <a:pt x="3788" y="7512"/>
                  </a:lnTo>
                  <a:lnTo>
                    <a:pt x="3746" y="7596"/>
                  </a:lnTo>
                  <a:lnTo>
                    <a:pt x="3767" y="7638"/>
                  </a:lnTo>
                  <a:lnTo>
                    <a:pt x="3871" y="7742"/>
                  </a:lnTo>
                  <a:lnTo>
                    <a:pt x="3851" y="7826"/>
                  </a:lnTo>
                  <a:lnTo>
                    <a:pt x="3788" y="7951"/>
                  </a:lnTo>
                  <a:lnTo>
                    <a:pt x="3809" y="8014"/>
                  </a:lnTo>
                  <a:lnTo>
                    <a:pt x="3851" y="8056"/>
                  </a:lnTo>
                  <a:lnTo>
                    <a:pt x="3871" y="8098"/>
                  </a:lnTo>
                  <a:lnTo>
                    <a:pt x="3851" y="8140"/>
                  </a:lnTo>
                  <a:lnTo>
                    <a:pt x="3767" y="8161"/>
                  </a:lnTo>
                  <a:lnTo>
                    <a:pt x="3746" y="8307"/>
                  </a:lnTo>
                  <a:lnTo>
                    <a:pt x="3809" y="8454"/>
                  </a:lnTo>
                  <a:lnTo>
                    <a:pt x="3913" y="8475"/>
                  </a:lnTo>
                  <a:lnTo>
                    <a:pt x="3997" y="8516"/>
                  </a:lnTo>
                  <a:lnTo>
                    <a:pt x="3997" y="8558"/>
                  </a:lnTo>
                  <a:lnTo>
                    <a:pt x="3871" y="8621"/>
                  </a:lnTo>
                  <a:lnTo>
                    <a:pt x="3788" y="8621"/>
                  </a:lnTo>
                  <a:lnTo>
                    <a:pt x="3683" y="8516"/>
                  </a:lnTo>
                  <a:lnTo>
                    <a:pt x="3599" y="8516"/>
                  </a:lnTo>
                  <a:lnTo>
                    <a:pt x="3558" y="8558"/>
                  </a:lnTo>
                  <a:lnTo>
                    <a:pt x="3495" y="8516"/>
                  </a:lnTo>
                  <a:lnTo>
                    <a:pt x="3432" y="8516"/>
                  </a:lnTo>
                  <a:lnTo>
                    <a:pt x="3286" y="8558"/>
                  </a:lnTo>
                  <a:lnTo>
                    <a:pt x="3223" y="8516"/>
                  </a:lnTo>
                  <a:lnTo>
                    <a:pt x="3118" y="8537"/>
                  </a:lnTo>
                  <a:lnTo>
                    <a:pt x="2972" y="8579"/>
                  </a:lnTo>
                  <a:lnTo>
                    <a:pt x="2930" y="8663"/>
                  </a:lnTo>
                  <a:lnTo>
                    <a:pt x="2930" y="8726"/>
                  </a:lnTo>
                  <a:lnTo>
                    <a:pt x="2930" y="8788"/>
                  </a:lnTo>
                  <a:lnTo>
                    <a:pt x="2867" y="8830"/>
                  </a:lnTo>
                  <a:lnTo>
                    <a:pt x="2867" y="8893"/>
                  </a:lnTo>
                  <a:lnTo>
                    <a:pt x="3014" y="9039"/>
                  </a:lnTo>
                  <a:lnTo>
                    <a:pt x="3014" y="9102"/>
                  </a:lnTo>
                  <a:lnTo>
                    <a:pt x="3035" y="9144"/>
                  </a:lnTo>
                  <a:lnTo>
                    <a:pt x="3139" y="9102"/>
                  </a:lnTo>
                  <a:lnTo>
                    <a:pt x="3160" y="9186"/>
                  </a:lnTo>
                  <a:lnTo>
                    <a:pt x="3139" y="9207"/>
                  </a:lnTo>
                  <a:lnTo>
                    <a:pt x="3055" y="9165"/>
                  </a:lnTo>
                  <a:lnTo>
                    <a:pt x="3014" y="9186"/>
                  </a:lnTo>
                  <a:lnTo>
                    <a:pt x="2930" y="9249"/>
                  </a:lnTo>
                  <a:lnTo>
                    <a:pt x="2867" y="9207"/>
                  </a:lnTo>
                  <a:lnTo>
                    <a:pt x="2825" y="9207"/>
                  </a:lnTo>
                  <a:lnTo>
                    <a:pt x="2763" y="9186"/>
                  </a:lnTo>
                  <a:lnTo>
                    <a:pt x="2616" y="9207"/>
                  </a:lnTo>
                  <a:lnTo>
                    <a:pt x="2532" y="9186"/>
                  </a:lnTo>
                  <a:lnTo>
                    <a:pt x="2491" y="9249"/>
                  </a:lnTo>
                  <a:lnTo>
                    <a:pt x="2491" y="9291"/>
                  </a:lnTo>
                  <a:lnTo>
                    <a:pt x="2553" y="9395"/>
                  </a:lnTo>
                  <a:lnTo>
                    <a:pt x="2637" y="9395"/>
                  </a:lnTo>
                  <a:lnTo>
                    <a:pt x="2742" y="9416"/>
                  </a:lnTo>
                  <a:lnTo>
                    <a:pt x="2804" y="9521"/>
                  </a:lnTo>
                  <a:lnTo>
                    <a:pt x="2846" y="9563"/>
                  </a:lnTo>
                  <a:lnTo>
                    <a:pt x="2909" y="9688"/>
                  </a:lnTo>
                  <a:lnTo>
                    <a:pt x="2951" y="9709"/>
                  </a:lnTo>
                  <a:lnTo>
                    <a:pt x="2972" y="9772"/>
                  </a:lnTo>
                  <a:lnTo>
                    <a:pt x="3139" y="9939"/>
                  </a:lnTo>
                  <a:lnTo>
                    <a:pt x="3139" y="10086"/>
                  </a:lnTo>
                  <a:lnTo>
                    <a:pt x="3139" y="10211"/>
                  </a:lnTo>
                  <a:lnTo>
                    <a:pt x="3181" y="10211"/>
                  </a:lnTo>
                  <a:lnTo>
                    <a:pt x="3286" y="10190"/>
                  </a:lnTo>
                  <a:lnTo>
                    <a:pt x="3327" y="10190"/>
                  </a:lnTo>
                  <a:lnTo>
                    <a:pt x="3369" y="10211"/>
                  </a:lnTo>
                  <a:lnTo>
                    <a:pt x="3432" y="10295"/>
                  </a:lnTo>
                  <a:lnTo>
                    <a:pt x="3474" y="10337"/>
                  </a:lnTo>
                  <a:lnTo>
                    <a:pt x="3537" y="10441"/>
                  </a:lnTo>
                  <a:lnTo>
                    <a:pt x="3579" y="10441"/>
                  </a:lnTo>
                  <a:lnTo>
                    <a:pt x="3662" y="10420"/>
                  </a:lnTo>
                  <a:lnTo>
                    <a:pt x="3767" y="10441"/>
                  </a:lnTo>
                  <a:lnTo>
                    <a:pt x="3871" y="10462"/>
                  </a:lnTo>
                  <a:lnTo>
                    <a:pt x="3976" y="10462"/>
                  </a:lnTo>
                  <a:lnTo>
                    <a:pt x="4018" y="10504"/>
                  </a:lnTo>
                  <a:lnTo>
                    <a:pt x="3997" y="10546"/>
                  </a:lnTo>
                  <a:lnTo>
                    <a:pt x="3997" y="10609"/>
                  </a:lnTo>
                  <a:lnTo>
                    <a:pt x="3997" y="10755"/>
                  </a:lnTo>
                  <a:lnTo>
                    <a:pt x="3913" y="10923"/>
                  </a:lnTo>
                  <a:lnTo>
                    <a:pt x="3955" y="11048"/>
                  </a:lnTo>
                  <a:lnTo>
                    <a:pt x="3976" y="11195"/>
                  </a:lnTo>
                  <a:lnTo>
                    <a:pt x="4311" y="10881"/>
                  </a:lnTo>
                  <a:lnTo>
                    <a:pt x="4604" y="10776"/>
                  </a:lnTo>
                  <a:lnTo>
                    <a:pt x="4959" y="10839"/>
                  </a:lnTo>
                  <a:lnTo>
                    <a:pt x="5378" y="11069"/>
                  </a:lnTo>
                  <a:lnTo>
                    <a:pt x="5755" y="11508"/>
                  </a:lnTo>
                  <a:lnTo>
                    <a:pt x="5985" y="11467"/>
                  </a:lnTo>
                  <a:lnTo>
                    <a:pt x="6068" y="11446"/>
                  </a:lnTo>
                  <a:lnTo>
                    <a:pt x="5629" y="8726"/>
                  </a:lnTo>
                  <a:lnTo>
                    <a:pt x="7136" y="8433"/>
                  </a:lnTo>
                  <a:lnTo>
                    <a:pt x="8056" y="9060"/>
                  </a:lnTo>
                  <a:lnTo>
                    <a:pt x="8391" y="9186"/>
                  </a:lnTo>
                  <a:lnTo>
                    <a:pt x="8893" y="9479"/>
                  </a:lnTo>
                  <a:lnTo>
                    <a:pt x="9751" y="9395"/>
                  </a:lnTo>
                  <a:lnTo>
                    <a:pt x="10693" y="9395"/>
                  </a:lnTo>
                  <a:lnTo>
                    <a:pt x="10985" y="9604"/>
                  </a:lnTo>
                  <a:lnTo>
                    <a:pt x="11132" y="9981"/>
                  </a:lnTo>
                  <a:lnTo>
                    <a:pt x="11320" y="9897"/>
                  </a:lnTo>
                  <a:lnTo>
                    <a:pt x="11341" y="10713"/>
                  </a:lnTo>
                  <a:lnTo>
                    <a:pt x="11760" y="10755"/>
                  </a:lnTo>
                  <a:lnTo>
                    <a:pt x="11990" y="11446"/>
                  </a:lnTo>
                  <a:lnTo>
                    <a:pt x="12115" y="11446"/>
                  </a:lnTo>
                  <a:lnTo>
                    <a:pt x="12366" y="11299"/>
                  </a:lnTo>
                  <a:lnTo>
                    <a:pt x="12555" y="11278"/>
                  </a:lnTo>
                  <a:lnTo>
                    <a:pt x="12743" y="11299"/>
                  </a:lnTo>
                  <a:lnTo>
                    <a:pt x="12994" y="11446"/>
                  </a:lnTo>
                  <a:lnTo>
                    <a:pt x="13078" y="11467"/>
                  </a:lnTo>
                  <a:lnTo>
                    <a:pt x="13287" y="11257"/>
                  </a:lnTo>
                  <a:lnTo>
                    <a:pt x="13413" y="11048"/>
                  </a:lnTo>
                  <a:lnTo>
                    <a:pt x="13475" y="10964"/>
                  </a:lnTo>
                  <a:lnTo>
                    <a:pt x="13538" y="10818"/>
                  </a:lnTo>
                  <a:lnTo>
                    <a:pt x="13789" y="10525"/>
                  </a:lnTo>
                  <a:lnTo>
                    <a:pt x="13894" y="10504"/>
                  </a:lnTo>
                  <a:lnTo>
                    <a:pt x="13998" y="10337"/>
                  </a:lnTo>
                  <a:lnTo>
                    <a:pt x="14040" y="10337"/>
                  </a:lnTo>
                  <a:lnTo>
                    <a:pt x="14040" y="10295"/>
                  </a:lnTo>
                  <a:lnTo>
                    <a:pt x="14166" y="10211"/>
                  </a:lnTo>
                  <a:lnTo>
                    <a:pt x="14145" y="10148"/>
                  </a:lnTo>
                  <a:lnTo>
                    <a:pt x="14250" y="10023"/>
                  </a:lnTo>
                  <a:lnTo>
                    <a:pt x="14438" y="10044"/>
                  </a:lnTo>
                  <a:lnTo>
                    <a:pt x="14543" y="10107"/>
                  </a:lnTo>
                  <a:lnTo>
                    <a:pt x="14961" y="10148"/>
                  </a:lnTo>
                  <a:lnTo>
                    <a:pt x="15317" y="10148"/>
                  </a:lnTo>
                  <a:lnTo>
                    <a:pt x="15505" y="10107"/>
                  </a:lnTo>
                  <a:lnTo>
                    <a:pt x="15484" y="9981"/>
                  </a:lnTo>
                  <a:lnTo>
                    <a:pt x="15463" y="9835"/>
                  </a:lnTo>
                  <a:lnTo>
                    <a:pt x="15463" y="9709"/>
                  </a:lnTo>
                  <a:lnTo>
                    <a:pt x="15505" y="9667"/>
                  </a:lnTo>
                  <a:lnTo>
                    <a:pt x="15610" y="9688"/>
                  </a:lnTo>
                  <a:lnTo>
                    <a:pt x="15777" y="9709"/>
                  </a:lnTo>
                  <a:lnTo>
                    <a:pt x="15819" y="9667"/>
                  </a:lnTo>
                  <a:lnTo>
                    <a:pt x="16007" y="9667"/>
                  </a:lnTo>
                  <a:lnTo>
                    <a:pt x="16133" y="9730"/>
                  </a:lnTo>
                  <a:lnTo>
                    <a:pt x="16342" y="9793"/>
                  </a:lnTo>
                  <a:lnTo>
                    <a:pt x="16677" y="9835"/>
                  </a:lnTo>
                  <a:lnTo>
                    <a:pt x="16781" y="9793"/>
                  </a:lnTo>
                  <a:lnTo>
                    <a:pt x="16886" y="9709"/>
                  </a:lnTo>
                  <a:lnTo>
                    <a:pt x="17032" y="9730"/>
                  </a:lnTo>
                  <a:lnTo>
                    <a:pt x="17158" y="9730"/>
                  </a:lnTo>
                  <a:lnTo>
                    <a:pt x="17451" y="9667"/>
                  </a:lnTo>
                  <a:lnTo>
                    <a:pt x="17723" y="9730"/>
                  </a:lnTo>
                  <a:lnTo>
                    <a:pt x="17911" y="9688"/>
                  </a:lnTo>
                  <a:lnTo>
                    <a:pt x="18246" y="9688"/>
                  </a:lnTo>
                  <a:lnTo>
                    <a:pt x="18497" y="9793"/>
                  </a:lnTo>
                  <a:lnTo>
                    <a:pt x="18602" y="9772"/>
                  </a:lnTo>
                  <a:lnTo>
                    <a:pt x="18853" y="10044"/>
                  </a:lnTo>
                  <a:lnTo>
                    <a:pt x="19083" y="10107"/>
                  </a:lnTo>
                  <a:lnTo>
                    <a:pt x="19229" y="10044"/>
                  </a:lnTo>
                  <a:lnTo>
                    <a:pt x="19188" y="9897"/>
                  </a:lnTo>
                  <a:lnTo>
                    <a:pt x="19313" y="9814"/>
                  </a:lnTo>
                  <a:lnTo>
                    <a:pt x="19313" y="9772"/>
                  </a:lnTo>
                  <a:lnTo>
                    <a:pt x="19376" y="9730"/>
                  </a:lnTo>
                  <a:lnTo>
                    <a:pt x="19271" y="9625"/>
                  </a:lnTo>
                  <a:lnTo>
                    <a:pt x="19313" y="9521"/>
                  </a:lnTo>
                  <a:lnTo>
                    <a:pt x="19397" y="9458"/>
                  </a:lnTo>
                  <a:lnTo>
                    <a:pt x="19355" y="9207"/>
                  </a:lnTo>
                  <a:lnTo>
                    <a:pt x="19229" y="9144"/>
                  </a:lnTo>
                  <a:lnTo>
                    <a:pt x="19188" y="9039"/>
                  </a:lnTo>
                  <a:lnTo>
                    <a:pt x="19083" y="8851"/>
                  </a:lnTo>
                  <a:lnTo>
                    <a:pt x="19062" y="8747"/>
                  </a:lnTo>
                  <a:lnTo>
                    <a:pt x="19020" y="8663"/>
                  </a:lnTo>
                  <a:lnTo>
                    <a:pt x="19020" y="8579"/>
                  </a:lnTo>
                  <a:lnTo>
                    <a:pt x="18957" y="8412"/>
                  </a:lnTo>
                  <a:lnTo>
                    <a:pt x="19041" y="8328"/>
                  </a:lnTo>
                  <a:lnTo>
                    <a:pt x="19041" y="8265"/>
                  </a:lnTo>
                  <a:lnTo>
                    <a:pt x="18916" y="8244"/>
                  </a:lnTo>
                  <a:lnTo>
                    <a:pt x="18748" y="8265"/>
                  </a:lnTo>
                  <a:lnTo>
                    <a:pt x="18644" y="8202"/>
                  </a:lnTo>
                  <a:lnTo>
                    <a:pt x="18644" y="8119"/>
                  </a:lnTo>
                  <a:lnTo>
                    <a:pt x="18748" y="8014"/>
                  </a:lnTo>
                  <a:lnTo>
                    <a:pt x="18853" y="7951"/>
                  </a:lnTo>
                  <a:lnTo>
                    <a:pt x="18916" y="8014"/>
                  </a:lnTo>
                  <a:lnTo>
                    <a:pt x="19020" y="8014"/>
                  </a:lnTo>
                  <a:lnTo>
                    <a:pt x="19167" y="7930"/>
                  </a:lnTo>
                  <a:lnTo>
                    <a:pt x="19439" y="7889"/>
                  </a:lnTo>
                  <a:lnTo>
                    <a:pt x="19564" y="7847"/>
                  </a:lnTo>
                  <a:lnTo>
                    <a:pt x="19648" y="7826"/>
                  </a:lnTo>
                  <a:lnTo>
                    <a:pt x="19711" y="7889"/>
                  </a:lnTo>
                  <a:lnTo>
                    <a:pt x="19794" y="7889"/>
                  </a:lnTo>
                  <a:lnTo>
                    <a:pt x="19878" y="7826"/>
                  </a:lnTo>
                  <a:lnTo>
                    <a:pt x="19962" y="7826"/>
                  </a:lnTo>
                  <a:lnTo>
                    <a:pt x="19962" y="7742"/>
                  </a:lnTo>
                  <a:lnTo>
                    <a:pt x="20004" y="7617"/>
                  </a:lnTo>
                  <a:lnTo>
                    <a:pt x="19878" y="7575"/>
                  </a:lnTo>
                  <a:lnTo>
                    <a:pt x="19815" y="7512"/>
                  </a:lnTo>
                  <a:lnTo>
                    <a:pt x="19836" y="7428"/>
                  </a:lnTo>
                  <a:lnTo>
                    <a:pt x="19836" y="7177"/>
                  </a:lnTo>
                  <a:lnTo>
                    <a:pt x="19899" y="6842"/>
                  </a:lnTo>
                  <a:lnTo>
                    <a:pt x="19899" y="6696"/>
                  </a:lnTo>
                  <a:lnTo>
                    <a:pt x="19962" y="6550"/>
                  </a:lnTo>
                  <a:lnTo>
                    <a:pt x="20004" y="6278"/>
                  </a:lnTo>
                  <a:lnTo>
                    <a:pt x="20213" y="6278"/>
                  </a:lnTo>
                  <a:lnTo>
                    <a:pt x="20422" y="6361"/>
                  </a:lnTo>
                  <a:lnTo>
                    <a:pt x="20589" y="6382"/>
                  </a:lnTo>
                  <a:lnTo>
                    <a:pt x="20820" y="6340"/>
                  </a:lnTo>
                  <a:lnTo>
                    <a:pt x="20882" y="6340"/>
                  </a:lnTo>
                  <a:lnTo>
                    <a:pt x="20924" y="6424"/>
                  </a:lnTo>
                  <a:lnTo>
                    <a:pt x="21008" y="6424"/>
                  </a:lnTo>
                  <a:lnTo>
                    <a:pt x="21071" y="6382"/>
                  </a:lnTo>
                  <a:lnTo>
                    <a:pt x="21154" y="6278"/>
                  </a:lnTo>
                  <a:lnTo>
                    <a:pt x="21280" y="6236"/>
                  </a:lnTo>
                  <a:lnTo>
                    <a:pt x="21447" y="6068"/>
                  </a:lnTo>
                  <a:lnTo>
                    <a:pt x="21447" y="6006"/>
                  </a:lnTo>
                  <a:lnTo>
                    <a:pt x="21343" y="5838"/>
                  </a:lnTo>
                  <a:lnTo>
                    <a:pt x="21238" y="5608"/>
                  </a:lnTo>
                  <a:lnTo>
                    <a:pt x="21238" y="5378"/>
                  </a:lnTo>
                  <a:lnTo>
                    <a:pt x="21259" y="5231"/>
                  </a:lnTo>
                  <a:lnTo>
                    <a:pt x="21343" y="5169"/>
                  </a:lnTo>
                  <a:lnTo>
                    <a:pt x="21531" y="5106"/>
                  </a:lnTo>
                  <a:lnTo>
                    <a:pt x="21594" y="4980"/>
                  </a:lnTo>
                  <a:lnTo>
                    <a:pt x="21552" y="4917"/>
                  </a:lnTo>
                  <a:lnTo>
                    <a:pt x="21573" y="4813"/>
                  </a:lnTo>
                  <a:lnTo>
                    <a:pt x="21698" y="4666"/>
                  </a:lnTo>
                  <a:lnTo>
                    <a:pt x="21803" y="4604"/>
                  </a:lnTo>
                  <a:lnTo>
                    <a:pt x="21908" y="4499"/>
                  </a:lnTo>
                  <a:lnTo>
                    <a:pt x="21887" y="4478"/>
                  </a:lnTo>
                  <a:lnTo>
                    <a:pt x="21866" y="4457"/>
                  </a:lnTo>
                  <a:lnTo>
                    <a:pt x="21698" y="4394"/>
                  </a:lnTo>
                  <a:lnTo>
                    <a:pt x="21573" y="4269"/>
                  </a:lnTo>
                  <a:lnTo>
                    <a:pt x="21489" y="4269"/>
                  </a:lnTo>
                  <a:lnTo>
                    <a:pt x="21447" y="4164"/>
                  </a:lnTo>
                  <a:lnTo>
                    <a:pt x="21489" y="4039"/>
                  </a:lnTo>
                  <a:lnTo>
                    <a:pt x="21447" y="3976"/>
                  </a:lnTo>
                  <a:lnTo>
                    <a:pt x="21343" y="4060"/>
                  </a:lnTo>
                  <a:lnTo>
                    <a:pt x="21259" y="4164"/>
                  </a:lnTo>
                  <a:lnTo>
                    <a:pt x="21154" y="4185"/>
                  </a:lnTo>
                  <a:lnTo>
                    <a:pt x="20861" y="4227"/>
                  </a:lnTo>
                  <a:lnTo>
                    <a:pt x="20799" y="4269"/>
                  </a:lnTo>
                  <a:lnTo>
                    <a:pt x="20757" y="4332"/>
                  </a:lnTo>
                  <a:lnTo>
                    <a:pt x="20652" y="4269"/>
                  </a:lnTo>
                  <a:lnTo>
                    <a:pt x="20548" y="4227"/>
                  </a:lnTo>
                  <a:lnTo>
                    <a:pt x="20506" y="4227"/>
                  </a:lnTo>
                  <a:lnTo>
                    <a:pt x="20485" y="4185"/>
                  </a:lnTo>
                  <a:lnTo>
                    <a:pt x="20422" y="4143"/>
                  </a:lnTo>
                  <a:lnTo>
                    <a:pt x="20401" y="4060"/>
                  </a:lnTo>
                  <a:lnTo>
                    <a:pt x="20359" y="3976"/>
                  </a:lnTo>
                  <a:lnTo>
                    <a:pt x="20401" y="3934"/>
                  </a:lnTo>
                  <a:lnTo>
                    <a:pt x="20401" y="3850"/>
                  </a:lnTo>
                  <a:lnTo>
                    <a:pt x="20317" y="3809"/>
                  </a:lnTo>
                  <a:lnTo>
                    <a:pt x="20276" y="3809"/>
                  </a:lnTo>
                  <a:lnTo>
                    <a:pt x="20129" y="3725"/>
                  </a:lnTo>
                  <a:lnTo>
                    <a:pt x="20004" y="3704"/>
                  </a:lnTo>
                  <a:lnTo>
                    <a:pt x="19962" y="3704"/>
                  </a:lnTo>
                  <a:lnTo>
                    <a:pt x="19899" y="3557"/>
                  </a:lnTo>
                  <a:lnTo>
                    <a:pt x="19794" y="3390"/>
                  </a:lnTo>
                  <a:lnTo>
                    <a:pt x="19648" y="3244"/>
                  </a:lnTo>
                  <a:lnTo>
                    <a:pt x="19460" y="3223"/>
                  </a:lnTo>
                  <a:lnTo>
                    <a:pt x="19250" y="3223"/>
                  </a:lnTo>
                  <a:lnTo>
                    <a:pt x="19062" y="3244"/>
                  </a:lnTo>
                  <a:lnTo>
                    <a:pt x="19041" y="3306"/>
                  </a:lnTo>
                  <a:lnTo>
                    <a:pt x="19083" y="3348"/>
                  </a:lnTo>
                  <a:lnTo>
                    <a:pt x="19062" y="3411"/>
                  </a:lnTo>
                  <a:lnTo>
                    <a:pt x="18936" y="3453"/>
                  </a:lnTo>
                  <a:lnTo>
                    <a:pt x="18853" y="3432"/>
                  </a:lnTo>
                  <a:lnTo>
                    <a:pt x="18727" y="3495"/>
                  </a:lnTo>
                  <a:lnTo>
                    <a:pt x="18560" y="3411"/>
                  </a:lnTo>
                  <a:lnTo>
                    <a:pt x="18497" y="3432"/>
                  </a:lnTo>
                  <a:lnTo>
                    <a:pt x="18413" y="3495"/>
                  </a:lnTo>
                  <a:lnTo>
                    <a:pt x="18309" y="3495"/>
                  </a:lnTo>
                  <a:lnTo>
                    <a:pt x="18204" y="3411"/>
                  </a:lnTo>
                  <a:lnTo>
                    <a:pt x="18079" y="3348"/>
                  </a:lnTo>
                  <a:lnTo>
                    <a:pt x="18079" y="3285"/>
                  </a:lnTo>
                  <a:lnTo>
                    <a:pt x="18100" y="3202"/>
                  </a:lnTo>
                  <a:lnTo>
                    <a:pt x="17911" y="3118"/>
                  </a:lnTo>
                  <a:lnTo>
                    <a:pt x="17828" y="3181"/>
                  </a:lnTo>
                  <a:lnTo>
                    <a:pt x="17828" y="3306"/>
                  </a:lnTo>
                  <a:lnTo>
                    <a:pt x="17869" y="3327"/>
                  </a:lnTo>
                  <a:lnTo>
                    <a:pt x="17828" y="3390"/>
                  </a:lnTo>
                  <a:lnTo>
                    <a:pt x="17744" y="3453"/>
                  </a:lnTo>
                  <a:lnTo>
                    <a:pt x="17597" y="3453"/>
                  </a:lnTo>
                  <a:lnTo>
                    <a:pt x="16175" y="1695"/>
                  </a:lnTo>
                  <a:lnTo>
                    <a:pt x="15170" y="921"/>
                  </a:lnTo>
                  <a:lnTo>
                    <a:pt x="15107" y="837"/>
                  </a:lnTo>
                  <a:lnTo>
                    <a:pt x="15191" y="816"/>
                  </a:lnTo>
                  <a:lnTo>
                    <a:pt x="15296" y="712"/>
                  </a:lnTo>
                  <a:lnTo>
                    <a:pt x="15296" y="607"/>
                  </a:lnTo>
                  <a:lnTo>
                    <a:pt x="15254" y="565"/>
                  </a:lnTo>
                  <a:lnTo>
                    <a:pt x="15087" y="607"/>
                  </a:lnTo>
                  <a:lnTo>
                    <a:pt x="14961" y="628"/>
                  </a:lnTo>
                  <a:lnTo>
                    <a:pt x="14877" y="733"/>
                  </a:lnTo>
                  <a:lnTo>
                    <a:pt x="14773" y="775"/>
                  </a:lnTo>
                  <a:lnTo>
                    <a:pt x="14647" y="900"/>
                  </a:lnTo>
                  <a:lnTo>
                    <a:pt x="14647" y="984"/>
                  </a:lnTo>
                  <a:lnTo>
                    <a:pt x="14563" y="1047"/>
                  </a:lnTo>
                  <a:lnTo>
                    <a:pt x="14522" y="1151"/>
                  </a:lnTo>
                  <a:lnTo>
                    <a:pt x="14417" y="1235"/>
                  </a:lnTo>
                  <a:lnTo>
                    <a:pt x="14229" y="1235"/>
                  </a:lnTo>
                  <a:lnTo>
                    <a:pt x="14124" y="1298"/>
                  </a:lnTo>
                  <a:lnTo>
                    <a:pt x="14145" y="1423"/>
                  </a:lnTo>
                  <a:lnTo>
                    <a:pt x="14061" y="1465"/>
                  </a:lnTo>
                  <a:lnTo>
                    <a:pt x="14019" y="1423"/>
                  </a:lnTo>
                  <a:lnTo>
                    <a:pt x="13789" y="1360"/>
                  </a:lnTo>
                  <a:lnTo>
                    <a:pt x="13643" y="1423"/>
                  </a:lnTo>
                  <a:lnTo>
                    <a:pt x="13601" y="1507"/>
                  </a:lnTo>
                  <a:lnTo>
                    <a:pt x="13517" y="1507"/>
                  </a:lnTo>
                  <a:lnTo>
                    <a:pt x="13434" y="1402"/>
                  </a:lnTo>
                  <a:lnTo>
                    <a:pt x="13434" y="1235"/>
                  </a:lnTo>
                  <a:lnTo>
                    <a:pt x="13517" y="1172"/>
                  </a:lnTo>
                  <a:lnTo>
                    <a:pt x="13538" y="1088"/>
                  </a:lnTo>
                  <a:lnTo>
                    <a:pt x="13496" y="1026"/>
                  </a:lnTo>
                  <a:lnTo>
                    <a:pt x="13413" y="1109"/>
                  </a:lnTo>
                  <a:lnTo>
                    <a:pt x="13329" y="1109"/>
                  </a:lnTo>
                  <a:lnTo>
                    <a:pt x="13120" y="1005"/>
                  </a:lnTo>
                  <a:lnTo>
                    <a:pt x="12994" y="1026"/>
                  </a:lnTo>
                  <a:lnTo>
                    <a:pt x="13015" y="1109"/>
                  </a:lnTo>
                  <a:lnTo>
                    <a:pt x="13078" y="1130"/>
                  </a:lnTo>
                  <a:lnTo>
                    <a:pt x="12994" y="1214"/>
                  </a:lnTo>
                  <a:lnTo>
                    <a:pt x="12952" y="1214"/>
                  </a:lnTo>
                  <a:lnTo>
                    <a:pt x="12869" y="1088"/>
                  </a:lnTo>
                  <a:lnTo>
                    <a:pt x="12848" y="900"/>
                  </a:lnTo>
                  <a:lnTo>
                    <a:pt x="12638" y="733"/>
                  </a:lnTo>
                  <a:lnTo>
                    <a:pt x="12597" y="775"/>
                  </a:lnTo>
                  <a:lnTo>
                    <a:pt x="12638" y="900"/>
                  </a:lnTo>
                  <a:lnTo>
                    <a:pt x="12638" y="984"/>
                  </a:lnTo>
                  <a:lnTo>
                    <a:pt x="12555" y="984"/>
                  </a:lnTo>
                  <a:lnTo>
                    <a:pt x="12513" y="879"/>
                  </a:lnTo>
                  <a:lnTo>
                    <a:pt x="12450" y="900"/>
                  </a:lnTo>
                  <a:lnTo>
                    <a:pt x="12429" y="1005"/>
                  </a:lnTo>
                  <a:lnTo>
                    <a:pt x="12366" y="1026"/>
                  </a:lnTo>
                  <a:lnTo>
                    <a:pt x="12262" y="942"/>
                  </a:lnTo>
                  <a:lnTo>
                    <a:pt x="12136" y="1026"/>
                  </a:lnTo>
                  <a:lnTo>
                    <a:pt x="12074" y="984"/>
                  </a:lnTo>
                  <a:lnTo>
                    <a:pt x="12032" y="879"/>
                  </a:lnTo>
                  <a:lnTo>
                    <a:pt x="12115" y="837"/>
                  </a:lnTo>
                  <a:lnTo>
                    <a:pt x="12136" y="796"/>
                  </a:lnTo>
                  <a:lnTo>
                    <a:pt x="12115" y="691"/>
                  </a:lnTo>
                  <a:lnTo>
                    <a:pt x="12136" y="586"/>
                  </a:lnTo>
                  <a:lnTo>
                    <a:pt x="12115" y="524"/>
                  </a:lnTo>
                  <a:lnTo>
                    <a:pt x="12032" y="482"/>
                  </a:lnTo>
                  <a:lnTo>
                    <a:pt x="11948" y="398"/>
                  </a:lnTo>
                  <a:lnTo>
                    <a:pt x="11927" y="272"/>
                  </a:lnTo>
                  <a:lnTo>
                    <a:pt x="11864" y="252"/>
                  </a:lnTo>
                  <a:lnTo>
                    <a:pt x="11822" y="84"/>
                  </a:lnTo>
                  <a:lnTo>
                    <a:pt x="11718" y="84"/>
                  </a:lnTo>
                  <a:lnTo>
                    <a:pt x="11592" y="126"/>
                  </a:lnTo>
                  <a:lnTo>
                    <a:pt x="11446" y="126"/>
                  </a:lnTo>
                  <a:lnTo>
                    <a:pt x="11299" y="42"/>
                  </a:lnTo>
                  <a:lnTo>
                    <a:pt x="11132" y="63"/>
                  </a:lnTo>
                  <a:lnTo>
                    <a:pt x="11006" y="0"/>
                  </a:lnTo>
                  <a:lnTo>
                    <a:pt x="10902" y="42"/>
                  </a:lnTo>
                  <a:lnTo>
                    <a:pt x="108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76"/>
            <p:cNvSpPr/>
            <p:nvPr/>
          </p:nvSpPr>
          <p:spPr>
            <a:xfrm>
              <a:off x="4105619" y="2816249"/>
              <a:ext cx="110383" cy="65688"/>
            </a:xfrm>
            <a:custGeom>
              <a:avLst/>
              <a:gdLst/>
              <a:ahLst/>
              <a:cxnLst/>
              <a:rect l="l" t="t" r="r" b="b"/>
              <a:pathLst>
                <a:path w="9270" h="5776" extrusionOk="0">
                  <a:moveTo>
                    <a:pt x="1507" y="1"/>
                  </a:moveTo>
                  <a:lnTo>
                    <a:pt x="0" y="294"/>
                  </a:lnTo>
                  <a:lnTo>
                    <a:pt x="439" y="3014"/>
                  </a:lnTo>
                  <a:lnTo>
                    <a:pt x="732" y="3014"/>
                  </a:lnTo>
                  <a:lnTo>
                    <a:pt x="963" y="3035"/>
                  </a:lnTo>
                  <a:lnTo>
                    <a:pt x="1004" y="2909"/>
                  </a:lnTo>
                  <a:lnTo>
                    <a:pt x="900" y="2804"/>
                  </a:lnTo>
                  <a:lnTo>
                    <a:pt x="879" y="2595"/>
                  </a:lnTo>
                  <a:lnTo>
                    <a:pt x="983" y="2344"/>
                  </a:lnTo>
                  <a:lnTo>
                    <a:pt x="1172" y="2323"/>
                  </a:lnTo>
                  <a:lnTo>
                    <a:pt x="1276" y="2198"/>
                  </a:lnTo>
                  <a:lnTo>
                    <a:pt x="1402" y="2114"/>
                  </a:lnTo>
                  <a:lnTo>
                    <a:pt x="1527" y="2198"/>
                  </a:lnTo>
                  <a:lnTo>
                    <a:pt x="1611" y="2135"/>
                  </a:lnTo>
                  <a:lnTo>
                    <a:pt x="1507" y="2009"/>
                  </a:lnTo>
                  <a:lnTo>
                    <a:pt x="1779" y="2030"/>
                  </a:lnTo>
                  <a:lnTo>
                    <a:pt x="2155" y="2219"/>
                  </a:lnTo>
                  <a:lnTo>
                    <a:pt x="2511" y="2428"/>
                  </a:lnTo>
                  <a:lnTo>
                    <a:pt x="2532" y="2553"/>
                  </a:lnTo>
                  <a:lnTo>
                    <a:pt x="2971" y="2804"/>
                  </a:lnTo>
                  <a:lnTo>
                    <a:pt x="3306" y="2951"/>
                  </a:lnTo>
                  <a:lnTo>
                    <a:pt x="3390" y="2909"/>
                  </a:lnTo>
                  <a:lnTo>
                    <a:pt x="3515" y="2930"/>
                  </a:lnTo>
                  <a:lnTo>
                    <a:pt x="3766" y="3076"/>
                  </a:lnTo>
                  <a:lnTo>
                    <a:pt x="3871" y="3432"/>
                  </a:lnTo>
                  <a:lnTo>
                    <a:pt x="3976" y="3537"/>
                  </a:lnTo>
                  <a:lnTo>
                    <a:pt x="4017" y="3662"/>
                  </a:lnTo>
                  <a:lnTo>
                    <a:pt x="4143" y="3913"/>
                  </a:lnTo>
                  <a:lnTo>
                    <a:pt x="4352" y="3997"/>
                  </a:lnTo>
                  <a:lnTo>
                    <a:pt x="4729" y="4227"/>
                  </a:lnTo>
                  <a:lnTo>
                    <a:pt x="5126" y="4520"/>
                  </a:lnTo>
                  <a:lnTo>
                    <a:pt x="5545" y="4708"/>
                  </a:lnTo>
                  <a:lnTo>
                    <a:pt x="5921" y="5001"/>
                  </a:lnTo>
                  <a:lnTo>
                    <a:pt x="6235" y="5022"/>
                  </a:lnTo>
                  <a:lnTo>
                    <a:pt x="6319" y="5106"/>
                  </a:lnTo>
                  <a:lnTo>
                    <a:pt x="6403" y="5106"/>
                  </a:lnTo>
                  <a:lnTo>
                    <a:pt x="6612" y="5232"/>
                  </a:lnTo>
                  <a:lnTo>
                    <a:pt x="6612" y="5378"/>
                  </a:lnTo>
                  <a:lnTo>
                    <a:pt x="6633" y="5650"/>
                  </a:lnTo>
                  <a:lnTo>
                    <a:pt x="6821" y="5587"/>
                  </a:lnTo>
                  <a:lnTo>
                    <a:pt x="6926" y="5671"/>
                  </a:lnTo>
                  <a:lnTo>
                    <a:pt x="7009" y="5776"/>
                  </a:lnTo>
                  <a:lnTo>
                    <a:pt x="7072" y="5776"/>
                  </a:lnTo>
                  <a:lnTo>
                    <a:pt x="7177" y="5671"/>
                  </a:lnTo>
                  <a:lnTo>
                    <a:pt x="7281" y="5692"/>
                  </a:lnTo>
                  <a:lnTo>
                    <a:pt x="7323" y="5755"/>
                  </a:lnTo>
                  <a:lnTo>
                    <a:pt x="7365" y="5378"/>
                  </a:lnTo>
                  <a:lnTo>
                    <a:pt x="7491" y="5106"/>
                  </a:lnTo>
                  <a:lnTo>
                    <a:pt x="7553" y="5043"/>
                  </a:lnTo>
                  <a:lnTo>
                    <a:pt x="7533" y="4897"/>
                  </a:lnTo>
                  <a:lnTo>
                    <a:pt x="7407" y="4834"/>
                  </a:lnTo>
                  <a:lnTo>
                    <a:pt x="7344" y="4688"/>
                  </a:lnTo>
                  <a:lnTo>
                    <a:pt x="7386" y="4541"/>
                  </a:lnTo>
                  <a:lnTo>
                    <a:pt x="7365" y="4416"/>
                  </a:lnTo>
                  <a:lnTo>
                    <a:pt x="7219" y="4436"/>
                  </a:lnTo>
                  <a:lnTo>
                    <a:pt x="7114" y="4499"/>
                  </a:lnTo>
                  <a:lnTo>
                    <a:pt x="6947" y="4269"/>
                  </a:lnTo>
                  <a:lnTo>
                    <a:pt x="6947" y="4102"/>
                  </a:lnTo>
                  <a:lnTo>
                    <a:pt x="7072" y="3997"/>
                  </a:lnTo>
                  <a:lnTo>
                    <a:pt x="7344" y="4018"/>
                  </a:lnTo>
                  <a:lnTo>
                    <a:pt x="7449" y="3997"/>
                  </a:lnTo>
                  <a:lnTo>
                    <a:pt x="7449" y="3872"/>
                  </a:lnTo>
                  <a:lnTo>
                    <a:pt x="7679" y="3788"/>
                  </a:lnTo>
                  <a:lnTo>
                    <a:pt x="7637" y="3704"/>
                  </a:lnTo>
                  <a:lnTo>
                    <a:pt x="7574" y="3662"/>
                  </a:lnTo>
                  <a:lnTo>
                    <a:pt x="7846" y="3600"/>
                  </a:lnTo>
                  <a:lnTo>
                    <a:pt x="8014" y="3537"/>
                  </a:lnTo>
                  <a:lnTo>
                    <a:pt x="8056" y="3390"/>
                  </a:lnTo>
                  <a:lnTo>
                    <a:pt x="7867" y="3328"/>
                  </a:lnTo>
                  <a:lnTo>
                    <a:pt x="7867" y="3181"/>
                  </a:lnTo>
                  <a:lnTo>
                    <a:pt x="8014" y="3139"/>
                  </a:lnTo>
                  <a:lnTo>
                    <a:pt x="8181" y="3014"/>
                  </a:lnTo>
                  <a:lnTo>
                    <a:pt x="8286" y="3035"/>
                  </a:lnTo>
                  <a:lnTo>
                    <a:pt x="8453" y="2825"/>
                  </a:lnTo>
                  <a:lnTo>
                    <a:pt x="8600" y="2951"/>
                  </a:lnTo>
                  <a:lnTo>
                    <a:pt x="8621" y="3056"/>
                  </a:lnTo>
                  <a:lnTo>
                    <a:pt x="8914" y="3014"/>
                  </a:lnTo>
                  <a:lnTo>
                    <a:pt x="9123" y="3014"/>
                  </a:lnTo>
                  <a:lnTo>
                    <a:pt x="9269" y="2825"/>
                  </a:lnTo>
                  <a:lnTo>
                    <a:pt x="9248" y="2721"/>
                  </a:lnTo>
                  <a:lnTo>
                    <a:pt x="8955" y="2491"/>
                  </a:lnTo>
                  <a:lnTo>
                    <a:pt x="8893" y="2491"/>
                  </a:lnTo>
                  <a:lnTo>
                    <a:pt x="8893" y="2637"/>
                  </a:lnTo>
                  <a:lnTo>
                    <a:pt x="8788" y="2742"/>
                  </a:lnTo>
                  <a:lnTo>
                    <a:pt x="8683" y="2721"/>
                  </a:lnTo>
                  <a:lnTo>
                    <a:pt x="8579" y="2616"/>
                  </a:lnTo>
                  <a:lnTo>
                    <a:pt x="8307" y="2532"/>
                  </a:lnTo>
                  <a:lnTo>
                    <a:pt x="8202" y="2449"/>
                  </a:lnTo>
                  <a:lnTo>
                    <a:pt x="8286" y="2323"/>
                  </a:lnTo>
                  <a:lnTo>
                    <a:pt x="8453" y="2030"/>
                  </a:lnTo>
                  <a:lnTo>
                    <a:pt x="8453" y="1905"/>
                  </a:lnTo>
                  <a:lnTo>
                    <a:pt x="8369" y="1905"/>
                  </a:lnTo>
                  <a:lnTo>
                    <a:pt x="8265" y="2072"/>
                  </a:lnTo>
                  <a:lnTo>
                    <a:pt x="8160" y="2093"/>
                  </a:lnTo>
                  <a:lnTo>
                    <a:pt x="7909" y="2386"/>
                  </a:lnTo>
                  <a:lnTo>
                    <a:pt x="7846" y="2532"/>
                  </a:lnTo>
                  <a:lnTo>
                    <a:pt x="7784" y="2616"/>
                  </a:lnTo>
                  <a:lnTo>
                    <a:pt x="7658" y="2825"/>
                  </a:lnTo>
                  <a:lnTo>
                    <a:pt x="7449" y="3035"/>
                  </a:lnTo>
                  <a:lnTo>
                    <a:pt x="7365" y="3014"/>
                  </a:lnTo>
                  <a:lnTo>
                    <a:pt x="7114" y="2867"/>
                  </a:lnTo>
                  <a:lnTo>
                    <a:pt x="6926" y="2846"/>
                  </a:lnTo>
                  <a:lnTo>
                    <a:pt x="6737" y="2867"/>
                  </a:lnTo>
                  <a:lnTo>
                    <a:pt x="6486" y="3014"/>
                  </a:lnTo>
                  <a:lnTo>
                    <a:pt x="6361" y="3014"/>
                  </a:lnTo>
                  <a:lnTo>
                    <a:pt x="6131" y="2323"/>
                  </a:lnTo>
                  <a:lnTo>
                    <a:pt x="5712" y="2281"/>
                  </a:lnTo>
                  <a:lnTo>
                    <a:pt x="5691" y="1465"/>
                  </a:lnTo>
                  <a:lnTo>
                    <a:pt x="5503" y="1549"/>
                  </a:lnTo>
                  <a:lnTo>
                    <a:pt x="5356" y="1172"/>
                  </a:lnTo>
                  <a:lnTo>
                    <a:pt x="5064" y="963"/>
                  </a:lnTo>
                  <a:lnTo>
                    <a:pt x="4122" y="963"/>
                  </a:lnTo>
                  <a:lnTo>
                    <a:pt x="3264" y="1047"/>
                  </a:lnTo>
                  <a:lnTo>
                    <a:pt x="2762" y="754"/>
                  </a:lnTo>
                  <a:lnTo>
                    <a:pt x="2427" y="628"/>
                  </a:lnTo>
                  <a:lnTo>
                    <a:pt x="150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76"/>
            <p:cNvSpPr/>
            <p:nvPr/>
          </p:nvSpPr>
          <p:spPr>
            <a:xfrm>
              <a:off x="4085936" y="2839096"/>
              <a:ext cx="98666" cy="59262"/>
            </a:xfrm>
            <a:custGeom>
              <a:avLst/>
              <a:gdLst/>
              <a:ahLst/>
              <a:cxnLst/>
              <a:rect l="l" t="t" r="r" b="b"/>
              <a:pathLst>
                <a:path w="8286" h="5211" extrusionOk="0">
                  <a:moveTo>
                    <a:pt x="3160" y="0"/>
                  </a:moveTo>
                  <a:lnTo>
                    <a:pt x="3264" y="126"/>
                  </a:lnTo>
                  <a:lnTo>
                    <a:pt x="3180" y="189"/>
                  </a:lnTo>
                  <a:lnTo>
                    <a:pt x="3055" y="105"/>
                  </a:lnTo>
                  <a:lnTo>
                    <a:pt x="2929" y="189"/>
                  </a:lnTo>
                  <a:lnTo>
                    <a:pt x="2825" y="314"/>
                  </a:lnTo>
                  <a:lnTo>
                    <a:pt x="2636" y="335"/>
                  </a:lnTo>
                  <a:lnTo>
                    <a:pt x="2532" y="586"/>
                  </a:lnTo>
                  <a:lnTo>
                    <a:pt x="2553" y="795"/>
                  </a:lnTo>
                  <a:lnTo>
                    <a:pt x="2657" y="900"/>
                  </a:lnTo>
                  <a:lnTo>
                    <a:pt x="2616" y="1026"/>
                  </a:lnTo>
                  <a:lnTo>
                    <a:pt x="2385" y="1005"/>
                  </a:lnTo>
                  <a:lnTo>
                    <a:pt x="2092" y="1005"/>
                  </a:lnTo>
                  <a:lnTo>
                    <a:pt x="2009" y="1026"/>
                  </a:lnTo>
                  <a:lnTo>
                    <a:pt x="1779" y="1067"/>
                  </a:lnTo>
                  <a:lnTo>
                    <a:pt x="1402" y="628"/>
                  </a:lnTo>
                  <a:lnTo>
                    <a:pt x="983" y="398"/>
                  </a:lnTo>
                  <a:lnTo>
                    <a:pt x="628" y="335"/>
                  </a:lnTo>
                  <a:lnTo>
                    <a:pt x="335" y="440"/>
                  </a:lnTo>
                  <a:lnTo>
                    <a:pt x="0" y="754"/>
                  </a:lnTo>
                  <a:lnTo>
                    <a:pt x="0" y="816"/>
                  </a:lnTo>
                  <a:lnTo>
                    <a:pt x="84" y="900"/>
                  </a:lnTo>
                  <a:lnTo>
                    <a:pt x="126" y="963"/>
                  </a:lnTo>
                  <a:lnTo>
                    <a:pt x="209" y="1047"/>
                  </a:lnTo>
                  <a:lnTo>
                    <a:pt x="251" y="1151"/>
                  </a:lnTo>
                  <a:lnTo>
                    <a:pt x="356" y="1360"/>
                  </a:lnTo>
                  <a:lnTo>
                    <a:pt x="335" y="1528"/>
                  </a:lnTo>
                  <a:lnTo>
                    <a:pt x="293" y="1653"/>
                  </a:lnTo>
                  <a:lnTo>
                    <a:pt x="314" y="1946"/>
                  </a:lnTo>
                  <a:lnTo>
                    <a:pt x="356" y="2009"/>
                  </a:lnTo>
                  <a:lnTo>
                    <a:pt x="398" y="2093"/>
                  </a:lnTo>
                  <a:lnTo>
                    <a:pt x="607" y="2302"/>
                  </a:lnTo>
                  <a:lnTo>
                    <a:pt x="565" y="2218"/>
                  </a:lnTo>
                  <a:lnTo>
                    <a:pt x="523" y="2155"/>
                  </a:lnTo>
                  <a:lnTo>
                    <a:pt x="544" y="2114"/>
                  </a:lnTo>
                  <a:lnTo>
                    <a:pt x="732" y="2155"/>
                  </a:lnTo>
                  <a:lnTo>
                    <a:pt x="816" y="2093"/>
                  </a:lnTo>
                  <a:lnTo>
                    <a:pt x="858" y="2114"/>
                  </a:lnTo>
                  <a:lnTo>
                    <a:pt x="837" y="2260"/>
                  </a:lnTo>
                  <a:lnTo>
                    <a:pt x="858" y="2365"/>
                  </a:lnTo>
                  <a:lnTo>
                    <a:pt x="942" y="2323"/>
                  </a:lnTo>
                  <a:lnTo>
                    <a:pt x="983" y="2427"/>
                  </a:lnTo>
                  <a:lnTo>
                    <a:pt x="963" y="2490"/>
                  </a:lnTo>
                  <a:lnTo>
                    <a:pt x="858" y="2469"/>
                  </a:lnTo>
                  <a:lnTo>
                    <a:pt x="816" y="2469"/>
                  </a:lnTo>
                  <a:lnTo>
                    <a:pt x="753" y="2427"/>
                  </a:lnTo>
                  <a:lnTo>
                    <a:pt x="649" y="2511"/>
                  </a:lnTo>
                  <a:lnTo>
                    <a:pt x="649" y="2616"/>
                  </a:lnTo>
                  <a:lnTo>
                    <a:pt x="732" y="2699"/>
                  </a:lnTo>
                  <a:lnTo>
                    <a:pt x="711" y="2574"/>
                  </a:lnTo>
                  <a:lnTo>
                    <a:pt x="774" y="2574"/>
                  </a:lnTo>
                  <a:lnTo>
                    <a:pt x="837" y="2595"/>
                  </a:lnTo>
                  <a:lnTo>
                    <a:pt x="921" y="2616"/>
                  </a:lnTo>
                  <a:lnTo>
                    <a:pt x="963" y="2720"/>
                  </a:lnTo>
                  <a:lnTo>
                    <a:pt x="1130" y="2804"/>
                  </a:lnTo>
                  <a:lnTo>
                    <a:pt x="1172" y="2909"/>
                  </a:lnTo>
                  <a:lnTo>
                    <a:pt x="1151" y="3097"/>
                  </a:lnTo>
                  <a:lnTo>
                    <a:pt x="1172" y="3160"/>
                  </a:lnTo>
                  <a:lnTo>
                    <a:pt x="1172" y="3453"/>
                  </a:lnTo>
                  <a:lnTo>
                    <a:pt x="1235" y="3662"/>
                  </a:lnTo>
                  <a:lnTo>
                    <a:pt x="1339" y="3955"/>
                  </a:lnTo>
                  <a:lnTo>
                    <a:pt x="1444" y="3871"/>
                  </a:lnTo>
                  <a:lnTo>
                    <a:pt x="1716" y="3871"/>
                  </a:lnTo>
                  <a:lnTo>
                    <a:pt x="1779" y="3725"/>
                  </a:lnTo>
                  <a:lnTo>
                    <a:pt x="1862" y="3620"/>
                  </a:lnTo>
                  <a:lnTo>
                    <a:pt x="1967" y="3620"/>
                  </a:lnTo>
                  <a:lnTo>
                    <a:pt x="2197" y="3411"/>
                  </a:lnTo>
                  <a:lnTo>
                    <a:pt x="2427" y="3348"/>
                  </a:lnTo>
                  <a:lnTo>
                    <a:pt x="2636" y="3411"/>
                  </a:lnTo>
                  <a:lnTo>
                    <a:pt x="2699" y="3264"/>
                  </a:lnTo>
                  <a:lnTo>
                    <a:pt x="2804" y="3243"/>
                  </a:lnTo>
                  <a:lnTo>
                    <a:pt x="2929" y="3306"/>
                  </a:lnTo>
                  <a:lnTo>
                    <a:pt x="3055" y="3264"/>
                  </a:lnTo>
                  <a:lnTo>
                    <a:pt x="3264" y="3453"/>
                  </a:lnTo>
                  <a:lnTo>
                    <a:pt x="3432" y="3515"/>
                  </a:lnTo>
                  <a:lnTo>
                    <a:pt x="3766" y="3725"/>
                  </a:lnTo>
                  <a:lnTo>
                    <a:pt x="3871" y="3725"/>
                  </a:lnTo>
                  <a:lnTo>
                    <a:pt x="3955" y="3641"/>
                  </a:lnTo>
                  <a:lnTo>
                    <a:pt x="4185" y="3746"/>
                  </a:lnTo>
                  <a:lnTo>
                    <a:pt x="4310" y="3767"/>
                  </a:lnTo>
                  <a:lnTo>
                    <a:pt x="4331" y="3934"/>
                  </a:lnTo>
                  <a:lnTo>
                    <a:pt x="4394" y="3976"/>
                  </a:lnTo>
                  <a:lnTo>
                    <a:pt x="4520" y="3955"/>
                  </a:lnTo>
                  <a:lnTo>
                    <a:pt x="4729" y="3997"/>
                  </a:lnTo>
                  <a:lnTo>
                    <a:pt x="4959" y="4311"/>
                  </a:lnTo>
                  <a:lnTo>
                    <a:pt x="5231" y="4352"/>
                  </a:lnTo>
                  <a:lnTo>
                    <a:pt x="5357" y="4394"/>
                  </a:lnTo>
                  <a:lnTo>
                    <a:pt x="5461" y="4562"/>
                  </a:lnTo>
                  <a:lnTo>
                    <a:pt x="5419" y="4666"/>
                  </a:lnTo>
                  <a:lnTo>
                    <a:pt x="5461" y="4792"/>
                  </a:lnTo>
                  <a:lnTo>
                    <a:pt x="5461" y="4876"/>
                  </a:lnTo>
                  <a:lnTo>
                    <a:pt x="5524" y="4980"/>
                  </a:lnTo>
                  <a:lnTo>
                    <a:pt x="5566" y="4938"/>
                  </a:lnTo>
                  <a:lnTo>
                    <a:pt x="5691" y="4980"/>
                  </a:lnTo>
                  <a:lnTo>
                    <a:pt x="5775" y="5043"/>
                  </a:lnTo>
                  <a:lnTo>
                    <a:pt x="5880" y="5043"/>
                  </a:lnTo>
                  <a:lnTo>
                    <a:pt x="5963" y="4980"/>
                  </a:lnTo>
                  <a:lnTo>
                    <a:pt x="6047" y="4980"/>
                  </a:lnTo>
                  <a:lnTo>
                    <a:pt x="6173" y="5085"/>
                  </a:lnTo>
                  <a:lnTo>
                    <a:pt x="6214" y="5148"/>
                  </a:lnTo>
                  <a:lnTo>
                    <a:pt x="6277" y="5210"/>
                  </a:lnTo>
                  <a:lnTo>
                    <a:pt x="6319" y="5148"/>
                  </a:lnTo>
                  <a:lnTo>
                    <a:pt x="6486" y="5127"/>
                  </a:lnTo>
                  <a:lnTo>
                    <a:pt x="6570" y="5022"/>
                  </a:lnTo>
                  <a:lnTo>
                    <a:pt x="6591" y="4938"/>
                  </a:lnTo>
                  <a:lnTo>
                    <a:pt x="6675" y="4896"/>
                  </a:lnTo>
                  <a:lnTo>
                    <a:pt x="6633" y="4813"/>
                  </a:lnTo>
                  <a:lnTo>
                    <a:pt x="6821" y="4708"/>
                  </a:lnTo>
                  <a:lnTo>
                    <a:pt x="7030" y="4666"/>
                  </a:lnTo>
                  <a:lnTo>
                    <a:pt x="7051" y="4604"/>
                  </a:lnTo>
                  <a:lnTo>
                    <a:pt x="7135" y="4520"/>
                  </a:lnTo>
                  <a:lnTo>
                    <a:pt x="7240" y="4499"/>
                  </a:lnTo>
                  <a:lnTo>
                    <a:pt x="7261" y="4373"/>
                  </a:lnTo>
                  <a:lnTo>
                    <a:pt x="7261" y="4206"/>
                  </a:lnTo>
                  <a:lnTo>
                    <a:pt x="7407" y="4080"/>
                  </a:lnTo>
                  <a:lnTo>
                    <a:pt x="7407" y="3955"/>
                  </a:lnTo>
                  <a:lnTo>
                    <a:pt x="7344" y="3892"/>
                  </a:lnTo>
                  <a:lnTo>
                    <a:pt x="7365" y="3850"/>
                  </a:lnTo>
                  <a:lnTo>
                    <a:pt x="7428" y="3829"/>
                  </a:lnTo>
                  <a:lnTo>
                    <a:pt x="7470" y="3767"/>
                  </a:lnTo>
                  <a:lnTo>
                    <a:pt x="7637" y="3725"/>
                  </a:lnTo>
                  <a:lnTo>
                    <a:pt x="7679" y="3725"/>
                  </a:lnTo>
                  <a:lnTo>
                    <a:pt x="7846" y="3620"/>
                  </a:lnTo>
                  <a:lnTo>
                    <a:pt x="7993" y="3557"/>
                  </a:lnTo>
                  <a:lnTo>
                    <a:pt x="8098" y="3641"/>
                  </a:lnTo>
                  <a:lnTo>
                    <a:pt x="8244" y="3620"/>
                  </a:lnTo>
                  <a:lnTo>
                    <a:pt x="8265" y="3641"/>
                  </a:lnTo>
                  <a:lnTo>
                    <a:pt x="8286" y="3641"/>
                  </a:lnTo>
                  <a:lnTo>
                    <a:pt x="8265" y="3369"/>
                  </a:lnTo>
                  <a:lnTo>
                    <a:pt x="8265" y="3223"/>
                  </a:lnTo>
                  <a:lnTo>
                    <a:pt x="8056" y="3097"/>
                  </a:lnTo>
                  <a:lnTo>
                    <a:pt x="7972" y="3097"/>
                  </a:lnTo>
                  <a:lnTo>
                    <a:pt x="7888" y="3013"/>
                  </a:lnTo>
                  <a:lnTo>
                    <a:pt x="7574" y="2992"/>
                  </a:lnTo>
                  <a:lnTo>
                    <a:pt x="7198" y="2699"/>
                  </a:lnTo>
                  <a:lnTo>
                    <a:pt x="6779" y="2511"/>
                  </a:lnTo>
                  <a:lnTo>
                    <a:pt x="6382" y="2218"/>
                  </a:lnTo>
                  <a:lnTo>
                    <a:pt x="6005" y="1988"/>
                  </a:lnTo>
                  <a:lnTo>
                    <a:pt x="5796" y="1904"/>
                  </a:lnTo>
                  <a:lnTo>
                    <a:pt x="5670" y="1653"/>
                  </a:lnTo>
                  <a:lnTo>
                    <a:pt x="5629" y="1528"/>
                  </a:lnTo>
                  <a:lnTo>
                    <a:pt x="5524" y="1423"/>
                  </a:lnTo>
                  <a:lnTo>
                    <a:pt x="5419" y="1067"/>
                  </a:lnTo>
                  <a:lnTo>
                    <a:pt x="5168" y="921"/>
                  </a:lnTo>
                  <a:lnTo>
                    <a:pt x="5043" y="900"/>
                  </a:lnTo>
                  <a:lnTo>
                    <a:pt x="4959" y="942"/>
                  </a:lnTo>
                  <a:lnTo>
                    <a:pt x="4624" y="795"/>
                  </a:lnTo>
                  <a:lnTo>
                    <a:pt x="4185" y="544"/>
                  </a:lnTo>
                  <a:lnTo>
                    <a:pt x="4164" y="419"/>
                  </a:lnTo>
                  <a:lnTo>
                    <a:pt x="3808" y="210"/>
                  </a:lnTo>
                  <a:lnTo>
                    <a:pt x="3432" y="21"/>
                  </a:lnTo>
                  <a:lnTo>
                    <a:pt x="31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81" name="Google Shape;2681;p76"/>
            <p:cNvGrpSpPr/>
            <p:nvPr/>
          </p:nvGrpSpPr>
          <p:grpSpPr>
            <a:xfrm>
              <a:off x="4295710" y="3079670"/>
              <a:ext cx="14968" cy="27135"/>
              <a:chOff x="4842300" y="3099950"/>
              <a:chExt cx="31425" cy="59650"/>
            </a:xfrm>
          </p:grpSpPr>
          <p:sp>
            <p:nvSpPr>
              <p:cNvPr id="2682" name="Google Shape;2682;p76"/>
              <p:cNvSpPr/>
              <p:nvPr/>
            </p:nvSpPr>
            <p:spPr>
              <a:xfrm>
                <a:off x="4842300" y="3122950"/>
                <a:ext cx="2125" cy="6825"/>
              </a:xfrm>
              <a:custGeom>
                <a:avLst/>
                <a:gdLst/>
                <a:ahLst/>
                <a:cxnLst/>
                <a:rect l="l" t="t" r="r" b="b"/>
                <a:pathLst>
                  <a:path w="85" h="273" extrusionOk="0">
                    <a:moveTo>
                      <a:pt x="84" y="1"/>
                    </a:moveTo>
                    <a:lnTo>
                      <a:pt x="1" y="22"/>
                    </a:lnTo>
                    <a:lnTo>
                      <a:pt x="43" y="126"/>
                    </a:lnTo>
                    <a:lnTo>
                      <a:pt x="1" y="273"/>
                    </a:lnTo>
                    <a:lnTo>
                      <a:pt x="64" y="126"/>
                    </a:lnTo>
                    <a:lnTo>
                      <a:pt x="43" y="22"/>
                    </a:lnTo>
                    <a:lnTo>
                      <a:pt x="84" y="22"/>
                    </a:lnTo>
                    <a:lnTo>
                      <a:pt x="8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76"/>
              <p:cNvSpPr/>
              <p:nvPr/>
            </p:nvSpPr>
            <p:spPr>
              <a:xfrm>
                <a:off x="4842300" y="3106225"/>
                <a:ext cx="31425" cy="53375"/>
              </a:xfrm>
              <a:custGeom>
                <a:avLst/>
                <a:gdLst/>
                <a:ahLst/>
                <a:cxnLst/>
                <a:rect l="l" t="t" r="r" b="b"/>
                <a:pathLst>
                  <a:path w="1257" h="2135" extrusionOk="0">
                    <a:moveTo>
                      <a:pt x="273" y="0"/>
                    </a:moveTo>
                    <a:lnTo>
                      <a:pt x="273" y="21"/>
                    </a:lnTo>
                    <a:lnTo>
                      <a:pt x="294" y="42"/>
                    </a:lnTo>
                    <a:lnTo>
                      <a:pt x="273" y="63"/>
                    </a:lnTo>
                    <a:lnTo>
                      <a:pt x="252" y="105"/>
                    </a:lnTo>
                    <a:lnTo>
                      <a:pt x="252" y="126"/>
                    </a:lnTo>
                    <a:lnTo>
                      <a:pt x="252" y="209"/>
                    </a:lnTo>
                    <a:lnTo>
                      <a:pt x="189" y="314"/>
                    </a:lnTo>
                    <a:lnTo>
                      <a:pt x="147" y="272"/>
                    </a:lnTo>
                    <a:lnTo>
                      <a:pt x="84" y="230"/>
                    </a:lnTo>
                    <a:lnTo>
                      <a:pt x="1" y="230"/>
                    </a:lnTo>
                    <a:lnTo>
                      <a:pt x="1" y="251"/>
                    </a:lnTo>
                    <a:lnTo>
                      <a:pt x="84" y="272"/>
                    </a:lnTo>
                    <a:lnTo>
                      <a:pt x="105" y="335"/>
                    </a:lnTo>
                    <a:lnTo>
                      <a:pt x="84" y="356"/>
                    </a:lnTo>
                    <a:lnTo>
                      <a:pt x="147" y="461"/>
                    </a:lnTo>
                    <a:lnTo>
                      <a:pt x="147" y="628"/>
                    </a:lnTo>
                    <a:lnTo>
                      <a:pt x="84" y="691"/>
                    </a:lnTo>
                    <a:lnTo>
                      <a:pt x="64" y="942"/>
                    </a:lnTo>
                    <a:lnTo>
                      <a:pt x="84" y="1005"/>
                    </a:lnTo>
                    <a:lnTo>
                      <a:pt x="43" y="1046"/>
                    </a:lnTo>
                    <a:lnTo>
                      <a:pt x="84" y="1277"/>
                    </a:lnTo>
                    <a:lnTo>
                      <a:pt x="84" y="1360"/>
                    </a:lnTo>
                    <a:lnTo>
                      <a:pt x="168" y="1611"/>
                    </a:lnTo>
                    <a:lnTo>
                      <a:pt x="252" y="1925"/>
                    </a:lnTo>
                    <a:lnTo>
                      <a:pt x="315" y="2051"/>
                    </a:lnTo>
                    <a:lnTo>
                      <a:pt x="461" y="2134"/>
                    </a:lnTo>
                    <a:lnTo>
                      <a:pt x="587" y="2113"/>
                    </a:lnTo>
                    <a:lnTo>
                      <a:pt x="775" y="2093"/>
                    </a:lnTo>
                    <a:lnTo>
                      <a:pt x="942" y="2030"/>
                    </a:lnTo>
                    <a:lnTo>
                      <a:pt x="1131" y="1821"/>
                    </a:lnTo>
                    <a:lnTo>
                      <a:pt x="1214" y="1674"/>
                    </a:lnTo>
                    <a:lnTo>
                      <a:pt x="1256" y="1569"/>
                    </a:lnTo>
                    <a:lnTo>
                      <a:pt x="1235" y="1486"/>
                    </a:lnTo>
                    <a:lnTo>
                      <a:pt x="1256" y="1423"/>
                    </a:lnTo>
                    <a:lnTo>
                      <a:pt x="1256" y="1277"/>
                    </a:lnTo>
                    <a:lnTo>
                      <a:pt x="1235" y="1214"/>
                    </a:lnTo>
                    <a:lnTo>
                      <a:pt x="1256" y="1109"/>
                    </a:lnTo>
                    <a:lnTo>
                      <a:pt x="1152" y="1046"/>
                    </a:lnTo>
                    <a:lnTo>
                      <a:pt x="1089" y="795"/>
                    </a:lnTo>
                    <a:lnTo>
                      <a:pt x="1005" y="628"/>
                    </a:lnTo>
                    <a:lnTo>
                      <a:pt x="900" y="628"/>
                    </a:lnTo>
                    <a:lnTo>
                      <a:pt x="900" y="586"/>
                    </a:lnTo>
                    <a:lnTo>
                      <a:pt x="796" y="586"/>
                    </a:lnTo>
                    <a:lnTo>
                      <a:pt x="921" y="544"/>
                    </a:lnTo>
                    <a:lnTo>
                      <a:pt x="900" y="481"/>
                    </a:lnTo>
                    <a:lnTo>
                      <a:pt x="838" y="461"/>
                    </a:lnTo>
                    <a:lnTo>
                      <a:pt x="775" y="335"/>
                    </a:lnTo>
                    <a:lnTo>
                      <a:pt x="712" y="335"/>
                    </a:lnTo>
                    <a:lnTo>
                      <a:pt x="691" y="230"/>
                    </a:lnTo>
                    <a:lnTo>
                      <a:pt x="670" y="168"/>
                    </a:lnTo>
                    <a:lnTo>
                      <a:pt x="670" y="126"/>
                    </a:lnTo>
                    <a:lnTo>
                      <a:pt x="482" y="42"/>
                    </a:lnTo>
                    <a:lnTo>
                      <a:pt x="461" y="105"/>
                    </a:lnTo>
                    <a:lnTo>
                      <a:pt x="377" y="63"/>
                    </a:lnTo>
                    <a:lnTo>
                      <a:pt x="398" y="21"/>
                    </a:lnTo>
                    <a:lnTo>
                      <a:pt x="27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76"/>
              <p:cNvSpPr/>
              <p:nvPr/>
            </p:nvSpPr>
            <p:spPr>
              <a:xfrm>
                <a:off x="4844400" y="3099950"/>
                <a:ext cx="5250" cy="4725"/>
              </a:xfrm>
              <a:custGeom>
                <a:avLst/>
                <a:gdLst/>
                <a:ahLst/>
                <a:cxnLst/>
                <a:rect l="l" t="t" r="r" b="b"/>
                <a:pathLst>
                  <a:path w="210" h="189" extrusionOk="0">
                    <a:moveTo>
                      <a:pt x="189" y="0"/>
                    </a:moveTo>
                    <a:lnTo>
                      <a:pt x="0" y="42"/>
                    </a:lnTo>
                    <a:lnTo>
                      <a:pt x="0" y="105"/>
                    </a:lnTo>
                    <a:lnTo>
                      <a:pt x="126" y="188"/>
                    </a:lnTo>
                    <a:lnTo>
                      <a:pt x="126" y="147"/>
                    </a:lnTo>
                    <a:lnTo>
                      <a:pt x="168" y="147"/>
                    </a:lnTo>
                    <a:lnTo>
                      <a:pt x="210" y="42"/>
                    </a:lnTo>
                    <a:lnTo>
                      <a:pt x="1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76"/>
              <p:cNvSpPr/>
              <p:nvPr/>
            </p:nvSpPr>
            <p:spPr>
              <a:xfrm>
                <a:off x="4849625" y="3101500"/>
                <a:ext cx="7875" cy="6300"/>
              </a:xfrm>
              <a:custGeom>
                <a:avLst/>
                <a:gdLst/>
                <a:ahLst/>
                <a:cxnLst/>
                <a:rect l="l" t="t" r="r" b="b"/>
                <a:pathLst>
                  <a:path w="315" h="252" extrusionOk="0">
                    <a:moveTo>
                      <a:pt x="43" y="1"/>
                    </a:moveTo>
                    <a:lnTo>
                      <a:pt x="43" y="43"/>
                    </a:lnTo>
                    <a:lnTo>
                      <a:pt x="84" y="85"/>
                    </a:lnTo>
                    <a:lnTo>
                      <a:pt x="1" y="85"/>
                    </a:lnTo>
                    <a:lnTo>
                      <a:pt x="1" y="105"/>
                    </a:lnTo>
                    <a:lnTo>
                      <a:pt x="126" y="147"/>
                    </a:lnTo>
                    <a:lnTo>
                      <a:pt x="189" y="210"/>
                    </a:lnTo>
                    <a:lnTo>
                      <a:pt x="273" y="210"/>
                    </a:lnTo>
                    <a:lnTo>
                      <a:pt x="315" y="252"/>
                    </a:lnTo>
                    <a:lnTo>
                      <a:pt x="294" y="210"/>
                    </a:lnTo>
                    <a:lnTo>
                      <a:pt x="168" y="105"/>
                    </a:lnTo>
                    <a:lnTo>
                      <a:pt x="168" y="22"/>
                    </a:lnTo>
                    <a:lnTo>
                      <a:pt x="4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86" name="Google Shape;2686;p76"/>
            <p:cNvSpPr/>
            <p:nvPr/>
          </p:nvSpPr>
          <p:spPr>
            <a:xfrm>
              <a:off x="4210500" y="2911903"/>
              <a:ext cx="193104" cy="180152"/>
            </a:xfrm>
            <a:custGeom>
              <a:avLst/>
              <a:gdLst/>
              <a:ahLst/>
              <a:cxnLst/>
              <a:rect l="l" t="t" r="r" b="b"/>
              <a:pathLst>
                <a:path w="16217" h="15841" extrusionOk="0">
                  <a:moveTo>
                    <a:pt x="6906" y="15150"/>
                  </a:moveTo>
                  <a:lnTo>
                    <a:pt x="6927" y="15212"/>
                  </a:lnTo>
                  <a:lnTo>
                    <a:pt x="6927" y="15171"/>
                  </a:lnTo>
                  <a:lnTo>
                    <a:pt x="6906" y="15150"/>
                  </a:lnTo>
                  <a:close/>
                  <a:moveTo>
                    <a:pt x="3997" y="1"/>
                  </a:moveTo>
                  <a:lnTo>
                    <a:pt x="3914" y="147"/>
                  </a:lnTo>
                  <a:lnTo>
                    <a:pt x="3788" y="147"/>
                  </a:lnTo>
                  <a:lnTo>
                    <a:pt x="3600" y="294"/>
                  </a:lnTo>
                  <a:lnTo>
                    <a:pt x="3453" y="587"/>
                  </a:lnTo>
                  <a:lnTo>
                    <a:pt x="3391" y="629"/>
                  </a:lnTo>
                  <a:lnTo>
                    <a:pt x="3286" y="733"/>
                  </a:lnTo>
                  <a:lnTo>
                    <a:pt x="3223" y="733"/>
                  </a:lnTo>
                  <a:lnTo>
                    <a:pt x="3119" y="817"/>
                  </a:lnTo>
                  <a:lnTo>
                    <a:pt x="3014" y="838"/>
                  </a:lnTo>
                  <a:lnTo>
                    <a:pt x="2826" y="1026"/>
                  </a:lnTo>
                  <a:lnTo>
                    <a:pt x="2846" y="1089"/>
                  </a:lnTo>
                  <a:lnTo>
                    <a:pt x="2930" y="1298"/>
                  </a:lnTo>
                  <a:lnTo>
                    <a:pt x="2867" y="1570"/>
                  </a:lnTo>
                  <a:lnTo>
                    <a:pt x="2867" y="1717"/>
                  </a:lnTo>
                  <a:lnTo>
                    <a:pt x="2763" y="1779"/>
                  </a:lnTo>
                  <a:lnTo>
                    <a:pt x="2616" y="1968"/>
                  </a:lnTo>
                  <a:lnTo>
                    <a:pt x="2700" y="2031"/>
                  </a:lnTo>
                  <a:lnTo>
                    <a:pt x="2700" y="2135"/>
                  </a:lnTo>
                  <a:lnTo>
                    <a:pt x="2637" y="2261"/>
                  </a:lnTo>
                  <a:lnTo>
                    <a:pt x="2428" y="2365"/>
                  </a:lnTo>
                  <a:lnTo>
                    <a:pt x="2323" y="2554"/>
                  </a:lnTo>
                  <a:lnTo>
                    <a:pt x="2302" y="2721"/>
                  </a:lnTo>
                  <a:lnTo>
                    <a:pt x="2219" y="2867"/>
                  </a:lnTo>
                  <a:lnTo>
                    <a:pt x="1968" y="3035"/>
                  </a:lnTo>
                  <a:lnTo>
                    <a:pt x="1863" y="3391"/>
                  </a:lnTo>
                  <a:lnTo>
                    <a:pt x="1675" y="3600"/>
                  </a:lnTo>
                  <a:lnTo>
                    <a:pt x="1361" y="3600"/>
                  </a:lnTo>
                  <a:lnTo>
                    <a:pt x="1152" y="3725"/>
                  </a:lnTo>
                  <a:lnTo>
                    <a:pt x="1068" y="3704"/>
                  </a:lnTo>
                  <a:lnTo>
                    <a:pt x="1047" y="3600"/>
                  </a:lnTo>
                  <a:lnTo>
                    <a:pt x="922" y="3537"/>
                  </a:lnTo>
                  <a:lnTo>
                    <a:pt x="838" y="3600"/>
                  </a:lnTo>
                  <a:lnTo>
                    <a:pt x="733" y="3642"/>
                  </a:lnTo>
                  <a:lnTo>
                    <a:pt x="691" y="3746"/>
                  </a:lnTo>
                  <a:lnTo>
                    <a:pt x="545" y="3956"/>
                  </a:lnTo>
                  <a:lnTo>
                    <a:pt x="461" y="3976"/>
                  </a:lnTo>
                  <a:lnTo>
                    <a:pt x="357" y="4228"/>
                  </a:lnTo>
                  <a:lnTo>
                    <a:pt x="357" y="4374"/>
                  </a:lnTo>
                  <a:lnTo>
                    <a:pt x="461" y="4353"/>
                  </a:lnTo>
                  <a:lnTo>
                    <a:pt x="608" y="4395"/>
                  </a:lnTo>
                  <a:lnTo>
                    <a:pt x="670" y="4374"/>
                  </a:lnTo>
                  <a:lnTo>
                    <a:pt x="775" y="4374"/>
                  </a:lnTo>
                  <a:lnTo>
                    <a:pt x="859" y="4562"/>
                  </a:lnTo>
                  <a:lnTo>
                    <a:pt x="838" y="4688"/>
                  </a:lnTo>
                  <a:lnTo>
                    <a:pt x="859" y="4897"/>
                  </a:lnTo>
                  <a:lnTo>
                    <a:pt x="1068" y="5023"/>
                  </a:lnTo>
                  <a:lnTo>
                    <a:pt x="1173" y="5023"/>
                  </a:lnTo>
                  <a:lnTo>
                    <a:pt x="1256" y="5085"/>
                  </a:lnTo>
                  <a:lnTo>
                    <a:pt x="1214" y="5169"/>
                  </a:lnTo>
                  <a:lnTo>
                    <a:pt x="1340" y="5316"/>
                  </a:lnTo>
                  <a:lnTo>
                    <a:pt x="1466" y="5692"/>
                  </a:lnTo>
                  <a:lnTo>
                    <a:pt x="1445" y="5755"/>
                  </a:lnTo>
                  <a:lnTo>
                    <a:pt x="1486" y="5818"/>
                  </a:lnTo>
                  <a:lnTo>
                    <a:pt x="1382" y="5860"/>
                  </a:lnTo>
                  <a:lnTo>
                    <a:pt x="1256" y="5943"/>
                  </a:lnTo>
                  <a:lnTo>
                    <a:pt x="1194" y="5860"/>
                  </a:lnTo>
                  <a:lnTo>
                    <a:pt x="1256" y="5797"/>
                  </a:lnTo>
                  <a:lnTo>
                    <a:pt x="1256" y="5797"/>
                  </a:lnTo>
                  <a:lnTo>
                    <a:pt x="1131" y="5818"/>
                  </a:lnTo>
                  <a:lnTo>
                    <a:pt x="1068" y="5860"/>
                  </a:lnTo>
                  <a:lnTo>
                    <a:pt x="838" y="5964"/>
                  </a:lnTo>
                  <a:lnTo>
                    <a:pt x="440" y="5943"/>
                  </a:lnTo>
                  <a:lnTo>
                    <a:pt x="336" y="6006"/>
                  </a:lnTo>
                  <a:lnTo>
                    <a:pt x="252" y="5964"/>
                  </a:lnTo>
                  <a:lnTo>
                    <a:pt x="210" y="6111"/>
                  </a:lnTo>
                  <a:lnTo>
                    <a:pt x="126" y="6132"/>
                  </a:lnTo>
                  <a:lnTo>
                    <a:pt x="22" y="6215"/>
                  </a:lnTo>
                  <a:lnTo>
                    <a:pt x="1" y="6362"/>
                  </a:lnTo>
                  <a:lnTo>
                    <a:pt x="168" y="6257"/>
                  </a:lnTo>
                  <a:lnTo>
                    <a:pt x="336" y="6236"/>
                  </a:lnTo>
                  <a:lnTo>
                    <a:pt x="210" y="6320"/>
                  </a:lnTo>
                  <a:lnTo>
                    <a:pt x="106" y="6445"/>
                  </a:lnTo>
                  <a:lnTo>
                    <a:pt x="85" y="6571"/>
                  </a:lnTo>
                  <a:lnTo>
                    <a:pt x="147" y="6592"/>
                  </a:lnTo>
                  <a:lnTo>
                    <a:pt x="336" y="6780"/>
                  </a:lnTo>
                  <a:lnTo>
                    <a:pt x="691" y="6906"/>
                  </a:lnTo>
                  <a:lnTo>
                    <a:pt x="817" y="6885"/>
                  </a:lnTo>
                  <a:lnTo>
                    <a:pt x="963" y="6885"/>
                  </a:lnTo>
                  <a:lnTo>
                    <a:pt x="1194" y="6780"/>
                  </a:lnTo>
                  <a:lnTo>
                    <a:pt x="1194" y="6738"/>
                  </a:lnTo>
                  <a:lnTo>
                    <a:pt x="1194" y="6697"/>
                  </a:lnTo>
                  <a:lnTo>
                    <a:pt x="1214" y="6697"/>
                  </a:lnTo>
                  <a:lnTo>
                    <a:pt x="1340" y="6738"/>
                  </a:lnTo>
                  <a:lnTo>
                    <a:pt x="1298" y="6843"/>
                  </a:lnTo>
                  <a:lnTo>
                    <a:pt x="1256" y="6843"/>
                  </a:lnTo>
                  <a:lnTo>
                    <a:pt x="1152" y="6989"/>
                  </a:lnTo>
                  <a:lnTo>
                    <a:pt x="1068" y="6989"/>
                  </a:lnTo>
                  <a:lnTo>
                    <a:pt x="838" y="7178"/>
                  </a:lnTo>
                  <a:lnTo>
                    <a:pt x="838" y="7220"/>
                  </a:lnTo>
                  <a:lnTo>
                    <a:pt x="754" y="7199"/>
                  </a:lnTo>
                  <a:lnTo>
                    <a:pt x="733" y="7199"/>
                  </a:lnTo>
                  <a:lnTo>
                    <a:pt x="650" y="7261"/>
                  </a:lnTo>
                  <a:lnTo>
                    <a:pt x="566" y="7220"/>
                  </a:lnTo>
                  <a:lnTo>
                    <a:pt x="566" y="7115"/>
                  </a:lnTo>
                  <a:lnTo>
                    <a:pt x="503" y="7115"/>
                  </a:lnTo>
                  <a:lnTo>
                    <a:pt x="461" y="7094"/>
                  </a:lnTo>
                  <a:lnTo>
                    <a:pt x="419" y="7094"/>
                  </a:lnTo>
                  <a:lnTo>
                    <a:pt x="398" y="7178"/>
                  </a:lnTo>
                  <a:lnTo>
                    <a:pt x="419" y="7261"/>
                  </a:lnTo>
                  <a:lnTo>
                    <a:pt x="650" y="7492"/>
                  </a:lnTo>
                  <a:lnTo>
                    <a:pt x="733" y="7533"/>
                  </a:lnTo>
                  <a:lnTo>
                    <a:pt x="775" y="7533"/>
                  </a:lnTo>
                  <a:lnTo>
                    <a:pt x="817" y="7575"/>
                  </a:lnTo>
                  <a:lnTo>
                    <a:pt x="984" y="7826"/>
                  </a:lnTo>
                  <a:lnTo>
                    <a:pt x="1403" y="8161"/>
                  </a:lnTo>
                  <a:lnTo>
                    <a:pt x="1612" y="8224"/>
                  </a:lnTo>
                  <a:lnTo>
                    <a:pt x="1779" y="8161"/>
                  </a:lnTo>
                  <a:lnTo>
                    <a:pt x="2072" y="7994"/>
                  </a:lnTo>
                  <a:lnTo>
                    <a:pt x="2261" y="7889"/>
                  </a:lnTo>
                  <a:lnTo>
                    <a:pt x="2261" y="7826"/>
                  </a:lnTo>
                  <a:lnTo>
                    <a:pt x="2344" y="7722"/>
                  </a:lnTo>
                  <a:lnTo>
                    <a:pt x="2386" y="7513"/>
                  </a:lnTo>
                  <a:lnTo>
                    <a:pt x="2302" y="7408"/>
                  </a:lnTo>
                  <a:lnTo>
                    <a:pt x="2386" y="7199"/>
                  </a:lnTo>
                  <a:lnTo>
                    <a:pt x="2386" y="7094"/>
                  </a:lnTo>
                  <a:lnTo>
                    <a:pt x="2407" y="7010"/>
                  </a:lnTo>
                  <a:lnTo>
                    <a:pt x="2428" y="7094"/>
                  </a:lnTo>
                  <a:lnTo>
                    <a:pt x="2595" y="7094"/>
                  </a:lnTo>
                  <a:lnTo>
                    <a:pt x="2637" y="7115"/>
                  </a:lnTo>
                  <a:lnTo>
                    <a:pt x="2742" y="7073"/>
                  </a:lnTo>
                  <a:lnTo>
                    <a:pt x="2721" y="7115"/>
                  </a:lnTo>
                  <a:lnTo>
                    <a:pt x="2616" y="7220"/>
                  </a:lnTo>
                  <a:lnTo>
                    <a:pt x="2533" y="7199"/>
                  </a:lnTo>
                  <a:lnTo>
                    <a:pt x="2512" y="7220"/>
                  </a:lnTo>
                  <a:lnTo>
                    <a:pt x="2491" y="7366"/>
                  </a:lnTo>
                  <a:lnTo>
                    <a:pt x="2533" y="7429"/>
                  </a:lnTo>
                  <a:lnTo>
                    <a:pt x="2533" y="7533"/>
                  </a:lnTo>
                  <a:lnTo>
                    <a:pt x="2595" y="7575"/>
                  </a:lnTo>
                  <a:lnTo>
                    <a:pt x="2742" y="7533"/>
                  </a:lnTo>
                  <a:lnTo>
                    <a:pt x="2826" y="7575"/>
                  </a:lnTo>
                  <a:lnTo>
                    <a:pt x="2742" y="7575"/>
                  </a:lnTo>
                  <a:lnTo>
                    <a:pt x="2700" y="7617"/>
                  </a:lnTo>
                  <a:lnTo>
                    <a:pt x="2554" y="7701"/>
                  </a:lnTo>
                  <a:lnTo>
                    <a:pt x="2616" y="7952"/>
                  </a:lnTo>
                  <a:lnTo>
                    <a:pt x="2700" y="8015"/>
                  </a:lnTo>
                  <a:lnTo>
                    <a:pt x="2742" y="8203"/>
                  </a:lnTo>
                  <a:lnTo>
                    <a:pt x="2742" y="8349"/>
                  </a:lnTo>
                  <a:lnTo>
                    <a:pt x="2700" y="8475"/>
                  </a:lnTo>
                  <a:lnTo>
                    <a:pt x="2700" y="8580"/>
                  </a:lnTo>
                  <a:lnTo>
                    <a:pt x="2784" y="8642"/>
                  </a:lnTo>
                  <a:lnTo>
                    <a:pt x="2700" y="8684"/>
                  </a:lnTo>
                  <a:lnTo>
                    <a:pt x="2721" y="8873"/>
                  </a:lnTo>
                  <a:lnTo>
                    <a:pt x="2867" y="9186"/>
                  </a:lnTo>
                  <a:lnTo>
                    <a:pt x="2909" y="9291"/>
                  </a:lnTo>
                  <a:lnTo>
                    <a:pt x="2951" y="9375"/>
                  </a:lnTo>
                  <a:lnTo>
                    <a:pt x="2867" y="9396"/>
                  </a:lnTo>
                  <a:lnTo>
                    <a:pt x="2867" y="9521"/>
                  </a:lnTo>
                  <a:lnTo>
                    <a:pt x="3035" y="9730"/>
                  </a:lnTo>
                  <a:lnTo>
                    <a:pt x="2909" y="9730"/>
                  </a:lnTo>
                  <a:lnTo>
                    <a:pt x="3035" y="9919"/>
                  </a:lnTo>
                  <a:lnTo>
                    <a:pt x="3035" y="10086"/>
                  </a:lnTo>
                  <a:lnTo>
                    <a:pt x="3265" y="10546"/>
                  </a:lnTo>
                  <a:lnTo>
                    <a:pt x="3265" y="10860"/>
                  </a:lnTo>
                  <a:lnTo>
                    <a:pt x="3370" y="11132"/>
                  </a:lnTo>
                  <a:lnTo>
                    <a:pt x="3453" y="11174"/>
                  </a:lnTo>
                  <a:lnTo>
                    <a:pt x="3495" y="11342"/>
                  </a:lnTo>
                  <a:lnTo>
                    <a:pt x="3579" y="11383"/>
                  </a:lnTo>
                  <a:lnTo>
                    <a:pt x="3579" y="11467"/>
                  </a:lnTo>
                  <a:lnTo>
                    <a:pt x="3704" y="11697"/>
                  </a:lnTo>
                  <a:lnTo>
                    <a:pt x="3767" y="11718"/>
                  </a:lnTo>
                  <a:lnTo>
                    <a:pt x="3767" y="11781"/>
                  </a:lnTo>
                  <a:lnTo>
                    <a:pt x="3893" y="11969"/>
                  </a:lnTo>
                  <a:lnTo>
                    <a:pt x="3955" y="11969"/>
                  </a:lnTo>
                  <a:lnTo>
                    <a:pt x="3955" y="12178"/>
                  </a:lnTo>
                  <a:lnTo>
                    <a:pt x="3997" y="12241"/>
                  </a:lnTo>
                  <a:lnTo>
                    <a:pt x="4081" y="12388"/>
                  </a:lnTo>
                  <a:lnTo>
                    <a:pt x="4102" y="12555"/>
                  </a:lnTo>
                  <a:lnTo>
                    <a:pt x="4207" y="12827"/>
                  </a:lnTo>
                  <a:lnTo>
                    <a:pt x="4269" y="12932"/>
                  </a:lnTo>
                  <a:lnTo>
                    <a:pt x="4290" y="13162"/>
                  </a:lnTo>
                  <a:lnTo>
                    <a:pt x="4332" y="13225"/>
                  </a:lnTo>
                  <a:lnTo>
                    <a:pt x="4416" y="13371"/>
                  </a:lnTo>
                  <a:lnTo>
                    <a:pt x="4583" y="13539"/>
                  </a:lnTo>
                  <a:lnTo>
                    <a:pt x="4604" y="13539"/>
                  </a:lnTo>
                  <a:lnTo>
                    <a:pt x="4709" y="13685"/>
                  </a:lnTo>
                  <a:lnTo>
                    <a:pt x="4876" y="13894"/>
                  </a:lnTo>
                  <a:lnTo>
                    <a:pt x="4939" y="14083"/>
                  </a:lnTo>
                  <a:lnTo>
                    <a:pt x="5002" y="14229"/>
                  </a:lnTo>
                  <a:lnTo>
                    <a:pt x="5043" y="14271"/>
                  </a:lnTo>
                  <a:lnTo>
                    <a:pt x="5043" y="14375"/>
                  </a:lnTo>
                  <a:lnTo>
                    <a:pt x="5169" y="14606"/>
                  </a:lnTo>
                  <a:lnTo>
                    <a:pt x="5232" y="14815"/>
                  </a:lnTo>
                  <a:lnTo>
                    <a:pt x="5232" y="15045"/>
                  </a:lnTo>
                  <a:lnTo>
                    <a:pt x="5441" y="15484"/>
                  </a:lnTo>
                  <a:lnTo>
                    <a:pt x="5629" y="15673"/>
                  </a:lnTo>
                  <a:lnTo>
                    <a:pt x="5776" y="15798"/>
                  </a:lnTo>
                  <a:lnTo>
                    <a:pt x="5985" y="15840"/>
                  </a:lnTo>
                  <a:lnTo>
                    <a:pt x="6194" y="15673"/>
                  </a:lnTo>
                  <a:lnTo>
                    <a:pt x="6257" y="15547"/>
                  </a:lnTo>
                  <a:lnTo>
                    <a:pt x="6215" y="15484"/>
                  </a:lnTo>
                  <a:lnTo>
                    <a:pt x="6257" y="15464"/>
                  </a:lnTo>
                  <a:lnTo>
                    <a:pt x="6278" y="15422"/>
                  </a:lnTo>
                  <a:lnTo>
                    <a:pt x="6320" y="15317"/>
                  </a:lnTo>
                  <a:lnTo>
                    <a:pt x="6529" y="15212"/>
                  </a:lnTo>
                  <a:lnTo>
                    <a:pt x="6571" y="15212"/>
                  </a:lnTo>
                  <a:lnTo>
                    <a:pt x="6822" y="15129"/>
                  </a:lnTo>
                  <a:lnTo>
                    <a:pt x="6906" y="15150"/>
                  </a:lnTo>
                  <a:lnTo>
                    <a:pt x="6717" y="15045"/>
                  </a:lnTo>
                  <a:lnTo>
                    <a:pt x="6696" y="14961"/>
                  </a:lnTo>
                  <a:lnTo>
                    <a:pt x="6738" y="14919"/>
                  </a:lnTo>
                  <a:lnTo>
                    <a:pt x="6906" y="14710"/>
                  </a:lnTo>
                  <a:lnTo>
                    <a:pt x="6885" y="14647"/>
                  </a:lnTo>
                  <a:lnTo>
                    <a:pt x="6927" y="14543"/>
                  </a:lnTo>
                  <a:lnTo>
                    <a:pt x="7094" y="14522"/>
                  </a:lnTo>
                  <a:lnTo>
                    <a:pt x="7136" y="14543"/>
                  </a:lnTo>
                  <a:lnTo>
                    <a:pt x="7261" y="14522"/>
                  </a:lnTo>
                  <a:lnTo>
                    <a:pt x="7261" y="14375"/>
                  </a:lnTo>
                  <a:lnTo>
                    <a:pt x="7220" y="13894"/>
                  </a:lnTo>
                  <a:lnTo>
                    <a:pt x="7157" y="13811"/>
                  </a:lnTo>
                  <a:lnTo>
                    <a:pt x="7157" y="13580"/>
                  </a:lnTo>
                  <a:lnTo>
                    <a:pt x="7303" y="13329"/>
                  </a:lnTo>
                  <a:lnTo>
                    <a:pt x="7429" y="12953"/>
                  </a:lnTo>
                  <a:lnTo>
                    <a:pt x="7429" y="12660"/>
                  </a:lnTo>
                  <a:lnTo>
                    <a:pt x="7261" y="12618"/>
                  </a:lnTo>
                  <a:lnTo>
                    <a:pt x="7261" y="12178"/>
                  </a:lnTo>
                  <a:lnTo>
                    <a:pt x="7240" y="12011"/>
                  </a:lnTo>
                  <a:lnTo>
                    <a:pt x="7345" y="11906"/>
                  </a:lnTo>
                  <a:lnTo>
                    <a:pt x="7240" y="11614"/>
                  </a:lnTo>
                  <a:lnTo>
                    <a:pt x="7240" y="11404"/>
                  </a:lnTo>
                  <a:lnTo>
                    <a:pt x="7303" y="11300"/>
                  </a:lnTo>
                  <a:lnTo>
                    <a:pt x="7492" y="11132"/>
                  </a:lnTo>
                  <a:lnTo>
                    <a:pt x="7533" y="11132"/>
                  </a:lnTo>
                  <a:lnTo>
                    <a:pt x="7617" y="11195"/>
                  </a:lnTo>
                  <a:lnTo>
                    <a:pt x="7680" y="11237"/>
                  </a:lnTo>
                  <a:lnTo>
                    <a:pt x="7847" y="11028"/>
                  </a:lnTo>
                  <a:lnTo>
                    <a:pt x="7847" y="10881"/>
                  </a:lnTo>
                  <a:lnTo>
                    <a:pt x="7952" y="10818"/>
                  </a:lnTo>
                  <a:lnTo>
                    <a:pt x="8203" y="10839"/>
                  </a:lnTo>
                  <a:lnTo>
                    <a:pt x="8349" y="10756"/>
                  </a:lnTo>
                  <a:lnTo>
                    <a:pt x="8454" y="10609"/>
                  </a:lnTo>
                  <a:lnTo>
                    <a:pt x="8412" y="10463"/>
                  </a:lnTo>
                  <a:lnTo>
                    <a:pt x="8454" y="10358"/>
                  </a:lnTo>
                  <a:lnTo>
                    <a:pt x="8600" y="10212"/>
                  </a:lnTo>
                  <a:lnTo>
                    <a:pt x="8810" y="10149"/>
                  </a:lnTo>
                  <a:lnTo>
                    <a:pt x="8935" y="10023"/>
                  </a:lnTo>
                  <a:lnTo>
                    <a:pt x="9019" y="9877"/>
                  </a:lnTo>
                  <a:lnTo>
                    <a:pt x="9542" y="9479"/>
                  </a:lnTo>
                  <a:lnTo>
                    <a:pt x="9626" y="9186"/>
                  </a:lnTo>
                  <a:lnTo>
                    <a:pt x="10023" y="8852"/>
                  </a:lnTo>
                  <a:lnTo>
                    <a:pt x="9961" y="8831"/>
                  </a:lnTo>
                  <a:lnTo>
                    <a:pt x="9940" y="8852"/>
                  </a:lnTo>
                  <a:lnTo>
                    <a:pt x="9856" y="8893"/>
                  </a:lnTo>
                  <a:lnTo>
                    <a:pt x="9877" y="8747"/>
                  </a:lnTo>
                  <a:lnTo>
                    <a:pt x="9940" y="8747"/>
                  </a:lnTo>
                  <a:lnTo>
                    <a:pt x="10044" y="8663"/>
                  </a:lnTo>
                  <a:lnTo>
                    <a:pt x="10065" y="8663"/>
                  </a:lnTo>
                  <a:lnTo>
                    <a:pt x="10086" y="8684"/>
                  </a:lnTo>
                  <a:lnTo>
                    <a:pt x="10086" y="8747"/>
                  </a:lnTo>
                  <a:lnTo>
                    <a:pt x="10149" y="8789"/>
                  </a:lnTo>
                  <a:lnTo>
                    <a:pt x="10463" y="8621"/>
                  </a:lnTo>
                  <a:lnTo>
                    <a:pt x="10463" y="8559"/>
                  </a:lnTo>
                  <a:lnTo>
                    <a:pt x="10672" y="8412"/>
                  </a:lnTo>
                  <a:lnTo>
                    <a:pt x="10630" y="8329"/>
                  </a:lnTo>
                  <a:lnTo>
                    <a:pt x="10714" y="8329"/>
                  </a:lnTo>
                  <a:lnTo>
                    <a:pt x="10756" y="8224"/>
                  </a:lnTo>
                  <a:lnTo>
                    <a:pt x="10881" y="8119"/>
                  </a:lnTo>
                  <a:lnTo>
                    <a:pt x="10818" y="8098"/>
                  </a:lnTo>
                  <a:lnTo>
                    <a:pt x="10860" y="8057"/>
                  </a:lnTo>
                  <a:lnTo>
                    <a:pt x="10777" y="7931"/>
                  </a:lnTo>
                  <a:lnTo>
                    <a:pt x="10777" y="7847"/>
                  </a:lnTo>
                  <a:lnTo>
                    <a:pt x="10818" y="7743"/>
                  </a:lnTo>
                  <a:lnTo>
                    <a:pt x="10860" y="7680"/>
                  </a:lnTo>
                  <a:lnTo>
                    <a:pt x="10902" y="7617"/>
                  </a:lnTo>
                  <a:lnTo>
                    <a:pt x="11279" y="7492"/>
                  </a:lnTo>
                  <a:lnTo>
                    <a:pt x="11341" y="7387"/>
                  </a:lnTo>
                  <a:lnTo>
                    <a:pt x="11341" y="7303"/>
                  </a:lnTo>
                  <a:lnTo>
                    <a:pt x="11404" y="7220"/>
                  </a:lnTo>
                  <a:lnTo>
                    <a:pt x="11425" y="7178"/>
                  </a:lnTo>
                  <a:lnTo>
                    <a:pt x="11383" y="7115"/>
                  </a:lnTo>
                  <a:lnTo>
                    <a:pt x="11321" y="7115"/>
                  </a:lnTo>
                  <a:lnTo>
                    <a:pt x="11300" y="7073"/>
                  </a:lnTo>
                  <a:lnTo>
                    <a:pt x="11404" y="7073"/>
                  </a:lnTo>
                  <a:lnTo>
                    <a:pt x="11488" y="7157"/>
                  </a:lnTo>
                  <a:lnTo>
                    <a:pt x="11488" y="7261"/>
                  </a:lnTo>
                  <a:lnTo>
                    <a:pt x="11509" y="7387"/>
                  </a:lnTo>
                  <a:lnTo>
                    <a:pt x="11593" y="7408"/>
                  </a:lnTo>
                  <a:lnTo>
                    <a:pt x="11676" y="7408"/>
                  </a:lnTo>
                  <a:lnTo>
                    <a:pt x="11718" y="7366"/>
                  </a:lnTo>
                  <a:lnTo>
                    <a:pt x="11739" y="7387"/>
                  </a:lnTo>
                  <a:lnTo>
                    <a:pt x="11739" y="7324"/>
                  </a:lnTo>
                  <a:lnTo>
                    <a:pt x="11760" y="7282"/>
                  </a:lnTo>
                  <a:lnTo>
                    <a:pt x="11802" y="7324"/>
                  </a:lnTo>
                  <a:lnTo>
                    <a:pt x="11823" y="7492"/>
                  </a:lnTo>
                  <a:lnTo>
                    <a:pt x="11906" y="7513"/>
                  </a:lnTo>
                  <a:lnTo>
                    <a:pt x="11906" y="7429"/>
                  </a:lnTo>
                  <a:lnTo>
                    <a:pt x="11969" y="7533"/>
                  </a:lnTo>
                  <a:lnTo>
                    <a:pt x="12032" y="7429"/>
                  </a:lnTo>
                  <a:lnTo>
                    <a:pt x="11969" y="7303"/>
                  </a:lnTo>
                  <a:lnTo>
                    <a:pt x="12011" y="7303"/>
                  </a:lnTo>
                  <a:lnTo>
                    <a:pt x="11969" y="7115"/>
                  </a:lnTo>
                  <a:lnTo>
                    <a:pt x="11948" y="7010"/>
                  </a:lnTo>
                  <a:lnTo>
                    <a:pt x="11948" y="6864"/>
                  </a:lnTo>
                  <a:lnTo>
                    <a:pt x="11760" y="6634"/>
                  </a:lnTo>
                  <a:lnTo>
                    <a:pt x="11739" y="6445"/>
                  </a:lnTo>
                  <a:lnTo>
                    <a:pt x="11760" y="6341"/>
                  </a:lnTo>
                  <a:lnTo>
                    <a:pt x="11718" y="6215"/>
                  </a:lnTo>
                  <a:lnTo>
                    <a:pt x="11718" y="6027"/>
                  </a:lnTo>
                  <a:lnTo>
                    <a:pt x="11551" y="5839"/>
                  </a:lnTo>
                  <a:lnTo>
                    <a:pt x="11425" y="5797"/>
                  </a:lnTo>
                  <a:lnTo>
                    <a:pt x="11300" y="5629"/>
                  </a:lnTo>
                  <a:lnTo>
                    <a:pt x="11300" y="5399"/>
                  </a:lnTo>
                  <a:lnTo>
                    <a:pt x="11404" y="5378"/>
                  </a:lnTo>
                  <a:lnTo>
                    <a:pt x="11446" y="5211"/>
                  </a:lnTo>
                  <a:lnTo>
                    <a:pt x="11530" y="5169"/>
                  </a:lnTo>
                  <a:lnTo>
                    <a:pt x="11613" y="5190"/>
                  </a:lnTo>
                  <a:lnTo>
                    <a:pt x="11676" y="5127"/>
                  </a:lnTo>
                  <a:lnTo>
                    <a:pt x="11634" y="4981"/>
                  </a:lnTo>
                  <a:lnTo>
                    <a:pt x="11655" y="4918"/>
                  </a:lnTo>
                  <a:lnTo>
                    <a:pt x="11530" y="4897"/>
                  </a:lnTo>
                  <a:lnTo>
                    <a:pt x="11425" y="4960"/>
                  </a:lnTo>
                  <a:lnTo>
                    <a:pt x="11132" y="4855"/>
                  </a:lnTo>
                  <a:lnTo>
                    <a:pt x="11153" y="4709"/>
                  </a:lnTo>
                  <a:lnTo>
                    <a:pt x="11279" y="4583"/>
                  </a:lnTo>
                  <a:lnTo>
                    <a:pt x="11321" y="4437"/>
                  </a:lnTo>
                  <a:lnTo>
                    <a:pt x="11279" y="4374"/>
                  </a:lnTo>
                  <a:lnTo>
                    <a:pt x="11279" y="4290"/>
                  </a:lnTo>
                  <a:lnTo>
                    <a:pt x="11321" y="4290"/>
                  </a:lnTo>
                  <a:lnTo>
                    <a:pt x="11341" y="4228"/>
                  </a:lnTo>
                  <a:lnTo>
                    <a:pt x="11404" y="4269"/>
                  </a:lnTo>
                  <a:lnTo>
                    <a:pt x="11488" y="4374"/>
                  </a:lnTo>
                  <a:lnTo>
                    <a:pt x="11488" y="4437"/>
                  </a:lnTo>
                  <a:lnTo>
                    <a:pt x="11551" y="4541"/>
                  </a:lnTo>
                  <a:lnTo>
                    <a:pt x="11676" y="4562"/>
                  </a:lnTo>
                  <a:lnTo>
                    <a:pt x="11739" y="4541"/>
                  </a:lnTo>
                  <a:lnTo>
                    <a:pt x="11655" y="4479"/>
                  </a:lnTo>
                  <a:lnTo>
                    <a:pt x="11676" y="4395"/>
                  </a:lnTo>
                  <a:lnTo>
                    <a:pt x="11739" y="4395"/>
                  </a:lnTo>
                  <a:lnTo>
                    <a:pt x="11823" y="4479"/>
                  </a:lnTo>
                  <a:lnTo>
                    <a:pt x="11865" y="4541"/>
                  </a:lnTo>
                  <a:lnTo>
                    <a:pt x="11969" y="4583"/>
                  </a:lnTo>
                  <a:lnTo>
                    <a:pt x="12011" y="4541"/>
                  </a:lnTo>
                  <a:lnTo>
                    <a:pt x="12053" y="4541"/>
                  </a:lnTo>
                  <a:lnTo>
                    <a:pt x="12137" y="4667"/>
                  </a:lnTo>
                  <a:lnTo>
                    <a:pt x="12158" y="4792"/>
                  </a:lnTo>
                  <a:lnTo>
                    <a:pt x="12158" y="4876"/>
                  </a:lnTo>
                  <a:lnTo>
                    <a:pt x="12199" y="5002"/>
                  </a:lnTo>
                  <a:lnTo>
                    <a:pt x="12199" y="5085"/>
                  </a:lnTo>
                  <a:lnTo>
                    <a:pt x="12325" y="5127"/>
                  </a:lnTo>
                  <a:lnTo>
                    <a:pt x="12430" y="5106"/>
                  </a:lnTo>
                  <a:lnTo>
                    <a:pt x="12555" y="5169"/>
                  </a:lnTo>
                  <a:lnTo>
                    <a:pt x="12911" y="5169"/>
                  </a:lnTo>
                  <a:lnTo>
                    <a:pt x="13099" y="5190"/>
                  </a:lnTo>
                  <a:lnTo>
                    <a:pt x="13308" y="5169"/>
                  </a:lnTo>
                  <a:lnTo>
                    <a:pt x="13392" y="5169"/>
                  </a:lnTo>
                  <a:lnTo>
                    <a:pt x="13434" y="5190"/>
                  </a:lnTo>
                  <a:lnTo>
                    <a:pt x="13497" y="5169"/>
                  </a:lnTo>
                  <a:lnTo>
                    <a:pt x="13601" y="5274"/>
                  </a:lnTo>
                  <a:lnTo>
                    <a:pt x="13643" y="5295"/>
                  </a:lnTo>
                  <a:lnTo>
                    <a:pt x="13601" y="5420"/>
                  </a:lnTo>
                  <a:lnTo>
                    <a:pt x="13580" y="5546"/>
                  </a:lnTo>
                  <a:lnTo>
                    <a:pt x="13497" y="5755"/>
                  </a:lnTo>
                  <a:lnTo>
                    <a:pt x="13434" y="5797"/>
                  </a:lnTo>
                  <a:lnTo>
                    <a:pt x="13434" y="5860"/>
                  </a:lnTo>
                  <a:lnTo>
                    <a:pt x="13392" y="5922"/>
                  </a:lnTo>
                  <a:lnTo>
                    <a:pt x="13308" y="5922"/>
                  </a:lnTo>
                  <a:lnTo>
                    <a:pt x="13287" y="5860"/>
                  </a:lnTo>
                  <a:lnTo>
                    <a:pt x="13183" y="5943"/>
                  </a:lnTo>
                  <a:lnTo>
                    <a:pt x="13162" y="6027"/>
                  </a:lnTo>
                  <a:lnTo>
                    <a:pt x="13099" y="6048"/>
                  </a:lnTo>
                  <a:lnTo>
                    <a:pt x="13099" y="6132"/>
                  </a:lnTo>
                  <a:lnTo>
                    <a:pt x="13162" y="6278"/>
                  </a:lnTo>
                  <a:lnTo>
                    <a:pt x="13225" y="6341"/>
                  </a:lnTo>
                  <a:lnTo>
                    <a:pt x="13225" y="6383"/>
                  </a:lnTo>
                  <a:lnTo>
                    <a:pt x="13329" y="6487"/>
                  </a:lnTo>
                  <a:lnTo>
                    <a:pt x="13413" y="6592"/>
                  </a:lnTo>
                  <a:lnTo>
                    <a:pt x="13497" y="6592"/>
                  </a:lnTo>
                  <a:lnTo>
                    <a:pt x="13497" y="6529"/>
                  </a:lnTo>
                  <a:lnTo>
                    <a:pt x="13476" y="6466"/>
                  </a:lnTo>
                  <a:lnTo>
                    <a:pt x="13518" y="6383"/>
                  </a:lnTo>
                  <a:lnTo>
                    <a:pt x="13518" y="6341"/>
                  </a:lnTo>
                  <a:lnTo>
                    <a:pt x="13538" y="6278"/>
                  </a:lnTo>
                  <a:lnTo>
                    <a:pt x="13518" y="6236"/>
                  </a:lnTo>
                  <a:lnTo>
                    <a:pt x="13580" y="6173"/>
                  </a:lnTo>
                  <a:lnTo>
                    <a:pt x="13643" y="6236"/>
                  </a:lnTo>
                  <a:lnTo>
                    <a:pt x="13727" y="6236"/>
                  </a:lnTo>
                  <a:lnTo>
                    <a:pt x="13769" y="6278"/>
                  </a:lnTo>
                  <a:lnTo>
                    <a:pt x="13831" y="6362"/>
                  </a:lnTo>
                  <a:lnTo>
                    <a:pt x="13852" y="6529"/>
                  </a:lnTo>
                  <a:lnTo>
                    <a:pt x="13852" y="6655"/>
                  </a:lnTo>
                  <a:lnTo>
                    <a:pt x="13915" y="6738"/>
                  </a:lnTo>
                  <a:lnTo>
                    <a:pt x="13936" y="6969"/>
                  </a:lnTo>
                  <a:lnTo>
                    <a:pt x="13999" y="7115"/>
                  </a:lnTo>
                  <a:lnTo>
                    <a:pt x="14020" y="7199"/>
                  </a:lnTo>
                  <a:lnTo>
                    <a:pt x="14041" y="7261"/>
                  </a:lnTo>
                  <a:lnTo>
                    <a:pt x="14041" y="7303"/>
                  </a:lnTo>
                  <a:lnTo>
                    <a:pt x="14062" y="7366"/>
                  </a:lnTo>
                  <a:lnTo>
                    <a:pt x="14103" y="7387"/>
                  </a:lnTo>
                  <a:lnTo>
                    <a:pt x="14103" y="7303"/>
                  </a:lnTo>
                  <a:lnTo>
                    <a:pt x="14124" y="7199"/>
                  </a:lnTo>
                  <a:lnTo>
                    <a:pt x="14166" y="7220"/>
                  </a:lnTo>
                  <a:lnTo>
                    <a:pt x="14250" y="7199"/>
                  </a:lnTo>
                  <a:lnTo>
                    <a:pt x="14292" y="6989"/>
                  </a:lnTo>
                  <a:lnTo>
                    <a:pt x="14271" y="6885"/>
                  </a:lnTo>
                  <a:lnTo>
                    <a:pt x="14292" y="6759"/>
                  </a:lnTo>
                  <a:lnTo>
                    <a:pt x="14271" y="6592"/>
                  </a:lnTo>
                  <a:lnTo>
                    <a:pt x="14417" y="6592"/>
                  </a:lnTo>
                  <a:lnTo>
                    <a:pt x="14417" y="6383"/>
                  </a:lnTo>
                  <a:lnTo>
                    <a:pt x="14417" y="6257"/>
                  </a:lnTo>
                  <a:lnTo>
                    <a:pt x="14354" y="5964"/>
                  </a:lnTo>
                  <a:lnTo>
                    <a:pt x="14459" y="5964"/>
                  </a:lnTo>
                  <a:lnTo>
                    <a:pt x="14564" y="6006"/>
                  </a:lnTo>
                  <a:lnTo>
                    <a:pt x="14731" y="6006"/>
                  </a:lnTo>
                  <a:lnTo>
                    <a:pt x="14794" y="5797"/>
                  </a:lnTo>
                  <a:lnTo>
                    <a:pt x="14857" y="5546"/>
                  </a:lnTo>
                  <a:lnTo>
                    <a:pt x="14982" y="5232"/>
                  </a:lnTo>
                  <a:lnTo>
                    <a:pt x="14857" y="5190"/>
                  </a:lnTo>
                  <a:lnTo>
                    <a:pt x="14857" y="5085"/>
                  </a:lnTo>
                  <a:lnTo>
                    <a:pt x="15003" y="4813"/>
                  </a:lnTo>
                  <a:lnTo>
                    <a:pt x="15087" y="4583"/>
                  </a:lnTo>
                  <a:lnTo>
                    <a:pt x="15045" y="4541"/>
                  </a:lnTo>
                  <a:lnTo>
                    <a:pt x="15066" y="4374"/>
                  </a:lnTo>
                  <a:lnTo>
                    <a:pt x="15254" y="4081"/>
                  </a:lnTo>
                  <a:lnTo>
                    <a:pt x="15380" y="4039"/>
                  </a:lnTo>
                  <a:lnTo>
                    <a:pt x="15505" y="3872"/>
                  </a:lnTo>
                  <a:lnTo>
                    <a:pt x="15568" y="3725"/>
                  </a:lnTo>
                  <a:lnTo>
                    <a:pt x="15777" y="3663"/>
                  </a:lnTo>
                  <a:lnTo>
                    <a:pt x="15924" y="3558"/>
                  </a:lnTo>
                  <a:lnTo>
                    <a:pt x="16007" y="3642"/>
                  </a:lnTo>
                  <a:lnTo>
                    <a:pt x="16133" y="3704"/>
                  </a:lnTo>
                  <a:lnTo>
                    <a:pt x="16112" y="3600"/>
                  </a:lnTo>
                  <a:lnTo>
                    <a:pt x="16112" y="3432"/>
                  </a:lnTo>
                  <a:lnTo>
                    <a:pt x="16217" y="3328"/>
                  </a:lnTo>
                  <a:lnTo>
                    <a:pt x="16196" y="3244"/>
                  </a:lnTo>
                  <a:lnTo>
                    <a:pt x="16154" y="3223"/>
                  </a:lnTo>
                  <a:lnTo>
                    <a:pt x="16091" y="3119"/>
                  </a:lnTo>
                  <a:lnTo>
                    <a:pt x="15987" y="3077"/>
                  </a:lnTo>
                  <a:lnTo>
                    <a:pt x="15903" y="3119"/>
                  </a:lnTo>
                  <a:lnTo>
                    <a:pt x="15777" y="3098"/>
                  </a:lnTo>
                  <a:lnTo>
                    <a:pt x="15735" y="2993"/>
                  </a:lnTo>
                  <a:lnTo>
                    <a:pt x="15840" y="2888"/>
                  </a:lnTo>
                  <a:lnTo>
                    <a:pt x="15840" y="2805"/>
                  </a:lnTo>
                  <a:lnTo>
                    <a:pt x="15777" y="2700"/>
                  </a:lnTo>
                  <a:lnTo>
                    <a:pt x="15735" y="2616"/>
                  </a:lnTo>
                  <a:lnTo>
                    <a:pt x="15673" y="2658"/>
                  </a:lnTo>
                  <a:lnTo>
                    <a:pt x="15589" y="2658"/>
                  </a:lnTo>
                  <a:lnTo>
                    <a:pt x="15526" y="2575"/>
                  </a:lnTo>
                  <a:lnTo>
                    <a:pt x="15610" y="2407"/>
                  </a:lnTo>
                  <a:lnTo>
                    <a:pt x="15589" y="2365"/>
                  </a:lnTo>
                  <a:lnTo>
                    <a:pt x="15505" y="2365"/>
                  </a:lnTo>
                  <a:lnTo>
                    <a:pt x="15463" y="2282"/>
                  </a:lnTo>
                  <a:lnTo>
                    <a:pt x="15380" y="2261"/>
                  </a:lnTo>
                  <a:lnTo>
                    <a:pt x="15108" y="2407"/>
                  </a:lnTo>
                  <a:lnTo>
                    <a:pt x="15150" y="2512"/>
                  </a:lnTo>
                  <a:lnTo>
                    <a:pt x="15066" y="2575"/>
                  </a:lnTo>
                  <a:lnTo>
                    <a:pt x="14857" y="2491"/>
                  </a:lnTo>
                  <a:lnTo>
                    <a:pt x="14689" y="2554"/>
                  </a:lnTo>
                  <a:lnTo>
                    <a:pt x="14585" y="2386"/>
                  </a:lnTo>
                  <a:lnTo>
                    <a:pt x="14459" y="2491"/>
                  </a:lnTo>
                  <a:lnTo>
                    <a:pt x="14375" y="2491"/>
                  </a:lnTo>
                  <a:lnTo>
                    <a:pt x="14375" y="2616"/>
                  </a:lnTo>
                  <a:lnTo>
                    <a:pt x="14271" y="2784"/>
                  </a:lnTo>
                  <a:lnTo>
                    <a:pt x="14041" y="2826"/>
                  </a:lnTo>
                  <a:lnTo>
                    <a:pt x="13936" y="2867"/>
                  </a:lnTo>
                  <a:lnTo>
                    <a:pt x="13831" y="2972"/>
                  </a:lnTo>
                  <a:lnTo>
                    <a:pt x="13769" y="3098"/>
                  </a:lnTo>
                  <a:lnTo>
                    <a:pt x="13685" y="3119"/>
                  </a:lnTo>
                  <a:lnTo>
                    <a:pt x="13685" y="3202"/>
                  </a:lnTo>
                  <a:lnTo>
                    <a:pt x="13580" y="3181"/>
                  </a:lnTo>
                  <a:lnTo>
                    <a:pt x="13497" y="3223"/>
                  </a:lnTo>
                  <a:lnTo>
                    <a:pt x="13434" y="3391"/>
                  </a:lnTo>
                  <a:lnTo>
                    <a:pt x="13329" y="3391"/>
                  </a:lnTo>
                  <a:lnTo>
                    <a:pt x="13120" y="3432"/>
                  </a:lnTo>
                  <a:lnTo>
                    <a:pt x="13057" y="3432"/>
                  </a:lnTo>
                  <a:lnTo>
                    <a:pt x="13015" y="3600"/>
                  </a:lnTo>
                  <a:lnTo>
                    <a:pt x="13015" y="3704"/>
                  </a:lnTo>
                  <a:lnTo>
                    <a:pt x="13204" y="3767"/>
                  </a:lnTo>
                  <a:lnTo>
                    <a:pt x="13204" y="3935"/>
                  </a:lnTo>
                  <a:lnTo>
                    <a:pt x="13204" y="4039"/>
                  </a:lnTo>
                  <a:lnTo>
                    <a:pt x="12974" y="4123"/>
                  </a:lnTo>
                  <a:lnTo>
                    <a:pt x="12806" y="4081"/>
                  </a:lnTo>
                  <a:lnTo>
                    <a:pt x="12597" y="4144"/>
                  </a:lnTo>
                  <a:lnTo>
                    <a:pt x="12492" y="4081"/>
                  </a:lnTo>
                  <a:lnTo>
                    <a:pt x="12367" y="4123"/>
                  </a:lnTo>
                  <a:lnTo>
                    <a:pt x="12262" y="4248"/>
                  </a:lnTo>
                  <a:lnTo>
                    <a:pt x="12116" y="4248"/>
                  </a:lnTo>
                  <a:lnTo>
                    <a:pt x="11823" y="4081"/>
                  </a:lnTo>
                  <a:lnTo>
                    <a:pt x="11739" y="4144"/>
                  </a:lnTo>
                  <a:lnTo>
                    <a:pt x="11530" y="4123"/>
                  </a:lnTo>
                  <a:lnTo>
                    <a:pt x="11425" y="3935"/>
                  </a:lnTo>
                  <a:lnTo>
                    <a:pt x="11488" y="3830"/>
                  </a:lnTo>
                  <a:lnTo>
                    <a:pt x="11488" y="3704"/>
                  </a:lnTo>
                  <a:lnTo>
                    <a:pt x="11383" y="3621"/>
                  </a:lnTo>
                  <a:lnTo>
                    <a:pt x="11341" y="3453"/>
                  </a:lnTo>
                  <a:lnTo>
                    <a:pt x="11300" y="3349"/>
                  </a:lnTo>
                  <a:lnTo>
                    <a:pt x="11153" y="3349"/>
                  </a:lnTo>
                  <a:lnTo>
                    <a:pt x="11069" y="3453"/>
                  </a:lnTo>
                  <a:lnTo>
                    <a:pt x="11028" y="3453"/>
                  </a:lnTo>
                  <a:lnTo>
                    <a:pt x="11090" y="3600"/>
                  </a:lnTo>
                  <a:lnTo>
                    <a:pt x="11028" y="3851"/>
                  </a:lnTo>
                  <a:lnTo>
                    <a:pt x="11132" y="4081"/>
                  </a:lnTo>
                  <a:lnTo>
                    <a:pt x="11090" y="4353"/>
                  </a:lnTo>
                  <a:lnTo>
                    <a:pt x="10756" y="4437"/>
                  </a:lnTo>
                  <a:lnTo>
                    <a:pt x="10505" y="4290"/>
                  </a:lnTo>
                  <a:lnTo>
                    <a:pt x="10400" y="4374"/>
                  </a:lnTo>
                  <a:lnTo>
                    <a:pt x="9919" y="4186"/>
                  </a:lnTo>
                  <a:lnTo>
                    <a:pt x="9709" y="4186"/>
                  </a:lnTo>
                  <a:lnTo>
                    <a:pt x="9584" y="4248"/>
                  </a:lnTo>
                  <a:lnTo>
                    <a:pt x="9291" y="4165"/>
                  </a:lnTo>
                  <a:lnTo>
                    <a:pt x="9124" y="4039"/>
                  </a:lnTo>
                  <a:lnTo>
                    <a:pt x="9103" y="3872"/>
                  </a:lnTo>
                  <a:lnTo>
                    <a:pt x="8810" y="3830"/>
                  </a:lnTo>
                  <a:lnTo>
                    <a:pt x="8517" y="3914"/>
                  </a:lnTo>
                  <a:lnTo>
                    <a:pt x="8412" y="3830"/>
                  </a:lnTo>
                  <a:lnTo>
                    <a:pt x="8140" y="3830"/>
                  </a:lnTo>
                  <a:lnTo>
                    <a:pt x="7952" y="3725"/>
                  </a:lnTo>
                  <a:lnTo>
                    <a:pt x="7784" y="3725"/>
                  </a:lnTo>
                  <a:lnTo>
                    <a:pt x="7680" y="3642"/>
                  </a:lnTo>
                  <a:lnTo>
                    <a:pt x="7450" y="3600"/>
                  </a:lnTo>
                  <a:lnTo>
                    <a:pt x="7261" y="3391"/>
                  </a:lnTo>
                  <a:lnTo>
                    <a:pt x="7010" y="3202"/>
                  </a:lnTo>
                  <a:lnTo>
                    <a:pt x="6801" y="3139"/>
                  </a:lnTo>
                  <a:lnTo>
                    <a:pt x="6717" y="3077"/>
                  </a:lnTo>
                  <a:lnTo>
                    <a:pt x="6613" y="3077"/>
                  </a:lnTo>
                  <a:lnTo>
                    <a:pt x="6508" y="2993"/>
                  </a:lnTo>
                  <a:lnTo>
                    <a:pt x="6383" y="2972"/>
                  </a:lnTo>
                  <a:lnTo>
                    <a:pt x="6362" y="2826"/>
                  </a:lnTo>
                  <a:lnTo>
                    <a:pt x="6487" y="2616"/>
                  </a:lnTo>
                  <a:lnTo>
                    <a:pt x="6487" y="2449"/>
                  </a:lnTo>
                  <a:lnTo>
                    <a:pt x="6571" y="2135"/>
                  </a:lnTo>
                  <a:lnTo>
                    <a:pt x="6571" y="1926"/>
                  </a:lnTo>
                  <a:lnTo>
                    <a:pt x="6529" y="1947"/>
                  </a:lnTo>
                  <a:lnTo>
                    <a:pt x="6508" y="1842"/>
                  </a:lnTo>
                  <a:lnTo>
                    <a:pt x="6404" y="1842"/>
                  </a:lnTo>
                  <a:lnTo>
                    <a:pt x="6320" y="1675"/>
                  </a:lnTo>
                  <a:lnTo>
                    <a:pt x="6257" y="1654"/>
                  </a:lnTo>
                  <a:lnTo>
                    <a:pt x="6152" y="1549"/>
                  </a:lnTo>
                  <a:lnTo>
                    <a:pt x="6006" y="1528"/>
                  </a:lnTo>
                  <a:lnTo>
                    <a:pt x="5964" y="1445"/>
                  </a:lnTo>
                  <a:lnTo>
                    <a:pt x="5839" y="1445"/>
                  </a:lnTo>
                  <a:lnTo>
                    <a:pt x="5755" y="1549"/>
                  </a:lnTo>
                  <a:lnTo>
                    <a:pt x="5629" y="1507"/>
                  </a:lnTo>
                  <a:lnTo>
                    <a:pt x="5587" y="1361"/>
                  </a:lnTo>
                  <a:lnTo>
                    <a:pt x="5546" y="1361"/>
                  </a:lnTo>
                  <a:lnTo>
                    <a:pt x="5546" y="1256"/>
                  </a:lnTo>
                  <a:lnTo>
                    <a:pt x="5462" y="1152"/>
                  </a:lnTo>
                  <a:lnTo>
                    <a:pt x="5399" y="1131"/>
                  </a:lnTo>
                  <a:lnTo>
                    <a:pt x="5441" y="1047"/>
                  </a:lnTo>
                  <a:lnTo>
                    <a:pt x="5378" y="943"/>
                  </a:lnTo>
                  <a:lnTo>
                    <a:pt x="5399" y="712"/>
                  </a:lnTo>
                  <a:lnTo>
                    <a:pt x="5253" y="629"/>
                  </a:lnTo>
                  <a:lnTo>
                    <a:pt x="5232" y="566"/>
                  </a:lnTo>
                  <a:lnTo>
                    <a:pt x="5211" y="482"/>
                  </a:lnTo>
                  <a:lnTo>
                    <a:pt x="4960" y="357"/>
                  </a:lnTo>
                  <a:lnTo>
                    <a:pt x="4813" y="357"/>
                  </a:lnTo>
                  <a:lnTo>
                    <a:pt x="4751" y="189"/>
                  </a:lnTo>
                  <a:lnTo>
                    <a:pt x="4604" y="106"/>
                  </a:lnTo>
                  <a:lnTo>
                    <a:pt x="4437" y="210"/>
                  </a:lnTo>
                  <a:lnTo>
                    <a:pt x="41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76"/>
            <p:cNvSpPr/>
            <p:nvPr/>
          </p:nvSpPr>
          <p:spPr>
            <a:xfrm>
              <a:off x="4286244" y="2933329"/>
              <a:ext cx="56823" cy="29034"/>
            </a:xfrm>
            <a:custGeom>
              <a:avLst/>
              <a:gdLst/>
              <a:ahLst/>
              <a:cxnLst/>
              <a:rect l="l" t="t" r="r" b="b"/>
              <a:pathLst>
                <a:path w="4772" h="2553" extrusionOk="0">
                  <a:moveTo>
                    <a:pt x="231" y="0"/>
                  </a:moveTo>
                  <a:lnTo>
                    <a:pt x="210" y="42"/>
                  </a:lnTo>
                  <a:lnTo>
                    <a:pt x="210" y="251"/>
                  </a:lnTo>
                  <a:lnTo>
                    <a:pt x="126" y="565"/>
                  </a:lnTo>
                  <a:lnTo>
                    <a:pt x="126" y="732"/>
                  </a:lnTo>
                  <a:lnTo>
                    <a:pt x="1" y="942"/>
                  </a:lnTo>
                  <a:lnTo>
                    <a:pt x="22" y="1088"/>
                  </a:lnTo>
                  <a:lnTo>
                    <a:pt x="147" y="1109"/>
                  </a:lnTo>
                  <a:lnTo>
                    <a:pt x="252" y="1193"/>
                  </a:lnTo>
                  <a:lnTo>
                    <a:pt x="356" y="1193"/>
                  </a:lnTo>
                  <a:lnTo>
                    <a:pt x="440" y="1255"/>
                  </a:lnTo>
                  <a:lnTo>
                    <a:pt x="649" y="1318"/>
                  </a:lnTo>
                  <a:lnTo>
                    <a:pt x="900" y="1507"/>
                  </a:lnTo>
                  <a:lnTo>
                    <a:pt x="1089" y="1716"/>
                  </a:lnTo>
                  <a:lnTo>
                    <a:pt x="1319" y="1758"/>
                  </a:lnTo>
                  <a:lnTo>
                    <a:pt x="1423" y="1841"/>
                  </a:lnTo>
                  <a:lnTo>
                    <a:pt x="1591" y="1841"/>
                  </a:lnTo>
                  <a:lnTo>
                    <a:pt x="1779" y="1946"/>
                  </a:lnTo>
                  <a:lnTo>
                    <a:pt x="2051" y="1946"/>
                  </a:lnTo>
                  <a:lnTo>
                    <a:pt x="2156" y="2030"/>
                  </a:lnTo>
                  <a:lnTo>
                    <a:pt x="2449" y="1946"/>
                  </a:lnTo>
                  <a:lnTo>
                    <a:pt x="2742" y="1988"/>
                  </a:lnTo>
                  <a:lnTo>
                    <a:pt x="2763" y="2155"/>
                  </a:lnTo>
                  <a:lnTo>
                    <a:pt x="2930" y="2281"/>
                  </a:lnTo>
                  <a:lnTo>
                    <a:pt x="3223" y="2364"/>
                  </a:lnTo>
                  <a:lnTo>
                    <a:pt x="3348" y="2302"/>
                  </a:lnTo>
                  <a:lnTo>
                    <a:pt x="3558" y="2302"/>
                  </a:lnTo>
                  <a:lnTo>
                    <a:pt x="4039" y="2490"/>
                  </a:lnTo>
                  <a:lnTo>
                    <a:pt x="4144" y="2406"/>
                  </a:lnTo>
                  <a:lnTo>
                    <a:pt x="4395" y="2553"/>
                  </a:lnTo>
                  <a:lnTo>
                    <a:pt x="4729" y="2469"/>
                  </a:lnTo>
                  <a:lnTo>
                    <a:pt x="4771" y="2197"/>
                  </a:lnTo>
                  <a:lnTo>
                    <a:pt x="4667" y="1967"/>
                  </a:lnTo>
                  <a:lnTo>
                    <a:pt x="4729" y="1716"/>
                  </a:lnTo>
                  <a:lnTo>
                    <a:pt x="4667" y="1569"/>
                  </a:lnTo>
                  <a:lnTo>
                    <a:pt x="4562" y="1569"/>
                  </a:lnTo>
                  <a:lnTo>
                    <a:pt x="4416" y="1632"/>
                  </a:lnTo>
                  <a:lnTo>
                    <a:pt x="4353" y="1611"/>
                  </a:lnTo>
                  <a:lnTo>
                    <a:pt x="4206" y="1653"/>
                  </a:lnTo>
                  <a:lnTo>
                    <a:pt x="4123" y="1632"/>
                  </a:lnTo>
                  <a:lnTo>
                    <a:pt x="3997" y="1465"/>
                  </a:lnTo>
                  <a:lnTo>
                    <a:pt x="3830" y="1402"/>
                  </a:lnTo>
                  <a:lnTo>
                    <a:pt x="3788" y="1255"/>
                  </a:lnTo>
                  <a:lnTo>
                    <a:pt x="3662" y="1193"/>
                  </a:lnTo>
                  <a:lnTo>
                    <a:pt x="3453" y="1193"/>
                  </a:lnTo>
                  <a:lnTo>
                    <a:pt x="3348" y="1297"/>
                  </a:lnTo>
                  <a:lnTo>
                    <a:pt x="3202" y="1318"/>
                  </a:lnTo>
                  <a:lnTo>
                    <a:pt x="3139" y="1402"/>
                  </a:lnTo>
                  <a:lnTo>
                    <a:pt x="2972" y="1318"/>
                  </a:lnTo>
                  <a:lnTo>
                    <a:pt x="2867" y="1339"/>
                  </a:lnTo>
                  <a:lnTo>
                    <a:pt x="2825" y="1193"/>
                  </a:lnTo>
                  <a:lnTo>
                    <a:pt x="2846" y="942"/>
                  </a:lnTo>
                  <a:lnTo>
                    <a:pt x="2700" y="942"/>
                  </a:lnTo>
                  <a:lnTo>
                    <a:pt x="2532" y="1004"/>
                  </a:lnTo>
                  <a:lnTo>
                    <a:pt x="2365" y="879"/>
                  </a:lnTo>
                  <a:lnTo>
                    <a:pt x="2365" y="711"/>
                  </a:lnTo>
                  <a:lnTo>
                    <a:pt x="2239" y="628"/>
                  </a:lnTo>
                  <a:lnTo>
                    <a:pt x="2114" y="628"/>
                  </a:lnTo>
                  <a:lnTo>
                    <a:pt x="2093" y="586"/>
                  </a:lnTo>
                  <a:lnTo>
                    <a:pt x="2009" y="628"/>
                  </a:lnTo>
                  <a:lnTo>
                    <a:pt x="2009" y="816"/>
                  </a:lnTo>
                  <a:lnTo>
                    <a:pt x="1947" y="837"/>
                  </a:lnTo>
                  <a:lnTo>
                    <a:pt x="1905" y="711"/>
                  </a:lnTo>
                  <a:lnTo>
                    <a:pt x="1800" y="586"/>
                  </a:lnTo>
                  <a:lnTo>
                    <a:pt x="1737" y="523"/>
                  </a:lnTo>
                  <a:lnTo>
                    <a:pt x="1612" y="460"/>
                  </a:lnTo>
                  <a:lnTo>
                    <a:pt x="1486" y="460"/>
                  </a:lnTo>
                  <a:lnTo>
                    <a:pt x="1319" y="272"/>
                  </a:lnTo>
                  <a:lnTo>
                    <a:pt x="1214" y="209"/>
                  </a:lnTo>
                  <a:lnTo>
                    <a:pt x="1089" y="209"/>
                  </a:lnTo>
                  <a:lnTo>
                    <a:pt x="1047" y="147"/>
                  </a:lnTo>
                  <a:lnTo>
                    <a:pt x="838" y="63"/>
                  </a:lnTo>
                  <a:lnTo>
                    <a:pt x="670" y="84"/>
                  </a:lnTo>
                  <a:lnTo>
                    <a:pt x="607" y="188"/>
                  </a:lnTo>
                  <a:lnTo>
                    <a:pt x="545" y="167"/>
                  </a:lnTo>
                  <a:lnTo>
                    <a:pt x="440" y="167"/>
                  </a:lnTo>
                  <a:lnTo>
                    <a:pt x="377" y="84"/>
                  </a:lnTo>
                  <a:lnTo>
                    <a:pt x="23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76"/>
            <p:cNvSpPr/>
            <p:nvPr/>
          </p:nvSpPr>
          <p:spPr>
            <a:xfrm>
              <a:off x="4155440" y="2884541"/>
              <a:ext cx="95439" cy="100431"/>
            </a:xfrm>
            <a:custGeom>
              <a:avLst/>
              <a:gdLst/>
              <a:ahLst/>
              <a:cxnLst/>
              <a:rect l="l" t="t" r="r" b="b"/>
              <a:pathLst>
                <a:path w="8015" h="8831" extrusionOk="0">
                  <a:moveTo>
                    <a:pt x="5901" y="1"/>
                  </a:moveTo>
                  <a:lnTo>
                    <a:pt x="5713" y="105"/>
                  </a:lnTo>
                  <a:lnTo>
                    <a:pt x="5587" y="252"/>
                  </a:lnTo>
                  <a:lnTo>
                    <a:pt x="5441" y="252"/>
                  </a:lnTo>
                  <a:lnTo>
                    <a:pt x="5315" y="377"/>
                  </a:lnTo>
                  <a:lnTo>
                    <a:pt x="5232" y="482"/>
                  </a:lnTo>
                  <a:lnTo>
                    <a:pt x="5462" y="838"/>
                  </a:lnTo>
                  <a:lnTo>
                    <a:pt x="5483" y="1110"/>
                  </a:lnTo>
                  <a:lnTo>
                    <a:pt x="5232" y="1444"/>
                  </a:lnTo>
                  <a:lnTo>
                    <a:pt x="5357" y="1570"/>
                  </a:lnTo>
                  <a:lnTo>
                    <a:pt x="5357" y="1737"/>
                  </a:lnTo>
                  <a:lnTo>
                    <a:pt x="5190" y="1968"/>
                  </a:lnTo>
                  <a:lnTo>
                    <a:pt x="4981" y="1968"/>
                  </a:lnTo>
                  <a:lnTo>
                    <a:pt x="4771" y="1884"/>
                  </a:lnTo>
                  <a:lnTo>
                    <a:pt x="4646" y="1968"/>
                  </a:lnTo>
                  <a:lnTo>
                    <a:pt x="4709" y="2135"/>
                  </a:lnTo>
                  <a:lnTo>
                    <a:pt x="4834" y="2198"/>
                  </a:lnTo>
                  <a:lnTo>
                    <a:pt x="4876" y="2365"/>
                  </a:lnTo>
                  <a:lnTo>
                    <a:pt x="4855" y="2449"/>
                  </a:lnTo>
                  <a:lnTo>
                    <a:pt x="4730" y="2512"/>
                  </a:lnTo>
                  <a:lnTo>
                    <a:pt x="4604" y="2553"/>
                  </a:lnTo>
                  <a:lnTo>
                    <a:pt x="4562" y="2616"/>
                  </a:lnTo>
                  <a:lnTo>
                    <a:pt x="4541" y="2825"/>
                  </a:lnTo>
                  <a:lnTo>
                    <a:pt x="4499" y="2972"/>
                  </a:lnTo>
                  <a:lnTo>
                    <a:pt x="4499" y="3035"/>
                  </a:lnTo>
                  <a:lnTo>
                    <a:pt x="4457" y="3097"/>
                  </a:lnTo>
                  <a:lnTo>
                    <a:pt x="4499" y="3328"/>
                  </a:lnTo>
                  <a:lnTo>
                    <a:pt x="4395" y="3537"/>
                  </a:lnTo>
                  <a:lnTo>
                    <a:pt x="4248" y="3390"/>
                  </a:lnTo>
                  <a:lnTo>
                    <a:pt x="4206" y="3390"/>
                  </a:lnTo>
                  <a:lnTo>
                    <a:pt x="4185" y="3453"/>
                  </a:lnTo>
                  <a:lnTo>
                    <a:pt x="4039" y="3453"/>
                  </a:lnTo>
                  <a:lnTo>
                    <a:pt x="3997" y="3411"/>
                  </a:lnTo>
                  <a:lnTo>
                    <a:pt x="3830" y="3432"/>
                  </a:lnTo>
                  <a:lnTo>
                    <a:pt x="3809" y="3495"/>
                  </a:lnTo>
                  <a:lnTo>
                    <a:pt x="3600" y="3662"/>
                  </a:lnTo>
                  <a:lnTo>
                    <a:pt x="3683" y="3704"/>
                  </a:lnTo>
                  <a:lnTo>
                    <a:pt x="3621" y="3767"/>
                  </a:lnTo>
                  <a:lnTo>
                    <a:pt x="3411" y="3872"/>
                  </a:lnTo>
                  <a:lnTo>
                    <a:pt x="3349" y="3830"/>
                  </a:lnTo>
                  <a:lnTo>
                    <a:pt x="3202" y="3851"/>
                  </a:lnTo>
                  <a:lnTo>
                    <a:pt x="3160" y="3934"/>
                  </a:lnTo>
                  <a:lnTo>
                    <a:pt x="3139" y="4039"/>
                  </a:lnTo>
                  <a:lnTo>
                    <a:pt x="3035" y="4060"/>
                  </a:lnTo>
                  <a:lnTo>
                    <a:pt x="2951" y="4165"/>
                  </a:lnTo>
                  <a:lnTo>
                    <a:pt x="2951" y="4332"/>
                  </a:lnTo>
                  <a:lnTo>
                    <a:pt x="2993" y="4499"/>
                  </a:lnTo>
                  <a:lnTo>
                    <a:pt x="2993" y="4646"/>
                  </a:lnTo>
                  <a:lnTo>
                    <a:pt x="3035" y="4750"/>
                  </a:lnTo>
                  <a:lnTo>
                    <a:pt x="3035" y="4855"/>
                  </a:lnTo>
                  <a:lnTo>
                    <a:pt x="2784" y="4960"/>
                  </a:lnTo>
                  <a:lnTo>
                    <a:pt x="2574" y="4960"/>
                  </a:lnTo>
                  <a:lnTo>
                    <a:pt x="2407" y="4981"/>
                  </a:lnTo>
                  <a:lnTo>
                    <a:pt x="2093" y="4981"/>
                  </a:lnTo>
                  <a:lnTo>
                    <a:pt x="1905" y="5022"/>
                  </a:lnTo>
                  <a:lnTo>
                    <a:pt x="1821" y="5106"/>
                  </a:lnTo>
                  <a:lnTo>
                    <a:pt x="1633" y="5085"/>
                  </a:lnTo>
                  <a:lnTo>
                    <a:pt x="1465" y="5127"/>
                  </a:lnTo>
                  <a:lnTo>
                    <a:pt x="775" y="5169"/>
                  </a:lnTo>
                  <a:lnTo>
                    <a:pt x="1" y="4918"/>
                  </a:lnTo>
                  <a:lnTo>
                    <a:pt x="273" y="5336"/>
                  </a:lnTo>
                  <a:lnTo>
                    <a:pt x="356" y="5483"/>
                  </a:lnTo>
                  <a:lnTo>
                    <a:pt x="524" y="5629"/>
                  </a:lnTo>
                  <a:lnTo>
                    <a:pt x="649" y="5713"/>
                  </a:lnTo>
                  <a:lnTo>
                    <a:pt x="691" y="5755"/>
                  </a:lnTo>
                  <a:lnTo>
                    <a:pt x="880" y="5797"/>
                  </a:lnTo>
                  <a:lnTo>
                    <a:pt x="984" y="5818"/>
                  </a:lnTo>
                  <a:lnTo>
                    <a:pt x="1005" y="5901"/>
                  </a:lnTo>
                  <a:lnTo>
                    <a:pt x="1172" y="5901"/>
                  </a:lnTo>
                  <a:lnTo>
                    <a:pt x="1172" y="6110"/>
                  </a:lnTo>
                  <a:lnTo>
                    <a:pt x="1214" y="6236"/>
                  </a:lnTo>
                  <a:lnTo>
                    <a:pt x="1214" y="6382"/>
                  </a:lnTo>
                  <a:lnTo>
                    <a:pt x="1256" y="6487"/>
                  </a:lnTo>
                  <a:lnTo>
                    <a:pt x="1403" y="6466"/>
                  </a:lnTo>
                  <a:lnTo>
                    <a:pt x="1528" y="6571"/>
                  </a:lnTo>
                  <a:lnTo>
                    <a:pt x="1570" y="6801"/>
                  </a:lnTo>
                  <a:lnTo>
                    <a:pt x="1486" y="6885"/>
                  </a:lnTo>
                  <a:lnTo>
                    <a:pt x="1319" y="6843"/>
                  </a:lnTo>
                  <a:lnTo>
                    <a:pt x="1068" y="6906"/>
                  </a:lnTo>
                  <a:lnTo>
                    <a:pt x="984" y="6968"/>
                  </a:lnTo>
                  <a:lnTo>
                    <a:pt x="838" y="7052"/>
                  </a:lnTo>
                  <a:lnTo>
                    <a:pt x="754" y="7157"/>
                  </a:lnTo>
                  <a:lnTo>
                    <a:pt x="796" y="7261"/>
                  </a:lnTo>
                  <a:lnTo>
                    <a:pt x="691" y="7387"/>
                  </a:lnTo>
                  <a:lnTo>
                    <a:pt x="754" y="7512"/>
                  </a:lnTo>
                  <a:lnTo>
                    <a:pt x="733" y="7722"/>
                  </a:lnTo>
                  <a:lnTo>
                    <a:pt x="733" y="7805"/>
                  </a:lnTo>
                  <a:lnTo>
                    <a:pt x="796" y="7805"/>
                  </a:lnTo>
                  <a:lnTo>
                    <a:pt x="796" y="7889"/>
                  </a:lnTo>
                  <a:lnTo>
                    <a:pt x="859" y="7910"/>
                  </a:lnTo>
                  <a:lnTo>
                    <a:pt x="1005" y="7805"/>
                  </a:lnTo>
                  <a:lnTo>
                    <a:pt x="1131" y="7805"/>
                  </a:lnTo>
                  <a:lnTo>
                    <a:pt x="1172" y="7847"/>
                  </a:lnTo>
                  <a:lnTo>
                    <a:pt x="1193" y="7826"/>
                  </a:lnTo>
                  <a:lnTo>
                    <a:pt x="1298" y="7784"/>
                  </a:lnTo>
                  <a:lnTo>
                    <a:pt x="1403" y="7784"/>
                  </a:lnTo>
                  <a:lnTo>
                    <a:pt x="1465" y="7805"/>
                  </a:lnTo>
                  <a:lnTo>
                    <a:pt x="1570" y="7784"/>
                  </a:lnTo>
                  <a:lnTo>
                    <a:pt x="1696" y="7784"/>
                  </a:lnTo>
                  <a:lnTo>
                    <a:pt x="1717" y="7722"/>
                  </a:lnTo>
                  <a:lnTo>
                    <a:pt x="1779" y="7638"/>
                  </a:lnTo>
                  <a:lnTo>
                    <a:pt x="1884" y="7722"/>
                  </a:lnTo>
                  <a:lnTo>
                    <a:pt x="1947" y="7722"/>
                  </a:lnTo>
                  <a:lnTo>
                    <a:pt x="1989" y="7701"/>
                  </a:lnTo>
                  <a:lnTo>
                    <a:pt x="2030" y="7701"/>
                  </a:lnTo>
                  <a:lnTo>
                    <a:pt x="2051" y="7784"/>
                  </a:lnTo>
                  <a:lnTo>
                    <a:pt x="2156" y="7784"/>
                  </a:lnTo>
                  <a:lnTo>
                    <a:pt x="2240" y="7826"/>
                  </a:lnTo>
                  <a:lnTo>
                    <a:pt x="2323" y="7826"/>
                  </a:lnTo>
                  <a:lnTo>
                    <a:pt x="2449" y="7701"/>
                  </a:lnTo>
                  <a:lnTo>
                    <a:pt x="2616" y="7701"/>
                  </a:lnTo>
                  <a:lnTo>
                    <a:pt x="2700" y="7722"/>
                  </a:lnTo>
                  <a:lnTo>
                    <a:pt x="2784" y="7680"/>
                  </a:lnTo>
                  <a:lnTo>
                    <a:pt x="2867" y="7680"/>
                  </a:lnTo>
                  <a:lnTo>
                    <a:pt x="2888" y="7617"/>
                  </a:lnTo>
                  <a:lnTo>
                    <a:pt x="2951" y="7638"/>
                  </a:lnTo>
                  <a:lnTo>
                    <a:pt x="3097" y="7680"/>
                  </a:lnTo>
                  <a:lnTo>
                    <a:pt x="3223" y="7617"/>
                  </a:lnTo>
                  <a:lnTo>
                    <a:pt x="3411" y="7617"/>
                  </a:lnTo>
                  <a:lnTo>
                    <a:pt x="3558" y="7722"/>
                  </a:lnTo>
                  <a:lnTo>
                    <a:pt x="3579" y="7847"/>
                  </a:lnTo>
                  <a:lnTo>
                    <a:pt x="3579" y="7931"/>
                  </a:lnTo>
                  <a:lnTo>
                    <a:pt x="3579" y="7952"/>
                  </a:lnTo>
                  <a:lnTo>
                    <a:pt x="3558" y="7952"/>
                  </a:lnTo>
                  <a:lnTo>
                    <a:pt x="3558" y="8014"/>
                  </a:lnTo>
                  <a:lnTo>
                    <a:pt x="3662" y="8014"/>
                  </a:lnTo>
                  <a:lnTo>
                    <a:pt x="3809" y="7931"/>
                  </a:lnTo>
                  <a:lnTo>
                    <a:pt x="3809" y="8056"/>
                  </a:lnTo>
                  <a:lnTo>
                    <a:pt x="3934" y="8203"/>
                  </a:lnTo>
                  <a:lnTo>
                    <a:pt x="3997" y="8412"/>
                  </a:lnTo>
                  <a:lnTo>
                    <a:pt x="3997" y="8433"/>
                  </a:lnTo>
                  <a:lnTo>
                    <a:pt x="3997" y="8517"/>
                  </a:lnTo>
                  <a:lnTo>
                    <a:pt x="3934" y="8538"/>
                  </a:lnTo>
                  <a:lnTo>
                    <a:pt x="4039" y="8538"/>
                  </a:lnTo>
                  <a:lnTo>
                    <a:pt x="4081" y="8663"/>
                  </a:lnTo>
                  <a:lnTo>
                    <a:pt x="4353" y="8663"/>
                  </a:lnTo>
                  <a:lnTo>
                    <a:pt x="4541" y="8747"/>
                  </a:lnTo>
                  <a:lnTo>
                    <a:pt x="4541" y="8831"/>
                  </a:lnTo>
                  <a:lnTo>
                    <a:pt x="4625" y="8768"/>
                  </a:lnTo>
                  <a:lnTo>
                    <a:pt x="4646" y="8621"/>
                  </a:lnTo>
                  <a:lnTo>
                    <a:pt x="4750" y="8538"/>
                  </a:lnTo>
                  <a:lnTo>
                    <a:pt x="4834" y="8517"/>
                  </a:lnTo>
                  <a:lnTo>
                    <a:pt x="4876" y="8370"/>
                  </a:lnTo>
                  <a:lnTo>
                    <a:pt x="4960" y="8412"/>
                  </a:lnTo>
                  <a:lnTo>
                    <a:pt x="5064" y="8349"/>
                  </a:lnTo>
                  <a:lnTo>
                    <a:pt x="5462" y="8370"/>
                  </a:lnTo>
                  <a:lnTo>
                    <a:pt x="5692" y="8266"/>
                  </a:lnTo>
                  <a:lnTo>
                    <a:pt x="5755" y="8224"/>
                  </a:lnTo>
                  <a:lnTo>
                    <a:pt x="5880" y="8203"/>
                  </a:lnTo>
                  <a:lnTo>
                    <a:pt x="5880" y="8203"/>
                  </a:lnTo>
                  <a:lnTo>
                    <a:pt x="5818" y="8266"/>
                  </a:lnTo>
                  <a:lnTo>
                    <a:pt x="5880" y="8349"/>
                  </a:lnTo>
                  <a:lnTo>
                    <a:pt x="6006" y="8266"/>
                  </a:lnTo>
                  <a:lnTo>
                    <a:pt x="6110" y="8224"/>
                  </a:lnTo>
                  <a:lnTo>
                    <a:pt x="6069" y="8161"/>
                  </a:lnTo>
                  <a:lnTo>
                    <a:pt x="6090" y="8098"/>
                  </a:lnTo>
                  <a:lnTo>
                    <a:pt x="5964" y="7722"/>
                  </a:lnTo>
                  <a:lnTo>
                    <a:pt x="5838" y="7575"/>
                  </a:lnTo>
                  <a:lnTo>
                    <a:pt x="5880" y="7491"/>
                  </a:lnTo>
                  <a:lnTo>
                    <a:pt x="5797" y="7429"/>
                  </a:lnTo>
                  <a:lnTo>
                    <a:pt x="5692" y="7429"/>
                  </a:lnTo>
                  <a:lnTo>
                    <a:pt x="5483" y="7303"/>
                  </a:lnTo>
                  <a:lnTo>
                    <a:pt x="5462" y="7094"/>
                  </a:lnTo>
                  <a:lnTo>
                    <a:pt x="5483" y="6968"/>
                  </a:lnTo>
                  <a:lnTo>
                    <a:pt x="5399" y="6780"/>
                  </a:lnTo>
                  <a:lnTo>
                    <a:pt x="5294" y="6780"/>
                  </a:lnTo>
                  <a:lnTo>
                    <a:pt x="5232" y="6801"/>
                  </a:lnTo>
                  <a:lnTo>
                    <a:pt x="5085" y="6759"/>
                  </a:lnTo>
                  <a:lnTo>
                    <a:pt x="4981" y="6780"/>
                  </a:lnTo>
                  <a:lnTo>
                    <a:pt x="4981" y="6634"/>
                  </a:lnTo>
                  <a:lnTo>
                    <a:pt x="5085" y="6382"/>
                  </a:lnTo>
                  <a:lnTo>
                    <a:pt x="5169" y="6362"/>
                  </a:lnTo>
                  <a:lnTo>
                    <a:pt x="5315" y="6152"/>
                  </a:lnTo>
                  <a:lnTo>
                    <a:pt x="5357" y="6048"/>
                  </a:lnTo>
                  <a:lnTo>
                    <a:pt x="5462" y="6006"/>
                  </a:lnTo>
                  <a:lnTo>
                    <a:pt x="5546" y="5943"/>
                  </a:lnTo>
                  <a:lnTo>
                    <a:pt x="5671" y="6006"/>
                  </a:lnTo>
                  <a:lnTo>
                    <a:pt x="5692" y="6110"/>
                  </a:lnTo>
                  <a:lnTo>
                    <a:pt x="5776" y="6131"/>
                  </a:lnTo>
                  <a:lnTo>
                    <a:pt x="5985" y="6006"/>
                  </a:lnTo>
                  <a:lnTo>
                    <a:pt x="6299" y="6006"/>
                  </a:lnTo>
                  <a:lnTo>
                    <a:pt x="6487" y="5797"/>
                  </a:lnTo>
                  <a:lnTo>
                    <a:pt x="6592" y="5441"/>
                  </a:lnTo>
                  <a:lnTo>
                    <a:pt x="6843" y="5273"/>
                  </a:lnTo>
                  <a:lnTo>
                    <a:pt x="6926" y="5127"/>
                  </a:lnTo>
                  <a:lnTo>
                    <a:pt x="6947" y="4960"/>
                  </a:lnTo>
                  <a:lnTo>
                    <a:pt x="7052" y="4771"/>
                  </a:lnTo>
                  <a:lnTo>
                    <a:pt x="7261" y="4667"/>
                  </a:lnTo>
                  <a:lnTo>
                    <a:pt x="7324" y="4541"/>
                  </a:lnTo>
                  <a:lnTo>
                    <a:pt x="7324" y="4437"/>
                  </a:lnTo>
                  <a:lnTo>
                    <a:pt x="7240" y="4374"/>
                  </a:lnTo>
                  <a:lnTo>
                    <a:pt x="7387" y="4185"/>
                  </a:lnTo>
                  <a:lnTo>
                    <a:pt x="7491" y="4123"/>
                  </a:lnTo>
                  <a:lnTo>
                    <a:pt x="7491" y="3976"/>
                  </a:lnTo>
                  <a:lnTo>
                    <a:pt x="7554" y="3704"/>
                  </a:lnTo>
                  <a:lnTo>
                    <a:pt x="7470" y="3495"/>
                  </a:lnTo>
                  <a:lnTo>
                    <a:pt x="7450" y="3432"/>
                  </a:lnTo>
                  <a:lnTo>
                    <a:pt x="7638" y="3244"/>
                  </a:lnTo>
                  <a:lnTo>
                    <a:pt x="7743" y="3223"/>
                  </a:lnTo>
                  <a:lnTo>
                    <a:pt x="7847" y="3139"/>
                  </a:lnTo>
                  <a:lnTo>
                    <a:pt x="7910" y="3139"/>
                  </a:lnTo>
                  <a:lnTo>
                    <a:pt x="8015" y="3035"/>
                  </a:lnTo>
                  <a:lnTo>
                    <a:pt x="8015" y="2909"/>
                  </a:lnTo>
                  <a:lnTo>
                    <a:pt x="7868" y="2867"/>
                  </a:lnTo>
                  <a:lnTo>
                    <a:pt x="7743" y="2909"/>
                  </a:lnTo>
                  <a:lnTo>
                    <a:pt x="7554" y="2888"/>
                  </a:lnTo>
                  <a:lnTo>
                    <a:pt x="7491" y="2721"/>
                  </a:lnTo>
                  <a:lnTo>
                    <a:pt x="7282" y="2658"/>
                  </a:lnTo>
                  <a:lnTo>
                    <a:pt x="7073" y="2595"/>
                  </a:lnTo>
                  <a:lnTo>
                    <a:pt x="6864" y="2407"/>
                  </a:lnTo>
                  <a:lnTo>
                    <a:pt x="6843" y="2240"/>
                  </a:lnTo>
                  <a:lnTo>
                    <a:pt x="6738" y="1863"/>
                  </a:lnTo>
                  <a:lnTo>
                    <a:pt x="6634" y="1675"/>
                  </a:lnTo>
                  <a:lnTo>
                    <a:pt x="6634" y="1507"/>
                  </a:lnTo>
                  <a:lnTo>
                    <a:pt x="6738" y="1465"/>
                  </a:lnTo>
                  <a:lnTo>
                    <a:pt x="6738" y="1340"/>
                  </a:lnTo>
                  <a:lnTo>
                    <a:pt x="6885" y="1235"/>
                  </a:lnTo>
                  <a:lnTo>
                    <a:pt x="6885" y="1110"/>
                  </a:lnTo>
                  <a:lnTo>
                    <a:pt x="6738" y="1047"/>
                  </a:lnTo>
                  <a:lnTo>
                    <a:pt x="6717" y="921"/>
                  </a:lnTo>
                  <a:lnTo>
                    <a:pt x="6550" y="838"/>
                  </a:lnTo>
                  <a:lnTo>
                    <a:pt x="6403" y="712"/>
                  </a:lnTo>
                  <a:lnTo>
                    <a:pt x="6278" y="566"/>
                  </a:lnTo>
                  <a:lnTo>
                    <a:pt x="6173" y="608"/>
                  </a:lnTo>
                  <a:lnTo>
                    <a:pt x="6090" y="628"/>
                  </a:lnTo>
                  <a:lnTo>
                    <a:pt x="6006" y="566"/>
                  </a:lnTo>
                  <a:lnTo>
                    <a:pt x="5985" y="315"/>
                  </a:lnTo>
                  <a:lnTo>
                    <a:pt x="6236" y="147"/>
                  </a:lnTo>
                  <a:lnTo>
                    <a:pt x="6215" y="64"/>
                  </a:lnTo>
                  <a:lnTo>
                    <a:pt x="6027" y="84"/>
                  </a:lnTo>
                  <a:lnTo>
                    <a:pt x="59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76"/>
            <p:cNvSpPr/>
            <p:nvPr/>
          </p:nvSpPr>
          <p:spPr>
            <a:xfrm>
              <a:off x="4148462" y="2870746"/>
              <a:ext cx="91200" cy="72579"/>
            </a:xfrm>
            <a:custGeom>
              <a:avLst/>
              <a:gdLst/>
              <a:ahLst/>
              <a:cxnLst/>
              <a:rect l="l" t="t" r="r" b="b"/>
              <a:pathLst>
                <a:path w="7659" h="6382" extrusionOk="0">
                  <a:moveTo>
                    <a:pt x="5295" y="0"/>
                  </a:moveTo>
                  <a:lnTo>
                    <a:pt x="5232" y="105"/>
                  </a:lnTo>
                  <a:lnTo>
                    <a:pt x="5211" y="272"/>
                  </a:lnTo>
                  <a:lnTo>
                    <a:pt x="5127" y="335"/>
                  </a:lnTo>
                  <a:lnTo>
                    <a:pt x="5106" y="419"/>
                  </a:lnTo>
                  <a:lnTo>
                    <a:pt x="5127" y="565"/>
                  </a:lnTo>
                  <a:lnTo>
                    <a:pt x="5043" y="691"/>
                  </a:lnTo>
                  <a:lnTo>
                    <a:pt x="4918" y="691"/>
                  </a:lnTo>
                  <a:lnTo>
                    <a:pt x="4897" y="649"/>
                  </a:lnTo>
                  <a:lnTo>
                    <a:pt x="4834" y="649"/>
                  </a:lnTo>
                  <a:lnTo>
                    <a:pt x="4792" y="691"/>
                  </a:lnTo>
                  <a:lnTo>
                    <a:pt x="4667" y="732"/>
                  </a:lnTo>
                  <a:lnTo>
                    <a:pt x="4667" y="837"/>
                  </a:lnTo>
                  <a:lnTo>
                    <a:pt x="4709" y="879"/>
                  </a:lnTo>
                  <a:lnTo>
                    <a:pt x="4709" y="963"/>
                  </a:lnTo>
                  <a:lnTo>
                    <a:pt x="4520" y="942"/>
                  </a:lnTo>
                  <a:lnTo>
                    <a:pt x="4458" y="858"/>
                  </a:lnTo>
                  <a:lnTo>
                    <a:pt x="4395" y="837"/>
                  </a:lnTo>
                  <a:lnTo>
                    <a:pt x="4332" y="879"/>
                  </a:lnTo>
                  <a:lnTo>
                    <a:pt x="4269" y="900"/>
                  </a:lnTo>
                  <a:lnTo>
                    <a:pt x="4207" y="984"/>
                  </a:lnTo>
                  <a:lnTo>
                    <a:pt x="4081" y="1067"/>
                  </a:lnTo>
                  <a:lnTo>
                    <a:pt x="3893" y="1088"/>
                  </a:lnTo>
                  <a:lnTo>
                    <a:pt x="3788" y="1067"/>
                  </a:lnTo>
                  <a:lnTo>
                    <a:pt x="3683" y="900"/>
                  </a:lnTo>
                  <a:lnTo>
                    <a:pt x="3579" y="879"/>
                  </a:lnTo>
                  <a:lnTo>
                    <a:pt x="3474" y="984"/>
                  </a:lnTo>
                  <a:lnTo>
                    <a:pt x="3411" y="984"/>
                  </a:lnTo>
                  <a:lnTo>
                    <a:pt x="3328" y="879"/>
                  </a:lnTo>
                  <a:lnTo>
                    <a:pt x="3223" y="795"/>
                  </a:lnTo>
                  <a:lnTo>
                    <a:pt x="3014" y="858"/>
                  </a:lnTo>
                  <a:lnTo>
                    <a:pt x="2993" y="837"/>
                  </a:lnTo>
                  <a:lnTo>
                    <a:pt x="2847" y="858"/>
                  </a:lnTo>
                  <a:lnTo>
                    <a:pt x="2742" y="774"/>
                  </a:lnTo>
                  <a:lnTo>
                    <a:pt x="2595" y="837"/>
                  </a:lnTo>
                  <a:lnTo>
                    <a:pt x="2428" y="942"/>
                  </a:lnTo>
                  <a:lnTo>
                    <a:pt x="2386" y="942"/>
                  </a:lnTo>
                  <a:lnTo>
                    <a:pt x="2219" y="984"/>
                  </a:lnTo>
                  <a:lnTo>
                    <a:pt x="2177" y="1046"/>
                  </a:lnTo>
                  <a:lnTo>
                    <a:pt x="2114" y="1067"/>
                  </a:lnTo>
                  <a:lnTo>
                    <a:pt x="2093" y="1109"/>
                  </a:lnTo>
                  <a:lnTo>
                    <a:pt x="2156" y="1172"/>
                  </a:lnTo>
                  <a:lnTo>
                    <a:pt x="2156" y="1297"/>
                  </a:lnTo>
                  <a:lnTo>
                    <a:pt x="2010" y="1423"/>
                  </a:lnTo>
                  <a:lnTo>
                    <a:pt x="2010" y="1590"/>
                  </a:lnTo>
                  <a:lnTo>
                    <a:pt x="1989" y="1716"/>
                  </a:lnTo>
                  <a:lnTo>
                    <a:pt x="1884" y="1737"/>
                  </a:lnTo>
                  <a:lnTo>
                    <a:pt x="1800" y="1821"/>
                  </a:lnTo>
                  <a:lnTo>
                    <a:pt x="1779" y="1883"/>
                  </a:lnTo>
                  <a:lnTo>
                    <a:pt x="1570" y="1925"/>
                  </a:lnTo>
                  <a:lnTo>
                    <a:pt x="1382" y="2030"/>
                  </a:lnTo>
                  <a:lnTo>
                    <a:pt x="1424" y="2113"/>
                  </a:lnTo>
                  <a:lnTo>
                    <a:pt x="1340" y="2155"/>
                  </a:lnTo>
                  <a:lnTo>
                    <a:pt x="1319" y="2239"/>
                  </a:lnTo>
                  <a:lnTo>
                    <a:pt x="1235" y="2344"/>
                  </a:lnTo>
                  <a:lnTo>
                    <a:pt x="1068" y="2365"/>
                  </a:lnTo>
                  <a:lnTo>
                    <a:pt x="1026" y="2427"/>
                  </a:lnTo>
                  <a:lnTo>
                    <a:pt x="963" y="2365"/>
                  </a:lnTo>
                  <a:lnTo>
                    <a:pt x="922" y="2302"/>
                  </a:lnTo>
                  <a:lnTo>
                    <a:pt x="796" y="2197"/>
                  </a:lnTo>
                  <a:lnTo>
                    <a:pt x="712" y="2197"/>
                  </a:lnTo>
                  <a:lnTo>
                    <a:pt x="629" y="2260"/>
                  </a:lnTo>
                  <a:lnTo>
                    <a:pt x="524" y="2260"/>
                  </a:lnTo>
                  <a:lnTo>
                    <a:pt x="440" y="2197"/>
                  </a:lnTo>
                  <a:lnTo>
                    <a:pt x="315" y="2155"/>
                  </a:lnTo>
                  <a:lnTo>
                    <a:pt x="273" y="2197"/>
                  </a:lnTo>
                  <a:lnTo>
                    <a:pt x="273" y="2365"/>
                  </a:lnTo>
                  <a:lnTo>
                    <a:pt x="273" y="2448"/>
                  </a:lnTo>
                  <a:lnTo>
                    <a:pt x="210" y="2532"/>
                  </a:lnTo>
                  <a:lnTo>
                    <a:pt x="294" y="2637"/>
                  </a:lnTo>
                  <a:lnTo>
                    <a:pt x="273" y="2657"/>
                  </a:lnTo>
                  <a:lnTo>
                    <a:pt x="273" y="2741"/>
                  </a:lnTo>
                  <a:lnTo>
                    <a:pt x="126" y="2846"/>
                  </a:lnTo>
                  <a:lnTo>
                    <a:pt x="1" y="2867"/>
                  </a:lnTo>
                  <a:lnTo>
                    <a:pt x="64" y="2950"/>
                  </a:lnTo>
                  <a:lnTo>
                    <a:pt x="168" y="3034"/>
                  </a:lnTo>
                  <a:lnTo>
                    <a:pt x="22" y="3181"/>
                  </a:lnTo>
                  <a:lnTo>
                    <a:pt x="85" y="3181"/>
                  </a:lnTo>
                  <a:lnTo>
                    <a:pt x="106" y="3390"/>
                  </a:lnTo>
                  <a:lnTo>
                    <a:pt x="106" y="3515"/>
                  </a:lnTo>
                  <a:lnTo>
                    <a:pt x="294" y="3557"/>
                  </a:lnTo>
                  <a:lnTo>
                    <a:pt x="336" y="3557"/>
                  </a:lnTo>
                  <a:lnTo>
                    <a:pt x="189" y="3787"/>
                  </a:lnTo>
                  <a:lnTo>
                    <a:pt x="126" y="3934"/>
                  </a:lnTo>
                  <a:lnTo>
                    <a:pt x="294" y="4227"/>
                  </a:lnTo>
                  <a:lnTo>
                    <a:pt x="378" y="4499"/>
                  </a:lnTo>
                  <a:lnTo>
                    <a:pt x="336" y="4562"/>
                  </a:lnTo>
                  <a:lnTo>
                    <a:pt x="398" y="4666"/>
                  </a:lnTo>
                  <a:lnTo>
                    <a:pt x="419" y="4875"/>
                  </a:lnTo>
                  <a:lnTo>
                    <a:pt x="922" y="4917"/>
                  </a:lnTo>
                  <a:lnTo>
                    <a:pt x="1005" y="5085"/>
                  </a:lnTo>
                  <a:lnTo>
                    <a:pt x="1005" y="5252"/>
                  </a:lnTo>
                  <a:lnTo>
                    <a:pt x="1047" y="5482"/>
                  </a:lnTo>
                  <a:lnTo>
                    <a:pt x="1005" y="5566"/>
                  </a:lnTo>
                  <a:lnTo>
                    <a:pt x="587" y="6131"/>
                  </a:lnTo>
                  <a:lnTo>
                    <a:pt x="1361" y="6382"/>
                  </a:lnTo>
                  <a:lnTo>
                    <a:pt x="2051" y="6340"/>
                  </a:lnTo>
                  <a:lnTo>
                    <a:pt x="2219" y="6298"/>
                  </a:lnTo>
                  <a:lnTo>
                    <a:pt x="2407" y="6319"/>
                  </a:lnTo>
                  <a:lnTo>
                    <a:pt x="2491" y="6235"/>
                  </a:lnTo>
                  <a:lnTo>
                    <a:pt x="2679" y="6194"/>
                  </a:lnTo>
                  <a:lnTo>
                    <a:pt x="2993" y="6194"/>
                  </a:lnTo>
                  <a:lnTo>
                    <a:pt x="3160" y="6173"/>
                  </a:lnTo>
                  <a:lnTo>
                    <a:pt x="3370" y="6173"/>
                  </a:lnTo>
                  <a:lnTo>
                    <a:pt x="3621" y="6068"/>
                  </a:lnTo>
                  <a:lnTo>
                    <a:pt x="3621" y="5963"/>
                  </a:lnTo>
                  <a:lnTo>
                    <a:pt x="3579" y="5859"/>
                  </a:lnTo>
                  <a:lnTo>
                    <a:pt x="3579" y="5712"/>
                  </a:lnTo>
                  <a:lnTo>
                    <a:pt x="3537" y="5545"/>
                  </a:lnTo>
                  <a:lnTo>
                    <a:pt x="3537" y="5378"/>
                  </a:lnTo>
                  <a:lnTo>
                    <a:pt x="3621" y="5273"/>
                  </a:lnTo>
                  <a:lnTo>
                    <a:pt x="3725" y="5252"/>
                  </a:lnTo>
                  <a:lnTo>
                    <a:pt x="3746" y="5147"/>
                  </a:lnTo>
                  <a:lnTo>
                    <a:pt x="3788" y="5064"/>
                  </a:lnTo>
                  <a:lnTo>
                    <a:pt x="3935" y="5043"/>
                  </a:lnTo>
                  <a:lnTo>
                    <a:pt x="3997" y="5085"/>
                  </a:lnTo>
                  <a:lnTo>
                    <a:pt x="4207" y="4980"/>
                  </a:lnTo>
                  <a:lnTo>
                    <a:pt x="4269" y="4917"/>
                  </a:lnTo>
                  <a:lnTo>
                    <a:pt x="4186" y="4875"/>
                  </a:lnTo>
                  <a:lnTo>
                    <a:pt x="4395" y="4708"/>
                  </a:lnTo>
                  <a:lnTo>
                    <a:pt x="4416" y="4645"/>
                  </a:lnTo>
                  <a:lnTo>
                    <a:pt x="4583" y="4624"/>
                  </a:lnTo>
                  <a:lnTo>
                    <a:pt x="4625" y="4666"/>
                  </a:lnTo>
                  <a:lnTo>
                    <a:pt x="4771" y="4666"/>
                  </a:lnTo>
                  <a:lnTo>
                    <a:pt x="4792" y="4603"/>
                  </a:lnTo>
                  <a:lnTo>
                    <a:pt x="4834" y="4603"/>
                  </a:lnTo>
                  <a:lnTo>
                    <a:pt x="4981" y="4750"/>
                  </a:lnTo>
                  <a:lnTo>
                    <a:pt x="5085" y="4541"/>
                  </a:lnTo>
                  <a:lnTo>
                    <a:pt x="5043" y="4310"/>
                  </a:lnTo>
                  <a:lnTo>
                    <a:pt x="5085" y="4248"/>
                  </a:lnTo>
                  <a:lnTo>
                    <a:pt x="5085" y="4185"/>
                  </a:lnTo>
                  <a:lnTo>
                    <a:pt x="5127" y="4038"/>
                  </a:lnTo>
                  <a:lnTo>
                    <a:pt x="5148" y="3829"/>
                  </a:lnTo>
                  <a:lnTo>
                    <a:pt x="5190" y="3766"/>
                  </a:lnTo>
                  <a:lnTo>
                    <a:pt x="5316" y="3725"/>
                  </a:lnTo>
                  <a:lnTo>
                    <a:pt x="5441" y="3662"/>
                  </a:lnTo>
                  <a:lnTo>
                    <a:pt x="5462" y="3578"/>
                  </a:lnTo>
                  <a:lnTo>
                    <a:pt x="5420" y="3411"/>
                  </a:lnTo>
                  <a:lnTo>
                    <a:pt x="5295" y="3348"/>
                  </a:lnTo>
                  <a:lnTo>
                    <a:pt x="5232" y="3181"/>
                  </a:lnTo>
                  <a:lnTo>
                    <a:pt x="5357" y="3097"/>
                  </a:lnTo>
                  <a:lnTo>
                    <a:pt x="5567" y="3181"/>
                  </a:lnTo>
                  <a:lnTo>
                    <a:pt x="5776" y="3181"/>
                  </a:lnTo>
                  <a:lnTo>
                    <a:pt x="5943" y="2950"/>
                  </a:lnTo>
                  <a:lnTo>
                    <a:pt x="5943" y="2783"/>
                  </a:lnTo>
                  <a:lnTo>
                    <a:pt x="5818" y="2657"/>
                  </a:lnTo>
                  <a:lnTo>
                    <a:pt x="6069" y="2323"/>
                  </a:lnTo>
                  <a:lnTo>
                    <a:pt x="6048" y="2051"/>
                  </a:lnTo>
                  <a:lnTo>
                    <a:pt x="5818" y="1695"/>
                  </a:lnTo>
                  <a:lnTo>
                    <a:pt x="5901" y="1590"/>
                  </a:lnTo>
                  <a:lnTo>
                    <a:pt x="6027" y="1465"/>
                  </a:lnTo>
                  <a:lnTo>
                    <a:pt x="6173" y="1465"/>
                  </a:lnTo>
                  <a:lnTo>
                    <a:pt x="6299" y="1318"/>
                  </a:lnTo>
                  <a:lnTo>
                    <a:pt x="6487" y="1214"/>
                  </a:lnTo>
                  <a:lnTo>
                    <a:pt x="6613" y="1297"/>
                  </a:lnTo>
                  <a:lnTo>
                    <a:pt x="6801" y="1277"/>
                  </a:lnTo>
                  <a:lnTo>
                    <a:pt x="7199" y="1172"/>
                  </a:lnTo>
                  <a:lnTo>
                    <a:pt x="7450" y="1067"/>
                  </a:lnTo>
                  <a:lnTo>
                    <a:pt x="7596" y="879"/>
                  </a:lnTo>
                  <a:lnTo>
                    <a:pt x="7471" y="858"/>
                  </a:lnTo>
                  <a:lnTo>
                    <a:pt x="7659" y="691"/>
                  </a:lnTo>
                  <a:lnTo>
                    <a:pt x="7638" y="586"/>
                  </a:lnTo>
                  <a:lnTo>
                    <a:pt x="7387" y="586"/>
                  </a:lnTo>
                  <a:lnTo>
                    <a:pt x="7324" y="691"/>
                  </a:lnTo>
                  <a:lnTo>
                    <a:pt x="7094" y="732"/>
                  </a:lnTo>
                  <a:lnTo>
                    <a:pt x="7073" y="586"/>
                  </a:lnTo>
                  <a:lnTo>
                    <a:pt x="6906" y="649"/>
                  </a:lnTo>
                  <a:lnTo>
                    <a:pt x="6655" y="795"/>
                  </a:lnTo>
                  <a:lnTo>
                    <a:pt x="6571" y="858"/>
                  </a:lnTo>
                  <a:lnTo>
                    <a:pt x="6550" y="984"/>
                  </a:lnTo>
                  <a:lnTo>
                    <a:pt x="6424" y="1067"/>
                  </a:lnTo>
                  <a:lnTo>
                    <a:pt x="6257" y="1151"/>
                  </a:lnTo>
                  <a:lnTo>
                    <a:pt x="6236" y="1193"/>
                  </a:lnTo>
                  <a:lnTo>
                    <a:pt x="6132" y="1277"/>
                  </a:lnTo>
                  <a:lnTo>
                    <a:pt x="5985" y="1277"/>
                  </a:lnTo>
                  <a:lnTo>
                    <a:pt x="5880" y="1256"/>
                  </a:lnTo>
                  <a:lnTo>
                    <a:pt x="5880" y="1172"/>
                  </a:lnTo>
                  <a:lnTo>
                    <a:pt x="5776" y="1046"/>
                  </a:lnTo>
                  <a:lnTo>
                    <a:pt x="5776" y="837"/>
                  </a:lnTo>
                  <a:lnTo>
                    <a:pt x="5755" y="691"/>
                  </a:lnTo>
                  <a:lnTo>
                    <a:pt x="5776" y="565"/>
                  </a:lnTo>
                  <a:lnTo>
                    <a:pt x="5734" y="460"/>
                  </a:lnTo>
                  <a:lnTo>
                    <a:pt x="5629" y="460"/>
                  </a:lnTo>
                  <a:lnTo>
                    <a:pt x="5608" y="356"/>
                  </a:lnTo>
                  <a:lnTo>
                    <a:pt x="5629" y="209"/>
                  </a:lnTo>
                  <a:lnTo>
                    <a:pt x="5629" y="126"/>
                  </a:lnTo>
                  <a:lnTo>
                    <a:pt x="5525" y="63"/>
                  </a:lnTo>
                  <a:lnTo>
                    <a:pt x="542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76"/>
            <p:cNvSpPr/>
            <p:nvPr/>
          </p:nvSpPr>
          <p:spPr>
            <a:xfrm>
              <a:off x="3884115" y="2761763"/>
              <a:ext cx="113133" cy="67348"/>
            </a:xfrm>
            <a:custGeom>
              <a:avLst/>
              <a:gdLst/>
              <a:ahLst/>
              <a:cxnLst/>
              <a:rect l="l" t="t" r="r" b="b"/>
              <a:pathLst>
                <a:path w="9501" h="5922" extrusionOk="0">
                  <a:moveTo>
                    <a:pt x="5064" y="0"/>
                  </a:moveTo>
                  <a:lnTo>
                    <a:pt x="4960" y="84"/>
                  </a:lnTo>
                  <a:lnTo>
                    <a:pt x="5002" y="209"/>
                  </a:lnTo>
                  <a:lnTo>
                    <a:pt x="4855" y="230"/>
                  </a:lnTo>
                  <a:lnTo>
                    <a:pt x="4751" y="209"/>
                  </a:lnTo>
                  <a:lnTo>
                    <a:pt x="4730" y="209"/>
                  </a:lnTo>
                  <a:lnTo>
                    <a:pt x="4500" y="272"/>
                  </a:lnTo>
                  <a:lnTo>
                    <a:pt x="4332" y="293"/>
                  </a:lnTo>
                  <a:lnTo>
                    <a:pt x="4228" y="502"/>
                  </a:lnTo>
                  <a:lnTo>
                    <a:pt x="4228" y="712"/>
                  </a:lnTo>
                  <a:lnTo>
                    <a:pt x="4102" y="712"/>
                  </a:lnTo>
                  <a:lnTo>
                    <a:pt x="3997" y="628"/>
                  </a:lnTo>
                  <a:lnTo>
                    <a:pt x="3851" y="691"/>
                  </a:lnTo>
                  <a:lnTo>
                    <a:pt x="3746" y="607"/>
                  </a:lnTo>
                  <a:lnTo>
                    <a:pt x="3642" y="628"/>
                  </a:lnTo>
                  <a:lnTo>
                    <a:pt x="3537" y="753"/>
                  </a:lnTo>
                  <a:lnTo>
                    <a:pt x="3432" y="732"/>
                  </a:lnTo>
                  <a:lnTo>
                    <a:pt x="3391" y="607"/>
                  </a:lnTo>
                  <a:lnTo>
                    <a:pt x="3244" y="607"/>
                  </a:lnTo>
                  <a:lnTo>
                    <a:pt x="3056" y="712"/>
                  </a:lnTo>
                  <a:lnTo>
                    <a:pt x="2972" y="649"/>
                  </a:lnTo>
                  <a:lnTo>
                    <a:pt x="2805" y="628"/>
                  </a:lnTo>
                  <a:lnTo>
                    <a:pt x="2763" y="691"/>
                  </a:lnTo>
                  <a:lnTo>
                    <a:pt x="2700" y="691"/>
                  </a:lnTo>
                  <a:lnTo>
                    <a:pt x="2595" y="607"/>
                  </a:lnTo>
                  <a:lnTo>
                    <a:pt x="2386" y="691"/>
                  </a:lnTo>
                  <a:lnTo>
                    <a:pt x="2344" y="628"/>
                  </a:lnTo>
                  <a:lnTo>
                    <a:pt x="2219" y="544"/>
                  </a:lnTo>
                  <a:lnTo>
                    <a:pt x="1884" y="502"/>
                  </a:lnTo>
                  <a:lnTo>
                    <a:pt x="1759" y="419"/>
                  </a:lnTo>
                  <a:lnTo>
                    <a:pt x="1675" y="419"/>
                  </a:lnTo>
                  <a:lnTo>
                    <a:pt x="1570" y="523"/>
                  </a:lnTo>
                  <a:lnTo>
                    <a:pt x="1382" y="523"/>
                  </a:lnTo>
                  <a:lnTo>
                    <a:pt x="963" y="586"/>
                  </a:lnTo>
                  <a:lnTo>
                    <a:pt x="859" y="628"/>
                  </a:lnTo>
                  <a:lnTo>
                    <a:pt x="671" y="544"/>
                  </a:lnTo>
                  <a:lnTo>
                    <a:pt x="608" y="544"/>
                  </a:lnTo>
                  <a:lnTo>
                    <a:pt x="566" y="649"/>
                  </a:lnTo>
                  <a:lnTo>
                    <a:pt x="608" y="921"/>
                  </a:lnTo>
                  <a:lnTo>
                    <a:pt x="650" y="1004"/>
                  </a:lnTo>
                  <a:lnTo>
                    <a:pt x="733" y="1151"/>
                  </a:lnTo>
                  <a:lnTo>
                    <a:pt x="859" y="1235"/>
                  </a:lnTo>
                  <a:lnTo>
                    <a:pt x="817" y="1318"/>
                  </a:lnTo>
                  <a:lnTo>
                    <a:pt x="838" y="1381"/>
                  </a:lnTo>
                  <a:lnTo>
                    <a:pt x="880" y="1465"/>
                  </a:lnTo>
                  <a:lnTo>
                    <a:pt x="838" y="1653"/>
                  </a:lnTo>
                  <a:lnTo>
                    <a:pt x="754" y="1653"/>
                  </a:lnTo>
                  <a:lnTo>
                    <a:pt x="650" y="1737"/>
                  </a:lnTo>
                  <a:lnTo>
                    <a:pt x="629" y="1904"/>
                  </a:lnTo>
                  <a:lnTo>
                    <a:pt x="252" y="2302"/>
                  </a:lnTo>
                  <a:lnTo>
                    <a:pt x="294" y="2469"/>
                  </a:lnTo>
                  <a:lnTo>
                    <a:pt x="294" y="2637"/>
                  </a:lnTo>
                  <a:lnTo>
                    <a:pt x="147" y="2616"/>
                  </a:lnTo>
                  <a:lnTo>
                    <a:pt x="43" y="2888"/>
                  </a:lnTo>
                  <a:lnTo>
                    <a:pt x="22" y="3097"/>
                  </a:lnTo>
                  <a:lnTo>
                    <a:pt x="1" y="3097"/>
                  </a:lnTo>
                  <a:lnTo>
                    <a:pt x="126" y="3222"/>
                  </a:lnTo>
                  <a:lnTo>
                    <a:pt x="294" y="3327"/>
                  </a:lnTo>
                  <a:lnTo>
                    <a:pt x="315" y="3432"/>
                  </a:lnTo>
                  <a:lnTo>
                    <a:pt x="440" y="3432"/>
                  </a:lnTo>
                  <a:lnTo>
                    <a:pt x="524" y="3348"/>
                  </a:lnTo>
                  <a:lnTo>
                    <a:pt x="629" y="3348"/>
                  </a:lnTo>
                  <a:lnTo>
                    <a:pt x="838" y="3453"/>
                  </a:lnTo>
                  <a:lnTo>
                    <a:pt x="984" y="3473"/>
                  </a:lnTo>
                  <a:lnTo>
                    <a:pt x="1152" y="3536"/>
                  </a:lnTo>
                  <a:lnTo>
                    <a:pt x="1194" y="3641"/>
                  </a:lnTo>
                  <a:lnTo>
                    <a:pt x="1340" y="3683"/>
                  </a:lnTo>
                  <a:lnTo>
                    <a:pt x="1487" y="3641"/>
                  </a:lnTo>
                  <a:lnTo>
                    <a:pt x="1612" y="3641"/>
                  </a:lnTo>
                  <a:lnTo>
                    <a:pt x="1717" y="3515"/>
                  </a:lnTo>
                  <a:lnTo>
                    <a:pt x="2114" y="3453"/>
                  </a:lnTo>
                  <a:lnTo>
                    <a:pt x="2240" y="3369"/>
                  </a:lnTo>
                  <a:lnTo>
                    <a:pt x="2386" y="3348"/>
                  </a:lnTo>
                  <a:lnTo>
                    <a:pt x="2344" y="3201"/>
                  </a:lnTo>
                  <a:lnTo>
                    <a:pt x="2386" y="3139"/>
                  </a:lnTo>
                  <a:lnTo>
                    <a:pt x="2344" y="2992"/>
                  </a:lnTo>
                  <a:lnTo>
                    <a:pt x="2428" y="3013"/>
                  </a:lnTo>
                  <a:lnTo>
                    <a:pt x="2449" y="2992"/>
                  </a:lnTo>
                  <a:lnTo>
                    <a:pt x="2554" y="3034"/>
                  </a:lnTo>
                  <a:lnTo>
                    <a:pt x="2616" y="2992"/>
                  </a:lnTo>
                  <a:lnTo>
                    <a:pt x="2742" y="2992"/>
                  </a:lnTo>
                  <a:lnTo>
                    <a:pt x="2763" y="2929"/>
                  </a:lnTo>
                  <a:lnTo>
                    <a:pt x="2867" y="3055"/>
                  </a:lnTo>
                  <a:lnTo>
                    <a:pt x="3014" y="3055"/>
                  </a:lnTo>
                  <a:lnTo>
                    <a:pt x="3181" y="3243"/>
                  </a:lnTo>
                  <a:lnTo>
                    <a:pt x="3370" y="3243"/>
                  </a:lnTo>
                  <a:lnTo>
                    <a:pt x="3391" y="3201"/>
                  </a:lnTo>
                  <a:lnTo>
                    <a:pt x="3453" y="3201"/>
                  </a:lnTo>
                  <a:lnTo>
                    <a:pt x="3642" y="3369"/>
                  </a:lnTo>
                  <a:lnTo>
                    <a:pt x="3788" y="3453"/>
                  </a:lnTo>
                  <a:lnTo>
                    <a:pt x="3809" y="3641"/>
                  </a:lnTo>
                  <a:lnTo>
                    <a:pt x="3809" y="3787"/>
                  </a:lnTo>
                  <a:lnTo>
                    <a:pt x="3956" y="3850"/>
                  </a:lnTo>
                  <a:lnTo>
                    <a:pt x="3956" y="3892"/>
                  </a:lnTo>
                  <a:lnTo>
                    <a:pt x="4102" y="4038"/>
                  </a:lnTo>
                  <a:lnTo>
                    <a:pt x="4269" y="4143"/>
                  </a:lnTo>
                  <a:lnTo>
                    <a:pt x="4290" y="4248"/>
                  </a:lnTo>
                  <a:lnTo>
                    <a:pt x="4269" y="4352"/>
                  </a:lnTo>
                  <a:lnTo>
                    <a:pt x="4332" y="4457"/>
                  </a:lnTo>
                  <a:lnTo>
                    <a:pt x="4311" y="4499"/>
                  </a:lnTo>
                  <a:lnTo>
                    <a:pt x="4123" y="4499"/>
                  </a:lnTo>
                  <a:lnTo>
                    <a:pt x="4060" y="4415"/>
                  </a:lnTo>
                  <a:lnTo>
                    <a:pt x="3893" y="4478"/>
                  </a:lnTo>
                  <a:lnTo>
                    <a:pt x="3788" y="4478"/>
                  </a:lnTo>
                  <a:lnTo>
                    <a:pt x="3767" y="4687"/>
                  </a:lnTo>
                  <a:lnTo>
                    <a:pt x="3767" y="4834"/>
                  </a:lnTo>
                  <a:lnTo>
                    <a:pt x="3704" y="4813"/>
                  </a:lnTo>
                  <a:lnTo>
                    <a:pt x="3600" y="5022"/>
                  </a:lnTo>
                  <a:lnTo>
                    <a:pt x="3600" y="5126"/>
                  </a:lnTo>
                  <a:lnTo>
                    <a:pt x="3495" y="5106"/>
                  </a:lnTo>
                  <a:lnTo>
                    <a:pt x="3432" y="5147"/>
                  </a:lnTo>
                  <a:lnTo>
                    <a:pt x="3537" y="5315"/>
                  </a:lnTo>
                  <a:lnTo>
                    <a:pt x="3684" y="5357"/>
                  </a:lnTo>
                  <a:lnTo>
                    <a:pt x="3893" y="5357"/>
                  </a:lnTo>
                  <a:lnTo>
                    <a:pt x="3976" y="5294"/>
                  </a:lnTo>
                  <a:lnTo>
                    <a:pt x="4165" y="5294"/>
                  </a:lnTo>
                  <a:lnTo>
                    <a:pt x="4269" y="5357"/>
                  </a:lnTo>
                  <a:lnTo>
                    <a:pt x="4290" y="5252"/>
                  </a:lnTo>
                  <a:lnTo>
                    <a:pt x="4228" y="5189"/>
                  </a:lnTo>
                  <a:lnTo>
                    <a:pt x="4228" y="5106"/>
                  </a:lnTo>
                  <a:lnTo>
                    <a:pt x="4228" y="5022"/>
                  </a:lnTo>
                  <a:lnTo>
                    <a:pt x="4290" y="5106"/>
                  </a:lnTo>
                  <a:lnTo>
                    <a:pt x="4374" y="5106"/>
                  </a:lnTo>
                  <a:lnTo>
                    <a:pt x="4583" y="4834"/>
                  </a:lnTo>
                  <a:lnTo>
                    <a:pt x="4541" y="4771"/>
                  </a:lnTo>
                  <a:lnTo>
                    <a:pt x="4604" y="4771"/>
                  </a:lnTo>
                  <a:lnTo>
                    <a:pt x="4730" y="4603"/>
                  </a:lnTo>
                  <a:lnTo>
                    <a:pt x="4730" y="4478"/>
                  </a:lnTo>
                  <a:lnTo>
                    <a:pt x="4813" y="4394"/>
                  </a:lnTo>
                  <a:lnTo>
                    <a:pt x="4939" y="4394"/>
                  </a:lnTo>
                  <a:lnTo>
                    <a:pt x="5064" y="4269"/>
                  </a:lnTo>
                  <a:lnTo>
                    <a:pt x="5127" y="4310"/>
                  </a:lnTo>
                  <a:lnTo>
                    <a:pt x="5127" y="4352"/>
                  </a:lnTo>
                  <a:lnTo>
                    <a:pt x="5232" y="4352"/>
                  </a:lnTo>
                  <a:lnTo>
                    <a:pt x="5274" y="4289"/>
                  </a:lnTo>
                  <a:lnTo>
                    <a:pt x="5336" y="4206"/>
                  </a:lnTo>
                  <a:lnTo>
                    <a:pt x="5357" y="4269"/>
                  </a:lnTo>
                  <a:lnTo>
                    <a:pt x="5441" y="4310"/>
                  </a:lnTo>
                  <a:lnTo>
                    <a:pt x="5525" y="4352"/>
                  </a:lnTo>
                  <a:lnTo>
                    <a:pt x="5692" y="4310"/>
                  </a:lnTo>
                  <a:lnTo>
                    <a:pt x="5567" y="4373"/>
                  </a:lnTo>
                  <a:lnTo>
                    <a:pt x="5483" y="4415"/>
                  </a:lnTo>
                  <a:lnTo>
                    <a:pt x="5378" y="4394"/>
                  </a:lnTo>
                  <a:lnTo>
                    <a:pt x="5211" y="4415"/>
                  </a:lnTo>
                  <a:lnTo>
                    <a:pt x="5064" y="4415"/>
                  </a:lnTo>
                  <a:lnTo>
                    <a:pt x="5127" y="4478"/>
                  </a:lnTo>
                  <a:lnTo>
                    <a:pt x="5336" y="4478"/>
                  </a:lnTo>
                  <a:lnTo>
                    <a:pt x="5483" y="4561"/>
                  </a:lnTo>
                  <a:lnTo>
                    <a:pt x="5462" y="4582"/>
                  </a:lnTo>
                  <a:lnTo>
                    <a:pt x="5420" y="4624"/>
                  </a:lnTo>
                  <a:lnTo>
                    <a:pt x="5483" y="4708"/>
                  </a:lnTo>
                  <a:lnTo>
                    <a:pt x="5567" y="4708"/>
                  </a:lnTo>
                  <a:lnTo>
                    <a:pt x="5671" y="4771"/>
                  </a:lnTo>
                  <a:lnTo>
                    <a:pt x="5797" y="4708"/>
                  </a:lnTo>
                  <a:lnTo>
                    <a:pt x="5943" y="4687"/>
                  </a:lnTo>
                  <a:lnTo>
                    <a:pt x="6069" y="4729"/>
                  </a:lnTo>
                  <a:lnTo>
                    <a:pt x="6173" y="4792"/>
                  </a:lnTo>
                  <a:lnTo>
                    <a:pt x="6194" y="4708"/>
                  </a:lnTo>
                  <a:lnTo>
                    <a:pt x="6257" y="4729"/>
                  </a:lnTo>
                  <a:lnTo>
                    <a:pt x="6278" y="4875"/>
                  </a:lnTo>
                  <a:lnTo>
                    <a:pt x="6362" y="4938"/>
                  </a:lnTo>
                  <a:lnTo>
                    <a:pt x="6299" y="4980"/>
                  </a:lnTo>
                  <a:lnTo>
                    <a:pt x="6111" y="5022"/>
                  </a:lnTo>
                  <a:lnTo>
                    <a:pt x="5943" y="5126"/>
                  </a:lnTo>
                  <a:lnTo>
                    <a:pt x="5797" y="5315"/>
                  </a:lnTo>
                  <a:lnTo>
                    <a:pt x="5901" y="5357"/>
                  </a:lnTo>
                  <a:lnTo>
                    <a:pt x="5985" y="5294"/>
                  </a:lnTo>
                  <a:lnTo>
                    <a:pt x="6111" y="5357"/>
                  </a:lnTo>
                  <a:lnTo>
                    <a:pt x="6173" y="5336"/>
                  </a:lnTo>
                  <a:lnTo>
                    <a:pt x="6362" y="5503"/>
                  </a:lnTo>
                  <a:lnTo>
                    <a:pt x="6383" y="5566"/>
                  </a:lnTo>
                  <a:lnTo>
                    <a:pt x="6299" y="5775"/>
                  </a:lnTo>
                  <a:lnTo>
                    <a:pt x="6278" y="5838"/>
                  </a:lnTo>
                  <a:lnTo>
                    <a:pt x="6383" y="5922"/>
                  </a:lnTo>
                  <a:lnTo>
                    <a:pt x="6592" y="5922"/>
                  </a:lnTo>
                  <a:lnTo>
                    <a:pt x="6780" y="5817"/>
                  </a:lnTo>
                  <a:lnTo>
                    <a:pt x="7031" y="5629"/>
                  </a:lnTo>
                  <a:lnTo>
                    <a:pt x="7220" y="5629"/>
                  </a:lnTo>
                  <a:lnTo>
                    <a:pt x="7324" y="5503"/>
                  </a:lnTo>
                  <a:lnTo>
                    <a:pt x="7450" y="5419"/>
                  </a:lnTo>
                  <a:lnTo>
                    <a:pt x="7680" y="5440"/>
                  </a:lnTo>
                  <a:lnTo>
                    <a:pt x="7889" y="5440"/>
                  </a:lnTo>
                  <a:lnTo>
                    <a:pt x="7952" y="5336"/>
                  </a:lnTo>
                  <a:lnTo>
                    <a:pt x="7889" y="5231"/>
                  </a:lnTo>
                  <a:lnTo>
                    <a:pt x="7952" y="5210"/>
                  </a:lnTo>
                  <a:lnTo>
                    <a:pt x="7994" y="5126"/>
                  </a:lnTo>
                  <a:lnTo>
                    <a:pt x="7847" y="5106"/>
                  </a:lnTo>
                  <a:lnTo>
                    <a:pt x="7659" y="5126"/>
                  </a:lnTo>
                  <a:lnTo>
                    <a:pt x="7638" y="5252"/>
                  </a:lnTo>
                  <a:lnTo>
                    <a:pt x="7513" y="5189"/>
                  </a:lnTo>
                  <a:lnTo>
                    <a:pt x="7450" y="5189"/>
                  </a:lnTo>
                  <a:lnTo>
                    <a:pt x="7345" y="5294"/>
                  </a:lnTo>
                  <a:lnTo>
                    <a:pt x="7303" y="5252"/>
                  </a:lnTo>
                  <a:lnTo>
                    <a:pt x="7010" y="4938"/>
                  </a:lnTo>
                  <a:lnTo>
                    <a:pt x="6948" y="4813"/>
                  </a:lnTo>
                  <a:lnTo>
                    <a:pt x="6885" y="4687"/>
                  </a:lnTo>
                  <a:lnTo>
                    <a:pt x="6822" y="4708"/>
                  </a:lnTo>
                  <a:lnTo>
                    <a:pt x="6885" y="4875"/>
                  </a:lnTo>
                  <a:lnTo>
                    <a:pt x="7094" y="5106"/>
                  </a:lnTo>
                  <a:lnTo>
                    <a:pt x="7261" y="5294"/>
                  </a:lnTo>
                  <a:lnTo>
                    <a:pt x="7220" y="5315"/>
                  </a:lnTo>
                  <a:lnTo>
                    <a:pt x="7094" y="5294"/>
                  </a:lnTo>
                  <a:lnTo>
                    <a:pt x="7031" y="5210"/>
                  </a:lnTo>
                  <a:lnTo>
                    <a:pt x="7010" y="5085"/>
                  </a:lnTo>
                  <a:lnTo>
                    <a:pt x="6927" y="5043"/>
                  </a:lnTo>
                  <a:lnTo>
                    <a:pt x="6885" y="5106"/>
                  </a:lnTo>
                  <a:lnTo>
                    <a:pt x="6885" y="5022"/>
                  </a:lnTo>
                  <a:lnTo>
                    <a:pt x="6822" y="5022"/>
                  </a:lnTo>
                  <a:lnTo>
                    <a:pt x="6780" y="5043"/>
                  </a:lnTo>
                  <a:lnTo>
                    <a:pt x="6780" y="5001"/>
                  </a:lnTo>
                  <a:lnTo>
                    <a:pt x="6822" y="4917"/>
                  </a:lnTo>
                  <a:lnTo>
                    <a:pt x="6801" y="4875"/>
                  </a:lnTo>
                  <a:lnTo>
                    <a:pt x="6717" y="4896"/>
                  </a:lnTo>
                  <a:lnTo>
                    <a:pt x="6676" y="4834"/>
                  </a:lnTo>
                  <a:lnTo>
                    <a:pt x="6592" y="4771"/>
                  </a:lnTo>
                  <a:lnTo>
                    <a:pt x="6404" y="4792"/>
                  </a:lnTo>
                  <a:lnTo>
                    <a:pt x="6320" y="4729"/>
                  </a:lnTo>
                  <a:lnTo>
                    <a:pt x="6362" y="4687"/>
                  </a:lnTo>
                  <a:lnTo>
                    <a:pt x="6487" y="4708"/>
                  </a:lnTo>
                  <a:lnTo>
                    <a:pt x="6529" y="4624"/>
                  </a:lnTo>
                  <a:lnTo>
                    <a:pt x="6634" y="4708"/>
                  </a:lnTo>
                  <a:lnTo>
                    <a:pt x="6738" y="4708"/>
                  </a:lnTo>
                  <a:lnTo>
                    <a:pt x="6780" y="4624"/>
                  </a:lnTo>
                  <a:lnTo>
                    <a:pt x="6885" y="4603"/>
                  </a:lnTo>
                  <a:lnTo>
                    <a:pt x="7052" y="4415"/>
                  </a:lnTo>
                  <a:lnTo>
                    <a:pt x="7052" y="4373"/>
                  </a:lnTo>
                  <a:lnTo>
                    <a:pt x="7136" y="4394"/>
                  </a:lnTo>
                  <a:lnTo>
                    <a:pt x="7136" y="4457"/>
                  </a:lnTo>
                  <a:lnTo>
                    <a:pt x="7031" y="4582"/>
                  </a:lnTo>
                  <a:lnTo>
                    <a:pt x="6989" y="4603"/>
                  </a:lnTo>
                  <a:lnTo>
                    <a:pt x="7010" y="4666"/>
                  </a:lnTo>
                  <a:lnTo>
                    <a:pt x="7094" y="4624"/>
                  </a:lnTo>
                  <a:lnTo>
                    <a:pt x="7220" y="4457"/>
                  </a:lnTo>
                  <a:lnTo>
                    <a:pt x="7241" y="4373"/>
                  </a:lnTo>
                  <a:lnTo>
                    <a:pt x="7157" y="4289"/>
                  </a:lnTo>
                  <a:lnTo>
                    <a:pt x="7136" y="4248"/>
                  </a:lnTo>
                  <a:lnTo>
                    <a:pt x="7199" y="4206"/>
                  </a:lnTo>
                  <a:lnTo>
                    <a:pt x="7261" y="4352"/>
                  </a:lnTo>
                  <a:lnTo>
                    <a:pt x="7345" y="4373"/>
                  </a:lnTo>
                  <a:lnTo>
                    <a:pt x="7450" y="4289"/>
                  </a:lnTo>
                  <a:lnTo>
                    <a:pt x="7617" y="4310"/>
                  </a:lnTo>
                  <a:lnTo>
                    <a:pt x="7722" y="4248"/>
                  </a:lnTo>
                  <a:lnTo>
                    <a:pt x="7868" y="4248"/>
                  </a:lnTo>
                  <a:lnTo>
                    <a:pt x="7973" y="4101"/>
                  </a:lnTo>
                  <a:lnTo>
                    <a:pt x="8057" y="4038"/>
                  </a:lnTo>
                  <a:lnTo>
                    <a:pt x="8182" y="4038"/>
                  </a:lnTo>
                  <a:lnTo>
                    <a:pt x="8203" y="3934"/>
                  </a:lnTo>
                  <a:lnTo>
                    <a:pt x="8287" y="3871"/>
                  </a:lnTo>
                  <a:lnTo>
                    <a:pt x="8454" y="3871"/>
                  </a:lnTo>
                  <a:lnTo>
                    <a:pt x="8580" y="3829"/>
                  </a:lnTo>
                  <a:lnTo>
                    <a:pt x="8663" y="3829"/>
                  </a:lnTo>
                  <a:lnTo>
                    <a:pt x="8663" y="3892"/>
                  </a:lnTo>
                  <a:lnTo>
                    <a:pt x="8768" y="3850"/>
                  </a:lnTo>
                  <a:lnTo>
                    <a:pt x="8789" y="3578"/>
                  </a:lnTo>
                  <a:lnTo>
                    <a:pt x="8873" y="3557"/>
                  </a:lnTo>
                  <a:lnTo>
                    <a:pt x="8998" y="3348"/>
                  </a:lnTo>
                  <a:lnTo>
                    <a:pt x="9291" y="3327"/>
                  </a:lnTo>
                  <a:lnTo>
                    <a:pt x="9396" y="3243"/>
                  </a:lnTo>
                  <a:lnTo>
                    <a:pt x="9354" y="3118"/>
                  </a:lnTo>
                  <a:lnTo>
                    <a:pt x="9438" y="2909"/>
                  </a:lnTo>
                  <a:lnTo>
                    <a:pt x="9417" y="2720"/>
                  </a:lnTo>
                  <a:lnTo>
                    <a:pt x="9228" y="2616"/>
                  </a:lnTo>
                  <a:lnTo>
                    <a:pt x="9291" y="2365"/>
                  </a:lnTo>
                  <a:lnTo>
                    <a:pt x="9396" y="2323"/>
                  </a:lnTo>
                  <a:lnTo>
                    <a:pt x="9500" y="2197"/>
                  </a:lnTo>
                  <a:lnTo>
                    <a:pt x="9500" y="2072"/>
                  </a:lnTo>
                  <a:lnTo>
                    <a:pt x="9417" y="2009"/>
                  </a:lnTo>
                  <a:lnTo>
                    <a:pt x="9354" y="1883"/>
                  </a:lnTo>
                  <a:lnTo>
                    <a:pt x="9291" y="1967"/>
                  </a:lnTo>
                  <a:lnTo>
                    <a:pt x="9103" y="1946"/>
                  </a:lnTo>
                  <a:lnTo>
                    <a:pt x="8935" y="1841"/>
                  </a:lnTo>
                  <a:lnTo>
                    <a:pt x="8810" y="1862"/>
                  </a:lnTo>
                  <a:lnTo>
                    <a:pt x="8705" y="1800"/>
                  </a:lnTo>
                  <a:lnTo>
                    <a:pt x="8559" y="1779"/>
                  </a:lnTo>
                  <a:lnTo>
                    <a:pt x="8349" y="1758"/>
                  </a:lnTo>
                  <a:lnTo>
                    <a:pt x="8266" y="1841"/>
                  </a:lnTo>
                  <a:lnTo>
                    <a:pt x="8203" y="1695"/>
                  </a:lnTo>
                  <a:lnTo>
                    <a:pt x="8057" y="1590"/>
                  </a:lnTo>
                  <a:lnTo>
                    <a:pt x="7931" y="1318"/>
                  </a:lnTo>
                  <a:lnTo>
                    <a:pt x="7826" y="1339"/>
                  </a:lnTo>
                  <a:lnTo>
                    <a:pt x="7638" y="1465"/>
                  </a:lnTo>
                  <a:lnTo>
                    <a:pt x="7513" y="1444"/>
                  </a:lnTo>
                  <a:lnTo>
                    <a:pt x="7366" y="1486"/>
                  </a:lnTo>
                  <a:lnTo>
                    <a:pt x="7220" y="1423"/>
                  </a:lnTo>
                  <a:lnTo>
                    <a:pt x="7115" y="1528"/>
                  </a:lnTo>
                  <a:lnTo>
                    <a:pt x="6843" y="1256"/>
                  </a:lnTo>
                  <a:lnTo>
                    <a:pt x="6780" y="1067"/>
                  </a:lnTo>
                  <a:lnTo>
                    <a:pt x="6780" y="921"/>
                  </a:lnTo>
                  <a:lnTo>
                    <a:pt x="6676" y="921"/>
                  </a:lnTo>
                  <a:lnTo>
                    <a:pt x="6676" y="795"/>
                  </a:lnTo>
                  <a:lnTo>
                    <a:pt x="6529" y="691"/>
                  </a:lnTo>
                  <a:lnTo>
                    <a:pt x="6215" y="732"/>
                  </a:lnTo>
                  <a:lnTo>
                    <a:pt x="6069" y="523"/>
                  </a:lnTo>
                  <a:lnTo>
                    <a:pt x="6111" y="398"/>
                  </a:lnTo>
                  <a:lnTo>
                    <a:pt x="6006" y="293"/>
                  </a:lnTo>
                  <a:lnTo>
                    <a:pt x="5901" y="21"/>
                  </a:lnTo>
                  <a:lnTo>
                    <a:pt x="5776" y="21"/>
                  </a:lnTo>
                  <a:lnTo>
                    <a:pt x="5650" y="105"/>
                  </a:lnTo>
                  <a:lnTo>
                    <a:pt x="5357" y="105"/>
                  </a:lnTo>
                  <a:lnTo>
                    <a:pt x="506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76"/>
            <p:cNvSpPr/>
            <p:nvPr/>
          </p:nvSpPr>
          <p:spPr>
            <a:xfrm>
              <a:off x="3912027" y="2795073"/>
              <a:ext cx="23684" cy="25236"/>
            </a:xfrm>
            <a:custGeom>
              <a:avLst/>
              <a:gdLst/>
              <a:ahLst/>
              <a:cxnLst/>
              <a:rect l="l" t="t" r="r" b="b"/>
              <a:pathLst>
                <a:path w="1989" h="2219" extrusionOk="0">
                  <a:moveTo>
                    <a:pt x="419" y="0"/>
                  </a:moveTo>
                  <a:lnTo>
                    <a:pt x="398" y="63"/>
                  </a:lnTo>
                  <a:lnTo>
                    <a:pt x="272" y="63"/>
                  </a:lnTo>
                  <a:lnTo>
                    <a:pt x="210" y="105"/>
                  </a:lnTo>
                  <a:lnTo>
                    <a:pt x="105" y="63"/>
                  </a:lnTo>
                  <a:lnTo>
                    <a:pt x="84" y="84"/>
                  </a:lnTo>
                  <a:lnTo>
                    <a:pt x="0" y="63"/>
                  </a:lnTo>
                  <a:lnTo>
                    <a:pt x="42" y="210"/>
                  </a:lnTo>
                  <a:lnTo>
                    <a:pt x="0" y="272"/>
                  </a:lnTo>
                  <a:lnTo>
                    <a:pt x="42" y="419"/>
                  </a:lnTo>
                  <a:lnTo>
                    <a:pt x="251" y="377"/>
                  </a:lnTo>
                  <a:lnTo>
                    <a:pt x="314" y="628"/>
                  </a:lnTo>
                  <a:lnTo>
                    <a:pt x="565" y="837"/>
                  </a:lnTo>
                  <a:lnTo>
                    <a:pt x="586" y="942"/>
                  </a:lnTo>
                  <a:lnTo>
                    <a:pt x="900" y="1214"/>
                  </a:lnTo>
                  <a:lnTo>
                    <a:pt x="921" y="1360"/>
                  </a:lnTo>
                  <a:lnTo>
                    <a:pt x="1026" y="1528"/>
                  </a:lnTo>
                  <a:lnTo>
                    <a:pt x="1005" y="2072"/>
                  </a:lnTo>
                  <a:lnTo>
                    <a:pt x="1088" y="2218"/>
                  </a:lnTo>
                  <a:lnTo>
                    <a:pt x="1151" y="2177"/>
                  </a:lnTo>
                  <a:lnTo>
                    <a:pt x="1256" y="2197"/>
                  </a:lnTo>
                  <a:lnTo>
                    <a:pt x="1256" y="2093"/>
                  </a:lnTo>
                  <a:lnTo>
                    <a:pt x="1360" y="1884"/>
                  </a:lnTo>
                  <a:lnTo>
                    <a:pt x="1423" y="1905"/>
                  </a:lnTo>
                  <a:lnTo>
                    <a:pt x="1423" y="1758"/>
                  </a:lnTo>
                  <a:lnTo>
                    <a:pt x="1444" y="1549"/>
                  </a:lnTo>
                  <a:lnTo>
                    <a:pt x="1549" y="1549"/>
                  </a:lnTo>
                  <a:lnTo>
                    <a:pt x="1716" y="1486"/>
                  </a:lnTo>
                  <a:lnTo>
                    <a:pt x="1779" y="1570"/>
                  </a:lnTo>
                  <a:lnTo>
                    <a:pt x="1967" y="1570"/>
                  </a:lnTo>
                  <a:lnTo>
                    <a:pt x="1988" y="1528"/>
                  </a:lnTo>
                  <a:lnTo>
                    <a:pt x="1925" y="1423"/>
                  </a:lnTo>
                  <a:lnTo>
                    <a:pt x="1946" y="1319"/>
                  </a:lnTo>
                  <a:lnTo>
                    <a:pt x="1925" y="1214"/>
                  </a:lnTo>
                  <a:lnTo>
                    <a:pt x="1758" y="1109"/>
                  </a:lnTo>
                  <a:lnTo>
                    <a:pt x="1612" y="963"/>
                  </a:lnTo>
                  <a:lnTo>
                    <a:pt x="1612" y="921"/>
                  </a:lnTo>
                  <a:lnTo>
                    <a:pt x="1465" y="858"/>
                  </a:lnTo>
                  <a:lnTo>
                    <a:pt x="1465" y="712"/>
                  </a:lnTo>
                  <a:lnTo>
                    <a:pt x="1444" y="524"/>
                  </a:lnTo>
                  <a:lnTo>
                    <a:pt x="1298" y="440"/>
                  </a:lnTo>
                  <a:lnTo>
                    <a:pt x="1109" y="272"/>
                  </a:lnTo>
                  <a:lnTo>
                    <a:pt x="1047" y="272"/>
                  </a:lnTo>
                  <a:lnTo>
                    <a:pt x="1026" y="314"/>
                  </a:lnTo>
                  <a:lnTo>
                    <a:pt x="837" y="314"/>
                  </a:lnTo>
                  <a:lnTo>
                    <a:pt x="670" y="126"/>
                  </a:lnTo>
                  <a:lnTo>
                    <a:pt x="523" y="126"/>
                  </a:lnTo>
                  <a:lnTo>
                    <a:pt x="41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76"/>
            <p:cNvSpPr/>
            <p:nvPr/>
          </p:nvSpPr>
          <p:spPr>
            <a:xfrm>
              <a:off x="3874161" y="2799361"/>
              <a:ext cx="60800" cy="37131"/>
            </a:xfrm>
            <a:custGeom>
              <a:avLst/>
              <a:gdLst/>
              <a:ahLst/>
              <a:cxnLst/>
              <a:rect l="l" t="t" r="r" b="b"/>
              <a:pathLst>
                <a:path w="5106" h="3265" extrusionOk="0">
                  <a:moveTo>
                    <a:pt x="3431" y="0"/>
                  </a:moveTo>
                  <a:lnTo>
                    <a:pt x="3076" y="63"/>
                  </a:lnTo>
                  <a:lnTo>
                    <a:pt x="2950" y="147"/>
                  </a:lnTo>
                  <a:lnTo>
                    <a:pt x="2553" y="209"/>
                  </a:lnTo>
                  <a:lnTo>
                    <a:pt x="2448" y="335"/>
                  </a:lnTo>
                  <a:lnTo>
                    <a:pt x="2323" y="335"/>
                  </a:lnTo>
                  <a:lnTo>
                    <a:pt x="2176" y="377"/>
                  </a:lnTo>
                  <a:lnTo>
                    <a:pt x="2030" y="335"/>
                  </a:lnTo>
                  <a:lnTo>
                    <a:pt x="1988" y="230"/>
                  </a:lnTo>
                  <a:lnTo>
                    <a:pt x="1820" y="167"/>
                  </a:lnTo>
                  <a:lnTo>
                    <a:pt x="1674" y="147"/>
                  </a:lnTo>
                  <a:lnTo>
                    <a:pt x="1465" y="42"/>
                  </a:lnTo>
                  <a:lnTo>
                    <a:pt x="1360" y="42"/>
                  </a:lnTo>
                  <a:lnTo>
                    <a:pt x="1276" y="126"/>
                  </a:lnTo>
                  <a:lnTo>
                    <a:pt x="1151" y="126"/>
                  </a:lnTo>
                  <a:lnTo>
                    <a:pt x="1172" y="147"/>
                  </a:lnTo>
                  <a:lnTo>
                    <a:pt x="1130" y="272"/>
                  </a:lnTo>
                  <a:lnTo>
                    <a:pt x="962" y="314"/>
                  </a:lnTo>
                  <a:lnTo>
                    <a:pt x="858" y="544"/>
                  </a:lnTo>
                  <a:lnTo>
                    <a:pt x="732" y="879"/>
                  </a:lnTo>
                  <a:lnTo>
                    <a:pt x="523" y="1193"/>
                  </a:lnTo>
                  <a:lnTo>
                    <a:pt x="544" y="1297"/>
                  </a:lnTo>
                  <a:lnTo>
                    <a:pt x="439" y="1402"/>
                  </a:lnTo>
                  <a:lnTo>
                    <a:pt x="293" y="1381"/>
                  </a:lnTo>
                  <a:lnTo>
                    <a:pt x="230" y="1486"/>
                  </a:lnTo>
                  <a:lnTo>
                    <a:pt x="126" y="1507"/>
                  </a:lnTo>
                  <a:lnTo>
                    <a:pt x="0" y="1632"/>
                  </a:lnTo>
                  <a:lnTo>
                    <a:pt x="126" y="1674"/>
                  </a:lnTo>
                  <a:lnTo>
                    <a:pt x="146" y="1737"/>
                  </a:lnTo>
                  <a:lnTo>
                    <a:pt x="335" y="1946"/>
                  </a:lnTo>
                  <a:lnTo>
                    <a:pt x="356" y="2051"/>
                  </a:lnTo>
                  <a:lnTo>
                    <a:pt x="523" y="2134"/>
                  </a:lnTo>
                  <a:lnTo>
                    <a:pt x="670" y="2260"/>
                  </a:lnTo>
                  <a:lnTo>
                    <a:pt x="607" y="2406"/>
                  </a:lnTo>
                  <a:lnTo>
                    <a:pt x="628" y="2448"/>
                  </a:lnTo>
                  <a:lnTo>
                    <a:pt x="837" y="2532"/>
                  </a:lnTo>
                  <a:lnTo>
                    <a:pt x="879" y="2616"/>
                  </a:lnTo>
                  <a:lnTo>
                    <a:pt x="983" y="2574"/>
                  </a:lnTo>
                  <a:lnTo>
                    <a:pt x="1088" y="2657"/>
                  </a:lnTo>
                  <a:lnTo>
                    <a:pt x="1172" y="2532"/>
                  </a:lnTo>
                  <a:lnTo>
                    <a:pt x="1381" y="2553"/>
                  </a:lnTo>
                  <a:lnTo>
                    <a:pt x="1276" y="2678"/>
                  </a:lnTo>
                  <a:lnTo>
                    <a:pt x="1297" y="2762"/>
                  </a:lnTo>
                  <a:lnTo>
                    <a:pt x="1339" y="2888"/>
                  </a:lnTo>
                  <a:lnTo>
                    <a:pt x="1486" y="2888"/>
                  </a:lnTo>
                  <a:lnTo>
                    <a:pt x="1569" y="2971"/>
                  </a:lnTo>
                  <a:lnTo>
                    <a:pt x="1569" y="3055"/>
                  </a:lnTo>
                  <a:lnTo>
                    <a:pt x="1507" y="3097"/>
                  </a:lnTo>
                  <a:lnTo>
                    <a:pt x="1590" y="3201"/>
                  </a:lnTo>
                  <a:lnTo>
                    <a:pt x="1716" y="3139"/>
                  </a:lnTo>
                  <a:lnTo>
                    <a:pt x="1883" y="3139"/>
                  </a:lnTo>
                  <a:lnTo>
                    <a:pt x="1925" y="3201"/>
                  </a:lnTo>
                  <a:lnTo>
                    <a:pt x="1988" y="3180"/>
                  </a:lnTo>
                  <a:lnTo>
                    <a:pt x="2197" y="3264"/>
                  </a:lnTo>
                  <a:lnTo>
                    <a:pt x="2343" y="3180"/>
                  </a:lnTo>
                  <a:lnTo>
                    <a:pt x="2490" y="3201"/>
                  </a:lnTo>
                  <a:lnTo>
                    <a:pt x="2553" y="3160"/>
                  </a:lnTo>
                  <a:lnTo>
                    <a:pt x="2699" y="3201"/>
                  </a:lnTo>
                  <a:lnTo>
                    <a:pt x="2804" y="3201"/>
                  </a:lnTo>
                  <a:lnTo>
                    <a:pt x="3013" y="3243"/>
                  </a:lnTo>
                  <a:lnTo>
                    <a:pt x="3076" y="3180"/>
                  </a:lnTo>
                  <a:lnTo>
                    <a:pt x="3222" y="3139"/>
                  </a:lnTo>
                  <a:lnTo>
                    <a:pt x="3264" y="3055"/>
                  </a:lnTo>
                  <a:lnTo>
                    <a:pt x="3599" y="2888"/>
                  </a:lnTo>
                  <a:lnTo>
                    <a:pt x="3766" y="2867"/>
                  </a:lnTo>
                  <a:lnTo>
                    <a:pt x="3955" y="2888"/>
                  </a:lnTo>
                  <a:lnTo>
                    <a:pt x="4122" y="2971"/>
                  </a:lnTo>
                  <a:lnTo>
                    <a:pt x="4185" y="3034"/>
                  </a:lnTo>
                  <a:lnTo>
                    <a:pt x="4289" y="2992"/>
                  </a:lnTo>
                  <a:lnTo>
                    <a:pt x="4436" y="3055"/>
                  </a:lnTo>
                  <a:lnTo>
                    <a:pt x="4478" y="3139"/>
                  </a:lnTo>
                  <a:lnTo>
                    <a:pt x="4603" y="3139"/>
                  </a:lnTo>
                  <a:lnTo>
                    <a:pt x="4582" y="2992"/>
                  </a:lnTo>
                  <a:lnTo>
                    <a:pt x="4624" y="2888"/>
                  </a:lnTo>
                  <a:lnTo>
                    <a:pt x="4624" y="2720"/>
                  </a:lnTo>
                  <a:lnTo>
                    <a:pt x="4603" y="2636"/>
                  </a:lnTo>
                  <a:lnTo>
                    <a:pt x="4645" y="2553"/>
                  </a:lnTo>
                  <a:lnTo>
                    <a:pt x="4708" y="2427"/>
                  </a:lnTo>
                  <a:lnTo>
                    <a:pt x="4896" y="2427"/>
                  </a:lnTo>
                  <a:lnTo>
                    <a:pt x="5022" y="2406"/>
                  </a:lnTo>
                  <a:lnTo>
                    <a:pt x="5105" y="2239"/>
                  </a:lnTo>
                  <a:lnTo>
                    <a:pt x="5105" y="2155"/>
                  </a:lnTo>
                  <a:lnTo>
                    <a:pt x="5043" y="2113"/>
                  </a:lnTo>
                  <a:lnTo>
                    <a:pt x="5105" y="2051"/>
                  </a:lnTo>
                  <a:lnTo>
                    <a:pt x="5001" y="1988"/>
                  </a:lnTo>
                  <a:lnTo>
                    <a:pt x="4812" y="1988"/>
                  </a:lnTo>
                  <a:lnTo>
                    <a:pt x="4729" y="2051"/>
                  </a:lnTo>
                  <a:lnTo>
                    <a:pt x="4520" y="2051"/>
                  </a:lnTo>
                  <a:lnTo>
                    <a:pt x="4373" y="2009"/>
                  </a:lnTo>
                  <a:lnTo>
                    <a:pt x="4268" y="1841"/>
                  </a:lnTo>
                  <a:lnTo>
                    <a:pt x="4185" y="1695"/>
                  </a:lnTo>
                  <a:lnTo>
                    <a:pt x="4206" y="1151"/>
                  </a:lnTo>
                  <a:lnTo>
                    <a:pt x="4101" y="983"/>
                  </a:lnTo>
                  <a:lnTo>
                    <a:pt x="4080" y="837"/>
                  </a:lnTo>
                  <a:lnTo>
                    <a:pt x="3766" y="565"/>
                  </a:lnTo>
                  <a:lnTo>
                    <a:pt x="3745" y="460"/>
                  </a:lnTo>
                  <a:lnTo>
                    <a:pt x="3494" y="251"/>
                  </a:lnTo>
                  <a:lnTo>
                    <a:pt x="343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76"/>
            <p:cNvSpPr/>
            <p:nvPr/>
          </p:nvSpPr>
          <p:spPr>
            <a:xfrm>
              <a:off x="3889355" y="2831954"/>
              <a:ext cx="39878" cy="24041"/>
            </a:xfrm>
            <a:custGeom>
              <a:avLst/>
              <a:gdLst/>
              <a:ahLst/>
              <a:cxnLst/>
              <a:rect l="l" t="t" r="r" b="b"/>
              <a:pathLst>
                <a:path w="3349" h="2114" extrusionOk="0">
                  <a:moveTo>
                    <a:pt x="2490" y="1"/>
                  </a:moveTo>
                  <a:lnTo>
                    <a:pt x="2323" y="22"/>
                  </a:lnTo>
                  <a:lnTo>
                    <a:pt x="1988" y="189"/>
                  </a:lnTo>
                  <a:lnTo>
                    <a:pt x="1946" y="273"/>
                  </a:lnTo>
                  <a:lnTo>
                    <a:pt x="1800" y="314"/>
                  </a:lnTo>
                  <a:lnTo>
                    <a:pt x="1737" y="377"/>
                  </a:lnTo>
                  <a:lnTo>
                    <a:pt x="1528" y="335"/>
                  </a:lnTo>
                  <a:lnTo>
                    <a:pt x="1423" y="335"/>
                  </a:lnTo>
                  <a:lnTo>
                    <a:pt x="1277" y="294"/>
                  </a:lnTo>
                  <a:lnTo>
                    <a:pt x="1214" y="335"/>
                  </a:lnTo>
                  <a:lnTo>
                    <a:pt x="1067" y="314"/>
                  </a:lnTo>
                  <a:lnTo>
                    <a:pt x="921" y="398"/>
                  </a:lnTo>
                  <a:lnTo>
                    <a:pt x="712" y="314"/>
                  </a:lnTo>
                  <a:lnTo>
                    <a:pt x="649" y="335"/>
                  </a:lnTo>
                  <a:lnTo>
                    <a:pt x="607" y="273"/>
                  </a:lnTo>
                  <a:lnTo>
                    <a:pt x="440" y="273"/>
                  </a:lnTo>
                  <a:lnTo>
                    <a:pt x="314" y="335"/>
                  </a:lnTo>
                  <a:lnTo>
                    <a:pt x="231" y="231"/>
                  </a:lnTo>
                  <a:lnTo>
                    <a:pt x="293" y="189"/>
                  </a:lnTo>
                  <a:lnTo>
                    <a:pt x="293" y="105"/>
                  </a:lnTo>
                  <a:lnTo>
                    <a:pt x="210" y="22"/>
                  </a:lnTo>
                  <a:lnTo>
                    <a:pt x="63" y="22"/>
                  </a:lnTo>
                  <a:lnTo>
                    <a:pt x="84" y="126"/>
                  </a:lnTo>
                  <a:lnTo>
                    <a:pt x="0" y="210"/>
                  </a:lnTo>
                  <a:lnTo>
                    <a:pt x="63" y="440"/>
                  </a:lnTo>
                  <a:lnTo>
                    <a:pt x="231" y="628"/>
                  </a:lnTo>
                  <a:lnTo>
                    <a:pt x="314" y="754"/>
                  </a:lnTo>
                  <a:lnTo>
                    <a:pt x="272" y="900"/>
                  </a:lnTo>
                  <a:lnTo>
                    <a:pt x="63" y="1068"/>
                  </a:lnTo>
                  <a:lnTo>
                    <a:pt x="84" y="1172"/>
                  </a:lnTo>
                  <a:lnTo>
                    <a:pt x="168" y="1277"/>
                  </a:lnTo>
                  <a:lnTo>
                    <a:pt x="105" y="1382"/>
                  </a:lnTo>
                  <a:lnTo>
                    <a:pt x="335" y="1570"/>
                  </a:lnTo>
                  <a:lnTo>
                    <a:pt x="503" y="1842"/>
                  </a:lnTo>
                  <a:lnTo>
                    <a:pt x="523" y="1988"/>
                  </a:lnTo>
                  <a:lnTo>
                    <a:pt x="523" y="2093"/>
                  </a:lnTo>
                  <a:lnTo>
                    <a:pt x="607" y="2114"/>
                  </a:lnTo>
                  <a:lnTo>
                    <a:pt x="795" y="2114"/>
                  </a:lnTo>
                  <a:lnTo>
                    <a:pt x="942" y="2093"/>
                  </a:lnTo>
                  <a:lnTo>
                    <a:pt x="1026" y="1988"/>
                  </a:lnTo>
                  <a:lnTo>
                    <a:pt x="1172" y="2009"/>
                  </a:lnTo>
                  <a:lnTo>
                    <a:pt x="1319" y="2009"/>
                  </a:lnTo>
                  <a:lnTo>
                    <a:pt x="1339" y="2114"/>
                  </a:lnTo>
                  <a:lnTo>
                    <a:pt x="1444" y="2114"/>
                  </a:lnTo>
                  <a:lnTo>
                    <a:pt x="1528" y="2051"/>
                  </a:lnTo>
                  <a:lnTo>
                    <a:pt x="1653" y="2051"/>
                  </a:lnTo>
                  <a:lnTo>
                    <a:pt x="1737" y="2114"/>
                  </a:lnTo>
                  <a:lnTo>
                    <a:pt x="1863" y="2072"/>
                  </a:lnTo>
                  <a:lnTo>
                    <a:pt x="2093" y="2072"/>
                  </a:lnTo>
                  <a:lnTo>
                    <a:pt x="2176" y="2009"/>
                  </a:lnTo>
                  <a:lnTo>
                    <a:pt x="2114" y="1905"/>
                  </a:lnTo>
                  <a:lnTo>
                    <a:pt x="2114" y="1779"/>
                  </a:lnTo>
                  <a:lnTo>
                    <a:pt x="2281" y="1675"/>
                  </a:lnTo>
                  <a:lnTo>
                    <a:pt x="2323" y="1675"/>
                  </a:lnTo>
                  <a:lnTo>
                    <a:pt x="2427" y="1570"/>
                  </a:lnTo>
                  <a:lnTo>
                    <a:pt x="2511" y="1570"/>
                  </a:lnTo>
                  <a:lnTo>
                    <a:pt x="2595" y="1486"/>
                  </a:lnTo>
                  <a:lnTo>
                    <a:pt x="2741" y="1486"/>
                  </a:lnTo>
                  <a:lnTo>
                    <a:pt x="2909" y="1633"/>
                  </a:lnTo>
                  <a:lnTo>
                    <a:pt x="3013" y="1549"/>
                  </a:lnTo>
                  <a:lnTo>
                    <a:pt x="3118" y="1570"/>
                  </a:lnTo>
                  <a:lnTo>
                    <a:pt x="3034" y="1444"/>
                  </a:lnTo>
                  <a:lnTo>
                    <a:pt x="2930" y="1256"/>
                  </a:lnTo>
                  <a:lnTo>
                    <a:pt x="2825" y="1256"/>
                  </a:lnTo>
                  <a:lnTo>
                    <a:pt x="2804" y="1172"/>
                  </a:lnTo>
                  <a:lnTo>
                    <a:pt x="2951" y="1068"/>
                  </a:lnTo>
                  <a:lnTo>
                    <a:pt x="3013" y="942"/>
                  </a:lnTo>
                  <a:lnTo>
                    <a:pt x="2992" y="712"/>
                  </a:lnTo>
                  <a:lnTo>
                    <a:pt x="3139" y="545"/>
                  </a:lnTo>
                  <a:lnTo>
                    <a:pt x="3244" y="586"/>
                  </a:lnTo>
                  <a:lnTo>
                    <a:pt x="3327" y="503"/>
                  </a:lnTo>
                  <a:lnTo>
                    <a:pt x="3348" y="294"/>
                  </a:lnTo>
                  <a:lnTo>
                    <a:pt x="3327" y="273"/>
                  </a:lnTo>
                  <a:lnTo>
                    <a:pt x="3202" y="273"/>
                  </a:lnTo>
                  <a:lnTo>
                    <a:pt x="3160" y="189"/>
                  </a:lnTo>
                  <a:lnTo>
                    <a:pt x="3013" y="126"/>
                  </a:lnTo>
                  <a:lnTo>
                    <a:pt x="2909" y="168"/>
                  </a:lnTo>
                  <a:lnTo>
                    <a:pt x="2846" y="105"/>
                  </a:lnTo>
                  <a:lnTo>
                    <a:pt x="2679" y="22"/>
                  </a:lnTo>
                  <a:lnTo>
                    <a:pt x="249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94" name="Google Shape;2694;p76"/>
            <p:cNvGrpSpPr/>
            <p:nvPr/>
          </p:nvGrpSpPr>
          <p:grpSpPr>
            <a:xfrm>
              <a:off x="3831056" y="2816010"/>
              <a:ext cx="37378" cy="27612"/>
              <a:chOff x="3866750" y="2520350"/>
              <a:chExt cx="78475" cy="60700"/>
            </a:xfrm>
          </p:grpSpPr>
          <p:sp>
            <p:nvSpPr>
              <p:cNvPr id="2695" name="Google Shape;2695;p76"/>
              <p:cNvSpPr/>
              <p:nvPr/>
            </p:nvSpPr>
            <p:spPr>
              <a:xfrm>
                <a:off x="3877200" y="2546500"/>
                <a:ext cx="4725" cy="6300"/>
              </a:xfrm>
              <a:custGeom>
                <a:avLst/>
                <a:gdLst/>
                <a:ahLst/>
                <a:cxnLst/>
                <a:rect l="l" t="t" r="r" b="b"/>
                <a:pathLst>
                  <a:path w="189" h="252" extrusionOk="0">
                    <a:moveTo>
                      <a:pt x="1" y="1"/>
                    </a:moveTo>
                    <a:lnTo>
                      <a:pt x="84" y="126"/>
                    </a:lnTo>
                    <a:lnTo>
                      <a:pt x="63" y="147"/>
                    </a:lnTo>
                    <a:lnTo>
                      <a:pt x="168" y="252"/>
                    </a:lnTo>
                    <a:lnTo>
                      <a:pt x="189" y="252"/>
                    </a:lnTo>
                    <a:lnTo>
                      <a:pt x="168" y="106"/>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76"/>
              <p:cNvSpPr/>
              <p:nvPr/>
            </p:nvSpPr>
            <p:spPr>
              <a:xfrm>
                <a:off x="3882425" y="2554350"/>
                <a:ext cx="2650" cy="3175"/>
              </a:xfrm>
              <a:custGeom>
                <a:avLst/>
                <a:gdLst/>
                <a:ahLst/>
                <a:cxnLst/>
                <a:rect l="l" t="t" r="r" b="b"/>
                <a:pathLst>
                  <a:path w="106" h="127" extrusionOk="0">
                    <a:moveTo>
                      <a:pt x="1" y="1"/>
                    </a:moveTo>
                    <a:lnTo>
                      <a:pt x="106" y="126"/>
                    </a:lnTo>
                    <a:lnTo>
                      <a:pt x="85" y="43"/>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76"/>
              <p:cNvSpPr/>
              <p:nvPr/>
            </p:nvSpPr>
            <p:spPr>
              <a:xfrm>
                <a:off x="3866750" y="2520350"/>
                <a:ext cx="78475" cy="60700"/>
              </a:xfrm>
              <a:custGeom>
                <a:avLst/>
                <a:gdLst/>
                <a:ahLst/>
                <a:cxnLst/>
                <a:rect l="l" t="t" r="r" b="b"/>
                <a:pathLst>
                  <a:path w="3139" h="2428" extrusionOk="0">
                    <a:moveTo>
                      <a:pt x="1653" y="1"/>
                    </a:moveTo>
                    <a:lnTo>
                      <a:pt x="1653" y="22"/>
                    </a:lnTo>
                    <a:lnTo>
                      <a:pt x="1402" y="22"/>
                    </a:lnTo>
                    <a:lnTo>
                      <a:pt x="1046" y="210"/>
                    </a:lnTo>
                    <a:lnTo>
                      <a:pt x="1025" y="356"/>
                    </a:lnTo>
                    <a:lnTo>
                      <a:pt x="837" y="440"/>
                    </a:lnTo>
                    <a:lnTo>
                      <a:pt x="816" y="649"/>
                    </a:lnTo>
                    <a:lnTo>
                      <a:pt x="691" y="649"/>
                    </a:lnTo>
                    <a:lnTo>
                      <a:pt x="481" y="545"/>
                    </a:lnTo>
                    <a:lnTo>
                      <a:pt x="356" y="587"/>
                    </a:lnTo>
                    <a:lnTo>
                      <a:pt x="209" y="691"/>
                    </a:lnTo>
                    <a:lnTo>
                      <a:pt x="0" y="691"/>
                    </a:lnTo>
                    <a:lnTo>
                      <a:pt x="0" y="733"/>
                    </a:lnTo>
                    <a:lnTo>
                      <a:pt x="42" y="942"/>
                    </a:lnTo>
                    <a:lnTo>
                      <a:pt x="168" y="1068"/>
                    </a:lnTo>
                    <a:lnTo>
                      <a:pt x="168" y="1110"/>
                    </a:lnTo>
                    <a:lnTo>
                      <a:pt x="209" y="1152"/>
                    </a:lnTo>
                    <a:lnTo>
                      <a:pt x="356" y="942"/>
                    </a:lnTo>
                    <a:lnTo>
                      <a:pt x="377" y="796"/>
                    </a:lnTo>
                    <a:lnTo>
                      <a:pt x="461" y="691"/>
                    </a:lnTo>
                    <a:lnTo>
                      <a:pt x="607" y="691"/>
                    </a:lnTo>
                    <a:lnTo>
                      <a:pt x="628" y="796"/>
                    </a:lnTo>
                    <a:lnTo>
                      <a:pt x="733" y="900"/>
                    </a:lnTo>
                    <a:lnTo>
                      <a:pt x="774" y="1068"/>
                    </a:lnTo>
                    <a:lnTo>
                      <a:pt x="879" y="1256"/>
                    </a:lnTo>
                    <a:lnTo>
                      <a:pt x="1025" y="1403"/>
                    </a:lnTo>
                    <a:lnTo>
                      <a:pt x="1088" y="1403"/>
                    </a:lnTo>
                    <a:lnTo>
                      <a:pt x="1193" y="1507"/>
                    </a:lnTo>
                    <a:lnTo>
                      <a:pt x="1088" y="1486"/>
                    </a:lnTo>
                    <a:lnTo>
                      <a:pt x="1005" y="1507"/>
                    </a:lnTo>
                    <a:lnTo>
                      <a:pt x="942" y="1591"/>
                    </a:lnTo>
                    <a:lnTo>
                      <a:pt x="1005" y="1696"/>
                    </a:lnTo>
                    <a:lnTo>
                      <a:pt x="1130" y="1696"/>
                    </a:lnTo>
                    <a:lnTo>
                      <a:pt x="1256" y="1821"/>
                    </a:lnTo>
                    <a:lnTo>
                      <a:pt x="1360" y="1842"/>
                    </a:lnTo>
                    <a:lnTo>
                      <a:pt x="1423" y="1947"/>
                    </a:lnTo>
                    <a:lnTo>
                      <a:pt x="1465" y="2030"/>
                    </a:lnTo>
                    <a:lnTo>
                      <a:pt x="1611" y="2009"/>
                    </a:lnTo>
                    <a:lnTo>
                      <a:pt x="1862" y="2030"/>
                    </a:lnTo>
                    <a:lnTo>
                      <a:pt x="1988" y="2093"/>
                    </a:lnTo>
                    <a:lnTo>
                      <a:pt x="2281" y="2365"/>
                    </a:lnTo>
                    <a:lnTo>
                      <a:pt x="2197" y="2407"/>
                    </a:lnTo>
                    <a:lnTo>
                      <a:pt x="2072" y="2323"/>
                    </a:lnTo>
                    <a:lnTo>
                      <a:pt x="2155" y="2407"/>
                    </a:lnTo>
                    <a:lnTo>
                      <a:pt x="2260" y="2428"/>
                    </a:lnTo>
                    <a:lnTo>
                      <a:pt x="2302" y="2344"/>
                    </a:lnTo>
                    <a:lnTo>
                      <a:pt x="1925" y="1884"/>
                    </a:lnTo>
                    <a:lnTo>
                      <a:pt x="1444" y="1486"/>
                    </a:lnTo>
                    <a:lnTo>
                      <a:pt x="1423" y="1403"/>
                    </a:lnTo>
                    <a:lnTo>
                      <a:pt x="1465" y="1382"/>
                    </a:lnTo>
                    <a:lnTo>
                      <a:pt x="1402" y="1277"/>
                    </a:lnTo>
                    <a:lnTo>
                      <a:pt x="1360" y="1172"/>
                    </a:lnTo>
                    <a:lnTo>
                      <a:pt x="1235" y="1047"/>
                    </a:lnTo>
                    <a:lnTo>
                      <a:pt x="1193" y="1047"/>
                    </a:lnTo>
                    <a:lnTo>
                      <a:pt x="1151" y="963"/>
                    </a:lnTo>
                    <a:lnTo>
                      <a:pt x="1214" y="900"/>
                    </a:lnTo>
                    <a:lnTo>
                      <a:pt x="1214" y="775"/>
                    </a:lnTo>
                    <a:lnTo>
                      <a:pt x="1256" y="733"/>
                    </a:lnTo>
                    <a:lnTo>
                      <a:pt x="1402" y="838"/>
                    </a:lnTo>
                    <a:lnTo>
                      <a:pt x="1444" y="900"/>
                    </a:lnTo>
                    <a:lnTo>
                      <a:pt x="1528" y="880"/>
                    </a:lnTo>
                    <a:lnTo>
                      <a:pt x="1528" y="796"/>
                    </a:lnTo>
                    <a:lnTo>
                      <a:pt x="1632" y="775"/>
                    </a:lnTo>
                    <a:lnTo>
                      <a:pt x="1716" y="796"/>
                    </a:lnTo>
                    <a:lnTo>
                      <a:pt x="1758" y="733"/>
                    </a:lnTo>
                    <a:lnTo>
                      <a:pt x="1841" y="775"/>
                    </a:lnTo>
                    <a:lnTo>
                      <a:pt x="1883" y="733"/>
                    </a:lnTo>
                    <a:lnTo>
                      <a:pt x="1988" y="754"/>
                    </a:lnTo>
                    <a:lnTo>
                      <a:pt x="2051" y="859"/>
                    </a:lnTo>
                    <a:lnTo>
                      <a:pt x="2093" y="796"/>
                    </a:lnTo>
                    <a:lnTo>
                      <a:pt x="2239" y="859"/>
                    </a:lnTo>
                    <a:lnTo>
                      <a:pt x="2344" y="796"/>
                    </a:lnTo>
                    <a:lnTo>
                      <a:pt x="2365" y="859"/>
                    </a:lnTo>
                    <a:lnTo>
                      <a:pt x="2490" y="838"/>
                    </a:lnTo>
                    <a:lnTo>
                      <a:pt x="2616" y="880"/>
                    </a:lnTo>
                    <a:lnTo>
                      <a:pt x="2699" y="859"/>
                    </a:lnTo>
                    <a:lnTo>
                      <a:pt x="2804" y="963"/>
                    </a:lnTo>
                    <a:lnTo>
                      <a:pt x="2971" y="963"/>
                    </a:lnTo>
                    <a:lnTo>
                      <a:pt x="2992" y="984"/>
                    </a:lnTo>
                    <a:lnTo>
                      <a:pt x="2971" y="880"/>
                    </a:lnTo>
                    <a:lnTo>
                      <a:pt x="3097" y="859"/>
                    </a:lnTo>
                    <a:lnTo>
                      <a:pt x="3139" y="859"/>
                    </a:lnTo>
                    <a:lnTo>
                      <a:pt x="3139" y="796"/>
                    </a:lnTo>
                    <a:lnTo>
                      <a:pt x="3034" y="775"/>
                    </a:lnTo>
                    <a:lnTo>
                      <a:pt x="2971" y="733"/>
                    </a:lnTo>
                    <a:lnTo>
                      <a:pt x="2930" y="566"/>
                    </a:lnTo>
                    <a:lnTo>
                      <a:pt x="2888" y="419"/>
                    </a:lnTo>
                    <a:lnTo>
                      <a:pt x="2804" y="356"/>
                    </a:lnTo>
                    <a:lnTo>
                      <a:pt x="2699" y="482"/>
                    </a:lnTo>
                    <a:lnTo>
                      <a:pt x="2490" y="419"/>
                    </a:lnTo>
                    <a:lnTo>
                      <a:pt x="2197" y="356"/>
                    </a:lnTo>
                    <a:lnTo>
                      <a:pt x="2093" y="273"/>
                    </a:lnTo>
                    <a:lnTo>
                      <a:pt x="1988" y="231"/>
                    </a:lnTo>
                    <a:lnTo>
                      <a:pt x="1737" y="22"/>
                    </a:lnTo>
                    <a:lnTo>
                      <a:pt x="165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76"/>
              <p:cNvSpPr/>
              <p:nvPr/>
            </p:nvSpPr>
            <p:spPr>
              <a:xfrm>
                <a:off x="3886100" y="2558550"/>
                <a:ext cx="3675" cy="5250"/>
              </a:xfrm>
              <a:custGeom>
                <a:avLst/>
                <a:gdLst/>
                <a:ahLst/>
                <a:cxnLst/>
                <a:rect l="l" t="t" r="r" b="b"/>
                <a:pathLst>
                  <a:path w="147" h="210" extrusionOk="0">
                    <a:moveTo>
                      <a:pt x="0" y="0"/>
                    </a:moveTo>
                    <a:lnTo>
                      <a:pt x="147" y="209"/>
                    </a:lnTo>
                    <a:lnTo>
                      <a:pt x="126" y="105"/>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99" name="Google Shape;2699;p76"/>
            <p:cNvSpPr/>
            <p:nvPr/>
          </p:nvSpPr>
          <p:spPr>
            <a:xfrm>
              <a:off x="3799155" y="2842190"/>
              <a:ext cx="6990" cy="13340"/>
            </a:xfrm>
            <a:custGeom>
              <a:avLst/>
              <a:gdLst/>
              <a:ahLst/>
              <a:cxnLst/>
              <a:rect l="l" t="t" r="r" b="b"/>
              <a:pathLst>
                <a:path w="587" h="1173" extrusionOk="0">
                  <a:moveTo>
                    <a:pt x="461" y="0"/>
                  </a:moveTo>
                  <a:lnTo>
                    <a:pt x="440" y="105"/>
                  </a:lnTo>
                  <a:lnTo>
                    <a:pt x="482" y="147"/>
                  </a:lnTo>
                  <a:lnTo>
                    <a:pt x="461" y="251"/>
                  </a:lnTo>
                  <a:lnTo>
                    <a:pt x="419" y="251"/>
                  </a:lnTo>
                  <a:lnTo>
                    <a:pt x="357" y="210"/>
                  </a:lnTo>
                  <a:lnTo>
                    <a:pt x="273" y="251"/>
                  </a:lnTo>
                  <a:lnTo>
                    <a:pt x="106" y="335"/>
                  </a:lnTo>
                  <a:lnTo>
                    <a:pt x="22" y="461"/>
                  </a:lnTo>
                  <a:lnTo>
                    <a:pt x="106" y="523"/>
                  </a:lnTo>
                  <a:lnTo>
                    <a:pt x="64" y="565"/>
                  </a:lnTo>
                  <a:lnTo>
                    <a:pt x="1" y="565"/>
                  </a:lnTo>
                  <a:lnTo>
                    <a:pt x="22" y="649"/>
                  </a:lnTo>
                  <a:lnTo>
                    <a:pt x="106" y="691"/>
                  </a:lnTo>
                  <a:lnTo>
                    <a:pt x="106" y="754"/>
                  </a:lnTo>
                  <a:lnTo>
                    <a:pt x="64" y="775"/>
                  </a:lnTo>
                  <a:lnTo>
                    <a:pt x="106" y="837"/>
                  </a:lnTo>
                  <a:lnTo>
                    <a:pt x="168" y="879"/>
                  </a:lnTo>
                  <a:lnTo>
                    <a:pt x="168" y="963"/>
                  </a:lnTo>
                  <a:lnTo>
                    <a:pt x="210" y="963"/>
                  </a:lnTo>
                  <a:lnTo>
                    <a:pt x="252" y="1005"/>
                  </a:lnTo>
                  <a:lnTo>
                    <a:pt x="210" y="984"/>
                  </a:lnTo>
                  <a:lnTo>
                    <a:pt x="147" y="1067"/>
                  </a:lnTo>
                  <a:lnTo>
                    <a:pt x="210" y="1109"/>
                  </a:lnTo>
                  <a:lnTo>
                    <a:pt x="357" y="1172"/>
                  </a:lnTo>
                  <a:lnTo>
                    <a:pt x="461" y="1109"/>
                  </a:lnTo>
                  <a:lnTo>
                    <a:pt x="545" y="942"/>
                  </a:lnTo>
                  <a:lnTo>
                    <a:pt x="545" y="795"/>
                  </a:lnTo>
                  <a:lnTo>
                    <a:pt x="587" y="544"/>
                  </a:lnTo>
                  <a:lnTo>
                    <a:pt x="545" y="314"/>
                  </a:lnTo>
                  <a:lnTo>
                    <a:pt x="545" y="147"/>
                  </a:lnTo>
                  <a:lnTo>
                    <a:pt x="5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76"/>
            <p:cNvSpPr/>
            <p:nvPr/>
          </p:nvSpPr>
          <p:spPr>
            <a:xfrm>
              <a:off x="3688535" y="2836242"/>
              <a:ext cx="76506" cy="61161"/>
            </a:xfrm>
            <a:custGeom>
              <a:avLst/>
              <a:gdLst/>
              <a:ahLst/>
              <a:cxnLst/>
              <a:rect l="l" t="t" r="r" b="b"/>
              <a:pathLst>
                <a:path w="6425" h="5378" extrusionOk="0">
                  <a:moveTo>
                    <a:pt x="817" y="0"/>
                  </a:moveTo>
                  <a:lnTo>
                    <a:pt x="733" y="42"/>
                  </a:lnTo>
                  <a:lnTo>
                    <a:pt x="712" y="21"/>
                  </a:lnTo>
                  <a:lnTo>
                    <a:pt x="503" y="126"/>
                  </a:lnTo>
                  <a:lnTo>
                    <a:pt x="524" y="209"/>
                  </a:lnTo>
                  <a:lnTo>
                    <a:pt x="608" y="251"/>
                  </a:lnTo>
                  <a:lnTo>
                    <a:pt x="524" y="335"/>
                  </a:lnTo>
                  <a:lnTo>
                    <a:pt x="336" y="356"/>
                  </a:lnTo>
                  <a:lnTo>
                    <a:pt x="252" y="335"/>
                  </a:lnTo>
                  <a:lnTo>
                    <a:pt x="43" y="419"/>
                  </a:lnTo>
                  <a:lnTo>
                    <a:pt x="1" y="544"/>
                  </a:lnTo>
                  <a:lnTo>
                    <a:pt x="43" y="670"/>
                  </a:lnTo>
                  <a:lnTo>
                    <a:pt x="126" y="649"/>
                  </a:lnTo>
                  <a:lnTo>
                    <a:pt x="126" y="691"/>
                  </a:lnTo>
                  <a:lnTo>
                    <a:pt x="189" y="733"/>
                  </a:lnTo>
                  <a:lnTo>
                    <a:pt x="147" y="879"/>
                  </a:lnTo>
                  <a:lnTo>
                    <a:pt x="210" y="900"/>
                  </a:lnTo>
                  <a:lnTo>
                    <a:pt x="294" y="837"/>
                  </a:lnTo>
                  <a:lnTo>
                    <a:pt x="252" y="963"/>
                  </a:lnTo>
                  <a:lnTo>
                    <a:pt x="315" y="1005"/>
                  </a:lnTo>
                  <a:lnTo>
                    <a:pt x="252" y="1088"/>
                  </a:lnTo>
                  <a:lnTo>
                    <a:pt x="357" y="1109"/>
                  </a:lnTo>
                  <a:lnTo>
                    <a:pt x="231" y="1256"/>
                  </a:lnTo>
                  <a:lnTo>
                    <a:pt x="231" y="1277"/>
                  </a:lnTo>
                  <a:lnTo>
                    <a:pt x="482" y="1214"/>
                  </a:lnTo>
                  <a:lnTo>
                    <a:pt x="587" y="1256"/>
                  </a:lnTo>
                  <a:lnTo>
                    <a:pt x="566" y="1381"/>
                  </a:lnTo>
                  <a:lnTo>
                    <a:pt x="629" y="1465"/>
                  </a:lnTo>
                  <a:lnTo>
                    <a:pt x="796" y="1360"/>
                  </a:lnTo>
                  <a:lnTo>
                    <a:pt x="1110" y="1423"/>
                  </a:lnTo>
                  <a:lnTo>
                    <a:pt x="1214" y="1318"/>
                  </a:lnTo>
                  <a:lnTo>
                    <a:pt x="1486" y="1360"/>
                  </a:lnTo>
                  <a:lnTo>
                    <a:pt x="1507" y="1486"/>
                  </a:lnTo>
                  <a:lnTo>
                    <a:pt x="1612" y="1632"/>
                  </a:lnTo>
                  <a:lnTo>
                    <a:pt x="1591" y="1737"/>
                  </a:lnTo>
                  <a:lnTo>
                    <a:pt x="1445" y="1737"/>
                  </a:lnTo>
                  <a:lnTo>
                    <a:pt x="1235" y="1946"/>
                  </a:lnTo>
                  <a:lnTo>
                    <a:pt x="1256" y="2114"/>
                  </a:lnTo>
                  <a:lnTo>
                    <a:pt x="1235" y="2469"/>
                  </a:lnTo>
                  <a:lnTo>
                    <a:pt x="1089" y="2616"/>
                  </a:lnTo>
                  <a:lnTo>
                    <a:pt x="1194" y="2720"/>
                  </a:lnTo>
                  <a:lnTo>
                    <a:pt x="1047" y="2930"/>
                  </a:lnTo>
                  <a:lnTo>
                    <a:pt x="942" y="2888"/>
                  </a:lnTo>
                  <a:lnTo>
                    <a:pt x="817" y="2930"/>
                  </a:lnTo>
                  <a:lnTo>
                    <a:pt x="963" y="3202"/>
                  </a:lnTo>
                  <a:lnTo>
                    <a:pt x="1089" y="3285"/>
                  </a:lnTo>
                  <a:lnTo>
                    <a:pt x="1089" y="3515"/>
                  </a:lnTo>
                  <a:lnTo>
                    <a:pt x="922" y="3704"/>
                  </a:lnTo>
                  <a:lnTo>
                    <a:pt x="984" y="3871"/>
                  </a:lnTo>
                  <a:lnTo>
                    <a:pt x="1131" y="3871"/>
                  </a:lnTo>
                  <a:lnTo>
                    <a:pt x="1089" y="3976"/>
                  </a:lnTo>
                  <a:lnTo>
                    <a:pt x="963" y="4080"/>
                  </a:lnTo>
                  <a:lnTo>
                    <a:pt x="838" y="4331"/>
                  </a:lnTo>
                  <a:lnTo>
                    <a:pt x="922" y="4457"/>
                  </a:lnTo>
                  <a:lnTo>
                    <a:pt x="922" y="4603"/>
                  </a:lnTo>
                  <a:lnTo>
                    <a:pt x="1026" y="4624"/>
                  </a:lnTo>
                  <a:lnTo>
                    <a:pt x="1173" y="4645"/>
                  </a:lnTo>
                  <a:lnTo>
                    <a:pt x="1403" y="4875"/>
                  </a:lnTo>
                  <a:lnTo>
                    <a:pt x="1382" y="4917"/>
                  </a:lnTo>
                  <a:lnTo>
                    <a:pt x="1486" y="5168"/>
                  </a:lnTo>
                  <a:lnTo>
                    <a:pt x="1675" y="5357"/>
                  </a:lnTo>
                  <a:lnTo>
                    <a:pt x="1842" y="5378"/>
                  </a:lnTo>
                  <a:lnTo>
                    <a:pt x="2010" y="5273"/>
                  </a:lnTo>
                  <a:lnTo>
                    <a:pt x="2010" y="5168"/>
                  </a:lnTo>
                  <a:lnTo>
                    <a:pt x="2093" y="5085"/>
                  </a:lnTo>
                  <a:lnTo>
                    <a:pt x="2303" y="5064"/>
                  </a:lnTo>
                  <a:lnTo>
                    <a:pt x="2470" y="4875"/>
                  </a:lnTo>
                  <a:lnTo>
                    <a:pt x="2679" y="4855"/>
                  </a:lnTo>
                  <a:lnTo>
                    <a:pt x="2784" y="4813"/>
                  </a:lnTo>
                  <a:lnTo>
                    <a:pt x="3035" y="4875"/>
                  </a:lnTo>
                  <a:lnTo>
                    <a:pt x="3181" y="4917"/>
                  </a:lnTo>
                  <a:lnTo>
                    <a:pt x="3202" y="4855"/>
                  </a:lnTo>
                  <a:lnTo>
                    <a:pt x="3307" y="4855"/>
                  </a:lnTo>
                  <a:lnTo>
                    <a:pt x="3411" y="4938"/>
                  </a:lnTo>
                  <a:lnTo>
                    <a:pt x="3495" y="4855"/>
                  </a:lnTo>
                  <a:lnTo>
                    <a:pt x="3558" y="4750"/>
                  </a:lnTo>
                  <a:lnTo>
                    <a:pt x="3663" y="4855"/>
                  </a:lnTo>
                  <a:lnTo>
                    <a:pt x="3788" y="4917"/>
                  </a:lnTo>
                  <a:lnTo>
                    <a:pt x="3914" y="4708"/>
                  </a:lnTo>
                  <a:lnTo>
                    <a:pt x="3914" y="4603"/>
                  </a:lnTo>
                  <a:lnTo>
                    <a:pt x="4248" y="4436"/>
                  </a:lnTo>
                  <a:lnTo>
                    <a:pt x="4458" y="4436"/>
                  </a:lnTo>
                  <a:lnTo>
                    <a:pt x="4520" y="4352"/>
                  </a:lnTo>
                  <a:lnTo>
                    <a:pt x="4458" y="4311"/>
                  </a:lnTo>
                  <a:lnTo>
                    <a:pt x="4499" y="4143"/>
                  </a:lnTo>
                  <a:lnTo>
                    <a:pt x="4667" y="3892"/>
                  </a:lnTo>
                  <a:lnTo>
                    <a:pt x="4667" y="3766"/>
                  </a:lnTo>
                  <a:lnTo>
                    <a:pt x="4855" y="3704"/>
                  </a:lnTo>
                  <a:lnTo>
                    <a:pt x="4981" y="3578"/>
                  </a:lnTo>
                  <a:lnTo>
                    <a:pt x="4855" y="3390"/>
                  </a:lnTo>
                  <a:lnTo>
                    <a:pt x="4771" y="3348"/>
                  </a:lnTo>
                  <a:lnTo>
                    <a:pt x="4751" y="3243"/>
                  </a:lnTo>
                  <a:lnTo>
                    <a:pt x="4646" y="3076"/>
                  </a:lnTo>
                  <a:lnTo>
                    <a:pt x="4730" y="2992"/>
                  </a:lnTo>
                  <a:lnTo>
                    <a:pt x="4960" y="2637"/>
                  </a:lnTo>
                  <a:lnTo>
                    <a:pt x="5064" y="2574"/>
                  </a:lnTo>
                  <a:lnTo>
                    <a:pt x="5232" y="2302"/>
                  </a:lnTo>
                  <a:lnTo>
                    <a:pt x="5274" y="2323"/>
                  </a:lnTo>
                  <a:lnTo>
                    <a:pt x="5253" y="2344"/>
                  </a:lnTo>
                  <a:lnTo>
                    <a:pt x="5253" y="2365"/>
                  </a:lnTo>
                  <a:lnTo>
                    <a:pt x="5336" y="2323"/>
                  </a:lnTo>
                  <a:lnTo>
                    <a:pt x="5357" y="2197"/>
                  </a:lnTo>
                  <a:lnTo>
                    <a:pt x="5295" y="2134"/>
                  </a:lnTo>
                  <a:lnTo>
                    <a:pt x="5441" y="2051"/>
                  </a:lnTo>
                  <a:lnTo>
                    <a:pt x="5567" y="1946"/>
                  </a:lnTo>
                  <a:lnTo>
                    <a:pt x="5776" y="1946"/>
                  </a:lnTo>
                  <a:lnTo>
                    <a:pt x="5964" y="1883"/>
                  </a:lnTo>
                  <a:lnTo>
                    <a:pt x="6069" y="1737"/>
                  </a:lnTo>
                  <a:lnTo>
                    <a:pt x="6278" y="1611"/>
                  </a:lnTo>
                  <a:lnTo>
                    <a:pt x="6320" y="1507"/>
                  </a:lnTo>
                  <a:lnTo>
                    <a:pt x="6341" y="1381"/>
                  </a:lnTo>
                  <a:lnTo>
                    <a:pt x="6320" y="1193"/>
                  </a:lnTo>
                  <a:lnTo>
                    <a:pt x="6424" y="1151"/>
                  </a:lnTo>
                  <a:lnTo>
                    <a:pt x="6424" y="1088"/>
                  </a:lnTo>
                  <a:lnTo>
                    <a:pt x="6341" y="1067"/>
                  </a:lnTo>
                  <a:lnTo>
                    <a:pt x="6215" y="879"/>
                  </a:lnTo>
                  <a:lnTo>
                    <a:pt x="5964" y="900"/>
                  </a:lnTo>
                  <a:lnTo>
                    <a:pt x="5797" y="837"/>
                  </a:lnTo>
                  <a:lnTo>
                    <a:pt x="5629" y="837"/>
                  </a:lnTo>
                  <a:lnTo>
                    <a:pt x="5525" y="774"/>
                  </a:lnTo>
                  <a:lnTo>
                    <a:pt x="5253" y="774"/>
                  </a:lnTo>
                  <a:lnTo>
                    <a:pt x="5148" y="879"/>
                  </a:lnTo>
                  <a:lnTo>
                    <a:pt x="5064" y="837"/>
                  </a:lnTo>
                  <a:lnTo>
                    <a:pt x="4918" y="837"/>
                  </a:lnTo>
                  <a:lnTo>
                    <a:pt x="4792" y="691"/>
                  </a:lnTo>
                  <a:lnTo>
                    <a:pt x="4688" y="753"/>
                  </a:lnTo>
                  <a:lnTo>
                    <a:pt x="4583" y="649"/>
                  </a:lnTo>
                  <a:lnTo>
                    <a:pt x="4332" y="565"/>
                  </a:lnTo>
                  <a:lnTo>
                    <a:pt x="4186" y="586"/>
                  </a:lnTo>
                  <a:lnTo>
                    <a:pt x="4207" y="523"/>
                  </a:lnTo>
                  <a:lnTo>
                    <a:pt x="4186" y="377"/>
                  </a:lnTo>
                  <a:lnTo>
                    <a:pt x="4102" y="377"/>
                  </a:lnTo>
                  <a:lnTo>
                    <a:pt x="4102" y="356"/>
                  </a:lnTo>
                  <a:lnTo>
                    <a:pt x="3997" y="314"/>
                  </a:lnTo>
                  <a:lnTo>
                    <a:pt x="3955" y="335"/>
                  </a:lnTo>
                  <a:lnTo>
                    <a:pt x="3872" y="335"/>
                  </a:lnTo>
                  <a:lnTo>
                    <a:pt x="3809" y="419"/>
                  </a:lnTo>
                  <a:lnTo>
                    <a:pt x="3495" y="230"/>
                  </a:lnTo>
                  <a:lnTo>
                    <a:pt x="3391" y="230"/>
                  </a:lnTo>
                  <a:lnTo>
                    <a:pt x="3286" y="335"/>
                  </a:lnTo>
                  <a:lnTo>
                    <a:pt x="3077" y="272"/>
                  </a:lnTo>
                  <a:lnTo>
                    <a:pt x="3035" y="168"/>
                  </a:lnTo>
                  <a:lnTo>
                    <a:pt x="2826" y="147"/>
                  </a:lnTo>
                  <a:lnTo>
                    <a:pt x="2533" y="272"/>
                  </a:lnTo>
                  <a:lnTo>
                    <a:pt x="2344" y="230"/>
                  </a:lnTo>
                  <a:lnTo>
                    <a:pt x="1926" y="168"/>
                  </a:lnTo>
                  <a:lnTo>
                    <a:pt x="1779" y="105"/>
                  </a:lnTo>
                  <a:lnTo>
                    <a:pt x="1758" y="42"/>
                  </a:lnTo>
                  <a:lnTo>
                    <a:pt x="1570" y="105"/>
                  </a:lnTo>
                  <a:lnTo>
                    <a:pt x="1403" y="147"/>
                  </a:lnTo>
                  <a:lnTo>
                    <a:pt x="1277" y="105"/>
                  </a:lnTo>
                  <a:lnTo>
                    <a:pt x="1173" y="105"/>
                  </a:lnTo>
                  <a:lnTo>
                    <a:pt x="1068" y="168"/>
                  </a:lnTo>
                  <a:lnTo>
                    <a:pt x="942" y="21"/>
                  </a:lnTo>
                  <a:lnTo>
                    <a:pt x="81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76"/>
            <p:cNvSpPr/>
            <p:nvPr/>
          </p:nvSpPr>
          <p:spPr>
            <a:xfrm>
              <a:off x="4036603" y="2865264"/>
              <a:ext cx="11967" cy="9064"/>
            </a:xfrm>
            <a:custGeom>
              <a:avLst/>
              <a:gdLst/>
              <a:ahLst/>
              <a:cxnLst/>
              <a:rect l="l" t="t" r="r" b="b"/>
              <a:pathLst>
                <a:path w="1005" h="797" extrusionOk="0">
                  <a:moveTo>
                    <a:pt x="189" y="1"/>
                  </a:moveTo>
                  <a:lnTo>
                    <a:pt x="84" y="64"/>
                  </a:lnTo>
                  <a:lnTo>
                    <a:pt x="0" y="64"/>
                  </a:lnTo>
                  <a:lnTo>
                    <a:pt x="0" y="106"/>
                  </a:lnTo>
                  <a:lnTo>
                    <a:pt x="42" y="106"/>
                  </a:lnTo>
                  <a:lnTo>
                    <a:pt x="105" y="189"/>
                  </a:lnTo>
                  <a:lnTo>
                    <a:pt x="189" y="189"/>
                  </a:lnTo>
                  <a:lnTo>
                    <a:pt x="251" y="294"/>
                  </a:lnTo>
                  <a:lnTo>
                    <a:pt x="209" y="378"/>
                  </a:lnTo>
                  <a:lnTo>
                    <a:pt x="481" y="503"/>
                  </a:lnTo>
                  <a:lnTo>
                    <a:pt x="502" y="629"/>
                  </a:lnTo>
                  <a:lnTo>
                    <a:pt x="670" y="712"/>
                  </a:lnTo>
                  <a:lnTo>
                    <a:pt x="795" y="712"/>
                  </a:lnTo>
                  <a:lnTo>
                    <a:pt x="984" y="796"/>
                  </a:lnTo>
                  <a:lnTo>
                    <a:pt x="1005" y="712"/>
                  </a:lnTo>
                  <a:lnTo>
                    <a:pt x="733" y="315"/>
                  </a:lnTo>
                  <a:lnTo>
                    <a:pt x="586" y="273"/>
                  </a:lnTo>
                  <a:lnTo>
                    <a:pt x="502" y="85"/>
                  </a:lnTo>
                  <a:lnTo>
                    <a:pt x="398" y="85"/>
                  </a:lnTo>
                  <a:lnTo>
                    <a:pt x="356" y="126"/>
                  </a:lnTo>
                  <a:lnTo>
                    <a:pt x="1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76"/>
            <p:cNvSpPr/>
            <p:nvPr/>
          </p:nvSpPr>
          <p:spPr>
            <a:xfrm>
              <a:off x="4033614" y="2866458"/>
              <a:ext cx="140532" cy="108039"/>
            </a:xfrm>
            <a:custGeom>
              <a:avLst/>
              <a:gdLst/>
              <a:ahLst/>
              <a:cxnLst/>
              <a:rect l="l" t="t" r="r" b="b"/>
              <a:pathLst>
                <a:path w="11802" h="9500" extrusionOk="0">
                  <a:moveTo>
                    <a:pt x="502" y="1863"/>
                  </a:moveTo>
                  <a:lnTo>
                    <a:pt x="502" y="1884"/>
                  </a:lnTo>
                  <a:lnTo>
                    <a:pt x="506" y="1864"/>
                  </a:lnTo>
                  <a:lnTo>
                    <a:pt x="506" y="1864"/>
                  </a:lnTo>
                  <a:lnTo>
                    <a:pt x="502" y="1863"/>
                  </a:lnTo>
                  <a:close/>
                  <a:moveTo>
                    <a:pt x="251" y="1"/>
                  </a:moveTo>
                  <a:lnTo>
                    <a:pt x="209" y="63"/>
                  </a:lnTo>
                  <a:lnTo>
                    <a:pt x="147" y="210"/>
                  </a:lnTo>
                  <a:lnTo>
                    <a:pt x="0" y="210"/>
                  </a:lnTo>
                  <a:lnTo>
                    <a:pt x="0" y="273"/>
                  </a:lnTo>
                  <a:lnTo>
                    <a:pt x="42" y="398"/>
                  </a:lnTo>
                  <a:lnTo>
                    <a:pt x="105" y="607"/>
                  </a:lnTo>
                  <a:lnTo>
                    <a:pt x="105" y="712"/>
                  </a:lnTo>
                  <a:lnTo>
                    <a:pt x="105" y="858"/>
                  </a:lnTo>
                  <a:lnTo>
                    <a:pt x="230" y="900"/>
                  </a:lnTo>
                  <a:lnTo>
                    <a:pt x="251" y="942"/>
                  </a:lnTo>
                  <a:lnTo>
                    <a:pt x="188" y="1130"/>
                  </a:lnTo>
                  <a:lnTo>
                    <a:pt x="209" y="1277"/>
                  </a:lnTo>
                  <a:lnTo>
                    <a:pt x="188" y="1361"/>
                  </a:lnTo>
                  <a:lnTo>
                    <a:pt x="335" y="1423"/>
                  </a:lnTo>
                  <a:lnTo>
                    <a:pt x="460" y="1654"/>
                  </a:lnTo>
                  <a:lnTo>
                    <a:pt x="523" y="1779"/>
                  </a:lnTo>
                  <a:lnTo>
                    <a:pt x="506" y="1864"/>
                  </a:lnTo>
                  <a:lnTo>
                    <a:pt x="506" y="1864"/>
                  </a:lnTo>
                  <a:lnTo>
                    <a:pt x="607" y="1884"/>
                  </a:lnTo>
                  <a:lnTo>
                    <a:pt x="670" y="2009"/>
                  </a:lnTo>
                  <a:lnTo>
                    <a:pt x="649" y="2114"/>
                  </a:lnTo>
                  <a:lnTo>
                    <a:pt x="712" y="2260"/>
                  </a:lnTo>
                  <a:lnTo>
                    <a:pt x="816" y="2260"/>
                  </a:lnTo>
                  <a:lnTo>
                    <a:pt x="858" y="2365"/>
                  </a:lnTo>
                  <a:lnTo>
                    <a:pt x="921" y="2490"/>
                  </a:lnTo>
                  <a:lnTo>
                    <a:pt x="1025" y="2532"/>
                  </a:lnTo>
                  <a:lnTo>
                    <a:pt x="1088" y="2574"/>
                  </a:lnTo>
                  <a:lnTo>
                    <a:pt x="1297" y="2679"/>
                  </a:lnTo>
                  <a:lnTo>
                    <a:pt x="1381" y="2700"/>
                  </a:lnTo>
                  <a:lnTo>
                    <a:pt x="1507" y="2679"/>
                  </a:lnTo>
                  <a:lnTo>
                    <a:pt x="1590" y="2721"/>
                  </a:lnTo>
                  <a:lnTo>
                    <a:pt x="1653" y="2742"/>
                  </a:lnTo>
                  <a:lnTo>
                    <a:pt x="1590" y="2783"/>
                  </a:lnTo>
                  <a:lnTo>
                    <a:pt x="1486" y="2825"/>
                  </a:lnTo>
                  <a:lnTo>
                    <a:pt x="1402" y="2825"/>
                  </a:lnTo>
                  <a:lnTo>
                    <a:pt x="1444" y="2993"/>
                  </a:lnTo>
                  <a:lnTo>
                    <a:pt x="1486" y="3014"/>
                  </a:lnTo>
                  <a:lnTo>
                    <a:pt x="1486" y="3223"/>
                  </a:lnTo>
                  <a:lnTo>
                    <a:pt x="1402" y="3244"/>
                  </a:lnTo>
                  <a:lnTo>
                    <a:pt x="1339" y="3244"/>
                  </a:lnTo>
                  <a:lnTo>
                    <a:pt x="1297" y="3432"/>
                  </a:lnTo>
                  <a:lnTo>
                    <a:pt x="1256" y="3474"/>
                  </a:lnTo>
                  <a:lnTo>
                    <a:pt x="1256" y="3683"/>
                  </a:lnTo>
                  <a:lnTo>
                    <a:pt x="1235" y="3767"/>
                  </a:lnTo>
                  <a:lnTo>
                    <a:pt x="1256" y="3830"/>
                  </a:lnTo>
                  <a:lnTo>
                    <a:pt x="1193" y="3871"/>
                  </a:lnTo>
                  <a:lnTo>
                    <a:pt x="1193" y="3955"/>
                  </a:lnTo>
                  <a:lnTo>
                    <a:pt x="1276" y="3976"/>
                  </a:lnTo>
                  <a:lnTo>
                    <a:pt x="1360" y="4060"/>
                  </a:lnTo>
                  <a:lnTo>
                    <a:pt x="1465" y="4081"/>
                  </a:lnTo>
                  <a:lnTo>
                    <a:pt x="1486" y="4164"/>
                  </a:lnTo>
                  <a:lnTo>
                    <a:pt x="1611" y="4269"/>
                  </a:lnTo>
                  <a:lnTo>
                    <a:pt x="1569" y="4394"/>
                  </a:lnTo>
                  <a:lnTo>
                    <a:pt x="1590" y="4415"/>
                  </a:lnTo>
                  <a:lnTo>
                    <a:pt x="1590" y="4499"/>
                  </a:lnTo>
                  <a:lnTo>
                    <a:pt x="1695" y="4583"/>
                  </a:lnTo>
                  <a:lnTo>
                    <a:pt x="1758" y="4562"/>
                  </a:lnTo>
                  <a:lnTo>
                    <a:pt x="1862" y="4520"/>
                  </a:lnTo>
                  <a:lnTo>
                    <a:pt x="2302" y="4813"/>
                  </a:lnTo>
                  <a:lnTo>
                    <a:pt x="2344" y="4792"/>
                  </a:lnTo>
                  <a:lnTo>
                    <a:pt x="2427" y="4834"/>
                  </a:lnTo>
                  <a:lnTo>
                    <a:pt x="2532" y="5043"/>
                  </a:lnTo>
                  <a:lnTo>
                    <a:pt x="2636" y="5106"/>
                  </a:lnTo>
                  <a:lnTo>
                    <a:pt x="2762" y="5357"/>
                  </a:lnTo>
                  <a:lnTo>
                    <a:pt x="2636" y="5462"/>
                  </a:lnTo>
                  <a:lnTo>
                    <a:pt x="2636" y="5650"/>
                  </a:lnTo>
                  <a:lnTo>
                    <a:pt x="2657" y="5817"/>
                  </a:lnTo>
                  <a:lnTo>
                    <a:pt x="2846" y="5817"/>
                  </a:lnTo>
                  <a:lnTo>
                    <a:pt x="2909" y="6152"/>
                  </a:lnTo>
                  <a:lnTo>
                    <a:pt x="3013" y="6236"/>
                  </a:lnTo>
                  <a:lnTo>
                    <a:pt x="3118" y="6278"/>
                  </a:lnTo>
                  <a:lnTo>
                    <a:pt x="3160" y="6299"/>
                  </a:lnTo>
                  <a:lnTo>
                    <a:pt x="3222" y="6278"/>
                  </a:lnTo>
                  <a:lnTo>
                    <a:pt x="3222" y="6340"/>
                  </a:lnTo>
                  <a:lnTo>
                    <a:pt x="3285" y="6445"/>
                  </a:lnTo>
                  <a:lnTo>
                    <a:pt x="3369" y="6445"/>
                  </a:lnTo>
                  <a:lnTo>
                    <a:pt x="3432" y="6382"/>
                  </a:lnTo>
                  <a:lnTo>
                    <a:pt x="3453" y="6257"/>
                  </a:lnTo>
                  <a:lnTo>
                    <a:pt x="3348" y="6194"/>
                  </a:lnTo>
                  <a:lnTo>
                    <a:pt x="3494" y="6194"/>
                  </a:lnTo>
                  <a:lnTo>
                    <a:pt x="3536" y="6173"/>
                  </a:lnTo>
                  <a:lnTo>
                    <a:pt x="3494" y="6236"/>
                  </a:lnTo>
                  <a:lnTo>
                    <a:pt x="3494" y="6299"/>
                  </a:lnTo>
                  <a:lnTo>
                    <a:pt x="3641" y="6361"/>
                  </a:lnTo>
                  <a:lnTo>
                    <a:pt x="3683" y="6340"/>
                  </a:lnTo>
                  <a:lnTo>
                    <a:pt x="3745" y="6445"/>
                  </a:lnTo>
                  <a:lnTo>
                    <a:pt x="3787" y="6445"/>
                  </a:lnTo>
                  <a:lnTo>
                    <a:pt x="3976" y="6299"/>
                  </a:lnTo>
                  <a:lnTo>
                    <a:pt x="4017" y="6340"/>
                  </a:lnTo>
                  <a:lnTo>
                    <a:pt x="4164" y="6487"/>
                  </a:lnTo>
                  <a:lnTo>
                    <a:pt x="4164" y="6591"/>
                  </a:lnTo>
                  <a:lnTo>
                    <a:pt x="4373" y="6863"/>
                  </a:lnTo>
                  <a:lnTo>
                    <a:pt x="4394" y="7031"/>
                  </a:lnTo>
                  <a:lnTo>
                    <a:pt x="4436" y="7073"/>
                  </a:lnTo>
                  <a:lnTo>
                    <a:pt x="4541" y="7073"/>
                  </a:lnTo>
                  <a:lnTo>
                    <a:pt x="4603" y="7177"/>
                  </a:lnTo>
                  <a:lnTo>
                    <a:pt x="4541" y="7177"/>
                  </a:lnTo>
                  <a:lnTo>
                    <a:pt x="4520" y="7135"/>
                  </a:lnTo>
                  <a:lnTo>
                    <a:pt x="4499" y="7177"/>
                  </a:lnTo>
                  <a:lnTo>
                    <a:pt x="4603" y="7240"/>
                  </a:lnTo>
                  <a:lnTo>
                    <a:pt x="4645" y="7219"/>
                  </a:lnTo>
                  <a:lnTo>
                    <a:pt x="4687" y="7324"/>
                  </a:lnTo>
                  <a:lnTo>
                    <a:pt x="4833" y="7721"/>
                  </a:lnTo>
                  <a:lnTo>
                    <a:pt x="4959" y="7763"/>
                  </a:lnTo>
                  <a:lnTo>
                    <a:pt x="5168" y="7763"/>
                  </a:lnTo>
                  <a:lnTo>
                    <a:pt x="5315" y="7805"/>
                  </a:lnTo>
                  <a:lnTo>
                    <a:pt x="5377" y="7868"/>
                  </a:lnTo>
                  <a:lnTo>
                    <a:pt x="5566" y="7868"/>
                  </a:lnTo>
                  <a:lnTo>
                    <a:pt x="5587" y="7931"/>
                  </a:lnTo>
                  <a:lnTo>
                    <a:pt x="5691" y="7931"/>
                  </a:lnTo>
                  <a:lnTo>
                    <a:pt x="5733" y="7972"/>
                  </a:lnTo>
                  <a:lnTo>
                    <a:pt x="5649" y="8035"/>
                  </a:lnTo>
                  <a:lnTo>
                    <a:pt x="5796" y="8224"/>
                  </a:lnTo>
                  <a:lnTo>
                    <a:pt x="5963" y="8244"/>
                  </a:lnTo>
                  <a:lnTo>
                    <a:pt x="6047" y="8328"/>
                  </a:lnTo>
                  <a:lnTo>
                    <a:pt x="6152" y="8328"/>
                  </a:lnTo>
                  <a:lnTo>
                    <a:pt x="6319" y="8496"/>
                  </a:lnTo>
                  <a:lnTo>
                    <a:pt x="6403" y="8475"/>
                  </a:lnTo>
                  <a:lnTo>
                    <a:pt x="6528" y="8454"/>
                  </a:lnTo>
                  <a:lnTo>
                    <a:pt x="6717" y="8496"/>
                  </a:lnTo>
                  <a:lnTo>
                    <a:pt x="6947" y="8663"/>
                  </a:lnTo>
                  <a:lnTo>
                    <a:pt x="7135" y="8475"/>
                  </a:lnTo>
                  <a:lnTo>
                    <a:pt x="7407" y="8349"/>
                  </a:lnTo>
                  <a:lnTo>
                    <a:pt x="7407" y="8328"/>
                  </a:lnTo>
                  <a:lnTo>
                    <a:pt x="7533" y="8328"/>
                  </a:lnTo>
                  <a:lnTo>
                    <a:pt x="7679" y="8224"/>
                  </a:lnTo>
                  <a:lnTo>
                    <a:pt x="7784" y="8161"/>
                  </a:lnTo>
                  <a:lnTo>
                    <a:pt x="7993" y="8182"/>
                  </a:lnTo>
                  <a:lnTo>
                    <a:pt x="7993" y="8244"/>
                  </a:lnTo>
                  <a:lnTo>
                    <a:pt x="8056" y="8244"/>
                  </a:lnTo>
                  <a:lnTo>
                    <a:pt x="8056" y="8286"/>
                  </a:lnTo>
                  <a:lnTo>
                    <a:pt x="8160" y="8454"/>
                  </a:lnTo>
                  <a:lnTo>
                    <a:pt x="8244" y="8663"/>
                  </a:lnTo>
                  <a:lnTo>
                    <a:pt x="8349" y="8872"/>
                  </a:lnTo>
                  <a:lnTo>
                    <a:pt x="8349" y="9019"/>
                  </a:lnTo>
                  <a:lnTo>
                    <a:pt x="8411" y="9081"/>
                  </a:lnTo>
                  <a:lnTo>
                    <a:pt x="8453" y="9123"/>
                  </a:lnTo>
                  <a:lnTo>
                    <a:pt x="8872" y="9123"/>
                  </a:lnTo>
                  <a:lnTo>
                    <a:pt x="8976" y="9207"/>
                  </a:lnTo>
                  <a:lnTo>
                    <a:pt x="9102" y="9081"/>
                  </a:lnTo>
                  <a:lnTo>
                    <a:pt x="9144" y="9102"/>
                  </a:lnTo>
                  <a:lnTo>
                    <a:pt x="9311" y="9228"/>
                  </a:lnTo>
                  <a:lnTo>
                    <a:pt x="9625" y="9207"/>
                  </a:lnTo>
                  <a:lnTo>
                    <a:pt x="9813" y="9291"/>
                  </a:lnTo>
                  <a:lnTo>
                    <a:pt x="10064" y="9312"/>
                  </a:lnTo>
                  <a:lnTo>
                    <a:pt x="10169" y="9332"/>
                  </a:lnTo>
                  <a:lnTo>
                    <a:pt x="10232" y="9312"/>
                  </a:lnTo>
                  <a:lnTo>
                    <a:pt x="10295" y="9395"/>
                  </a:lnTo>
                  <a:lnTo>
                    <a:pt x="10315" y="9395"/>
                  </a:lnTo>
                  <a:lnTo>
                    <a:pt x="10357" y="9291"/>
                  </a:lnTo>
                  <a:lnTo>
                    <a:pt x="10441" y="9291"/>
                  </a:lnTo>
                  <a:lnTo>
                    <a:pt x="10483" y="9374"/>
                  </a:lnTo>
                  <a:lnTo>
                    <a:pt x="10608" y="9416"/>
                  </a:lnTo>
                  <a:lnTo>
                    <a:pt x="10818" y="9500"/>
                  </a:lnTo>
                  <a:lnTo>
                    <a:pt x="10901" y="9437"/>
                  </a:lnTo>
                  <a:lnTo>
                    <a:pt x="10922" y="9395"/>
                  </a:lnTo>
                  <a:lnTo>
                    <a:pt x="10964" y="9395"/>
                  </a:lnTo>
                  <a:lnTo>
                    <a:pt x="10964" y="9312"/>
                  </a:lnTo>
                  <a:lnTo>
                    <a:pt x="10985" y="9102"/>
                  </a:lnTo>
                  <a:lnTo>
                    <a:pt x="10922" y="8977"/>
                  </a:lnTo>
                  <a:lnTo>
                    <a:pt x="11027" y="8851"/>
                  </a:lnTo>
                  <a:lnTo>
                    <a:pt x="10985" y="8747"/>
                  </a:lnTo>
                  <a:lnTo>
                    <a:pt x="11069" y="8642"/>
                  </a:lnTo>
                  <a:lnTo>
                    <a:pt x="11215" y="8558"/>
                  </a:lnTo>
                  <a:lnTo>
                    <a:pt x="11299" y="8496"/>
                  </a:lnTo>
                  <a:lnTo>
                    <a:pt x="11550" y="8433"/>
                  </a:lnTo>
                  <a:lnTo>
                    <a:pt x="11717" y="8475"/>
                  </a:lnTo>
                  <a:lnTo>
                    <a:pt x="11801" y="8391"/>
                  </a:lnTo>
                  <a:lnTo>
                    <a:pt x="11759" y="8161"/>
                  </a:lnTo>
                  <a:lnTo>
                    <a:pt x="11634" y="8056"/>
                  </a:lnTo>
                  <a:lnTo>
                    <a:pt x="11487" y="8077"/>
                  </a:lnTo>
                  <a:lnTo>
                    <a:pt x="11445" y="7972"/>
                  </a:lnTo>
                  <a:lnTo>
                    <a:pt x="11445" y="7826"/>
                  </a:lnTo>
                  <a:lnTo>
                    <a:pt x="11403" y="7700"/>
                  </a:lnTo>
                  <a:lnTo>
                    <a:pt x="11403" y="7491"/>
                  </a:lnTo>
                  <a:lnTo>
                    <a:pt x="11236" y="7491"/>
                  </a:lnTo>
                  <a:lnTo>
                    <a:pt x="11215" y="7408"/>
                  </a:lnTo>
                  <a:lnTo>
                    <a:pt x="11111" y="7387"/>
                  </a:lnTo>
                  <a:lnTo>
                    <a:pt x="10922" y="7345"/>
                  </a:lnTo>
                  <a:lnTo>
                    <a:pt x="10880" y="7303"/>
                  </a:lnTo>
                  <a:lnTo>
                    <a:pt x="10755" y="7219"/>
                  </a:lnTo>
                  <a:lnTo>
                    <a:pt x="10587" y="7073"/>
                  </a:lnTo>
                  <a:lnTo>
                    <a:pt x="10504" y="6926"/>
                  </a:lnTo>
                  <a:lnTo>
                    <a:pt x="10232" y="6508"/>
                  </a:lnTo>
                  <a:lnTo>
                    <a:pt x="10650" y="5943"/>
                  </a:lnTo>
                  <a:lnTo>
                    <a:pt x="10692" y="5859"/>
                  </a:lnTo>
                  <a:lnTo>
                    <a:pt x="10650" y="5629"/>
                  </a:lnTo>
                  <a:lnTo>
                    <a:pt x="10650" y="5462"/>
                  </a:lnTo>
                  <a:lnTo>
                    <a:pt x="10567" y="5294"/>
                  </a:lnTo>
                  <a:lnTo>
                    <a:pt x="10064" y="5252"/>
                  </a:lnTo>
                  <a:lnTo>
                    <a:pt x="10043" y="5043"/>
                  </a:lnTo>
                  <a:lnTo>
                    <a:pt x="9981" y="4939"/>
                  </a:lnTo>
                  <a:lnTo>
                    <a:pt x="10023" y="4876"/>
                  </a:lnTo>
                  <a:lnTo>
                    <a:pt x="9939" y="4604"/>
                  </a:lnTo>
                  <a:lnTo>
                    <a:pt x="9771" y="4311"/>
                  </a:lnTo>
                  <a:lnTo>
                    <a:pt x="9834" y="4164"/>
                  </a:lnTo>
                  <a:lnTo>
                    <a:pt x="9981" y="3934"/>
                  </a:lnTo>
                  <a:lnTo>
                    <a:pt x="9939" y="3934"/>
                  </a:lnTo>
                  <a:lnTo>
                    <a:pt x="9751" y="3892"/>
                  </a:lnTo>
                  <a:lnTo>
                    <a:pt x="9751" y="3767"/>
                  </a:lnTo>
                  <a:lnTo>
                    <a:pt x="9730" y="3558"/>
                  </a:lnTo>
                  <a:lnTo>
                    <a:pt x="9667" y="3558"/>
                  </a:lnTo>
                  <a:lnTo>
                    <a:pt x="9813" y="3411"/>
                  </a:lnTo>
                  <a:lnTo>
                    <a:pt x="9709" y="3327"/>
                  </a:lnTo>
                  <a:lnTo>
                    <a:pt x="9646" y="3244"/>
                  </a:lnTo>
                  <a:lnTo>
                    <a:pt x="9771" y="3223"/>
                  </a:lnTo>
                  <a:lnTo>
                    <a:pt x="9918" y="3118"/>
                  </a:lnTo>
                  <a:lnTo>
                    <a:pt x="9918" y="3034"/>
                  </a:lnTo>
                  <a:lnTo>
                    <a:pt x="9939" y="3014"/>
                  </a:lnTo>
                  <a:lnTo>
                    <a:pt x="9855" y="2909"/>
                  </a:lnTo>
                  <a:lnTo>
                    <a:pt x="9918" y="2825"/>
                  </a:lnTo>
                  <a:lnTo>
                    <a:pt x="9918" y="2742"/>
                  </a:lnTo>
                  <a:lnTo>
                    <a:pt x="9918" y="2574"/>
                  </a:lnTo>
                  <a:lnTo>
                    <a:pt x="9855" y="2470"/>
                  </a:lnTo>
                  <a:lnTo>
                    <a:pt x="9855" y="2386"/>
                  </a:lnTo>
                  <a:lnTo>
                    <a:pt x="9813" y="2260"/>
                  </a:lnTo>
                  <a:lnTo>
                    <a:pt x="9855" y="2156"/>
                  </a:lnTo>
                  <a:lnTo>
                    <a:pt x="9751" y="1988"/>
                  </a:lnTo>
                  <a:lnTo>
                    <a:pt x="9625" y="1946"/>
                  </a:lnTo>
                  <a:lnTo>
                    <a:pt x="9353" y="1905"/>
                  </a:lnTo>
                  <a:lnTo>
                    <a:pt x="9123" y="1591"/>
                  </a:lnTo>
                  <a:lnTo>
                    <a:pt x="8914" y="1549"/>
                  </a:lnTo>
                  <a:lnTo>
                    <a:pt x="8788" y="1570"/>
                  </a:lnTo>
                  <a:lnTo>
                    <a:pt x="8725" y="1528"/>
                  </a:lnTo>
                  <a:lnTo>
                    <a:pt x="8704" y="1361"/>
                  </a:lnTo>
                  <a:lnTo>
                    <a:pt x="8579" y="1340"/>
                  </a:lnTo>
                  <a:lnTo>
                    <a:pt x="8349" y="1235"/>
                  </a:lnTo>
                  <a:lnTo>
                    <a:pt x="8265" y="1319"/>
                  </a:lnTo>
                  <a:lnTo>
                    <a:pt x="8160" y="1319"/>
                  </a:lnTo>
                  <a:lnTo>
                    <a:pt x="7826" y="1109"/>
                  </a:lnTo>
                  <a:lnTo>
                    <a:pt x="7658" y="1047"/>
                  </a:lnTo>
                  <a:lnTo>
                    <a:pt x="7449" y="858"/>
                  </a:lnTo>
                  <a:lnTo>
                    <a:pt x="7323" y="900"/>
                  </a:lnTo>
                  <a:lnTo>
                    <a:pt x="7198" y="837"/>
                  </a:lnTo>
                  <a:lnTo>
                    <a:pt x="7093" y="858"/>
                  </a:lnTo>
                  <a:lnTo>
                    <a:pt x="7030" y="1005"/>
                  </a:lnTo>
                  <a:lnTo>
                    <a:pt x="6821" y="942"/>
                  </a:lnTo>
                  <a:lnTo>
                    <a:pt x="6591" y="1005"/>
                  </a:lnTo>
                  <a:lnTo>
                    <a:pt x="6361" y="1214"/>
                  </a:lnTo>
                  <a:lnTo>
                    <a:pt x="6256" y="1214"/>
                  </a:lnTo>
                  <a:lnTo>
                    <a:pt x="6173" y="1319"/>
                  </a:lnTo>
                  <a:lnTo>
                    <a:pt x="6110" y="1465"/>
                  </a:lnTo>
                  <a:lnTo>
                    <a:pt x="5838" y="1465"/>
                  </a:lnTo>
                  <a:lnTo>
                    <a:pt x="5733" y="1549"/>
                  </a:lnTo>
                  <a:lnTo>
                    <a:pt x="5775" y="1695"/>
                  </a:lnTo>
                  <a:lnTo>
                    <a:pt x="5859" y="1842"/>
                  </a:lnTo>
                  <a:lnTo>
                    <a:pt x="5838" y="1967"/>
                  </a:lnTo>
                  <a:lnTo>
                    <a:pt x="5691" y="1967"/>
                  </a:lnTo>
                  <a:lnTo>
                    <a:pt x="5357" y="1905"/>
                  </a:lnTo>
                  <a:lnTo>
                    <a:pt x="5064" y="1967"/>
                  </a:lnTo>
                  <a:lnTo>
                    <a:pt x="4708" y="2072"/>
                  </a:lnTo>
                  <a:lnTo>
                    <a:pt x="4520" y="2072"/>
                  </a:lnTo>
                  <a:lnTo>
                    <a:pt x="4185" y="1967"/>
                  </a:lnTo>
                  <a:lnTo>
                    <a:pt x="4059" y="1967"/>
                  </a:lnTo>
                  <a:lnTo>
                    <a:pt x="3766" y="1842"/>
                  </a:lnTo>
                  <a:lnTo>
                    <a:pt x="3662" y="1737"/>
                  </a:lnTo>
                  <a:lnTo>
                    <a:pt x="3641" y="1591"/>
                  </a:lnTo>
                  <a:lnTo>
                    <a:pt x="3557" y="1591"/>
                  </a:lnTo>
                  <a:lnTo>
                    <a:pt x="3432" y="1528"/>
                  </a:lnTo>
                  <a:lnTo>
                    <a:pt x="3264" y="1570"/>
                  </a:lnTo>
                  <a:lnTo>
                    <a:pt x="3181" y="1528"/>
                  </a:lnTo>
                  <a:lnTo>
                    <a:pt x="3055" y="1528"/>
                  </a:lnTo>
                  <a:lnTo>
                    <a:pt x="2929" y="1423"/>
                  </a:lnTo>
                  <a:lnTo>
                    <a:pt x="2846" y="1381"/>
                  </a:lnTo>
                  <a:lnTo>
                    <a:pt x="2804" y="1340"/>
                  </a:lnTo>
                  <a:lnTo>
                    <a:pt x="2825" y="1214"/>
                  </a:lnTo>
                  <a:lnTo>
                    <a:pt x="2825" y="1068"/>
                  </a:lnTo>
                  <a:lnTo>
                    <a:pt x="2741" y="942"/>
                  </a:lnTo>
                  <a:lnTo>
                    <a:pt x="2741" y="921"/>
                  </a:lnTo>
                  <a:lnTo>
                    <a:pt x="2699" y="942"/>
                  </a:lnTo>
                  <a:lnTo>
                    <a:pt x="2595" y="921"/>
                  </a:lnTo>
                  <a:lnTo>
                    <a:pt x="2553" y="858"/>
                  </a:lnTo>
                  <a:lnTo>
                    <a:pt x="2448" y="817"/>
                  </a:lnTo>
                  <a:lnTo>
                    <a:pt x="2281" y="607"/>
                  </a:lnTo>
                  <a:lnTo>
                    <a:pt x="2448" y="482"/>
                  </a:lnTo>
                  <a:lnTo>
                    <a:pt x="2323" y="398"/>
                  </a:lnTo>
                  <a:lnTo>
                    <a:pt x="2302" y="335"/>
                  </a:lnTo>
                  <a:lnTo>
                    <a:pt x="2344" y="293"/>
                  </a:lnTo>
                  <a:lnTo>
                    <a:pt x="2281" y="210"/>
                  </a:lnTo>
                  <a:lnTo>
                    <a:pt x="2218" y="105"/>
                  </a:lnTo>
                  <a:lnTo>
                    <a:pt x="2176" y="105"/>
                  </a:lnTo>
                  <a:lnTo>
                    <a:pt x="2176" y="84"/>
                  </a:lnTo>
                  <a:lnTo>
                    <a:pt x="2113" y="84"/>
                  </a:lnTo>
                  <a:lnTo>
                    <a:pt x="1988" y="168"/>
                  </a:lnTo>
                  <a:lnTo>
                    <a:pt x="1904" y="168"/>
                  </a:lnTo>
                  <a:lnTo>
                    <a:pt x="1862" y="273"/>
                  </a:lnTo>
                  <a:lnTo>
                    <a:pt x="1779" y="293"/>
                  </a:lnTo>
                  <a:lnTo>
                    <a:pt x="1674" y="419"/>
                  </a:lnTo>
                  <a:lnTo>
                    <a:pt x="1611" y="440"/>
                  </a:lnTo>
                  <a:lnTo>
                    <a:pt x="1569" y="503"/>
                  </a:lnTo>
                  <a:lnTo>
                    <a:pt x="1569" y="545"/>
                  </a:lnTo>
                  <a:lnTo>
                    <a:pt x="1465" y="607"/>
                  </a:lnTo>
                  <a:lnTo>
                    <a:pt x="1381" y="586"/>
                  </a:lnTo>
                  <a:lnTo>
                    <a:pt x="1256" y="607"/>
                  </a:lnTo>
                  <a:lnTo>
                    <a:pt x="1235" y="691"/>
                  </a:lnTo>
                  <a:lnTo>
                    <a:pt x="1046" y="607"/>
                  </a:lnTo>
                  <a:lnTo>
                    <a:pt x="921" y="607"/>
                  </a:lnTo>
                  <a:lnTo>
                    <a:pt x="753" y="524"/>
                  </a:lnTo>
                  <a:lnTo>
                    <a:pt x="732" y="398"/>
                  </a:lnTo>
                  <a:lnTo>
                    <a:pt x="460" y="273"/>
                  </a:lnTo>
                  <a:lnTo>
                    <a:pt x="502" y="189"/>
                  </a:lnTo>
                  <a:lnTo>
                    <a:pt x="440" y="84"/>
                  </a:lnTo>
                  <a:lnTo>
                    <a:pt x="356" y="84"/>
                  </a:lnTo>
                  <a:lnTo>
                    <a:pt x="29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76"/>
            <p:cNvSpPr/>
            <p:nvPr/>
          </p:nvSpPr>
          <p:spPr>
            <a:xfrm>
              <a:off x="4026636" y="2853369"/>
              <a:ext cx="24672" cy="20004"/>
            </a:xfrm>
            <a:custGeom>
              <a:avLst/>
              <a:gdLst/>
              <a:ahLst/>
              <a:cxnLst/>
              <a:rect l="l" t="t" r="r" b="b"/>
              <a:pathLst>
                <a:path w="2072" h="1759" extrusionOk="0">
                  <a:moveTo>
                    <a:pt x="419" y="1"/>
                  </a:moveTo>
                  <a:lnTo>
                    <a:pt x="168" y="64"/>
                  </a:lnTo>
                  <a:lnTo>
                    <a:pt x="0" y="105"/>
                  </a:lnTo>
                  <a:lnTo>
                    <a:pt x="84" y="210"/>
                  </a:lnTo>
                  <a:lnTo>
                    <a:pt x="84" y="294"/>
                  </a:lnTo>
                  <a:lnTo>
                    <a:pt x="189" y="315"/>
                  </a:lnTo>
                  <a:lnTo>
                    <a:pt x="272" y="419"/>
                  </a:lnTo>
                  <a:lnTo>
                    <a:pt x="209" y="608"/>
                  </a:lnTo>
                  <a:lnTo>
                    <a:pt x="251" y="838"/>
                  </a:lnTo>
                  <a:lnTo>
                    <a:pt x="398" y="942"/>
                  </a:lnTo>
                  <a:lnTo>
                    <a:pt x="691" y="942"/>
                  </a:lnTo>
                  <a:lnTo>
                    <a:pt x="795" y="1026"/>
                  </a:lnTo>
                  <a:lnTo>
                    <a:pt x="837" y="1110"/>
                  </a:lnTo>
                  <a:lnTo>
                    <a:pt x="921" y="1110"/>
                  </a:lnTo>
                  <a:lnTo>
                    <a:pt x="1026" y="1047"/>
                  </a:lnTo>
                  <a:lnTo>
                    <a:pt x="1193" y="1172"/>
                  </a:lnTo>
                  <a:lnTo>
                    <a:pt x="1235" y="1131"/>
                  </a:lnTo>
                  <a:lnTo>
                    <a:pt x="1339" y="1131"/>
                  </a:lnTo>
                  <a:lnTo>
                    <a:pt x="1423" y="1319"/>
                  </a:lnTo>
                  <a:lnTo>
                    <a:pt x="1570" y="1361"/>
                  </a:lnTo>
                  <a:lnTo>
                    <a:pt x="1842" y="1758"/>
                  </a:lnTo>
                  <a:lnTo>
                    <a:pt x="1967" y="1737"/>
                  </a:lnTo>
                  <a:lnTo>
                    <a:pt x="1967" y="1591"/>
                  </a:lnTo>
                  <a:lnTo>
                    <a:pt x="1988" y="1549"/>
                  </a:lnTo>
                  <a:lnTo>
                    <a:pt x="1925" y="1382"/>
                  </a:lnTo>
                  <a:lnTo>
                    <a:pt x="2072" y="1361"/>
                  </a:lnTo>
                  <a:lnTo>
                    <a:pt x="1946" y="1235"/>
                  </a:lnTo>
                  <a:lnTo>
                    <a:pt x="1758" y="1235"/>
                  </a:lnTo>
                  <a:lnTo>
                    <a:pt x="1507" y="1110"/>
                  </a:lnTo>
                  <a:lnTo>
                    <a:pt x="1423" y="921"/>
                  </a:lnTo>
                  <a:lnTo>
                    <a:pt x="1507" y="838"/>
                  </a:lnTo>
                  <a:lnTo>
                    <a:pt x="1507" y="712"/>
                  </a:lnTo>
                  <a:lnTo>
                    <a:pt x="1256" y="524"/>
                  </a:lnTo>
                  <a:lnTo>
                    <a:pt x="1256" y="419"/>
                  </a:lnTo>
                  <a:lnTo>
                    <a:pt x="1298" y="294"/>
                  </a:lnTo>
                  <a:lnTo>
                    <a:pt x="1193" y="168"/>
                  </a:lnTo>
                  <a:lnTo>
                    <a:pt x="984" y="126"/>
                  </a:lnTo>
                  <a:lnTo>
                    <a:pt x="83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76"/>
            <p:cNvSpPr/>
            <p:nvPr/>
          </p:nvSpPr>
          <p:spPr>
            <a:xfrm>
              <a:off x="3915766" y="2848615"/>
              <a:ext cx="124088" cy="48788"/>
            </a:xfrm>
            <a:custGeom>
              <a:avLst/>
              <a:gdLst/>
              <a:ahLst/>
              <a:cxnLst/>
              <a:rect l="l" t="t" r="r" b="b"/>
              <a:pathLst>
                <a:path w="10421" h="4290" extrusionOk="0">
                  <a:moveTo>
                    <a:pt x="4708" y="0"/>
                  </a:moveTo>
                  <a:lnTo>
                    <a:pt x="4562" y="63"/>
                  </a:lnTo>
                  <a:lnTo>
                    <a:pt x="4373" y="63"/>
                  </a:lnTo>
                  <a:lnTo>
                    <a:pt x="4290" y="21"/>
                  </a:lnTo>
                  <a:lnTo>
                    <a:pt x="4185" y="63"/>
                  </a:lnTo>
                  <a:lnTo>
                    <a:pt x="3913" y="63"/>
                  </a:lnTo>
                  <a:lnTo>
                    <a:pt x="3766" y="84"/>
                  </a:lnTo>
                  <a:lnTo>
                    <a:pt x="3494" y="189"/>
                  </a:lnTo>
                  <a:lnTo>
                    <a:pt x="3390" y="210"/>
                  </a:lnTo>
                  <a:lnTo>
                    <a:pt x="3181" y="230"/>
                  </a:lnTo>
                  <a:lnTo>
                    <a:pt x="3097" y="335"/>
                  </a:lnTo>
                  <a:lnTo>
                    <a:pt x="2992" y="377"/>
                  </a:lnTo>
                  <a:lnTo>
                    <a:pt x="2909" y="440"/>
                  </a:lnTo>
                  <a:lnTo>
                    <a:pt x="2867" y="502"/>
                  </a:lnTo>
                  <a:lnTo>
                    <a:pt x="2804" y="628"/>
                  </a:lnTo>
                  <a:lnTo>
                    <a:pt x="2762" y="649"/>
                  </a:lnTo>
                  <a:lnTo>
                    <a:pt x="2762" y="733"/>
                  </a:lnTo>
                  <a:lnTo>
                    <a:pt x="2553" y="733"/>
                  </a:lnTo>
                  <a:lnTo>
                    <a:pt x="2239" y="628"/>
                  </a:lnTo>
                  <a:lnTo>
                    <a:pt x="2155" y="628"/>
                  </a:lnTo>
                  <a:lnTo>
                    <a:pt x="2072" y="691"/>
                  </a:lnTo>
                  <a:lnTo>
                    <a:pt x="1946" y="649"/>
                  </a:lnTo>
                  <a:lnTo>
                    <a:pt x="1779" y="691"/>
                  </a:lnTo>
                  <a:lnTo>
                    <a:pt x="1674" y="649"/>
                  </a:lnTo>
                  <a:lnTo>
                    <a:pt x="1549" y="712"/>
                  </a:lnTo>
                  <a:lnTo>
                    <a:pt x="1528" y="795"/>
                  </a:lnTo>
                  <a:lnTo>
                    <a:pt x="1632" y="942"/>
                  </a:lnTo>
                  <a:lnTo>
                    <a:pt x="1779" y="963"/>
                  </a:lnTo>
                  <a:lnTo>
                    <a:pt x="1925" y="963"/>
                  </a:lnTo>
                  <a:lnTo>
                    <a:pt x="1883" y="1046"/>
                  </a:lnTo>
                  <a:lnTo>
                    <a:pt x="1653" y="1046"/>
                  </a:lnTo>
                  <a:lnTo>
                    <a:pt x="1444" y="1109"/>
                  </a:lnTo>
                  <a:lnTo>
                    <a:pt x="1402" y="1214"/>
                  </a:lnTo>
                  <a:lnTo>
                    <a:pt x="1423" y="1256"/>
                  </a:lnTo>
                  <a:lnTo>
                    <a:pt x="1528" y="1235"/>
                  </a:lnTo>
                  <a:lnTo>
                    <a:pt x="1570" y="1277"/>
                  </a:lnTo>
                  <a:lnTo>
                    <a:pt x="1507" y="1318"/>
                  </a:lnTo>
                  <a:lnTo>
                    <a:pt x="1214" y="1339"/>
                  </a:lnTo>
                  <a:lnTo>
                    <a:pt x="1109" y="1256"/>
                  </a:lnTo>
                  <a:lnTo>
                    <a:pt x="984" y="1339"/>
                  </a:lnTo>
                  <a:lnTo>
                    <a:pt x="900" y="1235"/>
                  </a:lnTo>
                  <a:lnTo>
                    <a:pt x="837" y="1235"/>
                  </a:lnTo>
                  <a:lnTo>
                    <a:pt x="733" y="1339"/>
                  </a:lnTo>
                  <a:lnTo>
                    <a:pt x="628" y="1339"/>
                  </a:lnTo>
                  <a:lnTo>
                    <a:pt x="502" y="1235"/>
                  </a:lnTo>
                  <a:lnTo>
                    <a:pt x="377" y="1235"/>
                  </a:lnTo>
                  <a:lnTo>
                    <a:pt x="105" y="1444"/>
                  </a:lnTo>
                  <a:lnTo>
                    <a:pt x="63" y="1549"/>
                  </a:lnTo>
                  <a:lnTo>
                    <a:pt x="0" y="1653"/>
                  </a:lnTo>
                  <a:lnTo>
                    <a:pt x="63" y="1695"/>
                  </a:lnTo>
                  <a:lnTo>
                    <a:pt x="63" y="1842"/>
                  </a:lnTo>
                  <a:lnTo>
                    <a:pt x="0" y="1883"/>
                  </a:lnTo>
                  <a:lnTo>
                    <a:pt x="63" y="1946"/>
                  </a:lnTo>
                  <a:lnTo>
                    <a:pt x="209" y="1883"/>
                  </a:lnTo>
                  <a:lnTo>
                    <a:pt x="251" y="1904"/>
                  </a:lnTo>
                  <a:lnTo>
                    <a:pt x="377" y="1883"/>
                  </a:lnTo>
                  <a:lnTo>
                    <a:pt x="502" y="1883"/>
                  </a:lnTo>
                  <a:lnTo>
                    <a:pt x="377" y="2009"/>
                  </a:lnTo>
                  <a:lnTo>
                    <a:pt x="398" y="2093"/>
                  </a:lnTo>
                  <a:lnTo>
                    <a:pt x="461" y="2197"/>
                  </a:lnTo>
                  <a:lnTo>
                    <a:pt x="461" y="2281"/>
                  </a:lnTo>
                  <a:lnTo>
                    <a:pt x="419" y="2302"/>
                  </a:lnTo>
                  <a:lnTo>
                    <a:pt x="481" y="2323"/>
                  </a:lnTo>
                  <a:lnTo>
                    <a:pt x="586" y="2281"/>
                  </a:lnTo>
                  <a:lnTo>
                    <a:pt x="586" y="2323"/>
                  </a:lnTo>
                  <a:lnTo>
                    <a:pt x="502" y="2406"/>
                  </a:lnTo>
                  <a:lnTo>
                    <a:pt x="377" y="2490"/>
                  </a:lnTo>
                  <a:lnTo>
                    <a:pt x="419" y="2532"/>
                  </a:lnTo>
                  <a:lnTo>
                    <a:pt x="502" y="2532"/>
                  </a:lnTo>
                  <a:lnTo>
                    <a:pt x="419" y="2595"/>
                  </a:lnTo>
                  <a:lnTo>
                    <a:pt x="377" y="2699"/>
                  </a:lnTo>
                  <a:lnTo>
                    <a:pt x="293" y="2699"/>
                  </a:lnTo>
                  <a:lnTo>
                    <a:pt x="251" y="2532"/>
                  </a:lnTo>
                  <a:lnTo>
                    <a:pt x="189" y="2511"/>
                  </a:lnTo>
                  <a:lnTo>
                    <a:pt x="189" y="2616"/>
                  </a:lnTo>
                  <a:lnTo>
                    <a:pt x="209" y="2720"/>
                  </a:lnTo>
                  <a:lnTo>
                    <a:pt x="168" y="2783"/>
                  </a:lnTo>
                  <a:lnTo>
                    <a:pt x="189" y="2846"/>
                  </a:lnTo>
                  <a:lnTo>
                    <a:pt x="293" y="2930"/>
                  </a:lnTo>
                  <a:lnTo>
                    <a:pt x="293" y="2888"/>
                  </a:lnTo>
                  <a:lnTo>
                    <a:pt x="419" y="2950"/>
                  </a:lnTo>
                  <a:lnTo>
                    <a:pt x="502" y="2950"/>
                  </a:lnTo>
                  <a:lnTo>
                    <a:pt x="628" y="3034"/>
                  </a:lnTo>
                  <a:lnTo>
                    <a:pt x="670" y="3160"/>
                  </a:lnTo>
                  <a:lnTo>
                    <a:pt x="586" y="3243"/>
                  </a:lnTo>
                  <a:lnTo>
                    <a:pt x="670" y="3327"/>
                  </a:lnTo>
                  <a:lnTo>
                    <a:pt x="670" y="3411"/>
                  </a:lnTo>
                  <a:lnTo>
                    <a:pt x="733" y="3411"/>
                  </a:lnTo>
                  <a:lnTo>
                    <a:pt x="879" y="3536"/>
                  </a:lnTo>
                  <a:lnTo>
                    <a:pt x="816" y="3641"/>
                  </a:lnTo>
                  <a:lnTo>
                    <a:pt x="733" y="3620"/>
                  </a:lnTo>
                  <a:lnTo>
                    <a:pt x="712" y="3662"/>
                  </a:lnTo>
                  <a:lnTo>
                    <a:pt x="795" y="3683"/>
                  </a:lnTo>
                  <a:lnTo>
                    <a:pt x="942" y="3662"/>
                  </a:lnTo>
                  <a:lnTo>
                    <a:pt x="1214" y="3662"/>
                  </a:lnTo>
                  <a:lnTo>
                    <a:pt x="1193" y="3725"/>
                  </a:lnTo>
                  <a:lnTo>
                    <a:pt x="1130" y="3767"/>
                  </a:lnTo>
                  <a:lnTo>
                    <a:pt x="1005" y="3829"/>
                  </a:lnTo>
                  <a:lnTo>
                    <a:pt x="816" y="3829"/>
                  </a:lnTo>
                  <a:lnTo>
                    <a:pt x="774" y="3871"/>
                  </a:lnTo>
                  <a:lnTo>
                    <a:pt x="837" y="3892"/>
                  </a:lnTo>
                  <a:lnTo>
                    <a:pt x="942" y="3871"/>
                  </a:lnTo>
                  <a:lnTo>
                    <a:pt x="1088" y="3871"/>
                  </a:lnTo>
                  <a:lnTo>
                    <a:pt x="1130" y="3829"/>
                  </a:lnTo>
                  <a:lnTo>
                    <a:pt x="1130" y="3934"/>
                  </a:lnTo>
                  <a:lnTo>
                    <a:pt x="1151" y="3955"/>
                  </a:lnTo>
                  <a:lnTo>
                    <a:pt x="1235" y="3871"/>
                  </a:lnTo>
                  <a:lnTo>
                    <a:pt x="1318" y="3767"/>
                  </a:lnTo>
                  <a:lnTo>
                    <a:pt x="1402" y="3767"/>
                  </a:lnTo>
                  <a:lnTo>
                    <a:pt x="1444" y="3829"/>
                  </a:lnTo>
                  <a:lnTo>
                    <a:pt x="1528" y="3829"/>
                  </a:lnTo>
                  <a:lnTo>
                    <a:pt x="1632" y="3892"/>
                  </a:lnTo>
                  <a:lnTo>
                    <a:pt x="1674" y="3829"/>
                  </a:lnTo>
                  <a:lnTo>
                    <a:pt x="1758" y="3850"/>
                  </a:lnTo>
                  <a:lnTo>
                    <a:pt x="1758" y="3892"/>
                  </a:lnTo>
                  <a:lnTo>
                    <a:pt x="1716" y="3934"/>
                  </a:lnTo>
                  <a:lnTo>
                    <a:pt x="1758" y="3997"/>
                  </a:lnTo>
                  <a:lnTo>
                    <a:pt x="1779" y="4080"/>
                  </a:lnTo>
                  <a:lnTo>
                    <a:pt x="1883" y="4185"/>
                  </a:lnTo>
                  <a:lnTo>
                    <a:pt x="1946" y="4164"/>
                  </a:lnTo>
                  <a:lnTo>
                    <a:pt x="2072" y="4206"/>
                  </a:lnTo>
                  <a:lnTo>
                    <a:pt x="2197" y="4185"/>
                  </a:lnTo>
                  <a:lnTo>
                    <a:pt x="2281" y="4143"/>
                  </a:lnTo>
                  <a:lnTo>
                    <a:pt x="2386" y="4143"/>
                  </a:lnTo>
                  <a:lnTo>
                    <a:pt x="2469" y="4080"/>
                  </a:lnTo>
                  <a:lnTo>
                    <a:pt x="2574" y="4143"/>
                  </a:lnTo>
                  <a:lnTo>
                    <a:pt x="2616" y="4080"/>
                  </a:lnTo>
                  <a:lnTo>
                    <a:pt x="2616" y="3955"/>
                  </a:lnTo>
                  <a:lnTo>
                    <a:pt x="2658" y="3871"/>
                  </a:lnTo>
                  <a:lnTo>
                    <a:pt x="2616" y="3767"/>
                  </a:lnTo>
                  <a:lnTo>
                    <a:pt x="2867" y="3746"/>
                  </a:lnTo>
                  <a:lnTo>
                    <a:pt x="3076" y="3746"/>
                  </a:lnTo>
                  <a:lnTo>
                    <a:pt x="3348" y="3892"/>
                  </a:lnTo>
                  <a:lnTo>
                    <a:pt x="3453" y="3892"/>
                  </a:lnTo>
                  <a:lnTo>
                    <a:pt x="3641" y="4143"/>
                  </a:lnTo>
                  <a:lnTo>
                    <a:pt x="3808" y="4248"/>
                  </a:lnTo>
                  <a:lnTo>
                    <a:pt x="4331" y="4185"/>
                  </a:lnTo>
                  <a:lnTo>
                    <a:pt x="4478" y="4101"/>
                  </a:lnTo>
                  <a:lnTo>
                    <a:pt x="4541" y="4101"/>
                  </a:lnTo>
                  <a:lnTo>
                    <a:pt x="4562" y="4143"/>
                  </a:lnTo>
                  <a:lnTo>
                    <a:pt x="4603" y="4080"/>
                  </a:lnTo>
                  <a:lnTo>
                    <a:pt x="4645" y="3976"/>
                  </a:lnTo>
                  <a:lnTo>
                    <a:pt x="4896" y="3725"/>
                  </a:lnTo>
                  <a:lnTo>
                    <a:pt x="4959" y="3683"/>
                  </a:lnTo>
                  <a:lnTo>
                    <a:pt x="5189" y="3767"/>
                  </a:lnTo>
                  <a:lnTo>
                    <a:pt x="5336" y="3850"/>
                  </a:lnTo>
                  <a:lnTo>
                    <a:pt x="5524" y="3787"/>
                  </a:lnTo>
                  <a:lnTo>
                    <a:pt x="5524" y="3746"/>
                  </a:lnTo>
                  <a:lnTo>
                    <a:pt x="5650" y="3662"/>
                  </a:lnTo>
                  <a:lnTo>
                    <a:pt x="5754" y="3683"/>
                  </a:lnTo>
                  <a:lnTo>
                    <a:pt x="5754" y="3767"/>
                  </a:lnTo>
                  <a:lnTo>
                    <a:pt x="5691" y="3934"/>
                  </a:lnTo>
                  <a:lnTo>
                    <a:pt x="5545" y="3997"/>
                  </a:lnTo>
                  <a:lnTo>
                    <a:pt x="5587" y="4059"/>
                  </a:lnTo>
                  <a:lnTo>
                    <a:pt x="5691" y="4185"/>
                  </a:lnTo>
                  <a:lnTo>
                    <a:pt x="5650" y="4269"/>
                  </a:lnTo>
                  <a:lnTo>
                    <a:pt x="5754" y="4290"/>
                  </a:lnTo>
                  <a:lnTo>
                    <a:pt x="5901" y="4269"/>
                  </a:lnTo>
                  <a:lnTo>
                    <a:pt x="6005" y="4206"/>
                  </a:lnTo>
                  <a:lnTo>
                    <a:pt x="5963" y="4080"/>
                  </a:lnTo>
                  <a:lnTo>
                    <a:pt x="6047" y="4059"/>
                  </a:lnTo>
                  <a:lnTo>
                    <a:pt x="6047" y="3829"/>
                  </a:lnTo>
                  <a:lnTo>
                    <a:pt x="6110" y="3746"/>
                  </a:lnTo>
                  <a:lnTo>
                    <a:pt x="6256" y="3787"/>
                  </a:lnTo>
                  <a:lnTo>
                    <a:pt x="6361" y="3829"/>
                  </a:lnTo>
                  <a:lnTo>
                    <a:pt x="6654" y="3683"/>
                  </a:lnTo>
                  <a:lnTo>
                    <a:pt x="6696" y="3683"/>
                  </a:lnTo>
                  <a:lnTo>
                    <a:pt x="6780" y="3641"/>
                  </a:lnTo>
                  <a:lnTo>
                    <a:pt x="7093" y="3620"/>
                  </a:lnTo>
                  <a:lnTo>
                    <a:pt x="7198" y="3641"/>
                  </a:lnTo>
                  <a:lnTo>
                    <a:pt x="7261" y="3683"/>
                  </a:lnTo>
                  <a:lnTo>
                    <a:pt x="7428" y="3746"/>
                  </a:lnTo>
                  <a:lnTo>
                    <a:pt x="7700" y="3746"/>
                  </a:lnTo>
                  <a:lnTo>
                    <a:pt x="7721" y="3683"/>
                  </a:lnTo>
                  <a:lnTo>
                    <a:pt x="7888" y="3641"/>
                  </a:lnTo>
                  <a:lnTo>
                    <a:pt x="7951" y="3557"/>
                  </a:lnTo>
                  <a:lnTo>
                    <a:pt x="8160" y="3474"/>
                  </a:lnTo>
                  <a:lnTo>
                    <a:pt x="8307" y="3474"/>
                  </a:lnTo>
                  <a:lnTo>
                    <a:pt x="8432" y="3453"/>
                  </a:lnTo>
                  <a:lnTo>
                    <a:pt x="8725" y="3474"/>
                  </a:lnTo>
                  <a:lnTo>
                    <a:pt x="8956" y="3411"/>
                  </a:lnTo>
                  <a:lnTo>
                    <a:pt x="9102" y="3411"/>
                  </a:lnTo>
                  <a:lnTo>
                    <a:pt x="9165" y="3432"/>
                  </a:lnTo>
                  <a:lnTo>
                    <a:pt x="9311" y="3306"/>
                  </a:lnTo>
                  <a:lnTo>
                    <a:pt x="9458" y="3306"/>
                  </a:lnTo>
                  <a:lnTo>
                    <a:pt x="9500" y="3264"/>
                  </a:lnTo>
                  <a:lnTo>
                    <a:pt x="9730" y="3264"/>
                  </a:lnTo>
                  <a:lnTo>
                    <a:pt x="9939" y="3327"/>
                  </a:lnTo>
                  <a:lnTo>
                    <a:pt x="10085" y="3264"/>
                  </a:lnTo>
                  <a:lnTo>
                    <a:pt x="10148" y="3327"/>
                  </a:lnTo>
                  <a:lnTo>
                    <a:pt x="10148" y="3432"/>
                  </a:lnTo>
                  <a:lnTo>
                    <a:pt x="10253" y="3474"/>
                  </a:lnTo>
                  <a:lnTo>
                    <a:pt x="10399" y="3453"/>
                  </a:lnTo>
                  <a:lnTo>
                    <a:pt x="10420" y="3348"/>
                  </a:lnTo>
                  <a:lnTo>
                    <a:pt x="10357" y="3223"/>
                  </a:lnTo>
                  <a:lnTo>
                    <a:pt x="10232" y="2992"/>
                  </a:lnTo>
                  <a:lnTo>
                    <a:pt x="10085" y="2930"/>
                  </a:lnTo>
                  <a:lnTo>
                    <a:pt x="10106" y="2846"/>
                  </a:lnTo>
                  <a:lnTo>
                    <a:pt x="10085" y="2699"/>
                  </a:lnTo>
                  <a:lnTo>
                    <a:pt x="10148" y="2511"/>
                  </a:lnTo>
                  <a:lnTo>
                    <a:pt x="10127" y="2469"/>
                  </a:lnTo>
                  <a:lnTo>
                    <a:pt x="10002" y="2427"/>
                  </a:lnTo>
                  <a:lnTo>
                    <a:pt x="10002" y="2281"/>
                  </a:lnTo>
                  <a:lnTo>
                    <a:pt x="10002" y="2176"/>
                  </a:lnTo>
                  <a:lnTo>
                    <a:pt x="9939" y="1967"/>
                  </a:lnTo>
                  <a:lnTo>
                    <a:pt x="9897" y="1842"/>
                  </a:lnTo>
                  <a:lnTo>
                    <a:pt x="9897" y="1779"/>
                  </a:lnTo>
                  <a:lnTo>
                    <a:pt x="10044" y="1779"/>
                  </a:lnTo>
                  <a:lnTo>
                    <a:pt x="10106" y="1632"/>
                  </a:lnTo>
                  <a:lnTo>
                    <a:pt x="10148" y="1570"/>
                  </a:lnTo>
                  <a:lnTo>
                    <a:pt x="10148" y="1528"/>
                  </a:lnTo>
                  <a:lnTo>
                    <a:pt x="10106" y="1444"/>
                  </a:lnTo>
                  <a:lnTo>
                    <a:pt x="10002" y="1360"/>
                  </a:lnTo>
                  <a:lnTo>
                    <a:pt x="9709" y="1360"/>
                  </a:lnTo>
                  <a:lnTo>
                    <a:pt x="9562" y="1256"/>
                  </a:lnTo>
                  <a:lnTo>
                    <a:pt x="9520" y="1026"/>
                  </a:lnTo>
                  <a:lnTo>
                    <a:pt x="9583" y="837"/>
                  </a:lnTo>
                  <a:lnTo>
                    <a:pt x="9500" y="733"/>
                  </a:lnTo>
                  <a:lnTo>
                    <a:pt x="9395" y="712"/>
                  </a:lnTo>
                  <a:lnTo>
                    <a:pt x="9395" y="628"/>
                  </a:lnTo>
                  <a:lnTo>
                    <a:pt x="9290" y="523"/>
                  </a:lnTo>
                  <a:lnTo>
                    <a:pt x="9186" y="502"/>
                  </a:lnTo>
                  <a:lnTo>
                    <a:pt x="8956" y="293"/>
                  </a:lnTo>
                  <a:lnTo>
                    <a:pt x="8851" y="272"/>
                  </a:lnTo>
                  <a:lnTo>
                    <a:pt x="8767" y="335"/>
                  </a:lnTo>
                  <a:lnTo>
                    <a:pt x="8725" y="335"/>
                  </a:lnTo>
                  <a:lnTo>
                    <a:pt x="8558" y="293"/>
                  </a:lnTo>
                  <a:lnTo>
                    <a:pt x="8516" y="377"/>
                  </a:lnTo>
                  <a:lnTo>
                    <a:pt x="8432" y="335"/>
                  </a:lnTo>
                  <a:lnTo>
                    <a:pt x="8412" y="230"/>
                  </a:lnTo>
                  <a:lnTo>
                    <a:pt x="8349" y="230"/>
                  </a:lnTo>
                  <a:lnTo>
                    <a:pt x="8328" y="272"/>
                  </a:lnTo>
                  <a:lnTo>
                    <a:pt x="8244" y="419"/>
                  </a:lnTo>
                  <a:lnTo>
                    <a:pt x="8098" y="502"/>
                  </a:lnTo>
                  <a:lnTo>
                    <a:pt x="7909" y="607"/>
                  </a:lnTo>
                  <a:lnTo>
                    <a:pt x="7888" y="691"/>
                  </a:lnTo>
                  <a:lnTo>
                    <a:pt x="7700" y="712"/>
                  </a:lnTo>
                  <a:lnTo>
                    <a:pt x="7616" y="754"/>
                  </a:lnTo>
                  <a:lnTo>
                    <a:pt x="7386" y="712"/>
                  </a:lnTo>
                  <a:lnTo>
                    <a:pt x="7324" y="649"/>
                  </a:lnTo>
                  <a:lnTo>
                    <a:pt x="7219" y="649"/>
                  </a:lnTo>
                  <a:lnTo>
                    <a:pt x="7198" y="628"/>
                  </a:lnTo>
                  <a:lnTo>
                    <a:pt x="7093" y="691"/>
                  </a:lnTo>
                  <a:lnTo>
                    <a:pt x="6884" y="691"/>
                  </a:lnTo>
                  <a:lnTo>
                    <a:pt x="6633" y="795"/>
                  </a:lnTo>
                  <a:lnTo>
                    <a:pt x="6445" y="754"/>
                  </a:lnTo>
                  <a:lnTo>
                    <a:pt x="6319" y="649"/>
                  </a:lnTo>
                  <a:lnTo>
                    <a:pt x="6235" y="712"/>
                  </a:lnTo>
                  <a:lnTo>
                    <a:pt x="6026" y="607"/>
                  </a:lnTo>
                  <a:lnTo>
                    <a:pt x="5901" y="586"/>
                  </a:lnTo>
                  <a:lnTo>
                    <a:pt x="5712" y="440"/>
                  </a:lnTo>
                  <a:lnTo>
                    <a:pt x="5629" y="440"/>
                  </a:lnTo>
                  <a:lnTo>
                    <a:pt x="5587" y="523"/>
                  </a:lnTo>
                  <a:lnTo>
                    <a:pt x="5503" y="502"/>
                  </a:lnTo>
                  <a:lnTo>
                    <a:pt x="5399" y="377"/>
                  </a:lnTo>
                  <a:lnTo>
                    <a:pt x="5378" y="210"/>
                  </a:lnTo>
                  <a:lnTo>
                    <a:pt x="5273" y="126"/>
                  </a:lnTo>
                  <a:lnTo>
                    <a:pt x="5210" y="168"/>
                  </a:lnTo>
                  <a:lnTo>
                    <a:pt x="5085" y="293"/>
                  </a:lnTo>
                  <a:lnTo>
                    <a:pt x="5022" y="272"/>
                  </a:lnTo>
                  <a:lnTo>
                    <a:pt x="4980" y="314"/>
                  </a:lnTo>
                  <a:lnTo>
                    <a:pt x="4771" y="105"/>
                  </a:lnTo>
                  <a:lnTo>
                    <a:pt x="47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76"/>
            <p:cNvSpPr/>
            <p:nvPr/>
          </p:nvSpPr>
          <p:spPr>
            <a:xfrm>
              <a:off x="3914265" y="2848854"/>
              <a:ext cx="18945" cy="15956"/>
            </a:xfrm>
            <a:custGeom>
              <a:avLst/>
              <a:gdLst/>
              <a:ahLst/>
              <a:cxnLst/>
              <a:rect l="l" t="t" r="r" b="b"/>
              <a:pathLst>
                <a:path w="1591" h="1403" extrusionOk="0">
                  <a:moveTo>
                    <a:pt x="503" y="0"/>
                  </a:moveTo>
                  <a:lnTo>
                    <a:pt x="419" y="84"/>
                  </a:lnTo>
                  <a:lnTo>
                    <a:pt x="335" y="84"/>
                  </a:lnTo>
                  <a:lnTo>
                    <a:pt x="231" y="189"/>
                  </a:lnTo>
                  <a:lnTo>
                    <a:pt x="210" y="356"/>
                  </a:lnTo>
                  <a:lnTo>
                    <a:pt x="335" y="398"/>
                  </a:lnTo>
                  <a:lnTo>
                    <a:pt x="335" y="523"/>
                  </a:lnTo>
                  <a:lnTo>
                    <a:pt x="189" y="628"/>
                  </a:lnTo>
                  <a:lnTo>
                    <a:pt x="210" y="733"/>
                  </a:lnTo>
                  <a:lnTo>
                    <a:pt x="126" y="879"/>
                  </a:lnTo>
                  <a:lnTo>
                    <a:pt x="1" y="921"/>
                  </a:lnTo>
                  <a:lnTo>
                    <a:pt x="22" y="921"/>
                  </a:lnTo>
                  <a:lnTo>
                    <a:pt x="84" y="1025"/>
                  </a:lnTo>
                  <a:lnTo>
                    <a:pt x="168" y="1088"/>
                  </a:lnTo>
                  <a:lnTo>
                    <a:pt x="231" y="1046"/>
                  </a:lnTo>
                  <a:lnTo>
                    <a:pt x="294" y="1088"/>
                  </a:lnTo>
                  <a:lnTo>
                    <a:pt x="398" y="1046"/>
                  </a:lnTo>
                  <a:lnTo>
                    <a:pt x="294" y="1130"/>
                  </a:lnTo>
                  <a:lnTo>
                    <a:pt x="231" y="1130"/>
                  </a:lnTo>
                  <a:lnTo>
                    <a:pt x="168" y="1318"/>
                  </a:lnTo>
                  <a:lnTo>
                    <a:pt x="189" y="1402"/>
                  </a:lnTo>
                  <a:lnTo>
                    <a:pt x="419" y="1193"/>
                  </a:lnTo>
                  <a:lnTo>
                    <a:pt x="712" y="1025"/>
                  </a:lnTo>
                  <a:lnTo>
                    <a:pt x="796" y="879"/>
                  </a:lnTo>
                  <a:lnTo>
                    <a:pt x="900" y="816"/>
                  </a:lnTo>
                  <a:lnTo>
                    <a:pt x="1110" y="837"/>
                  </a:lnTo>
                  <a:lnTo>
                    <a:pt x="1152" y="795"/>
                  </a:lnTo>
                  <a:lnTo>
                    <a:pt x="1277" y="795"/>
                  </a:lnTo>
                  <a:lnTo>
                    <a:pt x="1361" y="816"/>
                  </a:lnTo>
                  <a:lnTo>
                    <a:pt x="1486" y="837"/>
                  </a:lnTo>
                  <a:lnTo>
                    <a:pt x="1591" y="733"/>
                  </a:lnTo>
                  <a:lnTo>
                    <a:pt x="1591" y="670"/>
                  </a:lnTo>
                  <a:lnTo>
                    <a:pt x="1486" y="607"/>
                  </a:lnTo>
                  <a:lnTo>
                    <a:pt x="1361" y="481"/>
                  </a:lnTo>
                  <a:lnTo>
                    <a:pt x="1235" y="461"/>
                  </a:lnTo>
                  <a:lnTo>
                    <a:pt x="1047" y="293"/>
                  </a:lnTo>
                  <a:lnTo>
                    <a:pt x="1026" y="84"/>
                  </a:lnTo>
                  <a:lnTo>
                    <a:pt x="921" y="63"/>
                  </a:lnTo>
                  <a:lnTo>
                    <a:pt x="817" y="147"/>
                  </a:lnTo>
                  <a:lnTo>
                    <a:pt x="64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76"/>
            <p:cNvSpPr/>
            <p:nvPr/>
          </p:nvSpPr>
          <p:spPr>
            <a:xfrm>
              <a:off x="4004703" y="2885735"/>
              <a:ext cx="66539" cy="61161"/>
            </a:xfrm>
            <a:custGeom>
              <a:avLst/>
              <a:gdLst/>
              <a:ahLst/>
              <a:cxnLst/>
              <a:rect l="l" t="t" r="r" b="b"/>
              <a:pathLst>
                <a:path w="5588" h="5378" extrusionOk="0">
                  <a:moveTo>
                    <a:pt x="2031" y="0"/>
                  </a:moveTo>
                  <a:lnTo>
                    <a:pt x="1989" y="42"/>
                  </a:lnTo>
                  <a:lnTo>
                    <a:pt x="1842" y="42"/>
                  </a:lnTo>
                  <a:lnTo>
                    <a:pt x="1696" y="168"/>
                  </a:lnTo>
                  <a:lnTo>
                    <a:pt x="1717" y="189"/>
                  </a:lnTo>
                  <a:lnTo>
                    <a:pt x="1633" y="314"/>
                  </a:lnTo>
                  <a:lnTo>
                    <a:pt x="1591" y="314"/>
                  </a:lnTo>
                  <a:lnTo>
                    <a:pt x="1466" y="419"/>
                  </a:lnTo>
                  <a:lnTo>
                    <a:pt x="1215" y="482"/>
                  </a:lnTo>
                  <a:lnTo>
                    <a:pt x="1110" y="670"/>
                  </a:lnTo>
                  <a:lnTo>
                    <a:pt x="1110" y="837"/>
                  </a:lnTo>
                  <a:lnTo>
                    <a:pt x="1215" y="1047"/>
                  </a:lnTo>
                  <a:lnTo>
                    <a:pt x="1215" y="1235"/>
                  </a:lnTo>
                  <a:lnTo>
                    <a:pt x="1110" y="1444"/>
                  </a:lnTo>
                  <a:lnTo>
                    <a:pt x="1173" y="1549"/>
                  </a:lnTo>
                  <a:lnTo>
                    <a:pt x="1152" y="1716"/>
                  </a:lnTo>
                  <a:lnTo>
                    <a:pt x="1068" y="1842"/>
                  </a:lnTo>
                  <a:lnTo>
                    <a:pt x="1005" y="1925"/>
                  </a:lnTo>
                  <a:lnTo>
                    <a:pt x="1" y="2658"/>
                  </a:lnTo>
                  <a:lnTo>
                    <a:pt x="273" y="3411"/>
                  </a:lnTo>
                  <a:lnTo>
                    <a:pt x="775" y="3453"/>
                  </a:lnTo>
                  <a:lnTo>
                    <a:pt x="3474" y="5336"/>
                  </a:lnTo>
                  <a:lnTo>
                    <a:pt x="4562" y="5378"/>
                  </a:lnTo>
                  <a:lnTo>
                    <a:pt x="4709" y="5106"/>
                  </a:lnTo>
                  <a:lnTo>
                    <a:pt x="4834" y="4855"/>
                  </a:lnTo>
                  <a:lnTo>
                    <a:pt x="5085" y="4708"/>
                  </a:lnTo>
                  <a:lnTo>
                    <a:pt x="5274" y="4792"/>
                  </a:lnTo>
                  <a:lnTo>
                    <a:pt x="5399" y="4750"/>
                  </a:lnTo>
                  <a:lnTo>
                    <a:pt x="5462" y="4771"/>
                  </a:lnTo>
                  <a:lnTo>
                    <a:pt x="5546" y="4645"/>
                  </a:lnTo>
                  <a:lnTo>
                    <a:pt x="5588" y="4604"/>
                  </a:lnTo>
                  <a:lnTo>
                    <a:pt x="5546" y="4583"/>
                  </a:lnTo>
                  <a:lnTo>
                    <a:pt x="5441" y="4541"/>
                  </a:lnTo>
                  <a:lnTo>
                    <a:pt x="5337" y="4457"/>
                  </a:lnTo>
                  <a:lnTo>
                    <a:pt x="5274" y="4122"/>
                  </a:lnTo>
                  <a:lnTo>
                    <a:pt x="5085" y="4122"/>
                  </a:lnTo>
                  <a:lnTo>
                    <a:pt x="5064" y="3955"/>
                  </a:lnTo>
                  <a:lnTo>
                    <a:pt x="5064" y="3767"/>
                  </a:lnTo>
                  <a:lnTo>
                    <a:pt x="5190" y="3662"/>
                  </a:lnTo>
                  <a:lnTo>
                    <a:pt x="5064" y="3411"/>
                  </a:lnTo>
                  <a:lnTo>
                    <a:pt x="4960" y="3348"/>
                  </a:lnTo>
                  <a:lnTo>
                    <a:pt x="4855" y="3139"/>
                  </a:lnTo>
                  <a:lnTo>
                    <a:pt x="4772" y="3097"/>
                  </a:lnTo>
                  <a:lnTo>
                    <a:pt x="4730" y="3118"/>
                  </a:lnTo>
                  <a:lnTo>
                    <a:pt x="4290" y="2825"/>
                  </a:lnTo>
                  <a:lnTo>
                    <a:pt x="4186" y="2867"/>
                  </a:lnTo>
                  <a:lnTo>
                    <a:pt x="4123" y="2888"/>
                  </a:lnTo>
                  <a:lnTo>
                    <a:pt x="4018" y="2804"/>
                  </a:lnTo>
                  <a:lnTo>
                    <a:pt x="4018" y="2720"/>
                  </a:lnTo>
                  <a:lnTo>
                    <a:pt x="3997" y="2699"/>
                  </a:lnTo>
                  <a:lnTo>
                    <a:pt x="4039" y="2574"/>
                  </a:lnTo>
                  <a:lnTo>
                    <a:pt x="3914" y="2469"/>
                  </a:lnTo>
                  <a:lnTo>
                    <a:pt x="3893" y="2386"/>
                  </a:lnTo>
                  <a:lnTo>
                    <a:pt x="3788" y="2365"/>
                  </a:lnTo>
                  <a:lnTo>
                    <a:pt x="3704" y="2281"/>
                  </a:lnTo>
                  <a:lnTo>
                    <a:pt x="3621" y="2260"/>
                  </a:lnTo>
                  <a:lnTo>
                    <a:pt x="3621" y="2176"/>
                  </a:lnTo>
                  <a:lnTo>
                    <a:pt x="3684" y="2135"/>
                  </a:lnTo>
                  <a:lnTo>
                    <a:pt x="3663" y="2072"/>
                  </a:lnTo>
                  <a:lnTo>
                    <a:pt x="3684" y="1988"/>
                  </a:lnTo>
                  <a:lnTo>
                    <a:pt x="3684" y="1779"/>
                  </a:lnTo>
                  <a:lnTo>
                    <a:pt x="3725" y="1737"/>
                  </a:lnTo>
                  <a:lnTo>
                    <a:pt x="3767" y="1549"/>
                  </a:lnTo>
                  <a:lnTo>
                    <a:pt x="3830" y="1549"/>
                  </a:lnTo>
                  <a:lnTo>
                    <a:pt x="3914" y="1528"/>
                  </a:lnTo>
                  <a:lnTo>
                    <a:pt x="3914" y="1319"/>
                  </a:lnTo>
                  <a:lnTo>
                    <a:pt x="3872" y="1298"/>
                  </a:lnTo>
                  <a:lnTo>
                    <a:pt x="3830" y="1130"/>
                  </a:lnTo>
                  <a:lnTo>
                    <a:pt x="3914" y="1130"/>
                  </a:lnTo>
                  <a:lnTo>
                    <a:pt x="4018" y="1088"/>
                  </a:lnTo>
                  <a:lnTo>
                    <a:pt x="4081" y="1047"/>
                  </a:lnTo>
                  <a:lnTo>
                    <a:pt x="4018" y="1026"/>
                  </a:lnTo>
                  <a:lnTo>
                    <a:pt x="3935" y="984"/>
                  </a:lnTo>
                  <a:lnTo>
                    <a:pt x="3809" y="1005"/>
                  </a:lnTo>
                  <a:lnTo>
                    <a:pt x="3725" y="984"/>
                  </a:lnTo>
                  <a:lnTo>
                    <a:pt x="3516" y="879"/>
                  </a:lnTo>
                  <a:lnTo>
                    <a:pt x="3453" y="837"/>
                  </a:lnTo>
                  <a:lnTo>
                    <a:pt x="3349" y="795"/>
                  </a:lnTo>
                  <a:lnTo>
                    <a:pt x="3286" y="670"/>
                  </a:lnTo>
                  <a:lnTo>
                    <a:pt x="3244" y="565"/>
                  </a:lnTo>
                  <a:lnTo>
                    <a:pt x="3140" y="565"/>
                  </a:lnTo>
                  <a:lnTo>
                    <a:pt x="3077" y="419"/>
                  </a:lnTo>
                  <a:lnTo>
                    <a:pt x="3098" y="314"/>
                  </a:lnTo>
                  <a:lnTo>
                    <a:pt x="3035" y="189"/>
                  </a:lnTo>
                  <a:lnTo>
                    <a:pt x="2930" y="168"/>
                  </a:lnTo>
                  <a:lnTo>
                    <a:pt x="2784" y="210"/>
                  </a:lnTo>
                  <a:lnTo>
                    <a:pt x="2679" y="168"/>
                  </a:lnTo>
                  <a:lnTo>
                    <a:pt x="2679" y="63"/>
                  </a:lnTo>
                  <a:lnTo>
                    <a:pt x="2616" y="0"/>
                  </a:lnTo>
                  <a:lnTo>
                    <a:pt x="2470" y="63"/>
                  </a:lnTo>
                  <a:lnTo>
                    <a:pt x="22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76"/>
            <p:cNvSpPr/>
            <p:nvPr/>
          </p:nvSpPr>
          <p:spPr>
            <a:xfrm>
              <a:off x="4059025" y="2939277"/>
              <a:ext cx="11967" cy="11668"/>
            </a:xfrm>
            <a:custGeom>
              <a:avLst/>
              <a:gdLst/>
              <a:ahLst/>
              <a:cxnLst/>
              <a:rect l="l" t="t" r="r" b="b"/>
              <a:pathLst>
                <a:path w="1005" h="1026" extrusionOk="0">
                  <a:moveTo>
                    <a:pt x="523" y="0"/>
                  </a:moveTo>
                  <a:lnTo>
                    <a:pt x="272" y="147"/>
                  </a:lnTo>
                  <a:lnTo>
                    <a:pt x="147" y="398"/>
                  </a:lnTo>
                  <a:lnTo>
                    <a:pt x="0" y="670"/>
                  </a:lnTo>
                  <a:lnTo>
                    <a:pt x="84" y="670"/>
                  </a:lnTo>
                  <a:lnTo>
                    <a:pt x="607" y="816"/>
                  </a:lnTo>
                  <a:lnTo>
                    <a:pt x="628" y="1025"/>
                  </a:lnTo>
                  <a:lnTo>
                    <a:pt x="1005" y="879"/>
                  </a:lnTo>
                  <a:lnTo>
                    <a:pt x="942" y="795"/>
                  </a:lnTo>
                  <a:lnTo>
                    <a:pt x="942" y="774"/>
                  </a:lnTo>
                  <a:lnTo>
                    <a:pt x="984" y="774"/>
                  </a:lnTo>
                  <a:lnTo>
                    <a:pt x="921" y="691"/>
                  </a:lnTo>
                  <a:lnTo>
                    <a:pt x="921" y="607"/>
                  </a:lnTo>
                  <a:lnTo>
                    <a:pt x="879" y="502"/>
                  </a:lnTo>
                  <a:lnTo>
                    <a:pt x="837" y="565"/>
                  </a:lnTo>
                  <a:lnTo>
                    <a:pt x="607" y="419"/>
                  </a:lnTo>
                  <a:lnTo>
                    <a:pt x="942" y="356"/>
                  </a:lnTo>
                  <a:lnTo>
                    <a:pt x="900" y="84"/>
                  </a:lnTo>
                  <a:lnTo>
                    <a:pt x="900" y="63"/>
                  </a:lnTo>
                  <a:lnTo>
                    <a:pt x="837" y="42"/>
                  </a:lnTo>
                  <a:lnTo>
                    <a:pt x="712" y="84"/>
                  </a:lnTo>
                  <a:lnTo>
                    <a:pt x="5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76"/>
            <p:cNvSpPr/>
            <p:nvPr/>
          </p:nvSpPr>
          <p:spPr>
            <a:xfrm>
              <a:off x="3959359" y="2899768"/>
              <a:ext cx="15468" cy="8347"/>
            </a:xfrm>
            <a:custGeom>
              <a:avLst/>
              <a:gdLst/>
              <a:ahLst/>
              <a:cxnLst/>
              <a:rect l="l" t="t" r="r" b="b"/>
              <a:pathLst>
                <a:path w="1299" h="734" extrusionOk="0">
                  <a:moveTo>
                    <a:pt x="1194" y="1"/>
                  </a:moveTo>
                  <a:lnTo>
                    <a:pt x="1005" y="105"/>
                  </a:lnTo>
                  <a:lnTo>
                    <a:pt x="775" y="210"/>
                  </a:lnTo>
                  <a:lnTo>
                    <a:pt x="608" y="210"/>
                  </a:lnTo>
                  <a:lnTo>
                    <a:pt x="482" y="168"/>
                  </a:lnTo>
                  <a:lnTo>
                    <a:pt x="378" y="168"/>
                  </a:lnTo>
                  <a:lnTo>
                    <a:pt x="378" y="231"/>
                  </a:lnTo>
                  <a:lnTo>
                    <a:pt x="357" y="315"/>
                  </a:lnTo>
                  <a:lnTo>
                    <a:pt x="273" y="336"/>
                  </a:lnTo>
                  <a:lnTo>
                    <a:pt x="147" y="294"/>
                  </a:lnTo>
                  <a:lnTo>
                    <a:pt x="85" y="377"/>
                  </a:lnTo>
                  <a:lnTo>
                    <a:pt x="1" y="398"/>
                  </a:lnTo>
                  <a:lnTo>
                    <a:pt x="1" y="524"/>
                  </a:lnTo>
                  <a:lnTo>
                    <a:pt x="85" y="629"/>
                  </a:lnTo>
                  <a:lnTo>
                    <a:pt x="210" y="712"/>
                  </a:lnTo>
                  <a:lnTo>
                    <a:pt x="378" y="691"/>
                  </a:lnTo>
                  <a:lnTo>
                    <a:pt x="461" y="733"/>
                  </a:lnTo>
                  <a:lnTo>
                    <a:pt x="503" y="691"/>
                  </a:lnTo>
                  <a:lnTo>
                    <a:pt x="629" y="649"/>
                  </a:lnTo>
                  <a:lnTo>
                    <a:pt x="775" y="545"/>
                  </a:lnTo>
                  <a:lnTo>
                    <a:pt x="838" y="503"/>
                  </a:lnTo>
                  <a:lnTo>
                    <a:pt x="1005" y="524"/>
                  </a:lnTo>
                  <a:lnTo>
                    <a:pt x="1005" y="419"/>
                  </a:lnTo>
                  <a:lnTo>
                    <a:pt x="984" y="315"/>
                  </a:lnTo>
                  <a:lnTo>
                    <a:pt x="1110" y="168"/>
                  </a:lnTo>
                  <a:lnTo>
                    <a:pt x="1235" y="85"/>
                  </a:lnTo>
                  <a:lnTo>
                    <a:pt x="1298" y="22"/>
                  </a:lnTo>
                  <a:lnTo>
                    <a:pt x="12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76"/>
            <p:cNvSpPr/>
            <p:nvPr/>
          </p:nvSpPr>
          <p:spPr>
            <a:xfrm>
              <a:off x="3982281" y="2887395"/>
              <a:ext cx="42867" cy="36426"/>
            </a:xfrm>
            <a:custGeom>
              <a:avLst/>
              <a:gdLst/>
              <a:ahLst/>
              <a:cxnLst/>
              <a:rect l="l" t="t" r="r" b="b"/>
              <a:pathLst>
                <a:path w="3600" h="3203" extrusionOk="0">
                  <a:moveTo>
                    <a:pt x="3370" y="1"/>
                  </a:moveTo>
                  <a:lnTo>
                    <a:pt x="3139" y="64"/>
                  </a:lnTo>
                  <a:lnTo>
                    <a:pt x="2846" y="43"/>
                  </a:lnTo>
                  <a:lnTo>
                    <a:pt x="2721" y="64"/>
                  </a:lnTo>
                  <a:lnTo>
                    <a:pt x="2574" y="64"/>
                  </a:lnTo>
                  <a:lnTo>
                    <a:pt x="2365" y="147"/>
                  </a:lnTo>
                  <a:lnTo>
                    <a:pt x="2302" y="231"/>
                  </a:lnTo>
                  <a:lnTo>
                    <a:pt x="2135" y="273"/>
                  </a:lnTo>
                  <a:lnTo>
                    <a:pt x="2114" y="336"/>
                  </a:lnTo>
                  <a:lnTo>
                    <a:pt x="1842" y="336"/>
                  </a:lnTo>
                  <a:lnTo>
                    <a:pt x="1675" y="273"/>
                  </a:lnTo>
                  <a:lnTo>
                    <a:pt x="1612" y="231"/>
                  </a:lnTo>
                  <a:lnTo>
                    <a:pt x="1507" y="210"/>
                  </a:lnTo>
                  <a:lnTo>
                    <a:pt x="1194" y="231"/>
                  </a:lnTo>
                  <a:lnTo>
                    <a:pt x="1110" y="273"/>
                  </a:lnTo>
                  <a:lnTo>
                    <a:pt x="1068" y="273"/>
                  </a:lnTo>
                  <a:lnTo>
                    <a:pt x="775" y="419"/>
                  </a:lnTo>
                  <a:lnTo>
                    <a:pt x="670" y="377"/>
                  </a:lnTo>
                  <a:lnTo>
                    <a:pt x="524" y="336"/>
                  </a:lnTo>
                  <a:lnTo>
                    <a:pt x="461" y="419"/>
                  </a:lnTo>
                  <a:lnTo>
                    <a:pt x="461" y="649"/>
                  </a:lnTo>
                  <a:lnTo>
                    <a:pt x="377" y="670"/>
                  </a:lnTo>
                  <a:lnTo>
                    <a:pt x="419" y="796"/>
                  </a:lnTo>
                  <a:lnTo>
                    <a:pt x="315" y="859"/>
                  </a:lnTo>
                  <a:lnTo>
                    <a:pt x="168" y="880"/>
                  </a:lnTo>
                  <a:lnTo>
                    <a:pt x="64" y="859"/>
                  </a:lnTo>
                  <a:lnTo>
                    <a:pt x="1" y="901"/>
                  </a:lnTo>
                  <a:lnTo>
                    <a:pt x="22" y="1068"/>
                  </a:lnTo>
                  <a:lnTo>
                    <a:pt x="105" y="1277"/>
                  </a:lnTo>
                  <a:lnTo>
                    <a:pt x="147" y="1403"/>
                  </a:lnTo>
                  <a:lnTo>
                    <a:pt x="126" y="1528"/>
                  </a:lnTo>
                  <a:lnTo>
                    <a:pt x="105" y="1779"/>
                  </a:lnTo>
                  <a:lnTo>
                    <a:pt x="336" y="1779"/>
                  </a:lnTo>
                  <a:lnTo>
                    <a:pt x="377" y="1905"/>
                  </a:lnTo>
                  <a:lnTo>
                    <a:pt x="482" y="1947"/>
                  </a:lnTo>
                  <a:lnTo>
                    <a:pt x="482" y="2114"/>
                  </a:lnTo>
                  <a:lnTo>
                    <a:pt x="545" y="2198"/>
                  </a:lnTo>
                  <a:lnTo>
                    <a:pt x="461" y="2219"/>
                  </a:lnTo>
                  <a:lnTo>
                    <a:pt x="419" y="2219"/>
                  </a:lnTo>
                  <a:lnTo>
                    <a:pt x="315" y="2302"/>
                  </a:lnTo>
                  <a:lnTo>
                    <a:pt x="252" y="2449"/>
                  </a:lnTo>
                  <a:lnTo>
                    <a:pt x="168" y="2574"/>
                  </a:lnTo>
                  <a:lnTo>
                    <a:pt x="147" y="2574"/>
                  </a:lnTo>
                  <a:lnTo>
                    <a:pt x="168" y="2616"/>
                  </a:lnTo>
                  <a:lnTo>
                    <a:pt x="252" y="2679"/>
                  </a:lnTo>
                  <a:lnTo>
                    <a:pt x="273" y="2888"/>
                  </a:lnTo>
                  <a:lnTo>
                    <a:pt x="252" y="2993"/>
                  </a:lnTo>
                  <a:lnTo>
                    <a:pt x="315" y="2993"/>
                  </a:lnTo>
                  <a:lnTo>
                    <a:pt x="482" y="3077"/>
                  </a:lnTo>
                  <a:lnTo>
                    <a:pt x="629" y="3181"/>
                  </a:lnTo>
                  <a:lnTo>
                    <a:pt x="649" y="3181"/>
                  </a:lnTo>
                  <a:lnTo>
                    <a:pt x="733" y="3202"/>
                  </a:lnTo>
                  <a:lnTo>
                    <a:pt x="1884" y="2512"/>
                  </a:lnTo>
                  <a:lnTo>
                    <a:pt x="2888" y="1779"/>
                  </a:lnTo>
                  <a:lnTo>
                    <a:pt x="2951" y="1696"/>
                  </a:lnTo>
                  <a:lnTo>
                    <a:pt x="3035" y="1570"/>
                  </a:lnTo>
                  <a:lnTo>
                    <a:pt x="3056" y="1403"/>
                  </a:lnTo>
                  <a:lnTo>
                    <a:pt x="2993" y="1298"/>
                  </a:lnTo>
                  <a:lnTo>
                    <a:pt x="3098" y="1089"/>
                  </a:lnTo>
                  <a:lnTo>
                    <a:pt x="3098" y="901"/>
                  </a:lnTo>
                  <a:lnTo>
                    <a:pt x="2993" y="691"/>
                  </a:lnTo>
                  <a:lnTo>
                    <a:pt x="2993" y="524"/>
                  </a:lnTo>
                  <a:lnTo>
                    <a:pt x="3098" y="336"/>
                  </a:lnTo>
                  <a:lnTo>
                    <a:pt x="3349" y="273"/>
                  </a:lnTo>
                  <a:lnTo>
                    <a:pt x="3474" y="168"/>
                  </a:lnTo>
                  <a:lnTo>
                    <a:pt x="3516" y="168"/>
                  </a:lnTo>
                  <a:lnTo>
                    <a:pt x="3600" y="43"/>
                  </a:lnTo>
                  <a:lnTo>
                    <a:pt x="3579" y="22"/>
                  </a:lnTo>
                  <a:lnTo>
                    <a:pt x="35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76"/>
            <p:cNvSpPr/>
            <p:nvPr/>
          </p:nvSpPr>
          <p:spPr>
            <a:xfrm>
              <a:off x="3973565" y="2916668"/>
              <a:ext cx="10479" cy="29045"/>
            </a:xfrm>
            <a:custGeom>
              <a:avLst/>
              <a:gdLst/>
              <a:ahLst/>
              <a:cxnLst/>
              <a:rect l="l" t="t" r="r" b="b"/>
              <a:pathLst>
                <a:path w="880" h="2554" extrusionOk="0">
                  <a:moveTo>
                    <a:pt x="837" y="0"/>
                  </a:moveTo>
                  <a:lnTo>
                    <a:pt x="754" y="105"/>
                  </a:lnTo>
                  <a:lnTo>
                    <a:pt x="565" y="147"/>
                  </a:lnTo>
                  <a:lnTo>
                    <a:pt x="524" y="105"/>
                  </a:lnTo>
                  <a:lnTo>
                    <a:pt x="377" y="252"/>
                  </a:lnTo>
                  <a:lnTo>
                    <a:pt x="335" y="670"/>
                  </a:lnTo>
                  <a:lnTo>
                    <a:pt x="168" y="1005"/>
                  </a:lnTo>
                  <a:lnTo>
                    <a:pt x="1" y="1235"/>
                  </a:lnTo>
                  <a:lnTo>
                    <a:pt x="63" y="1256"/>
                  </a:lnTo>
                  <a:lnTo>
                    <a:pt x="168" y="1444"/>
                  </a:lnTo>
                  <a:lnTo>
                    <a:pt x="231" y="1653"/>
                  </a:lnTo>
                  <a:lnTo>
                    <a:pt x="377" y="1884"/>
                  </a:lnTo>
                  <a:lnTo>
                    <a:pt x="524" y="2197"/>
                  </a:lnTo>
                  <a:lnTo>
                    <a:pt x="461" y="2344"/>
                  </a:lnTo>
                  <a:lnTo>
                    <a:pt x="545" y="2553"/>
                  </a:lnTo>
                  <a:lnTo>
                    <a:pt x="628" y="2448"/>
                  </a:lnTo>
                  <a:lnTo>
                    <a:pt x="628" y="2407"/>
                  </a:lnTo>
                  <a:lnTo>
                    <a:pt x="628" y="2344"/>
                  </a:lnTo>
                  <a:lnTo>
                    <a:pt x="670" y="2281"/>
                  </a:lnTo>
                  <a:lnTo>
                    <a:pt x="670" y="2156"/>
                  </a:lnTo>
                  <a:lnTo>
                    <a:pt x="733" y="1988"/>
                  </a:lnTo>
                  <a:lnTo>
                    <a:pt x="691" y="1842"/>
                  </a:lnTo>
                  <a:lnTo>
                    <a:pt x="754" y="1821"/>
                  </a:lnTo>
                  <a:lnTo>
                    <a:pt x="754" y="1674"/>
                  </a:lnTo>
                  <a:lnTo>
                    <a:pt x="775" y="1549"/>
                  </a:lnTo>
                  <a:lnTo>
                    <a:pt x="775" y="1465"/>
                  </a:lnTo>
                  <a:lnTo>
                    <a:pt x="775" y="1214"/>
                  </a:lnTo>
                  <a:lnTo>
                    <a:pt x="754" y="1235"/>
                  </a:lnTo>
                  <a:lnTo>
                    <a:pt x="670" y="1235"/>
                  </a:lnTo>
                  <a:lnTo>
                    <a:pt x="565" y="1298"/>
                  </a:lnTo>
                  <a:lnTo>
                    <a:pt x="524" y="1235"/>
                  </a:lnTo>
                  <a:lnTo>
                    <a:pt x="545" y="1047"/>
                  </a:lnTo>
                  <a:lnTo>
                    <a:pt x="545" y="796"/>
                  </a:lnTo>
                  <a:lnTo>
                    <a:pt x="524" y="712"/>
                  </a:lnTo>
                  <a:lnTo>
                    <a:pt x="545" y="565"/>
                  </a:lnTo>
                  <a:lnTo>
                    <a:pt x="670" y="565"/>
                  </a:lnTo>
                  <a:lnTo>
                    <a:pt x="691" y="670"/>
                  </a:lnTo>
                  <a:lnTo>
                    <a:pt x="754" y="670"/>
                  </a:lnTo>
                  <a:lnTo>
                    <a:pt x="837" y="607"/>
                  </a:lnTo>
                  <a:lnTo>
                    <a:pt x="837" y="524"/>
                  </a:lnTo>
                  <a:lnTo>
                    <a:pt x="796" y="482"/>
                  </a:lnTo>
                  <a:lnTo>
                    <a:pt x="775" y="377"/>
                  </a:lnTo>
                  <a:lnTo>
                    <a:pt x="837" y="210"/>
                  </a:lnTo>
                  <a:lnTo>
                    <a:pt x="858" y="63"/>
                  </a:lnTo>
                  <a:lnTo>
                    <a:pt x="8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76"/>
            <p:cNvSpPr/>
            <p:nvPr/>
          </p:nvSpPr>
          <p:spPr>
            <a:xfrm>
              <a:off x="3982781" y="2916668"/>
              <a:ext cx="2751" cy="5959"/>
            </a:xfrm>
            <a:custGeom>
              <a:avLst/>
              <a:gdLst/>
              <a:ahLst/>
              <a:cxnLst/>
              <a:rect l="l" t="t" r="r" b="b"/>
              <a:pathLst>
                <a:path w="231" h="524" extrusionOk="0">
                  <a:moveTo>
                    <a:pt x="105" y="0"/>
                  </a:moveTo>
                  <a:lnTo>
                    <a:pt x="84" y="63"/>
                  </a:lnTo>
                  <a:lnTo>
                    <a:pt x="63" y="210"/>
                  </a:lnTo>
                  <a:lnTo>
                    <a:pt x="1" y="377"/>
                  </a:lnTo>
                  <a:lnTo>
                    <a:pt x="22" y="482"/>
                  </a:lnTo>
                  <a:lnTo>
                    <a:pt x="63" y="524"/>
                  </a:lnTo>
                  <a:lnTo>
                    <a:pt x="84" y="524"/>
                  </a:lnTo>
                  <a:lnTo>
                    <a:pt x="126" y="482"/>
                  </a:lnTo>
                  <a:lnTo>
                    <a:pt x="210" y="419"/>
                  </a:lnTo>
                  <a:lnTo>
                    <a:pt x="231" y="314"/>
                  </a:lnTo>
                  <a:lnTo>
                    <a:pt x="210" y="105"/>
                  </a:lnTo>
                  <a:lnTo>
                    <a:pt x="126" y="42"/>
                  </a:lnTo>
                  <a:lnTo>
                    <a:pt x="1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76"/>
            <p:cNvSpPr/>
            <p:nvPr/>
          </p:nvSpPr>
          <p:spPr>
            <a:xfrm>
              <a:off x="3979792" y="2923093"/>
              <a:ext cx="3751" cy="8336"/>
            </a:xfrm>
            <a:custGeom>
              <a:avLst/>
              <a:gdLst/>
              <a:ahLst/>
              <a:cxnLst/>
              <a:rect l="l" t="t" r="r" b="b"/>
              <a:pathLst>
                <a:path w="315" h="733" extrusionOk="0">
                  <a:moveTo>
                    <a:pt x="22" y="0"/>
                  </a:moveTo>
                  <a:lnTo>
                    <a:pt x="1" y="147"/>
                  </a:lnTo>
                  <a:lnTo>
                    <a:pt x="22" y="231"/>
                  </a:lnTo>
                  <a:lnTo>
                    <a:pt x="22" y="482"/>
                  </a:lnTo>
                  <a:lnTo>
                    <a:pt x="1" y="670"/>
                  </a:lnTo>
                  <a:lnTo>
                    <a:pt x="42" y="733"/>
                  </a:lnTo>
                  <a:lnTo>
                    <a:pt x="147" y="670"/>
                  </a:lnTo>
                  <a:lnTo>
                    <a:pt x="231" y="670"/>
                  </a:lnTo>
                  <a:lnTo>
                    <a:pt x="252" y="649"/>
                  </a:lnTo>
                  <a:lnTo>
                    <a:pt x="273" y="440"/>
                  </a:lnTo>
                  <a:lnTo>
                    <a:pt x="273" y="356"/>
                  </a:lnTo>
                  <a:lnTo>
                    <a:pt x="314" y="210"/>
                  </a:lnTo>
                  <a:lnTo>
                    <a:pt x="314" y="147"/>
                  </a:lnTo>
                  <a:lnTo>
                    <a:pt x="314" y="63"/>
                  </a:lnTo>
                  <a:lnTo>
                    <a:pt x="314" y="42"/>
                  </a:lnTo>
                  <a:lnTo>
                    <a:pt x="231" y="105"/>
                  </a:lnTo>
                  <a:lnTo>
                    <a:pt x="168" y="105"/>
                  </a:lnTo>
                  <a:lnTo>
                    <a:pt x="14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76"/>
            <p:cNvSpPr/>
            <p:nvPr/>
          </p:nvSpPr>
          <p:spPr>
            <a:xfrm>
              <a:off x="3979792" y="2907627"/>
              <a:ext cx="8978" cy="10713"/>
            </a:xfrm>
            <a:custGeom>
              <a:avLst/>
              <a:gdLst/>
              <a:ahLst/>
              <a:cxnLst/>
              <a:rect l="l" t="t" r="r" b="b"/>
              <a:pathLst>
                <a:path w="754" h="942" extrusionOk="0">
                  <a:moveTo>
                    <a:pt x="314" y="0"/>
                  </a:moveTo>
                  <a:lnTo>
                    <a:pt x="314" y="21"/>
                  </a:lnTo>
                  <a:lnTo>
                    <a:pt x="231" y="21"/>
                  </a:lnTo>
                  <a:lnTo>
                    <a:pt x="210" y="440"/>
                  </a:lnTo>
                  <a:lnTo>
                    <a:pt x="105" y="586"/>
                  </a:lnTo>
                  <a:lnTo>
                    <a:pt x="1" y="733"/>
                  </a:lnTo>
                  <a:lnTo>
                    <a:pt x="1" y="879"/>
                  </a:lnTo>
                  <a:lnTo>
                    <a:pt x="1" y="900"/>
                  </a:lnTo>
                  <a:lnTo>
                    <a:pt x="42" y="942"/>
                  </a:lnTo>
                  <a:lnTo>
                    <a:pt x="231" y="900"/>
                  </a:lnTo>
                  <a:lnTo>
                    <a:pt x="314" y="795"/>
                  </a:lnTo>
                  <a:lnTo>
                    <a:pt x="377" y="795"/>
                  </a:lnTo>
                  <a:lnTo>
                    <a:pt x="461" y="670"/>
                  </a:lnTo>
                  <a:lnTo>
                    <a:pt x="524" y="523"/>
                  </a:lnTo>
                  <a:lnTo>
                    <a:pt x="628" y="440"/>
                  </a:lnTo>
                  <a:lnTo>
                    <a:pt x="670" y="440"/>
                  </a:lnTo>
                  <a:lnTo>
                    <a:pt x="754" y="419"/>
                  </a:lnTo>
                  <a:lnTo>
                    <a:pt x="691" y="335"/>
                  </a:lnTo>
                  <a:lnTo>
                    <a:pt x="691" y="168"/>
                  </a:lnTo>
                  <a:lnTo>
                    <a:pt x="586" y="126"/>
                  </a:lnTo>
                  <a:lnTo>
                    <a:pt x="5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76"/>
            <p:cNvSpPr/>
            <p:nvPr/>
          </p:nvSpPr>
          <p:spPr>
            <a:xfrm>
              <a:off x="3980292" y="2915952"/>
              <a:ext cx="27661" cy="32616"/>
            </a:xfrm>
            <a:custGeom>
              <a:avLst/>
              <a:gdLst/>
              <a:ahLst/>
              <a:cxnLst/>
              <a:rect l="l" t="t" r="r" b="b"/>
              <a:pathLst>
                <a:path w="2323" h="2868" extrusionOk="0">
                  <a:moveTo>
                    <a:pt x="2051" y="1"/>
                  </a:moveTo>
                  <a:lnTo>
                    <a:pt x="900" y="691"/>
                  </a:lnTo>
                  <a:lnTo>
                    <a:pt x="816" y="670"/>
                  </a:lnTo>
                  <a:lnTo>
                    <a:pt x="796" y="670"/>
                  </a:lnTo>
                  <a:lnTo>
                    <a:pt x="649" y="566"/>
                  </a:lnTo>
                  <a:lnTo>
                    <a:pt x="482" y="482"/>
                  </a:lnTo>
                  <a:lnTo>
                    <a:pt x="419" y="482"/>
                  </a:lnTo>
                  <a:lnTo>
                    <a:pt x="335" y="545"/>
                  </a:lnTo>
                  <a:lnTo>
                    <a:pt x="293" y="587"/>
                  </a:lnTo>
                  <a:lnTo>
                    <a:pt x="272" y="587"/>
                  </a:lnTo>
                  <a:lnTo>
                    <a:pt x="272" y="670"/>
                  </a:lnTo>
                  <a:lnTo>
                    <a:pt x="272" y="691"/>
                  </a:lnTo>
                  <a:lnTo>
                    <a:pt x="272" y="775"/>
                  </a:lnTo>
                  <a:lnTo>
                    <a:pt x="272" y="838"/>
                  </a:lnTo>
                  <a:lnTo>
                    <a:pt x="231" y="984"/>
                  </a:lnTo>
                  <a:lnTo>
                    <a:pt x="231" y="1068"/>
                  </a:lnTo>
                  <a:lnTo>
                    <a:pt x="210" y="1528"/>
                  </a:lnTo>
                  <a:lnTo>
                    <a:pt x="210" y="1612"/>
                  </a:lnTo>
                  <a:lnTo>
                    <a:pt x="189" y="1737"/>
                  </a:lnTo>
                  <a:lnTo>
                    <a:pt x="189" y="1884"/>
                  </a:lnTo>
                  <a:lnTo>
                    <a:pt x="126" y="1905"/>
                  </a:lnTo>
                  <a:lnTo>
                    <a:pt x="168" y="2051"/>
                  </a:lnTo>
                  <a:lnTo>
                    <a:pt x="105" y="2219"/>
                  </a:lnTo>
                  <a:lnTo>
                    <a:pt x="105" y="2344"/>
                  </a:lnTo>
                  <a:lnTo>
                    <a:pt x="63" y="2407"/>
                  </a:lnTo>
                  <a:lnTo>
                    <a:pt x="63" y="2470"/>
                  </a:lnTo>
                  <a:lnTo>
                    <a:pt x="63" y="2553"/>
                  </a:lnTo>
                  <a:lnTo>
                    <a:pt x="0" y="2679"/>
                  </a:lnTo>
                  <a:lnTo>
                    <a:pt x="0" y="2721"/>
                  </a:lnTo>
                  <a:lnTo>
                    <a:pt x="189" y="2721"/>
                  </a:lnTo>
                  <a:lnTo>
                    <a:pt x="754" y="2867"/>
                  </a:lnTo>
                  <a:lnTo>
                    <a:pt x="1172" y="2449"/>
                  </a:lnTo>
                  <a:lnTo>
                    <a:pt x="1633" y="2407"/>
                  </a:lnTo>
                  <a:lnTo>
                    <a:pt x="1653" y="2219"/>
                  </a:lnTo>
                  <a:lnTo>
                    <a:pt x="1884" y="1926"/>
                  </a:lnTo>
                  <a:lnTo>
                    <a:pt x="1235" y="1214"/>
                  </a:lnTo>
                  <a:lnTo>
                    <a:pt x="2093" y="963"/>
                  </a:lnTo>
                  <a:lnTo>
                    <a:pt x="2302" y="754"/>
                  </a:lnTo>
                  <a:lnTo>
                    <a:pt x="2323" y="754"/>
                  </a:lnTo>
                  <a:lnTo>
                    <a:pt x="205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76"/>
            <p:cNvSpPr/>
            <p:nvPr/>
          </p:nvSpPr>
          <p:spPr>
            <a:xfrm>
              <a:off x="3979792" y="2924515"/>
              <a:ext cx="142521" cy="114714"/>
            </a:xfrm>
            <a:custGeom>
              <a:avLst/>
              <a:gdLst/>
              <a:ahLst/>
              <a:cxnLst/>
              <a:rect l="l" t="t" r="r" b="b"/>
              <a:pathLst>
                <a:path w="11969" h="10087" extrusionOk="0">
                  <a:moveTo>
                    <a:pt x="2344" y="1"/>
                  </a:moveTo>
                  <a:lnTo>
                    <a:pt x="2135" y="210"/>
                  </a:lnTo>
                  <a:lnTo>
                    <a:pt x="1277" y="461"/>
                  </a:lnTo>
                  <a:lnTo>
                    <a:pt x="1926" y="1173"/>
                  </a:lnTo>
                  <a:lnTo>
                    <a:pt x="1695" y="1466"/>
                  </a:lnTo>
                  <a:lnTo>
                    <a:pt x="1675" y="1654"/>
                  </a:lnTo>
                  <a:lnTo>
                    <a:pt x="1214" y="1696"/>
                  </a:lnTo>
                  <a:lnTo>
                    <a:pt x="796" y="2114"/>
                  </a:lnTo>
                  <a:lnTo>
                    <a:pt x="231" y="1968"/>
                  </a:lnTo>
                  <a:lnTo>
                    <a:pt x="42" y="1968"/>
                  </a:lnTo>
                  <a:lnTo>
                    <a:pt x="42" y="2177"/>
                  </a:lnTo>
                  <a:lnTo>
                    <a:pt x="42" y="2407"/>
                  </a:lnTo>
                  <a:lnTo>
                    <a:pt x="1" y="2595"/>
                  </a:lnTo>
                  <a:lnTo>
                    <a:pt x="1" y="2637"/>
                  </a:lnTo>
                  <a:lnTo>
                    <a:pt x="63" y="2616"/>
                  </a:lnTo>
                  <a:lnTo>
                    <a:pt x="105" y="2637"/>
                  </a:lnTo>
                  <a:lnTo>
                    <a:pt x="168" y="2595"/>
                  </a:lnTo>
                  <a:lnTo>
                    <a:pt x="314" y="2658"/>
                  </a:lnTo>
                  <a:lnTo>
                    <a:pt x="273" y="2700"/>
                  </a:lnTo>
                  <a:lnTo>
                    <a:pt x="524" y="2972"/>
                  </a:lnTo>
                  <a:lnTo>
                    <a:pt x="545" y="3119"/>
                  </a:lnTo>
                  <a:lnTo>
                    <a:pt x="628" y="3139"/>
                  </a:lnTo>
                  <a:lnTo>
                    <a:pt x="628" y="3244"/>
                  </a:lnTo>
                  <a:lnTo>
                    <a:pt x="754" y="3349"/>
                  </a:lnTo>
                  <a:lnTo>
                    <a:pt x="838" y="3370"/>
                  </a:lnTo>
                  <a:lnTo>
                    <a:pt x="984" y="3663"/>
                  </a:lnTo>
                  <a:lnTo>
                    <a:pt x="984" y="3746"/>
                  </a:lnTo>
                  <a:lnTo>
                    <a:pt x="1047" y="3851"/>
                  </a:lnTo>
                  <a:lnTo>
                    <a:pt x="1110" y="3851"/>
                  </a:lnTo>
                  <a:lnTo>
                    <a:pt x="1151" y="3997"/>
                  </a:lnTo>
                  <a:lnTo>
                    <a:pt x="1193" y="4081"/>
                  </a:lnTo>
                  <a:lnTo>
                    <a:pt x="1319" y="4123"/>
                  </a:lnTo>
                  <a:lnTo>
                    <a:pt x="1423" y="4416"/>
                  </a:lnTo>
                  <a:lnTo>
                    <a:pt x="1528" y="4479"/>
                  </a:lnTo>
                  <a:lnTo>
                    <a:pt x="1570" y="4625"/>
                  </a:lnTo>
                  <a:lnTo>
                    <a:pt x="1528" y="4709"/>
                  </a:lnTo>
                  <a:lnTo>
                    <a:pt x="1528" y="4792"/>
                  </a:lnTo>
                  <a:lnTo>
                    <a:pt x="1633" y="4897"/>
                  </a:lnTo>
                  <a:lnTo>
                    <a:pt x="1633" y="4960"/>
                  </a:lnTo>
                  <a:lnTo>
                    <a:pt x="1716" y="5023"/>
                  </a:lnTo>
                  <a:lnTo>
                    <a:pt x="1821" y="4939"/>
                  </a:lnTo>
                  <a:lnTo>
                    <a:pt x="1926" y="5043"/>
                  </a:lnTo>
                  <a:lnTo>
                    <a:pt x="2114" y="5127"/>
                  </a:lnTo>
                  <a:lnTo>
                    <a:pt x="2260" y="5274"/>
                  </a:lnTo>
                  <a:lnTo>
                    <a:pt x="2323" y="5378"/>
                  </a:lnTo>
                  <a:lnTo>
                    <a:pt x="2344" y="5420"/>
                  </a:lnTo>
                  <a:lnTo>
                    <a:pt x="2365" y="5546"/>
                  </a:lnTo>
                  <a:lnTo>
                    <a:pt x="2428" y="5588"/>
                  </a:lnTo>
                  <a:lnTo>
                    <a:pt x="2470" y="5797"/>
                  </a:lnTo>
                  <a:lnTo>
                    <a:pt x="2574" y="5880"/>
                  </a:lnTo>
                  <a:lnTo>
                    <a:pt x="2637" y="6090"/>
                  </a:lnTo>
                  <a:lnTo>
                    <a:pt x="2658" y="6173"/>
                  </a:lnTo>
                  <a:lnTo>
                    <a:pt x="2616" y="6362"/>
                  </a:lnTo>
                  <a:lnTo>
                    <a:pt x="2574" y="6383"/>
                  </a:lnTo>
                  <a:lnTo>
                    <a:pt x="2616" y="6487"/>
                  </a:lnTo>
                  <a:lnTo>
                    <a:pt x="2658" y="6696"/>
                  </a:lnTo>
                  <a:lnTo>
                    <a:pt x="2679" y="6906"/>
                  </a:lnTo>
                  <a:lnTo>
                    <a:pt x="2783" y="7010"/>
                  </a:lnTo>
                  <a:lnTo>
                    <a:pt x="2825" y="7094"/>
                  </a:lnTo>
                  <a:lnTo>
                    <a:pt x="3097" y="7408"/>
                  </a:lnTo>
                  <a:lnTo>
                    <a:pt x="3202" y="7429"/>
                  </a:lnTo>
                  <a:lnTo>
                    <a:pt x="3307" y="7450"/>
                  </a:lnTo>
                  <a:lnTo>
                    <a:pt x="3390" y="7554"/>
                  </a:lnTo>
                  <a:lnTo>
                    <a:pt x="3474" y="7554"/>
                  </a:lnTo>
                  <a:lnTo>
                    <a:pt x="3620" y="7680"/>
                  </a:lnTo>
                  <a:lnTo>
                    <a:pt x="3620" y="7784"/>
                  </a:lnTo>
                  <a:lnTo>
                    <a:pt x="3788" y="7826"/>
                  </a:lnTo>
                  <a:lnTo>
                    <a:pt x="3767" y="7889"/>
                  </a:lnTo>
                  <a:lnTo>
                    <a:pt x="3830" y="7931"/>
                  </a:lnTo>
                  <a:lnTo>
                    <a:pt x="3976" y="8412"/>
                  </a:lnTo>
                  <a:lnTo>
                    <a:pt x="4102" y="8496"/>
                  </a:lnTo>
                  <a:lnTo>
                    <a:pt x="4102" y="8663"/>
                  </a:lnTo>
                  <a:lnTo>
                    <a:pt x="4541" y="9082"/>
                  </a:lnTo>
                  <a:lnTo>
                    <a:pt x="4604" y="9082"/>
                  </a:lnTo>
                  <a:lnTo>
                    <a:pt x="4646" y="9333"/>
                  </a:lnTo>
                  <a:lnTo>
                    <a:pt x="4834" y="9396"/>
                  </a:lnTo>
                  <a:lnTo>
                    <a:pt x="4939" y="9668"/>
                  </a:lnTo>
                  <a:lnTo>
                    <a:pt x="5043" y="9709"/>
                  </a:lnTo>
                  <a:lnTo>
                    <a:pt x="5127" y="9730"/>
                  </a:lnTo>
                  <a:lnTo>
                    <a:pt x="5169" y="9626"/>
                  </a:lnTo>
                  <a:lnTo>
                    <a:pt x="5336" y="9521"/>
                  </a:lnTo>
                  <a:lnTo>
                    <a:pt x="5232" y="9312"/>
                  </a:lnTo>
                  <a:lnTo>
                    <a:pt x="5294" y="9040"/>
                  </a:lnTo>
                  <a:lnTo>
                    <a:pt x="5462" y="8977"/>
                  </a:lnTo>
                  <a:lnTo>
                    <a:pt x="5650" y="9124"/>
                  </a:lnTo>
                  <a:lnTo>
                    <a:pt x="5985" y="9124"/>
                  </a:lnTo>
                  <a:lnTo>
                    <a:pt x="6487" y="9333"/>
                  </a:lnTo>
                  <a:lnTo>
                    <a:pt x="7010" y="9563"/>
                  </a:lnTo>
                  <a:lnTo>
                    <a:pt x="7031" y="10086"/>
                  </a:lnTo>
                  <a:lnTo>
                    <a:pt x="8077" y="8684"/>
                  </a:lnTo>
                  <a:lnTo>
                    <a:pt x="10253" y="8036"/>
                  </a:lnTo>
                  <a:lnTo>
                    <a:pt x="11885" y="7554"/>
                  </a:lnTo>
                  <a:lnTo>
                    <a:pt x="11969" y="6299"/>
                  </a:lnTo>
                  <a:lnTo>
                    <a:pt x="11843" y="5839"/>
                  </a:lnTo>
                  <a:lnTo>
                    <a:pt x="11655" y="5985"/>
                  </a:lnTo>
                  <a:lnTo>
                    <a:pt x="9960" y="5755"/>
                  </a:lnTo>
                  <a:lnTo>
                    <a:pt x="9835" y="5274"/>
                  </a:lnTo>
                  <a:lnTo>
                    <a:pt x="9688" y="5127"/>
                  </a:lnTo>
                  <a:lnTo>
                    <a:pt x="9688" y="4939"/>
                  </a:lnTo>
                  <a:lnTo>
                    <a:pt x="9688" y="4918"/>
                  </a:lnTo>
                  <a:lnTo>
                    <a:pt x="9667" y="4939"/>
                  </a:lnTo>
                  <a:lnTo>
                    <a:pt x="9625" y="4855"/>
                  </a:lnTo>
                  <a:lnTo>
                    <a:pt x="9625" y="4792"/>
                  </a:lnTo>
                  <a:lnTo>
                    <a:pt x="9667" y="4730"/>
                  </a:lnTo>
                  <a:lnTo>
                    <a:pt x="9563" y="4730"/>
                  </a:lnTo>
                  <a:lnTo>
                    <a:pt x="9563" y="4709"/>
                  </a:lnTo>
                  <a:lnTo>
                    <a:pt x="9458" y="4709"/>
                  </a:lnTo>
                  <a:lnTo>
                    <a:pt x="9270" y="4604"/>
                  </a:lnTo>
                  <a:lnTo>
                    <a:pt x="9249" y="4541"/>
                  </a:lnTo>
                  <a:lnTo>
                    <a:pt x="9228" y="4583"/>
                  </a:lnTo>
                  <a:lnTo>
                    <a:pt x="9123" y="4437"/>
                  </a:lnTo>
                  <a:lnTo>
                    <a:pt x="9102" y="4290"/>
                  </a:lnTo>
                  <a:lnTo>
                    <a:pt x="8809" y="3914"/>
                  </a:lnTo>
                  <a:lnTo>
                    <a:pt x="8726" y="3788"/>
                  </a:lnTo>
                  <a:lnTo>
                    <a:pt x="8809" y="3788"/>
                  </a:lnTo>
                  <a:lnTo>
                    <a:pt x="8809" y="3746"/>
                  </a:lnTo>
                  <a:lnTo>
                    <a:pt x="8705" y="3453"/>
                  </a:lnTo>
                  <a:lnTo>
                    <a:pt x="8705" y="3391"/>
                  </a:lnTo>
                  <a:lnTo>
                    <a:pt x="8621" y="3265"/>
                  </a:lnTo>
                  <a:lnTo>
                    <a:pt x="8579" y="3265"/>
                  </a:lnTo>
                  <a:lnTo>
                    <a:pt x="8391" y="3014"/>
                  </a:lnTo>
                  <a:lnTo>
                    <a:pt x="8307" y="3014"/>
                  </a:lnTo>
                  <a:lnTo>
                    <a:pt x="8224" y="2909"/>
                  </a:lnTo>
                  <a:lnTo>
                    <a:pt x="8224" y="2867"/>
                  </a:lnTo>
                  <a:lnTo>
                    <a:pt x="8286" y="2867"/>
                  </a:lnTo>
                  <a:lnTo>
                    <a:pt x="8307" y="2909"/>
                  </a:lnTo>
                  <a:lnTo>
                    <a:pt x="8286" y="2826"/>
                  </a:lnTo>
                  <a:lnTo>
                    <a:pt x="8182" y="2805"/>
                  </a:lnTo>
                  <a:lnTo>
                    <a:pt x="7973" y="2763"/>
                  </a:lnTo>
                  <a:lnTo>
                    <a:pt x="7868" y="2449"/>
                  </a:lnTo>
                  <a:lnTo>
                    <a:pt x="7805" y="2323"/>
                  </a:lnTo>
                  <a:lnTo>
                    <a:pt x="7742" y="2303"/>
                  </a:lnTo>
                  <a:lnTo>
                    <a:pt x="7742" y="2198"/>
                  </a:lnTo>
                  <a:lnTo>
                    <a:pt x="7701" y="2219"/>
                  </a:lnTo>
                  <a:lnTo>
                    <a:pt x="7659" y="2177"/>
                  </a:lnTo>
                  <a:lnTo>
                    <a:pt x="7282" y="2323"/>
                  </a:lnTo>
                  <a:lnTo>
                    <a:pt x="7261" y="2114"/>
                  </a:lnTo>
                  <a:lnTo>
                    <a:pt x="6738" y="1968"/>
                  </a:lnTo>
                  <a:lnTo>
                    <a:pt x="6654" y="1968"/>
                  </a:lnTo>
                  <a:lnTo>
                    <a:pt x="5566" y="1926"/>
                  </a:lnTo>
                  <a:lnTo>
                    <a:pt x="2867" y="43"/>
                  </a:lnTo>
                  <a:lnTo>
                    <a:pt x="234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6B65"/>
                </a:solidFill>
              </a:endParaRPr>
            </a:p>
          </p:txBody>
        </p:sp>
        <p:sp>
          <p:nvSpPr>
            <p:cNvPr id="2716" name="Google Shape;2716;p76"/>
            <p:cNvSpPr/>
            <p:nvPr/>
          </p:nvSpPr>
          <p:spPr>
            <a:xfrm>
              <a:off x="4089663" y="2967116"/>
              <a:ext cx="5251" cy="10952"/>
            </a:xfrm>
            <a:custGeom>
              <a:avLst/>
              <a:gdLst/>
              <a:ahLst/>
              <a:cxnLst/>
              <a:rect l="l" t="t" r="r" b="b"/>
              <a:pathLst>
                <a:path w="441" h="963" extrusionOk="0">
                  <a:moveTo>
                    <a:pt x="147" y="0"/>
                  </a:moveTo>
                  <a:lnTo>
                    <a:pt x="147" y="42"/>
                  </a:lnTo>
                  <a:lnTo>
                    <a:pt x="106" y="42"/>
                  </a:lnTo>
                  <a:lnTo>
                    <a:pt x="106" y="105"/>
                  </a:lnTo>
                  <a:lnTo>
                    <a:pt x="43" y="126"/>
                  </a:lnTo>
                  <a:lnTo>
                    <a:pt x="85" y="209"/>
                  </a:lnTo>
                  <a:lnTo>
                    <a:pt x="43" y="209"/>
                  </a:lnTo>
                  <a:lnTo>
                    <a:pt x="85" y="377"/>
                  </a:lnTo>
                  <a:lnTo>
                    <a:pt x="43" y="356"/>
                  </a:lnTo>
                  <a:lnTo>
                    <a:pt x="1" y="356"/>
                  </a:lnTo>
                  <a:lnTo>
                    <a:pt x="1" y="544"/>
                  </a:lnTo>
                  <a:lnTo>
                    <a:pt x="22" y="628"/>
                  </a:lnTo>
                  <a:lnTo>
                    <a:pt x="43" y="670"/>
                  </a:lnTo>
                  <a:lnTo>
                    <a:pt x="43" y="795"/>
                  </a:lnTo>
                  <a:lnTo>
                    <a:pt x="22" y="795"/>
                  </a:lnTo>
                  <a:lnTo>
                    <a:pt x="43" y="858"/>
                  </a:lnTo>
                  <a:lnTo>
                    <a:pt x="231" y="963"/>
                  </a:lnTo>
                  <a:lnTo>
                    <a:pt x="336" y="963"/>
                  </a:lnTo>
                  <a:lnTo>
                    <a:pt x="398" y="942"/>
                  </a:lnTo>
                  <a:lnTo>
                    <a:pt x="440" y="670"/>
                  </a:lnTo>
                  <a:lnTo>
                    <a:pt x="398" y="544"/>
                  </a:lnTo>
                  <a:lnTo>
                    <a:pt x="336" y="544"/>
                  </a:lnTo>
                  <a:lnTo>
                    <a:pt x="315" y="356"/>
                  </a:lnTo>
                  <a:lnTo>
                    <a:pt x="336" y="356"/>
                  </a:lnTo>
                  <a:lnTo>
                    <a:pt x="398" y="168"/>
                  </a:lnTo>
                  <a:lnTo>
                    <a:pt x="357" y="126"/>
                  </a:lnTo>
                  <a:lnTo>
                    <a:pt x="315" y="126"/>
                  </a:lnTo>
                  <a:lnTo>
                    <a:pt x="315" y="63"/>
                  </a:lnTo>
                  <a:lnTo>
                    <a:pt x="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76"/>
            <p:cNvSpPr/>
            <p:nvPr/>
          </p:nvSpPr>
          <p:spPr>
            <a:xfrm>
              <a:off x="4095152" y="2967833"/>
              <a:ext cx="32900" cy="24758"/>
            </a:xfrm>
            <a:custGeom>
              <a:avLst/>
              <a:gdLst/>
              <a:ahLst/>
              <a:cxnLst/>
              <a:rect l="l" t="t" r="r" b="b"/>
              <a:pathLst>
                <a:path w="2763" h="2177" extrusionOk="0">
                  <a:moveTo>
                    <a:pt x="2490" y="0"/>
                  </a:moveTo>
                  <a:lnTo>
                    <a:pt x="2490" y="84"/>
                  </a:lnTo>
                  <a:lnTo>
                    <a:pt x="2469" y="146"/>
                  </a:lnTo>
                  <a:lnTo>
                    <a:pt x="2093" y="356"/>
                  </a:lnTo>
                  <a:lnTo>
                    <a:pt x="2093" y="502"/>
                  </a:lnTo>
                  <a:lnTo>
                    <a:pt x="1779" y="795"/>
                  </a:lnTo>
                  <a:lnTo>
                    <a:pt x="1737" y="879"/>
                  </a:lnTo>
                  <a:lnTo>
                    <a:pt x="1779" y="900"/>
                  </a:lnTo>
                  <a:lnTo>
                    <a:pt x="1821" y="983"/>
                  </a:lnTo>
                  <a:lnTo>
                    <a:pt x="1653" y="1130"/>
                  </a:lnTo>
                  <a:lnTo>
                    <a:pt x="1611" y="1046"/>
                  </a:lnTo>
                  <a:lnTo>
                    <a:pt x="1549" y="1088"/>
                  </a:lnTo>
                  <a:lnTo>
                    <a:pt x="1465" y="1088"/>
                  </a:lnTo>
                  <a:lnTo>
                    <a:pt x="1507" y="1193"/>
                  </a:lnTo>
                  <a:lnTo>
                    <a:pt x="1444" y="1193"/>
                  </a:lnTo>
                  <a:lnTo>
                    <a:pt x="1423" y="1234"/>
                  </a:lnTo>
                  <a:lnTo>
                    <a:pt x="1256" y="1255"/>
                  </a:lnTo>
                  <a:lnTo>
                    <a:pt x="1130" y="1297"/>
                  </a:lnTo>
                  <a:lnTo>
                    <a:pt x="1088" y="1214"/>
                  </a:lnTo>
                  <a:lnTo>
                    <a:pt x="837" y="1214"/>
                  </a:lnTo>
                  <a:lnTo>
                    <a:pt x="628" y="1151"/>
                  </a:lnTo>
                  <a:lnTo>
                    <a:pt x="398" y="1339"/>
                  </a:lnTo>
                  <a:lnTo>
                    <a:pt x="314" y="1318"/>
                  </a:lnTo>
                  <a:lnTo>
                    <a:pt x="251" y="1318"/>
                  </a:lnTo>
                  <a:lnTo>
                    <a:pt x="147" y="1360"/>
                  </a:lnTo>
                  <a:lnTo>
                    <a:pt x="105" y="1109"/>
                  </a:lnTo>
                  <a:lnTo>
                    <a:pt x="63" y="1151"/>
                  </a:lnTo>
                  <a:lnTo>
                    <a:pt x="0" y="1130"/>
                  </a:lnTo>
                  <a:lnTo>
                    <a:pt x="0" y="1318"/>
                  </a:lnTo>
                  <a:lnTo>
                    <a:pt x="147" y="1465"/>
                  </a:lnTo>
                  <a:lnTo>
                    <a:pt x="272" y="1946"/>
                  </a:lnTo>
                  <a:lnTo>
                    <a:pt x="1967" y="2176"/>
                  </a:lnTo>
                  <a:lnTo>
                    <a:pt x="2155" y="2030"/>
                  </a:lnTo>
                  <a:lnTo>
                    <a:pt x="2658" y="502"/>
                  </a:lnTo>
                  <a:lnTo>
                    <a:pt x="2762" y="481"/>
                  </a:lnTo>
                  <a:lnTo>
                    <a:pt x="2762" y="314"/>
                  </a:lnTo>
                  <a:lnTo>
                    <a:pt x="2720" y="251"/>
                  </a:lnTo>
                  <a:lnTo>
                    <a:pt x="2678" y="272"/>
                  </a:lnTo>
                  <a:lnTo>
                    <a:pt x="2658" y="251"/>
                  </a:lnTo>
                  <a:lnTo>
                    <a:pt x="2595" y="209"/>
                  </a:lnTo>
                  <a:lnTo>
                    <a:pt x="2574" y="42"/>
                  </a:lnTo>
                  <a:lnTo>
                    <a:pt x="249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76"/>
            <p:cNvSpPr/>
            <p:nvPr/>
          </p:nvSpPr>
          <p:spPr>
            <a:xfrm>
              <a:off x="4101380" y="2973303"/>
              <a:ext cx="51583" cy="60684"/>
            </a:xfrm>
            <a:custGeom>
              <a:avLst/>
              <a:gdLst/>
              <a:ahLst/>
              <a:cxnLst/>
              <a:rect l="l" t="t" r="r" b="b"/>
              <a:pathLst>
                <a:path w="4332" h="5336" extrusionOk="0">
                  <a:moveTo>
                    <a:pt x="2239" y="0"/>
                  </a:moveTo>
                  <a:lnTo>
                    <a:pt x="2135" y="21"/>
                  </a:lnTo>
                  <a:lnTo>
                    <a:pt x="1632" y="1549"/>
                  </a:lnTo>
                  <a:lnTo>
                    <a:pt x="1758" y="2009"/>
                  </a:lnTo>
                  <a:lnTo>
                    <a:pt x="1674" y="3264"/>
                  </a:lnTo>
                  <a:lnTo>
                    <a:pt x="42" y="3746"/>
                  </a:lnTo>
                  <a:lnTo>
                    <a:pt x="0" y="4018"/>
                  </a:lnTo>
                  <a:lnTo>
                    <a:pt x="523" y="4708"/>
                  </a:lnTo>
                  <a:lnTo>
                    <a:pt x="461" y="4938"/>
                  </a:lnTo>
                  <a:lnTo>
                    <a:pt x="795" y="5336"/>
                  </a:lnTo>
                  <a:lnTo>
                    <a:pt x="879" y="5315"/>
                  </a:lnTo>
                  <a:lnTo>
                    <a:pt x="900" y="5336"/>
                  </a:lnTo>
                  <a:lnTo>
                    <a:pt x="1005" y="5336"/>
                  </a:lnTo>
                  <a:lnTo>
                    <a:pt x="1088" y="5231"/>
                  </a:lnTo>
                  <a:lnTo>
                    <a:pt x="1214" y="5231"/>
                  </a:lnTo>
                  <a:lnTo>
                    <a:pt x="1423" y="5127"/>
                  </a:lnTo>
                  <a:lnTo>
                    <a:pt x="1528" y="5127"/>
                  </a:lnTo>
                  <a:lnTo>
                    <a:pt x="1632" y="5106"/>
                  </a:lnTo>
                  <a:lnTo>
                    <a:pt x="1716" y="5147"/>
                  </a:lnTo>
                  <a:lnTo>
                    <a:pt x="1779" y="5147"/>
                  </a:lnTo>
                  <a:lnTo>
                    <a:pt x="1925" y="4938"/>
                  </a:lnTo>
                  <a:lnTo>
                    <a:pt x="1925" y="4917"/>
                  </a:lnTo>
                  <a:lnTo>
                    <a:pt x="1946" y="4917"/>
                  </a:lnTo>
                  <a:lnTo>
                    <a:pt x="1946" y="4834"/>
                  </a:lnTo>
                  <a:lnTo>
                    <a:pt x="1883" y="4813"/>
                  </a:lnTo>
                  <a:lnTo>
                    <a:pt x="1925" y="4750"/>
                  </a:lnTo>
                  <a:lnTo>
                    <a:pt x="1883" y="4687"/>
                  </a:lnTo>
                  <a:lnTo>
                    <a:pt x="1967" y="4603"/>
                  </a:lnTo>
                  <a:lnTo>
                    <a:pt x="2030" y="4541"/>
                  </a:lnTo>
                  <a:lnTo>
                    <a:pt x="2239" y="4541"/>
                  </a:lnTo>
                  <a:lnTo>
                    <a:pt x="2365" y="4520"/>
                  </a:lnTo>
                  <a:lnTo>
                    <a:pt x="2448" y="4583"/>
                  </a:lnTo>
                  <a:lnTo>
                    <a:pt x="2553" y="4436"/>
                  </a:lnTo>
                  <a:lnTo>
                    <a:pt x="2595" y="4415"/>
                  </a:lnTo>
                  <a:lnTo>
                    <a:pt x="2595" y="4227"/>
                  </a:lnTo>
                  <a:lnTo>
                    <a:pt x="2804" y="3976"/>
                  </a:lnTo>
                  <a:lnTo>
                    <a:pt x="2930" y="3955"/>
                  </a:lnTo>
                  <a:lnTo>
                    <a:pt x="3013" y="3976"/>
                  </a:lnTo>
                  <a:lnTo>
                    <a:pt x="3076" y="3913"/>
                  </a:lnTo>
                  <a:lnTo>
                    <a:pt x="3348" y="3913"/>
                  </a:lnTo>
                  <a:lnTo>
                    <a:pt x="3390" y="3850"/>
                  </a:lnTo>
                  <a:lnTo>
                    <a:pt x="3327" y="3808"/>
                  </a:lnTo>
                  <a:lnTo>
                    <a:pt x="3285" y="3599"/>
                  </a:lnTo>
                  <a:lnTo>
                    <a:pt x="3306" y="3599"/>
                  </a:lnTo>
                  <a:lnTo>
                    <a:pt x="3244" y="3494"/>
                  </a:lnTo>
                  <a:lnTo>
                    <a:pt x="3223" y="3474"/>
                  </a:lnTo>
                  <a:lnTo>
                    <a:pt x="3244" y="3390"/>
                  </a:lnTo>
                  <a:lnTo>
                    <a:pt x="3244" y="3285"/>
                  </a:lnTo>
                  <a:lnTo>
                    <a:pt x="3348" y="3118"/>
                  </a:lnTo>
                  <a:lnTo>
                    <a:pt x="3432" y="3076"/>
                  </a:lnTo>
                  <a:lnTo>
                    <a:pt x="3390" y="3013"/>
                  </a:lnTo>
                  <a:lnTo>
                    <a:pt x="3411" y="3013"/>
                  </a:lnTo>
                  <a:lnTo>
                    <a:pt x="3495" y="2867"/>
                  </a:lnTo>
                  <a:lnTo>
                    <a:pt x="3536" y="2846"/>
                  </a:lnTo>
                  <a:lnTo>
                    <a:pt x="3599" y="2846"/>
                  </a:lnTo>
                  <a:lnTo>
                    <a:pt x="3557" y="2909"/>
                  </a:lnTo>
                  <a:lnTo>
                    <a:pt x="3536" y="2971"/>
                  </a:lnTo>
                  <a:lnTo>
                    <a:pt x="3620" y="3013"/>
                  </a:lnTo>
                  <a:lnTo>
                    <a:pt x="3662" y="3013"/>
                  </a:lnTo>
                  <a:lnTo>
                    <a:pt x="3746" y="2804"/>
                  </a:lnTo>
                  <a:lnTo>
                    <a:pt x="3808" y="2741"/>
                  </a:lnTo>
                  <a:lnTo>
                    <a:pt x="3871" y="2616"/>
                  </a:lnTo>
                  <a:lnTo>
                    <a:pt x="4018" y="2490"/>
                  </a:lnTo>
                  <a:lnTo>
                    <a:pt x="4227" y="2134"/>
                  </a:lnTo>
                  <a:lnTo>
                    <a:pt x="4248" y="2072"/>
                  </a:lnTo>
                  <a:lnTo>
                    <a:pt x="4248" y="1988"/>
                  </a:lnTo>
                  <a:lnTo>
                    <a:pt x="4290" y="1862"/>
                  </a:lnTo>
                  <a:lnTo>
                    <a:pt x="4332" y="1758"/>
                  </a:lnTo>
                  <a:lnTo>
                    <a:pt x="4269" y="1695"/>
                  </a:lnTo>
                  <a:lnTo>
                    <a:pt x="4164" y="1674"/>
                  </a:lnTo>
                  <a:lnTo>
                    <a:pt x="3955" y="1507"/>
                  </a:lnTo>
                  <a:lnTo>
                    <a:pt x="3913" y="1402"/>
                  </a:lnTo>
                  <a:lnTo>
                    <a:pt x="3808" y="1298"/>
                  </a:lnTo>
                  <a:lnTo>
                    <a:pt x="3767" y="1151"/>
                  </a:lnTo>
                  <a:lnTo>
                    <a:pt x="3599" y="942"/>
                  </a:lnTo>
                  <a:lnTo>
                    <a:pt x="3516" y="942"/>
                  </a:lnTo>
                  <a:lnTo>
                    <a:pt x="3390" y="963"/>
                  </a:lnTo>
                  <a:lnTo>
                    <a:pt x="3118" y="921"/>
                  </a:lnTo>
                  <a:lnTo>
                    <a:pt x="3013" y="942"/>
                  </a:lnTo>
                  <a:lnTo>
                    <a:pt x="2930" y="963"/>
                  </a:lnTo>
                  <a:lnTo>
                    <a:pt x="2804" y="921"/>
                  </a:lnTo>
                  <a:lnTo>
                    <a:pt x="2469" y="649"/>
                  </a:lnTo>
                  <a:lnTo>
                    <a:pt x="2469" y="565"/>
                  </a:lnTo>
                  <a:lnTo>
                    <a:pt x="2260" y="335"/>
                  </a:lnTo>
                  <a:lnTo>
                    <a:pt x="22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76"/>
            <p:cNvSpPr/>
            <p:nvPr/>
          </p:nvSpPr>
          <p:spPr>
            <a:xfrm>
              <a:off x="4124802" y="2964728"/>
              <a:ext cx="2751" cy="5971"/>
            </a:xfrm>
            <a:custGeom>
              <a:avLst/>
              <a:gdLst/>
              <a:ahLst/>
              <a:cxnLst/>
              <a:rect l="l" t="t" r="r" b="b"/>
              <a:pathLst>
                <a:path w="231" h="525" extrusionOk="0">
                  <a:moveTo>
                    <a:pt x="209" y="1"/>
                  </a:moveTo>
                  <a:lnTo>
                    <a:pt x="168" y="22"/>
                  </a:lnTo>
                  <a:lnTo>
                    <a:pt x="105" y="22"/>
                  </a:lnTo>
                  <a:lnTo>
                    <a:pt x="84" y="168"/>
                  </a:lnTo>
                  <a:lnTo>
                    <a:pt x="63" y="210"/>
                  </a:lnTo>
                  <a:lnTo>
                    <a:pt x="21" y="168"/>
                  </a:lnTo>
                  <a:lnTo>
                    <a:pt x="0" y="231"/>
                  </a:lnTo>
                  <a:lnTo>
                    <a:pt x="0" y="273"/>
                  </a:lnTo>
                  <a:lnTo>
                    <a:pt x="84" y="315"/>
                  </a:lnTo>
                  <a:lnTo>
                    <a:pt x="105" y="482"/>
                  </a:lnTo>
                  <a:lnTo>
                    <a:pt x="168" y="524"/>
                  </a:lnTo>
                  <a:lnTo>
                    <a:pt x="168" y="440"/>
                  </a:lnTo>
                  <a:lnTo>
                    <a:pt x="209" y="336"/>
                  </a:lnTo>
                  <a:lnTo>
                    <a:pt x="209" y="168"/>
                  </a:lnTo>
                  <a:lnTo>
                    <a:pt x="188" y="168"/>
                  </a:lnTo>
                  <a:lnTo>
                    <a:pt x="209" y="106"/>
                  </a:lnTo>
                  <a:lnTo>
                    <a:pt x="188" y="64"/>
                  </a:lnTo>
                  <a:lnTo>
                    <a:pt x="209" y="43"/>
                  </a:lnTo>
                  <a:lnTo>
                    <a:pt x="230" y="43"/>
                  </a:lnTo>
                  <a:lnTo>
                    <a:pt x="20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76"/>
            <p:cNvSpPr/>
            <p:nvPr/>
          </p:nvSpPr>
          <p:spPr>
            <a:xfrm>
              <a:off x="4037591" y="3015893"/>
              <a:ext cx="73267" cy="45456"/>
            </a:xfrm>
            <a:custGeom>
              <a:avLst/>
              <a:gdLst/>
              <a:ahLst/>
              <a:cxnLst/>
              <a:rect l="l" t="t" r="r" b="b"/>
              <a:pathLst>
                <a:path w="6153" h="3997" extrusionOk="0">
                  <a:moveTo>
                    <a:pt x="5399" y="1"/>
                  </a:moveTo>
                  <a:lnTo>
                    <a:pt x="3223" y="649"/>
                  </a:lnTo>
                  <a:lnTo>
                    <a:pt x="2177" y="2051"/>
                  </a:lnTo>
                  <a:lnTo>
                    <a:pt x="2156" y="1528"/>
                  </a:lnTo>
                  <a:lnTo>
                    <a:pt x="1633" y="1298"/>
                  </a:lnTo>
                  <a:lnTo>
                    <a:pt x="1131" y="1089"/>
                  </a:lnTo>
                  <a:lnTo>
                    <a:pt x="796" y="1089"/>
                  </a:lnTo>
                  <a:lnTo>
                    <a:pt x="608" y="942"/>
                  </a:lnTo>
                  <a:lnTo>
                    <a:pt x="440" y="1005"/>
                  </a:lnTo>
                  <a:lnTo>
                    <a:pt x="378" y="1277"/>
                  </a:lnTo>
                  <a:lnTo>
                    <a:pt x="482" y="1486"/>
                  </a:lnTo>
                  <a:lnTo>
                    <a:pt x="315" y="1591"/>
                  </a:lnTo>
                  <a:lnTo>
                    <a:pt x="273" y="1695"/>
                  </a:lnTo>
                  <a:lnTo>
                    <a:pt x="189" y="1674"/>
                  </a:lnTo>
                  <a:lnTo>
                    <a:pt x="85" y="1633"/>
                  </a:lnTo>
                  <a:lnTo>
                    <a:pt x="106" y="1737"/>
                  </a:lnTo>
                  <a:lnTo>
                    <a:pt x="168" y="2030"/>
                  </a:lnTo>
                  <a:lnTo>
                    <a:pt x="168" y="2218"/>
                  </a:lnTo>
                  <a:lnTo>
                    <a:pt x="85" y="2218"/>
                  </a:lnTo>
                  <a:lnTo>
                    <a:pt x="85" y="2260"/>
                  </a:lnTo>
                  <a:lnTo>
                    <a:pt x="1" y="2239"/>
                  </a:lnTo>
                  <a:lnTo>
                    <a:pt x="1" y="2239"/>
                  </a:lnTo>
                  <a:lnTo>
                    <a:pt x="22" y="2344"/>
                  </a:lnTo>
                  <a:lnTo>
                    <a:pt x="106" y="2344"/>
                  </a:lnTo>
                  <a:lnTo>
                    <a:pt x="106" y="2428"/>
                  </a:lnTo>
                  <a:lnTo>
                    <a:pt x="231" y="2616"/>
                  </a:lnTo>
                  <a:lnTo>
                    <a:pt x="315" y="3139"/>
                  </a:lnTo>
                  <a:lnTo>
                    <a:pt x="482" y="3265"/>
                  </a:lnTo>
                  <a:lnTo>
                    <a:pt x="482" y="3453"/>
                  </a:lnTo>
                  <a:lnTo>
                    <a:pt x="419" y="3474"/>
                  </a:lnTo>
                  <a:lnTo>
                    <a:pt x="482" y="3620"/>
                  </a:lnTo>
                  <a:lnTo>
                    <a:pt x="608" y="3767"/>
                  </a:lnTo>
                  <a:lnTo>
                    <a:pt x="608" y="3913"/>
                  </a:lnTo>
                  <a:lnTo>
                    <a:pt x="650" y="3997"/>
                  </a:lnTo>
                  <a:lnTo>
                    <a:pt x="796" y="3997"/>
                  </a:lnTo>
                  <a:lnTo>
                    <a:pt x="817" y="3934"/>
                  </a:lnTo>
                  <a:lnTo>
                    <a:pt x="963" y="3997"/>
                  </a:lnTo>
                  <a:lnTo>
                    <a:pt x="1068" y="3976"/>
                  </a:lnTo>
                  <a:lnTo>
                    <a:pt x="1173" y="3871"/>
                  </a:lnTo>
                  <a:lnTo>
                    <a:pt x="1319" y="3871"/>
                  </a:lnTo>
                  <a:lnTo>
                    <a:pt x="1361" y="3934"/>
                  </a:lnTo>
                  <a:lnTo>
                    <a:pt x="1466" y="3892"/>
                  </a:lnTo>
                  <a:lnTo>
                    <a:pt x="1570" y="3725"/>
                  </a:lnTo>
                  <a:lnTo>
                    <a:pt x="1633" y="3725"/>
                  </a:lnTo>
                  <a:lnTo>
                    <a:pt x="1696" y="3579"/>
                  </a:lnTo>
                  <a:lnTo>
                    <a:pt x="1842" y="3495"/>
                  </a:lnTo>
                  <a:lnTo>
                    <a:pt x="1905" y="3474"/>
                  </a:lnTo>
                  <a:lnTo>
                    <a:pt x="2010" y="3474"/>
                  </a:lnTo>
                  <a:lnTo>
                    <a:pt x="2051" y="3495"/>
                  </a:lnTo>
                  <a:lnTo>
                    <a:pt x="2198" y="3495"/>
                  </a:lnTo>
                  <a:lnTo>
                    <a:pt x="2219" y="3558"/>
                  </a:lnTo>
                  <a:lnTo>
                    <a:pt x="2365" y="3579"/>
                  </a:lnTo>
                  <a:lnTo>
                    <a:pt x="2616" y="3474"/>
                  </a:lnTo>
                  <a:lnTo>
                    <a:pt x="2826" y="3453"/>
                  </a:lnTo>
                  <a:lnTo>
                    <a:pt x="2909" y="3369"/>
                  </a:lnTo>
                  <a:lnTo>
                    <a:pt x="2930" y="3307"/>
                  </a:lnTo>
                  <a:lnTo>
                    <a:pt x="3119" y="3160"/>
                  </a:lnTo>
                  <a:lnTo>
                    <a:pt x="3223" y="3160"/>
                  </a:lnTo>
                  <a:lnTo>
                    <a:pt x="3307" y="3202"/>
                  </a:lnTo>
                  <a:lnTo>
                    <a:pt x="3370" y="3181"/>
                  </a:lnTo>
                  <a:lnTo>
                    <a:pt x="3432" y="3139"/>
                  </a:lnTo>
                  <a:lnTo>
                    <a:pt x="3453" y="3181"/>
                  </a:lnTo>
                  <a:lnTo>
                    <a:pt x="3537" y="3181"/>
                  </a:lnTo>
                  <a:lnTo>
                    <a:pt x="3725" y="3034"/>
                  </a:lnTo>
                  <a:lnTo>
                    <a:pt x="3830" y="2846"/>
                  </a:lnTo>
                  <a:lnTo>
                    <a:pt x="3935" y="2783"/>
                  </a:lnTo>
                  <a:lnTo>
                    <a:pt x="3997" y="2783"/>
                  </a:lnTo>
                  <a:lnTo>
                    <a:pt x="4625" y="2616"/>
                  </a:lnTo>
                  <a:lnTo>
                    <a:pt x="4688" y="2532"/>
                  </a:lnTo>
                  <a:lnTo>
                    <a:pt x="5043" y="2470"/>
                  </a:lnTo>
                  <a:lnTo>
                    <a:pt x="5253" y="2365"/>
                  </a:lnTo>
                  <a:lnTo>
                    <a:pt x="5399" y="2260"/>
                  </a:lnTo>
                  <a:lnTo>
                    <a:pt x="5629" y="2218"/>
                  </a:lnTo>
                  <a:lnTo>
                    <a:pt x="5608" y="2135"/>
                  </a:lnTo>
                  <a:lnTo>
                    <a:pt x="5629" y="2114"/>
                  </a:lnTo>
                  <a:lnTo>
                    <a:pt x="5567" y="2051"/>
                  </a:lnTo>
                  <a:lnTo>
                    <a:pt x="5608" y="1905"/>
                  </a:lnTo>
                  <a:lnTo>
                    <a:pt x="5776" y="1674"/>
                  </a:lnTo>
                  <a:lnTo>
                    <a:pt x="6027" y="1612"/>
                  </a:lnTo>
                  <a:lnTo>
                    <a:pt x="6152" y="1591"/>
                  </a:lnTo>
                  <a:lnTo>
                    <a:pt x="5818" y="1193"/>
                  </a:lnTo>
                  <a:lnTo>
                    <a:pt x="5880" y="963"/>
                  </a:lnTo>
                  <a:lnTo>
                    <a:pt x="5357" y="273"/>
                  </a:lnTo>
                  <a:lnTo>
                    <a:pt x="53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76"/>
            <p:cNvSpPr/>
            <p:nvPr/>
          </p:nvSpPr>
          <p:spPr>
            <a:xfrm>
              <a:off x="3911526" y="2929280"/>
              <a:ext cx="85972" cy="69020"/>
            </a:xfrm>
            <a:custGeom>
              <a:avLst/>
              <a:gdLst/>
              <a:ahLst/>
              <a:cxnLst/>
              <a:rect l="l" t="t" r="r" b="b"/>
              <a:pathLst>
                <a:path w="7220" h="6069" extrusionOk="0">
                  <a:moveTo>
                    <a:pt x="503" y="0"/>
                  </a:moveTo>
                  <a:lnTo>
                    <a:pt x="210" y="21"/>
                  </a:lnTo>
                  <a:lnTo>
                    <a:pt x="147" y="21"/>
                  </a:lnTo>
                  <a:lnTo>
                    <a:pt x="126" y="126"/>
                  </a:lnTo>
                  <a:lnTo>
                    <a:pt x="84" y="356"/>
                  </a:lnTo>
                  <a:lnTo>
                    <a:pt x="126" y="523"/>
                  </a:lnTo>
                  <a:lnTo>
                    <a:pt x="126" y="649"/>
                  </a:lnTo>
                  <a:lnTo>
                    <a:pt x="42" y="858"/>
                  </a:lnTo>
                  <a:lnTo>
                    <a:pt x="1" y="1047"/>
                  </a:lnTo>
                  <a:lnTo>
                    <a:pt x="42" y="1193"/>
                  </a:lnTo>
                  <a:lnTo>
                    <a:pt x="126" y="1486"/>
                  </a:lnTo>
                  <a:lnTo>
                    <a:pt x="314" y="6068"/>
                  </a:lnTo>
                  <a:lnTo>
                    <a:pt x="7219" y="6005"/>
                  </a:lnTo>
                  <a:lnTo>
                    <a:pt x="7219" y="5985"/>
                  </a:lnTo>
                  <a:lnTo>
                    <a:pt x="7115" y="5964"/>
                  </a:lnTo>
                  <a:lnTo>
                    <a:pt x="6989" y="5796"/>
                  </a:lnTo>
                  <a:lnTo>
                    <a:pt x="6947" y="5754"/>
                  </a:lnTo>
                  <a:lnTo>
                    <a:pt x="6822" y="5692"/>
                  </a:lnTo>
                  <a:lnTo>
                    <a:pt x="6738" y="5566"/>
                  </a:lnTo>
                  <a:lnTo>
                    <a:pt x="6675" y="5587"/>
                  </a:lnTo>
                  <a:lnTo>
                    <a:pt x="6571" y="5587"/>
                  </a:lnTo>
                  <a:lnTo>
                    <a:pt x="6403" y="5461"/>
                  </a:lnTo>
                  <a:lnTo>
                    <a:pt x="6299" y="5169"/>
                  </a:lnTo>
                  <a:lnTo>
                    <a:pt x="6319" y="5106"/>
                  </a:lnTo>
                  <a:lnTo>
                    <a:pt x="6319" y="4938"/>
                  </a:lnTo>
                  <a:lnTo>
                    <a:pt x="6278" y="4855"/>
                  </a:lnTo>
                  <a:lnTo>
                    <a:pt x="6299" y="4813"/>
                  </a:lnTo>
                  <a:lnTo>
                    <a:pt x="6319" y="4855"/>
                  </a:lnTo>
                  <a:lnTo>
                    <a:pt x="6508" y="4855"/>
                  </a:lnTo>
                  <a:lnTo>
                    <a:pt x="6424" y="4792"/>
                  </a:lnTo>
                  <a:lnTo>
                    <a:pt x="6382" y="4792"/>
                  </a:lnTo>
                  <a:lnTo>
                    <a:pt x="6299" y="4624"/>
                  </a:lnTo>
                  <a:lnTo>
                    <a:pt x="6257" y="4604"/>
                  </a:lnTo>
                  <a:lnTo>
                    <a:pt x="6257" y="4645"/>
                  </a:lnTo>
                  <a:lnTo>
                    <a:pt x="6173" y="4583"/>
                  </a:lnTo>
                  <a:lnTo>
                    <a:pt x="6110" y="4415"/>
                  </a:lnTo>
                  <a:lnTo>
                    <a:pt x="5901" y="4080"/>
                  </a:lnTo>
                  <a:lnTo>
                    <a:pt x="5796" y="4018"/>
                  </a:lnTo>
                  <a:lnTo>
                    <a:pt x="5775" y="3871"/>
                  </a:lnTo>
                  <a:lnTo>
                    <a:pt x="5420" y="3327"/>
                  </a:lnTo>
                  <a:lnTo>
                    <a:pt x="5420" y="3223"/>
                  </a:lnTo>
                  <a:lnTo>
                    <a:pt x="5357" y="3118"/>
                  </a:lnTo>
                  <a:lnTo>
                    <a:pt x="5336" y="2867"/>
                  </a:lnTo>
                  <a:lnTo>
                    <a:pt x="5273" y="2825"/>
                  </a:lnTo>
                  <a:lnTo>
                    <a:pt x="5273" y="2741"/>
                  </a:lnTo>
                  <a:lnTo>
                    <a:pt x="5064" y="2532"/>
                  </a:lnTo>
                  <a:lnTo>
                    <a:pt x="5064" y="2448"/>
                  </a:lnTo>
                  <a:lnTo>
                    <a:pt x="5106" y="2344"/>
                  </a:lnTo>
                  <a:lnTo>
                    <a:pt x="5043" y="2281"/>
                  </a:lnTo>
                  <a:lnTo>
                    <a:pt x="4708" y="1988"/>
                  </a:lnTo>
                  <a:lnTo>
                    <a:pt x="4687" y="1884"/>
                  </a:lnTo>
                  <a:lnTo>
                    <a:pt x="4478" y="1653"/>
                  </a:lnTo>
                  <a:lnTo>
                    <a:pt x="4478" y="1507"/>
                  </a:lnTo>
                  <a:lnTo>
                    <a:pt x="4332" y="1360"/>
                  </a:lnTo>
                  <a:lnTo>
                    <a:pt x="4374" y="1277"/>
                  </a:lnTo>
                  <a:lnTo>
                    <a:pt x="4374" y="1193"/>
                  </a:lnTo>
                  <a:lnTo>
                    <a:pt x="4395" y="1151"/>
                  </a:lnTo>
                  <a:lnTo>
                    <a:pt x="4395" y="1193"/>
                  </a:lnTo>
                  <a:lnTo>
                    <a:pt x="4478" y="1193"/>
                  </a:lnTo>
                  <a:lnTo>
                    <a:pt x="4499" y="1339"/>
                  </a:lnTo>
                  <a:lnTo>
                    <a:pt x="4541" y="1402"/>
                  </a:lnTo>
                  <a:lnTo>
                    <a:pt x="4583" y="1465"/>
                  </a:lnTo>
                  <a:lnTo>
                    <a:pt x="4792" y="1674"/>
                  </a:lnTo>
                  <a:lnTo>
                    <a:pt x="4792" y="1779"/>
                  </a:lnTo>
                  <a:lnTo>
                    <a:pt x="4834" y="1884"/>
                  </a:lnTo>
                  <a:lnTo>
                    <a:pt x="5001" y="1967"/>
                  </a:lnTo>
                  <a:lnTo>
                    <a:pt x="5022" y="2072"/>
                  </a:lnTo>
                  <a:lnTo>
                    <a:pt x="5315" y="2344"/>
                  </a:lnTo>
                  <a:lnTo>
                    <a:pt x="5462" y="2428"/>
                  </a:lnTo>
                  <a:lnTo>
                    <a:pt x="5462" y="2490"/>
                  </a:lnTo>
                  <a:lnTo>
                    <a:pt x="5483" y="2407"/>
                  </a:lnTo>
                  <a:lnTo>
                    <a:pt x="5566" y="2323"/>
                  </a:lnTo>
                  <a:lnTo>
                    <a:pt x="5629" y="2114"/>
                  </a:lnTo>
                  <a:lnTo>
                    <a:pt x="5566" y="2072"/>
                  </a:lnTo>
                  <a:lnTo>
                    <a:pt x="5650" y="1904"/>
                  </a:lnTo>
                  <a:lnTo>
                    <a:pt x="5650" y="1779"/>
                  </a:lnTo>
                  <a:lnTo>
                    <a:pt x="5734" y="1465"/>
                  </a:lnTo>
                  <a:lnTo>
                    <a:pt x="5755" y="1444"/>
                  </a:lnTo>
                  <a:lnTo>
                    <a:pt x="5671" y="1235"/>
                  </a:lnTo>
                  <a:lnTo>
                    <a:pt x="5734" y="1088"/>
                  </a:lnTo>
                  <a:lnTo>
                    <a:pt x="5587" y="775"/>
                  </a:lnTo>
                  <a:lnTo>
                    <a:pt x="5441" y="544"/>
                  </a:lnTo>
                  <a:lnTo>
                    <a:pt x="5378" y="335"/>
                  </a:lnTo>
                  <a:lnTo>
                    <a:pt x="5273" y="147"/>
                  </a:lnTo>
                  <a:lnTo>
                    <a:pt x="5211" y="126"/>
                  </a:lnTo>
                  <a:lnTo>
                    <a:pt x="5127" y="231"/>
                  </a:lnTo>
                  <a:lnTo>
                    <a:pt x="4959" y="293"/>
                  </a:lnTo>
                  <a:lnTo>
                    <a:pt x="4604" y="231"/>
                  </a:lnTo>
                  <a:lnTo>
                    <a:pt x="4311" y="314"/>
                  </a:lnTo>
                  <a:lnTo>
                    <a:pt x="4102" y="147"/>
                  </a:lnTo>
                  <a:lnTo>
                    <a:pt x="4081" y="251"/>
                  </a:lnTo>
                  <a:lnTo>
                    <a:pt x="4164" y="398"/>
                  </a:lnTo>
                  <a:lnTo>
                    <a:pt x="4164" y="461"/>
                  </a:lnTo>
                  <a:lnTo>
                    <a:pt x="4081" y="335"/>
                  </a:lnTo>
                  <a:lnTo>
                    <a:pt x="3976" y="293"/>
                  </a:lnTo>
                  <a:lnTo>
                    <a:pt x="3955" y="189"/>
                  </a:lnTo>
                  <a:lnTo>
                    <a:pt x="3997" y="147"/>
                  </a:lnTo>
                  <a:lnTo>
                    <a:pt x="3955" y="105"/>
                  </a:lnTo>
                  <a:lnTo>
                    <a:pt x="3850" y="105"/>
                  </a:lnTo>
                  <a:lnTo>
                    <a:pt x="3746" y="84"/>
                  </a:lnTo>
                  <a:lnTo>
                    <a:pt x="3537" y="21"/>
                  </a:lnTo>
                  <a:lnTo>
                    <a:pt x="3495" y="42"/>
                  </a:lnTo>
                  <a:lnTo>
                    <a:pt x="3578" y="84"/>
                  </a:lnTo>
                  <a:lnTo>
                    <a:pt x="3599" y="105"/>
                  </a:lnTo>
                  <a:lnTo>
                    <a:pt x="3495" y="126"/>
                  </a:lnTo>
                  <a:lnTo>
                    <a:pt x="3390" y="105"/>
                  </a:lnTo>
                  <a:lnTo>
                    <a:pt x="3265" y="147"/>
                  </a:lnTo>
                  <a:lnTo>
                    <a:pt x="3223" y="126"/>
                  </a:lnTo>
                  <a:lnTo>
                    <a:pt x="3223" y="105"/>
                  </a:lnTo>
                  <a:lnTo>
                    <a:pt x="3348" y="84"/>
                  </a:lnTo>
                  <a:lnTo>
                    <a:pt x="3432" y="42"/>
                  </a:lnTo>
                  <a:lnTo>
                    <a:pt x="3327" y="42"/>
                  </a:lnTo>
                  <a:lnTo>
                    <a:pt x="3139" y="84"/>
                  </a:lnTo>
                  <a:lnTo>
                    <a:pt x="3076" y="126"/>
                  </a:lnTo>
                  <a:lnTo>
                    <a:pt x="2930" y="210"/>
                  </a:lnTo>
                  <a:lnTo>
                    <a:pt x="2846" y="231"/>
                  </a:lnTo>
                  <a:lnTo>
                    <a:pt x="2700" y="293"/>
                  </a:lnTo>
                  <a:lnTo>
                    <a:pt x="2595" y="419"/>
                  </a:lnTo>
                  <a:lnTo>
                    <a:pt x="2553" y="461"/>
                  </a:lnTo>
                  <a:lnTo>
                    <a:pt x="2386" y="461"/>
                  </a:lnTo>
                  <a:lnTo>
                    <a:pt x="2177" y="335"/>
                  </a:lnTo>
                  <a:lnTo>
                    <a:pt x="2009" y="314"/>
                  </a:lnTo>
                  <a:lnTo>
                    <a:pt x="1821" y="335"/>
                  </a:lnTo>
                  <a:lnTo>
                    <a:pt x="1674" y="231"/>
                  </a:lnTo>
                  <a:lnTo>
                    <a:pt x="1591" y="231"/>
                  </a:lnTo>
                  <a:lnTo>
                    <a:pt x="1507" y="251"/>
                  </a:lnTo>
                  <a:lnTo>
                    <a:pt x="1361" y="147"/>
                  </a:lnTo>
                  <a:lnTo>
                    <a:pt x="1172" y="105"/>
                  </a:lnTo>
                  <a:lnTo>
                    <a:pt x="733" y="84"/>
                  </a:lnTo>
                  <a:lnTo>
                    <a:pt x="50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76"/>
            <p:cNvSpPr/>
            <p:nvPr/>
          </p:nvSpPr>
          <p:spPr>
            <a:xfrm>
              <a:off x="3896332" y="2997572"/>
              <a:ext cx="113621" cy="124461"/>
            </a:xfrm>
            <a:custGeom>
              <a:avLst/>
              <a:gdLst/>
              <a:ahLst/>
              <a:cxnLst/>
              <a:rect l="l" t="t" r="r" b="b"/>
              <a:pathLst>
                <a:path w="9542" h="10944" extrusionOk="0">
                  <a:moveTo>
                    <a:pt x="8495" y="0"/>
                  </a:moveTo>
                  <a:lnTo>
                    <a:pt x="1590" y="63"/>
                  </a:lnTo>
                  <a:lnTo>
                    <a:pt x="1632" y="1193"/>
                  </a:lnTo>
                  <a:lnTo>
                    <a:pt x="1088" y="1235"/>
                  </a:lnTo>
                  <a:lnTo>
                    <a:pt x="1088" y="1444"/>
                  </a:lnTo>
                  <a:lnTo>
                    <a:pt x="1151" y="3725"/>
                  </a:lnTo>
                  <a:lnTo>
                    <a:pt x="1046" y="3746"/>
                  </a:lnTo>
                  <a:lnTo>
                    <a:pt x="942" y="3829"/>
                  </a:lnTo>
                  <a:lnTo>
                    <a:pt x="837" y="3767"/>
                  </a:lnTo>
                  <a:lnTo>
                    <a:pt x="691" y="3767"/>
                  </a:lnTo>
                  <a:lnTo>
                    <a:pt x="586" y="3850"/>
                  </a:lnTo>
                  <a:lnTo>
                    <a:pt x="586" y="3976"/>
                  </a:lnTo>
                  <a:lnTo>
                    <a:pt x="649" y="4060"/>
                  </a:lnTo>
                  <a:lnTo>
                    <a:pt x="586" y="4185"/>
                  </a:lnTo>
                  <a:lnTo>
                    <a:pt x="377" y="4457"/>
                  </a:lnTo>
                  <a:lnTo>
                    <a:pt x="335" y="4457"/>
                  </a:lnTo>
                  <a:lnTo>
                    <a:pt x="230" y="4541"/>
                  </a:lnTo>
                  <a:lnTo>
                    <a:pt x="251" y="4645"/>
                  </a:lnTo>
                  <a:lnTo>
                    <a:pt x="314" y="4687"/>
                  </a:lnTo>
                  <a:lnTo>
                    <a:pt x="251" y="4813"/>
                  </a:lnTo>
                  <a:lnTo>
                    <a:pt x="126" y="4897"/>
                  </a:lnTo>
                  <a:lnTo>
                    <a:pt x="105" y="4980"/>
                  </a:lnTo>
                  <a:lnTo>
                    <a:pt x="209" y="5022"/>
                  </a:lnTo>
                  <a:lnTo>
                    <a:pt x="230" y="5127"/>
                  </a:lnTo>
                  <a:lnTo>
                    <a:pt x="168" y="5231"/>
                  </a:lnTo>
                  <a:lnTo>
                    <a:pt x="0" y="5420"/>
                  </a:lnTo>
                  <a:lnTo>
                    <a:pt x="0" y="5545"/>
                  </a:lnTo>
                  <a:lnTo>
                    <a:pt x="63" y="5629"/>
                  </a:lnTo>
                  <a:lnTo>
                    <a:pt x="209" y="5524"/>
                  </a:lnTo>
                  <a:lnTo>
                    <a:pt x="251" y="5545"/>
                  </a:lnTo>
                  <a:lnTo>
                    <a:pt x="251" y="5629"/>
                  </a:lnTo>
                  <a:lnTo>
                    <a:pt x="209" y="5692"/>
                  </a:lnTo>
                  <a:lnTo>
                    <a:pt x="272" y="5734"/>
                  </a:lnTo>
                  <a:lnTo>
                    <a:pt x="230" y="5817"/>
                  </a:lnTo>
                  <a:lnTo>
                    <a:pt x="272" y="5922"/>
                  </a:lnTo>
                  <a:lnTo>
                    <a:pt x="272" y="6047"/>
                  </a:lnTo>
                  <a:lnTo>
                    <a:pt x="314" y="6152"/>
                  </a:lnTo>
                  <a:lnTo>
                    <a:pt x="544" y="6236"/>
                  </a:lnTo>
                  <a:lnTo>
                    <a:pt x="586" y="6319"/>
                  </a:lnTo>
                  <a:lnTo>
                    <a:pt x="544" y="6382"/>
                  </a:lnTo>
                  <a:lnTo>
                    <a:pt x="544" y="6466"/>
                  </a:lnTo>
                  <a:lnTo>
                    <a:pt x="523" y="6487"/>
                  </a:lnTo>
                  <a:lnTo>
                    <a:pt x="586" y="6570"/>
                  </a:lnTo>
                  <a:lnTo>
                    <a:pt x="586" y="6654"/>
                  </a:lnTo>
                  <a:lnTo>
                    <a:pt x="544" y="6675"/>
                  </a:lnTo>
                  <a:lnTo>
                    <a:pt x="670" y="6780"/>
                  </a:lnTo>
                  <a:lnTo>
                    <a:pt x="691" y="6863"/>
                  </a:lnTo>
                  <a:lnTo>
                    <a:pt x="858" y="7052"/>
                  </a:lnTo>
                  <a:lnTo>
                    <a:pt x="963" y="7282"/>
                  </a:lnTo>
                  <a:lnTo>
                    <a:pt x="984" y="7366"/>
                  </a:lnTo>
                  <a:lnTo>
                    <a:pt x="963" y="7491"/>
                  </a:lnTo>
                  <a:lnTo>
                    <a:pt x="942" y="7533"/>
                  </a:lnTo>
                  <a:lnTo>
                    <a:pt x="879" y="7638"/>
                  </a:lnTo>
                  <a:lnTo>
                    <a:pt x="879" y="7826"/>
                  </a:lnTo>
                  <a:lnTo>
                    <a:pt x="984" y="7910"/>
                  </a:lnTo>
                  <a:lnTo>
                    <a:pt x="1109" y="7910"/>
                  </a:lnTo>
                  <a:lnTo>
                    <a:pt x="1172" y="7847"/>
                  </a:lnTo>
                  <a:lnTo>
                    <a:pt x="1318" y="7847"/>
                  </a:lnTo>
                  <a:lnTo>
                    <a:pt x="1402" y="7889"/>
                  </a:lnTo>
                  <a:lnTo>
                    <a:pt x="1360" y="7951"/>
                  </a:lnTo>
                  <a:lnTo>
                    <a:pt x="1381" y="8098"/>
                  </a:lnTo>
                  <a:lnTo>
                    <a:pt x="1465" y="8140"/>
                  </a:lnTo>
                  <a:lnTo>
                    <a:pt x="1590" y="8223"/>
                  </a:lnTo>
                  <a:lnTo>
                    <a:pt x="1695" y="8223"/>
                  </a:lnTo>
                  <a:lnTo>
                    <a:pt x="1779" y="8265"/>
                  </a:lnTo>
                  <a:lnTo>
                    <a:pt x="1821" y="8349"/>
                  </a:lnTo>
                  <a:lnTo>
                    <a:pt x="1925" y="8412"/>
                  </a:lnTo>
                  <a:lnTo>
                    <a:pt x="2030" y="8412"/>
                  </a:lnTo>
                  <a:lnTo>
                    <a:pt x="2093" y="8475"/>
                  </a:lnTo>
                  <a:lnTo>
                    <a:pt x="2051" y="8558"/>
                  </a:lnTo>
                  <a:lnTo>
                    <a:pt x="1988" y="8621"/>
                  </a:lnTo>
                  <a:lnTo>
                    <a:pt x="1946" y="8663"/>
                  </a:lnTo>
                  <a:lnTo>
                    <a:pt x="1904" y="8726"/>
                  </a:lnTo>
                  <a:lnTo>
                    <a:pt x="2030" y="8830"/>
                  </a:lnTo>
                  <a:lnTo>
                    <a:pt x="2134" y="8851"/>
                  </a:lnTo>
                  <a:lnTo>
                    <a:pt x="2155" y="8830"/>
                  </a:lnTo>
                  <a:lnTo>
                    <a:pt x="2260" y="8872"/>
                  </a:lnTo>
                  <a:lnTo>
                    <a:pt x="2323" y="8851"/>
                  </a:lnTo>
                  <a:lnTo>
                    <a:pt x="2511" y="8977"/>
                  </a:lnTo>
                  <a:lnTo>
                    <a:pt x="2532" y="9039"/>
                  </a:lnTo>
                  <a:lnTo>
                    <a:pt x="2553" y="9207"/>
                  </a:lnTo>
                  <a:lnTo>
                    <a:pt x="2616" y="9270"/>
                  </a:lnTo>
                  <a:lnTo>
                    <a:pt x="2720" y="9291"/>
                  </a:lnTo>
                  <a:lnTo>
                    <a:pt x="2762" y="9353"/>
                  </a:lnTo>
                  <a:lnTo>
                    <a:pt x="2741" y="9458"/>
                  </a:lnTo>
                  <a:lnTo>
                    <a:pt x="2783" y="9521"/>
                  </a:lnTo>
                  <a:lnTo>
                    <a:pt x="2992" y="9563"/>
                  </a:lnTo>
                  <a:lnTo>
                    <a:pt x="3076" y="9625"/>
                  </a:lnTo>
                  <a:lnTo>
                    <a:pt x="3076" y="9688"/>
                  </a:lnTo>
                  <a:lnTo>
                    <a:pt x="3076" y="9876"/>
                  </a:lnTo>
                  <a:lnTo>
                    <a:pt x="3160" y="9918"/>
                  </a:lnTo>
                  <a:lnTo>
                    <a:pt x="3264" y="9981"/>
                  </a:lnTo>
                  <a:lnTo>
                    <a:pt x="3306" y="10044"/>
                  </a:lnTo>
                  <a:lnTo>
                    <a:pt x="3306" y="10086"/>
                  </a:lnTo>
                  <a:lnTo>
                    <a:pt x="3348" y="10190"/>
                  </a:lnTo>
                  <a:lnTo>
                    <a:pt x="3390" y="10232"/>
                  </a:lnTo>
                  <a:lnTo>
                    <a:pt x="3474" y="10253"/>
                  </a:lnTo>
                  <a:lnTo>
                    <a:pt x="3515" y="10337"/>
                  </a:lnTo>
                  <a:lnTo>
                    <a:pt x="3662" y="10420"/>
                  </a:lnTo>
                  <a:lnTo>
                    <a:pt x="3766" y="10462"/>
                  </a:lnTo>
                  <a:lnTo>
                    <a:pt x="3829" y="10441"/>
                  </a:lnTo>
                  <a:lnTo>
                    <a:pt x="3871" y="10399"/>
                  </a:lnTo>
                  <a:lnTo>
                    <a:pt x="3934" y="10337"/>
                  </a:lnTo>
                  <a:lnTo>
                    <a:pt x="4143" y="10337"/>
                  </a:lnTo>
                  <a:lnTo>
                    <a:pt x="4185" y="10399"/>
                  </a:lnTo>
                  <a:lnTo>
                    <a:pt x="4227" y="10399"/>
                  </a:lnTo>
                  <a:lnTo>
                    <a:pt x="4331" y="10337"/>
                  </a:lnTo>
                  <a:lnTo>
                    <a:pt x="4394" y="10295"/>
                  </a:lnTo>
                  <a:lnTo>
                    <a:pt x="4436" y="10211"/>
                  </a:lnTo>
                  <a:lnTo>
                    <a:pt x="4562" y="10211"/>
                  </a:lnTo>
                  <a:lnTo>
                    <a:pt x="4624" y="10232"/>
                  </a:lnTo>
                  <a:lnTo>
                    <a:pt x="4708" y="10399"/>
                  </a:lnTo>
                  <a:lnTo>
                    <a:pt x="4750" y="10462"/>
                  </a:lnTo>
                  <a:lnTo>
                    <a:pt x="4813" y="10525"/>
                  </a:lnTo>
                  <a:lnTo>
                    <a:pt x="4938" y="10567"/>
                  </a:lnTo>
                  <a:lnTo>
                    <a:pt x="5022" y="10630"/>
                  </a:lnTo>
                  <a:lnTo>
                    <a:pt x="5043" y="10734"/>
                  </a:lnTo>
                  <a:lnTo>
                    <a:pt x="5085" y="10755"/>
                  </a:lnTo>
                  <a:lnTo>
                    <a:pt x="5126" y="10839"/>
                  </a:lnTo>
                  <a:lnTo>
                    <a:pt x="5126" y="10923"/>
                  </a:lnTo>
                  <a:lnTo>
                    <a:pt x="5294" y="10923"/>
                  </a:lnTo>
                  <a:lnTo>
                    <a:pt x="5336" y="10944"/>
                  </a:lnTo>
                  <a:lnTo>
                    <a:pt x="5357" y="10923"/>
                  </a:lnTo>
                  <a:lnTo>
                    <a:pt x="5336" y="10860"/>
                  </a:lnTo>
                  <a:lnTo>
                    <a:pt x="5336" y="10776"/>
                  </a:lnTo>
                  <a:lnTo>
                    <a:pt x="5398" y="10713"/>
                  </a:lnTo>
                  <a:lnTo>
                    <a:pt x="5503" y="10755"/>
                  </a:lnTo>
                  <a:lnTo>
                    <a:pt x="5671" y="10818"/>
                  </a:lnTo>
                  <a:lnTo>
                    <a:pt x="5754" y="10776"/>
                  </a:lnTo>
                  <a:lnTo>
                    <a:pt x="5859" y="10818"/>
                  </a:lnTo>
                  <a:lnTo>
                    <a:pt x="5859" y="10923"/>
                  </a:lnTo>
                  <a:lnTo>
                    <a:pt x="6005" y="10944"/>
                  </a:lnTo>
                  <a:lnTo>
                    <a:pt x="6068" y="10944"/>
                  </a:lnTo>
                  <a:lnTo>
                    <a:pt x="6068" y="10860"/>
                  </a:lnTo>
                  <a:lnTo>
                    <a:pt x="6131" y="10776"/>
                  </a:lnTo>
                  <a:lnTo>
                    <a:pt x="6215" y="10818"/>
                  </a:lnTo>
                  <a:lnTo>
                    <a:pt x="6235" y="10776"/>
                  </a:lnTo>
                  <a:lnTo>
                    <a:pt x="6340" y="10776"/>
                  </a:lnTo>
                  <a:lnTo>
                    <a:pt x="6487" y="10734"/>
                  </a:lnTo>
                  <a:lnTo>
                    <a:pt x="6696" y="10713"/>
                  </a:lnTo>
                  <a:lnTo>
                    <a:pt x="6821" y="10755"/>
                  </a:lnTo>
                  <a:lnTo>
                    <a:pt x="6947" y="10713"/>
                  </a:lnTo>
                  <a:lnTo>
                    <a:pt x="7010" y="10609"/>
                  </a:lnTo>
                  <a:lnTo>
                    <a:pt x="7135" y="10525"/>
                  </a:lnTo>
                  <a:lnTo>
                    <a:pt x="7219" y="10420"/>
                  </a:lnTo>
                  <a:lnTo>
                    <a:pt x="7261" y="10399"/>
                  </a:lnTo>
                  <a:lnTo>
                    <a:pt x="7323" y="10337"/>
                  </a:lnTo>
                  <a:lnTo>
                    <a:pt x="7428" y="10232"/>
                  </a:lnTo>
                  <a:lnTo>
                    <a:pt x="7470" y="10232"/>
                  </a:lnTo>
                  <a:lnTo>
                    <a:pt x="7595" y="10023"/>
                  </a:lnTo>
                  <a:lnTo>
                    <a:pt x="7805" y="9814"/>
                  </a:lnTo>
                  <a:lnTo>
                    <a:pt x="7763" y="9604"/>
                  </a:lnTo>
                  <a:lnTo>
                    <a:pt x="7700" y="9563"/>
                  </a:lnTo>
                  <a:lnTo>
                    <a:pt x="7679" y="9353"/>
                  </a:lnTo>
                  <a:lnTo>
                    <a:pt x="7595" y="9249"/>
                  </a:lnTo>
                  <a:lnTo>
                    <a:pt x="7554" y="9144"/>
                  </a:lnTo>
                  <a:lnTo>
                    <a:pt x="7470" y="9060"/>
                  </a:lnTo>
                  <a:lnTo>
                    <a:pt x="7365" y="9060"/>
                  </a:lnTo>
                  <a:lnTo>
                    <a:pt x="7323" y="8998"/>
                  </a:lnTo>
                  <a:lnTo>
                    <a:pt x="7323" y="8956"/>
                  </a:lnTo>
                  <a:lnTo>
                    <a:pt x="7219" y="8893"/>
                  </a:lnTo>
                  <a:lnTo>
                    <a:pt x="7114" y="8726"/>
                  </a:lnTo>
                  <a:lnTo>
                    <a:pt x="7072" y="8684"/>
                  </a:lnTo>
                  <a:lnTo>
                    <a:pt x="7051" y="8621"/>
                  </a:lnTo>
                  <a:lnTo>
                    <a:pt x="6947" y="8516"/>
                  </a:lnTo>
                  <a:lnTo>
                    <a:pt x="6905" y="8433"/>
                  </a:lnTo>
                  <a:lnTo>
                    <a:pt x="6633" y="8433"/>
                  </a:lnTo>
                  <a:lnTo>
                    <a:pt x="6549" y="8412"/>
                  </a:lnTo>
                  <a:lnTo>
                    <a:pt x="6507" y="8328"/>
                  </a:lnTo>
                  <a:lnTo>
                    <a:pt x="6591" y="8203"/>
                  </a:lnTo>
                  <a:lnTo>
                    <a:pt x="6654" y="8161"/>
                  </a:lnTo>
                  <a:lnTo>
                    <a:pt x="6654" y="8035"/>
                  </a:lnTo>
                  <a:lnTo>
                    <a:pt x="6800" y="8056"/>
                  </a:lnTo>
                  <a:lnTo>
                    <a:pt x="6905" y="8035"/>
                  </a:lnTo>
                  <a:lnTo>
                    <a:pt x="6947" y="8098"/>
                  </a:lnTo>
                  <a:lnTo>
                    <a:pt x="7031" y="8098"/>
                  </a:lnTo>
                  <a:lnTo>
                    <a:pt x="7051" y="8035"/>
                  </a:lnTo>
                  <a:lnTo>
                    <a:pt x="7135" y="7951"/>
                  </a:lnTo>
                  <a:lnTo>
                    <a:pt x="7156" y="7700"/>
                  </a:lnTo>
                  <a:lnTo>
                    <a:pt x="7135" y="7470"/>
                  </a:lnTo>
                  <a:lnTo>
                    <a:pt x="7177" y="7303"/>
                  </a:lnTo>
                  <a:lnTo>
                    <a:pt x="7282" y="7177"/>
                  </a:lnTo>
                  <a:lnTo>
                    <a:pt x="7282" y="7052"/>
                  </a:lnTo>
                  <a:lnTo>
                    <a:pt x="7240" y="6968"/>
                  </a:lnTo>
                  <a:lnTo>
                    <a:pt x="7282" y="6863"/>
                  </a:lnTo>
                  <a:lnTo>
                    <a:pt x="7386" y="6696"/>
                  </a:lnTo>
                  <a:lnTo>
                    <a:pt x="7428" y="6633"/>
                  </a:lnTo>
                  <a:lnTo>
                    <a:pt x="7470" y="6633"/>
                  </a:lnTo>
                  <a:lnTo>
                    <a:pt x="7533" y="6654"/>
                  </a:lnTo>
                  <a:lnTo>
                    <a:pt x="7658" y="6215"/>
                  </a:lnTo>
                  <a:lnTo>
                    <a:pt x="7700" y="6026"/>
                  </a:lnTo>
                  <a:lnTo>
                    <a:pt x="7888" y="5922"/>
                  </a:lnTo>
                  <a:lnTo>
                    <a:pt x="7888" y="5817"/>
                  </a:lnTo>
                  <a:lnTo>
                    <a:pt x="8014" y="5608"/>
                  </a:lnTo>
                  <a:lnTo>
                    <a:pt x="8056" y="5503"/>
                  </a:lnTo>
                  <a:lnTo>
                    <a:pt x="8160" y="5482"/>
                  </a:lnTo>
                  <a:lnTo>
                    <a:pt x="8202" y="5482"/>
                  </a:lnTo>
                  <a:lnTo>
                    <a:pt x="8265" y="5294"/>
                  </a:lnTo>
                  <a:lnTo>
                    <a:pt x="8412" y="5022"/>
                  </a:lnTo>
                  <a:lnTo>
                    <a:pt x="8412" y="4813"/>
                  </a:lnTo>
                  <a:lnTo>
                    <a:pt x="8495" y="4666"/>
                  </a:lnTo>
                  <a:lnTo>
                    <a:pt x="8516" y="4604"/>
                  </a:lnTo>
                  <a:lnTo>
                    <a:pt x="8495" y="4604"/>
                  </a:lnTo>
                  <a:lnTo>
                    <a:pt x="8474" y="4478"/>
                  </a:lnTo>
                  <a:lnTo>
                    <a:pt x="8391" y="4248"/>
                  </a:lnTo>
                  <a:lnTo>
                    <a:pt x="8412" y="4122"/>
                  </a:lnTo>
                  <a:lnTo>
                    <a:pt x="8474" y="4039"/>
                  </a:lnTo>
                  <a:lnTo>
                    <a:pt x="8474" y="3934"/>
                  </a:lnTo>
                  <a:lnTo>
                    <a:pt x="8579" y="3809"/>
                  </a:lnTo>
                  <a:lnTo>
                    <a:pt x="8621" y="3516"/>
                  </a:lnTo>
                  <a:lnTo>
                    <a:pt x="8684" y="3327"/>
                  </a:lnTo>
                  <a:lnTo>
                    <a:pt x="8725" y="3285"/>
                  </a:lnTo>
                  <a:lnTo>
                    <a:pt x="8684" y="3223"/>
                  </a:lnTo>
                  <a:lnTo>
                    <a:pt x="8621" y="3202"/>
                  </a:lnTo>
                  <a:lnTo>
                    <a:pt x="8704" y="3076"/>
                  </a:lnTo>
                  <a:lnTo>
                    <a:pt x="8704" y="2930"/>
                  </a:lnTo>
                  <a:lnTo>
                    <a:pt x="8746" y="2909"/>
                  </a:lnTo>
                  <a:lnTo>
                    <a:pt x="8914" y="2909"/>
                  </a:lnTo>
                  <a:lnTo>
                    <a:pt x="8914" y="2825"/>
                  </a:lnTo>
                  <a:lnTo>
                    <a:pt x="8914" y="2783"/>
                  </a:lnTo>
                  <a:lnTo>
                    <a:pt x="8914" y="2721"/>
                  </a:lnTo>
                  <a:lnTo>
                    <a:pt x="9018" y="2700"/>
                  </a:lnTo>
                  <a:lnTo>
                    <a:pt x="9102" y="2658"/>
                  </a:lnTo>
                  <a:lnTo>
                    <a:pt x="9228" y="2658"/>
                  </a:lnTo>
                  <a:lnTo>
                    <a:pt x="9248" y="2574"/>
                  </a:lnTo>
                  <a:lnTo>
                    <a:pt x="9353" y="2553"/>
                  </a:lnTo>
                  <a:lnTo>
                    <a:pt x="9458" y="2490"/>
                  </a:lnTo>
                  <a:lnTo>
                    <a:pt x="9541" y="2386"/>
                  </a:lnTo>
                  <a:lnTo>
                    <a:pt x="9479" y="2386"/>
                  </a:lnTo>
                  <a:lnTo>
                    <a:pt x="9479" y="2302"/>
                  </a:lnTo>
                  <a:lnTo>
                    <a:pt x="9353" y="2239"/>
                  </a:lnTo>
                  <a:lnTo>
                    <a:pt x="9248" y="2239"/>
                  </a:lnTo>
                  <a:lnTo>
                    <a:pt x="9248" y="2135"/>
                  </a:lnTo>
                  <a:lnTo>
                    <a:pt x="8997" y="1946"/>
                  </a:lnTo>
                  <a:lnTo>
                    <a:pt x="8914" y="1946"/>
                  </a:lnTo>
                  <a:lnTo>
                    <a:pt x="8809" y="1737"/>
                  </a:lnTo>
                  <a:lnTo>
                    <a:pt x="8725" y="1507"/>
                  </a:lnTo>
                  <a:lnTo>
                    <a:pt x="8746" y="1256"/>
                  </a:lnTo>
                  <a:lnTo>
                    <a:pt x="8725" y="1047"/>
                  </a:lnTo>
                  <a:lnTo>
                    <a:pt x="8579" y="628"/>
                  </a:lnTo>
                  <a:lnTo>
                    <a:pt x="8579" y="524"/>
                  </a:lnTo>
                  <a:lnTo>
                    <a:pt x="8600" y="503"/>
                  </a:lnTo>
                  <a:lnTo>
                    <a:pt x="8621" y="565"/>
                  </a:lnTo>
                  <a:lnTo>
                    <a:pt x="8642" y="607"/>
                  </a:lnTo>
                  <a:lnTo>
                    <a:pt x="8684" y="607"/>
                  </a:lnTo>
                  <a:lnTo>
                    <a:pt x="8684" y="565"/>
                  </a:lnTo>
                  <a:lnTo>
                    <a:pt x="8579" y="419"/>
                  </a:lnTo>
                  <a:lnTo>
                    <a:pt x="8516" y="252"/>
                  </a:lnTo>
                  <a:lnTo>
                    <a:pt x="8495" y="210"/>
                  </a:lnTo>
                  <a:lnTo>
                    <a:pt x="8495" y="189"/>
                  </a:lnTo>
                  <a:lnTo>
                    <a:pt x="8495" y="168"/>
                  </a:lnTo>
                  <a:lnTo>
                    <a:pt x="8495" y="147"/>
                  </a:lnTo>
                  <a:lnTo>
                    <a:pt x="8474" y="84"/>
                  </a:lnTo>
                  <a:lnTo>
                    <a:pt x="8495" y="42"/>
                  </a:lnTo>
                  <a:lnTo>
                    <a:pt x="84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76"/>
            <p:cNvSpPr/>
            <p:nvPr/>
          </p:nvSpPr>
          <p:spPr>
            <a:xfrm>
              <a:off x="3973815" y="3045871"/>
              <a:ext cx="104655" cy="75923"/>
            </a:xfrm>
            <a:custGeom>
              <a:avLst/>
              <a:gdLst/>
              <a:ahLst/>
              <a:cxnLst/>
              <a:rect l="l" t="t" r="r" b="b"/>
              <a:pathLst>
                <a:path w="8789" h="6676" extrusionOk="0">
                  <a:moveTo>
                    <a:pt x="2511" y="1"/>
                  </a:moveTo>
                  <a:lnTo>
                    <a:pt x="2344" y="336"/>
                  </a:lnTo>
                  <a:lnTo>
                    <a:pt x="2239" y="336"/>
                  </a:lnTo>
                  <a:lnTo>
                    <a:pt x="2218" y="419"/>
                  </a:lnTo>
                  <a:lnTo>
                    <a:pt x="2093" y="398"/>
                  </a:lnTo>
                  <a:lnTo>
                    <a:pt x="2009" y="357"/>
                  </a:lnTo>
                  <a:lnTo>
                    <a:pt x="1988" y="419"/>
                  </a:lnTo>
                  <a:lnTo>
                    <a:pt x="1905" y="566"/>
                  </a:lnTo>
                  <a:lnTo>
                    <a:pt x="1905" y="775"/>
                  </a:lnTo>
                  <a:lnTo>
                    <a:pt x="1758" y="1047"/>
                  </a:lnTo>
                  <a:lnTo>
                    <a:pt x="1695" y="1235"/>
                  </a:lnTo>
                  <a:lnTo>
                    <a:pt x="1653" y="1235"/>
                  </a:lnTo>
                  <a:lnTo>
                    <a:pt x="1549" y="1256"/>
                  </a:lnTo>
                  <a:lnTo>
                    <a:pt x="1507" y="1361"/>
                  </a:lnTo>
                  <a:lnTo>
                    <a:pt x="1381" y="1570"/>
                  </a:lnTo>
                  <a:lnTo>
                    <a:pt x="1381" y="1675"/>
                  </a:lnTo>
                  <a:lnTo>
                    <a:pt x="1193" y="1779"/>
                  </a:lnTo>
                  <a:lnTo>
                    <a:pt x="1151" y="1968"/>
                  </a:lnTo>
                  <a:lnTo>
                    <a:pt x="1026" y="2407"/>
                  </a:lnTo>
                  <a:lnTo>
                    <a:pt x="963" y="2386"/>
                  </a:lnTo>
                  <a:lnTo>
                    <a:pt x="921" y="2386"/>
                  </a:lnTo>
                  <a:lnTo>
                    <a:pt x="879" y="2449"/>
                  </a:lnTo>
                  <a:lnTo>
                    <a:pt x="775" y="2616"/>
                  </a:lnTo>
                  <a:lnTo>
                    <a:pt x="733" y="2721"/>
                  </a:lnTo>
                  <a:lnTo>
                    <a:pt x="775" y="2805"/>
                  </a:lnTo>
                  <a:lnTo>
                    <a:pt x="775" y="2930"/>
                  </a:lnTo>
                  <a:lnTo>
                    <a:pt x="670" y="3056"/>
                  </a:lnTo>
                  <a:lnTo>
                    <a:pt x="628" y="3223"/>
                  </a:lnTo>
                  <a:lnTo>
                    <a:pt x="649" y="3453"/>
                  </a:lnTo>
                  <a:lnTo>
                    <a:pt x="628" y="3704"/>
                  </a:lnTo>
                  <a:lnTo>
                    <a:pt x="544" y="3788"/>
                  </a:lnTo>
                  <a:lnTo>
                    <a:pt x="524" y="3851"/>
                  </a:lnTo>
                  <a:lnTo>
                    <a:pt x="440" y="3851"/>
                  </a:lnTo>
                  <a:lnTo>
                    <a:pt x="398" y="3788"/>
                  </a:lnTo>
                  <a:lnTo>
                    <a:pt x="293" y="3809"/>
                  </a:lnTo>
                  <a:lnTo>
                    <a:pt x="147" y="3788"/>
                  </a:lnTo>
                  <a:lnTo>
                    <a:pt x="147" y="3914"/>
                  </a:lnTo>
                  <a:lnTo>
                    <a:pt x="84" y="3956"/>
                  </a:lnTo>
                  <a:lnTo>
                    <a:pt x="0" y="4081"/>
                  </a:lnTo>
                  <a:lnTo>
                    <a:pt x="42" y="4165"/>
                  </a:lnTo>
                  <a:lnTo>
                    <a:pt x="126" y="4186"/>
                  </a:lnTo>
                  <a:lnTo>
                    <a:pt x="398" y="4186"/>
                  </a:lnTo>
                  <a:lnTo>
                    <a:pt x="440" y="4269"/>
                  </a:lnTo>
                  <a:lnTo>
                    <a:pt x="544" y="4374"/>
                  </a:lnTo>
                  <a:lnTo>
                    <a:pt x="565" y="4437"/>
                  </a:lnTo>
                  <a:lnTo>
                    <a:pt x="607" y="4479"/>
                  </a:lnTo>
                  <a:lnTo>
                    <a:pt x="712" y="4646"/>
                  </a:lnTo>
                  <a:lnTo>
                    <a:pt x="816" y="4709"/>
                  </a:lnTo>
                  <a:lnTo>
                    <a:pt x="816" y="4751"/>
                  </a:lnTo>
                  <a:lnTo>
                    <a:pt x="858" y="4813"/>
                  </a:lnTo>
                  <a:lnTo>
                    <a:pt x="963" y="4813"/>
                  </a:lnTo>
                  <a:lnTo>
                    <a:pt x="1047" y="4897"/>
                  </a:lnTo>
                  <a:lnTo>
                    <a:pt x="1088" y="5002"/>
                  </a:lnTo>
                  <a:lnTo>
                    <a:pt x="1172" y="5106"/>
                  </a:lnTo>
                  <a:lnTo>
                    <a:pt x="1193" y="5316"/>
                  </a:lnTo>
                  <a:lnTo>
                    <a:pt x="1256" y="5357"/>
                  </a:lnTo>
                  <a:lnTo>
                    <a:pt x="1298" y="5567"/>
                  </a:lnTo>
                  <a:lnTo>
                    <a:pt x="1340" y="5525"/>
                  </a:lnTo>
                  <a:lnTo>
                    <a:pt x="1402" y="5629"/>
                  </a:lnTo>
                  <a:lnTo>
                    <a:pt x="1507" y="5588"/>
                  </a:lnTo>
                  <a:lnTo>
                    <a:pt x="1612" y="5629"/>
                  </a:lnTo>
                  <a:lnTo>
                    <a:pt x="1612" y="5964"/>
                  </a:lnTo>
                  <a:lnTo>
                    <a:pt x="1695" y="6069"/>
                  </a:lnTo>
                  <a:lnTo>
                    <a:pt x="1821" y="6090"/>
                  </a:lnTo>
                  <a:lnTo>
                    <a:pt x="1967" y="6048"/>
                  </a:lnTo>
                  <a:lnTo>
                    <a:pt x="2093" y="6090"/>
                  </a:lnTo>
                  <a:lnTo>
                    <a:pt x="2386" y="6069"/>
                  </a:lnTo>
                  <a:lnTo>
                    <a:pt x="2490" y="6152"/>
                  </a:lnTo>
                  <a:lnTo>
                    <a:pt x="2721" y="6383"/>
                  </a:lnTo>
                  <a:lnTo>
                    <a:pt x="2867" y="6466"/>
                  </a:lnTo>
                  <a:lnTo>
                    <a:pt x="2951" y="6571"/>
                  </a:lnTo>
                  <a:lnTo>
                    <a:pt x="3055" y="6613"/>
                  </a:lnTo>
                  <a:lnTo>
                    <a:pt x="3244" y="6613"/>
                  </a:lnTo>
                  <a:lnTo>
                    <a:pt x="3369" y="6676"/>
                  </a:lnTo>
                  <a:lnTo>
                    <a:pt x="3537" y="6634"/>
                  </a:lnTo>
                  <a:lnTo>
                    <a:pt x="3641" y="6676"/>
                  </a:lnTo>
                  <a:lnTo>
                    <a:pt x="3850" y="6676"/>
                  </a:lnTo>
                  <a:lnTo>
                    <a:pt x="3997" y="6424"/>
                  </a:lnTo>
                  <a:lnTo>
                    <a:pt x="4060" y="6362"/>
                  </a:lnTo>
                  <a:lnTo>
                    <a:pt x="4164" y="6299"/>
                  </a:lnTo>
                  <a:lnTo>
                    <a:pt x="4269" y="6299"/>
                  </a:lnTo>
                  <a:lnTo>
                    <a:pt x="4311" y="6278"/>
                  </a:lnTo>
                  <a:lnTo>
                    <a:pt x="4583" y="6257"/>
                  </a:lnTo>
                  <a:lnTo>
                    <a:pt x="4645" y="6278"/>
                  </a:lnTo>
                  <a:lnTo>
                    <a:pt x="4729" y="6404"/>
                  </a:lnTo>
                  <a:lnTo>
                    <a:pt x="4834" y="6466"/>
                  </a:lnTo>
                  <a:lnTo>
                    <a:pt x="5043" y="6424"/>
                  </a:lnTo>
                  <a:lnTo>
                    <a:pt x="5210" y="6424"/>
                  </a:lnTo>
                  <a:lnTo>
                    <a:pt x="5252" y="6320"/>
                  </a:lnTo>
                  <a:lnTo>
                    <a:pt x="5441" y="6257"/>
                  </a:lnTo>
                  <a:lnTo>
                    <a:pt x="5629" y="6215"/>
                  </a:lnTo>
                  <a:lnTo>
                    <a:pt x="5775" y="6152"/>
                  </a:lnTo>
                  <a:lnTo>
                    <a:pt x="5880" y="6069"/>
                  </a:lnTo>
                  <a:lnTo>
                    <a:pt x="5943" y="5964"/>
                  </a:lnTo>
                  <a:lnTo>
                    <a:pt x="6068" y="5880"/>
                  </a:lnTo>
                  <a:lnTo>
                    <a:pt x="6173" y="5880"/>
                  </a:lnTo>
                  <a:lnTo>
                    <a:pt x="6278" y="5797"/>
                  </a:lnTo>
                  <a:lnTo>
                    <a:pt x="7010" y="5797"/>
                  </a:lnTo>
                  <a:lnTo>
                    <a:pt x="8788" y="4018"/>
                  </a:lnTo>
                  <a:lnTo>
                    <a:pt x="8056" y="4018"/>
                  </a:lnTo>
                  <a:lnTo>
                    <a:pt x="6361" y="3495"/>
                  </a:lnTo>
                  <a:lnTo>
                    <a:pt x="6215" y="3370"/>
                  </a:lnTo>
                  <a:lnTo>
                    <a:pt x="6006" y="3349"/>
                  </a:lnTo>
                  <a:lnTo>
                    <a:pt x="5943" y="3160"/>
                  </a:lnTo>
                  <a:lnTo>
                    <a:pt x="5964" y="3014"/>
                  </a:lnTo>
                  <a:lnTo>
                    <a:pt x="5796" y="2930"/>
                  </a:lnTo>
                  <a:lnTo>
                    <a:pt x="5692" y="2616"/>
                  </a:lnTo>
                  <a:lnTo>
                    <a:pt x="5650" y="2386"/>
                  </a:lnTo>
                  <a:lnTo>
                    <a:pt x="5692" y="2323"/>
                  </a:lnTo>
                  <a:lnTo>
                    <a:pt x="5587" y="2282"/>
                  </a:lnTo>
                  <a:lnTo>
                    <a:pt x="5441" y="2303"/>
                  </a:lnTo>
                  <a:lnTo>
                    <a:pt x="5315" y="2386"/>
                  </a:lnTo>
                  <a:lnTo>
                    <a:pt x="5106" y="2386"/>
                  </a:lnTo>
                  <a:lnTo>
                    <a:pt x="5022" y="2323"/>
                  </a:lnTo>
                  <a:lnTo>
                    <a:pt x="5127" y="2198"/>
                  </a:lnTo>
                  <a:lnTo>
                    <a:pt x="5127" y="2093"/>
                  </a:lnTo>
                  <a:lnTo>
                    <a:pt x="5169" y="1989"/>
                  </a:lnTo>
                  <a:lnTo>
                    <a:pt x="5169" y="1821"/>
                  </a:lnTo>
                  <a:lnTo>
                    <a:pt x="5210" y="1717"/>
                  </a:lnTo>
                  <a:lnTo>
                    <a:pt x="5252" y="1591"/>
                  </a:lnTo>
                  <a:lnTo>
                    <a:pt x="5357" y="1570"/>
                  </a:lnTo>
                  <a:lnTo>
                    <a:pt x="5210" y="1361"/>
                  </a:lnTo>
                  <a:lnTo>
                    <a:pt x="5127" y="1361"/>
                  </a:lnTo>
                  <a:lnTo>
                    <a:pt x="5106" y="1277"/>
                  </a:lnTo>
                  <a:lnTo>
                    <a:pt x="5064" y="1173"/>
                  </a:lnTo>
                  <a:lnTo>
                    <a:pt x="4959" y="1026"/>
                  </a:lnTo>
                  <a:lnTo>
                    <a:pt x="4855" y="984"/>
                  </a:lnTo>
                  <a:lnTo>
                    <a:pt x="4687" y="838"/>
                  </a:lnTo>
                  <a:lnTo>
                    <a:pt x="4541" y="733"/>
                  </a:lnTo>
                  <a:lnTo>
                    <a:pt x="4520" y="671"/>
                  </a:lnTo>
                  <a:lnTo>
                    <a:pt x="4415" y="671"/>
                  </a:lnTo>
                  <a:lnTo>
                    <a:pt x="4394" y="629"/>
                  </a:lnTo>
                  <a:lnTo>
                    <a:pt x="4227" y="629"/>
                  </a:lnTo>
                  <a:lnTo>
                    <a:pt x="4185" y="524"/>
                  </a:lnTo>
                  <a:lnTo>
                    <a:pt x="3976" y="336"/>
                  </a:lnTo>
                  <a:lnTo>
                    <a:pt x="3871" y="315"/>
                  </a:lnTo>
                  <a:lnTo>
                    <a:pt x="3788" y="231"/>
                  </a:lnTo>
                  <a:lnTo>
                    <a:pt x="3662" y="210"/>
                  </a:lnTo>
                  <a:lnTo>
                    <a:pt x="3578" y="231"/>
                  </a:lnTo>
                  <a:lnTo>
                    <a:pt x="3557" y="252"/>
                  </a:lnTo>
                  <a:lnTo>
                    <a:pt x="3369" y="106"/>
                  </a:lnTo>
                  <a:lnTo>
                    <a:pt x="3265" y="106"/>
                  </a:lnTo>
                  <a:lnTo>
                    <a:pt x="3223" y="147"/>
                  </a:lnTo>
                  <a:lnTo>
                    <a:pt x="3139" y="85"/>
                  </a:lnTo>
                  <a:lnTo>
                    <a:pt x="3034" y="106"/>
                  </a:lnTo>
                  <a:lnTo>
                    <a:pt x="2930" y="189"/>
                  </a:lnTo>
                  <a:lnTo>
                    <a:pt x="2825" y="189"/>
                  </a:lnTo>
                  <a:lnTo>
                    <a:pt x="2595" y="106"/>
                  </a:lnTo>
                  <a:lnTo>
                    <a:pt x="2553" y="43"/>
                  </a:lnTo>
                  <a:lnTo>
                    <a:pt x="25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76"/>
            <p:cNvSpPr/>
            <p:nvPr/>
          </p:nvSpPr>
          <p:spPr>
            <a:xfrm>
              <a:off x="3996236" y="3024695"/>
              <a:ext cx="46106" cy="39042"/>
            </a:xfrm>
            <a:custGeom>
              <a:avLst/>
              <a:gdLst/>
              <a:ahLst/>
              <a:cxnLst/>
              <a:rect l="l" t="t" r="r" b="b"/>
              <a:pathLst>
                <a:path w="3872" h="3433" extrusionOk="0">
                  <a:moveTo>
                    <a:pt x="1151" y="1"/>
                  </a:moveTo>
                  <a:lnTo>
                    <a:pt x="1068" y="105"/>
                  </a:lnTo>
                  <a:lnTo>
                    <a:pt x="963" y="168"/>
                  </a:lnTo>
                  <a:lnTo>
                    <a:pt x="858" y="189"/>
                  </a:lnTo>
                  <a:lnTo>
                    <a:pt x="838" y="273"/>
                  </a:lnTo>
                  <a:lnTo>
                    <a:pt x="712" y="273"/>
                  </a:lnTo>
                  <a:lnTo>
                    <a:pt x="628" y="315"/>
                  </a:lnTo>
                  <a:lnTo>
                    <a:pt x="524" y="336"/>
                  </a:lnTo>
                  <a:lnTo>
                    <a:pt x="524" y="398"/>
                  </a:lnTo>
                  <a:lnTo>
                    <a:pt x="524" y="440"/>
                  </a:lnTo>
                  <a:lnTo>
                    <a:pt x="524" y="524"/>
                  </a:lnTo>
                  <a:lnTo>
                    <a:pt x="356" y="524"/>
                  </a:lnTo>
                  <a:lnTo>
                    <a:pt x="314" y="545"/>
                  </a:lnTo>
                  <a:lnTo>
                    <a:pt x="314" y="691"/>
                  </a:lnTo>
                  <a:lnTo>
                    <a:pt x="231" y="817"/>
                  </a:lnTo>
                  <a:lnTo>
                    <a:pt x="294" y="838"/>
                  </a:lnTo>
                  <a:lnTo>
                    <a:pt x="335" y="900"/>
                  </a:lnTo>
                  <a:lnTo>
                    <a:pt x="294" y="942"/>
                  </a:lnTo>
                  <a:lnTo>
                    <a:pt x="231" y="1131"/>
                  </a:lnTo>
                  <a:lnTo>
                    <a:pt x="189" y="1424"/>
                  </a:lnTo>
                  <a:lnTo>
                    <a:pt x="84" y="1549"/>
                  </a:lnTo>
                  <a:lnTo>
                    <a:pt x="84" y="1654"/>
                  </a:lnTo>
                  <a:lnTo>
                    <a:pt x="22" y="1737"/>
                  </a:lnTo>
                  <a:lnTo>
                    <a:pt x="1" y="1863"/>
                  </a:lnTo>
                  <a:lnTo>
                    <a:pt x="84" y="2093"/>
                  </a:lnTo>
                  <a:lnTo>
                    <a:pt x="105" y="2219"/>
                  </a:lnTo>
                  <a:lnTo>
                    <a:pt x="126" y="2219"/>
                  </a:lnTo>
                  <a:lnTo>
                    <a:pt x="210" y="2260"/>
                  </a:lnTo>
                  <a:lnTo>
                    <a:pt x="335" y="2281"/>
                  </a:lnTo>
                  <a:lnTo>
                    <a:pt x="356" y="2198"/>
                  </a:lnTo>
                  <a:lnTo>
                    <a:pt x="461" y="2198"/>
                  </a:lnTo>
                  <a:lnTo>
                    <a:pt x="628" y="1863"/>
                  </a:lnTo>
                  <a:lnTo>
                    <a:pt x="670" y="1905"/>
                  </a:lnTo>
                  <a:lnTo>
                    <a:pt x="712" y="1968"/>
                  </a:lnTo>
                  <a:lnTo>
                    <a:pt x="942" y="2051"/>
                  </a:lnTo>
                  <a:lnTo>
                    <a:pt x="1047" y="2051"/>
                  </a:lnTo>
                  <a:lnTo>
                    <a:pt x="1151" y="1968"/>
                  </a:lnTo>
                  <a:lnTo>
                    <a:pt x="1256" y="1947"/>
                  </a:lnTo>
                  <a:lnTo>
                    <a:pt x="1340" y="2009"/>
                  </a:lnTo>
                  <a:lnTo>
                    <a:pt x="1382" y="1968"/>
                  </a:lnTo>
                  <a:lnTo>
                    <a:pt x="1486" y="1968"/>
                  </a:lnTo>
                  <a:lnTo>
                    <a:pt x="1674" y="2114"/>
                  </a:lnTo>
                  <a:lnTo>
                    <a:pt x="1695" y="2093"/>
                  </a:lnTo>
                  <a:lnTo>
                    <a:pt x="1779" y="2072"/>
                  </a:lnTo>
                  <a:lnTo>
                    <a:pt x="1905" y="2093"/>
                  </a:lnTo>
                  <a:lnTo>
                    <a:pt x="1988" y="2177"/>
                  </a:lnTo>
                  <a:lnTo>
                    <a:pt x="2093" y="2198"/>
                  </a:lnTo>
                  <a:lnTo>
                    <a:pt x="2302" y="2386"/>
                  </a:lnTo>
                  <a:lnTo>
                    <a:pt x="2344" y="2491"/>
                  </a:lnTo>
                  <a:lnTo>
                    <a:pt x="2511" y="2491"/>
                  </a:lnTo>
                  <a:lnTo>
                    <a:pt x="2532" y="2533"/>
                  </a:lnTo>
                  <a:lnTo>
                    <a:pt x="2637" y="2533"/>
                  </a:lnTo>
                  <a:lnTo>
                    <a:pt x="2658" y="2595"/>
                  </a:lnTo>
                  <a:lnTo>
                    <a:pt x="2804" y="2700"/>
                  </a:lnTo>
                  <a:lnTo>
                    <a:pt x="2972" y="2846"/>
                  </a:lnTo>
                  <a:lnTo>
                    <a:pt x="3076" y="2888"/>
                  </a:lnTo>
                  <a:lnTo>
                    <a:pt x="3181" y="3035"/>
                  </a:lnTo>
                  <a:lnTo>
                    <a:pt x="3223" y="3139"/>
                  </a:lnTo>
                  <a:lnTo>
                    <a:pt x="3244" y="3223"/>
                  </a:lnTo>
                  <a:lnTo>
                    <a:pt x="3327" y="3223"/>
                  </a:lnTo>
                  <a:lnTo>
                    <a:pt x="3474" y="3432"/>
                  </a:lnTo>
                  <a:lnTo>
                    <a:pt x="3599" y="3369"/>
                  </a:lnTo>
                  <a:lnTo>
                    <a:pt x="3662" y="3328"/>
                  </a:lnTo>
                  <a:lnTo>
                    <a:pt x="3746" y="3307"/>
                  </a:lnTo>
                  <a:lnTo>
                    <a:pt x="3871" y="3202"/>
                  </a:lnTo>
                  <a:lnTo>
                    <a:pt x="3809" y="3160"/>
                  </a:lnTo>
                  <a:lnTo>
                    <a:pt x="3809" y="3139"/>
                  </a:lnTo>
                  <a:lnTo>
                    <a:pt x="3767" y="3202"/>
                  </a:lnTo>
                  <a:lnTo>
                    <a:pt x="3683" y="3139"/>
                  </a:lnTo>
                  <a:lnTo>
                    <a:pt x="3641" y="3139"/>
                  </a:lnTo>
                  <a:lnTo>
                    <a:pt x="3579" y="3035"/>
                  </a:lnTo>
                  <a:lnTo>
                    <a:pt x="3599" y="3014"/>
                  </a:lnTo>
                  <a:lnTo>
                    <a:pt x="3537" y="2909"/>
                  </a:lnTo>
                  <a:lnTo>
                    <a:pt x="3453" y="2888"/>
                  </a:lnTo>
                  <a:lnTo>
                    <a:pt x="3348" y="2637"/>
                  </a:lnTo>
                  <a:lnTo>
                    <a:pt x="3327" y="2595"/>
                  </a:lnTo>
                  <a:lnTo>
                    <a:pt x="3327" y="2616"/>
                  </a:lnTo>
                  <a:lnTo>
                    <a:pt x="3265" y="2616"/>
                  </a:lnTo>
                  <a:lnTo>
                    <a:pt x="3181" y="2512"/>
                  </a:lnTo>
                  <a:lnTo>
                    <a:pt x="3055" y="2470"/>
                  </a:lnTo>
                  <a:lnTo>
                    <a:pt x="2972" y="2323"/>
                  </a:lnTo>
                  <a:lnTo>
                    <a:pt x="2804" y="2093"/>
                  </a:lnTo>
                  <a:lnTo>
                    <a:pt x="2742" y="2051"/>
                  </a:lnTo>
                  <a:lnTo>
                    <a:pt x="2595" y="2009"/>
                  </a:lnTo>
                  <a:lnTo>
                    <a:pt x="2532" y="1947"/>
                  </a:lnTo>
                  <a:lnTo>
                    <a:pt x="2428" y="1800"/>
                  </a:lnTo>
                  <a:lnTo>
                    <a:pt x="2344" y="1842"/>
                  </a:lnTo>
                  <a:lnTo>
                    <a:pt x="2218" y="1842"/>
                  </a:lnTo>
                  <a:lnTo>
                    <a:pt x="2177" y="1863"/>
                  </a:lnTo>
                  <a:lnTo>
                    <a:pt x="2114" y="1800"/>
                  </a:lnTo>
                  <a:lnTo>
                    <a:pt x="2009" y="1654"/>
                  </a:lnTo>
                  <a:lnTo>
                    <a:pt x="2072" y="1633"/>
                  </a:lnTo>
                  <a:lnTo>
                    <a:pt x="1967" y="1465"/>
                  </a:lnTo>
                  <a:lnTo>
                    <a:pt x="1905" y="1486"/>
                  </a:lnTo>
                  <a:lnTo>
                    <a:pt x="1905" y="1591"/>
                  </a:lnTo>
                  <a:lnTo>
                    <a:pt x="1926" y="1591"/>
                  </a:lnTo>
                  <a:lnTo>
                    <a:pt x="1926" y="1758"/>
                  </a:lnTo>
                  <a:lnTo>
                    <a:pt x="1821" y="1737"/>
                  </a:lnTo>
                  <a:lnTo>
                    <a:pt x="1800" y="1549"/>
                  </a:lnTo>
                  <a:lnTo>
                    <a:pt x="1758" y="1444"/>
                  </a:lnTo>
                  <a:lnTo>
                    <a:pt x="1674" y="1424"/>
                  </a:lnTo>
                  <a:lnTo>
                    <a:pt x="1674" y="1361"/>
                  </a:lnTo>
                  <a:lnTo>
                    <a:pt x="1654" y="1214"/>
                  </a:lnTo>
                  <a:lnTo>
                    <a:pt x="1591" y="1172"/>
                  </a:lnTo>
                  <a:lnTo>
                    <a:pt x="1507" y="754"/>
                  </a:lnTo>
                  <a:lnTo>
                    <a:pt x="1277" y="126"/>
                  </a:lnTo>
                  <a:lnTo>
                    <a:pt x="115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76"/>
            <p:cNvSpPr/>
            <p:nvPr/>
          </p:nvSpPr>
          <p:spPr>
            <a:xfrm>
              <a:off x="4033614" y="3061110"/>
              <a:ext cx="10467" cy="11907"/>
            </a:xfrm>
            <a:custGeom>
              <a:avLst/>
              <a:gdLst/>
              <a:ahLst/>
              <a:cxnLst/>
              <a:rect l="l" t="t" r="r" b="b"/>
              <a:pathLst>
                <a:path w="879" h="1047" extrusionOk="0">
                  <a:moveTo>
                    <a:pt x="732" y="0"/>
                  </a:moveTo>
                  <a:lnTo>
                    <a:pt x="607" y="105"/>
                  </a:lnTo>
                  <a:lnTo>
                    <a:pt x="523" y="126"/>
                  </a:lnTo>
                  <a:lnTo>
                    <a:pt x="460" y="167"/>
                  </a:lnTo>
                  <a:lnTo>
                    <a:pt x="230" y="251"/>
                  </a:lnTo>
                  <a:lnTo>
                    <a:pt x="188" y="377"/>
                  </a:lnTo>
                  <a:lnTo>
                    <a:pt x="147" y="481"/>
                  </a:lnTo>
                  <a:lnTo>
                    <a:pt x="147" y="649"/>
                  </a:lnTo>
                  <a:lnTo>
                    <a:pt x="105" y="753"/>
                  </a:lnTo>
                  <a:lnTo>
                    <a:pt x="105" y="858"/>
                  </a:lnTo>
                  <a:lnTo>
                    <a:pt x="0" y="983"/>
                  </a:lnTo>
                  <a:lnTo>
                    <a:pt x="84" y="1046"/>
                  </a:lnTo>
                  <a:lnTo>
                    <a:pt x="293" y="1046"/>
                  </a:lnTo>
                  <a:lnTo>
                    <a:pt x="419" y="963"/>
                  </a:lnTo>
                  <a:lnTo>
                    <a:pt x="565" y="942"/>
                  </a:lnTo>
                  <a:lnTo>
                    <a:pt x="670" y="983"/>
                  </a:lnTo>
                  <a:lnTo>
                    <a:pt x="670" y="963"/>
                  </a:lnTo>
                  <a:lnTo>
                    <a:pt x="837" y="732"/>
                  </a:lnTo>
                  <a:lnTo>
                    <a:pt x="816" y="670"/>
                  </a:lnTo>
                  <a:lnTo>
                    <a:pt x="649" y="670"/>
                  </a:lnTo>
                  <a:lnTo>
                    <a:pt x="565" y="732"/>
                  </a:lnTo>
                  <a:lnTo>
                    <a:pt x="523" y="691"/>
                  </a:lnTo>
                  <a:lnTo>
                    <a:pt x="460" y="628"/>
                  </a:lnTo>
                  <a:lnTo>
                    <a:pt x="565" y="628"/>
                  </a:lnTo>
                  <a:lnTo>
                    <a:pt x="649" y="544"/>
                  </a:lnTo>
                  <a:lnTo>
                    <a:pt x="732" y="544"/>
                  </a:lnTo>
                  <a:lnTo>
                    <a:pt x="837" y="419"/>
                  </a:lnTo>
                  <a:lnTo>
                    <a:pt x="879" y="377"/>
                  </a:lnTo>
                  <a:lnTo>
                    <a:pt x="858" y="230"/>
                  </a:lnTo>
                  <a:lnTo>
                    <a:pt x="879" y="147"/>
                  </a:lnTo>
                  <a:lnTo>
                    <a:pt x="858" y="147"/>
                  </a:lnTo>
                  <a:lnTo>
                    <a:pt x="732" y="21"/>
                  </a:lnTo>
                  <a:lnTo>
                    <a:pt x="73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76"/>
            <p:cNvSpPr/>
            <p:nvPr/>
          </p:nvSpPr>
          <p:spPr>
            <a:xfrm>
              <a:off x="4029125" y="3065864"/>
              <a:ext cx="70516" cy="89240"/>
            </a:xfrm>
            <a:custGeom>
              <a:avLst/>
              <a:gdLst/>
              <a:ahLst/>
              <a:cxnLst/>
              <a:rect l="l" t="t" r="r" b="b"/>
              <a:pathLst>
                <a:path w="5922" h="7847" extrusionOk="0">
                  <a:moveTo>
                    <a:pt x="5587" y="1"/>
                  </a:moveTo>
                  <a:lnTo>
                    <a:pt x="5587" y="21"/>
                  </a:lnTo>
                  <a:lnTo>
                    <a:pt x="5545" y="21"/>
                  </a:lnTo>
                  <a:lnTo>
                    <a:pt x="5482" y="105"/>
                  </a:lnTo>
                  <a:lnTo>
                    <a:pt x="5441" y="210"/>
                  </a:lnTo>
                  <a:lnTo>
                    <a:pt x="5420" y="168"/>
                  </a:lnTo>
                  <a:lnTo>
                    <a:pt x="5315" y="273"/>
                  </a:lnTo>
                  <a:lnTo>
                    <a:pt x="5127" y="314"/>
                  </a:lnTo>
                  <a:lnTo>
                    <a:pt x="5127" y="335"/>
                  </a:lnTo>
                  <a:lnTo>
                    <a:pt x="5085" y="314"/>
                  </a:lnTo>
                  <a:lnTo>
                    <a:pt x="4897" y="335"/>
                  </a:lnTo>
                  <a:lnTo>
                    <a:pt x="4792" y="419"/>
                  </a:lnTo>
                  <a:lnTo>
                    <a:pt x="4499" y="461"/>
                  </a:lnTo>
                  <a:lnTo>
                    <a:pt x="4457" y="461"/>
                  </a:lnTo>
                  <a:lnTo>
                    <a:pt x="4394" y="440"/>
                  </a:lnTo>
                  <a:lnTo>
                    <a:pt x="4227" y="440"/>
                  </a:lnTo>
                  <a:lnTo>
                    <a:pt x="4060" y="524"/>
                  </a:lnTo>
                  <a:lnTo>
                    <a:pt x="3913" y="524"/>
                  </a:lnTo>
                  <a:lnTo>
                    <a:pt x="3830" y="545"/>
                  </a:lnTo>
                  <a:lnTo>
                    <a:pt x="3704" y="482"/>
                  </a:lnTo>
                  <a:lnTo>
                    <a:pt x="3599" y="524"/>
                  </a:lnTo>
                  <a:lnTo>
                    <a:pt x="3244" y="733"/>
                  </a:lnTo>
                  <a:lnTo>
                    <a:pt x="3076" y="754"/>
                  </a:lnTo>
                  <a:lnTo>
                    <a:pt x="2972" y="691"/>
                  </a:lnTo>
                  <a:lnTo>
                    <a:pt x="2909" y="733"/>
                  </a:lnTo>
                  <a:lnTo>
                    <a:pt x="2762" y="733"/>
                  </a:lnTo>
                  <a:lnTo>
                    <a:pt x="2700" y="691"/>
                  </a:lnTo>
                  <a:lnTo>
                    <a:pt x="2658" y="691"/>
                  </a:lnTo>
                  <a:lnTo>
                    <a:pt x="2469" y="858"/>
                  </a:lnTo>
                  <a:lnTo>
                    <a:pt x="2365" y="858"/>
                  </a:lnTo>
                  <a:lnTo>
                    <a:pt x="2239" y="942"/>
                  </a:lnTo>
                  <a:lnTo>
                    <a:pt x="2177" y="1005"/>
                  </a:lnTo>
                  <a:lnTo>
                    <a:pt x="1988" y="1047"/>
                  </a:lnTo>
                  <a:lnTo>
                    <a:pt x="1863" y="984"/>
                  </a:lnTo>
                  <a:lnTo>
                    <a:pt x="1716" y="858"/>
                  </a:lnTo>
                  <a:lnTo>
                    <a:pt x="1653" y="858"/>
                  </a:lnTo>
                  <a:lnTo>
                    <a:pt x="1633" y="754"/>
                  </a:lnTo>
                  <a:lnTo>
                    <a:pt x="1256" y="377"/>
                  </a:lnTo>
                  <a:lnTo>
                    <a:pt x="1235" y="356"/>
                  </a:lnTo>
                  <a:lnTo>
                    <a:pt x="1214" y="314"/>
                  </a:lnTo>
                  <a:lnTo>
                    <a:pt x="1047" y="545"/>
                  </a:lnTo>
                  <a:lnTo>
                    <a:pt x="1005" y="628"/>
                  </a:lnTo>
                  <a:lnTo>
                    <a:pt x="1047" y="858"/>
                  </a:lnTo>
                  <a:lnTo>
                    <a:pt x="1151" y="1172"/>
                  </a:lnTo>
                  <a:lnTo>
                    <a:pt x="1319" y="1256"/>
                  </a:lnTo>
                  <a:lnTo>
                    <a:pt x="1298" y="1402"/>
                  </a:lnTo>
                  <a:lnTo>
                    <a:pt x="1361" y="1591"/>
                  </a:lnTo>
                  <a:lnTo>
                    <a:pt x="1570" y="1612"/>
                  </a:lnTo>
                  <a:lnTo>
                    <a:pt x="1716" y="1737"/>
                  </a:lnTo>
                  <a:lnTo>
                    <a:pt x="3411" y="2260"/>
                  </a:lnTo>
                  <a:lnTo>
                    <a:pt x="4143" y="2260"/>
                  </a:lnTo>
                  <a:lnTo>
                    <a:pt x="2365" y="4039"/>
                  </a:lnTo>
                  <a:lnTo>
                    <a:pt x="1633" y="4039"/>
                  </a:lnTo>
                  <a:lnTo>
                    <a:pt x="1528" y="4122"/>
                  </a:lnTo>
                  <a:lnTo>
                    <a:pt x="1423" y="4122"/>
                  </a:lnTo>
                  <a:lnTo>
                    <a:pt x="1298" y="4206"/>
                  </a:lnTo>
                  <a:lnTo>
                    <a:pt x="1235" y="4311"/>
                  </a:lnTo>
                  <a:lnTo>
                    <a:pt x="1130" y="4394"/>
                  </a:lnTo>
                  <a:lnTo>
                    <a:pt x="984" y="4457"/>
                  </a:lnTo>
                  <a:lnTo>
                    <a:pt x="796" y="4499"/>
                  </a:lnTo>
                  <a:lnTo>
                    <a:pt x="607" y="4562"/>
                  </a:lnTo>
                  <a:lnTo>
                    <a:pt x="565" y="4666"/>
                  </a:lnTo>
                  <a:lnTo>
                    <a:pt x="0" y="5169"/>
                  </a:lnTo>
                  <a:lnTo>
                    <a:pt x="0" y="7449"/>
                  </a:lnTo>
                  <a:lnTo>
                    <a:pt x="419" y="7847"/>
                  </a:lnTo>
                  <a:lnTo>
                    <a:pt x="419" y="7805"/>
                  </a:lnTo>
                  <a:lnTo>
                    <a:pt x="900" y="7261"/>
                  </a:lnTo>
                  <a:lnTo>
                    <a:pt x="942" y="7156"/>
                  </a:lnTo>
                  <a:lnTo>
                    <a:pt x="1089" y="7031"/>
                  </a:lnTo>
                  <a:lnTo>
                    <a:pt x="1193" y="7010"/>
                  </a:lnTo>
                  <a:lnTo>
                    <a:pt x="1235" y="6926"/>
                  </a:lnTo>
                  <a:lnTo>
                    <a:pt x="1298" y="6905"/>
                  </a:lnTo>
                  <a:lnTo>
                    <a:pt x="1633" y="6529"/>
                  </a:lnTo>
                  <a:lnTo>
                    <a:pt x="1716" y="6508"/>
                  </a:lnTo>
                  <a:lnTo>
                    <a:pt x="2093" y="6089"/>
                  </a:lnTo>
                  <a:lnTo>
                    <a:pt x="2302" y="5922"/>
                  </a:lnTo>
                  <a:lnTo>
                    <a:pt x="2469" y="5817"/>
                  </a:lnTo>
                  <a:lnTo>
                    <a:pt x="2658" y="5796"/>
                  </a:lnTo>
                  <a:lnTo>
                    <a:pt x="2930" y="5566"/>
                  </a:lnTo>
                  <a:lnTo>
                    <a:pt x="3558" y="4980"/>
                  </a:lnTo>
                  <a:lnTo>
                    <a:pt x="3871" y="4625"/>
                  </a:lnTo>
                  <a:lnTo>
                    <a:pt x="4060" y="4436"/>
                  </a:lnTo>
                  <a:lnTo>
                    <a:pt x="4081" y="4311"/>
                  </a:lnTo>
                  <a:lnTo>
                    <a:pt x="4478" y="3788"/>
                  </a:lnTo>
                  <a:lnTo>
                    <a:pt x="4478" y="3683"/>
                  </a:lnTo>
                  <a:lnTo>
                    <a:pt x="4687" y="3390"/>
                  </a:lnTo>
                  <a:lnTo>
                    <a:pt x="4708" y="3202"/>
                  </a:lnTo>
                  <a:lnTo>
                    <a:pt x="5022" y="2574"/>
                  </a:lnTo>
                  <a:lnTo>
                    <a:pt x="5106" y="2532"/>
                  </a:lnTo>
                  <a:lnTo>
                    <a:pt x="5064" y="2449"/>
                  </a:lnTo>
                  <a:lnTo>
                    <a:pt x="5064" y="2365"/>
                  </a:lnTo>
                  <a:lnTo>
                    <a:pt x="5190" y="2239"/>
                  </a:lnTo>
                  <a:lnTo>
                    <a:pt x="5231" y="2239"/>
                  </a:lnTo>
                  <a:lnTo>
                    <a:pt x="5315" y="2135"/>
                  </a:lnTo>
                  <a:lnTo>
                    <a:pt x="5441" y="1842"/>
                  </a:lnTo>
                  <a:lnTo>
                    <a:pt x="5650" y="1591"/>
                  </a:lnTo>
                  <a:lnTo>
                    <a:pt x="5650" y="1423"/>
                  </a:lnTo>
                  <a:lnTo>
                    <a:pt x="5692" y="1381"/>
                  </a:lnTo>
                  <a:lnTo>
                    <a:pt x="5713" y="1214"/>
                  </a:lnTo>
                  <a:lnTo>
                    <a:pt x="5650" y="1151"/>
                  </a:lnTo>
                  <a:lnTo>
                    <a:pt x="5734" y="1005"/>
                  </a:lnTo>
                  <a:lnTo>
                    <a:pt x="5796" y="984"/>
                  </a:lnTo>
                  <a:lnTo>
                    <a:pt x="5859" y="984"/>
                  </a:lnTo>
                  <a:lnTo>
                    <a:pt x="5901" y="1005"/>
                  </a:lnTo>
                  <a:lnTo>
                    <a:pt x="5922" y="1005"/>
                  </a:lnTo>
                  <a:lnTo>
                    <a:pt x="5901" y="942"/>
                  </a:lnTo>
                  <a:lnTo>
                    <a:pt x="5838" y="942"/>
                  </a:lnTo>
                  <a:lnTo>
                    <a:pt x="5859" y="963"/>
                  </a:lnTo>
                  <a:lnTo>
                    <a:pt x="5796" y="963"/>
                  </a:lnTo>
                  <a:lnTo>
                    <a:pt x="5817" y="879"/>
                  </a:lnTo>
                  <a:lnTo>
                    <a:pt x="5817" y="775"/>
                  </a:lnTo>
                  <a:lnTo>
                    <a:pt x="5754" y="691"/>
                  </a:lnTo>
                  <a:lnTo>
                    <a:pt x="5817" y="586"/>
                  </a:lnTo>
                  <a:lnTo>
                    <a:pt x="5859" y="545"/>
                  </a:lnTo>
                  <a:lnTo>
                    <a:pt x="5859" y="482"/>
                  </a:lnTo>
                  <a:lnTo>
                    <a:pt x="5796" y="482"/>
                  </a:lnTo>
                  <a:lnTo>
                    <a:pt x="5754" y="440"/>
                  </a:lnTo>
                  <a:lnTo>
                    <a:pt x="5796" y="377"/>
                  </a:lnTo>
                  <a:lnTo>
                    <a:pt x="5796" y="314"/>
                  </a:lnTo>
                  <a:lnTo>
                    <a:pt x="5838" y="210"/>
                  </a:lnTo>
                  <a:lnTo>
                    <a:pt x="5901" y="126"/>
                  </a:lnTo>
                  <a:lnTo>
                    <a:pt x="5859" y="105"/>
                  </a:lnTo>
                  <a:lnTo>
                    <a:pt x="5796" y="105"/>
                  </a:lnTo>
                  <a:lnTo>
                    <a:pt x="5650" y="42"/>
                  </a:lnTo>
                  <a:lnTo>
                    <a:pt x="55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76"/>
            <p:cNvSpPr/>
            <p:nvPr/>
          </p:nvSpPr>
          <p:spPr>
            <a:xfrm>
              <a:off x="3978054" y="3108693"/>
              <a:ext cx="57811" cy="66882"/>
            </a:xfrm>
            <a:custGeom>
              <a:avLst/>
              <a:gdLst/>
              <a:ahLst/>
              <a:cxnLst/>
              <a:rect l="l" t="t" r="r" b="b"/>
              <a:pathLst>
                <a:path w="4855" h="5881" extrusionOk="0">
                  <a:moveTo>
                    <a:pt x="984" y="1"/>
                  </a:moveTo>
                  <a:lnTo>
                    <a:pt x="942" y="43"/>
                  </a:lnTo>
                  <a:lnTo>
                    <a:pt x="732" y="252"/>
                  </a:lnTo>
                  <a:lnTo>
                    <a:pt x="607" y="461"/>
                  </a:lnTo>
                  <a:lnTo>
                    <a:pt x="565" y="461"/>
                  </a:lnTo>
                  <a:lnTo>
                    <a:pt x="460" y="566"/>
                  </a:lnTo>
                  <a:lnTo>
                    <a:pt x="398" y="628"/>
                  </a:lnTo>
                  <a:lnTo>
                    <a:pt x="356" y="649"/>
                  </a:lnTo>
                  <a:lnTo>
                    <a:pt x="272" y="754"/>
                  </a:lnTo>
                  <a:lnTo>
                    <a:pt x="293" y="733"/>
                  </a:lnTo>
                  <a:lnTo>
                    <a:pt x="356" y="796"/>
                  </a:lnTo>
                  <a:lnTo>
                    <a:pt x="377" y="963"/>
                  </a:lnTo>
                  <a:lnTo>
                    <a:pt x="419" y="984"/>
                  </a:lnTo>
                  <a:lnTo>
                    <a:pt x="419" y="1089"/>
                  </a:lnTo>
                  <a:lnTo>
                    <a:pt x="502" y="1089"/>
                  </a:lnTo>
                  <a:lnTo>
                    <a:pt x="523" y="1214"/>
                  </a:lnTo>
                  <a:lnTo>
                    <a:pt x="523" y="1361"/>
                  </a:lnTo>
                  <a:lnTo>
                    <a:pt x="670" y="1486"/>
                  </a:lnTo>
                  <a:lnTo>
                    <a:pt x="732" y="1633"/>
                  </a:lnTo>
                  <a:lnTo>
                    <a:pt x="816" y="1696"/>
                  </a:lnTo>
                  <a:lnTo>
                    <a:pt x="900" y="1737"/>
                  </a:lnTo>
                  <a:lnTo>
                    <a:pt x="837" y="1800"/>
                  </a:lnTo>
                  <a:lnTo>
                    <a:pt x="921" y="1884"/>
                  </a:lnTo>
                  <a:lnTo>
                    <a:pt x="942" y="2009"/>
                  </a:lnTo>
                  <a:lnTo>
                    <a:pt x="942" y="2114"/>
                  </a:lnTo>
                  <a:lnTo>
                    <a:pt x="816" y="2261"/>
                  </a:lnTo>
                  <a:lnTo>
                    <a:pt x="816" y="2365"/>
                  </a:lnTo>
                  <a:lnTo>
                    <a:pt x="774" y="2512"/>
                  </a:lnTo>
                  <a:lnTo>
                    <a:pt x="565" y="2512"/>
                  </a:lnTo>
                  <a:lnTo>
                    <a:pt x="565" y="2553"/>
                  </a:lnTo>
                  <a:lnTo>
                    <a:pt x="502" y="2616"/>
                  </a:lnTo>
                  <a:lnTo>
                    <a:pt x="460" y="2721"/>
                  </a:lnTo>
                  <a:lnTo>
                    <a:pt x="377" y="2784"/>
                  </a:lnTo>
                  <a:lnTo>
                    <a:pt x="293" y="2930"/>
                  </a:lnTo>
                  <a:lnTo>
                    <a:pt x="188" y="3056"/>
                  </a:lnTo>
                  <a:lnTo>
                    <a:pt x="168" y="3202"/>
                  </a:lnTo>
                  <a:lnTo>
                    <a:pt x="0" y="3767"/>
                  </a:lnTo>
                  <a:lnTo>
                    <a:pt x="188" y="3767"/>
                  </a:lnTo>
                  <a:lnTo>
                    <a:pt x="2281" y="4981"/>
                  </a:lnTo>
                  <a:lnTo>
                    <a:pt x="2406" y="5169"/>
                  </a:lnTo>
                  <a:lnTo>
                    <a:pt x="2385" y="5253"/>
                  </a:lnTo>
                  <a:lnTo>
                    <a:pt x="2406" y="5294"/>
                  </a:lnTo>
                  <a:lnTo>
                    <a:pt x="2469" y="5378"/>
                  </a:lnTo>
                  <a:lnTo>
                    <a:pt x="3181" y="5880"/>
                  </a:lnTo>
                  <a:lnTo>
                    <a:pt x="3222" y="5880"/>
                  </a:lnTo>
                  <a:lnTo>
                    <a:pt x="3327" y="5818"/>
                  </a:lnTo>
                  <a:lnTo>
                    <a:pt x="3536" y="5546"/>
                  </a:lnTo>
                  <a:lnTo>
                    <a:pt x="3641" y="5357"/>
                  </a:lnTo>
                  <a:lnTo>
                    <a:pt x="3641" y="5232"/>
                  </a:lnTo>
                  <a:lnTo>
                    <a:pt x="3725" y="5085"/>
                  </a:lnTo>
                  <a:lnTo>
                    <a:pt x="3829" y="4939"/>
                  </a:lnTo>
                  <a:lnTo>
                    <a:pt x="3808" y="4918"/>
                  </a:lnTo>
                  <a:lnTo>
                    <a:pt x="3808" y="4855"/>
                  </a:lnTo>
                  <a:lnTo>
                    <a:pt x="3871" y="4750"/>
                  </a:lnTo>
                  <a:lnTo>
                    <a:pt x="3871" y="4730"/>
                  </a:lnTo>
                  <a:lnTo>
                    <a:pt x="3955" y="4709"/>
                  </a:lnTo>
                  <a:lnTo>
                    <a:pt x="4122" y="4709"/>
                  </a:lnTo>
                  <a:lnTo>
                    <a:pt x="4227" y="4541"/>
                  </a:lnTo>
                  <a:lnTo>
                    <a:pt x="4436" y="4458"/>
                  </a:lnTo>
                  <a:lnTo>
                    <a:pt x="4394" y="4416"/>
                  </a:lnTo>
                  <a:lnTo>
                    <a:pt x="4457" y="4332"/>
                  </a:lnTo>
                  <a:lnTo>
                    <a:pt x="4499" y="4332"/>
                  </a:lnTo>
                  <a:lnTo>
                    <a:pt x="4687" y="4102"/>
                  </a:lnTo>
                  <a:lnTo>
                    <a:pt x="4708" y="4081"/>
                  </a:lnTo>
                  <a:lnTo>
                    <a:pt x="4289" y="3683"/>
                  </a:lnTo>
                  <a:lnTo>
                    <a:pt x="4289" y="1403"/>
                  </a:lnTo>
                  <a:lnTo>
                    <a:pt x="4854" y="900"/>
                  </a:lnTo>
                  <a:lnTo>
                    <a:pt x="4687" y="900"/>
                  </a:lnTo>
                  <a:lnTo>
                    <a:pt x="4478" y="942"/>
                  </a:lnTo>
                  <a:lnTo>
                    <a:pt x="4373" y="880"/>
                  </a:lnTo>
                  <a:lnTo>
                    <a:pt x="4289" y="754"/>
                  </a:lnTo>
                  <a:lnTo>
                    <a:pt x="4227" y="733"/>
                  </a:lnTo>
                  <a:lnTo>
                    <a:pt x="3955" y="754"/>
                  </a:lnTo>
                  <a:lnTo>
                    <a:pt x="3913" y="775"/>
                  </a:lnTo>
                  <a:lnTo>
                    <a:pt x="3808" y="775"/>
                  </a:lnTo>
                  <a:lnTo>
                    <a:pt x="3704" y="838"/>
                  </a:lnTo>
                  <a:lnTo>
                    <a:pt x="3641" y="900"/>
                  </a:lnTo>
                  <a:lnTo>
                    <a:pt x="3494" y="1152"/>
                  </a:lnTo>
                  <a:lnTo>
                    <a:pt x="3285" y="1152"/>
                  </a:lnTo>
                  <a:lnTo>
                    <a:pt x="3181" y="1110"/>
                  </a:lnTo>
                  <a:lnTo>
                    <a:pt x="3013" y="1152"/>
                  </a:lnTo>
                  <a:lnTo>
                    <a:pt x="2888" y="1089"/>
                  </a:lnTo>
                  <a:lnTo>
                    <a:pt x="2699" y="1089"/>
                  </a:lnTo>
                  <a:lnTo>
                    <a:pt x="2595" y="1047"/>
                  </a:lnTo>
                  <a:lnTo>
                    <a:pt x="2511" y="942"/>
                  </a:lnTo>
                  <a:lnTo>
                    <a:pt x="2365" y="859"/>
                  </a:lnTo>
                  <a:lnTo>
                    <a:pt x="2134" y="628"/>
                  </a:lnTo>
                  <a:lnTo>
                    <a:pt x="2030" y="545"/>
                  </a:lnTo>
                  <a:lnTo>
                    <a:pt x="1737" y="566"/>
                  </a:lnTo>
                  <a:lnTo>
                    <a:pt x="1611" y="524"/>
                  </a:lnTo>
                  <a:lnTo>
                    <a:pt x="1465" y="566"/>
                  </a:lnTo>
                  <a:lnTo>
                    <a:pt x="1339" y="545"/>
                  </a:lnTo>
                  <a:lnTo>
                    <a:pt x="1256" y="440"/>
                  </a:lnTo>
                  <a:lnTo>
                    <a:pt x="1256" y="105"/>
                  </a:lnTo>
                  <a:lnTo>
                    <a:pt x="1151" y="64"/>
                  </a:lnTo>
                  <a:lnTo>
                    <a:pt x="1046" y="105"/>
                  </a:lnTo>
                  <a:lnTo>
                    <a:pt x="98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6B65"/>
                </a:solidFill>
              </a:endParaRPr>
            </a:p>
          </p:txBody>
        </p:sp>
        <p:sp>
          <p:nvSpPr>
            <p:cNvPr id="2728" name="Google Shape;2728;p76"/>
            <p:cNvSpPr/>
            <p:nvPr/>
          </p:nvSpPr>
          <p:spPr>
            <a:xfrm>
              <a:off x="3963598" y="3151999"/>
              <a:ext cx="5239" cy="11"/>
            </a:xfrm>
            <a:custGeom>
              <a:avLst/>
              <a:gdLst/>
              <a:ahLst/>
              <a:cxnLst/>
              <a:rect l="l" t="t" r="r" b="b"/>
              <a:pathLst>
                <a:path w="440" h="1" extrusionOk="0">
                  <a:moveTo>
                    <a:pt x="1" y="1"/>
                  </a:moveTo>
                  <a:lnTo>
                    <a:pt x="210" y="1"/>
                  </a:lnTo>
                  <a:lnTo>
                    <a:pt x="440" y="1"/>
                  </a:lnTo>
                  <a:lnTo>
                    <a:pt x="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76"/>
            <p:cNvSpPr/>
            <p:nvPr/>
          </p:nvSpPr>
          <p:spPr>
            <a:xfrm>
              <a:off x="3949392" y="3117029"/>
              <a:ext cx="39878" cy="37609"/>
            </a:xfrm>
            <a:custGeom>
              <a:avLst/>
              <a:gdLst/>
              <a:ahLst/>
              <a:cxnLst/>
              <a:rect l="l" t="t" r="r" b="b"/>
              <a:pathLst>
                <a:path w="3349" h="3307" extrusionOk="0">
                  <a:moveTo>
                    <a:pt x="2700" y="0"/>
                  </a:moveTo>
                  <a:lnTo>
                    <a:pt x="2679" y="21"/>
                  </a:lnTo>
                  <a:lnTo>
                    <a:pt x="2554" y="105"/>
                  </a:lnTo>
                  <a:lnTo>
                    <a:pt x="2491" y="209"/>
                  </a:lnTo>
                  <a:lnTo>
                    <a:pt x="2365" y="251"/>
                  </a:lnTo>
                  <a:lnTo>
                    <a:pt x="2240" y="209"/>
                  </a:lnTo>
                  <a:lnTo>
                    <a:pt x="2031" y="230"/>
                  </a:lnTo>
                  <a:lnTo>
                    <a:pt x="1884" y="272"/>
                  </a:lnTo>
                  <a:lnTo>
                    <a:pt x="1779" y="272"/>
                  </a:lnTo>
                  <a:lnTo>
                    <a:pt x="1759" y="314"/>
                  </a:lnTo>
                  <a:lnTo>
                    <a:pt x="1675" y="272"/>
                  </a:lnTo>
                  <a:lnTo>
                    <a:pt x="1612" y="356"/>
                  </a:lnTo>
                  <a:lnTo>
                    <a:pt x="1612" y="440"/>
                  </a:lnTo>
                  <a:lnTo>
                    <a:pt x="1549" y="440"/>
                  </a:lnTo>
                  <a:lnTo>
                    <a:pt x="1403" y="419"/>
                  </a:lnTo>
                  <a:lnTo>
                    <a:pt x="1403" y="314"/>
                  </a:lnTo>
                  <a:lnTo>
                    <a:pt x="1298" y="272"/>
                  </a:lnTo>
                  <a:lnTo>
                    <a:pt x="1215" y="314"/>
                  </a:lnTo>
                  <a:lnTo>
                    <a:pt x="1047" y="251"/>
                  </a:lnTo>
                  <a:lnTo>
                    <a:pt x="942" y="209"/>
                  </a:lnTo>
                  <a:lnTo>
                    <a:pt x="880" y="272"/>
                  </a:lnTo>
                  <a:lnTo>
                    <a:pt x="880" y="356"/>
                  </a:lnTo>
                  <a:lnTo>
                    <a:pt x="901" y="419"/>
                  </a:lnTo>
                  <a:lnTo>
                    <a:pt x="880" y="440"/>
                  </a:lnTo>
                  <a:lnTo>
                    <a:pt x="838" y="544"/>
                  </a:lnTo>
                  <a:lnTo>
                    <a:pt x="796" y="628"/>
                  </a:lnTo>
                  <a:lnTo>
                    <a:pt x="796" y="774"/>
                  </a:lnTo>
                  <a:lnTo>
                    <a:pt x="775" y="984"/>
                  </a:lnTo>
                  <a:lnTo>
                    <a:pt x="733" y="1109"/>
                  </a:lnTo>
                  <a:lnTo>
                    <a:pt x="817" y="1172"/>
                  </a:lnTo>
                  <a:lnTo>
                    <a:pt x="880" y="1256"/>
                  </a:lnTo>
                  <a:lnTo>
                    <a:pt x="922" y="1318"/>
                  </a:lnTo>
                  <a:lnTo>
                    <a:pt x="901" y="1402"/>
                  </a:lnTo>
                  <a:lnTo>
                    <a:pt x="608" y="1800"/>
                  </a:lnTo>
                  <a:lnTo>
                    <a:pt x="419" y="2009"/>
                  </a:lnTo>
                  <a:lnTo>
                    <a:pt x="378" y="2092"/>
                  </a:lnTo>
                  <a:lnTo>
                    <a:pt x="147" y="2511"/>
                  </a:lnTo>
                  <a:lnTo>
                    <a:pt x="106" y="2553"/>
                  </a:lnTo>
                  <a:lnTo>
                    <a:pt x="106" y="2720"/>
                  </a:lnTo>
                  <a:lnTo>
                    <a:pt x="85" y="2929"/>
                  </a:lnTo>
                  <a:lnTo>
                    <a:pt x="1" y="3139"/>
                  </a:lnTo>
                  <a:lnTo>
                    <a:pt x="43" y="3264"/>
                  </a:lnTo>
                  <a:lnTo>
                    <a:pt x="1" y="3285"/>
                  </a:lnTo>
                  <a:lnTo>
                    <a:pt x="43" y="3306"/>
                  </a:lnTo>
                  <a:lnTo>
                    <a:pt x="106" y="3285"/>
                  </a:lnTo>
                  <a:lnTo>
                    <a:pt x="210" y="3201"/>
                  </a:lnTo>
                  <a:lnTo>
                    <a:pt x="273" y="3243"/>
                  </a:lnTo>
                  <a:lnTo>
                    <a:pt x="315" y="3285"/>
                  </a:lnTo>
                  <a:lnTo>
                    <a:pt x="398" y="3285"/>
                  </a:lnTo>
                  <a:lnTo>
                    <a:pt x="461" y="3243"/>
                  </a:lnTo>
                  <a:lnTo>
                    <a:pt x="461" y="3160"/>
                  </a:lnTo>
                  <a:lnTo>
                    <a:pt x="566" y="3160"/>
                  </a:lnTo>
                  <a:lnTo>
                    <a:pt x="566" y="3180"/>
                  </a:lnTo>
                  <a:lnTo>
                    <a:pt x="608" y="3139"/>
                  </a:lnTo>
                  <a:lnTo>
                    <a:pt x="670" y="3139"/>
                  </a:lnTo>
                  <a:lnTo>
                    <a:pt x="712" y="3076"/>
                  </a:lnTo>
                  <a:lnTo>
                    <a:pt x="1633" y="3076"/>
                  </a:lnTo>
                  <a:lnTo>
                    <a:pt x="2407" y="3034"/>
                  </a:lnTo>
                  <a:lnTo>
                    <a:pt x="2575" y="2469"/>
                  </a:lnTo>
                  <a:lnTo>
                    <a:pt x="2595" y="2323"/>
                  </a:lnTo>
                  <a:lnTo>
                    <a:pt x="2700" y="2197"/>
                  </a:lnTo>
                  <a:lnTo>
                    <a:pt x="2784" y="2051"/>
                  </a:lnTo>
                  <a:lnTo>
                    <a:pt x="2867" y="1988"/>
                  </a:lnTo>
                  <a:lnTo>
                    <a:pt x="2909" y="1883"/>
                  </a:lnTo>
                  <a:lnTo>
                    <a:pt x="2972" y="1820"/>
                  </a:lnTo>
                  <a:lnTo>
                    <a:pt x="2972" y="1779"/>
                  </a:lnTo>
                  <a:lnTo>
                    <a:pt x="3181" y="1779"/>
                  </a:lnTo>
                  <a:lnTo>
                    <a:pt x="3223" y="1632"/>
                  </a:lnTo>
                  <a:lnTo>
                    <a:pt x="3223" y="1528"/>
                  </a:lnTo>
                  <a:lnTo>
                    <a:pt x="3349" y="1381"/>
                  </a:lnTo>
                  <a:lnTo>
                    <a:pt x="3349" y="1276"/>
                  </a:lnTo>
                  <a:lnTo>
                    <a:pt x="3328" y="1151"/>
                  </a:lnTo>
                  <a:lnTo>
                    <a:pt x="3244" y="1067"/>
                  </a:lnTo>
                  <a:lnTo>
                    <a:pt x="3307" y="1004"/>
                  </a:lnTo>
                  <a:lnTo>
                    <a:pt x="3223" y="963"/>
                  </a:lnTo>
                  <a:lnTo>
                    <a:pt x="3139" y="900"/>
                  </a:lnTo>
                  <a:lnTo>
                    <a:pt x="3077" y="753"/>
                  </a:lnTo>
                  <a:lnTo>
                    <a:pt x="2930" y="628"/>
                  </a:lnTo>
                  <a:lnTo>
                    <a:pt x="2930" y="481"/>
                  </a:lnTo>
                  <a:lnTo>
                    <a:pt x="2909" y="356"/>
                  </a:lnTo>
                  <a:lnTo>
                    <a:pt x="2826" y="356"/>
                  </a:lnTo>
                  <a:lnTo>
                    <a:pt x="2826" y="251"/>
                  </a:lnTo>
                  <a:lnTo>
                    <a:pt x="2784" y="230"/>
                  </a:lnTo>
                  <a:lnTo>
                    <a:pt x="2763" y="63"/>
                  </a:lnTo>
                  <a:lnTo>
                    <a:pt x="270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76"/>
            <p:cNvSpPr/>
            <p:nvPr/>
          </p:nvSpPr>
          <p:spPr>
            <a:xfrm>
              <a:off x="3845999" y="3071334"/>
              <a:ext cx="89711" cy="57841"/>
            </a:xfrm>
            <a:custGeom>
              <a:avLst/>
              <a:gdLst/>
              <a:ahLst/>
              <a:cxnLst/>
              <a:rect l="l" t="t" r="r" b="b"/>
              <a:pathLst>
                <a:path w="7534" h="5086" extrusionOk="0">
                  <a:moveTo>
                    <a:pt x="4750" y="1"/>
                  </a:moveTo>
                  <a:lnTo>
                    <a:pt x="4708" y="64"/>
                  </a:lnTo>
                  <a:lnTo>
                    <a:pt x="4583" y="147"/>
                  </a:lnTo>
                  <a:lnTo>
                    <a:pt x="4499" y="84"/>
                  </a:lnTo>
                  <a:lnTo>
                    <a:pt x="4374" y="84"/>
                  </a:lnTo>
                  <a:lnTo>
                    <a:pt x="4269" y="168"/>
                  </a:lnTo>
                  <a:lnTo>
                    <a:pt x="4123" y="252"/>
                  </a:lnTo>
                  <a:lnTo>
                    <a:pt x="4081" y="315"/>
                  </a:lnTo>
                  <a:lnTo>
                    <a:pt x="4123" y="398"/>
                  </a:lnTo>
                  <a:lnTo>
                    <a:pt x="4039" y="419"/>
                  </a:lnTo>
                  <a:lnTo>
                    <a:pt x="3934" y="587"/>
                  </a:lnTo>
                  <a:lnTo>
                    <a:pt x="3872" y="587"/>
                  </a:lnTo>
                  <a:lnTo>
                    <a:pt x="3830" y="566"/>
                  </a:lnTo>
                  <a:lnTo>
                    <a:pt x="3746" y="670"/>
                  </a:lnTo>
                  <a:lnTo>
                    <a:pt x="3746" y="733"/>
                  </a:lnTo>
                  <a:lnTo>
                    <a:pt x="3662" y="796"/>
                  </a:lnTo>
                  <a:lnTo>
                    <a:pt x="3641" y="900"/>
                  </a:lnTo>
                  <a:lnTo>
                    <a:pt x="3662" y="984"/>
                  </a:lnTo>
                  <a:lnTo>
                    <a:pt x="3641" y="1089"/>
                  </a:lnTo>
                  <a:lnTo>
                    <a:pt x="3537" y="1131"/>
                  </a:lnTo>
                  <a:lnTo>
                    <a:pt x="3432" y="1214"/>
                  </a:lnTo>
                  <a:lnTo>
                    <a:pt x="3202" y="1235"/>
                  </a:lnTo>
                  <a:lnTo>
                    <a:pt x="3035" y="1256"/>
                  </a:lnTo>
                  <a:lnTo>
                    <a:pt x="2909" y="1235"/>
                  </a:lnTo>
                  <a:lnTo>
                    <a:pt x="2804" y="1193"/>
                  </a:lnTo>
                  <a:lnTo>
                    <a:pt x="2679" y="1214"/>
                  </a:lnTo>
                  <a:lnTo>
                    <a:pt x="2595" y="1193"/>
                  </a:lnTo>
                  <a:lnTo>
                    <a:pt x="2511" y="1235"/>
                  </a:lnTo>
                  <a:lnTo>
                    <a:pt x="2491" y="1340"/>
                  </a:lnTo>
                  <a:lnTo>
                    <a:pt x="2595" y="1445"/>
                  </a:lnTo>
                  <a:lnTo>
                    <a:pt x="2658" y="1445"/>
                  </a:lnTo>
                  <a:lnTo>
                    <a:pt x="2679" y="1528"/>
                  </a:lnTo>
                  <a:lnTo>
                    <a:pt x="2511" y="1633"/>
                  </a:lnTo>
                  <a:lnTo>
                    <a:pt x="2449" y="1737"/>
                  </a:lnTo>
                  <a:lnTo>
                    <a:pt x="2281" y="1737"/>
                  </a:lnTo>
                  <a:lnTo>
                    <a:pt x="1947" y="1821"/>
                  </a:lnTo>
                  <a:lnTo>
                    <a:pt x="1821" y="1926"/>
                  </a:lnTo>
                  <a:lnTo>
                    <a:pt x="1633" y="1968"/>
                  </a:lnTo>
                  <a:lnTo>
                    <a:pt x="1507" y="2072"/>
                  </a:lnTo>
                  <a:lnTo>
                    <a:pt x="1403" y="2093"/>
                  </a:lnTo>
                  <a:lnTo>
                    <a:pt x="1340" y="2051"/>
                  </a:lnTo>
                  <a:lnTo>
                    <a:pt x="1298" y="1926"/>
                  </a:lnTo>
                  <a:lnTo>
                    <a:pt x="1235" y="1863"/>
                  </a:lnTo>
                  <a:lnTo>
                    <a:pt x="1151" y="1926"/>
                  </a:lnTo>
                  <a:lnTo>
                    <a:pt x="1151" y="2051"/>
                  </a:lnTo>
                  <a:lnTo>
                    <a:pt x="1110" y="2177"/>
                  </a:lnTo>
                  <a:lnTo>
                    <a:pt x="942" y="2177"/>
                  </a:lnTo>
                  <a:lnTo>
                    <a:pt x="838" y="2198"/>
                  </a:lnTo>
                  <a:lnTo>
                    <a:pt x="733" y="2198"/>
                  </a:lnTo>
                  <a:lnTo>
                    <a:pt x="712" y="2072"/>
                  </a:lnTo>
                  <a:lnTo>
                    <a:pt x="670" y="2030"/>
                  </a:lnTo>
                  <a:lnTo>
                    <a:pt x="670" y="2051"/>
                  </a:lnTo>
                  <a:lnTo>
                    <a:pt x="566" y="2198"/>
                  </a:lnTo>
                  <a:lnTo>
                    <a:pt x="461" y="2240"/>
                  </a:lnTo>
                  <a:lnTo>
                    <a:pt x="398" y="2365"/>
                  </a:lnTo>
                  <a:lnTo>
                    <a:pt x="294" y="2553"/>
                  </a:lnTo>
                  <a:lnTo>
                    <a:pt x="252" y="2679"/>
                  </a:lnTo>
                  <a:lnTo>
                    <a:pt x="147" y="2867"/>
                  </a:lnTo>
                  <a:lnTo>
                    <a:pt x="63" y="2867"/>
                  </a:lnTo>
                  <a:lnTo>
                    <a:pt x="1" y="2930"/>
                  </a:lnTo>
                  <a:lnTo>
                    <a:pt x="42" y="3077"/>
                  </a:lnTo>
                  <a:lnTo>
                    <a:pt x="84" y="3223"/>
                  </a:lnTo>
                  <a:lnTo>
                    <a:pt x="63" y="3349"/>
                  </a:lnTo>
                  <a:lnTo>
                    <a:pt x="84" y="3516"/>
                  </a:lnTo>
                  <a:lnTo>
                    <a:pt x="105" y="3641"/>
                  </a:lnTo>
                  <a:lnTo>
                    <a:pt x="105" y="3872"/>
                  </a:lnTo>
                  <a:lnTo>
                    <a:pt x="168" y="3934"/>
                  </a:lnTo>
                  <a:lnTo>
                    <a:pt x="314" y="4018"/>
                  </a:lnTo>
                  <a:lnTo>
                    <a:pt x="419" y="4123"/>
                  </a:lnTo>
                  <a:lnTo>
                    <a:pt x="461" y="4248"/>
                  </a:lnTo>
                  <a:lnTo>
                    <a:pt x="607" y="4458"/>
                  </a:lnTo>
                  <a:lnTo>
                    <a:pt x="691" y="4604"/>
                  </a:lnTo>
                  <a:lnTo>
                    <a:pt x="775" y="4688"/>
                  </a:lnTo>
                  <a:lnTo>
                    <a:pt x="942" y="4813"/>
                  </a:lnTo>
                  <a:lnTo>
                    <a:pt x="942" y="4960"/>
                  </a:lnTo>
                  <a:lnTo>
                    <a:pt x="942" y="5022"/>
                  </a:lnTo>
                  <a:lnTo>
                    <a:pt x="984" y="5085"/>
                  </a:lnTo>
                  <a:lnTo>
                    <a:pt x="1005" y="5085"/>
                  </a:lnTo>
                  <a:lnTo>
                    <a:pt x="1256" y="4667"/>
                  </a:lnTo>
                  <a:lnTo>
                    <a:pt x="1403" y="4499"/>
                  </a:lnTo>
                  <a:lnTo>
                    <a:pt x="1507" y="4478"/>
                  </a:lnTo>
                  <a:lnTo>
                    <a:pt x="1549" y="4437"/>
                  </a:lnTo>
                  <a:lnTo>
                    <a:pt x="1779" y="4332"/>
                  </a:lnTo>
                  <a:lnTo>
                    <a:pt x="1884" y="4353"/>
                  </a:lnTo>
                  <a:lnTo>
                    <a:pt x="1947" y="4290"/>
                  </a:lnTo>
                  <a:lnTo>
                    <a:pt x="2135" y="4290"/>
                  </a:lnTo>
                  <a:lnTo>
                    <a:pt x="2156" y="4353"/>
                  </a:lnTo>
                  <a:lnTo>
                    <a:pt x="2260" y="4395"/>
                  </a:lnTo>
                  <a:lnTo>
                    <a:pt x="2302" y="4374"/>
                  </a:lnTo>
                  <a:lnTo>
                    <a:pt x="2386" y="4353"/>
                  </a:lnTo>
                  <a:lnTo>
                    <a:pt x="2386" y="4269"/>
                  </a:lnTo>
                  <a:lnTo>
                    <a:pt x="2407" y="4185"/>
                  </a:lnTo>
                  <a:lnTo>
                    <a:pt x="2470" y="4144"/>
                  </a:lnTo>
                  <a:lnTo>
                    <a:pt x="2365" y="4018"/>
                  </a:lnTo>
                  <a:lnTo>
                    <a:pt x="2365" y="3955"/>
                  </a:lnTo>
                  <a:lnTo>
                    <a:pt x="2449" y="3955"/>
                  </a:lnTo>
                  <a:lnTo>
                    <a:pt x="2491" y="3913"/>
                  </a:lnTo>
                  <a:lnTo>
                    <a:pt x="2491" y="3851"/>
                  </a:lnTo>
                  <a:lnTo>
                    <a:pt x="2553" y="3767"/>
                  </a:lnTo>
                  <a:lnTo>
                    <a:pt x="2553" y="3704"/>
                  </a:lnTo>
                  <a:lnTo>
                    <a:pt x="2595" y="3662"/>
                  </a:lnTo>
                  <a:lnTo>
                    <a:pt x="2679" y="3662"/>
                  </a:lnTo>
                  <a:lnTo>
                    <a:pt x="2763" y="3558"/>
                  </a:lnTo>
                  <a:lnTo>
                    <a:pt x="2867" y="3600"/>
                  </a:lnTo>
                  <a:lnTo>
                    <a:pt x="2867" y="3537"/>
                  </a:lnTo>
                  <a:lnTo>
                    <a:pt x="2930" y="3537"/>
                  </a:lnTo>
                  <a:lnTo>
                    <a:pt x="3014" y="3600"/>
                  </a:lnTo>
                  <a:lnTo>
                    <a:pt x="3076" y="3621"/>
                  </a:lnTo>
                  <a:lnTo>
                    <a:pt x="3244" y="3746"/>
                  </a:lnTo>
                  <a:lnTo>
                    <a:pt x="3327" y="3767"/>
                  </a:lnTo>
                  <a:lnTo>
                    <a:pt x="3495" y="3913"/>
                  </a:lnTo>
                  <a:lnTo>
                    <a:pt x="3516" y="3955"/>
                  </a:lnTo>
                  <a:lnTo>
                    <a:pt x="3641" y="3934"/>
                  </a:lnTo>
                  <a:lnTo>
                    <a:pt x="3767" y="4018"/>
                  </a:lnTo>
                  <a:lnTo>
                    <a:pt x="3913" y="4018"/>
                  </a:lnTo>
                  <a:lnTo>
                    <a:pt x="3976" y="4039"/>
                  </a:lnTo>
                  <a:lnTo>
                    <a:pt x="4060" y="3976"/>
                  </a:lnTo>
                  <a:lnTo>
                    <a:pt x="4144" y="3976"/>
                  </a:lnTo>
                  <a:lnTo>
                    <a:pt x="4248" y="4039"/>
                  </a:lnTo>
                  <a:lnTo>
                    <a:pt x="4374" y="4060"/>
                  </a:lnTo>
                  <a:lnTo>
                    <a:pt x="4436" y="4081"/>
                  </a:lnTo>
                  <a:lnTo>
                    <a:pt x="4562" y="4060"/>
                  </a:lnTo>
                  <a:lnTo>
                    <a:pt x="4583" y="4018"/>
                  </a:lnTo>
                  <a:lnTo>
                    <a:pt x="4541" y="3955"/>
                  </a:lnTo>
                  <a:lnTo>
                    <a:pt x="4499" y="3913"/>
                  </a:lnTo>
                  <a:lnTo>
                    <a:pt x="4604" y="3809"/>
                  </a:lnTo>
                  <a:lnTo>
                    <a:pt x="4688" y="3704"/>
                  </a:lnTo>
                  <a:lnTo>
                    <a:pt x="4792" y="3704"/>
                  </a:lnTo>
                  <a:lnTo>
                    <a:pt x="4897" y="3725"/>
                  </a:lnTo>
                  <a:lnTo>
                    <a:pt x="4980" y="3809"/>
                  </a:lnTo>
                  <a:lnTo>
                    <a:pt x="5064" y="3767"/>
                  </a:lnTo>
                  <a:lnTo>
                    <a:pt x="5294" y="3746"/>
                  </a:lnTo>
                  <a:lnTo>
                    <a:pt x="5336" y="3704"/>
                  </a:lnTo>
                  <a:lnTo>
                    <a:pt x="5420" y="3641"/>
                  </a:lnTo>
                  <a:lnTo>
                    <a:pt x="5650" y="3537"/>
                  </a:lnTo>
                  <a:lnTo>
                    <a:pt x="5734" y="3558"/>
                  </a:lnTo>
                  <a:lnTo>
                    <a:pt x="5755" y="3600"/>
                  </a:lnTo>
                  <a:lnTo>
                    <a:pt x="5796" y="3600"/>
                  </a:lnTo>
                  <a:lnTo>
                    <a:pt x="5817" y="3662"/>
                  </a:lnTo>
                  <a:lnTo>
                    <a:pt x="5859" y="3662"/>
                  </a:lnTo>
                  <a:lnTo>
                    <a:pt x="5943" y="3621"/>
                  </a:lnTo>
                  <a:lnTo>
                    <a:pt x="6068" y="3621"/>
                  </a:lnTo>
                  <a:lnTo>
                    <a:pt x="6152" y="3600"/>
                  </a:lnTo>
                  <a:lnTo>
                    <a:pt x="6236" y="3600"/>
                  </a:lnTo>
                  <a:lnTo>
                    <a:pt x="6320" y="3495"/>
                  </a:lnTo>
                  <a:lnTo>
                    <a:pt x="6278" y="3453"/>
                  </a:lnTo>
                  <a:lnTo>
                    <a:pt x="6278" y="3411"/>
                  </a:lnTo>
                  <a:lnTo>
                    <a:pt x="6361" y="3411"/>
                  </a:lnTo>
                  <a:lnTo>
                    <a:pt x="6445" y="3453"/>
                  </a:lnTo>
                  <a:lnTo>
                    <a:pt x="6633" y="3453"/>
                  </a:lnTo>
                  <a:lnTo>
                    <a:pt x="6675" y="3495"/>
                  </a:lnTo>
                  <a:lnTo>
                    <a:pt x="6759" y="3516"/>
                  </a:lnTo>
                  <a:lnTo>
                    <a:pt x="6843" y="3558"/>
                  </a:lnTo>
                  <a:lnTo>
                    <a:pt x="7073" y="3558"/>
                  </a:lnTo>
                  <a:lnTo>
                    <a:pt x="7094" y="3600"/>
                  </a:lnTo>
                  <a:lnTo>
                    <a:pt x="7282" y="3516"/>
                  </a:lnTo>
                  <a:lnTo>
                    <a:pt x="7408" y="3516"/>
                  </a:lnTo>
                  <a:lnTo>
                    <a:pt x="7512" y="3558"/>
                  </a:lnTo>
                  <a:lnTo>
                    <a:pt x="7533" y="3600"/>
                  </a:lnTo>
                  <a:lnTo>
                    <a:pt x="7533" y="3558"/>
                  </a:lnTo>
                  <a:lnTo>
                    <a:pt x="7491" y="3495"/>
                  </a:lnTo>
                  <a:lnTo>
                    <a:pt x="7387" y="3432"/>
                  </a:lnTo>
                  <a:lnTo>
                    <a:pt x="7303" y="3390"/>
                  </a:lnTo>
                  <a:lnTo>
                    <a:pt x="7303" y="3202"/>
                  </a:lnTo>
                  <a:lnTo>
                    <a:pt x="7303" y="3139"/>
                  </a:lnTo>
                  <a:lnTo>
                    <a:pt x="7219" y="3077"/>
                  </a:lnTo>
                  <a:lnTo>
                    <a:pt x="7010" y="3035"/>
                  </a:lnTo>
                  <a:lnTo>
                    <a:pt x="6968" y="2972"/>
                  </a:lnTo>
                  <a:lnTo>
                    <a:pt x="6989" y="2867"/>
                  </a:lnTo>
                  <a:lnTo>
                    <a:pt x="6947" y="2805"/>
                  </a:lnTo>
                  <a:lnTo>
                    <a:pt x="6843" y="2784"/>
                  </a:lnTo>
                  <a:lnTo>
                    <a:pt x="6780" y="2721"/>
                  </a:lnTo>
                  <a:lnTo>
                    <a:pt x="6759" y="2553"/>
                  </a:lnTo>
                  <a:lnTo>
                    <a:pt x="6738" y="2491"/>
                  </a:lnTo>
                  <a:lnTo>
                    <a:pt x="6550" y="2365"/>
                  </a:lnTo>
                  <a:lnTo>
                    <a:pt x="6487" y="2386"/>
                  </a:lnTo>
                  <a:lnTo>
                    <a:pt x="6382" y="2344"/>
                  </a:lnTo>
                  <a:lnTo>
                    <a:pt x="6361" y="2365"/>
                  </a:lnTo>
                  <a:lnTo>
                    <a:pt x="6257" y="2344"/>
                  </a:lnTo>
                  <a:lnTo>
                    <a:pt x="6131" y="2240"/>
                  </a:lnTo>
                  <a:lnTo>
                    <a:pt x="6173" y="2177"/>
                  </a:lnTo>
                  <a:lnTo>
                    <a:pt x="6215" y="2135"/>
                  </a:lnTo>
                  <a:lnTo>
                    <a:pt x="6278" y="2072"/>
                  </a:lnTo>
                  <a:lnTo>
                    <a:pt x="6320" y="1989"/>
                  </a:lnTo>
                  <a:lnTo>
                    <a:pt x="6257" y="1926"/>
                  </a:lnTo>
                  <a:lnTo>
                    <a:pt x="6152" y="1926"/>
                  </a:lnTo>
                  <a:lnTo>
                    <a:pt x="6048" y="1863"/>
                  </a:lnTo>
                  <a:lnTo>
                    <a:pt x="6006" y="1779"/>
                  </a:lnTo>
                  <a:lnTo>
                    <a:pt x="5922" y="1737"/>
                  </a:lnTo>
                  <a:lnTo>
                    <a:pt x="5817" y="1737"/>
                  </a:lnTo>
                  <a:lnTo>
                    <a:pt x="5692" y="1654"/>
                  </a:lnTo>
                  <a:lnTo>
                    <a:pt x="5608" y="1612"/>
                  </a:lnTo>
                  <a:lnTo>
                    <a:pt x="5587" y="1465"/>
                  </a:lnTo>
                  <a:lnTo>
                    <a:pt x="5629" y="1403"/>
                  </a:lnTo>
                  <a:lnTo>
                    <a:pt x="5545" y="1361"/>
                  </a:lnTo>
                  <a:lnTo>
                    <a:pt x="5399" y="1361"/>
                  </a:lnTo>
                  <a:lnTo>
                    <a:pt x="5336" y="1424"/>
                  </a:lnTo>
                  <a:lnTo>
                    <a:pt x="5211" y="1424"/>
                  </a:lnTo>
                  <a:lnTo>
                    <a:pt x="5106" y="1340"/>
                  </a:lnTo>
                  <a:lnTo>
                    <a:pt x="5106" y="1152"/>
                  </a:lnTo>
                  <a:lnTo>
                    <a:pt x="5169" y="1047"/>
                  </a:lnTo>
                  <a:lnTo>
                    <a:pt x="5190" y="1005"/>
                  </a:lnTo>
                  <a:lnTo>
                    <a:pt x="5211" y="880"/>
                  </a:lnTo>
                  <a:lnTo>
                    <a:pt x="5190" y="796"/>
                  </a:lnTo>
                  <a:lnTo>
                    <a:pt x="5085" y="566"/>
                  </a:lnTo>
                  <a:lnTo>
                    <a:pt x="4918" y="377"/>
                  </a:lnTo>
                  <a:lnTo>
                    <a:pt x="4897" y="294"/>
                  </a:lnTo>
                  <a:lnTo>
                    <a:pt x="4771" y="189"/>
                  </a:lnTo>
                  <a:lnTo>
                    <a:pt x="4813" y="168"/>
                  </a:lnTo>
                  <a:lnTo>
                    <a:pt x="4813" y="84"/>
                  </a:lnTo>
                  <a:lnTo>
                    <a:pt x="47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76"/>
            <p:cNvSpPr/>
            <p:nvPr/>
          </p:nvSpPr>
          <p:spPr>
            <a:xfrm>
              <a:off x="3809372" y="2919523"/>
              <a:ext cx="106405" cy="94483"/>
            </a:xfrm>
            <a:custGeom>
              <a:avLst/>
              <a:gdLst/>
              <a:ahLst/>
              <a:cxnLst/>
              <a:rect l="l" t="t" r="r" b="b"/>
              <a:pathLst>
                <a:path w="8936" h="8308" extrusionOk="0">
                  <a:moveTo>
                    <a:pt x="1068" y="1"/>
                  </a:moveTo>
                  <a:lnTo>
                    <a:pt x="1047" y="42"/>
                  </a:lnTo>
                  <a:lnTo>
                    <a:pt x="1089" y="252"/>
                  </a:lnTo>
                  <a:lnTo>
                    <a:pt x="1152" y="314"/>
                  </a:lnTo>
                  <a:lnTo>
                    <a:pt x="1026" y="482"/>
                  </a:lnTo>
                  <a:lnTo>
                    <a:pt x="670" y="691"/>
                  </a:lnTo>
                  <a:lnTo>
                    <a:pt x="670" y="775"/>
                  </a:lnTo>
                  <a:lnTo>
                    <a:pt x="566" y="900"/>
                  </a:lnTo>
                  <a:lnTo>
                    <a:pt x="440" y="900"/>
                  </a:lnTo>
                  <a:lnTo>
                    <a:pt x="357" y="963"/>
                  </a:lnTo>
                  <a:lnTo>
                    <a:pt x="357" y="1047"/>
                  </a:lnTo>
                  <a:lnTo>
                    <a:pt x="336" y="1109"/>
                  </a:lnTo>
                  <a:lnTo>
                    <a:pt x="398" y="1298"/>
                  </a:lnTo>
                  <a:lnTo>
                    <a:pt x="398" y="1423"/>
                  </a:lnTo>
                  <a:lnTo>
                    <a:pt x="357" y="1465"/>
                  </a:lnTo>
                  <a:lnTo>
                    <a:pt x="357" y="1507"/>
                  </a:lnTo>
                  <a:lnTo>
                    <a:pt x="336" y="1570"/>
                  </a:lnTo>
                  <a:lnTo>
                    <a:pt x="294" y="1674"/>
                  </a:lnTo>
                  <a:lnTo>
                    <a:pt x="189" y="1716"/>
                  </a:lnTo>
                  <a:lnTo>
                    <a:pt x="147" y="1737"/>
                  </a:lnTo>
                  <a:lnTo>
                    <a:pt x="85" y="1737"/>
                  </a:lnTo>
                  <a:lnTo>
                    <a:pt x="22" y="1800"/>
                  </a:lnTo>
                  <a:lnTo>
                    <a:pt x="22" y="2009"/>
                  </a:lnTo>
                  <a:lnTo>
                    <a:pt x="85" y="2030"/>
                  </a:lnTo>
                  <a:lnTo>
                    <a:pt x="147" y="2156"/>
                  </a:lnTo>
                  <a:lnTo>
                    <a:pt x="147" y="2553"/>
                  </a:lnTo>
                  <a:lnTo>
                    <a:pt x="189" y="2762"/>
                  </a:lnTo>
                  <a:lnTo>
                    <a:pt x="189" y="2825"/>
                  </a:lnTo>
                  <a:lnTo>
                    <a:pt x="189" y="3139"/>
                  </a:lnTo>
                  <a:lnTo>
                    <a:pt x="252" y="3286"/>
                  </a:lnTo>
                  <a:lnTo>
                    <a:pt x="210" y="3599"/>
                  </a:lnTo>
                  <a:lnTo>
                    <a:pt x="189" y="3662"/>
                  </a:lnTo>
                  <a:lnTo>
                    <a:pt x="231" y="3788"/>
                  </a:lnTo>
                  <a:lnTo>
                    <a:pt x="252" y="3997"/>
                  </a:lnTo>
                  <a:lnTo>
                    <a:pt x="210" y="4081"/>
                  </a:lnTo>
                  <a:lnTo>
                    <a:pt x="85" y="4185"/>
                  </a:lnTo>
                  <a:lnTo>
                    <a:pt x="43" y="4227"/>
                  </a:lnTo>
                  <a:lnTo>
                    <a:pt x="1" y="4290"/>
                  </a:lnTo>
                  <a:lnTo>
                    <a:pt x="85" y="4353"/>
                  </a:lnTo>
                  <a:lnTo>
                    <a:pt x="210" y="4541"/>
                  </a:lnTo>
                  <a:lnTo>
                    <a:pt x="315" y="4771"/>
                  </a:lnTo>
                  <a:lnTo>
                    <a:pt x="357" y="4813"/>
                  </a:lnTo>
                  <a:lnTo>
                    <a:pt x="398" y="4938"/>
                  </a:lnTo>
                  <a:lnTo>
                    <a:pt x="357" y="5022"/>
                  </a:lnTo>
                  <a:lnTo>
                    <a:pt x="398" y="5169"/>
                  </a:lnTo>
                  <a:lnTo>
                    <a:pt x="440" y="5252"/>
                  </a:lnTo>
                  <a:lnTo>
                    <a:pt x="461" y="5357"/>
                  </a:lnTo>
                  <a:lnTo>
                    <a:pt x="545" y="5441"/>
                  </a:lnTo>
                  <a:lnTo>
                    <a:pt x="984" y="5441"/>
                  </a:lnTo>
                  <a:lnTo>
                    <a:pt x="1089" y="5503"/>
                  </a:lnTo>
                  <a:lnTo>
                    <a:pt x="1173" y="5650"/>
                  </a:lnTo>
                  <a:lnTo>
                    <a:pt x="1277" y="5880"/>
                  </a:lnTo>
                  <a:lnTo>
                    <a:pt x="1340" y="5922"/>
                  </a:lnTo>
                  <a:lnTo>
                    <a:pt x="1403" y="6006"/>
                  </a:lnTo>
                  <a:lnTo>
                    <a:pt x="1486" y="6089"/>
                  </a:lnTo>
                  <a:lnTo>
                    <a:pt x="2491" y="6319"/>
                  </a:lnTo>
                  <a:lnTo>
                    <a:pt x="2595" y="6424"/>
                  </a:lnTo>
                  <a:lnTo>
                    <a:pt x="3118" y="6215"/>
                  </a:lnTo>
                  <a:lnTo>
                    <a:pt x="3746" y="5964"/>
                  </a:lnTo>
                  <a:lnTo>
                    <a:pt x="8391" y="8307"/>
                  </a:lnTo>
                  <a:lnTo>
                    <a:pt x="8391" y="8098"/>
                  </a:lnTo>
                  <a:lnTo>
                    <a:pt x="8935" y="8056"/>
                  </a:lnTo>
                  <a:lnTo>
                    <a:pt x="8705" y="2344"/>
                  </a:lnTo>
                  <a:lnTo>
                    <a:pt x="8621" y="2051"/>
                  </a:lnTo>
                  <a:lnTo>
                    <a:pt x="8580" y="1905"/>
                  </a:lnTo>
                  <a:lnTo>
                    <a:pt x="8621" y="1716"/>
                  </a:lnTo>
                  <a:lnTo>
                    <a:pt x="8705" y="1507"/>
                  </a:lnTo>
                  <a:lnTo>
                    <a:pt x="8705" y="1381"/>
                  </a:lnTo>
                  <a:lnTo>
                    <a:pt x="8663" y="1214"/>
                  </a:lnTo>
                  <a:lnTo>
                    <a:pt x="8705" y="984"/>
                  </a:lnTo>
                  <a:lnTo>
                    <a:pt x="8726" y="879"/>
                  </a:lnTo>
                  <a:lnTo>
                    <a:pt x="8684" y="733"/>
                  </a:lnTo>
                  <a:lnTo>
                    <a:pt x="8600" y="649"/>
                  </a:lnTo>
                  <a:lnTo>
                    <a:pt x="8496" y="628"/>
                  </a:lnTo>
                  <a:lnTo>
                    <a:pt x="8391" y="649"/>
                  </a:lnTo>
                  <a:lnTo>
                    <a:pt x="7994" y="586"/>
                  </a:lnTo>
                  <a:lnTo>
                    <a:pt x="7931" y="524"/>
                  </a:lnTo>
                  <a:lnTo>
                    <a:pt x="7764" y="524"/>
                  </a:lnTo>
                  <a:lnTo>
                    <a:pt x="7575" y="461"/>
                  </a:lnTo>
                  <a:lnTo>
                    <a:pt x="7533" y="377"/>
                  </a:lnTo>
                  <a:lnTo>
                    <a:pt x="7575" y="356"/>
                  </a:lnTo>
                  <a:lnTo>
                    <a:pt x="7554" y="314"/>
                  </a:lnTo>
                  <a:lnTo>
                    <a:pt x="7324" y="168"/>
                  </a:lnTo>
                  <a:lnTo>
                    <a:pt x="7199" y="168"/>
                  </a:lnTo>
                  <a:lnTo>
                    <a:pt x="7010" y="126"/>
                  </a:lnTo>
                  <a:lnTo>
                    <a:pt x="6948" y="105"/>
                  </a:lnTo>
                  <a:lnTo>
                    <a:pt x="6885" y="147"/>
                  </a:lnTo>
                  <a:lnTo>
                    <a:pt x="6780" y="63"/>
                  </a:lnTo>
                  <a:lnTo>
                    <a:pt x="6717" y="63"/>
                  </a:lnTo>
                  <a:lnTo>
                    <a:pt x="6529" y="168"/>
                  </a:lnTo>
                  <a:lnTo>
                    <a:pt x="6257" y="210"/>
                  </a:lnTo>
                  <a:lnTo>
                    <a:pt x="6006" y="314"/>
                  </a:lnTo>
                  <a:lnTo>
                    <a:pt x="5880" y="440"/>
                  </a:lnTo>
                  <a:lnTo>
                    <a:pt x="5839" y="586"/>
                  </a:lnTo>
                  <a:lnTo>
                    <a:pt x="5776" y="670"/>
                  </a:lnTo>
                  <a:lnTo>
                    <a:pt x="5755" y="963"/>
                  </a:lnTo>
                  <a:lnTo>
                    <a:pt x="5859" y="1109"/>
                  </a:lnTo>
                  <a:lnTo>
                    <a:pt x="5943" y="1361"/>
                  </a:lnTo>
                  <a:lnTo>
                    <a:pt x="5880" y="1486"/>
                  </a:lnTo>
                  <a:lnTo>
                    <a:pt x="5734" y="1633"/>
                  </a:lnTo>
                  <a:lnTo>
                    <a:pt x="5692" y="1695"/>
                  </a:lnTo>
                  <a:lnTo>
                    <a:pt x="5525" y="1842"/>
                  </a:lnTo>
                  <a:lnTo>
                    <a:pt x="5378" y="1905"/>
                  </a:lnTo>
                  <a:lnTo>
                    <a:pt x="5148" y="1800"/>
                  </a:lnTo>
                  <a:lnTo>
                    <a:pt x="4918" y="1612"/>
                  </a:lnTo>
                  <a:lnTo>
                    <a:pt x="4730" y="1486"/>
                  </a:lnTo>
                  <a:lnTo>
                    <a:pt x="4479" y="1319"/>
                  </a:lnTo>
                  <a:lnTo>
                    <a:pt x="4060" y="1172"/>
                  </a:lnTo>
                  <a:lnTo>
                    <a:pt x="3872" y="1151"/>
                  </a:lnTo>
                  <a:lnTo>
                    <a:pt x="3788" y="1172"/>
                  </a:lnTo>
                  <a:lnTo>
                    <a:pt x="3579" y="1172"/>
                  </a:lnTo>
                  <a:lnTo>
                    <a:pt x="3390" y="1068"/>
                  </a:lnTo>
                  <a:lnTo>
                    <a:pt x="3223" y="733"/>
                  </a:lnTo>
                  <a:lnTo>
                    <a:pt x="3223" y="545"/>
                  </a:lnTo>
                  <a:lnTo>
                    <a:pt x="3056" y="356"/>
                  </a:lnTo>
                  <a:lnTo>
                    <a:pt x="2700" y="314"/>
                  </a:lnTo>
                  <a:lnTo>
                    <a:pt x="2512" y="168"/>
                  </a:lnTo>
                  <a:lnTo>
                    <a:pt x="2198" y="168"/>
                  </a:lnTo>
                  <a:lnTo>
                    <a:pt x="2010" y="105"/>
                  </a:lnTo>
                  <a:lnTo>
                    <a:pt x="1591" y="168"/>
                  </a:lnTo>
                  <a:lnTo>
                    <a:pt x="1298" y="126"/>
                  </a:lnTo>
                  <a:lnTo>
                    <a:pt x="1194" y="21"/>
                  </a:lnTo>
                  <a:lnTo>
                    <a:pt x="10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76"/>
            <p:cNvSpPr/>
            <p:nvPr/>
          </p:nvSpPr>
          <p:spPr>
            <a:xfrm>
              <a:off x="3795917" y="2888589"/>
              <a:ext cx="27173" cy="50699"/>
            </a:xfrm>
            <a:custGeom>
              <a:avLst/>
              <a:gdLst/>
              <a:ahLst/>
              <a:cxnLst/>
              <a:rect l="l" t="t" r="r" b="b"/>
              <a:pathLst>
                <a:path w="2282" h="4458" extrusionOk="0">
                  <a:moveTo>
                    <a:pt x="1235" y="0"/>
                  </a:moveTo>
                  <a:lnTo>
                    <a:pt x="1110" y="21"/>
                  </a:lnTo>
                  <a:lnTo>
                    <a:pt x="1110" y="105"/>
                  </a:lnTo>
                  <a:lnTo>
                    <a:pt x="1026" y="21"/>
                  </a:lnTo>
                  <a:lnTo>
                    <a:pt x="859" y="42"/>
                  </a:lnTo>
                  <a:lnTo>
                    <a:pt x="650" y="147"/>
                  </a:lnTo>
                  <a:lnTo>
                    <a:pt x="524" y="272"/>
                  </a:lnTo>
                  <a:lnTo>
                    <a:pt x="503" y="356"/>
                  </a:lnTo>
                  <a:lnTo>
                    <a:pt x="524" y="440"/>
                  </a:lnTo>
                  <a:lnTo>
                    <a:pt x="503" y="586"/>
                  </a:lnTo>
                  <a:lnTo>
                    <a:pt x="503" y="775"/>
                  </a:lnTo>
                  <a:lnTo>
                    <a:pt x="399" y="1047"/>
                  </a:lnTo>
                  <a:lnTo>
                    <a:pt x="440" y="1193"/>
                  </a:lnTo>
                  <a:lnTo>
                    <a:pt x="503" y="1298"/>
                  </a:lnTo>
                  <a:lnTo>
                    <a:pt x="524" y="1319"/>
                  </a:lnTo>
                  <a:lnTo>
                    <a:pt x="482" y="1381"/>
                  </a:lnTo>
                  <a:lnTo>
                    <a:pt x="419" y="1465"/>
                  </a:lnTo>
                  <a:lnTo>
                    <a:pt x="503" y="1528"/>
                  </a:lnTo>
                  <a:lnTo>
                    <a:pt x="440" y="1591"/>
                  </a:lnTo>
                  <a:lnTo>
                    <a:pt x="419" y="1800"/>
                  </a:lnTo>
                  <a:lnTo>
                    <a:pt x="336" y="1842"/>
                  </a:lnTo>
                  <a:lnTo>
                    <a:pt x="294" y="1925"/>
                  </a:lnTo>
                  <a:lnTo>
                    <a:pt x="210" y="1946"/>
                  </a:lnTo>
                  <a:lnTo>
                    <a:pt x="85" y="2114"/>
                  </a:lnTo>
                  <a:lnTo>
                    <a:pt x="1" y="2365"/>
                  </a:lnTo>
                  <a:lnTo>
                    <a:pt x="64" y="2407"/>
                  </a:lnTo>
                  <a:lnTo>
                    <a:pt x="106" y="2553"/>
                  </a:lnTo>
                  <a:lnTo>
                    <a:pt x="85" y="2616"/>
                  </a:lnTo>
                  <a:lnTo>
                    <a:pt x="168" y="2741"/>
                  </a:lnTo>
                  <a:lnTo>
                    <a:pt x="210" y="2741"/>
                  </a:lnTo>
                  <a:lnTo>
                    <a:pt x="399" y="2888"/>
                  </a:lnTo>
                  <a:lnTo>
                    <a:pt x="419" y="3034"/>
                  </a:lnTo>
                  <a:lnTo>
                    <a:pt x="545" y="3076"/>
                  </a:lnTo>
                  <a:lnTo>
                    <a:pt x="608" y="3139"/>
                  </a:lnTo>
                  <a:lnTo>
                    <a:pt x="712" y="3160"/>
                  </a:lnTo>
                  <a:lnTo>
                    <a:pt x="838" y="3306"/>
                  </a:lnTo>
                  <a:lnTo>
                    <a:pt x="1215" y="4457"/>
                  </a:lnTo>
                  <a:lnTo>
                    <a:pt x="1277" y="4457"/>
                  </a:lnTo>
                  <a:lnTo>
                    <a:pt x="1319" y="4436"/>
                  </a:lnTo>
                  <a:lnTo>
                    <a:pt x="1424" y="4394"/>
                  </a:lnTo>
                  <a:lnTo>
                    <a:pt x="1466" y="4290"/>
                  </a:lnTo>
                  <a:lnTo>
                    <a:pt x="1487" y="4227"/>
                  </a:lnTo>
                  <a:lnTo>
                    <a:pt x="1487" y="4185"/>
                  </a:lnTo>
                  <a:lnTo>
                    <a:pt x="1528" y="4143"/>
                  </a:lnTo>
                  <a:lnTo>
                    <a:pt x="1528" y="4018"/>
                  </a:lnTo>
                  <a:lnTo>
                    <a:pt x="1466" y="3829"/>
                  </a:lnTo>
                  <a:lnTo>
                    <a:pt x="1487" y="3767"/>
                  </a:lnTo>
                  <a:lnTo>
                    <a:pt x="1487" y="3683"/>
                  </a:lnTo>
                  <a:lnTo>
                    <a:pt x="1570" y="3620"/>
                  </a:lnTo>
                  <a:lnTo>
                    <a:pt x="1696" y="3620"/>
                  </a:lnTo>
                  <a:lnTo>
                    <a:pt x="1800" y="3495"/>
                  </a:lnTo>
                  <a:lnTo>
                    <a:pt x="1800" y="3411"/>
                  </a:lnTo>
                  <a:lnTo>
                    <a:pt x="2156" y="3202"/>
                  </a:lnTo>
                  <a:lnTo>
                    <a:pt x="2282" y="3034"/>
                  </a:lnTo>
                  <a:lnTo>
                    <a:pt x="2219" y="2972"/>
                  </a:lnTo>
                  <a:lnTo>
                    <a:pt x="2177" y="2762"/>
                  </a:lnTo>
                  <a:lnTo>
                    <a:pt x="2198" y="2721"/>
                  </a:lnTo>
                  <a:lnTo>
                    <a:pt x="2156" y="2679"/>
                  </a:lnTo>
                  <a:lnTo>
                    <a:pt x="1968" y="2574"/>
                  </a:lnTo>
                  <a:lnTo>
                    <a:pt x="1947" y="2532"/>
                  </a:lnTo>
                  <a:lnTo>
                    <a:pt x="1947" y="2448"/>
                  </a:lnTo>
                  <a:lnTo>
                    <a:pt x="1863" y="2407"/>
                  </a:lnTo>
                  <a:lnTo>
                    <a:pt x="1842" y="2428"/>
                  </a:lnTo>
                  <a:lnTo>
                    <a:pt x="1842" y="2469"/>
                  </a:lnTo>
                  <a:lnTo>
                    <a:pt x="1779" y="2511"/>
                  </a:lnTo>
                  <a:lnTo>
                    <a:pt x="1696" y="2469"/>
                  </a:lnTo>
                  <a:lnTo>
                    <a:pt x="1675" y="2365"/>
                  </a:lnTo>
                  <a:lnTo>
                    <a:pt x="1591" y="2407"/>
                  </a:lnTo>
                  <a:lnTo>
                    <a:pt x="1424" y="2260"/>
                  </a:lnTo>
                  <a:lnTo>
                    <a:pt x="1340" y="2114"/>
                  </a:lnTo>
                  <a:lnTo>
                    <a:pt x="1382" y="1925"/>
                  </a:lnTo>
                  <a:lnTo>
                    <a:pt x="1675" y="1737"/>
                  </a:lnTo>
                  <a:lnTo>
                    <a:pt x="1842" y="1570"/>
                  </a:lnTo>
                  <a:lnTo>
                    <a:pt x="1884" y="1507"/>
                  </a:lnTo>
                  <a:lnTo>
                    <a:pt x="1842" y="1465"/>
                  </a:lnTo>
                  <a:lnTo>
                    <a:pt x="1884" y="1381"/>
                  </a:lnTo>
                  <a:lnTo>
                    <a:pt x="1863" y="1298"/>
                  </a:lnTo>
                  <a:lnTo>
                    <a:pt x="1842" y="1277"/>
                  </a:lnTo>
                  <a:lnTo>
                    <a:pt x="1842" y="1088"/>
                  </a:lnTo>
                  <a:lnTo>
                    <a:pt x="1654" y="1005"/>
                  </a:lnTo>
                  <a:lnTo>
                    <a:pt x="1528" y="837"/>
                  </a:lnTo>
                  <a:lnTo>
                    <a:pt x="1549" y="670"/>
                  </a:lnTo>
                  <a:lnTo>
                    <a:pt x="1675" y="586"/>
                  </a:lnTo>
                  <a:lnTo>
                    <a:pt x="1696" y="482"/>
                  </a:lnTo>
                  <a:lnTo>
                    <a:pt x="1800" y="314"/>
                  </a:lnTo>
                  <a:lnTo>
                    <a:pt x="1800" y="210"/>
                  </a:lnTo>
                  <a:lnTo>
                    <a:pt x="1759" y="147"/>
                  </a:lnTo>
                  <a:lnTo>
                    <a:pt x="1549" y="335"/>
                  </a:lnTo>
                  <a:lnTo>
                    <a:pt x="1487" y="419"/>
                  </a:lnTo>
                  <a:lnTo>
                    <a:pt x="1424" y="377"/>
                  </a:lnTo>
                  <a:lnTo>
                    <a:pt x="1340" y="168"/>
                  </a:lnTo>
                  <a:lnTo>
                    <a:pt x="1277" y="168"/>
                  </a:lnTo>
                  <a:lnTo>
                    <a:pt x="1277" y="63"/>
                  </a:lnTo>
                  <a:lnTo>
                    <a:pt x="123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76"/>
            <p:cNvSpPr/>
            <p:nvPr/>
          </p:nvSpPr>
          <p:spPr>
            <a:xfrm>
              <a:off x="3689035" y="2890250"/>
              <a:ext cx="138044" cy="127554"/>
            </a:xfrm>
            <a:custGeom>
              <a:avLst/>
              <a:gdLst/>
              <a:ahLst/>
              <a:cxnLst/>
              <a:rect l="l" t="t" r="r" b="b"/>
              <a:pathLst>
                <a:path w="11593" h="11216" extrusionOk="0">
                  <a:moveTo>
                    <a:pt x="8307" y="1"/>
                  </a:moveTo>
                  <a:lnTo>
                    <a:pt x="8161" y="22"/>
                  </a:lnTo>
                  <a:lnTo>
                    <a:pt x="8140" y="106"/>
                  </a:lnTo>
                  <a:lnTo>
                    <a:pt x="8035" y="126"/>
                  </a:lnTo>
                  <a:lnTo>
                    <a:pt x="7994" y="210"/>
                  </a:lnTo>
                  <a:lnTo>
                    <a:pt x="7910" y="189"/>
                  </a:lnTo>
                  <a:lnTo>
                    <a:pt x="7805" y="189"/>
                  </a:lnTo>
                  <a:lnTo>
                    <a:pt x="7701" y="294"/>
                  </a:lnTo>
                  <a:lnTo>
                    <a:pt x="7575" y="294"/>
                  </a:lnTo>
                  <a:lnTo>
                    <a:pt x="7491" y="168"/>
                  </a:lnTo>
                  <a:lnTo>
                    <a:pt x="7324" y="168"/>
                  </a:lnTo>
                  <a:lnTo>
                    <a:pt x="7261" y="126"/>
                  </a:lnTo>
                  <a:lnTo>
                    <a:pt x="7115" y="168"/>
                  </a:lnTo>
                  <a:lnTo>
                    <a:pt x="6989" y="126"/>
                  </a:lnTo>
                  <a:lnTo>
                    <a:pt x="6947" y="168"/>
                  </a:lnTo>
                  <a:lnTo>
                    <a:pt x="6843" y="106"/>
                  </a:lnTo>
                  <a:lnTo>
                    <a:pt x="6759" y="126"/>
                  </a:lnTo>
                  <a:lnTo>
                    <a:pt x="6696" y="273"/>
                  </a:lnTo>
                  <a:lnTo>
                    <a:pt x="6571" y="273"/>
                  </a:lnTo>
                  <a:lnTo>
                    <a:pt x="6466" y="210"/>
                  </a:lnTo>
                  <a:lnTo>
                    <a:pt x="6320" y="336"/>
                  </a:lnTo>
                  <a:lnTo>
                    <a:pt x="6236" y="336"/>
                  </a:lnTo>
                  <a:lnTo>
                    <a:pt x="6110" y="273"/>
                  </a:lnTo>
                  <a:lnTo>
                    <a:pt x="5964" y="315"/>
                  </a:lnTo>
                  <a:lnTo>
                    <a:pt x="5629" y="315"/>
                  </a:lnTo>
                  <a:lnTo>
                    <a:pt x="5336" y="524"/>
                  </a:lnTo>
                  <a:lnTo>
                    <a:pt x="5190" y="545"/>
                  </a:lnTo>
                  <a:lnTo>
                    <a:pt x="5106" y="545"/>
                  </a:lnTo>
                  <a:lnTo>
                    <a:pt x="4981" y="629"/>
                  </a:lnTo>
                  <a:lnTo>
                    <a:pt x="4960" y="712"/>
                  </a:lnTo>
                  <a:lnTo>
                    <a:pt x="4897" y="817"/>
                  </a:lnTo>
                  <a:lnTo>
                    <a:pt x="4813" y="817"/>
                  </a:lnTo>
                  <a:lnTo>
                    <a:pt x="4792" y="796"/>
                  </a:lnTo>
                  <a:lnTo>
                    <a:pt x="4709" y="796"/>
                  </a:lnTo>
                  <a:lnTo>
                    <a:pt x="4646" y="817"/>
                  </a:lnTo>
                  <a:lnTo>
                    <a:pt x="4604" y="859"/>
                  </a:lnTo>
                  <a:lnTo>
                    <a:pt x="4457" y="901"/>
                  </a:lnTo>
                  <a:lnTo>
                    <a:pt x="4332" y="942"/>
                  </a:lnTo>
                  <a:lnTo>
                    <a:pt x="4248" y="1026"/>
                  </a:lnTo>
                  <a:lnTo>
                    <a:pt x="4227" y="1068"/>
                  </a:lnTo>
                  <a:lnTo>
                    <a:pt x="4123" y="1214"/>
                  </a:lnTo>
                  <a:lnTo>
                    <a:pt x="3934" y="1256"/>
                  </a:lnTo>
                  <a:lnTo>
                    <a:pt x="3767" y="1256"/>
                  </a:lnTo>
                  <a:lnTo>
                    <a:pt x="3830" y="1340"/>
                  </a:lnTo>
                  <a:lnTo>
                    <a:pt x="3851" y="1382"/>
                  </a:lnTo>
                  <a:lnTo>
                    <a:pt x="3913" y="1486"/>
                  </a:lnTo>
                  <a:lnTo>
                    <a:pt x="3934" y="1591"/>
                  </a:lnTo>
                  <a:lnTo>
                    <a:pt x="3955" y="1633"/>
                  </a:lnTo>
                  <a:lnTo>
                    <a:pt x="3955" y="1800"/>
                  </a:lnTo>
                  <a:lnTo>
                    <a:pt x="3955" y="2051"/>
                  </a:lnTo>
                  <a:lnTo>
                    <a:pt x="3976" y="2114"/>
                  </a:lnTo>
                  <a:lnTo>
                    <a:pt x="4039" y="2575"/>
                  </a:lnTo>
                  <a:lnTo>
                    <a:pt x="4123" y="2721"/>
                  </a:lnTo>
                  <a:lnTo>
                    <a:pt x="4144" y="2847"/>
                  </a:lnTo>
                  <a:lnTo>
                    <a:pt x="4227" y="2847"/>
                  </a:lnTo>
                  <a:lnTo>
                    <a:pt x="4269" y="2909"/>
                  </a:lnTo>
                  <a:lnTo>
                    <a:pt x="4353" y="2930"/>
                  </a:lnTo>
                  <a:lnTo>
                    <a:pt x="4395" y="2951"/>
                  </a:lnTo>
                  <a:lnTo>
                    <a:pt x="4332" y="3119"/>
                  </a:lnTo>
                  <a:lnTo>
                    <a:pt x="4353" y="3160"/>
                  </a:lnTo>
                  <a:lnTo>
                    <a:pt x="4269" y="3265"/>
                  </a:lnTo>
                  <a:lnTo>
                    <a:pt x="3600" y="3265"/>
                  </a:lnTo>
                  <a:lnTo>
                    <a:pt x="3453" y="3307"/>
                  </a:lnTo>
                  <a:lnTo>
                    <a:pt x="3307" y="3516"/>
                  </a:lnTo>
                  <a:lnTo>
                    <a:pt x="3202" y="3621"/>
                  </a:lnTo>
                  <a:lnTo>
                    <a:pt x="3118" y="3746"/>
                  </a:lnTo>
                  <a:lnTo>
                    <a:pt x="3139" y="3935"/>
                  </a:lnTo>
                  <a:lnTo>
                    <a:pt x="3097" y="4060"/>
                  </a:lnTo>
                  <a:lnTo>
                    <a:pt x="2700" y="4311"/>
                  </a:lnTo>
                  <a:lnTo>
                    <a:pt x="2072" y="4688"/>
                  </a:lnTo>
                  <a:lnTo>
                    <a:pt x="1612" y="4939"/>
                  </a:lnTo>
                  <a:lnTo>
                    <a:pt x="1361" y="5002"/>
                  </a:lnTo>
                  <a:lnTo>
                    <a:pt x="1152" y="5002"/>
                  </a:lnTo>
                  <a:lnTo>
                    <a:pt x="1047" y="5043"/>
                  </a:lnTo>
                  <a:lnTo>
                    <a:pt x="880" y="5043"/>
                  </a:lnTo>
                  <a:lnTo>
                    <a:pt x="587" y="5106"/>
                  </a:lnTo>
                  <a:lnTo>
                    <a:pt x="398" y="5211"/>
                  </a:lnTo>
                  <a:lnTo>
                    <a:pt x="294" y="5357"/>
                  </a:lnTo>
                  <a:lnTo>
                    <a:pt x="43" y="5546"/>
                  </a:lnTo>
                  <a:lnTo>
                    <a:pt x="43" y="6048"/>
                  </a:lnTo>
                  <a:lnTo>
                    <a:pt x="1" y="6194"/>
                  </a:lnTo>
                  <a:lnTo>
                    <a:pt x="2093" y="7617"/>
                  </a:lnTo>
                  <a:lnTo>
                    <a:pt x="5901" y="10128"/>
                  </a:lnTo>
                  <a:lnTo>
                    <a:pt x="5943" y="10379"/>
                  </a:lnTo>
                  <a:lnTo>
                    <a:pt x="6069" y="10484"/>
                  </a:lnTo>
                  <a:lnTo>
                    <a:pt x="6278" y="10484"/>
                  </a:lnTo>
                  <a:lnTo>
                    <a:pt x="6445" y="10546"/>
                  </a:lnTo>
                  <a:lnTo>
                    <a:pt x="6550" y="10672"/>
                  </a:lnTo>
                  <a:lnTo>
                    <a:pt x="6696" y="10735"/>
                  </a:lnTo>
                  <a:lnTo>
                    <a:pt x="6801" y="10797"/>
                  </a:lnTo>
                  <a:lnTo>
                    <a:pt x="6801" y="10902"/>
                  </a:lnTo>
                  <a:lnTo>
                    <a:pt x="6738" y="11090"/>
                  </a:lnTo>
                  <a:lnTo>
                    <a:pt x="6780" y="11174"/>
                  </a:lnTo>
                  <a:lnTo>
                    <a:pt x="6906" y="11216"/>
                  </a:lnTo>
                  <a:lnTo>
                    <a:pt x="7178" y="11195"/>
                  </a:lnTo>
                  <a:lnTo>
                    <a:pt x="7408" y="11111"/>
                  </a:lnTo>
                  <a:lnTo>
                    <a:pt x="8266" y="10902"/>
                  </a:lnTo>
                  <a:lnTo>
                    <a:pt x="8998" y="10253"/>
                  </a:lnTo>
                  <a:lnTo>
                    <a:pt x="11592" y="8663"/>
                  </a:lnTo>
                  <a:lnTo>
                    <a:pt x="11509" y="8580"/>
                  </a:lnTo>
                  <a:lnTo>
                    <a:pt x="11446" y="8496"/>
                  </a:lnTo>
                  <a:lnTo>
                    <a:pt x="11383" y="8454"/>
                  </a:lnTo>
                  <a:lnTo>
                    <a:pt x="11279" y="8224"/>
                  </a:lnTo>
                  <a:lnTo>
                    <a:pt x="11195" y="8077"/>
                  </a:lnTo>
                  <a:lnTo>
                    <a:pt x="11090" y="8015"/>
                  </a:lnTo>
                  <a:lnTo>
                    <a:pt x="10651" y="8015"/>
                  </a:lnTo>
                  <a:lnTo>
                    <a:pt x="10567" y="7931"/>
                  </a:lnTo>
                  <a:lnTo>
                    <a:pt x="10546" y="7826"/>
                  </a:lnTo>
                  <a:lnTo>
                    <a:pt x="10504" y="7743"/>
                  </a:lnTo>
                  <a:lnTo>
                    <a:pt x="10463" y="7596"/>
                  </a:lnTo>
                  <a:lnTo>
                    <a:pt x="10504" y="7512"/>
                  </a:lnTo>
                  <a:lnTo>
                    <a:pt x="10463" y="7387"/>
                  </a:lnTo>
                  <a:lnTo>
                    <a:pt x="10421" y="7345"/>
                  </a:lnTo>
                  <a:lnTo>
                    <a:pt x="10316" y="7115"/>
                  </a:lnTo>
                  <a:lnTo>
                    <a:pt x="10191" y="6927"/>
                  </a:lnTo>
                  <a:lnTo>
                    <a:pt x="10107" y="6864"/>
                  </a:lnTo>
                  <a:lnTo>
                    <a:pt x="10149" y="6801"/>
                  </a:lnTo>
                  <a:lnTo>
                    <a:pt x="10191" y="6759"/>
                  </a:lnTo>
                  <a:lnTo>
                    <a:pt x="10316" y="6655"/>
                  </a:lnTo>
                  <a:lnTo>
                    <a:pt x="10358" y="6571"/>
                  </a:lnTo>
                  <a:lnTo>
                    <a:pt x="10337" y="6362"/>
                  </a:lnTo>
                  <a:lnTo>
                    <a:pt x="10295" y="6236"/>
                  </a:lnTo>
                  <a:lnTo>
                    <a:pt x="10316" y="6173"/>
                  </a:lnTo>
                  <a:lnTo>
                    <a:pt x="10358" y="5860"/>
                  </a:lnTo>
                  <a:lnTo>
                    <a:pt x="10295" y="5713"/>
                  </a:lnTo>
                  <a:lnTo>
                    <a:pt x="10295" y="5399"/>
                  </a:lnTo>
                  <a:lnTo>
                    <a:pt x="10295" y="5336"/>
                  </a:lnTo>
                  <a:lnTo>
                    <a:pt x="10253" y="5127"/>
                  </a:lnTo>
                  <a:lnTo>
                    <a:pt x="10253" y="4730"/>
                  </a:lnTo>
                  <a:lnTo>
                    <a:pt x="10191" y="4604"/>
                  </a:lnTo>
                  <a:lnTo>
                    <a:pt x="10128" y="4583"/>
                  </a:lnTo>
                  <a:lnTo>
                    <a:pt x="10128" y="4374"/>
                  </a:lnTo>
                  <a:lnTo>
                    <a:pt x="10191" y="4311"/>
                  </a:lnTo>
                  <a:lnTo>
                    <a:pt x="9814" y="3160"/>
                  </a:lnTo>
                  <a:lnTo>
                    <a:pt x="9688" y="3014"/>
                  </a:lnTo>
                  <a:lnTo>
                    <a:pt x="9584" y="2993"/>
                  </a:lnTo>
                  <a:lnTo>
                    <a:pt x="9521" y="2930"/>
                  </a:lnTo>
                  <a:lnTo>
                    <a:pt x="9395" y="2888"/>
                  </a:lnTo>
                  <a:lnTo>
                    <a:pt x="9375" y="2742"/>
                  </a:lnTo>
                  <a:lnTo>
                    <a:pt x="9186" y="2595"/>
                  </a:lnTo>
                  <a:lnTo>
                    <a:pt x="9144" y="2595"/>
                  </a:lnTo>
                  <a:lnTo>
                    <a:pt x="9061" y="2470"/>
                  </a:lnTo>
                  <a:lnTo>
                    <a:pt x="9082" y="2407"/>
                  </a:lnTo>
                  <a:lnTo>
                    <a:pt x="9040" y="2261"/>
                  </a:lnTo>
                  <a:lnTo>
                    <a:pt x="8977" y="2219"/>
                  </a:lnTo>
                  <a:lnTo>
                    <a:pt x="9061" y="1968"/>
                  </a:lnTo>
                  <a:lnTo>
                    <a:pt x="9186" y="1800"/>
                  </a:lnTo>
                  <a:lnTo>
                    <a:pt x="9270" y="1779"/>
                  </a:lnTo>
                  <a:lnTo>
                    <a:pt x="9312" y="1696"/>
                  </a:lnTo>
                  <a:lnTo>
                    <a:pt x="9395" y="1654"/>
                  </a:lnTo>
                  <a:lnTo>
                    <a:pt x="9416" y="1445"/>
                  </a:lnTo>
                  <a:lnTo>
                    <a:pt x="9479" y="1382"/>
                  </a:lnTo>
                  <a:lnTo>
                    <a:pt x="9395" y="1319"/>
                  </a:lnTo>
                  <a:lnTo>
                    <a:pt x="9458" y="1235"/>
                  </a:lnTo>
                  <a:lnTo>
                    <a:pt x="9500" y="1173"/>
                  </a:lnTo>
                  <a:lnTo>
                    <a:pt x="9479" y="1152"/>
                  </a:lnTo>
                  <a:lnTo>
                    <a:pt x="9416" y="1047"/>
                  </a:lnTo>
                  <a:lnTo>
                    <a:pt x="9375" y="901"/>
                  </a:lnTo>
                  <a:lnTo>
                    <a:pt x="9479" y="629"/>
                  </a:lnTo>
                  <a:lnTo>
                    <a:pt x="9479" y="440"/>
                  </a:lnTo>
                  <a:lnTo>
                    <a:pt x="9500" y="294"/>
                  </a:lnTo>
                  <a:lnTo>
                    <a:pt x="9479" y="210"/>
                  </a:lnTo>
                  <a:lnTo>
                    <a:pt x="9500" y="126"/>
                  </a:lnTo>
                  <a:lnTo>
                    <a:pt x="9479" y="106"/>
                  </a:lnTo>
                  <a:lnTo>
                    <a:pt x="9291" y="126"/>
                  </a:lnTo>
                  <a:lnTo>
                    <a:pt x="9207" y="106"/>
                  </a:lnTo>
                  <a:lnTo>
                    <a:pt x="8977" y="189"/>
                  </a:lnTo>
                  <a:lnTo>
                    <a:pt x="8851" y="85"/>
                  </a:lnTo>
                  <a:lnTo>
                    <a:pt x="8684" y="22"/>
                  </a:lnTo>
                  <a:lnTo>
                    <a:pt x="8684" y="85"/>
                  </a:lnTo>
                  <a:lnTo>
                    <a:pt x="8579" y="189"/>
                  </a:lnTo>
                  <a:lnTo>
                    <a:pt x="8370" y="168"/>
                  </a:lnTo>
                  <a:lnTo>
                    <a:pt x="8370" y="64"/>
                  </a:lnTo>
                  <a:lnTo>
                    <a:pt x="83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76"/>
            <p:cNvSpPr/>
            <p:nvPr/>
          </p:nvSpPr>
          <p:spPr>
            <a:xfrm>
              <a:off x="3661636" y="2898825"/>
              <a:ext cx="79733" cy="60206"/>
            </a:xfrm>
            <a:custGeom>
              <a:avLst/>
              <a:gdLst/>
              <a:ahLst/>
              <a:cxnLst/>
              <a:rect l="l" t="t" r="r" b="b"/>
              <a:pathLst>
                <a:path w="6696" h="5294" extrusionOk="0">
                  <a:moveTo>
                    <a:pt x="4269" y="0"/>
                  </a:moveTo>
                  <a:lnTo>
                    <a:pt x="4164" y="42"/>
                  </a:lnTo>
                  <a:lnTo>
                    <a:pt x="4122" y="84"/>
                  </a:lnTo>
                  <a:lnTo>
                    <a:pt x="4038" y="84"/>
                  </a:lnTo>
                  <a:lnTo>
                    <a:pt x="3913" y="188"/>
                  </a:lnTo>
                  <a:lnTo>
                    <a:pt x="3871" y="502"/>
                  </a:lnTo>
                  <a:lnTo>
                    <a:pt x="3766" y="691"/>
                  </a:lnTo>
                  <a:lnTo>
                    <a:pt x="3745" y="921"/>
                  </a:lnTo>
                  <a:lnTo>
                    <a:pt x="3662" y="1046"/>
                  </a:lnTo>
                  <a:lnTo>
                    <a:pt x="3411" y="1318"/>
                  </a:lnTo>
                  <a:lnTo>
                    <a:pt x="3327" y="1318"/>
                  </a:lnTo>
                  <a:lnTo>
                    <a:pt x="3222" y="1402"/>
                  </a:lnTo>
                  <a:lnTo>
                    <a:pt x="2992" y="1465"/>
                  </a:lnTo>
                  <a:lnTo>
                    <a:pt x="2825" y="1632"/>
                  </a:lnTo>
                  <a:lnTo>
                    <a:pt x="2783" y="1632"/>
                  </a:lnTo>
                  <a:lnTo>
                    <a:pt x="2553" y="1779"/>
                  </a:lnTo>
                  <a:lnTo>
                    <a:pt x="2406" y="1841"/>
                  </a:lnTo>
                  <a:lnTo>
                    <a:pt x="2344" y="1967"/>
                  </a:lnTo>
                  <a:lnTo>
                    <a:pt x="2072" y="2155"/>
                  </a:lnTo>
                  <a:lnTo>
                    <a:pt x="2155" y="2365"/>
                  </a:lnTo>
                  <a:lnTo>
                    <a:pt x="2155" y="2490"/>
                  </a:lnTo>
                  <a:lnTo>
                    <a:pt x="1925" y="2699"/>
                  </a:lnTo>
                  <a:lnTo>
                    <a:pt x="1758" y="3013"/>
                  </a:lnTo>
                  <a:lnTo>
                    <a:pt x="1758" y="3118"/>
                  </a:lnTo>
                  <a:lnTo>
                    <a:pt x="1862" y="3327"/>
                  </a:lnTo>
                  <a:lnTo>
                    <a:pt x="1779" y="3536"/>
                  </a:lnTo>
                  <a:lnTo>
                    <a:pt x="1841" y="3599"/>
                  </a:lnTo>
                  <a:lnTo>
                    <a:pt x="1883" y="3662"/>
                  </a:lnTo>
                  <a:lnTo>
                    <a:pt x="1862" y="3829"/>
                  </a:lnTo>
                  <a:lnTo>
                    <a:pt x="1507" y="4248"/>
                  </a:lnTo>
                  <a:lnTo>
                    <a:pt x="1444" y="4394"/>
                  </a:lnTo>
                  <a:lnTo>
                    <a:pt x="1297" y="4582"/>
                  </a:lnTo>
                  <a:lnTo>
                    <a:pt x="1109" y="4603"/>
                  </a:lnTo>
                  <a:lnTo>
                    <a:pt x="712" y="4959"/>
                  </a:lnTo>
                  <a:lnTo>
                    <a:pt x="147" y="5064"/>
                  </a:lnTo>
                  <a:lnTo>
                    <a:pt x="0" y="5273"/>
                  </a:lnTo>
                  <a:lnTo>
                    <a:pt x="2344" y="5294"/>
                  </a:lnTo>
                  <a:lnTo>
                    <a:pt x="2344" y="4792"/>
                  </a:lnTo>
                  <a:lnTo>
                    <a:pt x="2595" y="4603"/>
                  </a:lnTo>
                  <a:lnTo>
                    <a:pt x="2699" y="4457"/>
                  </a:lnTo>
                  <a:lnTo>
                    <a:pt x="2888" y="4352"/>
                  </a:lnTo>
                  <a:lnTo>
                    <a:pt x="3181" y="4289"/>
                  </a:lnTo>
                  <a:lnTo>
                    <a:pt x="3348" y="4289"/>
                  </a:lnTo>
                  <a:lnTo>
                    <a:pt x="3453" y="4248"/>
                  </a:lnTo>
                  <a:lnTo>
                    <a:pt x="3662" y="4248"/>
                  </a:lnTo>
                  <a:lnTo>
                    <a:pt x="3913" y="4185"/>
                  </a:lnTo>
                  <a:lnTo>
                    <a:pt x="4373" y="3934"/>
                  </a:lnTo>
                  <a:lnTo>
                    <a:pt x="5001" y="3557"/>
                  </a:lnTo>
                  <a:lnTo>
                    <a:pt x="5398" y="3306"/>
                  </a:lnTo>
                  <a:lnTo>
                    <a:pt x="5440" y="3181"/>
                  </a:lnTo>
                  <a:lnTo>
                    <a:pt x="5419" y="2992"/>
                  </a:lnTo>
                  <a:lnTo>
                    <a:pt x="5503" y="2867"/>
                  </a:lnTo>
                  <a:lnTo>
                    <a:pt x="5608" y="2762"/>
                  </a:lnTo>
                  <a:lnTo>
                    <a:pt x="5754" y="2553"/>
                  </a:lnTo>
                  <a:lnTo>
                    <a:pt x="5901" y="2511"/>
                  </a:lnTo>
                  <a:lnTo>
                    <a:pt x="6570" y="2511"/>
                  </a:lnTo>
                  <a:lnTo>
                    <a:pt x="6654" y="2406"/>
                  </a:lnTo>
                  <a:lnTo>
                    <a:pt x="6633" y="2365"/>
                  </a:lnTo>
                  <a:lnTo>
                    <a:pt x="6696" y="2197"/>
                  </a:lnTo>
                  <a:lnTo>
                    <a:pt x="6654" y="2176"/>
                  </a:lnTo>
                  <a:lnTo>
                    <a:pt x="6570" y="2155"/>
                  </a:lnTo>
                  <a:lnTo>
                    <a:pt x="6528" y="2093"/>
                  </a:lnTo>
                  <a:lnTo>
                    <a:pt x="6445" y="2093"/>
                  </a:lnTo>
                  <a:lnTo>
                    <a:pt x="6424" y="1967"/>
                  </a:lnTo>
                  <a:lnTo>
                    <a:pt x="6340" y="1821"/>
                  </a:lnTo>
                  <a:lnTo>
                    <a:pt x="6277" y="1360"/>
                  </a:lnTo>
                  <a:lnTo>
                    <a:pt x="6256" y="1297"/>
                  </a:lnTo>
                  <a:lnTo>
                    <a:pt x="6256" y="1046"/>
                  </a:lnTo>
                  <a:lnTo>
                    <a:pt x="6256" y="879"/>
                  </a:lnTo>
                  <a:lnTo>
                    <a:pt x="6235" y="837"/>
                  </a:lnTo>
                  <a:lnTo>
                    <a:pt x="6214" y="732"/>
                  </a:lnTo>
                  <a:lnTo>
                    <a:pt x="6152" y="628"/>
                  </a:lnTo>
                  <a:lnTo>
                    <a:pt x="6131" y="586"/>
                  </a:lnTo>
                  <a:lnTo>
                    <a:pt x="6068" y="502"/>
                  </a:lnTo>
                  <a:lnTo>
                    <a:pt x="6005" y="523"/>
                  </a:lnTo>
                  <a:lnTo>
                    <a:pt x="5691" y="502"/>
                  </a:lnTo>
                  <a:lnTo>
                    <a:pt x="5608" y="419"/>
                  </a:lnTo>
                  <a:lnTo>
                    <a:pt x="5587" y="314"/>
                  </a:lnTo>
                  <a:lnTo>
                    <a:pt x="5524" y="293"/>
                  </a:lnTo>
                  <a:lnTo>
                    <a:pt x="5419" y="398"/>
                  </a:lnTo>
                  <a:lnTo>
                    <a:pt x="5231" y="460"/>
                  </a:lnTo>
                  <a:lnTo>
                    <a:pt x="5064" y="398"/>
                  </a:lnTo>
                  <a:lnTo>
                    <a:pt x="4959" y="398"/>
                  </a:lnTo>
                  <a:lnTo>
                    <a:pt x="4854" y="460"/>
                  </a:lnTo>
                  <a:lnTo>
                    <a:pt x="4666" y="481"/>
                  </a:lnTo>
                  <a:lnTo>
                    <a:pt x="4541" y="460"/>
                  </a:lnTo>
                  <a:lnTo>
                    <a:pt x="4373" y="293"/>
                  </a:lnTo>
                  <a:lnTo>
                    <a:pt x="4331" y="251"/>
                  </a:lnTo>
                  <a:lnTo>
                    <a:pt x="4290" y="147"/>
                  </a:lnTo>
                  <a:lnTo>
                    <a:pt x="4290" y="84"/>
                  </a:lnTo>
                  <a:lnTo>
                    <a:pt x="4290" y="42"/>
                  </a:lnTo>
                  <a:lnTo>
                    <a:pt x="42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76"/>
            <p:cNvSpPr/>
            <p:nvPr/>
          </p:nvSpPr>
          <p:spPr>
            <a:xfrm>
              <a:off x="3632974" y="2958780"/>
              <a:ext cx="56573" cy="43318"/>
            </a:xfrm>
            <a:custGeom>
              <a:avLst/>
              <a:gdLst/>
              <a:ahLst/>
              <a:cxnLst/>
              <a:rect l="l" t="t" r="r" b="b"/>
              <a:pathLst>
                <a:path w="4751" h="3809" extrusionOk="0">
                  <a:moveTo>
                    <a:pt x="2407" y="1"/>
                  </a:moveTo>
                  <a:lnTo>
                    <a:pt x="2177" y="315"/>
                  </a:lnTo>
                  <a:lnTo>
                    <a:pt x="2177" y="524"/>
                  </a:lnTo>
                  <a:lnTo>
                    <a:pt x="2072" y="545"/>
                  </a:lnTo>
                  <a:lnTo>
                    <a:pt x="1675" y="754"/>
                  </a:lnTo>
                  <a:lnTo>
                    <a:pt x="1633" y="859"/>
                  </a:lnTo>
                  <a:lnTo>
                    <a:pt x="1466" y="942"/>
                  </a:lnTo>
                  <a:lnTo>
                    <a:pt x="1528" y="1089"/>
                  </a:lnTo>
                  <a:lnTo>
                    <a:pt x="1194" y="1612"/>
                  </a:lnTo>
                  <a:lnTo>
                    <a:pt x="1152" y="1779"/>
                  </a:lnTo>
                  <a:lnTo>
                    <a:pt x="901" y="2030"/>
                  </a:lnTo>
                  <a:lnTo>
                    <a:pt x="796" y="2093"/>
                  </a:lnTo>
                  <a:lnTo>
                    <a:pt x="671" y="2365"/>
                  </a:lnTo>
                  <a:lnTo>
                    <a:pt x="671" y="2470"/>
                  </a:lnTo>
                  <a:lnTo>
                    <a:pt x="461" y="2763"/>
                  </a:lnTo>
                  <a:lnTo>
                    <a:pt x="419" y="2847"/>
                  </a:lnTo>
                  <a:lnTo>
                    <a:pt x="503" y="2888"/>
                  </a:lnTo>
                  <a:lnTo>
                    <a:pt x="398" y="2930"/>
                  </a:lnTo>
                  <a:lnTo>
                    <a:pt x="210" y="3265"/>
                  </a:lnTo>
                  <a:lnTo>
                    <a:pt x="147" y="3286"/>
                  </a:lnTo>
                  <a:lnTo>
                    <a:pt x="64" y="3370"/>
                  </a:lnTo>
                  <a:lnTo>
                    <a:pt x="85" y="3495"/>
                  </a:lnTo>
                  <a:lnTo>
                    <a:pt x="1" y="3621"/>
                  </a:lnTo>
                  <a:lnTo>
                    <a:pt x="43" y="3809"/>
                  </a:lnTo>
                  <a:lnTo>
                    <a:pt x="2344" y="3809"/>
                  </a:lnTo>
                  <a:lnTo>
                    <a:pt x="2303" y="2742"/>
                  </a:lnTo>
                  <a:lnTo>
                    <a:pt x="2386" y="2575"/>
                  </a:lnTo>
                  <a:lnTo>
                    <a:pt x="2512" y="2512"/>
                  </a:lnTo>
                  <a:lnTo>
                    <a:pt x="2658" y="2470"/>
                  </a:lnTo>
                  <a:lnTo>
                    <a:pt x="2867" y="2470"/>
                  </a:lnTo>
                  <a:lnTo>
                    <a:pt x="2888" y="963"/>
                  </a:lnTo>
                  <a:lnTo>
                    <a:pt x="4709" y="984"/>
                  </a:lnTo>
                  <a:lnTo>
                    <a:pt x="4709" y="168"/>
                  </a:lnTo>
                  <a:lnTo>
                    <a:pt x="4751" y="22"/>
                  </a:lnTo>
                  <a:lnTo>
                    <a:pt x="240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76"/>
            <p:cNvSpPr/>
            <p:nvPr/>
          </p:nvSpPr>
          <p:spPr>
            <a:xfrm>
              <a:off x="3632736" y="2960691"/>
              <a:ext cx="81233" cy="85430"/>
            </a:xfrm>
            <a:custGeom>
              <a:avLst/>
              <a:gdLst/>
              <a:ahLst/>
              <a:cxnLst/>
              <a:rect l="l" t="t" r="r" b="b"/>
              <a:pathLst>
                <a:path w="6822" h="7512" extrusionOk="0">
                  <a:moveTo>
                    <a:pt x="4729" y="0"/>
                  </a:moveTo>
                  <a:lnTo>
                    <a:pt x="4729" y="816"/>
                  </a:lnTo>
                  <a:lnTo>
                    <a:pt x="2908" y="795"/>
                  </a:lnTo>
                  <a:lnTo>
                    <a:pt x="2887" y="2302"/>
                  </a:lnTo>
                  <a:lnTo>
                    <a:pt x="2678" y="2302"/>
                  </a:lnTo>
                  <a:lnTo>
                    <a:pt x="2532" y="2344"/>
                  </a:lnTo>
                  <a:lnTo>
                    <a:pt x="2406" y="2407"/>
                  </a:lnTo>
                  <a:lnTo>
                    <a:pt x="2323" y="2574"/>
                  </a:lnTo>
                  <a:lnTo>
                    <a:pt x="2364" y="3641"/>
                  </a:lnTo>
                  <a:lnTo>
                    <a:pt x="63" y="3641"/>
                  </a:lnTo>
                  <a:lnTo>
                    <a:pt x="63" y="3662"/>
                  </a:lnTo>
                  <a:lnTo>
                    <a:pt x="0" y="3808"/>
                  </a:lnTo>
                  <a:lnTo>
                    <a:pt x="0" y="4039"/>
                  </a:lnTo>
                  <a:lnTo>
                    <a:pt x="126" y="3871"/>
                  </a:lnTo>
                  <a:lnTo>
                    <a:pt x="188" y="4018"/>
                  </a:lnTo>
                  <a:lnTo>
                    <a:pt x="209" y="4039"/>
                  </a:lnTo>
                  <a:lnTo>
                    <a:pt x="293" y="3976"/>
                  </a:lnTo>
                  <a:lnTo>
                    <a:pt x="439" y="4248"/>
                  </a:lnTo>
                  <a:lnTo>
                    <a:pt x="398" y="4331"/>
                  </a:lnTo>
                  <a:lnTo>
                    <a:pt x="418" y="4436"/>
                  </a:lnTo>
                  <a:lnTo>
                    <a:pt x="398" y="4645"/>
                  </a:lnTo>
                  <a:lnTo>
                    <a:pt x="314" y="4645"/>
                  </a:lnTo>
                  <a:lnTo>
                    <a:pt x="230" y="4687"/>
                  </a:lnTo>
                  <a:lnTo>
                    <a:pt x="418" y="4917"/>
                  </a:lnTo>
                  <a:lnTo>
                    <a:pt x="523" y="5524"/>
                  </a:lnTo>
                  <a:lnTo>
                    <a:pt x="481" y="5943"/>
                  </a:lnTo>
                  <a:lnTo>
                    <a:pt x="335" y="6131"/>
                  </a:lnTo>
                  <a:lnTo>
                    <a:pt x="272" y="6487"/>
                  </a:lnTo>
                  <a:lnTo>
                    <a:pt x="209" y="6738"/>
                  </a:lnTo>
                  <a:lnTo>
                    <a:pt x="314" y="6654"/>
                  </a:lnTo>
                  <a:lnTo>
                    <a:pt x="398" y="6654"/>
                  </a:lnTo>
                  <a:lnTo>
                    <a:pt x="523" y="6549"/>
                  </a:lnTo>
                  <a:lnTo>
                    <a:pt x="837" y="6487"/>
                  </a:lnTo>
                  <a:lnTo>
                    <a:pt x="1130" y="6382"/>
                  </a:lnTo>
                  <a:lnTo>
                    <a:pt x="1235" y="6382"/>
                  </a:lnTo>
                  <a:lnTo>
                    <a:pt x="1486" y="6466"/>
                  </a:lnTo>
                  <a:lnTo>
                    <a:pt x="1653" y="6487"/>
                  </a:lnTo>
                  <a:lnTo>
                    <a:pt x="1779" y="6654"/>
                  </a:lnTo>
                  <a:lnTo>
                    <a:pt x="1779" y="6738"/>
                  </a:lnTo>
                  <a:lnTo>
                    <a:pt x="1862" y="6759"/>
                  </a:lnTo>
                  <a:lnTo>
                    <a:pt x="1946" y="6696"/>
                  </a:lnTo>
                  <a:lnTo>
                    <a:pt x="1988" y="6738"/>
                  </a:lnTo>
                  <a:lnTo>
                    <a:pt x="2071" y="6738"/>
                  </a:lnTo>
                  <a:lnTo>
                    <a:pt x="2113" y="6780"/>
                  </a:lnTo>
                  <a:lnTo>
                    <a:pt x="2155" y="6905"/>
                  </a:lnTo>
                  <a:lnTo>
                    <a:pt x="2281" y="7010"/>
                  </a:lnTo>
                  <a:lnTo>
                    <a:pt x="2281" y="7156"/>
                  </a:lnTo>
                  <a:lnTo>
                    <a:pt x="2406" y="7177"/>
                  </a:lnTo>
                  <a:lnTo>
                    <a:pt x="2427" y="7303"/>
                  </a:lnTo>
                  <a:lnTo>
                    <a:pt x="2532" y="7324"/>
                  </a:lnTo>
                  <a:lnTo>
                    <a:pt x="2699" y="7428"/>
                  </a:lnTo>
                  <a:lnTo>
                    <a:pt x="2720" y="7512"/>
                  </a:lnTo>
                  <a:lnTo>
                    <a:pt x="2846" y="7407"/>
                  </a:lnTo>
                  <a:lnTo>
                    <a:pt x="3034" y="7407"/>
                  </a:lnTo>
                  <a:lnTo>
                    <a:pt x="3097" y="7261"/>
                  </a:lnTo>
                  <a:lnTo>
                    <a:pt x="3097" y="7177"/>
                  </a:lnTo>
                  <a:lnTo>
                    <a:pt x="3097" y="6947"/>
                  </a:lnTo>
                  <a:lnTo>
                    <a:pt x="3264" y="6884"/>
                  </a:lnTo>
                  <a:lnTo>
                    <a:pt x="3411" y="6884"/>
                  </a:lnTo>
                  <a:lnTo>
                    <a:pt x="3431" y="7052"/>
                  </a:lnTo>
                  <a:lnTo>
                    <a:pt x="3515" y="7219"/>
                  </a:lnTo>
                  <a:lnTo>
                    <a:pt x="3578" y="7282"/>
                  </a:lnTo>
                  <a:lnTo>
                    <a:pt x="3724" y="6989"/>
                  </a:lnTo>
                  <a:lnTo>
                    <a:pt x="3996" y="6863"/>
                  </a:lnTo>
                  <a:lnTo>
                    <a:pt x="4143" y="6905"/>
                  </a:lnTo>
                  <a:lnTo>
                    <a:pt x="4164" y="7093"/>
                  </a:lnTo>
                  <a:lnTo>
                    <a:pt x="4206" y="7156"/>
                  </a:lnTo>
                  <a:lnTo>
                    <a:pt x="4310" y="7052"/>
                  </a:lnTo>
                  <a:lnTo>
                    <a:pt x="4394" y="7052"/>
                  </a:lnTo>
                  <a:lnTo>
                    <a:pt x="4457" y="7114"/>
                  </a:lnTo>
                  <a:lnTo>
                    <a:pt x="4520" y="7156"/>
                  </a:lnTo>
                  <a:lnTo>
                    <a:pt x="6570" y="7156"/>
                  </a:lnTo>
                  <a:lnTo>
                    <a:pt x="6758" y="6633"/>
                  </a:lnTo>
                  <a:lnTo>
                    <a:pt x="6570" y="6528"/>
                  </a:lnTo>
                  <a:lnTo>
                    <a:pt x="6131" y="1423"/>
                  </a:lnTo>
                  <a:lnTo>
                    <a:pt x="6821" y="1423"/>
                  </a:lnTo>
                  <a:lnTo>
                    <a:pt x="472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76"/>
            <p:cNvSpPr/>
            <p:nvPr/>
          </p:nvSpPr>
          <p:spPr>
            <a:xfrm>
              <a:off x="3665125" y="2976874"/>
              <a:ext cx="112121" cy="99236"/>
            </a:xfrm>
            <a:custGeom>
              <a:avLst/>
              <a:gdLst/>
              <a:ahLst/>
              <a:cxnLst/>
              <a:rect l="l" t="t" r="r" b="b"/>
              <a:pathLst>
                <a:path w="9416" h="8726" extrusionOk="0">
                  <a:moveTo>
                    <a:pt x="3411" y="0"/>
                  </a:moveTo>
                  <a:lnTo>
                    <a:pt x="3850" y="5105"/>
                  </a:lnTo>
                  <a:lnTo>
                    <a:pt x="4038" y="5210"/>
                  </a:lnTo>
                  <a:lnTo>
                    <a:pt x="3850" y="5733"/>
                  </a:lnTo>
                  <a:lnTo>
                    <a:pt x="1800" y="5733"/>
                  </a:lnTo>
                  <a:lnTo>
                    <a:pt x="1737" y="5691"/>
                  </a:lnTo>
                  <a:lnTo>
                    <a:pt x="1674" y="5629"/>
                  </a:lnTo>
                  <a:lnTo>
                    <a:pt x="1590" y="5629"/>
                  </a:lnTo>
                  <a:lnTo>
                    <a:pt x="1486" y="5733"/>
                  </a:lnTo>
                  <a:lnTo>
                    <a:pt x="1444" y="5670"/>
                  </a:lnTo>
                  <a:lnTo>
                    <a:pt x="1423" y="5482"/>
                  </a:lnTo>
                  <a:lnTo>
                    <a:pt x="1276" y="5440"/>
                  </a:lnTo>
                  <a:lnTo>
                    <a:pt x="1004" y="5566"/>
                  </a:lnTo>
                  <a:lnTo>
                    <a:pt x="858" y="5859"/>
                  </a:lnTo>
                  <a:lnTo>
                    <a:pt x="795" y="5796"/>
                  </a:lnTo>
                  <a:lnTo>
                    <a:pt x="711" y="5629"/>
                  </a:lnTo>
                  <a:lnTo>
                    <a:pt x="691" y="5461"/>
                  </a:lnTo>
                  <a:lnTo>
                    <a:pt x="544" y="5461"/>
                  </a:lnTo>
                  <a:lnTo>
                    <a:pt x="377" y="5524"/>
                  </a:lnTo>
                  <a:lnTo>
                    <a:pt x="377" y="5754"/>
                  </a:lnTo>
                  <a:lnTo>
                    <a:pt x="377" y="5838"/>
                  </a:lnTo>
                  <a:lnTo>
                    <a:pt x="314" y="5984"/>
                  </a:lnTo>
                  <a:lnTo>
                    <a:pt x="126" y="5984"/>
                  </a:lnTo>
                  <a:lnTo>
                    <a:pt x="0" y="6089"/>
                  </a:lnTo>
                  <a:lnTo>
                    <a:pt x="84" y="6173"/>
                  </a:lnTo>
                  <a:lnTo>
                    <a:pt x="84" y="6277"/>
                  </a:lnTo>
                  <a:lnTo>
                    <a:pt x="105" y="6361"/>
                  </a:lnTo>
                  <a:lnTo>
                    <a:pt x="63" y="6591"/>
                  </a:lnTo>
                  <a:lnTo>
                    <a:pt x="84" y="6675"/>
                  </a:lnTo>
                  <a:lnTo>
                    <a:pt x="209" y="6800"/>
                  </a:lnTo>
                  <a:lnTo>
                    <a:pt x="272" y="6926"/>
                  </a:lnTo>
                  <a:lnTo>
                    <a:pt x="335" y="7010"/>
                  </a:lnTo>
                  <a:lnTo>
                    <a:pt x="398" y="6989"/>
                  </a:lnTo>
                  <a:lnTo>
                    <a:pt x="481" y="7030"/>
                  </a:lnTo>
                  <a:lnTo>
                    <a:pt x="502" y="7114"/>
                  </a:lnTo>
                  <a:lnTo>
                    <a:pt x="586" y="7219"/>
                  </a:lnTo>
                  <a:lnTo>
                    <a:pt x="586" y="7261"/>
                  </a:lnTo>
                  <a:lnTo>
                    <a:pt x="523" y="7344"/>
                  </a:lnTo>
                  <a:lnTo>
                    <a:pt x="544" y="7428"/>
                  </a:lnTo>
                  <a:lnTo>
                    <a:pt x="691" y="7512"/>
                  </a:lnTo>
                  <a:lnTo>
                    <a:pt x="691" y="7616"/>
                  </a:lnTo>
                  <a:lnTo>
                    <a:pt x="649" y="7679"/>
                  </a:lnTo>
                  <a:lnTo>
                    <a:pt x="732" y="7721"/>
                  </a:lnTo>
                  <a:lnTo>
                    <a:pt x="837" y="7658"/>
                  </a:lnTo>
                  <a:lnTo>
                    <a:pt x="921" y="7679"/>
                  </a:lnTo>
                  <a:lnTo>
                    <a:pt x="1046" y="7784"/>
                  </a:lnTo>
                  <a:lnTo>
                    <a:pt x="1214" y="7784"/>
                  </a:lnTo>
                  <a:lnTo>
                    <a:pt x="1318" y="7721"/>
                  </a:lnTo>
                  <a:lnTo>
                    <a:pt x="1381" y="7679"/>
                  </a:lnTo>
                  <a:lnTo>
                    <a:pt x="1486" y="7533"/>
                  </a:lnTo>
                  <a:lnTo>
                    <a:pt x="1632" y="7533"/>
                  </a:lnTo>
                  <a:lnTo>
                    <a:pt x="1779" y="7616"/>
                  </a:lnTo>
                  <a:lnTo>
                    <a:pt x="1800" y="7554"/>
                  </a:lnTo>
                  <a:lnTo>
                    <a:pt x="1904" y="7533"/>
                  </a:lnTo>
                  <a:lnTo>
                    <a:pt x="1946" y="7574"/>
                  </a:lnTo>
                  <a:lnTo>
                    <a:pt x="2072" y="7679"/>
                  </a:lnTo>
                  <a:lnTo>
                    <a:pt x="2113" y="7826"/>
                  </a:lnTo>
                  <a:lnTo>
                    <a:pt x="2092" y="7972"/>
                  </a:lnTo>
                  <a:lnTo>
                    <a:pt x="2155" y="8035"/>
                  </a:lnTo>
                  <a:lnTo>
                    <a:pt x="2281" y="8056"/>
                  </a:lnTo>
                  <a:lnTo>
                    <a:pt x="2281" y="8098"/>
                  </a:lnTo>
                  <a:lnTo>
                    <a:pt x="2176" y="8265"/>
                  </a:lnTo>
                  <a:lnTo>
                    <a:pt x="2113" y="8411"/>
                  </a:lnTo>
                  <a:lnTo>
                    <a:pt x="2113" y="8411"/>
                  </a:lnTo>
                  <a:lnTo>
                    <a:pt x="2218" y="8390"/>
                  </a:lnTo>
                  <a:lnTo>
                    <a:pt x="2281" y="8307"/>
                  </a:lnTo>
                  <a:lnTo>
                    <a:pt x="2364" y="8307"/>
                  </a:lnTo>
                  <a:lnTo>
                    <a:pt x="2364" y="8411"/>
                  </a:lnTo>
                  <a:lnTo>
                    <a:pt x="2385" y="8495"/>
                  </a:lnTo>
                  <a:lnTo>
                    <a:pt x="2385" y="8558"/>
                  </a:lnTo>
                  <a:lnTo>
                    <a:pt x="2532" y="8579"/>
                  </a:lnTo>
                  <a:lnTo>
                    <a:pt x="2595" y="8621"/>
                  </a:lnTo>
                  <a:lnTo>
                    <a:pt x="2595" y="8704"/>
                  </a:lnTo>
                  <a:lnTo>
                    <a:pt x="2783" y="8600"/>
                  </a:lnTo>
                  <a:lnTo>
                    <a:pt x="2846" y="8600"/>
                  </a:lnTo>
                  <a:lnTo>
                    <a:pt x="2992" y="8683"/>
                  </a:lnTo>
                  <a:lnTo>
                    <a:pt x="3222" y="8683"/>
                  </a:lnTo>
                  <a:lnTo>
                    <a:pt x="3264" y="8662"/>
                  </a:lnTo>
                  <a:lnTo>
                    <a:pt x="3264" y="8600"/>
                  </a:lnTo>
                  <a:lnTo>
                    <a:pt x="3452" y="8558"/>
                  </a:lnTo>
                  <a:lnTo>
                    <a:pt x="3620" y="8579"/>
                  </a:lnTo>
                  <a:lnTo>
                    <a:pt x="3578" y="8621"/>
                  </a:lnTo>
                  <a:lnTo>
                    <a:pt x="3620" y="8683"/>
                  </a:lnTo>
                  <a:lnTo>
                    <a:pt x="3787" y="8725"/>
                  </a:lnTo>
                  <a:lnTo>
                    <a:pt x="3892" y="8579"/>
                  </a:lnTo>
                  <a:lnTo>
                    <a:pt x="3976" y="8516"/>
                  </a:lnTo>
                  <a:lnTo>
                    <a:pt x="3997" y="8390"/>
                  </a:lnTo>
                  <a:lnTo>
                    <a:pt x="3976" y="8307"/>
                  </a:lnTo>
                  <a:lnTo>
                    <a:pt x="3976" y="8181"/>
                  </a:lnTo>
                  <a:lnTo>
                    <a:pt x="4080" y="8160"/>
                  </a:lnTo>
                  <a:lnTo>
                    <a:pt x="4059" y="7993"/>
                  </a:lnTo>
                  <a:lnTo>
                    <a:pt x="4038" y="7888"/>
                  </a:lnTo>
                  <a:lnTo>
                    <a:pt x="4143" y="7826"/>
                  </a:lnTo>
                  <a:lnTo>
                    <a:pt x="4269" y="7679"/>
                  </a:lnTo>
                  <a:lnTo>
                    <a:pt x="4457" y="7407"/>
                  </a:lnTo>
                  <a:lnTo>
                    <a:pt x="4561" y="7219"/>
                  </a:lnTo>
                  <a:lnTo>
                    <a:pt x="4582" y="7135"/>
                  </a:lnTo>
                  <a:lnTo>
                    <a:pt x="4708" y="6926"/>
                  </a:lnTo>
                  <a:lnTo>
                    <a:pt x="4792" y="6905"/>
                  </a:lnTo>
                  <a:lnTo>
                    <a:pt x="4813" y="6821"/>
                  </a:lnTo>
                  <a:lnTo>
                    <a:pt x="4980" y="6800"/>
                  </a:lnTo>
                  <a:lnTo>
                    <a:pt x="5043" y="6821"/>
                  </a:lnTo>
                  <a:lnTo>
                    <a:pt x="5336" y="6738"/>
                  </a:lnTo>
                  <a:lnTo>
                    <a:pt x="5398" y="6612"/>
                  </a:lnTo>
                  <a:lnTo>
                    <a:pt x="5712" y="6403"/>
                  </a:lnTo>
                  <a:lnTo>
                    <a:pt x="6152" y="6173"/>
                  </a:lnTo>
                  <a:lnTo>
                    <a:pt x="6277" y="6047"/>
                  </a:lnTo>
                  <a:lnTo>
                    <a:pt x="6465" y="5942"/>
                  </a:lnTo>
                  <a:lnTo>
                    <a:pt x="6758" y="5901"/>
                  </a:lnTo>
                  <a:lnTo>
                    <a:pt x="6884" y="5880"/>
                  </a:lnTo>
                  <a:lnTo>
                    <a:pt x="7072" y="5942"/>
                  </a:lnTo>
                  <a:lnTo>
                    <a:pt x="7177" y="5942"/>
                  </a:lnTo>
                  <a:lnTo>
                    <a:pt x="7198" y="5984"/>
                  </a:lnTo>
                  <a:lnTo>
                    <a:pt x="7219" y="5963"/>
                  </a:lnTo>
                  <a:lnTo>
                    <a:pt x="7344" y="5984"/>
                  </a:lnTo>
                  <a:lnTo>
                    <a:pt x="7742" y="5963"/>
                  </a:lnTo>
                  <a:lnTo>
                    <a:pt x="7867" y="5963"/>
                  </a:lnTo>
                  <a:lnTo>
                    <a:pt x="8035" y="5880"/>
                  </a:lnTo>
                  <a:lnTo>
                    <a:pt x="8390" y="5880"/>
                  </a:lnTo>
                  <a:lnTo>
                    <a:pt x="8558" y="5775"/>
                  </a:lnTo>
                  <a:lnTo>
                    <a:pt x="8746" y="5775"/>
                  </a:lnTo>
                  <a:lnTo>
                    <a:pt x="8893" y="5670"/>
                  </a:lnTo>
                  <a:lnTo>
                    <a:pt x="9186" y="5524"/>
                  </a:lnTo>
                  <a:lnTo>
                    <a:pt x="9227" y="5377"/>
                  </a:lnTo>
                  <a:lnTo>
                    <a:pt x="9269" y="5210"/>
                  </a:lnTo>
                  <a:lnTo>
                    <a:pt x="9332" y="5126"/>
                  </a:lnTo>
                  <a:lnTo>
                    <a:pt x="9395" y="4624"/>
                  </a:lnTo>
                  <a:lnTo>
                    <a:pt x="9416" y="3494"/>
                  </a:lnTo>
                  <a:lnTo>
                    <a:pt x="9186" y="3578"/>
                  </a:lnTo>
                  <a:lnTo>
                    <a:pt x="8914" y="3599"/>
                  </a:lnTo>
                  <a:lnTo>
                    <a:pt x="8788" y="3557"/>
                  </a:lnTo>
                  <a:lnTo>
                    <a:pt x="8746" y="3473"/>
                  </a:lnTo>
                  <a:lnTo>
                    <a:pt x="8809" y="3285"/>
                  </a:lnTo>
                  <a:lnTo>
                    <a:pt x="8809" y="3180"/>
                  </a:lnTo>
                  <a:lnTo>
                    <a:pt x="8704" y="3118"/>
                  </a:lnTo>
                  <a:lnTo>
                    <a:pt x="8558" y="3055"/>
                  </a:lnTo>
                  <a:lnTo>
                    <a:pt x="8453" y="2929"/>
                  </a:lnTo>
                  <a:lnTo>
                    <a:pt x="8286" y="2867"/>
                  </a:lnTo>
                  <a:lnTo>
                    <a:pt x="8077" y="2867"/>
                  </a:lnTo>
                  <a:lnTo>
                    <a:pt x="7951" y="2762"/>
                  </a:lnTo>
                  <a:lnTo>
                    <a:pt x="7909" y="2511"/>
                  </a:lnTo>
                  <a:lnTo>
                    <a:pt x="41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76"/>
            <p:cNvSpPr/>
            <p:nvPr/>
          </p:nvSpPr>
          <p:spPr>
            <a:xfrm>
              <a:off x="3712457" y="3043733"/>
              <a:ext cx="51833" cy="35948"/>
            </a:xfrm>
            <a:custGeom>
              <a:avLst/>
              <a:gdLst/>
              <a:ahLst/>
              <a:cxnLst/>
              <a:rect l="l" t="t" r="r" b="b"/>
              <a:pathLst>
                <a:path w="4353" h="3161" extrusionOk="0">
                  <a:moveTo>
                    <a:pt x="2909" y="1"/>
                  </a:moveTo>
                  <a:lnTo>
                    <a:pt x="2783" y="22"/>
                  </a:lnTo>
                  <a:lnTo>
                    <a:pt x="2490" y="63"/>
                  </a:lnTo>
                  <a:lnTo>
                    <a:pt x="2302" y="168"/>
                  </a:lnTo>
                  <a:lnTo>
                    <a:pt x="2177" y="294"/>
                  </a:lnTo>
                  <a:lnTo>
                    <a:pt x="1737" y="524"/>
                  </a:lnTo>
                  <a:lnTo>
                    <a:pt x="1423" y="733"/>
                  </a:lnTo>
                  <a:lnTo>
                    <a:pt x="1361" y="859"/>
                  </a:lnTo>
                  <a:lnTo>
                    <a:pt x="1068" y="942"/>
                  </a:lnTo>
                  <a:lnTo>
                    <a:pt x="1005" y="921"/>
                  </a:lnTo>
                  <a:lnTo>
                    <a:pt x="838" y="942"/>
                  </a:lnTo>
                  <a:lnTo>
                    <a:pt x="817" y="1026"/>
                  </a:lnTo>
                  <a:lnTo>
                    <a:pt x="733" y="1047"/>
                  </a:lnTo>
                  <a:lnTo>
                    <a:pt x="607" y="1256"/>
                  </a:lnTo>
                  <a:lnTo>
                    <a:pt x="586" y="1340"/>
                  </a:lnTo>
                  <a:lnTo>
                    <a:pt x="482" y="1528"/>
                  </a:lnTo>
                  <a:lnTo>
                    <a:pt x="294" y="1800"/>
                  </a:lnTo>
                  <a:lnTo>
                    <a:pt x="168" y="1947"/>
                  </a:lnTo>
                  <a:lnTo>
                    <a:pt x="63" y="2009"/>
                  </a:lnTo>
                  <a:lnTo>
                    <a:pt x="84" y="2114"/>
                  </a:lnTo>
                  <a:lnTo>
                    <a:pt x="105" y="2281"/>
                  </a:lnTo>
                  <a:lnTo>
                    <a:pt x="1" y="2302"/>
                  </a:lnTo>
                  <a:lnTo>
                    <a:pt x="1" y="2428"/>
                  </a:lnTo>
                  <a:lnTo>
                    <a:pt x="22" y="2511"/>
                  </a:lnTo>
                  <a:lnTo>
                    <a:pt x="1" y="2637"/>
                  </a:lnTo>
                  <a:lnTo>
                    <a:pt x="22" y="2637"/>
                  </a:lnTo>
                  <a:lnTo>
                    <a:pt x="189" y="2783"/>
                  </a:lnTo>
                  <a:lnTo>
                    <a:pt x="398" y="2888"/>
                  </a:lnTo>
                  <a:lnTo>
                    <a:pt x="503" y="2888"/>
                  </a:lnTo>
                  <a:lnTo>
                    <a:pt x="545" y="2930"/>
                  </a:lnTo>
                  <a:lnTo>
                    <a:pt x="649" y="2930"/>
                  </a:lnTo>
                  <a:lnTo>
                    <a:pt x="754" y="2993"/>
                  </a:lnTo>
                  <a:lnTo>
                    <a:pt x="838" y="3097"/>
                  </a:lnTo>
                  <a:lnTo>
                    <a:pt x="1026" y="3160"/>
                  </a:lnTo>
                  <a:lnTo>
                    <a:pt x="1151" y="3139"/>
                  </a:lnTo>
                  <a:lnTo>
                    <a:pt x="1256" y="3055"/>
                  </a:lnTo>
                  <a:lnTo>
                    <a:pt x="1340" y="3055"/>
                  </a:lnTo>
                  <a:lnTo>
                    <a:pt x="1423" y="3139"/>
                  </a:lnTo>
                  <a:lnTo>
                    <a:pt x="1549" y="3139"/>
                  </a:lnTo>
                  <a:lnTo>
                    <a:pt x="1549" y="2993"/>
                  </a:lnTo>
                  <a:lnTo>
                    <a:pt x="1465" y="2825"/>
                  </a:lnTo>
                  <a:lnTo>
                    <a:pt x="1423" y="2783"/>
                  </a:lnTo>
                  <a:lnTo>
                    <a:pt x="1361" y="2595"/>
                  </a:lnTo>
                  <a:lnTo>
                    <a:pt x="1382" y="2470"/>
                  </a:lnTo>
                  <a:lnTo>
                    <a:pt x="1591" y="2428"/>
                  </a:lnTo>
                  <a:lnTo>
                    <a:pt x="2365" y="2428"/>
                  </a:lnTo>
                  <a:lnTo>
                    <a:pt x="2574" y="2386"/>
                  </a:lnTo>
                  <a:lnTo>
                    <a:pt x="2721" y="2386"/>
                  </a:lnTo>
                  <a:lnTo>
                    <a:pt x="2846" y="2323"/>
                  </a:lnTo>
                  <a:lnTo>
                    <a:pt x="2930" y="2323"/>
                  </a:lnTo>
                  <a:lnTo>
                    <a:pt x="3537" y="2491"/>
                  </a:lnTo>
                  <a:lnTo>
                    <a:pt x="3558" y="2428"/>
                  </a:lnTo>
                  <a:lnTo>
                    <a:pt x="3683" y="2386"/>
                  </a:lnTo>
                  <a:lnTo>
                    <a:pt x="3683" y="2281"/>
                  </a:lnTo>
                  <a:lnTo>
                    <a:pt x="3767" y="2198"/>
                  </a:lnTo>
                  <a:lnTo>
                    <a:pt x="3767" y="2093"/>
                  </a:lnTo>
                  <a:lnTo>
                    <a:pt x="3871" y="2051"/>
                  </a:lnTo>
                  <a:lnTo>
                    <a:pt x="3955" y="2072"/>
                  </a:lnTo>
                  <a:lnTo>
                    <a:pt x="4143" y="1967"/>
                  </a:lnTo>
                  <a:lnTo>
                    <a:pt x="4206" y="1967"/>
                  </a:lnTo>
                  <a:lnTo>
                    <a:pt x="4353" y="1800"/>
                  </a:lnTo>
                  <a:lnTo>
                    <a:pt x="4353" y="1737"/>
                  </a:lnTo>
                  <a:lnTo>
                    <a:pt x="4311" y="1737"/>
                  </a:lnTo>
                  <a:lnTo>
                    <a:pt x="4185" y="1570"/>
                  </a:lnTo>
                  <a:lnTo>
                    <a:pt x="4248" y="1465"/>
                  </a:lnTo>
                  <a:lnTo>
                    <a:pt x="4248" y="1361"/>
                  </a:lnTo>
                  <a:lnTo>
                    <a:pt x="4185" y="1319"/>
                  </a:lnTo>
                  <a:lnTo>
                    <a:pt x="4185" y="1256"/>
                  </a:lnTo>
                  <a:lnTo>
                    <a:pt x="4102" y="1214"/>
                  </a:lnTo>
                  <a:lnTo>
                    <a:pt x="3871" y="1340"/>
                  </a:lnTo>
                  <a:lnTo>
                    <a:pt x="3662" y="1214"/>
                  </a:lnTo>
                  <a:lnTo>
                    <a:pt x="3662" y="963"/>
                  </a:lnTo>
                  <a:lnTo>
                    <a:pt x="3118" y="607"/>
                  </a:lnTo>
                  <a:lnTo>
                    <a:pt x="3118" y="419"/>
                  </a:lnTo>
                  <a:lnTo>
                    <a:pt x="3202" y="314"/>
                  </a:lnTo>
                  <a:lnTo>
                    <a:pt x="3202" y="168"/>
                  </a:lnTo>
                  <a:lnTo>
                    <a:pt x="3223" y="105"/>
                  </a:lnTo>
                  <a:lnTo>
                    <a:pt x="3202" y="63"/>
                  </a:lnTo>
                  <a:lnTo>
                    <a:pt x="3097" y="63"/>
                  </a:lnTo>
                  <a:lnTo>
                    <a:pt x="290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76"/>
            <p:cNvSpPr/>
            <p:nvPr/>
          </p:nvSpPr>
          <p:spPr>
            <a:xfrm>
              <a:off x="3628997" y="3033259"/>
              <a:ext cx="44355" cy="30956"/>
            </a:xfrm>
            <a:custGeom>
              <a:avLst/>
              <a:gdLst/>
              <a:ahLst/>
              <a:cxnLst/>
              <a:rect l="l" t="t" r="r" b="b"/>
              <a:pathLst>
                <a:path w="3725" h="2722" extrusionOk="0">
                  <a:moveTo>
                    <a:pt x="1444" y="1"/>
                  </a:moveTo>
                  <a:lnTo>
                    <a:pt x="1151" y="106"/>
                  </a:lnTo>
                  <a:lnTo>
                    <a:pt x="837" y="168"/>
                  </a:lnTo>
                  <a:lnTo>
                    <a:pt x="712" y="273"/>
                  </a:lnTo>
                  <a:lnTo>
                    <a:pt x="628" y="273"/>
                  </a:lnTo>
                  <a:lnTo>
                    <a:pt x="523" y="357"/>
                  </a:lnTo>
                  <a:lnTo>
                    <a:pt x="502" y="524"/>
                  </a:lnTo>
                  <a:lnTo>
                    <a:pt x="377" y="817"/>
                  </a:lnTo>
                  <a:lnTo>
                    <a:pt x="0" y="1131"/>
                  </a:lnTo>
                  <a:lnTo>
                    <a:pt x="188" y="1298"/>
                  </a:lnTo>
                  <a:lnTo>
                    <a:pt x="314" y="1528"/>
                  </a:lnTo>
                  <a:lnTo>
                    <a:pt x="419" y="1528"/>
                  </a:lnTo>
                  <a:lnTo>
                    <a:pt x="419" y="1654"/>
                  </a:lnTo>
                  <a:lnTo>
                    <a:pt x="398" y="1654"/>
                  </a:lnTo>
                  <a:lnTo>
                    <a:pt x="523" y="1759"/>
                  </a:lnTo>
                  <a:lnTo>
                    <a:pt x="440" y="1821"/>
                  </a:lnTo>
                  <a:lnTo>
                    <a:pt x="481" y="1863"/>
                  </a:lnTo>
                  <a:lnTo>
                    <a:pt x="732" y="1863"/>
                  </a:lnTo>
                  <a:lnTo>
                    <a:pt x="795" y="1842"/>
                  </a:lnTo>
                  <a:lnTo>
                    <a:pt x="900" y="1842"/>
                  </a:lnTo>
                  <a:lnTo>
                    <a:pt x="1109" y="1675"/>
                  </a:lnTo>
                  <a:lnTo>
                    <a:pt x="1256" y="1612"/>
                  </a:lnTo>
                  <a:lnTo>
                    <a:pt x="1360" y="1633"/>
                  </a:lnTo>
                  <a:lnTo>
                    <a:pt x="1486" y="1633"/>
                  </a:lnTo>
                  <a:lnTo>
                    <a:pt x="1674" y="1759"/>
                  </a:lnTo>
                  <a:lnTo>
                    <a:pt x="1779" y="1759"/>
                  </a:lnTo>
                  <a:lnTo>
                    <a:pt x="2051" y="1926"/>
                  </a:lnTo>
                  <a:lnTo>
                    <a:pt x="2093" y="1884"/>
                  </a:lnTo>
                  <a:lnTo>
                    <a:pt x="2155" y="1968"/>
                  </a:lnTo>
                  <a:lnTo>
                    <a:pt x="2093" y="2052"/>
                  </a:lnTo>
                  <a:lnTo>
                    <a:pt x="1967" y="2052"/>
                  </a:lnTo>
                  <a:lnTo>
                    <a:pt x="1779" y="1968"/>
                  </a:lnTo>
                  <a:lnTo>
                    <a:pt x="1632" y="1926"/>
                  </a:lnTo>
                  <a:lnTo>
                    <a:pt x="1528" y="1926"/>
                  </a:lnTo>
                  <a:lnTo>
                    <a:pt x="1381" y="1821"/>
                  </a:lnTo>
                  <a:lnTo>
                    <a:pt x="1318" y="1842"/>
                  </a:lnTo>
                  <a:lnTo>
                    <a:pt x="1235" y="1926"/>
                  </a:lnTo>
                  <a:lnTo>
                    <a:pt x="1214" y="1884"/>
                  </a:lnTo>
                  <a:lnTo>
                    <a:pt x="1130" y="1863"/>
                  </a:lnTo>
                  <a:lnTo>
                    <a:pt x="1005" y="1947"/>
                  </a:lnTo>
                  <a:lnTo>
                    <a:pt x="900" y="1968"/>
                  </a:lnTo>
                  <a:lnTo>
                    <a:pt x="795" y="2093"/>
                  </a:lnTo>
                  <a:lnTo>
                    <a:pt x="419" y="2093"/>
                  </a:lnTo>
                  <a:lnTo>
                    <a:pt x="377" y="2156"/>
                  </a:lnTo>
                  <a:lnTo>
                    <a:pt x="377" y="2282"/>
                  </a:lnTo>
                  <a:lnTo>
                    <a:pt x="314" y="2344"/>
                  </a:lnTo>
                  <a:lnTo>
                    <a:pt x="335" y="2386"/>
                  </a:lnTo>
                  <a:lnTo>
                    <a:pt x="481" y="2303"/>
                  </a:lnTo>
                  <a:lnTo>
                    <a:pt x="691" y="2386"/>
                  </a:lnTo>
                  <a:lnTo>
                    <a:pt x="544" y="2470"/>
                  </a:lnTo>
                  <a:lnTo>
                    <a:pt x="502" y="2449"/>
                  </a:lnTo>
                  <a:lnTo>
                    <a:pt x="398" y="2407"/>
                  </a:lnTo>
                  <a:lnTo>
                    <a:pt x="398" y="2407"/>
                  </a:lnTo>
                  <a:lnTo>
                    <a:pt x="440" y="2470"/>
                  </a:lnTo>
                  <a:lnTo>
                    <a:pt x="419" y="2575"/>
                  </a:lnTo>
                  <a:lnTo>
                    <a:pt x="586" y="2616"/>
                  </a:lnTo>
                  <a:lnTo>
                    <a:pt x="753" y="2512"/>
                  </a:lnTo>
                  <a:lnTo>
                    <a:pt x="1151" y="2554"/>
                  </a:lnTo>
                  <a:lnTo>
                    <a:pt x="1256" y="2407"/>
                  </a:lnTo>
                  <a:lnTo>
                    <a:pt x="1465" y="2344"/>
                  </a:lnTo>
                  <a:lnTo>
                    <a:pt x="1988" y="2344"/>
                  </a:lnTo>
                  <a:lnTo>
                    <a:pt x="2113" y="2386"/>
                  </a:lnTo>
                  <a:lnTo>
                    <a:pt x="2113" y="2365"/>
                  </a:lnTo>
                  <a:lnTo>
                    <a:pt x="2260" y="2344"/>
                  </a:lnTo>
                  <a:lnTo>
                    <a:pt x="2595" y="2365"/>
                  </a:lnTo>
                  <a:lnTo>
                    <a:pt x="2825" y="2470"/>
                  </a:lnTo>
                  <a:lnTo>
                    <a:pt x="2929" y="2554"/>
                  </a:lnTo>
                  <a:lnTo>
                    <a:pt x="3118" y="2554"/>
                  </a:lnTo>
                  <a:lnTo>
                    <a:pt x="3306" y="2616"/>
                  </a:lnTo>
                  <a:lnTo>
                    <a:pt x="3411" y="2554"/>
                  </a:lnTo>
                  <a:lnTo>
                    <a:pt x="3515" y="2575"/>
                  </a:lnTo>
                  <a:lnTo>
                    <a:pt x="3557" y="2616"/>
                  </a:lnTo>
                  <a:lnTo>
                    <a:pt x="3683" y="2616"/>
                  </a:lnTo>
                  <a:lnTo>
                    <a:pt x="3683" y="2721"/>
                  </a:lnTo>
                  <a:lnTo>
                    <a:pt x="3725" y="2658"/>
                  </a:lnTo>
                  <a:lnTo>
                    <a:pt x="3725" y="2554"/>
                  </a:lnTo>
                  <a:lnTo>
                    <a:pt x="3578" y="2470"/>
                  </a:lnTo>
                  <a:lnTo>
                    <a:pt x="3557" y="2386"/>
                  </a:lnTo>
                  <a:lnTo>
                    <a:pt x="3620" y="2303"/>
                  </a:lnTo>
                  <a:lnTo>
                    <a:pt x="3620" y="2261"/>
                  </a:lnTo>
                  <a:lnTo>
                    <a:pt x="3536" y="2156"/>
                  </a:lnTo>
                  <a:lnTo>
                    <a:pt x="3515" y="2072"/>
                  </a:lnTo>
                  <a:lnTo>
                    <a:pt x="3432" y="2031"/>
                  </a:lnTo>
                  <a:lnTo>
                    <a:pt x="3369" y="2052"/>
                  </a:lnTo>
                  <a:lnTo>
                    <a:pt x="3306" y="1968"/>
                  </a:lnTo>
                  <a:lnTo>
                    <a:pt x="3243" y="1842"/>
                  </a:lnTo>
                  <a:lnTo>
                    <a:pt x="3118" y="1717"/>
                  </a:lnTo>
                  <a:lnTo>
                    <a:pt x="3097" y="1633"/>
                  </a:lnTo>
                  <a:lnTo>
                    <a:pt x="3139" y="1403"/>
                  </a:lnTo>
                  <a:lnTo>
                    <a:pt x="3118" y="1319"/>
                  </a:lnTo>
                  <a:lnTo>
                    <a:pt x="3118" y="1215"/>
                  </a:lnTo>
                  <a:lnTo>
                    <a:pt x="3034" y="1131"/>
                  </a:lnTo>
                  <a:lnTo>
                    <a:pt x="3013" y="1047"/>
                  </a:lnTo>
                  <a:lnTo>
                    <a:pt x="2846" y="943"/>
                  </a:lnTo>
                  <a:lnTo>
                    <a:pt x="2741" y="922"/>
                  </a:lnTo>
                  <a:lnTo>
                    <a:pt x="2720" y="796"/>
                  </a:lnTo>
                  <a:lnTo>
                    <a:pt x="2595" y="775"/>
                  </a:lnTo>
                  <a:lnTo>
                    <a:pt x="2595" y="629"/>
                  </a:lnTo>
                  <a:lnTo>
                    <a:pt x="2469" y="524"/>
                  </a:lnTo>
                  <a:lnTo>
                    <a:pt x="2427" y="399"/>
                  </a:lnTo>
                  <a:lnTo>
                    <a:pt x="2385" y="357"/>
                  </a:lnTo>
                  <a:lnTo>
                    <a:pt x="2302" y="357"/>
                  </a:lnTo>
                  <a:lnTo>
                    <a:pt x="2260" y="315"/>
                  </a:lnTo>
                  <a:lnTo>
                    <a:pt x="2176" y="378"/>
                  </a:lnTo>
                  <a:lnTo>
                    <a:pt x="2093" y="357"/>
                  </a:lnTo>
                  <a:lnTo>
                    <a:pt x="2093" y="273"/>
                  </a:lnTo>
                  <a:lnTo>
                    <a:pt x="1967" y="106"/>
                  </a:lnTo>
                  <a:lnTo>
                    <a:pt x="1800" y="85"/>
                  </a:lnTo>
                  <a:lnTo>
                    <a:pt x="154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76"/>
            <p:cNvSpPr/>
            <p:nvPr/>
          </p:nvSpPr>
          <p:spPr>
            <a:xfrm>
              <a:off x="3633975" y="3059916"/>
              <a:ext cx="21195" cy="12146"/>
            </a:xfrm>
            <a:custGeom>
              <a:avLst/>
              <a:gdLst/>
              <a:ahLst/>
              <a:cxnLst/>
              <a:rect l="l" t="t" r="r" b="b"/>
              <a:pathLst>
                <a:path w="1780" h="1068" extrusionOk="0">
                  <a:moveTo>
                    <a:pt x="1047" y="0"/>
                  </a:moveTo>
                  <a:lnTo>
                    <a:pt x="838" y="63"/>
                  </a:lnTo>
                  <a:lnTo>
                    <a:pt x="733" y="210"/>
                  </a:lnTo>
                  <a:lnTo>
                    <a:pt x="335" y="168"/>
                  </a:lnTo>
                  <a:lnTo>
                    <a:pt x="168" y="272"/>
                  </a:lnTo>
                  <a:lnTo>
                    <a:pt x="1" y="231"/>
                  </a:lnTo>
                  <a:lnTo>
                    <a:pt x="1" y="231"/>
                  </a:lnTo>
                  <a:lnTo>
                    <a:pt x="63" y="314"/>
                  </a:lnTo>
                  <a:lnTo>
                    <a:pt x="273" y="335"/>
                  </a:lnTo>
                  <a:lnTo>
                    <a:pt x="335" y="335"/>
                  </a:lnTo>
                  <a:lnTo>
                    <a:pt x="231" y="419"/>
                  </a:lnTo>
                  <a:lnTo>
                    <a:pt x="335" y="524"/>
                  </a:lnTo>
                  <a:lnTo>
                    <a:pt x="440" y="524"/>
                  </a:lnTo>
                  <a:lnTo>
                    <a:pt x="482" y="586"/>
                  </a:lnTo>
                  <a:lnTo>
                    <a:pt x="545" y="586"/>
                  </a:lnTo>
                  <a:lnTo>
                    <a:pt x="691" y="544"/>
                  </a:lnTo>
                  <a:lnTo>
                    <a:pt x="838" y="524"/>
                  </a:lnTo>
                  <a:lnTo>
                    <a:pt x="1005" y="586"/>
                  </a:lnTo>
                  <a:lnTo>
                    <a:pt x="942" y="649"/>
                  </a:lnTo>
                  <a:lnTo>
                    <a:pt x="649" y="649"/>
                  </a:lnTo>
                  <a:lnTo>
                    <a:pt x="691" y="691"/>
                  </a:lnTo>
                  <a:lnTo>
                    <a:pt x="796" y="691"/>
                  </a:lnTo>
                  <a:lnTo>
                    <a:pt x="838" y="754"/>
                  </a:lnTo>
                  <a:lnTo>
                    <a:pt x="817" y="796"/>
                  </a:lnTo>
                  <a:lnTo>
                    <a:pt x="859" y="796"/>
                  </a:lnTo>
                  <a:lnTo>
                    <a:pt x="733" y="963"/>
                  </a:lnTo>
                  <a:lnTo>
                    <a:pt x="963" y="942"/>
                  </a:lnTo>
                  <a:lnTo>
                    <a:pt x="963" y="1047"/>
                  </a:lnTo>
                  <a:lnTo>
                    <a:pt x="1005" y="1068"/>
                  </a:lnTo>
                  <a:lnTo>
                    <a:pt x="1131" y="1047"/>
                  </a:lnTo>
                  <a:lnTo>
                    <a:pt x="1214" y="879"/>
                  </a:lnTo>
                  <a:lnTo>
                    <a:pt x="1319" y="858"/>
                  </a:lnTo>
                  <a:lnTo>
                    <a:pt x="1465" y="775"/>
                  </a:lnTo>
                  <a:lnTo>
                    <a:pt x="1675" y="733"/>
                  </a:lnTo>
                  <a:lnTo>
                    <a:pt x="1758" y="670"/>
                  </a:lnTo>
                  <a:lnTo>
                    <a:pt x="1779" y="565"/>
                  </a:lnTo>
                  <a:lnTo>
                    <a:pt x="1695" y="482"/>
                  </a:lnTo>
                  <a:lnTo>
                    <a:pt x="1695" y="314"/>
                  </a:lnTo>
                  <a:lnTo>
                    <a:pt x="1737" y="210"/>
                  </a:lnTo>
                  <a:lnTo>
                    <a:pt x="1695" y="42"/>
                  </a:lnTo>
                  <a:lnTo>
                    <a:pt x="15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41" name="Google Shape;2741;p76"/>
            <p:cNvGrpSpPr/>
            <p:nvPr/>
          </p:nvGrpSpPr>
          <p:grpSpPr>
            <a:xfrm>
              <a:off x="3632736" y="3051591"/>
              <a:ext cx="63288" cy="45217"/>
              <a:chOff x="3450375" y="3038225"/>
              <a:chExt cx="132875" cy="99400"/>
            </a:xfrm>
          </p:grpSpPr>
          <p:sp>
            <p:nvSpPr>
              <p:cNvPr id="2742" name="Google Shape;2742;p76"/>
              <p:cNvSpPr/>
              <p:nvPr/>
            </p:nvSpPr>
            <p:spPr>
              <a:xfrm>
                <a:off x="3450375" y="3038225"/>
                <a:ext cx="46050" cy="13625"/>
              </a:xfrm>
              <a:custGeom>
                <a:avLst/>
                <a:gdLst/>
                <a:ahLst/>
                <a:cxnLst/>
                <a:rect l="l" t="t" r="r" b="b"/>
                <a:pathLst>
                  <a:path w="1842" h="545" extrusionOk="0">
                    <a:moveTo>
                      <a:pt x="942" y="0"/>
                    </a:moveTo>
                    <a:lnTo>
                      <a:pt x="795" y="63"/>
                    </a:lnTo>
                    <a:lnTo>
                      <a:pt x="586" y="230"/>
                    </a:lnTo>
                    <a:lnTo>
                      <a:pt x="481" y="230"/>
                    </a:lnTo>
                    <a:lnTo>
                      <a:pt x="418" y="251"/>
                    </a:lnTo>
                    <a:lnTo>
                      <a:pt x="167" y="251"/>
                    </a:lnTo>
                    <a:lnTo>
                      <a:pt x="188" y="335"/>
                    </a:lnTo>
                    <a:lnTo>
                      <a:pt x="314" y="419"/>
                    </a:lnTo>
                    <a:lnTo>
                      <a:pt x="439" y="377"/>
                    </a:lnTo>
                    <a:lnTo>
                      <a:pt x="439" y="377"/>
                    </a:lnTo>
                    <a:lnTo>
                      <a:pt x="377" y="460"/>
                    </a:lnTo>
                    <a:lnTo>
                      <a:pt x="209" y="460"/>
                    </a:lnTo>
                    <a:lnTo>
                      <a:pt x="105" y="314"/>
                    </a:lnTo>
                    <a:lnTo>
                      <a:pt x="0" y="419"/>
                    </a:lnTo>
                    <a:lnTo>
                      <a:pt x="63" y="481"/>
                    </a:lnTo>
                    <a:lnTo>
                      <a:pt x="63" y="544"/>
                    </a:lnTo>
                    <a:lnTo>
                      <a:pt x="105" y="481"/>
                    </a:lnTo>
                    <a:lnTo>
                      <a:pt x="481" y="481"/>
                    </a:lnTo>
                    <a:lnTo>
                      <a:pt x="586" y="356"/>
                    </a:lnTo>
                    <a:lnTo>
                      <a:pt x="691" y="335"/>
                    </a:lnTo>
                    <a:lnTo>
                      <a:pt x="816" y="251"/>
                    </a:lnTo>
                    <a:lnTo>
                      <a:pt x="900" y="272"/>
                    </a:lnTo>
                    <a:lnTo>
                      <a:pt x="921" y="314"/>
                    </a:lnTo>
                    <a:lnTo>
                      <a:pt x="1004" y="230"/>
                    </a:lnTo>
                    <a:lnTo>
                      <a:pt x="1067" y="209"/>
                    </a:lnTo>
                    <a:lnTo>
                      <a:pt x="1214" y="314"/>
                    </a:lnTo>
                    <a:lnTo>
                      <a:pt x="1318" y="314"/>
                    </a:lnTo>
                    <a:lnTo>
                      <a:pt x="1465" y="356"/>
                    </a:lnTo>
                    <a:lnTo>
                      <a:pt x="1653" y="440"/>
                    </a:lnTo>
                    <a:lnTo>
                      <a:pt x="1779" y="440"/>
                    </a:lnTo>
                    <a:lnTo>
                      <a:pt x="1841" y="356"/>
                    </a:lnTo>
                    <a:lnTo>
                      <a:pt x="1779" y="272"/>
                    </a:lnTo>
                    <a:lnTo>
                      <a:pt x="1737" y="314"/>
                    </a:lnTo>
                    <a:lnTo>
                      <a:pt x="1465" y="147"/>
                    </a:lnTo>
                    <a:lnTo>
                      <a:pt x="1360" y="147"/>
                    </a:lnTo>
                    <a:lnTo>
                      <a:pt x="1172" y="21"/>
                    </a:lnTo>
                    <a:lnTo>
                      <a:pt x="1046" y="21"/>
                    </a:lnTo>
                    <a:lnTo>
                      <a:pt x="9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76"/>
              <p:cNvSpPr/>
              <p:nvPr/>
            </p:nvSpPr>
            <p:spPr>
              <a:xfrm>
                <a:off x="3481225" y="3056525"/>
                <a:ext cx="102025" cy="81100"/>
              </a:xfrm>
              <a:custGeom>
                <a:avLst/>
                <a:gdLst/>
                <a:ahLst/>
                <a:cxnLst/>
                <a:rect l="l" t="t" r="r" b="b"/>
                <a:pathLst>
                  <a:path w="4081" h="3244" extrusionOk="0">
                    <a:moveTo>
                      <a:pt x="712" y="0"/>
                    </a:moveTo>
                    <a:lnTo>
                      <a:pt x="565" y="21"/>
                    </a:lnTo>
                    <a:lnTo>
                      <a:pt x="565" y="42"/>
                    </a:lnTo>
                    <a:lnTo>
                      <a:pt x="607" y="210"/>
                    </a:lnTo>
                    <a:lnTo>
                      <a:pt x="565" y="314"/>
                    </a:lnTo>
                    <a:lnTo>
                      <a:pt x="565" y="482"/>
                    </a:lnTo>
                    <a:lnTo>
                      <a:pt x="649" y="565"/>
                    </a:lnTo>
                    <a:lnTo>
                      <a:pt x="628" y="670"/>
                    </a:lnTo>
                    <a:lnTo>
                      <a:pt x="545" y="733"/>
                    </a:lnTo>
                    <a:lnTo>
                      <a:pt x="335" y="775"/>
                    </a:lnTo>
                    <a:lnTo>
                      <a:pt x="189" y="858"/>
                    </a:lnTo>
                    <a:lnTo>
                      <a:pt x="84" y="879"/>
                    </a:lnTo>
                    <a:lnTo>
                      <a:pt x="1" y="1046"/>
                    </a:lnTo>
                    <a:lnTo>
                      <a:pt x="21" y="1005"/>
                    </a:lnTo>
                    <a:lnTo>
                      <a:pt x="105" y="1109"/>
                    </a:lnTo>
                    <a:lnTo>
                      <a:pt x="42" y="1319"/>
                    </a:lnTo>
                    <a:lnTo>
                      <a:pt x="189" y="1507"/>
                    </a:lnTo>
                    <a:lnTo>
                      <a:pt x="314" y="1528"/>
                    </a:lnTo>
                    <a:lnTo>
                      <a:pt x="398" y="1570"/>
                    </a:lnTo>
                    <a:lnTo>
                      <a:pt x="440" y="1486"/>
                    </a:lnTo>
                    <a:lnTo>
                      <a:pt x="545" y="1528"/>
                    </a:lnTo>
                    <a:lnTo>
                      <a:pt x="503" y="1570"/>
                    </a:lnTo>
                    <a:lnTo>
                      <a:pt x="503" y="1674"/>
                    </a:lnTo>
                    <a:lnTo>
                      <a:pt x="545" y="1716"/>
                    </a:lnTo>
                    <a:lnTo>
                      <a:pt x="670" y="1716"/>
                    </a:lnTo>
                    <a:lnTo>
                      <a:pt x="733" y="1904"/>
                    </a:lnTo>
                    <a:lnTo>
                      <a:pt x="879" y="1988"/>
                    </a:lnTo>
                    <a:lnTo>
                      <a:pt x="963" y="2051"/>
                    </a:lnTo>
                    <a:lnTo>
                      <a:pt x="1047" y="2030"/>
                    </a:lnTo>
                    <a:lnTo>
                      <a:pt x="1235" y="1946"/>
                    </a:lnTo>
                    <a:lnTo>
                      <a:pt x="1235" y="1884"/>
                    </a:lnTo>
                    <a:lnTo>
                      <a:pt x="1381" y="1716"/>
                    </a:lnTo>
                    <a:lnTo>
                      <a:pt x="1486" y="1632"/>
                    </a:lnTo>
                    <a:lnTo>
                      <a:pt x="1612" y="1570"/>
                    </a:lnTo>
                    <a:lnTo>
                      <a:pt x="2114" y="1570"/>
                    </a:lnTo>
                    <a:lnTo>
                      <a:pt x="2197" y="1716"/>
                    </a:lnTo>
                    <a:lnTo>
                      <a:pt x="2239" y="1821"/>
                    </a:lnTo>
                    <a:lnTo>
                      <a:pt x="2407" y="2093"/>
                    </a:lnTo>
                    <a:lnTo>
                      <a:pt x="2386" y="2156"/>
                    </a:lnTo>
                    <a:lnTo>
                      <a:pt x="2490" y="2260"/>
                    </a:lnTo>
                    <a:lnTo>
                      <a:pt x="2490" y="2365"/>
                    </a:lnTo>
                    <a:lnTo>
                      <a:pt x="2407" y="2407"/>
                    </a:lnTo>
                    <a:lnTo>
                      <a:pt x="2407" y="2511"/>
                    </a:lnTo>
                    <a:lnTo>
                      <a:pt x="2449" y="2532"/>
                    </a:lnTo>
                    <a:lnTo>
                      <a:pt x="2449" y="2574"/>
                    </a:lnTo>
                    <a:lnTo>
                      <a:pt x="2595" y="2532"/>
                    </a:lnTo>
                    <a:lnTo>
                      <a:pt x="2637" y="2532"/>
                    </a:lnTo>
                    <a:lnTo>
                      <a:pt x="2867" y="2449"/>
                    </a:lnTo>
                    <a:lnTo>
                      <a:pt x="3014" y="2511"/>
                    </a:lnTo>
                    <a:lnTo>
                      <a:pt x="3055" y="2637"/>
                    </a:lnTo>
                    <a:lnTo>
                      <a:pt x="3181" y="2721"/>
                    </a:lnTo>
                    <a:lnTo>
                      <a:pt x="3160" y="2930"/>
                    </a:lnTo>
                    <a:lnTo>
                      <a:pt x="3139" y="3055"/>
                    </a:lnTo>
                    <a:lnTo>
                      <a:pt x="3286" y="3202"/>
                    </a:lnTo>
                    <a:lnTo>
                      <a:pt x="3369" y="3202"/>
                    </a:lnTo>
                    <a:lnTo>
                      <a:pt x="3537" y="3076"/>
                    </a:lnTo>
                    <a:lnTo>
                      <a:pt x="3578" y="3076"/>
                    </a:lnTo>
                    <a:lnTo>
                      <a:pt x="3683" y="3181"/>
                    </a:lnTo>
                    <a:lnTo>
                      <a:pt x="3704" y="3244"/>
                    </a:lnTo>
                    <a:lnTo>
                      <a:pt x="3704" y="3202"/>
                    </a:lnTo>
                    <a:lnTo>
                      <a:pt x="3809" y="3181"/>
                    </a:lnTo>
                    <a:lnTo>
                      <a:pt x="3976" y="2846"/>
                    </a:lnTo>
                    <a:lnTo>
                      <a:pt x="3976" y="2721"/>
                    </a:lnTo>
                    <a:lnTo>
                      <a:pt x="3955" y="2658"/>
                    </a:lnTo>
                    <a:lnTo>
                      <a:pt x="3850" y="2553"/>
                    </a:lnTo>
                    <a:lnTo>
                      <a:pt x="3850" y="2469"/>
                    </a:lnTo>
                    <a:lnTo>
                      <a:pt x="3913" y="2428"/>
                    </a:lnTo>
                    <a:lnTo>
                      <a:pt x="3997" y="2449"/>
                    </a:lnTo>
                    <a:lnTo>
                      <a:pt x="4018" y="2365"/>
                    </a:lnTo>
                    <a:lnTo>
                      <a:pt x="3955" y="2239"/>
                    </a:lnTo>
                    <a:lnTo>
                      <a:pt x="3871" y="2218"/>
                    </a:lnTo>
                    <a:lnTo>
                      <a:pt x="3871" y="2009"/>
                    </a:lnTo>
                    <a:lnTo>
                      <a:pt x="3892" y="1925"/>
                    </a:lnTo>
                    <a:lnTo>
                      <a:pt x="3871" y="1674"/>
                    </a:lnTo>
                    <a:lnTo>
                      <a:pt x="3809" y="1612"/>
                    </a:lnTo>
                    <a:lnTo>
                      <a:pt x="3809" y="1507"/>
                    </a:lnTo>
                    <a:lnTo>
                      <a:pt x="4060" y="1423"/>
                    </a:lnTo>
                    <a:lnTo>
                      <a:pt x="4081" y="1402"/>
                    </a:lnTo>
                    <a:lnTo>
                      <a:pt x="4081" y="1319"/>
                    </a:lnTo>
                    <a:lnTo>
                      <a:pt x="4018" y="1277"/>
                    </a:lnTo>
                    <a:lnTo>
                      <a:pt x="3871" y="1256"/>
                    </a:lnTo>
                    <a:lnTo>
                      <a:pt x="3871" y="1193"/>
                    </a:lnTo>
                    <a:lnTo>
                      <a:pt x="3850" y="1109"/>
                    </a:lnTo>
                    <a:lnTo>
                      <a:pt x="3850" y="1005"/>
                    </a:lnTo>
                    <a:lnTo>
                      <a:pt x="3767" y="1005"/>
                    </a:lnTo>
                    <a:lnTo>
                      <a:pt x="3704" y="1088"/>
                    </a:lnTo>
                    <a:lnTo>
                      <a:pt x="3599" y="1109"/>
                    </a:lnTo>
                    <a:lnTo>
                      <a:pt x="3599" y="1109"/>
                    </a:lnTo>
                    <a:lnTo>
                      <a:pt x="3662" y="963"/>
                    </a:lnTo>
                    <a:lnTo>
                      <a:pt x="3767" y="796"/>
                    </a:lnTo>
                    <a:lnTo>
                      <a:pt x="3767" y="754"/>
                    </a:lnTo>
                    <a:lnTo>
                      <a:pt x="3641" y="733"/>
                    </a:lnTo>
                    <a:lnTo>
                      <a:pt x="3578" y="670"/>
                    </a:lnTo>
                    <a:lnTo>
                      <a:pt x="3599" y="524"/>
                    </a:lnTo>
                    <a:lnTo>
                      <a:pt x="3558" y="377"/>
                    </a:lnTo>
                    <a:lnTo>
                      <a:pt x="3432" y="272"/>
                    </a:lnTo>
                    <a:lnTo>
                      <a:pt x="3390" y="231"/>
                    </a:lnTo>
                    <a:lnTo>
                      <a:pt x="3286" y="252"/>
                    </a:lnTo>
                    <a:lnTo>
                      <a:pt x="3265" y="314"/>
                    </a:lnTo>
                    <a:lnTo>
                      <a:pt x="3118" y="231"/>
                    </a:lnTo>
                    <a:lnTo>
                      <a:pt x="2972" y="231"/>
                    </a:lnTo>
                    <a:lnTo>
                      <a:pt x="2867" y="377"/>
                    </a:lnTo>
                    <a:lnTo>
                      <a:pt x="2804" y="419"/>
                    </a:lnTo>
                    <a:lnTo>
                      <a:pt x="2700" y="482"/>
                    </a:lnTo>
                    <a:lnTo>
                      <a:pt x="2532" y="482"/>
                    </a:lnTo>
                    <a:lnTo>
                      <a:pt x="2407" y="377"/>
                    </a:lnTo>
                    <a:lnTo>
                      <a:pt x="2323" y="356"/>
                    </a:lnTo>
                    <a:lnTo>
                      <a:pt x="2218" y="419"/>
                    </a:lnTo>
                    <a:lnTo>
                      <a:pt x="2135" y="377"/>
                    </a:lnTo>
                    <a:lnTo>
                      <a:pt x="2135" y="272"/>
                    </a:lnTo>
                    <a:lnTo>
                      <a:pt x="2009" y="272"/>
                    </a:lnTo>
                    <a:lnTo>
                      <a:pt x="1967" y="231"/>
                    </a:lnTo>
                    <a:lnTo>
                      <a:pt x="1863" y="210"/>
                    </a:lnTo>
                    <a:lnTo>
                      <a:pt x="1758" y="272"/>
                    </a:lnTo>
                    <a:lnTo>
                      <a:pt x="1570" y="210"/>
                    </a:lnTo>
                    <a:lnTo>
                      <a:pt x="1381" y="210"/>
                    </a:lnTo>
                    <a:lnTo>
                      <a:pt x="1277" y="126"/>
                    </a:lnTo>
                    <a:lnTo>
                      <a:pt x="1047" y="21"/>
                    </a:lnTo>
                    <a:lnTo>
                      <a:pt x="7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44" name="Google Shape;2744;p76"/>
            <p:cNvSpPr/>
            <p:nvPr/>
          </p:nvSpPr>
          <p:spPr>
            <a:xfrm>
              <a:off x="3657897" y="3077759"/>
              <a:ext cx="19195" cy="21903"/>
            </a:xfrm>
            <a:custGeom>
              <a:avLst/>
              <a:gdLst/>
              <a:ahLst/>
              <a:cxnLst/>
              <a:rect l="l" t="t" r="r" b="b"/>
              <a:pathLst>
                <a:path w="1612" h="1926" extrusionOk="0">
                  <a:moveTo>
                    <a:pt x="733" y="1"/>
                  </a:moveTo>
                  <a:lnTo>
                    <a:pt x="607" y="63"/>
                  </a:lnTo>
                  <a:lnTo>
                    <a:pt x="502" y="147"/>
                  </a:lnTo>
                  <a:lnTo>
                    <a:pt x="356" y="315"/>
                  </a:lnTo>
                  <a:lnTo>
                    <a:pt x="356" y="377"/>
                  </a:lnTo>
                  <a:lnTo>
                    <a:pt x="168" y="461"/>
                  </a:lnTo>
                  <a:lnTo>
                    <a:pt x="84" y="482"/>
                  </a:lnTo>
                  <a:lnTo>
                    <a:pt x="42" y="587"/>
                  </a:lnTo>
                  <a:lnTo>
                    <a:pt x="0" y="670"/>
                  </a:lnTo>
                  <a:lnTo>
                    <a:pt x="105" y="733"/>
                  </a:lnTo>
                  <a:lnTo>
                    <a:pt x="42" y="880"/>
                  </a:lnTo>
                  <a:lnTo>
                    <a:pt x="63" y="963"/>
                  </a:lnTo>
                  <a:lnTo>
                    <a:pt x="168" y="984"/>
                  </a:lnTo>
                  <a:lnTo>
                    <a:pt x="251" y="1172"/>
                  </a:lnTo>
                  <a:lnTo>
                    <a:pt x="251" y="1298"/>
                  </a:lnTo>
                  <a:lnTo>
                    <a:pt x="377" y="1424"/>
                  </a:lnTo>
                  <a:lnTo>
                    <a:pt x="482" y="1382"/>
                  </a:lnTo>
                  <a:lnTo>
                    <a:pt x="482" y="1403"/>
                  </a:lnTo>
                  <a:lnTo>
                    <a:pt x="419" y="1507"/>
                  </a:lnTo>
                  <a:lnTo>
                    <a:pt x="502" y="1591"/>
                  </a:lnTo>
                  <a:lnTo>
                    <a:pt x="586" y="1675"/>
                  </a:lnTo>
                  <a:lnTo>
                    <a:pt x="565" y="1737"/>
                  </a:lnTo>
                  <a:lnTo>
                    <a:pt x="691" y="1779"/>
                  </a:lnTo>
                  <a:lnTo>
                    <a:pt x="1005" y="1926"/>
                  </a:lnTo>
                  <a:lnTo>
                    <a:pt x="1046" y="1926"/>
                  </a:lnTo>
                  <a:lnTo>
                    <a:pt x="1088" y="1842"/>
                  </a:lnTo>
                  <a:lnTo>
                    <a:pt x="1151" y="1696"/>
                  </a:lnTo>
                  <a:lnTo>
                    <a:pt x="1298" y="1633"/>
                  </a:lnTo>
                  <a:lnTo>
                    <a:pt x="1402" y="1507"/>
                  </a:lnTo>
                  <a:lnTo>
                    <a:pt x="1402" y="1403"/>
                  </a:lnTo>
                  <a:lnTo>
                    <a:pt x="1444" y="1256"/>
                  </a:lnTo>
                  <a:lnTo>
                    <a:pt x="1528" y="1214"/>
                  </a:lnTo>
                  <a:lnTo>
                    <a:pt x="1528" y="1152"/>
                  </a:lnTo>
                  <a:lnTo>
                    <a:pt x="1549" y="1005"/>
                  </a:lnTo>
                  <a:lnTo>
                    <a:pt x="1570" y="1005"/>
                  </a:lnTo>
                  <a:lnTo>
                    <a:pt x="1570" y="963"/>
                  </a:lnTo>
                  <a:lnTo>
                    <a:pt x="1528" y="942"/>
                  </a:lnTo>
                  <a:lnTo>
                    <a:pt x="1528" y="838"/>
                  </a:lnTo>
                  <a:lnTo>
                    <a:pt x="1611" y="796"/>
                  </a:lnTo>
                  <a:lnTo>
                    <a:pt x="1611" y="691"/>
                  </a:lnTo>
                  <a:lnTo>
                    <a:pt x="1507" y="587"/>
                  </a:lnTo>
                  <a:lnTo>
                    <a:pt x="1528" y="524"/>
                  </a:lnTo>
                  <a:lnTo>
                    <a:pt x="1360" y="252"/>
                  </a:lnTo>
                  <a:lnTo>
                    <a:pt x="1318" y="147"/>
                  </a:lnTo>
                  <a:lnTo>
                    <a:pt x="123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76"/>
            <p:cNvSpPr/>
            <p:nvPr/>
          </p:nvSpPr>
          <p:spPr>
            <a:xfrm>
              <a:off x="3670352" y="3087756"/>
              <a:ext cx="27911" cy="28568"/>
            </a:xfrm>
            <a:custGeom>
              <a:avLst/>
              <a:gdLst/>
              <a:ahLst/>
              <a:cxnLst/>
              <a:rect l="l" t="t" r="r" b="b"/>
              <a:pathLst>
                <a:path w="2344" h="2512" extrusionOk="0">
                  <a:moveTo>
                    <a:pt x="942" y="1"/>
                  </a:moveTo>
                  <a:lnTo>
                    <a:pt x="712" y="84"/>
                  </a:lnTo>
                  <a:lnTo>
                    <a:pt x="670" y="84"/>
                  </a:lnTo>
                  <a:lnTo>
                    <a:pt x="524" y="126"/>
                  </a:lnTo>
                  <a:lnTo>
                    <a:pt x="503" y="126"/>
                  </a:lnTo>
                  <a:lnTo>
                    <a:pt x="482" y="273"/>
                  </a:lnTo>
                  <a:lnTo>
                    <a:pt x="482" y="335"/>
                  </a:lnTo>
                  <a:lnTo>
                    <a:pt x="398" y="377"/>
                  </a:lnTo>
                  <a:lnTo>
                    <a:pt x="356" y="524"/>
                  </a:lnTo>
                  <a:lnTo>
                    <a:pt x="356" y="628"/>
                  </a:lnTo>
                  <a:lnTo>
                    <a:pt x="252" y="754"/>
                  </a:lnTo>
                  <a:lnTo>
                    <a:pt x="105" y="817"/>
                  </a:lnTo>
                  <a:lnTo>
                    <a:pt x="42" y="963"/>
                  </a:lnTo>
                  <a:lnTo>
                    <a:pt x="0" y="1047"/>
                  </a:lnTo>
                  <a:lnTo>
                    <a:pt x="168" y="1047"/>
                  </a:lnTo>
                  <a:lnTo>
                    <a:pt x="252" y="1109"/>
                  </a:lnTo>
                  <a:lnTo>
                    <a:pt x="210" y="1172"/>
                  </a:lnTo>
                  <a:lnTo>
                    <a:pt x="293" y="1235"/>
                  </a:lnTo>
                  <a:lnTo>
                    <a:pt x="461" y="1444"/>
                  </a:lnTo>
                  <a:lnTo>
                    <a:pt x="524" y="1444"/>
                  </a:lnTo>
                  <a:lnTo>
                    <a:pt x="775" y="1591"/>
                  </a:lnTo>
                  <a:lnTo>
                    <a:pt x="796" y="1591"/>
                  </a:lnTo>
                  <a:lnTo>
                    <a:pt x="1130" y="1967"/>
                  </a:lnTo>
                  <a:lnTo>
                    <a:pt x="1256" y="1988"/>
                  </a:lnTo>
                  <a:lnTo>
                    <a:pt x="1716" y="2302"/>
                  </a:lnTo>
                  <a:lnTo>
                    <a:pt x="2260" y="2511"/>
                  </a:lnTo>
                  <a:lnTo>
                    <a:pt x="2260" y="2386"/>
                  </a:lnTo>
                  <a:lnTo>
                    <a:pt x="2197" y="2281"/>
                  </a:lnTo>
                  <a:lnTo>
                    <a:pt x="2260" y="2156"/>
                  </a:lnTo>
                  <a:lnTo>
                    <a:pt x="2239" y="2072"/>
                  </a:lnTo>
                  <a:lnTo>
                    <a:pt x="2260" y="1967"/>
                  </a:lnTo>
                  <a:lnTo>
                    <a:pt x="2302" y="1884"/>
                  </a:lnTo>
                  <a:lnTo>
                    <a:pt x="2260" y="1800"/>
                  </a:lnTo>
                  <a:lnTo>
                    <a:pt x="2344" y="1758"/>
                  </a:lnTo>
                  <a:lnTo>
                    <a:pt x="2302" y="1653"/>
                  </a:lnTo>
                  <a:lnTo>
                    <a:pt x="2239" y="1633"/>
                  </a:lnTo>
                  <a:lnTo>
                    <a:pt x="2156" y="1570"/>
                  </a:lnTo>
                  <a:lnTo>
                    <a:pt x="2093" y="1465"/>
                  </a:lnTo>
                  <a:lnTo>
                    <a:pt x="2030" y="1444"/>
                  </a:lnTo>
                  <a:lnTo>
                    <a:pt x="1967" y="1444"/>
                  </a:lnTo>
                  <a:lnTo>
                    <a:pt x="1884" y="1361"/>
                  </a:lnTo>
                  <a:lnTo>
                    <a:pt x="1779" y="1361"/>
                  </a:lnTo>
                  <a:lnTo>
                    <a:pt x="1758" y="1381"/>
                  </a:lnTo>
                  <a:lnTo>
                    <a:pt x="1653" y="1361"/>
                  </a:lnTo>
                  <a:lnTo>
                    <a:pt x="1633" y="1256"/>
                  </a:lnTo>
                  <a:lnTo>
                    <a:pt x="1716" y="1151"/>
                  </a:lnTo>
                  <a:lnTo>
                    <a:pt x="1821" y="942"/>
                  </a:lnTo>
                  <a:lnTo>
                    <a:pt x="1758" y="837"/>
                  </a:lnTo>
                  <a:lnTo>
                    <a:pt x="1779" y="796"/>
                  </a:lnTo>
                  <a:lnTo>
                    <a:pt x="1758" y="733"/>
                  </a:lnTo>
                  <a:lnTo>
                    <a:pt x="1653" y="628"/>
                  </a:lnTo>
                  <a:lnTo>
                    <a:pt x="1612" y="628"/>
                  </a:lnTo>
                  <a:lnTo>
                    <a:pt x="1444" y="754"/>
                  </a:lnTo>
                  <a:lnTo>
                    <a:pt x="1361" y="754"/>
                  </a:lnTo>
                  <a:lnTo>
                    <a:pt x="1214" y="607"/>
                  </a:lnTo>
                  <a:lnTo>
                    <a:pt x="1235" y="482"/>
                  </a:lnTo>
                  <a:lnTo>
                    <a:pt x="1256" y="273"/>
                  </a:lnTo>
                  <a:lnTo>
                    <a:pt x="1130" y="189"/>
                  </a:lnTo>
                  <a:lnTo>
                    <a:pt x="1089" y="63"/>
                  </a:lnTo>
                  <a:lnTo>
                    <a:pt x="94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76"/>
            <p:cNvSpPr/>
            <p:nvPr/>
          </p:nvSpPr>
          <p:spPr>
            <a:xfrm>
              <a:off x="3689785" y="3073722"/>
              <a:ext cx="42617" cy="42840"/>
            </a:xfrm>
            <a:custGeom>
              <a:avLst/>
              <a:gdLst/>
              <a:ahLst/>
              <a:cxnLst/>
              <a:rect l="l" t="t" r="r" b="b"/>
              <a:pathLst>
                <a:path w="3579" h="3767" extrusionOk="0">
                  <a:moveTo>
                    <a:pt x="1905" y="0"/>
                  </a:moveTo>
                  <a:lnTo>
                    <a:pt x="1821" y="63"/>
                  </a:lnTo>
                  <a:lnTo>
                    <a:pt x="1716" y="209"/>
                  </a:lnTo>
                  <a:lnTo>
                    <a:pt x="1549" y="167"/>
                  </a:lnTo>
                  <a:lnTo>
                    <a:pt x="1507" y="105"/>
                  </a:lnTo>
                  <a:lnTo>
                    <a:pt x="1549" y="63"/>
                  </a:lnTo>
                  <a:lnTo>
                    <a:pt x="1381" y="42"/>
                  </a:lnTo>
                  <a:lnTo>
                    <a:pt x="1193" y="84"/>
                  </a:lnTo>
                  <a:lnTo>
                    <a:pt x="1193" y="146"/>
                  </a:lnTo>
                  <a:lnTo>
                    <a:pt x="1151" y="167"/>
                  </a:lnTo>
                  <a:lnTo>
                    <a:pt x="921" y="167"/>
                  </a:lnTo>
                  <a:lnTo>
                    <a:pt x="775" y="84"/>
                  </a:lnTo>
                  <a:lnTo>
                    <a:pt x="712" y="84"/>
                  </a:lnTo>
                  <a:lnTo>
                    <a:pt x="503" y="209"/>
                  </a:lnTo>
                  <a:lnTo>
                    <a:pt x="252" y="293"/>
                  </a:lnTo>
                  <a:lnTo>
                    <a:pt x="252" y="398"/>
                  </a:lnTo>
                  <a:lnTo>
                    <a:pt x="314" y="460"/>
                  </a:lnTo>
                  <a:lnTo>
                    <a:pt x="335" y="711"/>
                  </a:lnTo>
                  <a:lnTo>
                    <a:pt x="314" y="795"/>
                  </a:lnTo>
                  <a:lnTo>
                    <a:pt x="314" y="1004"/>
                  </a:lnTo>
                  <a:lnTo>
                    <a:pt x="398" y="1025"/>
                  </a:lnTo>
                  <a:lnTo>
                    <a:pt x="461" y="1151"/>
                  </a:lnTo>
                  <a:lnTo>
                    <a:pt x="440" y="1235"/>
                  </a:lnTo>
                  <a:lnTo>
                    <a:pt x="356" y="1214"/>
                  </a:lnTo>
                  <a:lnTo>
                    <a:pt x="293" y="1255"/>
                  </a:lnTo>
                  <a:lnTo>
                    <a:pt x="293" y="1339"/>
                  </a:lnTo>
                  <a:lnTo>
                    <a:pt x="398" y="1444"/>
                  </a:lnTo>
                  <a:lnTo>
                    <a:pt x="419" y="1507"/>
                  </a:lnTo>
                  <a:lnTo>
                    <a:pt x="419" y="1632"/>
                  </a:lnTo>
                  <a:lnTo>
                    <a:pt x="252" y="1967"/>
                  </a:lnTo>
                  <a:lnTo>
                    <a:pt x="147" y="1988"/>
                  </a:lnTo>
                  <a:lnTo>
                    <a:pt x="147" y="2030"/>
                  </a:lnTo>
                  <a:lnTo>
                    <a:pt x="126" y="2071"/>
                  </a:lnTo>
                  <a:lnTo>
                    <a:pt x="189" y="2176"/>
                  </a:lnTo>
                  <a:lnTo>
                    <a:pt x="84" y="2385"/>
                  </a:lnTo>
                  <a:lnTo>
                    <a:pt x="1" y="2490"/>
                  </a:lnTo>
                  <a:lnTo>
                    <a:pt x="21" y="2595"/>
                  </a:lnTo>
                  <a:lnTo>
                    <a:pt x="126" y="2615"/>
                  </a:lnTo>
                  <a:lnTo>
                    <a:pt x="147" y="2595"/>
                  </a:lnTo>
                  <a:lnTo>
                    <a:pt x="252" y="2595"/>
                  </a:lnTo>
                  <a:lnTo>
                    <a:pt x="335" y="2678"/>
                  </a:lnTo>
                  <a:lnTo>
                    <a:pt x="398" y="2678"/>
                  </a:lnTo>
                  <a:lnTo>
                    <a:pt x="461" y="2699"/>
                  </a:lnTo>
                  <a:lnTo>
                    <a:pt x="524" y="2804"/>
                  </a:lnTo>
                  <a:lnTo>
                    <a:pt x="607" y="2867"/>
                  </a:lnTo>
                  <a:lnTo>
                    <a:pt x="670" y="2887"/>
                  </a:lnTo>
                  <a:lnTo>
                    <a:pt x="712" y="2992"/>
                  </a:lnTo>
                  <a:lnTo>
                    <a:pt x="628" y="3034"/>
                  </a:lnTo>
                  <a:lnTo>
                    <a:pt x="670" y="3118"/>
                  </a:lnTo>
                  <a:lnTo>
                    <a:pt x="628" y="3201"/>
                  </a:lnTo>
                  <a:lnTo>
                    <a:pt x="607" y="3306"/>
                  </a:lnTo>
                  <a:lnTo>
                    <a:pt x="628" y="3390"/>
                  </a:lnTo>
                  <a:lnTo>
                    <a:pt x="565" y="3515"/>
                  </a:lnTo>
                  <a:lnTo>
                    <a:pt x="628" y="3620"/>
                  </a:lnTo>
                  <a:lnTo>
                    <a:pt x="628" y="3745"/>
                  </a:lnTo>
                  <a:lnTo>
                    <a:pt x="712" y="3766"/>
                  </a:lnTo>
                  <a:lnTo>
                    <a:pt x="879" y="3599"/>
                  </a:lnTo>
                  <a:lnTo>
                    <a:pt x="1026" y="3599"/>
                  </a:lnTo>
                  <a:lnTo>
                    <a:pt x="1068" y="3536"/>
                  </a:lnTo>
                  <a:lnTo>
                    <a:pt x="1465" y="3390"/>
                  </a:lnTo>
                  <a:lnTo>
                    <a:pt x="1465" y="3327"/>
                  </a:lnTo>
                  <a:lnTo>
                    <a:pt x="1674" y="3306"/>
                  </a:lnTo>
                  <a:lnTo>
                    <a:pt x="2449" y="3306"/>
                  </a:lnTo>
                  <a:lnTo>
                    <a:pt x="2742" y="3201"/>
                  </a:lnTo>
                  <a:lnTo>
                    <a:pt x="3014" y="3327"/>
                  </a:lnTo>
                  <a:lnTo>
                    <a:pt x="3034" y="3201"/>
                  </a:lnTo>
                  <a:lnTo>
                    <a:pt x="3139" y="3180"/>
                  </a:lnTo>
                  <a:lnTo>
                    <a:pt x="3223" y="3306"/>
                  </a:lnTo>
                  <a:lnTo>
                    <a:pt x="3244" y="3285"/>
                  </a:lnTo>
                  <a:lnTo>
                    <a:pt x="3348" y="3285"/>
                  </a:lnTo>
                  <a:lnTo>
                    <a:pt x="3453" y="3243"/>
                  </a:lnTo>
                  <a:lnTo>
                    <a:pt x="3453" y="3097"/>
                  </a:lnTo>
                  <a:lnTo>
                    <a:pt x="3390" y="2992"/>
                  </a:lnTo>
                  <a:lnTo>
                    <a:pt x="3265" y="2971"/>
                  </a:lnTo>
                  <a:lnTo>
                    <a:pt x="3244" y="2804"/>
                  </a:lnTo>
                  <a:lnTo>
                    <a:pt x="3160" y="2595"/>
                  </a:lnTo>
                  <a:lnTo>
                    <a:pt x="3076" y="2511"/>
                  </a:lnTo>
                  <a:lnTo>
                    <a:pt x="3118" y="2469"/>
                  </a:lnTo>
                  <a:lnTo>
                    <a:pt x="3139" y="2448"/>
                  </a:lnTo>
                  <a:lnTo>
                    <a:pt x="3139" y="2176"/>
                  </a:lnTo>
                  <a:lnTo>
                    <a:pt x="3181" y="2092"/>
                  </a:lnTo>
                  <a:lnTo>
                    <a:pt x="3223" y="1967"/>
                  </a:lnTo>
                  <a:lnTo>
                    <a:pt x="3244" y="1883"/>
                  </a:lnTo>
                  <a:lnTo>
                    <a:pt x="3244" y="1758"/>
                  </a:lnTo>
                  <a:lnTo>
                    <a:pt x="3432" y="1507"/>
                  </a:lnTo>
                  <a:lnTo>
                    <a:pt x="3537" y="1423"/>
                  </a:lnTo>
                  <a:lnTo>
                    <a:pt x="3537" y="1318"/>
                  </a:lnTo>
                  <a:lnTo>
                    <a:pt x="3578" y="1193"/>
                  </a:lnTo>
                  <a:lnTo>
                    <a:pt x="3537" y="1025"/>
                  </a:lnTo>
                  <a:lnTo>
                    <a:pt x="3453" y="942"/>
                  </a:lnTo>
                  <a:lnTo>
                    <a:pt x="3453" y="879"/>
                  </a:lnTo>
                  <a:lnTo>
                    <a:pt x="3390" y="732"/>
                  </a:lnTo>
                  <a:lnTo>
                    <a:pt x="3453" y="565"/>
                  </a:lnTo>
                  <a:lnTo>
                    <a:pt x="3453" y="502"/>
                  </a:lnTo>
                  <a:lnTo>
                    <a:pt x="3327" y="502"/>
                  </a:lnTo>
                  <a:lnTo>
                    <a:pt x="3244" y="418"/>
                  </a:lnTo>
                  <a:lnTo>
                    <a:pt x="3160" y="418"/>
                  </a:lnTo>
                  <a:lnTo>
                    <a:pt x="3055" y="502"/>
                  </a:lnTo>
                  <a:lnTo>
                    <a:pt x="2930" y="523"/>
                  </a:lnTo>
                  <a:lnTo>
                    <a:pt x="2742" y="460"/>
                  </a:lnTo>
                  <a:lnTo>
                    <a:pt x="2658" y="356"/>
                  </a:lnTo>
                  <a:lnTo>
                    <a:pt x="2553" y="293"/>
                  </a:lnTo>
                  <a:lnTo>
                    <a:pt x="2449" y="293"/>
                  </a:lnTo>
                  <a:lnTo>
                    <a:pt x="2407" y="251"/>
                  </a:lnTo>
                  <a:lnTo>
                    <a:pt x="2302" y="251"/>
                  </a:lnTo>
                  <a:lnTo>
                    <a:pt x="2093" y="146"/>
                  </a:lnTo>
                  <a:lnTo>
                    <a:pt x="19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76"/>
            <p:cNvSpPr/>
            <p:nvPr/>
          </p:nvSpPr>
          <p:spPr>
            <a:xfrm>
              <a:off x="3726412" y="3070151"/>
              <a:ext cx="29161" cy="43557"/>
            </a:xfrm>
            <a:custGeom>
              <a:avLst/>
              <a:gdLst/>
              <a:ahLst/>
              <a:cxnLst/>
              <a:rect l="l" t="t" r="r" b="b"/>
              <a:pathLst>
                <a:path w="2449" h="3830" extrusionOk="0">
                  <a:moveTo>
                    <a:pt x="1674" y="0"/>
                  </a:moveTo>
                  <a:lnTo>
                    <a:pt x="1549" y="63"/>
                  </a:lnTo>
                  <a:lnTo>
                    <a:pt x="1402" y="63"/>
                  </a:lnTo>
                  <a:lnTo>
                    <a:pt x="1193" y="105"/>
                  </a:lnTo>
                  <a:lnTo>
                    <a:pt x="419" y="105"/>
                  </a:lnTo>
                  <a:lnTo>
                    <a:pt x="210" y="147"/>
                  </a:lnTo>
                  <a:lnTo>
                    <a:pt x="189" y="272"/>
                  </a:lnTo>
                  <a:lnTo>
                    <a:pt x="251" y="460"/>
                  </a:lnTo>
                  <a:lnTo>
                    <a:pt x="293" y="502"/>
                  </a:lnTo>
                  <a:lnTo>
                    <a:pt x="377" y="670"/>
                  </a:lnTo>
                  <a:lnTo>
                    <a:pt x="377" y="816"/>
                  </a:lnTo>
                  <a:lnTo>
                    <a:pt x="377" y="879"/>
                  </a:lnTo>
                  <a:lnTo>
                    <a:pt x="314" y="1046"/>
                  </a:lnTo>
                  <a:lnTo>
                    <a:pt x="377" y="1193"/>
                  </a:lnTo>
                  <a:lnTo>
                    <a:pt x="377" y="1256"/>
                  </a:lnTo>
                  <a:lnTo>
                    <a:pt x="461" y="1339"/>
                  </a:lnTo>
                  <a:lnTo>
                    <a:pt x="502" y="1507"/>
                  </a:lnTo>
                  <a:lnTo>
                    <a:pt x="461" y="1632"/>
                  </a:lnTo>
                  <a:lnTo>
                    <a:pt x="461" y="1737"/>
                  </a:lnTo>
                  <a:lnTo>
                    <a:pt x="356" y="1821"/>
                  </a:lnTo>
                  <a:lnTo>
                    <a:pt x="168" y="2072"/>
                  </a:lnTo>
                  <a:lnTo>
                    <a:pt x="168" y="2197"/>
                  </a:lnTo>
                  <a:lnTo>
                    <a:pt x="147" y="2281"/>
                  </a:lnTo>
                  <a:lnTo>
                    <a:pt x="105" y="2406"/>
                  </a:lnTo>
                  <a:lnTo>
                    <a:pt x="63" y="2490"/>
                  </a:lnTo>
                  <a:lnTo>
                    <a:pt x="63" y="2762"/>
                  </a:lnTo>
                  <a:lnTo>
                    <a:pt x="42" y="2783"/>
                  </a:lnTo>
                  <a:lnTo>
                    <a:pt x="0" y="2825"/>
                  </a:lnTo>
                  <a:lnTo>
                    <a:pt x="84" y="2909"/>
                  </a:lnTo>
                  <a:lnTo>
                    <a:pt x="168" y="3118"/>
                  </a:lnTo>
                  <a:lnTo>
                    <a:pt x="189" y="3285"/>
                  </a:lnTo>
                  <a:lnTo>
                    <a:pt x="314" y="3306"/>
                  </a:lnTo>
                  <a:lnTo>
                    <a:pt x="377" y="3411"/>
                  </a:lnTo>
                  <a:lnTo>
                    <a:pt x="377" y="3557"/>
                  </a:lnTo>
                  <a:lnTo>
                    <a:pt x="272" y="3599"/>
                  </a:lnTo>
                  <a:lnTo>
                    <a:pt x="168" y="3599"/>
                  </a:lnTo>
                  <a:lnTo>
                    <a:pt x="147" y="3620"/>
                  </a:lnTo>
                  <a:lnTo>
                    <a:pt x="168" y="3662"/>
                  </a:lnTo>
                  <a:lnTo>
                    <a:pt x="482" y="3725"/>
                  </a:lnTo>
                  <a:lnTo>
                    <a:pt x="712" y="3829"/>
                  </a:lnTo>
                  <a:lnTo>
                    <a:pt x="1214" y="3599"/>
                  </a:lnTo>
                  <a:lnTo>
                    <a:pt x="1549" y="3557"/>
                  </a:lnTo>
                  <a:lnTo>
                    <a:pt x="1863" y="3306"/>
                  </a:lnTo>
                  <a:lnTo>
                    <a:pt x="2135" y="3181"/>
                  </a:lnTo>
                  <a:lnTo>
                    <a:pt x="2448" y="3118"/>
                  </a:lnTo>
                  <a:lnTo>
                    <a:pt x="2386" y="3034"/>
                  </a:lnTo>
                  <a:lnTo>
                    <a:pt x="2302" y="2971"/>
                  </a:lnTo>
                  <a:lnTo>
                    <a:pt x="2260" y="2929"/>
                  </a:lnTo>
                  <a:lnTo>
                    <a:pt x="2197" y="2804"/>
                  </a:lnTo>
                  <a:lnTo>
                    <a:pt x="2176" y="2657"/>
                  </a:lnTo>
                  <a:lnTo>
                    <a:pt x="2197" y="2490"/>
                  </a:lnTo>
                  <a:lnTo>
                    <a:pt x="2197" y="2448"/>
                  </a:lnTo>
                  <a:lnTo>
                    <a:pt x="2260" y="2302"/>
                  </a:lnTo>
                  <a:lnTo>
                    <a:pt x="2260" y="1967"/>
                  </a:lnTo>
                  <a:lnTo>
                    <a:pt x="2197" y="1883"/>
                  </a:lnTo>
                  <a:lnTo>
                    <a:pt x="2239" y="1674"/>
                  </a:lnTo>
                  <a:lnTo>
                    <a:pt x="2176" y="1611"/>
                  </a:lnTo>
                  <a:lnTo>
                    <a:pt x="2239" y="1528"/>
                  </a:lnTo>
                  <a:lnTo>
                    <a:pt x="2197" y="1423"/>
                  </a:lnTo>
                  <a:lnTo>
                    <a:pt x="2155" y="1360"/>
                  </a:lnTo>
                  <a:lnTo>
                    <a:pt x="2176" y="1297"/>
                  </a:lnTo>
                  <a:lnTo>
                    <a:pt x="2197" y="1214"/>
                  </a:lnTo>
                  <a:lnTo>
                    <a:pt x="2197" y="1004"/>
                  </a:lnTo>
                  <a:lnTo>
                    <a:pt x="2155" y="1004"/>
                  </a:lnTo>
                  <a:lnTo>
                    <a:pt x="2093" y="942"/>
                  </a:lnTo>
                  <a:lnTo>
                    <a:pt x="2093" y="732"/>
                  </a:lnTo>
                  <a:lnTo>
                    <a:pt x="2135" y="586"/>
                  </a:lnTo>
                  <a:lnTo>
                    <a:pt x="1988" y="502"/>
                  </a:lnTo>
                  <a:lnTo>
                    <a:pt x="1946" y="419"/>
                  </a:lnTo>
                  <a:lnTo>
                    <a:pt x="1821" y="293"/>
                  </a:lnTo>
                  <a:lnTo>
                    <a:pt x="1821" y="209"/>
                  </a:lnTo>
                  <a:lnTo>
                    <a:pt x="1758" y="168"/>
                  </a:lnTo>
                  <a:lnTo>
                    <a:pt x="17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76"/>
            <p:cNvSpPr/>
            <p:nvPr/>
          </p:nvSpPr>
          <p:spPr>
            <a:xfrm>
              <a:off x="3746846" y="3070151"/>
              <a:ext cx="13956" cy="35459"/>
            </a:xfrm>
            <a:custGeom>
              <a:avLst/>
              <a:gdLst/>
              <a:ahLst/>
              <a:cxnLst/>
              <a:rect l="l" t="t" r="r" b="b"/>
              <a:pathLst>
                <a:path w="1172" h="3118" extrusionOk="0">
                  <a:moveTo>
                    <a:pt x="0" y="0"/>
                  </a:moveTo>
                  <a:lnTo>
                    <a:pt x="42" y="168"/>
                  </a:lnTo>
                  <a:lnTo>
                    <a:pt x="105" y="209"/>
                  </a:lnTo>
                  <a:lnTo>
                    <a:pt x="105" y="293"/>
                  </a:lnTo>
                  <a:lnTo>
                    <a:pt x="230" y="419"/>
                  </a:lnTo>
                  <a:lnTo>
                    <a:pt x="272" y="502"/>
                  </a:lnTo>
                  <a:lnTo>
                    <a:pt x="419" y="586"/>
                  </a:lnTo>
                  <a:lnTo>
                    <a:pt x="377" y="732"/>
                  </a:lnTo>
                  <a:lnTo>
                    <a:pt x="377" y="942"/>
                  </a:lnTo>
                  <a:lnTo>
                    <a:pt x="439" y="1004"/>
                  </a:lnTo>
                  <a:lnTo>
                    <a:pt x="481" y="1004"/>
                  </a:lnTo>
                  <a:lnTo>
                    <a:pt x="481" y="1214"/>
                  </a:lnTo>
                  <a:lnTo>
                    <a:pt x="460" y="1297"/>
                  </a:lnTo>
                  <a:lnTo>
                    <a:pt x="439" y="1360"/>
                  </a:lnTo>
                  <a:lnTo>
                    <a:pt x="481" y="1423"/>
                  </a:lnTo>
                  <a:lnTo>
                    <a:pt x="523" y="1528"/>
                  </a:lnTo>
                  <a:lnTo>
                    <a:pt x="460" y="1611"/>
                  </a:lnTo>
                  <a:lnTo>
                    <a:pt x="523" y="1674"/>
                  </a:lnTo>
                  <a:lnTo>
                    <a:pt x="481" y="1883"/>
                  </a:lnTo>
                  <a:lnTo>
                    <a:pt x="544" y="1967"/>
                  </a:lnTo>
                  <a:lnTo>
                    <a:pt x="544" y="2302"/>
                  </a:lnTo>
                  <a:lnTo>
                    <a:pt x="481" y="2448"/>
                  </a:lnTo>
                  <a:lnTo>
                    <a:pt x="481" y="2490"/>
                  </a:lnTo>
                  <a:lnTo>
                    <a:pt x="460" y="2657"/>
                  </a:lnTo>
                  <a:lnTo>
                    <a:pt x="481" y="2804"/>
                  </a:lnTo>
                  <a:lnTo>
                    <a:pt x="544" y="2929"/>
                  </a:lnTo>
                  <a:lnTo>
                    <a:pt x="586" y="2971"/>
                  </a:lnTo>
                  <a:lnTo>
                    <a:pt x="670" y="3034"/>
                  </a:lnTo>
                  <a:lnTo>
                    <a:pt x="732" y="3118"/>
                  </a:lnTo>
                  <a:lnTo>
                    <a:pt x="774" y="3118"/>
                  </a:lnTo>
                  <a:lnTo>
                    <a:pt x="1088" y="2929"/>
                  </a:lnTo>
                  <a:lnTo>
                    <a:pt x="1151" y="2929"/>
                  </a:lnTo>
                  <a:lnTo>
                    <a:pt x="1172" y="2825"/>
                  </a:lnTo>
                  <a:lnTo>
                    <a:pt x="1088" y="2699"/>
                  </a:lnTo>
                  <a:lnTo>
                    <a:pt x="1088" y="2553"/>
                  </a:lnTo>
                  <a:lnTo>
                    <a:pt x="1046" y="2385"/>
                  </a:lnTo>
                  <a:lnTo>
                    <a:pt x="1067" y="1716"/>
                  </a:lnTo>
                  <a:lnTo>
                    <a:pt x="1067" y="1611"/>
                  </a:lnTo>
                  <a:lnTo>
                    <a:pt x="1109" y="1528"/>
                  </a:lnTo>
                  <a:lnTo>
                    <a:pt x="1109" y="1402"/>
                  </a:lnTo>
                  <a:lnTo>
                    <a:pt x="1088" y="1297"/>
                  </a:lnTo>
                  <a:lnTo>
                    <a:pt x="1088" y="1130"/>
                  </a:lnTo>
                  <a:lnTo>
                    <a:pt x="1046" y="900"/>
                  </a:lnTo>
                  <a:lnTo>
                    <a:pt x="900" y="586"/>
                  </a:lnTo>
                  <a:lnTo>
                    <a:pt x="858" y="565"/>
                  </a:lnTo>
                  <a:lnTo>
                    <a:pt x="774" y="481"/>
                  </a:lnTo>
                  <a:lnTo>
                    <a:pt x="649" y="398"/>
                  </a:lnTo>
                  <a:lnTo>
                    <a:pt x="628" y="209"/>
                  </a:lnTo>
                  <a:lnTo>
                    <a:pt x="649" y="168"/>
                  </a:lnTo>
                  <a:lnTo>
                    <a:pt x="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76"/>
            <p:cNvSpPr/>
            <p:nvPr/>
          </p:nvSpPr>
          <p:spPr>
            <a:xfrm>
              <a:off x="3754312" y="3061110"/>
              <a:ext cx="21445" cy="42840"/>
            </a:xfrm>
            <a:custGeom>
              <a:avLst/>
              <a:gdLst/>
              <a:ahLst/>
              <a:cxnLst/>
              <a:rect l="l" t="t" r="r" b="b"/>
              <a:pathLst>
                <a:path w="1801" h="3767" extrusionOk="0">
                  <a:moveTo>
                    <a:pt x="1047" y="0"/>
                  </a:moveTo>
                  <a:lnTo>
                    <a:pt x="984" y="105"/>
                  </a:lnTo>
                  <a:lnTo>
                    <a:pt x="1005" y="147"/>
                  </a:lnTo>
                  <a:lnTo>
                    <a:pt x="900" y="209"/>
                  </a:lnTo>
                  <a:lnTo>
                    <a:pt x="838" y="209"/>
                  </a:lnTo>
                  <a:lnTo>
                    <a:pt x="838" y="272"/>
                  </a:lnTo>
                  <a:lnTo>
                    <a:pt x="691" y="439"/>
                  </a:lnTo>
                  <a:lnTo>
                    <a:pt x="628" y="439"/>
                  </a:lnTo>
                  <a:lnTo>
                    <a:pt x="440" y="544"/>
                  </a:lnTo>
                  <a:lnTo>
                    <a:pt x="356" y="523"/>
                  </a:lnTo>
                  <a:lnTo>
                    <a:pt x="252" y="565"/>
                  </a:lnTo>
                  <a:lnTo>
                    <a:pt x="252" y="670"/>
                  </a:lnTo>
                  <a:lnTo>
                    <a:pt x="168" y="753"/>
                  </a:lnTo>
                  <a:lnTo>
                    <a:pt x="168" y="858"/>
                  </a:lnTo>
                  <a:lnTo>
                    <a:pt x="43" y="900"/>
                  </a:lnTo>
                  <a:lnTo>
                    <a:pt x="22" y="963"/>
                  </a:lnTo>
                  <a:lnTo>
                    <a:pt x="1" y="1004"/>
                  </a:lnTo>
                  <a:lnTo>
                    <a:pt x="22" y="1193"/>
                  </a:lnTo>
                  <a:lnTo>
                    <a:pt x="147" y="1276"/>
                  </a:lnTo>
                  <a:lnTo>
                    <a:pt x="231" y="1360"/>
                  </a:lnTo>
                  <a:lnTo>
                    <a:pt x="273" y="1381"/>
                  </a:lnTo>
                  <a:lnTo>
                    <a:pt x="419" y="1695"/>
                  </a:lnTo>
                  <a:lnTo>
                    <a:pt x="461" y="1925"/>
                  </a:lnTo>
                  <a:lnTo>
                    <a:pt x="461" y="2092"/>
                  </a:lnTo>
                  <a:lnTo>
                    <a:pt x="482" y="2197"/>
                  </a:lnTo>
                  <a:lnTo>
                    <a:pt x="482" y="2323"/>
                  </a:lnTo>
                  <a:lnTo>
                    <a:pt x="440" y="2406"/>
                  </a:lnTo>
                  <a:lnTo>
                    <a:pt x="440" y="2511"/>
                  </a:lnTo>
                  <a:lnTo>
                    <a:pt x="419" y="3180"/>
                  </a:lnTo>
                  <a:lnTo>
                    <a:pt x="461" y="3348"/>
                  </a:lnTo>
                  <a:lnTo>
                    <a:pt x="461" y="3494"/>
                  </a:lnTo>
                  <a:lnTo>
                    <a:pt x="545" y="3620"/>
                  </a:lnTo>
                  <a:lnTo>
                    <a:pt x="524" y="3724"/>
                  </a:lnTo>
                  <a:lnTo>
                    <a:pt x="733" y="3766"/>
                  </a:lnTo>
                  <a:lnTo>
                    <a:pt x="1110" y="3620"/>
                  </a:lnTo>
                  <a:lnTo>
                    <a:pt x="1152" y="3620"/>
                  </a:lnTo>
                  <a:lnTo>
                    <a:pt x="1110" y="3515"/>
                  </a:lnTo>
                  <a:lnTo>
                    <a:pt x="1152" y="3243"/>
                  </a:lnTo>
                  <a:lnTo>
                    <a:pt x="1110" y="3139"/>
                  </a:lnTo>
                  <a:lnTo>
                    <a:pt x="1152" y="3055"/>
                  </a:lnTo>
                  <a:lnTo>
                    <a:pt x="1110" y="2825"/>
                  </a:lnTo>
                  <a:lnTo>
                    <a:pt x="1110" y="2720"/>
                  </a:lnTo>
                  <a:lnTo>
                    <a:pt x="1110" y="2657"/>
                  </a:lnTo>
                  <a:lnTo>
                    <a:pt x="1089" y="2616"/>
                  </a:lnTo>
                  <a:lnTo>
                    <a:pt x="1110" y="2553"/>
                  </a:lnTo>
                  <a:lnTo>
                    <a:pt x="1089" y="2469"/>
                  </a:lnTo>
                  <a:lnTo>
                    <a:pt x="1089" y="2427"/>
                  </a:lnTo>
                  <a:lnTo>
                    <a:pt x="1089" y="2302"/>
                  </a:lnTo>
                  <a:lnTo>
                    <a:pt x="1110" y="2218"/>
                  </a:lnTo>
                  <a:lnTo>
                    <a:pt x="1110" y="2113"/>
                  </a:lnTo>
                  <a:lnTo>
                    <a:pt x="1152" y="2051"/>
                  </a:lnTo>
                  <a:lnTo>
                    <a:pt x="1256" y="2009"/>
                  </a:lnTo>
                  <a:lnTo>
                    <a:pt x="1298" y="2009"/>
                  </a:lnTo>
                  <a:lnTo>
                    <a:pt x="1361" y="1946"/>
                  </a:lnTo>
                  <a:lnTo>
                    <a:pt x="1403" y="1841"/>
                  </a:lnTo>
                  <a:lnTo>
                    <a:pt x="1486" y="1716"/>
                  </a:lnTo>
                  <a:lnTo>
                    <a:pt x="1528" y="1611"/>
                  </a:lnTo>
                  <a:lnTo>
                    <a:pt x="1612" y="1569"/>
                  </a:lnTo>
                  <a:lnTo>
                    <a:pt x="1696" y="1569"/>
                  </a:lnTo>
                  <a:lnTo>
                    <a:pt x="1716" y="1507"/>
                  </a:lnTo>
                  <a:lnTo>
                    <a:pt x="1591" y="1381"/>
                  </a:lnTo>
                  <a:lnTo>
                    <a:pt x="1591" y="1318"/>
                  </a:lnTo>
                  <a:lnTo>
                    <a:pt x="1633" y="1255"/>
                  </a:lnTo>
                  <a:lnTo>
                    <a:pt x="1779" y="1255"/>
                  </a:lnTo>
                  <a:lnTo>
                    <a:pt x="1800" y="1172"/>
                  </a:lnTo>
                  <a:lnTo>
                    <a:pt x="1737" y="963"/>
                  </a:lnTo>
                  <a:lnTo>
                    <a:pt x="1716" y="837"/>
                  </a:lnTo>
                  <a:lnTo>
                    <a:pt x="1570" y="691"/>
                  </a:lnTo>
                  <a:lnTo>
                    <a:pt x="1528" y="628"/>
                  </a:lnTo>
                  <a:lnTo>
                    <a:pt x="1570" y="481"/>
                  </a:lnTo>
                  <a:lnTo>
                    <a:pt x="1591" y="481"/>
                  </a:lnTo>
                  <a:lnTo>
                    <a:pt x="1465" y="314"/>
                  </a:lnTo>
                  <a:lnTo>
                    <a:pt x="1319" y="272"/>
                  </a:lnTo>
                  <a:lnTo>
                    <a:pt x="1214" y="147"/>
                  </a:lnTo>
                  <a:lnTo>
                    <a:pt x="104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76"/>
            <p:cNvSpPr/>
            <p:nvPr/>
          </p:nvSpPr>
          <p:spPr>
            <a:xfrm>
              <a:off x="3838283" y="2987337"/>
              <a:ext cx="71755" cy="108994"/>
            </a:xfrm>
            <a:custGeom>
              <a:avLst/>
              <a:gdLst/>
              <a:ahLst/>
              <a:cxnLst/>
              <a:rect l="l" t="t" r="r" b="b"/>
              <a:pathLst>
                <a:path w="6026" h="9584" extrusionOk="0">
                  <a:moveTo>
                    <a:pt x="1318" y="1"/>
                  </a:moveTo>
                  <a:lnTo>
                    <a:pt x="690" y="252"/>
                  </a:lnTo>
                  <a:lnTo>
                    <a:pt x="732" y="336"/>
                  </a:lnTo>
                  <a:lnTo>
                    <a:pt x="1025" y="1110"/>
                  </a:lnTo>
                  <a:lnTo>
                    <a:pt x="1004" y="1277"/>
                  </a:lnTo>
                  <a:lnTo>
                    <a:pt x="962" y="1361"/>
                  </a:lnTo>
                  <a:lnTo>
                    <a:pt x="1360" y="1821"/>
                  </a:lnTo>
                  <a:lnTo>
                    <a:pt x="1339" y="2030"/>
                  </a:lnTo>
                  <a:lnTo>
                    <a:pt x="1255" y="2114"/>
                  </a:lnTo>
                  <a:lnTo>
                    <a:pt x="1109" y="3202"/>
                  </a:lnTo>
                  <a:lnTo>
                    <a:pt x="1130" y="4039"/>
                  </a:lnTo>
                  <a:lnTo>
                    <a:pt x="167" y="5022"/>
                  </a:lnTo>
                  <a:lnTo>
                    <a:pt x="126" y="5085"/>
                  </a:lnTo>
                  <a:lnTo>
                    <a:pt x="0" y="5085"/>
                  </a:lnTo>
                  <a:lnTo>
                    <a:pt x="0" y="5169"/>
                  </a:lnTo>
                  <a:lnTo>
                    <a:pt x="21" y="5901"/>
                  </a:lnTo>
                  <a:lnTo>
                    <a:pt x="105" y="5922"/>
                  </a:lnTo>
                  <a:lnTo>
                    <a:pt x="272" y="6131"/>
                  </a:lnTo>
                  <a:lnTo>
                    <a:pt x="335" y="6278"/>
                  </a:lnTo>
                  <a:lnTo>
                    <a:pt x="628" y="6424"/>
                  </a:lnTo>
                  <a:lnTo>
                    <a:pt x="753" y="6529"/>
                  </a:lnTo>
                  <a:lnTo>
                    <a:pt x="795" y="6717"/>
                  </a:lnTo>
                  <a:lnTo>
                    <a:pt x="837" y="6759"/>
                  </a:lnTo>
                  <a:lnTo>
                    <a:pt x="858" y="6864"/>
                  </a:lnTo>
                  <a:lnTo>
                    <a:pt x="942" y="7031"/>
                  </a:lnTo>
                  <a:lnTo>
                    <a:pt x="942" y="7115"/>
                  </a:lnTo>
                  <a:lnTo>
                    <a:pt x="921" y="7157"/>
                  </a:lnTo>
                  <a:lnTo>
                    <a:pt x="900" y="7219"/>
                  </a:lnTo>
                  <a:lnTo>
                    <a:pt x="962" y="7282"/>
                  </a:lnTo>
                  <a:lnTo>
                    <a:pt x="921" y="7429"/>
                  </a:lnTo>
                  <a:lnTo>
                    <a:pt x="837" y="7491"/>
                  </a:lnTo>
                  <a:lnTo>
                    <a:pt x="858" y="7596"/>
                  </a:lnTo>
                  <a:lnTo>
                    <a:pt x="962" y="7763"/>
                  </a:lnTo>
                  <a:lnTo>
                    <a:pt x="1046" y="7805"/>
                  </a:lnTo>
                  <a:lnTo>
                    <a:pt x="1067" y="7910"/>
                  </a:lnTo>
                  <a:lnTo>
                    <a:pt x="1234" y="8056"/>
                  </a:lnTo>
                  <a:lnTo>
                    <a:pt x="1276" y="8077"/>
                  </a:lnTo>
                  <a:lnTo>
                    <a:pt x="1234" y="8119"/>
                  </a:lnTo>
                  <a:lnTo>
                    <a:pt x="1151" y="8098"/>
                  </a:lnTo>
                  <a:lnTo>
                    <a:pt x="1067" y="8077"/>
                  </a:lnTo>
                  <a:lnTo>
                    <a:pt x="942" y="8056"/>
                  </a:lnTo>
                  <a:lnTo>
                    <a:pt x="900" y="8077"/>
                  </a:lnTo>
                  <a:lnTo>
                    <a:pt x="795" y="8056"/>
                  </a:lnTo>
                  <a:lnTo>
                    <a:pt x="690" y="8077"/>
                  </a:lnTo>
                  <a:lnTo>
                    <a:pt x="628" y="8056"/>
                  </a:lnTo>
                  <a:lnTo>
                    <a:pt x="439" y="8056"/>
                  </a:lnTo>
                  <a:lnTo>
                    <a:pt x="439" y="8161"/>
                  </a:lnTo>
                  <a:lnTo>
                    <a:pt x="418" y="8203"/>
                  </a:lnTo>
                  <a:lnTo>
                    <a:pt x="418" y="8307"/>
                  </a:lnTo>
                  <a:lnTo>
                    <a:pt x="418" y="8370"/>
                  </a:lnTo>
                  <a:lnTo>
                    <a:pt x="502" y="8412"/>
                  </a:lnTo>
                  <a:lnTo>
                    <a:pt x="502" y="8496"/>
                  </a:lnTo>
                  <a:lnTo>
                    <a:pt x="607" y="8517"/>
                  </a:lnTo>
                  <a:lnTo>
                    <a:pt x="816" y="8705"/>
                  </a:lnTo>
                  <a:lnTo>
                    <a:pt x="1025" y="8914"/>
                  </a:lnTo>
                  <a:lnTo>
                    <a:pt x="1109" y="8998"/>
                  </a:lnTo>
                  <a:lnTo>
                    <a:pt x="1214" y="9144"/>
                  </a:lnTo>
                  <a:lnTo>
                    <a:pt x="1276" y="9312"/>
                  </a:lnTo>
                  <a:lnTo>
                    <a:pt x="1318" y="9416"/>
                  </a:lnTo>
                  <a:lnTo>
                    <a:pt x="1360" y="9458"/>
                  </a:lnTo>
                  <a:lnTo>
                    <a:pt x="1381" y="9584"/>
                  </a:lnTo>
                  <a:lnTo>
                    <a:pt x="1486" y="9584"/>
                  </a:lnTo>
                  <a:lnTo>
                    <a:pt x="1590" y="9563"/>
                  </a:lnTo>
                  <a:lnTo>
                    <a:pt x="1758" y="9563"/>
                  </a:lnTo>
                  <a:lnTo>
                    <a:pt x="1799" y="9437"/>
                  </a:lnTo>
                  <a:lnTo>
                    <a:pt x="1799" y="9312"/>
                  </a:lnTo>
                  <a:lnTo>
                    <a:pt x="1883" y="9249"/>
                  </a:lnTo>
                  <a:lnTo>
                    <a:pt x="1946" y="9312"/>
                  </a:lnTo>
                  <a:lnTo>
                    <a:pt x="1988" y="9437"/>
                  </a:lnTo>
                  <a:lnTo>
                    <a:pt x="2051" y="9479"/>
                  </a:lnTo>
                  <a:lnTo>
                    <a:pt x="2155" y="9458"/>
                  </a:lnTo>
                  <a:lnTo>
                    <a:pt x="2281" y="9354"/>
                  </a:lnTo>
                  <a:lnTo>
                    <a:pt x="2469" y="9312"/>
                  </a:lnTo>
                  <a:lnTo>
                    <a:pt x="2595" y="9207"/>
                  </a:lnTo>
                  <a:lnTo>
                    <a:pt x="2929" y="9123"/>
                  </a:lnTo>
                  <a:lnTo>
                    <a:pt x="3097" y="9123"/>
                  </a:lnTo>
                  <a:lnTo>
                    <a:pt x="3159" y="9019"/>
                  </a:lnTo>
                  <a:lnTo>
                    <a:pt x="3327" y="8914"/>
                  </a:lnTo>
                  <a:lnTo>
                    <a:pt x="3306" y="8831"/>
                  </a:lnTo>
                  <a:lnTo>
                    <a:pt x="3243" y="8831"/>
                  </a:lnTo>
                  <a:lnTo>
                    <a:pt x="3139" y="8726"/>
                  </a:lnTo>
                  <a:lnTo>
                    <a:pt x="3159" y="8621"/>
                  </a:lnTo>
                  <a:lnTo>
                    <a:pt x="3243" y="8579"/>
                  </a:lnTo>
                  <a:lnTo>
                    <a:pt x="3327" y="8600"/>
                  </a:lnTo>
                  <a:lnTo>
                    <a:pt x="3452" y="8579"/>
                  </a:lnTo>
                  <a:lnTo>
                    <a:pt x="3557" y="8621"/>
                  </a:lnTo>
                  <a:lnTo>
                    <a:pt x="3683" y="8642"/>
                  </a:lnTo>
                  <a:lnTo>
                    <a:pt x="3850" y="8621"/>
                  </a:lnTo>
                  <a:lnTo>
                    <a:pt x="4080" y="8600"/>
                  </a:lnTo>
                  <a:lnTo>
                    <a:pt x="4185" y="8517"/>
                  </a:lnTo>
                  <a:lnTo>
                    <a:pt x="4289" y="8475"/>
                  </a:lnTo>
                  <a:lnTo>
                    <a:pt x="4310" y="8370"/>
                  </a:lnTo>
                  <a:lnTo>
                    <a:pt x="4289" y="8286"/>
                  </a:lnTo>
                  <a:lnTo>
                    <a:pt x="4310" y="8182"/>
                  </a:lnTo>
                  <a:lnTo>
                    <a:pt x="4394" y="8119"/>
                  </a:lnTo>
                  <a:lnTo>
                    <a:pt x="4394" y="8056"/>
                  </a:lnTo>
                  <a:lnTo>
                    <a:pt x="4478" y="7952"/>
                  </a:lnTo>
                  <a:lnTo>
                    <a:pt x="4520" y="7973"/>
                  </a:lnTo>
                  <a:lnTo>
                    <a:pt x="4582" y="7973"/>
                  </a:lnTo>
                  <a:lnTo>
                    <a:pt x="4687" y="7805"/>
                  </a:lnTo>
                  <a:lnTo>
                    <a:pt x="4771" y="7784"/>
                  </a:lnTo>
                  <a:lnTo>
                    <a:pt x="4729" y="7701"/>
                  </a:lnTo>
                  <a:lnTo>
                    <a:pt x="4771" y="7638"/>
                  </a:lnTo>
                  <a:lnTo>
                    <a:pt x="4917" y="7554"/>
                  </a:lnTo>
                  <a:lnTo>
                    <a:pt x="5022" y="7470"/>
                  </a:lnTo>
                  <a:lnTo>
                    <a:pt x="5147" y="7470"/>
                  </a:lnTo>
                  <a:lnTo>
                    <a:pt x="5231" y="7533"/>
                  </a:lnTo>
                  <a:lnTo>
                    <a:pt x="5356" y="7450"/>
                  </a:lnTo>
                  <a:lnTo>
                    <a:pt x="5398" y="7387"/>
                  </a:lnTo>
                  <a:lnTo>
                    <a:pt x="5419" y="7366"/>
                  </a:lnTo>
                  <a:lnTo>
                    <a:pt x="5419" y="7282"/>
                  </a:lnTo>
                  <a:lnTo>
                    <a:pt x="5461" y="7219"/>
                  </a:lnTo>
                  <a:lnTo>
                    <a:pt x="5419" y="7136"/>
                  </a:lnTo>
                  <a:lnTo>
                    <a:pt x="5189" y="7052"/>
                  </a:lnTo>
                  <a:lnTo>
                    <a:pt x="5147" y="6947"/>
                  </a:lnTo>
                  <a:lnTo>
                    <a:pt x="5147" y="6822"/>
                  </a:lnTo>
                  <a:lnTo>
                    <a:pt x="5105" y="6717"/>
                  </a:lnTo>
                  <a:lnTo>
                    <a:pt x="5147" y="6634"/>
                  </a:lnTo>
                  <a:lnTo>
                    <a:pt x="5084" y="6592"/>
                  </a:lnTo>
                  <a:lnTo>
                    <a:pt x="5126" y="6529"/>
                  </a:lnTo>
                  <a:lnTo>
                    <a:pt x="5126" y="6445"/>
                  </a:lnTo>
                  <a:lnTo>
                    <a:pt x="5084" y="6424"/>
                  </a:lnTo>
                  <a:lnTo>
                    <a:pt x="4938" y="6529"/>
                  </a:lnTo>
                  <a:lnTo>
                    <a:pt x="4875" y="6445"/>
                  </a:lnTo>
                  <a:lnTo>
                    <a:pt x="4875" y="6320"/>
                  </a:lnTo>
                  <a:lnTo>
                    <a:pt x="5043" y="6131"/>
                  </a:lnTo>
                  <a:lnTo>
                    <a:pt x="5105" y="6027"/>
                  </a:lnTo>
                  <a:lnTo>
                    <a:pt x="5084" y="5922"/>
                  </a:lnTo>
                  <a:lnTo>
                    <a:pt x="4980" y="5880"/>
                  </a:lnTo>
                  <a:lnTo>
                    <a:pt x="5001" y="5797"/>
                  </a:lnTo>
                  <a:lnTo>
                    <a:pt x="5126" y="5713"/>
                  </a:lnTo>
                  <a:lnTo>
                    <a:pt x="5189" y="5587"/>
                  </a:lnTo>
                  <a:lnTo>
                    <a:pt x="5126" y="5545"/>
                  </a:lnTo>
                  <a:lnTo>
                    <a:pt x="5105" y="5441"/>
                  </a:lnTo>
                  <a:lnTo>
                    <a:pt x="5210" y="5357"/>
                  </a:lnTo>
                  <a:lnTo>
                    <a:pt x="5252" y="5357"/>
                  </a:lnTo>
                  <a:lnTo>
                    <a:pt x="5461" y="5085"/>
                  </a:lnTo>
                  <a:lnTo>
                    <a:pt x="5524" y="4960"/>
                  </a:lnTo>
                  <a:lnTo>
                    <a:pt x="5461" y="4876"/>
                  </a:lnTo>
                  <a:lnTo>
                    <a:pt x="5461" y="4750"/>
                  </a:lnTo>
                  <a:lnTo>
                    <a:pt x="5566" y="4667"/>
                  </a:lnTo>
                  <a:lnTo>
                    <a:pt x="5712" y="4667"/>
                  </a:lnTo>
                  <a:lnTo>
                    <a:pt x="5817" y="4729"/>
                  </a:lnTo>
                  <a:lnTo>
                    <a:pt x="5921" y="4646"/>
                  </a:lnTo>
                  <a:lnTo>
                    <a:pt x="6026" y="4625"/>
                  </a:lnTo>
                  <a:lnTo>
                    <a:pt x="5963" y="2344"/>
                  </a:lnTo>
                  <a:lnTo>
                    <a:pt x="131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76"/>
            <p:cNvSpPr/>
            <p:nvPr/>
          </p:nvSpPr>
          <p:spPr>
            <a:xfrm>
              <a:off x="3829555" y="3057778"/>
              <a:ext cx="2251" cy="1194"/>
            </a:xfrm>
            <a:custGeom>
              <a:avLst/>
              <a:gdLst/>
              <a:ahLst/>
              <a:cxnLst/>
              <a:rect l="l" t="t" r="r" b="b"/>
              <a:pathLst>
                <a:path w="189" h="105" extrusionOk="0">
                  <a:moveTo>
                    <a:pt x="189" y="0"/>
                  </a:moveTo>
                  <a:lnTo>
                    <a:pt x="1" y="42"/>
                  </a:lnTo>
                  <a:lnTo>
                    <a:pt x="63" y="105"/>
                  </a:lnTo>
                  <a:lnTo>
                    <a:pt x="168" y="84"/>
                  </a:lnTo>
                  <a:lnTo>
                    <a:pt x="1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76"/>
            <p:cNvSpPr/>
            <p:nvPr/>
          </p:nvSpPr>
          <p:spPr>
            <a:xfrm>
              <a:off x="3749584" y="2988770"/>
              <a:ext cx="104905" cy="77822"/>
            </a:xfrm>
            <a:custGeom>
              <a:avLst/>
              <a:gdLst/>
              <a:ahLst/>
              <a:cxnLst/>
              <a:rect l="l" t="t" r="r" b="b"/>
              <a:pathLst>
                <a:path w="8810" h="6843" extrusionOk="0">
                  <a:moveTo>
                    <a:pt x="6507" y="0"/>
                  </a:moveTo>
                  <a:lnTo>
                    <a:pt x="3913" y="1590"/>
                  </a:lnTo>
                  <a:lnTo>
                    <a:pt x="3181" y="2239"/>
                  </a:lnTo>
                  <a:lnTo>
                    <a:pt x="2323" y="2448"/>
                  </a:lnTo>
                  <a:lnTo>
                    <a:pt x="2302" y="3578"/>
                  </a:lnTo>
                  <a:lnTo>
                    <a:pt x="2239" y="4080"/>
                  </a:lnTo>
                  <a:lnTo>
                    <a:pt x="2176" y="4164"/>
                  </a:lnTo>
                  <a:lnTo>
                    <a:pt x="2134" y="4331"/>
                  </a:lnTo>
                  <a:lnTo>
                    <a:pt x="2093" y="4478"/>
                  </a:lnTo>
                  <a:lnTo>
                    <a:pt x="1800" y="4624"/>
                  </a:lnTo>
                  <a:lnTo>
                    <a:pt x="1653" y="4729"/>
                  </a:lnTo>
                  <a:lnTo>
                    <a:pt x="1465" y="4729"/>
                  </a:lnTo>
                  <a:lnTo>
                    <a:pt x="1297" y="4834"/>
                  </a:lnTo>
                  <a:lnTo>
                    <a:pt x="942" y="4834"/>
                  </a:lnTo>
                  <a:lnTo>
                    <a:pt x="774" y="4917"/>
                  </a:lnTo>
                  <a:lnTo>
                    <a:pt x="649" y="4917"/>
                  </a:lnTo>
                  <a:lnTo>
                    <a:pt x="251" y="4938"/>
                  </a:lnTo>
                  <a:lnTo>
                    <a:pt x="126" y="4917"/>
                  </a:lnTo>
                  <a:lnTo>
                    <a:pt x="84" y="5001"/>
                  </a:lnTo>
                  <a:lnTo>
                    <a:pt x="84" y="5147"/>
                  </a:lnTo>
                  <a:lnTo>
                    <a:pt x="0" y="5252"/>
                  </a:lnTo>
                  <a:lnTo>
                    <a:pt x="0" y="5440"/>
                  </a:lnTo>
                  <a:lnTo>
                    <a:pt x="544" y="5796"/>
                  </a:lnTo>
                  <a:lnTo>
                    <a:pt x="544" y="6047"/>
                  </a:lnTo>
                  <a:lnTo>
                    <a:pt x="753" y="6173"/>
                  </a:lnTo>
                  <a:lnTo>
                    <a:pt x="984" y="6047"/>
                  </a:lnTo>
                  <a:lnTo>
                    <a:pt x="1067" y="6089"/>
                  </a:lnTo>
                  <a:lnTo>
                    <a:pt x="1067" y="6152"/>
                  </a:lnTo>
                  <a:lnTo>
                    <a:pt x="1130" y="6194"/>
                  </a:lnTo>
                  <a:lnTo>
                    <a:pt x="1130" y="6298"/>
                  </a:lnTo>
                  <a:lnTo>
                    <a:pt x="1067" y="6403"/>
                  </a:lnTo>
                  <a:lnTo>
                    <a:pt x="1193" y="6570"/>
                  </a:lnTo>
                  <a:lnTo>
                    <a:pt x="1297" y="6570"/>
                  </a:lnTo>
                  <a:lnTo>
                    <a:pt x="1402" y="6508"/>
                  </a:lnTo>
                  <a:lnTo>
                    <a:pt x="1381" y="6466"/>
                  </a:lnTo>
                  <a:lnTo>
                    <a:pt x="1444" y="6361"/>
                  </a:lnTo>
                  <a:lnTo>
                    <a:pt x="1611" y="6508"/>
                  </a:lnTo>
                  <a:lnTo>
                    <a:pt x="1716" y="6633"/>
                  </a:lnTo>
                  <a:lnTo>
                    <a:pt x="1862" y="6675"/>
                  </a:lnTo>
                  <a:lnTo>
                    <a:pt x="1988" y="6842"/>
                  </a:lnTo>
                  <a:lnTo>
                    <a:pt x="2072" y="6780"/>
                  </a:lnTo>
                  <a:lnTo>
                    <a:pt x="2072" y="6717"/>
                  </a:lnTo>
                  <a:lnTo>
                    <a:pt x="2009" y="6696"/>
                  </a:lnTo>
                  <a:lnTo>
                    <a:pt x="1925" y="6528"/>
                  </a:lnTo>
                  <a:lnTo>
                    <a:pt x="1967" y="6487"/>
                  </a:lnTo>
                  <a:lnTo>
                    <a:pt x="1967" y="6403"/>
                  </a:lnTo>
                  <a:lnTo>
                    <a:pt x="2072" y="6298"/>
                  </a:lnTo>
                  <a:lnTo>
                    <a:pt x="2176" y="6298"/>
                  </a:lnTo>
                  <a:lnTo>
                    <a:pt x="2176" y="6215"/>
                  </a:lnTo>
                  <a:lnTo>
                    <a:pt x="2113" y="6173"/>
                  </a:lnTo>
                  <a:lnTo>
                    <a:pt x="2093" y="6068"/>
                  </a:lnTo>
                  <a:lnTo>
                    <a:pt x="2113" y="6005"/>
                  </a:lnTo>
                  <a:lnTo>
                    <a:pt x="2134" y="5984"/>
                  </a:lnTo>
                  <a:lnTo>
                    <a:pt x="2113" y="5943"/>
                  </a:lnTo>
                  <a:lnTo>
                    <a:pt x="2113" y="5880"/>
                  </a:lnTo>
                  <a:lnTo>
                    <a:pt x="2239" y="5775"/>
                  </a:lnTo>
                  <a:lnTo>
                    <a:pt x="2323" y="5754"/>
                  </a:lnTo>
                  <a:lnTo>
                    <a:pt x="2385" y="5733"/>
                  </a:lnTo>
                  <a:lnTo>
                    <a:pt x="2490" y="5692"/>
                  </a:lnTo>
                  <a:lnTo>
                    <a:pt x="2804" y="5692"/>
                  </a:lnTo>
                  <a:lnTo>
                    <a:pt x="2846" y="5650"/>
                  </a:lnTo>
                  <a:lnTo>
                    <a:pt x="2930" y="5650"/>
                  </a:lnTo>
                  <a:lnTo>
                    <a:pt x="3013" y="5671"/>
                  </a:lnTo>
                  <a:lnTo>
                    <a:pt x="3160" y="5692"/>
                  </a:lnTo>
                  <a:lnTo>
                    <a:pt x="3243" y="5733"/>
                  </a:lnTo>
                  <a:lnTo>
                    <a:pt x="3327" y="5754"/>
                  </a:lnTo>
                  <a:lnTo>
                    <a:pt x="3494" y="5796"/>
                  </a:lnTo>
                  <a:lnTo>
                    <a:pt x="3557" y="5880"/>
                  </a:lnTo>
                  <a:lnTo>
                    <a:pt x="3683" y="6068"/>
                  </a:lnTo>
                  <a:lnTo>
                    <a:pt x="3787" y="6152"/>
                  </a:lnTo>
                  <a:lnTo>
                    <a:pt x="3850" y="6110"/>
                  </a:lnTo>
                  <a:lnTo>
                    <a:pt x="3913" y="6047"/>
                  </a:lnTo>
                  <a:lnTo>
                    <a:pt x="3997" y="6005"/>
                  </a:lnTo>
                  <a:lnTo>
                    <a:pt x="4080" y="5984"/>
                  </a:lnTo>
                  <a:lnTo>
                    <a:pt x="4227" y="5964"/>
                  </a:lnTo>
                  <a:lnTo>
                    <a:pt x="4269" y="5943"/>
                  </a:lnTo>
                  <a:lnTo>
                    <a:pt x="4373" y="5943"/>
                  </a:lnTo>
                  <a:lnTo>
                    <a:pt x="4478" y="6005"/>
                  </a:lnTo>
                  <a:lnTo>
                    <a:pt x="4478" y="6068"/>
                  </a:lnTo>
                  <a:lnTo>
                    <a:pt x="4582" y="6089"/>
                  </a:lnTo>
                  <a:lnTo>
                    <a:pt x="4750" y="6194"/>
                  </a:lnTo>
                  <a:lnTo>
                    <a:pt x="4896" y="6215"/>
                  </a:lnTo>
                  <a:lnTo>
                    <a:pt x="5126" y="6298"/>
                  </a:lnTo>
                  <a:lnTo>
                    <a:pt x="5231" y="6319"/>
                  </a:lnTo>
                  <a:lnTo>
                    <a:pt x="5357" y="6256"/>
                  </a:lnTo>
                  <a:lnTo>
                    <a:pt x="5524" y="6047"/>
                  </a:lnTo>
                  <a:lnTo>
                    <a:pt x="5629" y="5984"/>
                  </a:lnTo>
                  <a:lnTo>
                    <a:pt x="5943" y="6005"/>
                  </a:lnTo>
                  <a:lnTo>
                    <a:pt x="6068" y="5964"/>
                  </a:lnTo>
                  <a:lnTo>
                    <a:pt x="6319" y="5984"/>
                  </a:lnTo>
                  <a:lnTo>
                    <a:pt x="6507" y="6068"/>
                  </a:lnTo>
                  <a:lnTo>
                    <a:pt x="6675" y="6089"/>
                  </a:lnTo>
                  <a:lnTo>
                    <a:pt x="6717" y="6110"/>
                  </a:lnTo>
                  <a:lnTo>
                    <a:pt x="6905" y="6068"/>
                  </a:lnTo>
                  <a:lnTo>
                    <a:pt x="6926" y="6047"/>
                  </a:lnTo>
                  <a:lnTo>
                    <a:pt x="7031" y="5984"/>
                  </a:lnTo>
                  <a:lnTo>
                    <a:pt x="7093" y="5943"/>
                  </a:lnTo>
                  <a:lnTo>
                    <a:pt x="7156" y="5901"/>
                  </a:lnTo>
                  <a:lnTo>
                    <a:pt x="7240" y="5943"/>
                  </a:lnTo>
                  <a:lnTo>
                    <a:pt x="7303" y="5901"/>
                  </a:lnTo>
                  <a:lnTo>
                    <a:pt x="7323" y="5838"/>
                  </a:lnTo>
                  <a:lnTo>
                    <a:pt x="7365" y="5733"/>
                  </a:lnTo>
                  <a:lnTo>
                    <a:pt x="7470" y="5775"/>
                  </a:lnTo>
                  <a:lnTo>
                    <a:pt x="7470" y="5775"/>
                  </a:lnTo>
                  <a:lnTo>
                    <a:pt x="7449" y="5043"/>
                  </a:lnTo>
                  <a:lnTo>
                    <a:pt x="7449" y="4959"/>
                  </a:lnTo>
                  <a:lnTo>
                    <a:pt x="7575" y="4959"/>
                  </a:lnTo>
                  <a:lnTo>
                    <a:pt x="7616" y="4896"/>
                  </a:lnTo>
                  <a:lnTo>
                    <a:pt x="8579" y="3913"/>
                  </a:lnTo>
                  <a:lnTo>
                    <a:pt x="8558" y="3076"/>
                  </a:lnTo>
                  <a:lnTo>
                    <a:pt x="8704" y="1988"/>
                  </a:lnTo>
                  <a:lnTo>
                    <a:pt x="8788" y="1904"/>
                  </a:lnTo>
                  <a:lnTo>
                    <a:pt x="8809" y="1695"/>
                  </a:lnTo>
                  <a:lnTo>
                    <a:pt x="8411" y="1235"/>
                  </a:lnTo>
                  <a:lnTo>
                    <a:pt x="8453" y="1151"/>
                  </a:lnTo>
                  <a:lnTo>
                    <a:pt x="8474" y="984"/>
                  </a:lnTo>
                  <a:lnTo>
                    <a:pt x="8181" y="210"/>
                  </a:lnTo>
                  <a:lnTo>
                    <a:pt x="8139" y="126"/>
                  </a:lnTo>
                  <a:lnTo>
                    <a:pt x="7616" y="335"/>
                  </a:lnTo>
                  <a:lnTo>
                    <a:pt x="7512" y="230"/>
                  </a:lnTo>
                  <a:lnTo>
                    <a:pt x="650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6CBC2"/>
                </a:solidFill>
              </a:endParaRPr>
            </a:p>
          </p:txBody>
        </p:sp>
        <p:sp>
          <p:nvSpPr>
            <p:cNvPr id="2753" name="Google Shape;2753;p76"/>
            <p:cNvSpPr/>
            <p:nvPr/>
          </p:nvSpPr>
          <p:spPr>
            <a:xfrm>
              <a:off x="3767267" y="3053013"/>
              <a:ext cx="78744" cy="64493"/>
            </a:xfrm>
            <a:custGeom>
              <a:avLst/>
              <a:gdLst/>
              <a:ahLst/>
              <a:cxnLst/>
              <a:rect l="l" t="t" r="r" b="b"/>
              <a:pathLst>
                <a:path w="6613" h="5671" extrusionOk="0">
                  <a:moveTo>
                    <a:pt x="1361" y="1"/>
                  </a:moveTo>
                  <a:lnTo>
                    <a:pt x="1319" y="43"/>
                  </a:lnTo>
                  <a:lnTo>
                    <a:pt x="1005" y="43"/>
                  </a:lnTo>
                  <a:lnTo>
                    <a:pt x="900" y="84"/>
                  </a:lnTo>
                  <a:lnTo>
                    <a:pt x="838" y="105"/>
                  </a:lnTo>
                  <a:lnTo>
                    <a:pt x="754" y="126"/>
                  </a:lnTo>
                  <a:lnTo>
                    <a:pt x="628" y="231"/>
                  </a:lnTo>
                  <a:lnTo>
                    <a:pt x="628" y="294"/>
                  </a:lnTo>
                  <a:lnTo>
                    <a:pt x="649" y="335"/>
                  </a:lnTo>
                  <a:lnTo>
                    <a:pt x="628" y="356"/>
                  </a:lnTo>
                  <a:lnTo>
                    <a:pt x="608" y="419"/>
                  </a:lnTo>
                  <a:lnTo>
                    <a:pt x="628" y="524"/>
                  </a:lnTo>
                  <a:lnTo>
                    <a:pt x="691" y="566"/>
                  </a:lnTo>
                  <a:lnTo>
                    <a:pt x="691" y="649"/>
                  </a:lnTo>
                  <a:lnTo>
                    <a:pt x="587" y="649"/>
                  </a:lnTo>
                  <a:lnTo>
                    <a:pt x="482" y="754"/>
                  </a:lnTo>
                  <a:lnTo>
                    <a:pt x="482" y="838"/>
                  </a:lnTo>
                  <a:lnTo>
                    <a:pt x="440" y="879"/>
                  </a:lnTo>
                  <a:lnTo>
                    <a:pt x="524" y="1047"/>
                  </a:lnTo>
                  <a:lnTo>
                    <a:pt x="587" y="1068"/>
                  </a:lnTo>
                  <a:lnTo>
                    <a:pt x="587" y="1131"/>
                  </a:lnTo>
                  <a:lnTo>
                    <a:pt x="503" y="1193"/>
                  </a:lnTo>
                  <a:lnTo>
                    <a:pt x="482" y="1193"/>
                  </a:lnTo>
                  <a:lnTo>
                    <a:pt x="440" y="1340"/>
                  </a:lnTo>
                  <a:lnTo>
                    <a:pt x="482" y="1403"/>
                  </a:lnTo>
                  <a:lnTo>
                    <a:pt x="628" y="1549"/>
                  </a:lnTo>
                  <a:lnTo>
                    <a:pt x="649" y="1675"/>
                  </a:lnTo>
                  <a:lnTo>
                    <a:pt x="712" y="1884"/>
                  </a:lnTo>
                  <a:lnTo>
                    <a:pt x="691" y="1967"/>
                  </a:lnTo>
                  <a:lnTo>
                    <a:pt x="545" y="1967"/>
                  </a:lnTo>
                  <a:lnTo>
                    <a:pt x="503" y="2030"/>
                  </a:lnTo>
                  <a:lnTo>
                    <a:pt x="503" y="2093"/>
                  </a:lnTo>
                  <a:lnTo>
                    <a:pt x="628" y="2219"/>
                  </a:lnTo>
                  <a:lnTo>
                    <a:pt x="608" y="2281"/>
                  </a:lnTo>
                  <a:lnTo>
                    <a:pt x="524" y="2281"/>
                  </a:lnTo>
                  <a:lnTo>
                    <a:pt x="440" y="2323"/>
                  </a:lnTo>
                  <a:lnTo>
                    <a:pt x="398" y="2428"/>
                  </a:lnTo>
                  <a:lnTo>
                    <a:pt x="315" y="2553"/>
                  </a:lnTo>
                  <a:lnTo>
                    <a:pt x="273" y="2658"/>
                  </a:lnTo>
                  <a:lnTo>
                    <a:pt x="210" y="2721"/>
                  </a:lnTo>
                  <a:lnTo>
                    <a:pt x="168" y="2721"/>
                  </a:lnTo>
                  <a:lnTo>
                    <a:pt x="64" y="2763"/>
                  </a:lnTo>
                  <a:lnTo>
                    <a:pt x="22" y="2825"/>
                  </a:lnTo>
                  <a:lnTo>
                    <a:pt x="22" y="2930"/>
                  </a:lnTo>
                  <a:lnTo>
                    <a:pt x="1" y="3014"/>
                  </a:lnTo>
                  <a:lnTo>
                    <a:pt x="1" y="3139"/>
                  </a:lnTo>
                  <a:lnTo>
                    <a:pt x="1" y="3181"/>
                  </a:lnTo>
                  <a:lnTo>
                    <a:pt x="22" y="3265"/>
                  </a:lnTo>
                  <a:lnTo>
                    <a:pt x="1" y="3328"/>
                  </a:lnTo>
                  <a:lnTo>
                    <a:pt x="22" y="3369"/>
                  </a:lnTo>
                  <a:lnTo>
                    <a:pt x="22" y="3432"/>
                  </a:lnTo>
                  <a:lnTo>
                    <a:pt x="22" y="3537"/>
                  </a:lnTo>
                  <a:lnTo>
                    <a:pt x="64" y="3767"/>
                  </a:lnTo>
                  <a:lnTo>
                    <a:pt x="22" y="3851"/>
                  </a:lnTo>
                  <a:lnTo>
                    <a:pt x="64" y="3955"/>
                  </a:lnTo>
                  <a:lnTo>
                    <a:pt x="22" y="4227"/>
                  </a:lnTo>
                  <a:lnTo>
                    <a:pt x="64" y="4332"/>
                  </a:lnTo>
                  <a:lnTo>
                    <a:pt x="294" y="4395"/>
                  </a:lnTo>
                  <a:lnTo>
                    <a:pt x="482" y="4311"/>
                  </a:lnTo>
                  <a:lnTo>
                    <a:pt x="900" y="4541"/>
                  </a:lnTo>
                  <a:lnTo>
                    <a:pt x="1131" y="4750"/>
                  </a:lnTo>
                  <a:lnTo>
                    <a:pt x="1256" y="5043"/>
                  </a:lnTo>
                  <a:lnTo>
                    <a:pt x="1256" y="5232"/>
                  </a:lnTo>
                  <a:lnTo>
                    <a:pt x="1340" y="5273"/>
                  </a:lnTo>
                  <a:lnTo>
                    <a:pt x="1424" y="5462"/>
                  </a:lnTo>
                  <a:lnTo>
                    <a:pt x="1549" y="5587"/>
                  </a:lnTo>
                  <a:lnTo>
                    <a:pt x="1758" y="5671"/>
                  </a:lnTo>
                  <a:lnTo>
                    <a:pt x="2323" y="5629"/>
                  </a:lnTo>
                  <a:lnTo>
                    <a:pt x="2428" y="5566"/>
                  </a:lnTo>
                  <a:lnTo>
                    <a:pt x="2512" y="5587"/>
                  </a:lnTo>
                  <a:lnTo>
                    <a:pt x="2784" y="5483"/>
                  </a:lnTo>
                  <a:lnTo>
                    <a:pt x="2888" y="5545"/>
                  </a:lnTo>
                  <a:lnTo>
                    <a:pt x="3014" y="5524"/>
                  </a:lnTo>
                  <a:lnTo>
                    <a:pt x="3056" y="5357"/>
                  </a:lnTo>
                  <a:lnTo>
                    <a:pt x="3160" y="5462"/>
                  </a:lnTo>
                  <a:lnTo>
                    <a:pt x="3223" y="5441"/>
                  </a:lnTo>
                  <a:lnTo>
                    <a:pt x="3223" y="5357"/>
                  </a:lnTo>
                  <a:lnTo>
                    <a:pt x="3369" y="5211"/>
                  </a:lnTo>
                  <a:lnTo>
                    <a:pt x="3432" y="5043"/>
                  </a:lnTo>
                  <a:lnTo>
                    <a:pt x="3432" y="4918"/>
                  </a:lnTo>
                  <a:lnTo>
                    <a:pt x="3411" y="4792"/>
                  </a:lnTo>
                  <a:lnTo>
                    <a:pt x="3474" y="4729"/>
                  </a:lnTo>
                  <a:lnTo>
                    <a:pt x="3474" y="4646"/>
                  </a:lnTo>
                  <a:lnTo>
                    <a:pt x="3558" y="4583"/>
                  </a:lnTo>
                  <a:lnTo>
                    <a:pt x="3662" y="4499"/>
                  </a:lnTo>
                  <a:lnTo>
                    <a:pt x="3725" y="4436"/>
                  </a:lnTo>
                  <a:lnTo>
                    <a:pt x="3893" y="4311"/>
                  </a:lnTo>
                  <a:lnTo>
                    <a:pt x="3872" y="4206"/>
                  </a:lnTo>
                  <a:lnTo>
                    <a:pt x="3893" y="4123"/>
                  </a:lnTo>
                  <a:lnTo>
                    <a:pt x="4039" y="4123"/>
                  </a:lnTo>
                  <a:lnTo>
                    <a:pt x="4081" y="4060"/>
                  </a:lnTo>
                  <a:lnTo>
                    <a:pt x="4102" y="4081"/>
                  </a:lnTo>
                  <a:lnTo>
                    <a:pt x="4269" y="4123"/>
                  </a:lnTo>
                  <a:lnTo>
                    <a:pt x="4353" y="4123"/>
                  </a:lnTo>
                  <a:lnTo>
                    <a:pt x="4458" y="4185"/>
                  </a:lnTo>
                  <a:lnTo>
                    <a:pt x="4499" y="4311"/>
                  </a:lnTo>
                  <a:lnTo>
                    <a:pt x="4604" y="4374"/>
                  </a:lnTo>
                  <a:lnTo>
                    <a:pt x="4688" y="4395"/>
                  </a:lnTo>
                  <a:lnTo>
                    <a:pt x="4792" y="4332"/>
                  </a:lnTo>
                  <a:lnTo>
                    <a:pt x="4876" y="4206"/>
                  </a:lnTo>
                  <a:lnTo>
                    <a:pt x="4876" y="4164"/>
                  </a:lnTo>
                  <a:lnTo>
                    <a:pt x="4918" y="4081"/>
                  </a:lnTo>
                  <a:lnTo>
                    <a:pt x="5002" y="4060"/>
                  </a:lnTo>
                  <a:lnTo>
                    <a:pt x="5085" y="3955"/>
                  </a:lnTo>
                  <a:lnTo>
                    <a:pt x="5085" y="3872"/>
                  </a:lnTo>
                  <a:lnTo>
                    <a:pt x="5106" y="3746"/>
                  </a:lnTo>
                  <a:lnTo>
                    <a:pt x="5294" y="3558"/>
                  </a:lnTo>
                  <a:lnTo>
                    <a:pt x="5315" y="3453"/>
                  </a:lnTo>
                  <a:lnTo>
                    <a:pt x="5294" y="3369"/>
                  </a:lnTo>
                  <a:lnTo>
                    <a:pt x="5336" y="3286"/>
                  </a:lnTo>
                  <a:lnTo>
                    <a:pt x="5504" y="3139"/>
                  </a:lnTo>
                  <a:lnTo>
                    <a:pt x="5608" y="3056"/>
                  </a:lnTo>
                  <a:lnTo>
                    <a:pt x="5629" y="2930"/>
                  </a:lnTo>
                  <a:lnTo>
                    <a:pt x="5650" y="2846"/>
                  </a:lnTo>
                  <a:lnTo>
                    <a:pt x="5629" y="2658"/>
                  </a:lnTo>
                  <a:lnTo>
                    <a:pt x="5734" y="2595"/>
                  </a:lnTo>
                  <a:lnTo>
                    <a:pt x="5880" y="2553"/>
                  </a:lnTo>
                  <a:lnTo>
                    <a:pt x="5964" y="2428"/>
                  </a:lnTo>
                  <a:lnTo>
                    <a:pt x="5985" y="2302"/>
                  </a:lnTo>
                  <a:lnTo>
                    <a:pt x="5985" y="2135"/>
                  </a:lnTo>
                  <a:lnTo>
                    <a:pt x="5985" y="2030"/>
                  </a:lnTo>
                  <a:lnTo>
                    <a:pt x="6048" y="1926"/>
                  </a:lnTo>
                  <a:lnTo>
                    <a:pt x="6152" y="1758"/>
                  </a:lnTo>
                  <a:lnTo>
                    <a:pt x="6194" y="1695"/>
                  </a:lnTo>
                  <a:lnTo>
                    <a:pt x="6236" y="1654"/>
                  </a:lnTo>
                  <a:lnTo>
                    <a:pt x="6341" y="1570"/>
                  </a:lnTo>
                  <a:lnTo>
                    <a:pt x="6382" y="1570"/>
                  </a:lnTo>
                  <a:lnTo>
                    <a:pt x="6466" y="1465"/>
                  </a:lnTo>
                  <a:lnTo>
                    <a:pt x="6592" y="1403"/>
                  </a:lnTo>
                  <a:lnTo>
                    <a:pt x="6613" y="1340"/>
                  </a:lnTo>
                  <a:lnTo>
                    <a:pt x="6571" y="1193"/>
                  </a:lnTo>
                  <a:lnTo>
                    <a:pt x="6571" y="1131"/>
                  </a:lnTo>
                  <a:lnTo>
                    <a:pt x="6550" y="1047"/>
                  </a:lnTo>
                  <a:lnTo>
                    <a:pt x="6445" y="984"/>
                  </a:lnTo>
                  <a:lnTo>
                    <a:pt x="6382" y="921"/>
                  </a:lnTo>
                  <a:lnTo>
                    <a:pt x="6382" y="733"/>
                  </a:lnTo>
                  <a:lnTo>
                    <a:pt x="6362" y="628"/>
                  </a:lnTo>
                  <a:lnTo>
                    <a:pt x="6299" y="503"/>
                  </a:lnTo>
                  <a:lnTo>
                    <a:pt x="6236" y="356"/>
                  </a:lnTo>
                  <a:lnTo>
                    <a:pt x="6069" y="147"/>
                  </a:lnTo>
                  <a:lnTo>
                    <a:pt x="5985" y="126"/>
                  </a:lnTo>
                  <a:lnTo>
                    <a:pt x="5880" y="84"/>
                  </a:lnTo>
                  <a:lnTo>
                    <a:pt x="5838" y="189"/>
                  </a:lnTo>
                  <a:lnTo>
                    <a:pt x="5818" y="252"/>
                  </a:lnTo>
                  <a:lnTo>
                    <a:pt x="5755" y="294"/>
                  </a:lnTo>
                  <a:lnTo>
                    <a:pt x="5671" y="252"/>
                  </a:lnTo>
                  <a:lnTo>
                    <a:pt x="5608" y="294"/>
                  </a:lnTo>
                  <a:lnTo>
                    <a:pt x="5546" y="335"/>
                  </a:lnTo>
                  <a:lnTo>
                    <a:pt x="5441" y="398"/>
                  </a:lnTo>
                  <a:lnTo>
                    <a:pt x="5399" y="503"/>
                  </a:lnTo>
                  <a:lnTo>
                    <a:pt x="5294" y="524"/>
                  </a:lnTo>
                  <a:lnTo>
                    <a:pt x="5232" y="461"/>
                  </a:lnTo>
                  <a:lnTo>
                    <a:pt x="5190" y="440"/>
                  </a:lnTo>
                  <a:lnTo>
                    <a:pt x="5022" y="419"/>
                  </a:lnTo>
                  <a:lnTo>
                    <a:pt x="4834" y="335"/>
                  </a:lnTo>
                  <a:lnTo>
                    <a:pt x="4583" y="315"/>
                  </a:lnTo>
                  <a:lnTo>
                    <a:pt x="4458" y="356"/>
                  </a:lnTo>
                  <a:lnTo>
                    <a:pt x="4144" y="335"/>
                  </a:lnTo>
                  <a:lnTo>
                    <a:pt x="4039" y="398"/>
                  </a:lnTo>
                  <a:lnTo>
                    <a:pt x="3872" y="607"/>
                  </a:lnTo>
                  <a:lnTo>
                    <a:pt x="3746" y="670"/>
                  </a:lnTo>
                  <a:lnTo>
                    <a:pt x="3641" y="649"/>
                  </a:lnTo>
                  <a:lnTo>
                    <a:pt x="3411" y="566"/>
                  </a:lnTo>
                  <a:lnTo>
                    <a:pt x="3265" y="545"/>
                  </a:lnTo>
                  <a:lnTo>
                    <a:pt x="3097" y="440"/>
                  </a:lnTo>
                  <a:lnTo>
                    <a:pt x="2993" y="419"/>
                  </a:lnTo>
                  <a:lnTo>
                    <a:pt x="2993" y="356"/>
                  </a:lnTo>
                  <a:lnTo>
                    <a:pt x="2888" y="294"/>
                  </a:lnTo>
                  <a:lnTo>
                    <a:pt x="2784" y="294"/>
                  </a:lnTo>
                  <a:lnTo>
                    <a:pt x="2742" y="315"/>
                  </a:lnTo>
                  <a:lnTo>
                    <a:pt x="2595" y="335"/>
                  </a:lnTo>
                  <a:lnTo>
                    <a:pt x="2512" y="356"/>
                  </a:lnTo>
                  <a:lnTo>
                    <a:pt x="2428" y="398"/>
                  </a:lnTo>
                  <a:lnTo>
                    <a:pt x="2365" y="461"/>
                  </a:lnTo>
                  <a:lnTo>
                    <a:pt x="2302" y="503"/>
                  </a:lnTo>
                  <a:lnTo>
                    <a:pt x="2198" y="419"/>
                  </a:lnTo>
                  <a:lnTo>
                    <a:pt x="2072" y="231"/>
                  </a:lnTo>
                  <a:lnTo>
                    <a:pt x="2009" y="147"/>
                  </a:lnTo>
                  <a:lnTo>
                    <a:pt x="1842" y="105"/>
                  </a:lnTo>
                  <a:lnTo>
                    <a:pt x="1758" y="84"/>
                  </a:lnTo>
                  <a:lnTo>
                    <a:pt x="1675" y="43"/>
                  </a:lnTo>
                  <a:lnTo>
                    <a:pt x="1528" y="22"/>
                  </a:lnTo>
                  <a:lnTo>
                    <a:pt x="14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76"/>
            <p:cNvSpPr/>
            <p:nvPr/>
          </p:nvSpPr>
          <p:spPr>
            <a:xfrm>
              <a:off x="3805645" y="3058722"/>
              <a:ext cx="52322" cy="74968"/>
            </a:xfrm>
            <a:custGeom>
              <a:avLst/>
              <a:gdLst/>
              <a:ahLst/>
              <a:cxnLst/>
              <a:rect l="l" t="t" r="r" b="b"/>
              <a:pathLst>
                <a:path w="4394" h="6592" extrusionOk="0">
                  <a:moveTo>
                    <a:pt x="3076" y="1"/>
                  </a:moveTo>
                  <a:lnTo>
                    <a:pt x="3139" y="126"/>
                  </a:lnTo>
                  <a:lnTo>
                    <a:pt x="3159" y="231"/>
                  </a:lnTo>
                  <a:lnTo>
                    <a:pt x="3159" y="419"/>
                  </a:lnTo>
                  <a:lnTo>
                    <a:pt x="3222" y="482"/>
                  </a:lnTo>
                  <a:lnTo>
                    <a:pt x="3327" y="545"/>
                  </a:lnTo>
                  <a:lnTo>
                    <a:pt x="3348" y="629"/>
                  </a:lnTo>
                  <a:lnTo>
                    <a:pt x="3348" y="691"/>
                  </a:lnTo>
                  <a:lnTo>
                    <a:pt x="3390" y="838"/>
                  </a:lnTo>
                  <a:lnTo>
                    <a:pt x="3369" y="901"/>
                  </a:lnTo>
                  <a:lnTo>
                    <a:pt x="3243" y="963"/>
                  </a:lnTo>
                  <a:lnTo>
                    <a:pt x="3159" y="1068"/>
                  </a:lnTo>
                  <a:lnTo>
                    <a:pt x="3118" y="1068"/>
                  </a:lnTo>
                  <a:lnTo>
                    <a:pt x="3013" y="1152"/>
                  </a:lnTo>
                  <a:lnTo>
                    <a:pt x="2971" y="1193"/>
                  </a:lnTo>
                  <a:lnTo>
                    <a:pt x="2929" y="1256"/>
                  </a:lnTo>
                  <a:lnTo>
                    <a:pt x="2825" y="1424"/>
                  </a:lnTo>
                  <a:lnTo>
                    <a:pt x="2762" y="1528"/>
                  </a:lnTo>
                  <a:lnTo>
                    <a:pt x="2762" y="1633"/>
                  </a:lnTo>
                  <a:lnTo>
                    <a:pt x="2762" y="1800"/>
                  </a:lnTo>
                  <a:lnTo>
                    <a:pt x="2741" y="1926"/>
                  </a:lnTo>
                  <a:lnTo>
                    <a:pt x="2657" y="2051"/>
                  </a:lnTo>
                  <a:lnTo>
                    <a:pt x="2511" y="2093"/>
                  </a:lnTo>
                  <a:lnTo>
                    <a:pt x="2406" y="2156"/>
                  </a:lnTo>
                  <a:lnTo>
                    <a:pt x="2427" y="2344"/>
                  </a:lnTo>
                  <a:lnTo>
                    <a:pt x="2406" y="2428"/>
                  </a:lnTo>
                  <a:lnTo>
                    <a:pt x="2385" y="2554"/>
                  </a:lnTo>
                  <a:lnTo>
                    <a:pt x="2281" y="2637"/>
                  </a:lnTo>
                  <a:lnTo>
                    <a:pt x="2113" y="2784"/>
                  </a:lnTo>
                  <a:lnTo>
                    <a:pt x="2071" y="2867"/>
                  </a:lnTo>
                  <a:lnTo>
                    <a:pt x="2092" y="2951"/>
                  </a:lnTo>
                  <a:lnTo>
                    <a:pt x="2071" y="3056"/>
                  </a:lnTo>
                  <a:lnTo>
                    <a:pt x="1883" y="3244"/>
                  </a:lnTo>
                  <a:lnTo>
                    <a:pt x="1862" y="3370"/>
                  </a:lnTo>
                  <a:lnTo>
                    <a:pt x="1862" y="3453"/>
                  </a:lnTo>
                  <a:lnTo>
                    <a:pt x="1779" y="3558"/>
                  </a:lnTo>
                  <a:lnTo>
                    <a:pt x="1695" y="3579"/>
                  </a:lnTo>
                  <a:lnTo>
                    <a:pt x="1653" y="3662"/>
                  </a:lnTo>
                  <a:lnTo>
                    <a:pt x="1653" y="3704"/>
                  </a:lnTo>
                  <a:lnTo>
                    <a:pt x="1569" y="3830"/>
                  </a:lnTo>
                  <a:lnTo>
                    <a:pt x="1465" y="3893"/>
                  </a:lnTo>
                  <a:lnTo>
                    <a:pt x="1381" y="3872"/>
                  </a:lnTo>
                  <a:lnTo>
                    <a:pt x="1276" y="3809"/>
                  </a:lnTo>
                  <a:lnTo>
                    <a:pt x="1235" y="3683"/>
                  </a:lnTo>
                  <a:lnTo>
                    <a:pt x="1130" y="3621"/>
                  </a:lnTo>
                  <a:lnTo>
                    <a:pt x="1046" y="3621"/>
                  </a:lnTo>
                  <a:lnTo>
                    <a:pt x="879" y="3579"/>
                  </a:lnTo>
                  <a:lnTo>
                    <a:pt x="858" y="3558"/>
                  </a:lnTo>
                  <a:lnTo>
                    <a:pt x="816" y="3621"/>
                  </a:lnTo>
                  <a:lnTo>
                    <a:pt x="670" y="3621"/>
                  </a:lnTo>
                  <a:lnTo>
                    <a:pt x="649" y="3704"/>
                  </a:lnTo>
                  <a:lnTo>
                    <a:pt x="670" y="3809"/>
                  </a:lnTo>
                  <a:lnTo>
                    <a:pt x="502" y="3934"/>
                  </a:lnTo>
                  <a:lnTo>
                    <a:pt x="439" y="3997"/>
                  </a:lnTo>
                  <a:lnTo>
                    <a:pt x="335" y="4081"/>
                  </a:lnTo>
                  <a:lnTo>
                    <a:pt x="251" y="4144"/>
                  </a:lnTo>
                  <a:lnTo>
                    <a:pt x="251" y="4227"/>
                  </a:lnTo>
                  <a:lnTo>
                    <a:pt x="188" y="4290"/>
                  </a:lnTo>
                  <a:lnTo>
                    <a:pt x="209" y="4416"/>
                  </a:lnTo>
                  <a:lnTo>
                    <a:pt x="209" y="4541"/>
                  </a:lnTo>
                  <a:lnTo>
                    <a:pt x="146" y="4709"/>
                  </a:lnTo>
                  <a:lnTo>
                    <a:pt x="0" y="4855"/>
                  </a:lnTo>
                  <a:lnTo>
                    <a:pt x="0" y="4939"/>
                  </a:lnTo>
                  <a:lnTo>
                    <a:pt x="84" y="4960"/>
                  </a:lnTo>
                  <a:lnTo>
                    <a:pt x="188" y="4918"/>
                  </a:lnTo>
                  <a:lnTo>
                    <a:pt x="230" y="5274"/>
                  </a:lnTo>
                  <a:lnTo>
                    <a:pt x="335" y="5274"/>
                  </a:lnTo>
                  <a:lnTo>
                    <a:pt x="398" y="5357"/>
                  </a:lnTo>
                  <a:lnTo>
                    <a:pt x="565" y="5274"/>
                  </a:lnTo>
                  <a:lnTo>
                    <a:pt x="649" y="5399"/>
                  </a:lnTo>
                  <a:lnTo>
                    <a:pt x="628" y="5483"/>
                  </a:lnTo>
                  <a:lnTo>
                    <a:pt x="628" y="5650"/>
                  </a:lnTo>
                  <a:lnTo>
                    <a:pt x="732" y="5797"/>
                  </a:lnTo>
                  <a:lnTo>
                    <a:pt x="732" y="6006"/>
                  </a:lnTo>
                  <a:lnTo>
                    <a:pt x="649" y="6215"/>
                  </a:lnTo>
                  <a:lnTo>
                    <a:pt x="753" y="6299"/>
                  </a:lnTo>
                  <a:lnTo>
                    <a:pt x="649" y="6403"/>
                  </a:lnTo>
                  <a:lnTo>
                    <a:pt x="649" y="6403"/>
                  </a:lnTo>
                  <a:lnTo>
                    <a:pt x="732" y="6383"/>
                  </a:lnTo>
                  <a:lnTo>
                    <a:pt x="816" y="6383"/>
                  </a:lnTo>
                  <a:lnTo>
                    <a:pt x="837" y="6403"/>
                  </a:lnTo>
                  <a:lnTo>
                    <a:pt x="1507" y="6403"/>
                  </a:lnTo>
                  <a:lnTo>
                    <a:pt x="1548" y="6383"/>
                  </a:lnTo>
                  <a:lnTo>
                    <a:pt x="1590" y="6341"/>
                  </a:lnTo>
                  <a:lnTo>
                    <a:pt x="1653" y="6383"/>
                  </a:lnTo>
                  <a:lnTo>
                    <a:pt x="1695" y="6320"/>
                  </a:lnTo>
                  <a:lnTo>
                    <a:pt x="1862" y="6341"/>
                  </a:lnTo>
                  <a:lnTo>
                    <a:pt x="1904" y="6320"/>
                  </a:lnTo>
                  <a:lnTo>
                    <a:pt x="2092" y="6320"/>
                  </a:lnTo>
                  <a:lnTo>
                    <a:pt x="2134" y="6341"/>
                  </a:lnTo>
                  <a:lnTo>
                    <a:pt x="2239" y="6320"/>
                  </a:lnTo>
                  <a:lnTo>
                    <a:pt x="2323" y="6320"/>
                  </a:lnTo>
                  <a:lnTo>
                    <a:pt x="2323" y="6341"/>
                  </a:lnTo>
                  <a:lnTo>
                    <a:pt x="2490" y="6383"/>
                  </a:lnTo>
                  <a:lnTo>
                    <a:pt x="2511" y="6341"/>
                  </a:lnTo>
                  <a:lnTo>
                    <a:pt x="2553" y="6341"/>
                  </a:lnTo>
                  <a:lnTo>
                    <a:pt x="2595" y="6403"/>
                  </a:lnTo>
                  <a:lnTo>
                    <a:pt x="3327" y="6403"/>
                  </a:lnTo>
                  <a:lnTo>
                    <a:pt x="3390" y="6424"/>
                  </a:lnTo>
                  <a:lnTo>
                    <a:pt x="3431" y="6403"/>
                  </a:lnTo>
                  <a:lnTo>
                    <a:pt x="3452" y="6403"/>
                  </a:lnTo>
                  <a:lnTo>
                    <a:pt x="3536" y="6487"/>
                  </a:lnTo>
                  <a:lnTo>
                    <a:pt x="3578" y="6445"/>
                  </a:lnTo>
                  <a:lnTo>
                    <a:pt x="3662" y="6487"/>
                  </a:lnTo>
                  <a:lnTo>
                    <a:pt x="3683" y="6529"/>
                  </a:lnTo>
                  <a:lnTo>
                    <a:pt x="3745" y="6508"/>
                  </a:lnTo>
                  <a:lnTo>
                    <a:pt x="3766" y="6487"/>
                  </a:lnTo>
                  <a:lnTo>
                    <a:pt x="3808" y="6487"/>
                  </a:lnTo>
                  <a:lnTo>
                    <a:pt x="3892" y="6550"/>
                  </a:lnTo>
                  <a:lnTo>
                    <a:pt x="3955" y="6529"/>
                  </a:lnTo>
                  <a:lnTo>
                    <a:pt x="4059" y="6529"/>
                  </a:lnTo>
                  <a:lnTo>
                    <a:pt x="4101" y="6550"/>
                  </a:lnTo>
                  <a:lnTo>
                    <a:pt x="4206" y="6550"/>
                  </a:lnTo>
                  <a:lnTo>
                    <a:pt x="4206" y="6592"/>
                  </a:lnTo>
                  <a:lnTo>
                    <a:pt x="4289" y="6592"/>
                  </a:lnTo>
                  <a:lnTo>
                    <a:pt x="4310" y="6529"/>
                  </a:lnTo>
                  <a:lnTo>
                    <a:pt x="4268" y="6424"/>
                  </a:lnTo>
                  <a:lnTo>
                    <a:pt x="4268" y="6403"/>
                  </a:lnTo>
                  <a:lnTo>
                    <a:pt x="4331" y="6299"/>
                  </a:lnTo>
                  <a:lnTo>
                    <a:pt x="4373" y="6215"/>
                  </a:lnTo>
                  <a:lnTo>
                    <a:pt x="4394" y="6194"/>
                  </a:lnTo>
                  <a:lnTo>
                    <a:pt x="4373" y="6194"/>
                  </a:lnTo>
                  <a:lnTo>
                    <a:pt x="4331" y="6131"/>
                  </a:lnTo>
                  <a:lnTo>
                    <a:pt x="4331" y="6069"/>
                  </a:lnTo>
                  <a:lnTo>
                    <a:pt x="4331" y="5922"/>
                  </a:lnTo>
                  <a:lnTo>
                    <a:pt x="4164" y="5797"/>
                  </a:lnTo>
                  <a:lnTo>
                    <a:pt x="4080" y="5713"/>
                  </a:lnTo>
                  <a:lnTo>
                    <a:pt x="3996" y="5567"/>
                  </a:lnTo>
                  <a:lnTo>
                    <a:pt x="3850" y="5357"/>
                  </a:lnTo>
                  <a:lnTo>
                    <a:pt x="3808" y="5232"/>
                  </a:lnTo>
                  <a:lnTo>
                    <a:pt x="3703" y="5127"/>
                  </a:lnTo>
                  <a:lnTo>
                    <a:pt x="3557" y="5043"/>
                  </a:lnTo>
                  <a:lnTo>
                    <a:pt x="3494" y="4981"/>
                  </a:lnTo>
                  <a:lnTo>
                    <a:pt x="3494" y="4750"/>
                  </a:lnTo>
                  <a:lnTo>
                    <a:pt x="3473" y="4625"/>
                  </a:lnTo>
                  <a:lnTo>
                    <a:pt x="3452" y="4458"/>
                  </a:lnTo>
                  <a:lnTo>
                    <a:pt x="3473" y="4332"/>
                  </a:lnTo>
                  <a:lnTo>
                    <a:pt x="3431" y="4186"/>
                  </a:lnTo>
                  <a:lnTo>
                    <a:pt x="3390" y="4039"/>
                  </a:lnTo>
                  <a:lnTo>
                    <a:pt x="3452" y="3976"/>
                  </a:lnTo>
                  <a:lnTo>
                    <a:pt x="3536" y="3976"/>
                  </a:lnTo>
                  <a:lnTo>
                    <a:pt x="3641" y="3788"/>
                  </a:lnTo>
                  <a:lnTo>
                    <a:pt x="3683" y="3662"/>
                  </a:lnTo>
                  <a:lnTo>
                    <a:pt x="3787" y="3474"/>
                  </a:lnTo>
                  <a:lnTo>
                    <a:pt x="3850" y="3349"/>
                  </a:lnTo>
                  <a:lnTo>
                    <a:pt x="3955" y="3307"/>
                  </a:lnTo>
                  <a:lnTo>
                    <a:pt x="4059" y="3160"/>
                  </a:lnTo>
                  <a:lnTo>
                    <a:pt x="4059" y="3139"/>
                  </a:lnTo>
                  <a:lnTo>
                    <a:pt x="4017" y="3035"/>
                  </a:lnTo>
                  <a:lnTo>
                    <a:pt x="3955" y="2867"/>
                  </a:lnTo>
                  <a:lnTo>
                    <a:pt x="3850" y="2721"/>
                  </a:lnTo>
                  <a:lnTo>
                    <a:pt x="3766" y="2637"/>
                  </a:lnTo>
                  <a:lnTo>
                    <a:pt x="3557" y="2428"/>
                  </a:lnTo>
                  <a:lnTo>
                    <a:pt x="3348" y="2240"/>
                  </a:lnTo>
                  <a:lnTo>
                    <a:pt x="3243" y="2219"/>
                  </a:lnTo>
                  <a:lnTo>
                    <a:pt x="3243" y="2135"/>
                  </a:lnTo>
                  <a:lnTo>
                    <a:pt x="3159" y="2093"/>
                  </a:lnTo>
                  <a:lnTo>
                    <a:pt x="3159" y="2030"/>
                  </a:lnTo>
                  <a:lnTo>
                    <a:pt x="3159" y="1926"/>
                  </a:lnTo>
                  <a:lnTo>
                    <a:pt x="3180" y="1884"/>
                  </a:lnTo>
                  <a:lnTo>
                    <a:pt x="3180" y="1779"/>
                  </a:lnTo>
                  <a:lnTo>
                    <a:pt x="3369" y="1779"/>
                  </a:lnTo>
                  <a:lnTo>
                    <a:pt x="3431" y="1800"/>
                  </a:lnTo>
                  <a:lnTo>
                    <a:pt x="3536" y="1779"/>
                  </a:lnTo>
                  <a:lnTo>
                    <a:pt x="3641" y="1800"/>
                  </a:lnTo>
                  <a:lnTo>
                    <a:pt x="3683" y="1779"/>
                  </a:lnTo>
                  <a:lnTo>
                    <a:pt x="3808" y="1800"/>
                  </a:lnTo>
                  <a:lnTo>
                    <a:pt x="3892" y="1821"/>
                  </a:lnTo>
                  <a:lnTo>
                    <a:pt x="3975" y="1842"/>
                  </a:lnTo>
                  <a:lnTo>
                    <a:pt x="4017" y="1800"/>
                  </a:lnTo>
                  <a:lnTo>
                    <a:pt x="3975" y="1779"/>
                  </a:lnTo>
                  <a:lnTo>
                    <a:pt x="3808" y="1633"/>
                  </a:lnTo>
                  <a:lnTo>
                    <a:pt x="3787" y="1528"/>
                  </a:lnTo>
                  <a:lnTo>
                    <a:pt x="3703" y="1486"/>
                  </a:lnTo>
                  <a:lnTo>
                    <a:pt x="3599" y="1319"/>
                  </a:lnTo>
                  <a:lnTo>
                    <a:pt x="3578" y="1214"/>
                  </a:lnTo>
                  <a:lnTo>
                    <a:pt x="3662" y="1152"/>
                  </a:lnTo>
                  <a:lnTo>
                    <a:pt x="3703" y="1005"/>
                  </a:lnTo>
                  <a:lnTo>
                    <a:pt x="3641" y="942"/>
                  </a:lnTo>
                  <a:lnTo>
                    <a:pt x="3662" y="880"/>
                  </a:lnTo>
                  <a:lnTo>
                    <a:pt x="3683" y="838"/>
                  </a:lnTo>
                  <a:lnTo>
                    <a:pt x="3683" y="754"/>
                  </a:lnTo>
                  <a:lnTo>
                    <a:pt x="3599" y="587"/>
                  </a:lnTo>
                  <a:lnTo>
                    <a:pt x="3578" y="482"/>
                  </a:lnTo>
                  <a:lnTo>
                    <a:pt x="3536" y="440"/>
                  </a:lnTo>
                  <a:lnTo>
                    <a:pt x="3494" y="252"/>
                  </a:lnTo>
                  <a:lnTo>
                    <a:pt x="3369" y="147"/>
                  </a:lnTo>
                  <a:lnTo>
                    <a:pt x="307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76"/>
            <p:cNvSpPr/>
            <p:nvPr/>
          </p:nvSpPr>
          <p:spPr>
            <a:xfrm>
              <a:off x="3805883" y="3130585"/>
              <a:ext cx="39378" cy="40702"/>
            </a:xfrm>
            <a:custGeom>
              <a:avLst/>
              <a:gdLst/>
              <a:ahLst/>
              <a:cxnLst/>
              <a:rect l="l" t="t" r="r" b="b"/>
              <a:pathLst>
                <a:path w="3307" h="3579" extrusionOk="0">
                  <a:moveTo>
                    <a:pt x="1675" y="1"/>
                  </a:moveTo>
                  <a:lnTo>
                    <a:pt x="1633" y="64"/>
                  </a:lnTo>
                  <a:lnTo>
                    <a:pt x="1570" y="22"/>
                  </a:lnTo>
                  <a:lnTo>
                    <a:pt x="1528" y="64"/>
                  </a:lnTo>
                  <a:lnTo>
                    <a:pt x="1487" y="84"/>
                  </a:lnTo>
                  <a:lnTo>
                    <a:pt x="1487" y="754"/>
                  </a:lnTo>
                  <a:lnTo>
                    <a:pt x="712" y="754"/>
                  </a:lnTo>
                  <a:lnTo>
                    <a:pt x="691" y="733"/>
                  </a:lnTo>
                  <a:lnTo>
                    <a:pt x="608" y="754"/>
                  </a:lnTo>
                  <a:lnTo>
                    <a:pt x="524" y="817"/>
                  </a:lnTo>
                  <a:lnTo>
                    <a:pt x="482" y="796"/>
                  </a:lnTo>
                  <a:lnTo>
                    <a:pt x="482" y="921"/>
                  </a:lnTo>
                  <a:lnTo>
                    <a:pt x="336" y="942"/>
                  </a:lnTo>
                  <a:lnTo>
                    <a:pt x="440" y="1131"/>
                  </a:lnTo>
                  <a:lnTo>
                    <a:pt x="629" y="1172"/>
                  </a:lnTo>
                  <a:lnTo>
                    <a:pt x="378" y="1235"/>
                  </a:lnTo>
                  <a:lnTo>
                    <a:pt x="315" y="1152"/>
                  </a:lnTo>
                  <a:lnTo>
                    <a:pt x="294" y="1340"/>
                  </a:lnTo>
                  <a:lnTo>
                    <a:pt x="273" y="1654"/>
                  </a:lnTo>
                  <a:lnTo>
                    <a:pt x="168" y="1737"/>
                  </a:lnTo>
                  <a:lnTo>
                    <a:pt x="22" y="1675"/>
                  </a:lnTo>
                  <a:lnTo>
                    <a:pt x="1" y="1758"/>
                  </a:lnTo>
                  <a:lnTo>
                    <a:pt x="126" y="1988"/>
                  </a:lnTo>
                  <a:lnTo>
                    <a:pt x="210" y="2051"/>
                  </a:lnTo>
                  <a:lnTo>
                    <a:pt x="210" y="2156"/>
                  </a:lnTo>
                  <a:lnTo>
                    <a:pt x="315" y="2281"/>
                  </a:lnTo>
                  <a:lnTo>
                    <a:pt x="315" y="2470"/>
                  </a:lnTo>
                  <a:lnTo>
                    <a:pt x="398" y="2533"/>
                  </a:lnTo>
                  <a:lnTo>
                    <a:pt x="440" y="2679"/>
                  </a:lnTo>
                  <a:lnTo>
                    <a:pt x="608" y="2805"/>
                  </a:lnTo>
                  <a:lnTo>
                    <a:pt x="545" y="2825"/>
                  </a:lnTo>
                  <a:lnTo>
                    <a:pt x="712" y="2993"/>
                  </a:lnTo>
                  <a:lnTo>
                    <a:pt x="963" y="3202"/>
                  </a:lnTo>
                  <a:lnTo>
                    <a:pt x="1026" y="3328"/>
                  </a:lnTo>
                  <a:lnTo>
                    <a:pt x="1235" y="3432"/>
                  </a:lnTo>
                  <a:lnTo>
                    <a:pt x="1256" y="3537"/>
                  </a:lnTo>
                  <a:lnTo>
                    <a:pt x="1361" y="3558"/>
                  </a:lnTo>
                  <a:lnTo>
                    <a:pt x="1382" y="3579"/>
                  </a:lnTo>
                  <a:lnTo>
                    <a:pt x="1466" y="3474"/>
                  </a:lnTo>
                  <a:lnTo>
                    <a:pt x="1466" y="3411"/>
                  </a:lnTo>
                  <a:lnTo>
                    <a:pt x="1528" y="3369"/>
                  </a:lnTo>
                  <a:lnTo>
                    <a:pt x="1633" y="3369"/>
                  </a:lnTo>
                  <a:lnTo>
                    <a:pt x="1675" y="3307"/>
                  </a:lnTo>
                  <a:lnTo>
                    <a:pt x="1696" y="3307"/>
                  </a:lnTo>
                  <a:lnTo>
                    <a:pt x="1884" y="3432"/>
                  </a:lnTo>
                  <a:lnTo>
                    <a:pt x="1884" y="3328"/>
                  </a:lnTo>
                  <a:lnTo>
                    <a:pt x="1863" y="3035"/>
                  </a:lnTo>
                  <a:lnTo>
                    <a:pt x="1779" y="2951"/>
                  </a:lnTo>
                  <a:lnTo>
                    <a:pt x="1696" y="2930"/>
                  </a:lnTo>
                  <a:lnTo>
                    <a:pt x="1633" y="2951"/>
                  </a:lnTo>
                  <a:lnTo>
                    <a:pt x="1549" y="2993"/>
                  </a:lnTo>
                  <a:lnTo>
                    <a:pt x="1549" y="2846"/>
                  </a:lnTo>
                  <a:lnTo>
                    <a:pt x="1528" y="2784"/>
                  </a:lnTo>
                  <a:lnTo>
                    <a:pt x="1570" y="2721"/>
                  </a:lnTo>
                  <a:lnTo>
                    <a:pt x="1675" y="2721"/>
                  </a:lnTo>
                  <a:lnTo>
                    <a:pt x="1800" y="2784"/>
                  </a:lnTo>
                  <a:lnTo>
                    <a:pt x="1863" y="2721"/>
                  </a:lnTo>
                  <a:lnTo>
                    <a:pt x="1884" y="2679"/>
                  </a:lnTo>
                  <a:lnTo>
                    <a:pt x="1968" y="2679"/>
                  </a:lnTo>
                  <a:lnTo>
                    <a:pt x="2177" y="2637"/>
                  </a:lnTo>
                  <a:lnTo>
                    <a:pt x="2198" y="2574"/>
                  </a:lnTo>
                  <a:lnTo>
                    <a:pt x="2177" y="2407"/>
                  </a:lnTo>
                  <a:lnTo>
                    <a:pt x="2219" y="2365"/>
                  </a:lnTo>
                  <a:lnTo>
                    <a:pt x="2365" y="2365"/>
                  </a:lnTo>
                  <a:lnTo>
                    <a:pt x="2428" y="2595"/>
                  </a:lnTo>
                  <a:lnTo>
                    <a:pt x="2512" y="2700"/>
                  </a:lnTo>
                  <a:lnTo>
                    <a:pt x="2637" y="2637"/>
                  </a:lnTo>
                  <a:lnTo>
                    <a:pt x="2721" y="2679"/>
                  </a:lnTo>
                  <a:lnTo>
                    <a:pt x="2805" y="2616"/>
                  </a:lnTo>
                  <a:lnTo>
                    <a:pt x="2909" y="2616"/>
                  </a:lnTo>
                  <a:lnTo>
                    <a:pt x="3035" y="2679"/>
                  </a:lnTo>
                  <a:lnTo>
                    <a:pt x="3056" y="2742"/>
                  </a:lnTo>
                  <a:lnTo>
                    <a:pt x="3119" y="2742"/>
                  </a:lnTo>
                  <a:lnTo>
                    <a:pt x="3119" y="2637"/>
                  </a:lnTo>
                  <a:lnTo>
                    <a:pt x="3098" y="2533"/>
                  </a:lnTo>
                  <a:lnTo>
                    <a:pt x="3244" y="2114"/>
                  </a:lnTo>
                  <a:lnTo>
                    <a:pt x="3307" y="1884"/>
                  </a:lnTo>
                  <a:lnTo>
                    <a:pt x="3307" y="1779"/>
                  </a:lnTo>
                  <a:lnTo>
                    <a:pt x="3244" y="1696"/>
                  </a:lnTo>
                  <a:lnTo>
                    <a:pt x="3223" y="1654"/>
                  </a:lnTo>
                  <a:lnTo>
                    <a:pt x="3139" y="1570"/>
                  </a:lnTo>
                  <a:lnTo>
                    <a:pt x="3119" y="1528"/>
                  </a:lnTo>
                  <a:lnTo>
                    <a:pt x="3035" y="1486"/>
                  </a:lnTo>
                  <a:lnTo>
                    <a:pt x="3014" y="1444"/>
                  </a:lnTo>
                  <a:lnTo>
                    <a:pt x="2993" y="1382"/>
                  </a:lnTo>
                  <a:lnTo>
                    <a:pt x="2993" y="1340"/>
                  </a:lnTo>
                  <a:lnTo>
                    <a:pt x="3035" y="1319"/>
                  </a:lnTo>
                  <a:lnTo>
                    <a:pt x="3056" y="1277"/>
                  </a:lnTo>
                  <a:lnTo>
                    <a:pt x="3119" y="1277"/>
                  </a:lnTo>
                  <a:lnTo>
                    <a:pt x="3098" y="1214"/>
                  </a:lnTo>
                  <a:lnTo>
                    <a:pt x="3056" y="1172"/>
                  </a:lnTo>
                  <a:lnTo>
                    <a:pt x="3056" y="1110"/>
                  </a:lnTo>
                  <a:lnTo>
                    <a:pt x="3202" y="1026"/>
                  </a:lnTo>
                  <a:lnTo>
                    <a:pt x="3307" y="1005"/>
                  </a:lnTo>
                  <a:lnTo>
                    <a:pt x="3307" y="900"/>
                  </a:lnTo>
                  <a:lnTo>
                    <a:pt x="3265" y="838"/>
                  </a:lnTo>
                  <a:lnTo>
                    <a:pt x="3307" y="754"/>
                  </a:lnTo>
                  <a:lnTo>
                    <a:pt x="3307" y="587"/>
                  </a:lnTo>
                  <a:lnTo>
                    <a:pt x="3244" y="545"/>
                  </a:lnTo>
                  <a:lnTo>
                    <a:pt x="3056" y="524"/>
                  </a:lnTo>
                  <a:lnTo>
                    <a:pt x="2930" y="587"/>
                  </a:lnTo>
                  <a:lnTo>
                    <a:pt x="2805" y="628"/>
                  </a:lnTo>
                  <a:lnTo>
                    <a:pt x="2721" y="608"/>
                  </a:lnTo>
                  <a:lnTo>
                    <a:pt x="2616" y="649"/>
                  </a:lnTo>
                  <a:lnTo>
                    <a:pt x="2575" y="608"/>
                  </a:lnTo>
                  <a:lnTo>
                    <a:pt x="2595" y="545"/>
                  </a:lnTo>
                  <a:lnTo>
                    <a:pt x="2575" y="440"/>
                  </a:lnTo>
                  <a:lnTo>
                    <a:pt x="2575" y="315"/>
                  </a:lnTo>
                  <a:lnTo>
                    <a:pt x="2533" y="189"/>
                  </a:lnTo>
                  <a:lnTo>
                    <a:pt x="2575" y="84"/>
                  </a:lnTo>
                  <a:lnTo>
                    <a:pt x="2533" y="22"/>
                  </a:lnTo>
                  <a:lnTo>
                    <a:pt x="2491" y="22"/>
                  </a:lnTo>
                  <a:lnTo>
                    <a:pt x="2470" y="64"/>
                  </a:lnTo>
                  <a:lnTo>
                    <a:pt x="2303" y="22"/>
                  </a:lnTo>
                  <a:lnTo>
                    <a:pt x="2303" y="1"/>
                  </a:lnTo>
                  <a:lnTo>
                    <a:pt x="2219" y="1"/>
                  </a:lnTo>
                  <a:lnTo>
                    <a:pt x="2114" y="22"/>
                  </a:lnTo>
                  <a:lnTo>
                    <a:pt x="2072" y="1"/>
                  </a:lnTo>
                  <a:lnTo>
                    <a:pt x="1884" y="1"/>
                  </a:lnTo>
                  <a:lnTo>
                    <a:pt x="1842" y="22"/>
                  </a:lnTo>
                  <a:lnTo>
                    <a:pt x="16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76"/>
            <p:cNvSpPr/>
            <p:nvPr/>
          </p:nvSpPr>
          <p:spPr>
            <a:xfrm>
              <a:off x="3809622" y="3131301"/>
              <a:ext cx="13967" cy="8575"/>
            </a:xfrm>
            <a:custGeom>
              <a:avLst/>
              <a:gdLst/>
              <a:ahLst/>
              <a:cxnLst/>
              <a:rect l="l" t="t" r="r" b="b"/>
              <a:pathLst>
                <a:path w="1173" h="754" extrusionOk="0">
                  <a:moveTo>
                    <a:pt x="398" y="1"/>
                  </a:moveTo>
                  <a:lnTo>
                    <a:pt x="315" y="21"/>
                  </a:lnTo>
                  <a:lnTo>
                    <a:pt x="294" y="42"/>
                  </a:lnTo>
                  <a:lnTo>
                    <a:pt x="336" y="147"/>
                  </a:lnTo>
                  <a:lnTo>
                    <a:pt x="168" y="335"/>
                  </a:lnTo>
                  <a:lnTo>
                    <a:pt x="1" y="628"/>
                  </a:lnTo>
                  <a:lnTo>
                    <a:pt x="168" y="691"/>
                  </a:lnTo>
                  <a:lnTo>
                    <a:pt x="168" y="733"/>
                  </a:lnTo>
                  <a:lnTo>
                    <a:pt x="210" y="754"/>
                  </a:lnTo>
                  <a:lnTo>
                    <a:pt x="294" y="691"/>
                  </a:lnTo>
                  <a:lnTo>
                    <a:pt x="377" y="670"/>
                  </a:lnTo>
                  <a:lnTo>
                    <a:pt x="398" y="691"/>
                  </a:lnTo>
                  <a:lnTo>
                    <a:pt x="1173" y="691"/>
                  </a:lnTo>
                  <a:lnTo>
                    <a:pt x="1173" y="21"/>
                  </a:lnTo>
                  <a:lnTo>
                    <a:pt x="503" y="21"/>
                  </a:lnTo>
                  <a:lnTo>
                    <a:pt x="4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76"/>
            <p:cNvSpPr/>
            <p:nvPr/>
          </p:nvSpPr>
          <p:spPr>
            <a:xfrm>
              <a:off x="3822327" y="3120122"/>
              <a:ext cx="52834" cy="59023"/>
            </a:xfrm>
            <a:custGeom>
              <a:avLst/>
              <a:gdLst/>
              <a:ahLst/>
              <a:cxnLst/>
              <a:rect l="l" t="t" r="r" b="b"/>
              <a:pathLst>
                <a:path w="4437" h="5190" extrusionOk="0">
                  <a:moveTo>
                    <a:pt x="3935" y="0"/>
                  </a:moveTo>
                  <a:lnTo>
                    <a:pt x="3872" y="63"/>
                  </a:lnTo>
                  <a:lnTo>
                    <a:pt x="3767" y="42"/>
                  </a:lnTo>
                  <a:lnTo>
                    <a:pt x="3537" y="147"/>
                  </a:lnTo>
                  <a:lnTo>
                    <a:pt x="3495" y="188"/>
                  </a:lnTo>
                  <a:lnTo>
                    <a:pt x="3391" y="209"/>
                  </a:lnTo>
                  <a:lnTo>
                    <a:pt x="3244" y="377"/>
                  </a:lnTo>
                  <a:lnTo>
                    <a:pt x="2972" y="816"/>
                  </a:lnTo>
                  <a:lnTo>
                    <a:pt x="2930" y="900"/>
                  </a:lnTo>
                  <a:lnTo>
                    <a:pt x="2867" y="1004"/>
                  </a:lnTo>
                  <a:lnTo>
                    <a:pt x="2867" y="1025"/>
                  </a:lnTo>
                  <a:lnTo>
                    <a:pt x="2909" y="1130"/>
                  </a:lnTo>
                  <a:lnTo>
                    <a:pt x="2888" y="1193"/>
                  </a:lnTo>
                  <a:lnTo>
                    <a:pt x="2805" y="1193"/>
                  </a:lnTo>
                  <a:lnTo>
                    <a:pt x="2805" y="1151"/>
                  </a:lnTo>
                  <a:lnTo>
                    <a:pt x="2700" y="1151"/>
                  </a:lnTo>
                  <a:lnTo>
                    <a:pt x="2658" y="1130"/>
                  </a:lnTo>
                  <a:lnTo>
                    <a:pt x="2554" y="1130"/>
                  </a:lnTo>
                  <a:lnTo>
                    <a:pt x="2491" y="1151"/>
                  </a:lnTo>
                  <a:lnTo>
                    <a:pt x="2407" y="1088"/>
                  </a:lnTo>
                  <a:lnTo>
                    <a:pt x="2365" y="1088"/>
                  </a:lnTo>
                  <a:lnTo>
                    <a:pt x="2344" y="1109"/>
                  </a:lnTo>
                  <a:lnTo>
                    <a:pt x="2282" y="1130"/>
                  </a:lnTo>
                  <a:lnTo>
                    <a:pt x="2261" y="1088"/>
                  </a:lnTo>
                  <a:lnTo>
                    <a:pt x="2177" y="1046"/>
                  </a:lnTo>
                  <a:lnTo>
                    <a:pt x="2135" y="1088"/>
                  </a:lnTo>
                  <a:lnTo>
                    <a:pt x="2051" y="1004"/>
                  </a:lnTo>
                  <a:lnTo>
                    <a:pt x="2030" y="1004"/>
                  </a:lnTo>
                  <a:lnTo>
                    <a:pt x="1989" y="1025"/>
                  </a:lnTo>
                  <a:lnTo>
                    <a:pt x="1926" y="1004"/>
                  </a:lnTo>
                  <a:lnTo>
                    <a:pt x="1194" y="1004"/>
                  </a:lnTo>
                  <a:lnTo>
                    <a:pt x="1152" y="1109"/>
                  </a:lnTo>
                  <a:lnTo>
                    <a:pt x="1194" y="1235"/>
                  </a:lnTo>
                  <a:lnTo>
                    <a:pt x="1194" y="1360"/>
                  </a:lnTo>
                  <a:lnTo>
                    <a:pt x="1214" y="1465"/>
                  </a:lnTo>
                  <a:lnTo>
                    <a:pt x="1194" y="1528"/>
                  </a:lnTo>
                  <a:lnTo>
                    <a:pt x="1235" y="1569"/>
                  </a:lnTo>
                  <a:lnTo>
                    <a:pt x="1340" y="1528"/>
                  </a:lnTo>
                  <a:lnTo>
                    <a:pt x="1424" y="1548"/>
                  </a:lnTo>
                  <a:lnTo>
                    <a:pt x="1549" y="1507"/>
                  </a:lnTo>
                  <a:lnTo>
                    <a:pt x="1675" y="1444"/>
                  </a:lnTo>
                  <a:lnTo>
                    <a:pt x="1863" y="1465"/>
                  </a:lnTo>
                  <a:lnTo>
                    <a:pt x="1926" y="1507"/>
                  </a:lnTo>
                  <a:lnTo>
                    <a:pt x="1926" y="1674"/>
                  </a:lnTo>
                  <a:lnTo>
                    <a:pt x="1884" y="1758"/>
                  </a:lnTo>
                  <a:lnTo>
                    <a:pt x="1926" y="1820"/>
                  </a:lnTo>
                  <a:lnTo>
                    <a:pt x="1926" y="1925"/>
                  </a:lnTo>
                  <a:lnTo>
                    <a:pt x="1821" y="1946"/>
                  </a:lnTo>
                  <a:lnTo>
                    <a:pt x="1675" y="2030"/>
                  </a:lnTo>
                  <a:lnTo>
                    <a:pt x="1675" y="2092"/>
                  </a:lnTo>
                  <a:lnTo>
                    <a:pt x="1717" y="2134"/>
                  </a:lnTo>
                  <a:lnTo>
                    <a:pt x="1738" y="2197"/>
                  </a:lnTo>
                  <a:lnTo>
                    <a:pt x="1675" y="2197"/>
                  </a:lnTo>
                  <a:lnTo>
                    <a:pt x="1654" y="2239"/>
                  </a:lnTo>
                  <a:lnTo>
                    <a:pt x="1612" y="2260"/>
                  </a:lnTo>
                  <a:lnTo>
                    <a:pt x="1612" y="2302"/>
                  </a:lnTo>
                  <a:lnTo>
                    <a:pt x="1633" y="2364"/>
                  </a:lnTo>
                  <a:lnTo>
                    <a:pt x="1654" y="2406"/>
                  </a:lnTo>
                  <a:lnTo>
                    <a:pt x="1738" y="2448"/>
                  </a:lnTo>
                  <a:lnTo>
                    <a:pt x="1758" y="2490"/>
                  </a:lnTo>
                  <a:lnTo>
                    <a:pt x="1842" y="2574"/>
                  </a:lnTo>
                  <a:lnTo>
                    <a:pt x="1863" y="2616"/>
                  </a:lnTo>
                  <a:lnTo>
                    <a:pt x="1926" y="2699"/>
                  </a:lnTo>
                  <a:lnTo>
                    <a:pt x="1926" y="2804"/>
                  </a:lnTo>
                  <a:lnTo>
                    <a:pt x="1863" y="3034"/>
                  </a:lnTo>
                  <a:lnTo>
                    <a:pt x="1717" y="3453"/>
                  </a:lnTo>
                  <a:lnTo>
                    <a:pt x="1738" y="3557"/>
                  </a:lnTo>
                  <a:lnTo>
                    <a:pt x="1738" y="3662"/>
                  </a:lnTo>
                  <a:lnTo>
                    <a:pt x="1675" y="3662"/>
                  </a:lnTo>
                  <a:lnTo>
                    <a:pt x="1654" y="3599"/>
                  </a:lnTo>
                  <a:lnTo>
                    <a:pt x="1528" y="3536"/>
                  </a:lnTo>
                  <a:lnTo>
                    <a:pt x="1424" y="3536"/>
                  </a:lnTo>
                  <a:lnTo>
                    <a:pt x="1340" y="3599"/>
                  </a:lnTo>
                  <a:lnTo>
                    <a:pt x="1256" y="3557"/>
                  </a:lnTo>
                  <a:lnTo>
                    <a:pt x="1131" y="3620"/>
                  </a:lnTo>
                  <a:lnTo>
                    <a:pt x="1047" y="3515"/>
                  </a:lnTo>
                  <a:lnTo>
                    <a:pt x="984" y="3285"/>
                  </a:lnTo>
                  <a:lnTo>
                    <a:pt x="838" y="3285"/>
                  </a:lnTo>
                  <a:lnTo>
                    <a:pt x="796" y="3327"/>
                  </a:lnTo>
                  <a:lnTo>
                    <a:pt x="817" y="3494"/>
                  </a:lnTo>
                  <a:lnTo>
                    <a:pt x="796" y="3557"/>
                  </a:lnTo>
                  <a:lnTo>
                    <a:pt x="587" y="3599"/>
                  </a:lnTo>
                  <a:lnTo>
                    <a:pt x="503" y="3599"/>
                  </a:lnTo>
                  <a:lnTo>
                    <a:pt x="482" y="3641"/>
                  </a:lnTo>
                  <a:lnTo>
                    <a:pt x="419" y="3704"/>
                  </a:lnTo>
                  <a:lnTo>
                    <a:pt x="294" y="3641"/>
                  </a:lnTo>
                  <a:lnTo>
                    <a:pt x="189" y="3641"/>
                  </a:lnTo>
                  <a:lnTo>
                    <a:pt x="147" y="3704"/>
                  </a:lnTo>
                  <a:lnTo>
                    <a:pt x="168" y="3766"/>
                  </a:lnTo>
                  <a:lnTo>
                    <a:pt x="168" y="3913"/>
                  </a:lnTo>
                  <a:lnTo>
                    <a:pt x="252" y="3871"/>
                  </a:lnTo>
                  <a:lnTo>
                    <a:pt x="315" y="3850"/>
                  </a:lnTo>
                  <a:lnTo>
                    <a:pt x="398" y="3871"/>
                  </a:lnTo>
                  <a:lnTo>
                    <a:pt x="482" y="3955"/>
                  </a:lnTo>
                  <a:lnTo>
                    <a:pt x="503" y="4248"/>
                  </a:lnTo>
                  <a:lnTo>
                    <a:pt x="503" y="4352"/>
                  </a:lnTo>
                  <a:lnTo>
                    <a:pt x="315" y="4227"/>
                  </a:lnTo>
                  <a:lnTo>
                    <a:pt x="294" y="4227"/>
                  </a:lnTo>
                  <a:lnTo>
                    <a:pt x="252" y="4289"/>
                  </a:lnTo>
                  <a:lnTo>
                    <a:pt x="147" y="4289"/>
                  </a:lnTo>
                  <a:lnTo>
                    <a:pt x="85" y="4331"/>
                  </a:lnTo>
                  <a:lnTo>
                    <a:pt x="85" y="4394"/>
                  </a:lnTo>
                  <a:lnTo>
                    <a:pt x="1" y="4499"/>
                  </a:lnTo>
                  <a:lnTo>
                    <a:pt x="106" y="4603"/>
                  </a:lnTo>
                  <a:lnTo>
                    <a:pt x="168" y="4687"/>
                  </a:lnTo>
                  <a:lnTo>
                    <a:pt x="315" y="4792"/>
                  </a:lnTo>
                  <a:lnTo>
                    <a:pt x="315" y="4896"/>
                  </a:lnTo>
                  <a:lnTo>
                    <a:pt x="419" y="5001"/>
                  </a:lnTo>
                  <a:lnTo>
                    <a:pt x="419" y="5126"/>
                  </a:lnTo>
                  <a:lnTo>
                    <a:pt x="482" y="5189"/>
                  </a:lnTo>
                  <a:lnTo>
                    <a:pt x="524" y="5168"/>
                  </a:lnTo>
                  <a:lnTo>
                    <a:pt x="608" y="5022"/>
                  </a:lnTo>
                  <a:lnTo>
                    <a:pt x="629" y="5022"/>
                  </a:lnTo>
                  <a:lnTo>
                    <a:pt x="712" y="4980"/>
                  </a:lnTo>
                  <a:lnTo>
                    <a:pt x="775" y="4875"/>
                  </a:lnTo>
                  <a:lnTo>
                    <a:pt x="838" y="4854"/>
                  </a:lnTo>
                  <a:lnTo>
                    <a:pt x="942" y="4771"/>
                  </a:lnTo>
                  <a:lnTo>
                    <a:pt x="1005" y="4771"/>
                  </a:lnTo>
                  <a:lnTo>
                    <a:pt x="1047" y="4813"/>
                  </a:lnTo>
                  <a:lnTo>
                    <a:pt x="1110" y="4896"/>
                  </a:lnTo>
                  <a:lnTo>
                    <a:pt x="1110" y="5001"/>
                  </a:lnTo>
                  <a:lnTo>
                    <a:pt x="1131" y="4980"/>
                  </a:lnTo>
                  <a:lnTo>
                    <a:pt x="1194" y="5001"/>
                  </a:lnTo>
                  <a:lnTo>
                    <a:pt x="1298" y="4959"/>
                  </a:lnTo>
                  <a:lnTo>
                    <a:pt x="1319" y="5001"/>
                  </a:lnTo>
                  <a:lnTo>
                    <a:pt x="1319" y="5064"/>
                  </a:lnTo>
                  <a:lnTo>
                    <a:pt x="1424" y="5064"/>
                  </a:lnTo>
                  <a:lnTo>
                    <a:pt x="1507" y="4980"/>
                  </a:lnTo>
                  <a:lnTo>
                    <a:pt x="1507" y="4875"/>
                  </a:lnTo>
                  <a:lnTo>
                    <a:pt x="1570" y="4854"/>
                  </a:lnTo>
                  <a:lnTo>
                    <a:pt x="1654" y="4875"/>
                  </a:lnTo>
                  <a:lnTo>
                    <a:pt x="1758" y="4771"/>
                  </a:lnTo>
                  <a:lnTo>
                    <a:pt x="1947" y="4708"/>
                  </a:lnTo>
                  <a:lnTo>
                    <a:pt x="1947" y="4771"/>
                  </a:lnTo>
                  <a:lnTo>
                    <a:pt x="1863" y="4896"/>
                  </a:lnTo>
                  <a:lnTo>
                    <a:pt x="1884" y="4917"/>
                  </a:lnTo>
                  <a:lnTo>
                    <a:pt x="1947" y="5022"/>
                  </a:lnTo>
                  <a:lnTo>
                    <a:pt x="2072" y="5105"/>
                  </a:lnTo>
                  <a:lnTo>
                    <a:pt x="2198" y="5022"/>
                  </a:lnTo>
                  <a:lnTo>
                    <a:pt x="2282" y="4917"/>
                  </a:lnTo>
                  <a:lnTo>
                    <a:pt x="2512" y="4687"/>
                  </a:lnTo>
                  <a:lnTo>
                    <a:pt x="2574" y="4603"/>
                  </a:lnTo>
                  <a:lnTo>
                    <a:pt x="2658" y="4541"/>
                  </a:lnTo>
                  <a:lnTo>
                    <a:pt x="2763" y="4499"/>
                  </a:lnTo>
                  <a:lnTo>
                    <a:pt x="2867" y="4352"/>
                  </a:lnTo>
                  <a:lnTo>
                    <a:pt x="2867" y="4248"/>
                  </a:lnTo>
                  <a:lnTo>
                    <a:pt x="2888" y="4080"/>
                  </a:lnTo>
                  <a:lnTo>
                    <a:pt x="2909" y="3766"/>
                  </a:lnTo>
                  <a:lnTo>
                    <a:pt x="2888" y="3745"/>
                  </a:lnTo>
                  <a:lnTo>
                    <a:pt x="2867" y="3557"/>
                  </a:lnTo>
                  <a:lnTo>
                    <a:pt x="2909" y="3453"/>
                  </a:lnTo>
                  <a:lnTo>
                    <a:pt x="3098" y="3285"/>
                  </a:lnTo>
                  <a:lnTo>
                    <a:pt x="3098" y="3139"/>
                  </a:lnTo>
                  <a:lnTo>
                    <a:pt x="3202" y="3013"/>
                  </a:lnTo>
                  <a:lnTo>
                    <a:pt x="3328" y="2908"/>
                  </a:lnTo>
                  <a:lnTo>
                    <a:pt x="3411" y="2929"/>
                  </a:lnTo>
                  <a:lnTo>
                    <a:pt x="3516" y="2867"/>
                  </a:lnTo>
                  <a:lnTo>
                    <a:pt x="3621" y="2825"/>
                  </a:lnTo>
                  <a:lnTo>
                    <a:pt x="3809" y="2511"/>
                  </a:lnTo>
                  <a:lnTo>
                    <a:pt x="3809" y="2344"/>
                  </a:lnTo>
                  <a:lnTo>
                    <a:pt x="3851" y="2155"/>
                  </a:lnTo>
                  <a:lnTo>
                    <a:pt x="3935" y="2092"/>
                  </a:lnTo>
                  <a:lnTo>
                    <a:pt x="3955" y="1946"/>
                  </a:lnTo>
                  <a:lnTo>
                    <a:pt x="3935" y="1925"/>
                  </a:lnTo>
                  <a:lnTo>
                    <a:pt x="3955" y="1737"/>
                  </a:lnTo>
                  <a:lnTo>
                    <a:pt x="3955" y="1653"/>
                  </a:lnTo>
                  <a:lnTo>
                    <a:pt x="3955" y="1507"/>
                  </a:lnTo>
                  <a:lnTo>
                    <a:pt x="4060" y="1402"/>
                  </a:lnTo>
                  <a:lnTo>
                    <a:pt x="4060" y="1256"/>
                  </a:lnTo>
                  <a:lnTo>
                    <a:pt x="4081" y="1130"/>
                  </a:lnTo>
                  <a:lnTo>
                    <a:pt x="4039" y="921"/>
                  </a:lnTo>
                  <a:lnTo>
                    <a:pt x="4290" y="607"/>
                  </a:lnTo>
                  <a:lnTo>
                    <a:pt x="4332" y="502"/>
                  </a:lnTo>
                  <a:lnTo>
                    <a:pt x="4437" y="460"/>
                  </a:lnTo>
                  <a:lnTo>
                    <a:pt x="4437" y="209"/>
                  </a:lnTo>
                  <a:lnTo>
                    <a:pt x="4374" y="105"/>
                  </a:lnTo>
                  <a:lnTo>
                    <a:pt x="4374" y="63"/>
                  </a:lnTo>
                  <a:lnTo>
                    <a:pt x="4290" y="84"/>
                  </a:lnTo>
                  <a:lnTo>
                    <a:pt x="4248" y="105"/>
                  </a:lnTo>
                  <a:lnTo>
                    <a:pt x="4144" y="63"/>
                  </a:lnTo>
                  <a:lnTo>
                    <a:pt x="41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76"/>
            <p:cNvSpPr/>
            <p:nvPr/>
          </p:nvSpPr>
          <p:spPr>
            <a:xfrm>
              <a:off x="3828067" y="3174369"/>
              <a:ext cx="7478" cy="9769"/>
            </a:xfrm>
            <a:custGeom>
              <a:avLst/>
              <a:gdLst/>
              <a:ahLst/>
              <a:cxnLst/>
              <a:rect l="l" t="t" r="r" b="b"/>
              <a:pathLst>
                <a:path w="628" h="859" extrusionOk="0">
                  <a:moveTo>
                    <a:pt x="460" y="1"/>
                  </a:moveTo>
                  <a:lnTo>
                    <a:pt x="356" y="84"/>
                  </a:lnTo>
                  <a:lnTo>
                    <a:pt x="293" y="105"/>
                  </a:lnTo>
                  <a:lnTo>
                    <a:pt x="230" y="210"/>
                  </a:lnTo>
                  <a:lnTo>
                    <a:pt x="147" y="252"/>
                  </a:lnTo>
                  <a:lnTo>
                    <a:pt x="126" y="252"/>
                  </a:lnTo>
                  <a:lnTo>
                    <a:pt x="42" y="398"/>
                  </a:lnTo>
                  <a:lnTo>
                    <a:pt x="0" y="419"/>
                  </a:lnTo>
                  <a:lnTo>
                    <a:pt x="84" y="503"/>
                  </a:lnTo>
                  <a:lnTo>
                    <a:pt x="105" y="670"/>
                  </a:lnTo>
                  <a:lnTo>
                    <a:pt x="42" y="775"/>
                  </a:lnTo>
                  <a:lnTo>
                    <a:pt x="84" y="859"/>
                  </a:lnTo>
                  <a:lnTo>
                    <a:pt x="188" y="775"/>
                  </a:lnTo>
                  <a:lnTo>
                    <a:pt x="293" y="775"/>
                  </a:lnTo>
                  <a:lnTo>
                    <a:pt x="356" y="712"/>
                  </a:lnTo>
                  <a:lnTo>
                    <a:pt x="335" y="503"/>
                  </a:lnTo>
                  <a:lnTo>
                    <a:pt x="398" y="440"/>
                  </a:lnTo>
                  <a:lnTo>
                    <a:pt x="523" y="335"/>
                  </a:lnTo>
                  <a:lnTo>
                    <a:pt x="628" y="231"/>
                  </a:lnTo>
                  <a:lnTo>
                    <a:pt x="628" y="126"/>
                  </a:lnTo>
                  <a:lnTo>
                    <a:pt x="565" y="43"/>
                  </a:lnTo>
                  <a:lnTo>
                    <a:pt x="5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76"/>
            <p:cNvSpPr/>
            <p:nvPr/>
          </p:nvSpPr>
          <p:spPr>
            <a:xfrm>
              <a:off x="3947654" y="3151533"/>
              <a:ext cx="76994" cy="74956"/>
            </a:xfrm>
            <a:custGeom>
              <a:avLst/>
              <a:gdLst/>
              <a:ahLst/>
              <a:cxnLst/>
              <a:rect l="l" t="t" r="r" b="b"/>
              <a:pathLst>
                <a:path w="6466" h="6591" extrusionOk="0">
                  <a:moveTo>
                    <a:pt x="2553" y="0"/>
                  </a:moveTo>
                  <a:lnTo>
                    <a:pt x="1779" y="42"/>
                  </a:lnTo>
                  <a:lnTo>
                    <a:pt x="858" y="42"/>
                  </a:lnTo>
                  <a:lnTo>
                    <a:pt x="816" y="105"/>
                  </a:lnTo>
                  <a:lnTo>
                    <a:pt x="754" y="105"/>
                  </a:lnTo>
                  <a:lnTo>
                    <a:pt x="712" y="146"/>
                  </a:lnTo>
                  <a:lnTo>
                    <a:pt x="775" y="230"/>
                  </a:lnTo>
                  <a:lnTo>
                    <a:pt x="858" y="314"/>
                  </a:lnTo>
                  <a:lnTo>
                    <a:pt x="858" y="356"/>
                  </a:lnTo>
                  <a:lnTo>
                    <a:pt x="921" y="439"/>
                  </a:lnTo>
                  <a:lnTo>
                    <a:pt x="963" y="628"/>
                  </a:lnTo>
                  <a:lnTo>
                    <a:pt x="984" y="732"/>
                  </a:lnTo>
                  <a:lnTo>
                    <a:pt x="942" y="795"/>
                  </a:lnTo>
                  <a:lnTo>
                    <a:pt x="942" y="879"/>
                  </a:lnTo>
                  <a:lnTo>
                    <a:pt x="879" y="942"/>
                  </a:lnTo>
                  <a:lnTo>
                    <a:pt x="816" y="963"/>
                  </a:lnTo>
                  <a:lnTo>
                    <a:pt x="754" y="963"/>
                  </a:lnTo>
                  <a:lnTo>
                    <a:pt x="733" y="942"/>
                  </a:lnTo>
                  <a:lnTo>
                    <a:pt x="733" y="983"/>
                  </a:lnTo>
                  <a:lnTo>
                    <a:pt x="754" y="1046"/>
                  </a:lnTo>
                  <a:lnTo>
                    <a:pt x="754" y="1109"/>
                  </a:lnTo>
                  <a:lnTo>
                    <a:pt x="858" y="1151"/>
                  </a:lnTo>
                  <a:lnTo>
                    <a:pt x="858" y="1214"/>
                  </a:lnTo>
                  <a:lnTo>
                    <a:pt x="942" y="1214"/>
                  </a:lnTo>
                  <a:lnTo>
                    <a:pt x="963" y="1402"/>
                  </a:lnTo>
                  <a:lnTo>
                    <a:pt x="963" y="1486"/>
                  </a:lnTo>
                  <a:lnTo>
                    <a:pt x="858" y="1590"/>
                  </a:lnTo>
                  <a:lnTo>
                    <a:pt x="775" y="1674"/>
                  </a:lnTo>
                  <a:lnTo>
                    <a:pt x="733" y="1716"/>
                  </a:lnTo>
                  <a:lnTo>
                    <a:pt x="565" y="1883"/>
                  </a:lnTo>
                  <a:lnTo>
                    <a:pt x="461" y="2030"/>
                  </a:lnTo>
                  <a:lnTo>
                    <a:pt x="293" y="2092"/>
                  </a:lnTo>
                  <a:lnTo>
                    <a:pt x="0" y="2092"/>
                  </a:lnTo>
                  <a:lnTo>
                    <a:pt x="84" y="2553"/>
                  </a:lnTo>
                  <a:lnTo>
                    <a:pt x="210" y="3243"/>
                  </a:lnTo>
                  <a:lnTo>
                    <a:pt x="628" y="3808"/>
                  </a:lnTo>
                  <a:lnTo>
                    <a:pt x="754" y="4248"/>
                  </a:lnTo>
                  <a:lnTo>
                    <a:pt x="942" y="4352"/>
                  </a:lnTo>
                  <a:lnTo>
                    <a:pt x="1026" y="4352"/>
                  </a:lnTo>
                  <a:lnTo>
                    <a:pt x="1130" y="4394"/>
                  </a:lnTo>
                  <a:lnTo>
                    <a:pt x="1172" y="4394"/>
                  </a:lnTo>
                  <a:lnTo>
                    <a:pt x="1256" y="4436"/>
                  </a:lnTo>
                  <a:lnTo>
                    <a:pt x="1256" y="4499"/>
                  </a:lnTo>
                  <a:lnTo>
                    <a:pt x="1340" y="4561"/>
                  </a:lnTo>
                  <a:lnTo>
                    <a:pt x="1444" y="4561"/>
                  </a:lnTo>
                  <a:lnTo>
                    <a:pt x="1695" y="4645"/>
                  </a:lnTo>
                  <a:lnTo>
                    <a:pt x="1779" y="4645"/>
                  </a:lnTo>
                  <a:lnTo>
                    <a:pt x="1821" y="4708"/>
                  </a:lnTo>
                  <a:lnTo>
                    <a:pt x="1884" y="4729"/>
                  </a:lnTo>
                  <a:lnTo>
                    <a:pt x="1925" y="4812"/>
                  </a:lnTo>
                  <a:lnTo>
                    <a:pt x="2030" y="4917"/>
                  </a:lnTo>
                  <a:lnTo>
                    <a:pt x="2093" y="4917"/>
                  </a:lnTo>
                  <a:lnTo>
                    <a:pt x="2093" y="4938"/>
                  </a:lnTo>
                  <a:lnTo>
                    <a:pt x="2114" y="4917"/>
                  </a:lnTo>
                  <a:lnTo>
                    <a:pt x="2177" y="4917"/>
                  </a:lnTo>
                  <a:lnTo>
                    <a:pt x="2197" y="4980"/>
                  </a:lnTo>
                  <a:lnTo>
                    <a:pt x="2281" y="4980"/>
                  </a:lnTo>
                  <a:lnTo>
                    <a:pt x="2302" y="5022"/>
                  </a:lnTo>
                  <a:lnTo>
                    <a:pt x="2323" y="4980"/>
                  </a:lnTo>
                  <a:lnTo>
                    <a:pt x="2407" y="5022"/>
                  </a:lnTo>
                  <a:lnTo>
                    <a:pt x="2428" y="5043"/>
                  </a:lnTo>
                  <a:lnTo>
                    <a:pt x="2490" y="5043"/>
                  </a:lnTo>
                  <a:lnTo>
                    <a:pt x="2511" y="5084"/>
                  </a:lnTo>
                  <a:lnTo>
                    <a:pt x="2553" y="5126"/>
                  </a:lnTo>
                  <a:lnTo>
                    <a:pt x="2637" y="5189"/>
                  </a:lnTo>
                  <a:lnTo>
                    <a:pt x="2825" y="5398"/>
                  </a:lnTo>
                  <a:lnTo>
                    <a:pt x="2846" y="5608"/>
                  </a:lnTo>
                  <a:lnTo>
                    <a:pt x="2846" y="6591"/>
                  </a:lnTo>
                  <a:lnTo>
                    <a:pt x="2951" y="6193"/>
                  </a:lnTo>
                  <a:lnTo>
                    <a:pt x="3495" y="6173"/>
                  </a:lnTo>
                  <a:lnTo>
                    <a:pt x="3599" y="6131"/>
                  </a:lnTo>
                  <a:lnTo>
                    <a:pt x="3641" y="6110"/>
                  </a:lnTo>
                  <a:lnTo>
                    <a:pt x="3704" y="6089"/>
                  </a:lnTo>
                  <a:lnTo>
                    <a:pt x="3704" y="6131"/>
                  </a:lnTo>
                  <a:lnTo>
                    <a:pt x="3788" y="6173"/>
                  </a:lnTo>
                  <a:lnTo>
                    <a:pt x="3871" y="6214"/>
                  </a:lnTo>
                  <a:lnTo>
                    <a:pt x="3955" y="6214"/>
                  </a:lnTo>
                  <a:lnTo>
                    <a:pt x="3997" y="6298"/>
                  </a:lnTo>
                  <a:lnTo>
                    <a:pt x="3976" y="6319"/>
                  </a:lnTo>
                  <a:lnTo>
                    <a:pt x="4164" y="6298"/>
                  </a:lnTo>
                  <a:lnTo>
                    <a:pt x="4269" y="6193"/>
                  </a:lnTo>
                  <a:lnTo>
                    <a:pt x="4332" y="6193"/>
                  </a:lnTo>
                  <a:lnTo>
                    <a:pt x="4394" y="6131"/>
                  </a:lnTo>
                  <a:lnTo>
                    <a:pt x="4436" y="6173"/>
                  </a:lnTo>
                  <a:lnTo>
                    <a:pt x="4436" y="6214"/>
                  </a:lnTo>
                  <a:lnTo>
                    <a:pt x="4520" y="6214"/>
                  </a:lnTo>
                  <a:lnTo>
                    <a:pt x="4604" y="6277"/>
                  </a:lnTo>
                  <a:lnTo>
                    <a:pt x="4729" y="6214"/>
                  </a:lnTo>
                  <a:lnTo>
                    <a:pt x="4897" y="6193"/>
                  </a:lnTo>
                  <a:lnTo>
                    <a:pt x="4918" y="6110"/>
                  </a:lnTo>
                  <a:lnTo>
                    <a:pt x="4897" y="6068"/>
                  </a:lnTo>
                  <a:lnTo>
                    <a:pt x="4938" y="6005"/>
                  </a:lnTo>
                  <a:lnTo>
                    <a:pt x="5043" y="6026"/>
                  </a:lnTo>
                  <a:lnTo>
                    <a:pt x="5127" y="6026"/>
                  </a:lnTo>
                  <a:lnTo>
                    <a:pt x="5210" y="6089"/>
                  </a:lnTo>
                  <a:lnTo>
                    <a:pt x="5315" y="6068"/>
                  </a:lnTo>
                  <a:lnTo>
                    <a:pt x="5357" y="6026"/>
                  </a:lnTo>
                  <a:lnTo>
                    <a:pt x="5566" y="5963"/>
                  </a:lnTo>
                  <a:lnTo>
                    <a:pt x="5650" y="5984"/>
                  </a:lnTo>
                  <a:lnTo>
                    <a:pt x="5754" y="5963"/>
                  </a:lnTo>
                  <a:lnTo>
                    <a:pt x="5775" y="5900"/>
                  </a:lnTo>
                  <a:lnTo>
                    <a:pt x="5901" y="5900"/>
                  </a:lnTo>
                  <a:lnTo>
                    <a:pt x="5985" y="5817"/>
                  </a:lnTo>
                  <a:lnTo>
                    <a:pt x="6110" y="5796"/>
                  </a:lnTo>
                  <a:lnTo>
                    <a:pt x="6194" y="5712"/>
                  </a:lnTo>
                  <a:lnTo>
                    <a:pt x="6278" y="5649"/>
                  </a:lnTo>
                  <a:lnTo>
                    <a:pt x="6382" y="5670"/>
                  </a:lnTo>
                  <a:lnTo>
                    <a:pt x="6424" y="5608"/>
                  </a:lnTo>
                  <a:lnTo>
                    <a:pt x="6466" y="5587"/>
                  </a:lnTo>
                  <a:lnTo>
                    <a:pt x="6424" y="5587"/>
                  </a:lnTo>
                  <a:lnTo>
                    <a:pt x="6424" y="5545"/>
                  </a:lnTo>
                  <a:lnTo>
                    <a:pt x="6298" y="5440"/>
                  </a:lnTo>
                  <a:lnTo>
                    <a:pt x="6173" y="5398"/>
                  </a:lnTo>
                  <a:lnTo>
                    <a:pt x="5964" y="5189"/>
                  </a:lnTo>
                  <a:lnTo>
                    <a:pt x="5985" y="5126"/>
                  </a:lnTo>
                  <a:lnTo>
                    <a:pt x="5901" y="4938"/>
                  </a:lnTo>
                  <a:lnTo>
                    <a:pt x="5859" y="4875"/>
                  </a:lnTo>
                  <a:lnTo>
                    <a:pt x="5901" y="4771"/>
                  </a:lnTo>
                  <a:lnTo>
                    <a:pt x="5859" y="4729"/>
                  </a:lnTo>
                  <a:lnTo>
                    <a:pt x="5838" y="4624"/>
                  </a:lnTo>
                  <a:lnTo>
                    <a:pt x="5796" y="4540"/>
                  </a:lnTo>
                  <a:lnTo>
                    <a:pt x="5838" y="4540"/>
                  </a:lnTo>
                  <a:lnTo>
                    <a:pt x="5775" y="4394"/>
                  </a:lnTo>
                  <a:lnTo>
                    <a:pt x="5754" y="4248"/>
                  </a:lnTo>
                  <a:lnTo>
                    <a:pt x="5838" y="4206"/>
                  </a:lnTo>
                  <a:lnTo>
                    <a:pt x="5838" y="4038"/>
                  </a:lnTo>
                  <a:lnTo>
                    <a:pt x="5754" y="3976"/>
                  </a:lnTo>
                  <a:lnTo>
                    <a:pt x="5754" y="3766"/>
                  </a:lnTo>
                  <a:lnTo>
                    <a:pt x="5775" y="3620"/>
                  </a:lnTo>
                  <a:lnTo>
                    <a:pt x="5859" y="3578"/>
                  </a:lnTo>
                  <a:lnTo>
                    <a:pt x="5880" y="3599"/>
                  </a:lnTo>
                  <a:lnTo>
                    <a:pt x="5943" y="3515"/>
                  </a:lnTo>
                  <a:lnTo>
                    <a:pt x="5859" y="3306"/>
                  </a:lnTo>
                  <a:lnTo>
                    <a:pt x="5775" y="3306"/>
                  </a:lnTo>
                  <a:lnTo>
                    <a:pt x="5650" y="3180"/>
                  </a:lnTo>
                  <a:lnTo>
                    <a:pt x="5482" y="3055"/>
                  </a:lnTo>
                  <a:lnTo>
                    <a:pt x="5482" y="2929"/>
                  </a:lnTo>
                  <a:lnTo>
                    <a:pt x="5566" y="2657"/>
                  </a:lnTo>
                  <a:lnTo>
                    <a:pt x="5692" y="2302"/>
                  </a:lnTo>
                  <a:lnTo>
                    <a:pt x="5754" y="2239"/>
                  </a:lnTo>
                  <a:lnTo>
                    <a:pt x="5734" y="2134"/>
                  </a:lnTo>
                  <a:lnTo>
                    <a:pt x="5692" y="2113"/>
                  </a:lnTo>
                  <a:lnTo>
                    <a:pt x="5734" y="2113"/>
                  </a:lnTo>
                  <a:lnTo>
                    <a:pt x="5022" y="1611"/>
                  </a:lnTo>
                  <a:lnTo>
                    <a:pt x="4959" y="1527"/>
                  </a:lnTo>
                  <a:lnTo>
                    <a:pt x="4938" y="1486"/>
                  </a:lnTo>
                  <a:lnTo>
                    <a:pt x="4959" y="1402"/>
                  </a:lnTo>
                  <a:lnTo>
                    <a:pt x="4834" y="1214"/>
                  </a:lnTo>
                  <a:lnTo>
                    <a:pt x="27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76"/>
            <p:cNvSpPr/>
            <p:nvPr/>
          </p:nvSpPr>
          <p:spPr>
            <a:xfrm>
              <a:off x="3945415" y="3152954"/>
              <a:ext cx="13956" cy="10963"/>
            </a:xfrm>
            <a:custGeom>
              <a:avLst/>
              <a:gdLst/>
              <a:ahLst/>
              <a:cxnLst/>
              <a:rect l="l" t="t" r="r" b="b"/>
              <a:pathLst>
                <a:path w="1172" h="964" extrusionOk="0">
                  <a:moveTo>
                    <a:pt x="795" y="1"/>
                  </a:moveTo>
                  <a:lnTo>
                    <a:pt x="795" y="84"/>
                  </a:lnTo>
                  <a:lnTo>
                    <a:pt x="732" y="126"/>
                  </a:lnTo>
                  <a:lnTo>
                    <a:pt x="649" y="126"/>
                  </a:lnTo>
                  <a:lnTo>
                    <a:pt x="607" y="84"/>
                  </a:lnTo>
                  <a:lnTo>
                    <a:pt x="544" y="42"/>
                  </a:lnTo>
                  <a:lnTo>
                    <a:pt x="440" y="126"/>
                  </a:lnTo>
                  <a:lnTo>
                    <a:pt x="377" y="147"/>
                  </a:lnTo>
                  <a:lnTo>
                    <a:pt x="335" y="126"/>
                  </a:lnTo>
                  <a:lnTo>
                    <a:pt x="209" y="231"/>
                  </a:lnTo>
                  <a:lnTo>
                    <a:pt x="105" y="356"/>
                  </a:lnTo>
                  <a:lnTo>
                    <a:pt x="0" y="733"/>
                  </a:lnTo>
                  <a:lnTo>
                    <a:pt x="0" y="817"/>
                  </a:lnTo>
                  <a:lnTo>
                    <a:pt x="209" y="817"/>
                  </a:lnTo>
                  <a:lnTo>
                    <a:pt x="272" y="921"/>
                  </a:lnTo>
                  <a:lnTo>
                    <a:pt x="335" y="963"/>
                  </a:lnTo>
                  <a:lnTo>
                    <a:pt x="398" y="921"/>
                  </a:lnTo>
                  <a:lnTo>
                    <a:pt x="419" y="921"/>
                  </a:lnTo>
                  <a:lnTo>
                    <a:pt x="481" y="963"/>
                  </a:lnTo>
                  <a:lnTo>
                    <a:pt x="607" y="921"/>
                  </a:lnTo>
                  <a:lnTo>
                    <a:pt x="607" y="858"/>
                  </a:lnTo>
                  <a:lnTo>
                    <a:pt x="691" y="670"/>
                  </a:lnTo>
                  <a:lnTo>
                    <a:pt x="649" y="566"/>
                  </a:lnTo>
                  <a:lnTo>
                    <a:pt x="712" y="566"/>
                  </a:lnTo>
                  <a:lnTo>
                    <a:pt x="753" y="628"/>
                  </a:lnTo>
                  <a:lnTo>
                    <a:pt x="816" y="628"/>
                  </a:lnTo>
                  <a:lnTo>
                    <a:pt x="858" y="733"/>
                  </a:lnTo>
                  <a:lnTo>
                    <a:pt x="921" y="754"/>
                  </a:lnTo>
                  <a:lnTo>
                    <a:pt x="921" y="817"/>
                  </a:lnTo>
                  <a:lnTo>
                    <a:pt x="942" y="838"/>
                  </a:lnTo>
                  <a:lnTo>
                    <a:pt x="1004" y="838"/>
                  </a:lnTo>
                  <a:lnTo>
                    <a:pt x="1067" y="817"/>
                  </a:lnTo>
                  <a:lnTo>
                    <a:pt x="1130" y="754"/>
                  </a:lnTo>
                  <a:lnTo>
                    <a:pt x="1130" y="670"/>
                  </a:lnTo>
                  <a:lnTo>
                    <a:pt x="1172" y="607"/>
                  </a:lnTo>
                  <a:lnTo>
                    <a:pt x="1151" y="503"/>
                  </a:lnTo>
                  <a:lnTo>
                    <a:pt x="1109" y="314"/>
                  </a:lnTo>
                  <a:lnTo>
                    <a:pt x="1046" y="231"/>
                  </a:lnTo>
                  <a:lnTo>
                    <a:pt x="1046" y="189"/>
                  </a:lnTo>
                  <a:lnTo>
                    <a:pt x="963" y="105"/>
                  </a:lnTo>
                  <a:lnTo>
                    <a:pt x="900" y="21"/>
                  </a:lnTo>
                  <a:lnTo>
                    <a:pt x="9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76"/>
            <p:cNvSpPr/>
            <p:nvPr/>
          </p:nvSpPr>
          <p:spPr>
            <a:xfrm>
              <a:off x="3945415" y="3159380"/>
              <a:ext cx="13706" cy="15956"/>
            </a:xfrm>
            <a:custGeom>
              <a:avLst/>
              <a:gdLst/>
              <a:ahLst/>
              <a:cxnLst/>
              <a:rect l="l" t="t" r="r" b="b"/>
              <a:pathLst>
                <a:path w="1151" h="1403" extrusionOk="0">
                  <a:moveTo>
                    <a:pt x="649" y="1"/>
                  </a:moveTo>
                  <a:lnTo>
                    <a:pt x="691" y="105"/>
                  </a:lnTo>
                  <a:lnTo>
                    <a:pt x="607" y="293"/>
                  </a:lnTo>
                  <a:lnTo>
                    <a:pt x="607" y="356"/>
                  </a:lnTo>
                  <a:lnTo>
                    <a:pt x="481" y="398"/>
                  </a:lnTo>
                  <a:lnTo>
                    <a:pt x="419" y="356"/>
                  </a:lnTo>
                  <a:lnTo>
                    <a:pt x="398" y="356"/>
                  </a:lnTo>
                  <a:lnTo>
                    <a:pt x="335" y="398"/>
                  </a:lnTo>
                  <a:lnTo>
                    <a:pt x="272" y="356"/>
                  </a:lnTo>
                  <a:lnTo>
                    <a:pt x="209" y="252"/>
                  </a:lnTo>
                  <a:lnTo>
                    <a:pt x="0" y="252"/>
                  </a:lnTo>
                  <a:lnTo>
                    <a:pt x="0" y="314"/>
                  </a:lnTo>
                  <a:lnTo>
                    <a:pt x="63" y="419"/>
                  </a:lnTo>
                  <a:lnTo>
                    <a:pt x="84" y="565"/>
                  </a:lnTo>
                  <a:lnTo>
                    <a:pt x="84" y="712"/>
                  </a:lnTo>
                  <a:lnTo>
                    <a:pt x="188" y="1402"/>
                  </a:lnTo>
                  <a:lnTo>
                    <a:pt x="481" y="1402"/>
                  </a:lnTo>
                  <a:lnTo>
                    <a:pt x="649" y="1340"/>
                  </a:lnTo>
                  <a:lnTo>
                    <a:pt x="753" y="1193"/>
                  </a:lnTo>
                  <a:lnTo>
                    <a:pt x="921" y="1026"/>
                  </a:lnTo>
                  <a:lnTo>
                    <a:pt x="963" y="984"/>
                  </a:lnTo>
                  <a:lnTo>
                    <a:pt x="1046" y="900"/>
                  </a:lnTo>
                  <a:lnTo>
                    <a:pt x="1151" y="796"/>
                  </a:lnTo>
                  <a:lnTo>
                    <a:pt x="1151" y="712"/>
                  </a:lnTo>
                  <a:lnTo>
                    <a:pt x="1130" y="524"/>
                  </a:lnTo>
                  <a:lnTo>
                    <a:pt x="1046" y="524"/>
                  </a:lnTo>
                  <a:lnTo>
                    <a:pt x="1046" y="461"/>
                  </a:lnTo>
                  <a:lnTo>
                    <a:pt x="942" y="419"/>
                  </a:lnTo>
                  <a:lnTo>
                    <a:pt x="942" y="356"/>
                  </a:lnTo>
                  <a:lnTo>
                    <a:pt x="921" y="293"/>
                  </a:lnTo>
                  <a:lnTo>
                    <a:pt x="921" y="252"/>
                  </a:lnTo>
                  <a:lnTo>
                    <a:pt x="921" y="189"/>
                  </a:lnTo>
                  <a:lnTo>
                    <a:pt x="858" y="168"/>
                  </a:lnTo>
                  <a:lnTo>
                    <a:pt x="816" y="63"/>
                  </a:lnTo>
                  <a:lnTo>
                    <a:pt x="753" y="63"/>
                  </a:lnTo>
                  <a:lnTo>
                    <a:pt x="7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76"/>
            <p:cNvSpPr/>
            <p:nvPr/>
          </p:nvSpPr>
          <p:spPr>
            <a:xfrm>
              <a:off x="3829055" y="3110126"/>
              <a:ext cx="131316" cy="124222"/>
            </a:xfrm>
            <a:custGeom>
              <a:avLst/>
              <a:gdLst/>
              <a:ahLst/>
              <a:cxnLst/>
              <a:rect l="l" t="t" r="r" b="b"/>
              <a:pathLst>
                <a:path w="11028" h="10923" extrusionOk="0">
                  <a:moveTo>
                    <a:pt x="7701" y="0"/>
                  </a:moveTo>
                  <a:lnTo>
                    <a:pt x="7701" y="42"/>
                  </a:lnTo>
                  <a:lnTo>
                    <a:pt x="7743" y="84"/>
                  </a:lnTo>
                  <a:lnTo>
                    <a:pt x="7659" y="189"/>
                  </a:lnTo>
                  <a:lnTo>
                    <a:pt x="7575" y="189"/>
                  </a:lnTo>
                  <a:lnTo>
                    <a:pt x="7491" y="210"/>
                  </a:lnTo>
                  <a:lnTo>
                    <a:pt x="7366" y="210"/>
                  </a:lnTo>
                  <a:lnTo>
                    <a:pt x="7282" y="251"/>
                  </a:lnTo>
                  <a:lnTo>
                    <a:pt x="7240" y="251"/>
                  </a:lnTo>
                  <a:lnTo>
                    <a:pt x="7219" y="189"/>
                  </a:lnTo>
                  <a:lnTo>
                    <a:pt x="7178" y="189"/>
                  </a:lnTo>
                  <a:lnTo>
                    <a:pt x="7157" y="147"/>
                  </a:lnTo>
                  <a:lnTo>
                    <a:pt x="7073" y="126"/>
                  </a:lnTo>
                  <a:lnTo>
                    <a:pt x="6843" y="230"/>
                  </a:lnTo>
                  <a:lnTo>
                    <a:pt x="6759" y="293"/>
                  </a:lnTo>
                  <a:lnTo>
                    <a:pt x="6717" y="335"/>
                  </a:lnTo>
                  <a:lnTo>
                    <a:pt x="6487" y="356"/>
                  </a:lnTo>
                  <a:lnTo>
                    <a:pt x="6403" y="398"/>
                  </a:lnTo>
                  <a:lnTo>
                    <a:pt x="6320" y="314"/>
                  </a:lnTo>
                  <a:lnTo>
                    <a:pt x="6215" y="293"/>
                  </a:lnTo>
                  <a:lnTo>
                    <a:pt x="6111" y="293"/>
                  </a:lnTo>
                  <a:lnTo>
                    <a:pt x="6027" y="398"/>
                  </a:lnTo>
                  <a:lnTo>
                    <a:pt x="5922" y="502"/>
                  </a:lnTo>
                  <a:lnTo>
                    <a:pt x="5964" y="544"/>
                  </a:lnTo>
                  <a:lnTo>
                    <a:pt x="6006" y="607"/>
                  </a:lnTo>
                  <a:lnTo>
                    <a:pt x="5985" y="649"/>
                  </a:lnTo>
                  <a:lnTo>
                    <a:pt x="5859" y="670"/>
                  </a:lnTo>
                  <a:lnTo>
                    <a:pt x="5797" y="649"/>
                  </a:lnTo>
                  <a:lnTo>
                    <a:pt x="5671" y="628"/>
                  </a:lnTo>
                  <a:lnTo>
                    <a:pt x="5567" y="565"/>
                  </a:lnTo>
                  <a:lnTo>
                    <a:pt x="5483" y="565"/>
                  </a:lnTo>
                  <a:lnTo>
                    <a:pt x="5399" y="628"/>
                  </a:lnTo>
                  <a:lnTo>
                    <a:pt x="5336" y="607"/>
                  </a:lnTo>
                  <a:lnTo>
                    <a:pt x="5190" y="607"/>
                  </a:lnTo>
                  <a:lnTo>
                    <a:pt x="5064" y="523"/>
                  </a:lnTo>
                  <a:lnTo>
                    <a:pt x="4939" y="544"/>
                  </a:lnTo>
                  <a:lnTo>
                    <a:pt x="4918" y="502"/>
                  </a:lnTo>
                  <a:lnTo>
                    <a:pt x="4750" y="356"/>
                  </a:lnTo>
                  <a:lnTo>
                    <a:pt x="4667" y="335"/>
                  </a:lnTo>
                  <a:lnTo>
                    <a:pt x="4499" y="210"/>
                  </a:lnTo>
                  <a:lnTo>
                    <a:pt x="4437" y="189"/>
                  </a:lnTo>
                  <a:lnTo>
                    <a:pt x="4353" y="126"/>
                  </a:lnTo>
                  <a:lnTo>
                    <a:pt x="4290" y="126"/>
                  </a:lnTo>
                  <a:lnTo>
                    <a:pt x="4290" y="189"/>
                  </a:lnTo>
                  <a:lnTo>
                    <a:pt x="4186" y="147"/>
                  </a:lnTo>
                  <a:lnTo>
                    <a:pt x="4102" y="251"/>
                  </a:lnTo>
                  <a:lnTo>
                    <a:pt x="4018" y="251"/>
                  </a:lnTo>
                  <a:lnTo>
                    <a:pt x="3976" y="293"/>
                  </a:lnTo>
                  <a:lnTo>
                    <a:pt x="3976" y="356"/>
                  </a:lnTo>
                  <a:lnTo>
                    <a:pt x="3914" y="440"/>
                  </a:lnTo>
                  <a:lnTo>
                    <a:pt x="3914" y="502"/>
                  </a:lnTo>
                  <a:lnTo>
                    <a:pt x="3872" y="544"/>
                  </a:lnTo>
                  <a:lnTo>
                    <a:pt x="3788" y="544"/>
                  </a:lnTo>
                  <a:lnTo>
                    <a:pt x="3788" y="607"/>
                  </a:lnTo>
                  <a:lnTo>
                    <a:pt x="3893" y="733"/>
                  </a:lnTo>
                  <a:lnTo>
                    <a:pt x="3830" y="774"/>
                  </a:lnTo>
                  <a:lnTo>
                    <a:pt x="3809" y="858"/>
                  </a:lnTo>
                  <a:lnTo>
                    <a:pt x="3809" y="984"/>
                  </a:lnTo>
                  <a:lnTo>
                    <a:pt x="3872" y="1088"/>
                  </a:lnTo>
                  <a:lnTo>
                    <a:pt x="3872" y="1339"/>
                  </a:lnTo>
                  <a:lnTo>
                    <a:pt x="3767" y="1381"/>
                  </a:lnTo>
                  <a:lnTo>
                    <a:pt x="3725" y="1486"/>
                  </a:lnTo>
                  <a:lnTo>
                    <a:pt x="3474" y="1800"/>
                  </a:lnTo>
                  <a:lnTo>
                    <a:pt x="3516" y="2009"/>
                  </a:lnTo>
                  <a:lnTo>
                    <a:pt x="3495" y="2135"/>
                  </a:lnTo>
                  <a:lnTo>
                    <a:pt x="3495" y="2281"/>
                  </a:lnTo>
                  <a:lnTo>
                    <a:pt x="3390" y="2386"/>
                  </a:lnTo>
                  <a:lnTo>
                    <a:pt x="3390" y="2532"/>
                  </a:lnTo>
                  <a:lnTo>
                    <a:pt x="3390" y="2616"/>
                  </a:lnTo>
                  <a:lnTo>
                    <a:pt x="3370" y="2804"/>
                  </a:lnTo>
                  <a:lnTo>
                    <a:pt x="3390" y="2825"/>
                  </a:lnTo>
                  <a:lnTo>
                    <a:pt x="3370" y="2971"/>
                  </a:lnTo>
                  <a:lnTo>
                    <a:pt x="3286" y="3034"/>
                  </a:lnTo>
                  <a:lnTo>
                    <a:pt x="3244" y="3223"/>
                  </a:lnTo>
                  <a:lnTo>
                    <a:pt x="3244" y="3390"/>
                  </a:lnTo>
                  <a:lnTo>
                    <a:pt x="3056" y="3704"/>
                  </a:lnTo>
                  <a:lnTo>
                    <a:pt x="2951" y="3746"/>
                  </a:lnTo>
                  <a:lnTo>
                    <a:pt x="2846" y="3808"/>
                  </a:lnTo>
                  <a:lnTo>
                    <a:pt x="2763" y="3787"/>
                  </a:lnTo>
                  <a:lnTo>
                    <a:pt x="2637" y="3892"/>
                  </a:lnTo>
                  <a:lnTo>
                    <a:pt x="2533" y="4018"/>
                  </a:lnTo>
                  <a:lnTo>
                    <a:pt x="2533" y="4164"/>
                  </a:lnTo>
                  <a:lnTo>
                    <a:pt x="2344" y="4332"/>
                  </a:lnTo>
                  <a:lnTo>
                    <a:pt x="2302" y="4436"/>
                  </a:lnTo>
                  <a:lnTo>
                    <a:pt x="2323" y="4624"/>
                  </a:lnTo>
                  <a:lnTo>
                    <a:pt x="2344" y="4645"/>
                  </a:lnTo>
                  <a:lnTo>
                    <a:pt x="2323" y="4959"/>
                  </a:lnTo>
                  <a:lnTo>
                    <a:pt x="2302" y="5127"/>
                  </a:lnTo>
                  <a:lnTo>
                    <a:pt x="2302" y="5231"/>
                  </a:lnTo>
                  <a:lnTo>
                    <a:pt x="2198" y="5378"/>
                  </a:lnTo>
                  <a:lnTo>
                    <a:pt x="2093" y="5420"/>
                  </a:lnTo>
                  <a:lnTo>
                    <a:pt x="2009" y="5482"/>
                  </a:lnTo>
                  <a:lnTo>
                    <a:pt x="1947" y="5566"/>
                  </a:lnTo>
                  <a:lnTo>
                    <a:pt x="1717" y="5796"/>
                  </a:lnTo>
                  <a:lnTo>
                    <a:pt x="1633" y="5901"/>
                  </a:lnTo>
                  <a:lnTo>
                    <a:pt x="1507" y="5984"/>
                  </a:lnTo>
                  <a:lnTo>
                    <a:pt x="1382" y="5901"/>
                  </a:lnTo>
                  <a:lnTo>
                    <a:pt x="1319" y="5796"/>
                  </a:lnTo>
                  <a:lnTo>
                    <a:pt x="1298" y="5775"/>
                  </a:lnTo>
                  <a:lnTo>
                    <a:pt x="1382" y="5650"/>
                  </a:lnTo>
                  <a:lnTo>
                    <a:pt x="1382" y="5587"/>
                  </a:lnTo>
                  <a:lnTo>
                    <a:pt x="1193" y="5650"/>
                  </a:lnTo>
                  <a:lnTo>
                    <a:pt x="1089" y="5754"/>
                  </a:lnTo>
                  <a:lnTo>
                    <a:pt x="1005" y="5733"/>
                  </a:lnTo>
                  <a:lnTo>
                    <a:pt x="942" y="5754"/>
                  </a:lnTo>
                  <a:lnTo>
                    <a:pt x="942" y="5859"/>
                  </a:lnTo>
                  <a:lnTo>
                    <a:pt x="859" y="5943"/>
                  </a:lnTo>
                  <a:lnTo>
                    <a:pt x="754" y="5943"/>
                  </a:lnTo>
                  <a:lnTo>
                    <a:pt x="754" y="5880"/>
                  </a:lnTo>
                  <a:lnTo>
                    <a:pt x="733" y="5838"/>
                  </a:lnTo>
                  <a:lnTo>
                    <a:pt x="629" y="5880"/>
                  </a:lnTo>
                  <a:lnTo>
                    <a:pt x="566" y="5859"/>
                  </a:lnTo>
                  <a:lnTo>
                    <a:pt x="440" y="5984"/>
                  </a:lnTo>
                  <a:lnTo>
                    <a:pt x="315" y="6089"/>
                  </a:lnTo>
                  <a:lnTo>
                    <a:pt x="252" y="6152"/>
                  </a:lnTo>
                  <a:lnTo>
                    <a:pt x="273" y="6361"/>
                  </a:lnTo>
                  <a:lnTo>
                    <a:pt x="210" y="6424"/>
                  </a:lnTo>
                  <a:lnTo>
                    <a:pt x="105" y="6424"/>
                  </a:lnTo>
                  <a:lnTo>
                    <a:pt x="1" y="6508"/>
                  </a:lnTo>
                  <a:lnTo>
                    <a:pt x="22" y="6570"/>
                  </a:lnTo>
                  <a:lnTo>
                    <a:pt x="210" y="6591"/>
                  </a:lnTo>
                  <a:lnTo>
                    <a:pt x="252" y="6633"/>
                  </a:lnTo>
                  <a:lnTo>
                    <a:pt x="273" y="6633"/>
                  </a:lnTo>
                  <a:lnTo>
                    <a:pt x="273" y="6612"/>
                  </a:lnTo>
                  <a:lnTo>
                    <a:pt x="315" y="6591"/>
                  </a:lnTo>
                  <a:lnTo>
                    <a:pt x="377" y="6591"/>
                  </a:lnTo>
                  <a:lnTo>
                    <a:pt x="482" y="6570"/>
                  </a:lnTo>
                  <a:lnTo>
                    <a:pt x="566" y="6528"/>
                  </a:lnTo>
                  <a:lnTo>
                    <a:pt x="1256" y="6528"/>
                  </a:lnTo>
                  <a:lnTo>
                    <a:pt x="1424" y="6570"/>
                  </a:lnTo>
                  <a:lnTo>
                    <a:pt x="1633" y="6528"/>
                  </a:lnTo>
                  <a:lnTo>
                    <a:pt x="2637" y="6528"/>
                  </a:lnTo>
                  <a:lnTo>
                    <a:pt x="2637" y="6612"/>
                  </a:lnTo>
                  <a:lnTo>
                    <a:pt x="2637" y="6633"/>
                  </a:lnTo>
                  <a:lnTo>
                    <a:pt x="2637" y="6717"/>
                  </a:lnTo>
                  <a:lnTo>
                    <a:pt x="2679" y="6780"/>
                  </a:lnTo>
                  <a:lnTo>
                    <a:pt x="2721" y="6842"/>
                  </a:lnTo>
                  <a:lnTo>
                    <a:pt x="2679" y="6905"/>
                  </a:lnTo>
                  <a:lnTo>
                    <a:pt x="2679" y="6989"/>
                  </a:lnTo>
                  <a:lnTo>
                    <a:pt x="2742" y="7093"/>
                  </a:lnTo>
                  <a:lnTo>
                    <a:pt x="2763" y="7219"/>
                  </a:lnTo>
                  <a:lnTo>
                    <a:pt x="2784" y="7261"/>
                  </a:lnTo>
                  <a:lnTo>
                    <a:pt x="2784" y="7345"/>
                  </a:lnTo>
                  <a:lnTo>
                    <a:pt x="2846" y="7365"/>
                  </a:lnTo>
                  <a:lnTo>
                    <a:pt x="2888" y="7449"/>
                  </a:lnTo>
                  <a:lnTo>
                    <a:pt x="2972" y="7554"/>
                  </a:lnTo>
                  <a:lnTo>
                    <a:pt x="2993" y="7763"/>
                  </a:lnTo>
                  <a:lnTo>
                    <a:pt x="3056" y="7784"/>
                  </a:lnTo>
                  <a:lnTo>
                    <a:pt x="3202" y="7784"/>
                  </a:lnTo>
                  <a:lnTo>
                    <a:pt x="3307" y="7763"/>
                  </a:lnTo>
                  <a:lnTo>
                    <a:pt x="3390" y="7784"/>
                  </a:lnTo>
                  <a:lnTo>
                    <a:pt x="3579" y="7826"/>
                  </a:lnTo>
                  <a:lnTo>
                    <a:pt x="3662" y="7763"/>
                  </a:lnTo>
                  <a:lnTo>
                    <a:pt x="4102" y="7742"/>
                  </a:lnTo>
                  <a:lnTo>
                    <a:pt x="4102" y="7575"/>
                  </a:lnTo>
                  <a:lnTo>
                    <a:pt x="4081" y="7470"/>
                  </a:lnTo>
                  <a:lnTo>
                    <a:pt x="4123" y="7449"/>
                  </a:lnTo>
                  <a:lnTo>
                    <a:pt x="4186" y="7345"/>
                  </a:lnTo>
                  <a:lnTo>
                    <a:pt x="4186" y="7198"/>
                  </a:lnTo>
                  <a:lnTo>
                    <a:pt x="4750" y="7156"/>
                  </a:lnTo>
                  <a:lnTo>
                    <a:pt x="4750" y="7114"/>
                  </a:lnTo>
                  <a:lnTo>
                    <a:pt x="4939" y="7135"/>
                  </a:lnTo>
                  <a:lnTo>
                    <a:pt x="4918" y="7219"/>
                  </a:lnTo>
                  <a:lnTo>
                    <a:pt x="4876" y="7261"/>
                  </a:lnTo>
                  <a:lnTo>
                    <a:pt x="4918" y="7324"/>
                  </a:lnTo>
                  <a:lnTo>
                    <a:pt x="5567" y="7365"/>
                  </a:lnTo>
                  <a:lnTo>
                    <a:pt x="5587" y="7449"/>
                  </a:lnTo>
                  <a:lnTo>
                    <a:pt x="5587" y="7533"/>
                  </a:lnTo>
                  <a:lnTo>
                    <a:pt x="5587" y="7617"/>
                  </a:lnTo>
                  <a:lnTo>
                    <a:pt x="5546" y="7721"/>
                  </a:lnTo>
                  <a:lnTo>
                    <a:pt x="5504" y="7826"/>
                  </a:lnTo>
                  <a:lnTo>
                    <a:pt x="5567" y="7889"/>
                  </a:lnTo>
                  <a:lnTo>
                    <a:pt x="5567" y="7972"/>
                  </a:lnTo>
                  <a:lnTo>
                    <a:pt x="5546" y="8035"/>
                  </a:lnTo>
                  <a:lnTo>
                    <a:pt x="5546" y="8056"/>
                  </a:lnTo>
                  <a:lnTo>
                    <a:pt x="5567" y="8140"/>
                  </a:lnTo>
                  <a:lnTo>
                    <a:pt x="5567" y="8349"/>
                  </a:lnTo>
                  <a:lnTo>
                    <a:pt x="5504" y="8453"/>
                  </a:lnTo>
                  <a:lnTo>
                    <a:pt x="5567" y="8495"/>
                  </a:lnTo>
                  <a:lnTo>
                    <a:pt x="5567" y="8579"/>
                  </a:lnTo>
                  <a:lnTo>
                    <a:pt x="5608" y="8621"/>
                  </a:lnTo>
                  <a:lnTo>
                    <a:pt x="5608" y="8705"/>
                  </a:lnTo>
                  <a:lnTo>
                    <a:pt x="5650" y="8725"/>
                  </a:lnTo>
                  <a:lnTo>
                    <a:pt x="5671" y="8788"/>
                  </a:lnTo>
                  <a:lnTo>
                    <a:pt x="5713" y="8809"/>
                  </a:lnTo>
                  <a:lnTo>
                    <a:pt x="5755" y="8872"/>
                  </a:lnTo>
                  <a:lnTo>
                    <a:pt x="5713" y="8935"/>
                  </a:lnTo>
                  <a:lnTo>
                    <a:pt x="5713" y="9018"/>
                  </a:lnTo>
                  <a:lnTo>
                    <a:pt x="5797" y="9081"/>
                  </a:lnTo>
                  <a:lnTo>
                    <a:pt x="5797" y="9144"/>
                  </a:lnTo>
                  <a:lnTo>
                    <a:pt x="5776" y="9186"/>
                  </a:lnTo>
                  <a:lnTo>
                    <a:pt x="5776" y="9311"/>
                  </a:lnTo>
                  <a:lnTo>
                    <a:pt x="5859" y="9353"/>
                  </a:lnTo>
                  <a:lnTo>
                    <a:pt x="5818" y="9437"/>
                  </a:lnTo>
                  <a:lnTo>
                    <a:pt x="5818" y="9458"/>
                  </a:lnTo>
                  <a:lnTo>
                    <a:pt x="5776" y="9500"/>
                  </a:lnTo>
                  <a:lnTo>
                    <a:pt x="5776" y="9625"/>
                  </a:lnTo>
                  <a:lnTo>
                    <a:pt x="5797" y="9646"/>
                  </a:lnTo>
                  <a:lnTo>
                    <a:pt x="5859" y="9646"/>
                  </a:lnTo>
                  <a:lnTo>
                    <a:pt x="5901" y="9625"/>
                  </a:lnTo>
                  <a:lnTo>
                    <a:pt x="5964" y="9604"/>
                  </a:lnTo>
                  <a:lnTo>
                    <a:pt x="5985" y="9562"/>
                  </a:lnTo>
                  <a:lnTo>
                    <a:pt x="6027" y="9562"/>
                  </a:lnTo>
                  <a:lnTo>
                    <a:pt x="6111" y="9625"/>
                  </a:lnTo>
                  <a:lnTo>
                    <a:pt x="6173" y="9646"/>
                  </a:lnTo>
                  <a:lnTo>
                    <a:pt x="6320" y="9646"/>
                  </a:lnTo>
                  <a:lnTo>
                    <a:pt x="6383" y="9667"/>
                  </a:lnTo>
                  <a:lnTo>
                    <a:pt x="6424" y="9646"/>
                  </a:lnTo>
                  <a:lnTo>
                    <a:pt x="6508" y="9625"/>
                  </a:lnTo>
                  <a:lnTo>
                    <a:pt x="6592" y="9562"/>
                  </a:lnTo>
                  <a:lnTo>
                    <a:pt x="6696" y="9541"/>
                  </a:lnTo>
                  <a:lnTo>
                    <a:pt x="6801" y="9541"/>
                  </a:lnTo>
                  <a:lnTo>
                    <a:pt x="6843" y="9604"/>
                  </a:lnTo>
                  <a:lnTo>
                    <a:pt x="6906" y="9562"/>
                  </a:lnTo>
                  <a:lnTo>
                    <a:pt x="7010" y="9625"/>
                  </a:lnTo>
                  <a:lnTo>
                    <a:pt x="7031" y="9646"/>
                  </a:lnTo>
                  <a:lnTo>
                    <a:pt x="7031" y="9751"/>
                  </a:lnTo>
                  <a:lnTo>
                    <a:pt x="7052" y="9772"/>
                  </a:lnTo>
                  <a:lnTo>
                    <a:pt x="7073" y="9814"/>
                  </a:lnTo>
                  <a:lnTo>
                    <a:pt x="7157" y="9751"/>
                  </a:lnTo>
                  <a:lnTo>
                    <a:pt x="7240" y="9709"/>
                  </a:lnTo>
                  <a:lnTo>
                    <a:pt x="7324" y="9709"/>
                  </a:lnTo>
                  <a:lnTo>
                    <a:pt x="7345" y="9667"/>
                  </a:lnTo>
                  <a:lnTo>
                    <a:pt x="7491" y="9625"/>
                  </a:lnTo>
                  <a:lnTo>
                    <a:pt x="7554" y="9625"/>
                  </a:lnTo>
                  <a:lnTo>
                    <a:pt x="7554" y="9751"/>
                  </a:lnTo>
                  <a:lnTo>
                    <a:pt x="7575" y="9814"/>
                  </a:lnTo>
                  <a:lnTo>
                    <a:pt x="7575" y="9876"/>
                  </a:lnTo>
                  <a:lnTo>
                    <a:pt x="7575" y="9939"/>
                  </a:lnTo>
                  <a:lnTo>
                    <a:pt x="7638" y="9939"/>
                  </a:lnTo>
                  <a:lnTo>
                    <a:pt x="7743" y="9981"/>
                  </a:lnTo>
                  <a:lnTo>
                    <a:pt x="7784" y="9981"/>
                  </a:lnTo>
                  <a:lnTo>
                    <a:pt x="7910" y="10065"/>
                  </a:lnTo>
                  <a:lnTo>
                    <a:pt x="8056" y="10086"/>
                  </a:lnTo>
                  <a:lnTo>
                    <a:pt x="8182" y="10127"/>
                  </a:lnTo>
                  <a:lnTo>
                    <a:pt x="8182" y="10148"/>
                  </a:lnTo>
                  <a:lnTo>
                    <a:pt x="8287" y="10148"/>
                  </a:lnTo>
                  <a:lnTo>
                    <a:pt x="8433" y="10086"/>
                  </a:lnTo>
                  <a:lnTo>
                    <a:pt x="8475" y="10044"/>
                  </a:lnTo>
                  <a:lnTo>
                    <a:pt x="8517" y="9876"/>
                  </a:lnTo>
                  <a:lnTo>
                    <a:pt x="8600" y="9876"/>
                  </a:lnTo>
                  <a:lnTo>
                    <a:pt x="8642" y="9855"/>
                  </a:lnTo>
                  <a:lnTo>
                    <a:pt x="8684" y="9855"/>
                  </a:lnTo>
                  <a:lnTo>
                    <a:pt x="8684" y="10023"/>
                  </a:lnTo>
                  <a:lnTo>
                    <a:pt x="8789" y="10127"/>
                  </a:lnTo>
                  <a:lnTo>
                    <a:pt x="8789" y="10190"/>
                  </a:lnTo>
                  <a:lnTo>
                    <a:pt x="8935" y="10274"/>
                  </a:lnTo>
                  <a:lnTo>
                    <a:pt x="9144" y="10337"/>
                  </a:lnTo>
                  <a:lnTo>
                    <a:pt x="9270" y="10441"/>
                  </a:lnTo>
                  <a:lnTo>
                    <a:pt x="9375" y="10588"/>
                  </a:lnTo>
                  <a:lnTo>
                    <a:pt x="9479" y="10671"/>
                  </a:lnTo>
                  <a:lnTo>
                    <a:pt x="9584" y="10797"/>
                  </a:lnTo>
                  <a:lnTo>
                    <a:pt x="9730" y="10922"/>
                  </a:lnTo>
                  <a:lnTo>
                    <a:pt x="9793" y="10922"/>
                  </a:lnTo>
                  <a:lnTo>
                    <a:pt x="9898" y="10902"/>
                  </a:lnTo>
                  <a:lnTo>
                    <a:pt x="9981" y="10860"/>
                  </a:lnTo>
                  <a:lnTo>
                    <a:pt x="10002" y="10881"/>
                  </a:lnTo>
                  <a:lnTo>
                    <a:pt x="10044" y="10902"/>
                  </a:lnTo>
                  <a:lnTo>
                    <a:pt x="10107" y="10922"/>
                  </a:lnTo>
                  <a:lnTo>
                    <a:pt x="10170" y="10881"/>
                  </a:lnTo>
                  <a:lnTo>
                    <a:pt x="10107" y="10253"/>
                  </a:lnTo>
                  <a:lnTo>
                    <a:pt x="10065" y="10232"/>
                  </a:lnTo>
                  <a:lnTo>
                    <a:pt x="9940" y="10253"/>
                  </a:lnTo>
                  <a:lnTo>
                    <a:pt x="9940" y="10337"/>
                  </a:lnTo>
                  <a:lnTo>
                    <a:pt x="9981" y="10378"/>
                  </a:lnTo>
                  <a:lnTo>
                    <a:pt x="9688" y="10378"/>
                  </a:lnTo>
                  <a:lnTo>
                    <a:pt x="9647" y="10295"/>
                  </a:lnTo>
                  <a:lnTo>
                    <a:pt x="9626" y="10232"/>
                  </a:lnTo>
                  <a:lnTo>
                    <a:pt x="9458" y="10065"/>
                  </a:lnTo>
                  <a:lnTo>
                    <a:pt x="9375" y="9981"/>
                  </a:lnTo>
                  <a:lnTo>
                    <a:pt x="9375" y="9855"/>
                  </a:lnTo>
                  <a:lnTo>
                    <a:pt x="9375" y="9521"/>
                  </a:lnTo>
                  <a:lnTo>
                    <a:pt x="9375" y="9437"/>
                  </a:lnTo>
                  <a:lnTo>
                    <a:pt x="9479" y="9332"/>
                  </a:lnTo>
                  <a:lnTo>
                    <a:pt x="9542" y="9290"/>
                  </a:lnTo>
                  <a:lnTo>
                    <a:pt x="9521" y="9249"/>
                  </a:lnTo>
                  <a:lnTo>
                    <a:pt x="9563" y="9228"/>
                  </a:lnTo>
                  <a:lnTo>
                    <a:pt x="9563" y="9102"/>
                  </a:lnTo>
                  <a:lnTo>
                    <a:pt x="9563" y="9018"/>
                  </a:lnTo>
                  <a:lnTo>
                    <a:pt x="9563" y="8935"/>
                  </a:lnTo>
                  <a:lnTo>
                    <a:pt x="9563" y="8872"/>
                  </a:lnTo>
                  <a:lnTo>
                    <a:pt x="9584" y="8809"/>
                  </a:lnTo>
                  <a:lnTo>
                    <a:pt x="9626" y="8767"/>
                  </a:lnTo>
                  <a:lnTo>
                    <a:pt x="9542" y="8725"/>
                  </a:lnTo>
                  <a:lnTo>
                    <a:pt x="9479" y="8663"/>
                  </a:lnTo>
                  <a:lnTo>
                    <a:pt x="9458" y="8558"/>
                  </a:lnTo>
                  <a:lnTo>
                    <a:pt x="9688" y="8077"/>
                  </a:lnTo>
                  <a:lnTo>
                    <a:pt x="10630" y="7868"/>
                  </a:lnTo>
                  <a:lnTo>
                    <a:pt x="10714" y="7889"/>
                  </a:lnTo>
                  <a:lnTo>
                    <a:pt x="10588" y="7449"/>
                  </a:lnTo>
                  <a:lnTo>
                    <a:pt x="10170" y="6884"/>
                  </a:lnTo>
                  <a:lnTo>
                    <a:pt x="10044" y="6194"/>
                  </a:lnTo>
                  <a:lnTo>
                    <a:pt x="9960" y="5733"/>
                  </a:lnTo>
                  <a:lnTo>
                    <a:pt x="9856" y="5043"/>
                  </a:lnTo>
                  <a:lnTo>
                    <a:pt x="9856" y="4896"/>
                  </a:lnTo>
                  <a:lnTo>
                    <a:pt x="9835" y="4750"/>
                  </a:lnTo>
                  <a:lnTo>
                    <a:pt x="9772" y="4645"/>
                  </a:lnTo>
                  <a:lnTo>
                    <a:pt x="9772" y="4583"/>
                  </a:lnTo>
                  <a:lnTo>
                    <a:pt x="9772" y="4499"/>
                  </a:lnTo>
                  <a:lnTo>
                    <a:pt x="9877" y="4122"/>
                  </a:lnTo>
                  <a:lnTo>
                    <a:pt x="9981" y="3997"/>
                  </a:lnTo>
                  <a:lnTo>
                    <a:pt x="10107" y="3892"/>
                  </a:lnTo>
                  <a:lnTo>
                    <a:pt x="10149" y="3871"/>
                  </a:lnTo>
                  <a:lnTo>
                    <a:pt x="10107" y="3746"/>
                  </a:lnTo>
                  <a:lnTo>
                    <a:pt x="10191" y="3536"/>
                  </a:lnTo>
                  <a:lnTo>
                    <a:pt x="10212" y="3327"/>
                  </a:lnTo>
                  <a:lnTo>
                    <a:pt x="10212" y="3160"/>
                  </a:lnTo>
                  <a:lnTo>
                    <a:pt x="10253" y="3118"/>
                  </a:lnTo>
                  <a:lnTo>
                    <a:pt x="10484" y="2699"/>
                  </a:lnTo>
                  <a:lnTo>
                    <a:pt x="10525" y="2616"/>
                  </a:lnTo>
                  <a:lnTo>
                    <a:pt x="10714" y="2407"/>
                  </a:lnTo>
                  <a:lnTo>
                    <a:pt x="11007" y="2009"/>
                  </a:lnTo>
                  <a:lnTo>
                    <a:pt x="11028" y="1925"/>
                  </a:lnTo>
                  <a:lnTo>
                    <a:pt x="10986" y="1863"/>
                  </a:lnTo>
                  <a:lnTo>
                    <a:pt x="10923" y="1779"/>
                  </a:lnTo>
                  <a:lnTo>
                    <a:pt x="10839" y="1716"/>
                  </a:lnTo>
                  <a:lnTo>
                    <a:pt x="10881" y="1591"/>
                  </a:lnTo>
                  <a:lnTo>
                    <a:pt x="10902" y="1381"/>
                  </a:lnTo>
                  <a:lnTo>
                    <a:pt x="10902" y="1235"/>
                  </a:lnTo>
                  <a:lnTo>
                    <a:pt x="10944" y="1151"/>
                  </a:lnTo>
                  <a:lnTo>
                    <a:pt x="10986" y="1047"/>
                  </a:lnTo>
                  <a:lnTo>
                    <a:pt x="10944" y="1026"/>
                  </a:lnTo>
                  <a:lnTo>
                    <a:pt x="10776" y="1026"/>
                  </a:lnTo>
                  <a:lnTo>
                    <a:pt x="10776" y="942"/>
                  </a:lnTo>
                  <a:lnTo>
                    <a:pt x="10735" y="858"/>
                  </a:lnTo>
                  <a:lnTo>
                    <a:pt x="10693" y="837"/>
                  </a:lnTo>
                  <a:lnTo>
                    <a:pt x="10672" y="733"/>
                  </a:lnTo>
                  <a:lnTo>
                    <a:pt x="10588" y="670"/>
                  </a:lnTo>
                  <a:lnTo>
                    <a:pt x="10463" y="628"/>
                  </a:lnTo>
                  <a:lnTo>
                    <a:pt x="10400" y="565"/>
                  </a:lnTo>
                  <a:lnTo>
                    <a:pt x="10358" y="502"/>
                  </a:lnTo>
                  <a:lnTo>
                    <a:pt x="10274" y="335"/>
                  </a:lnTo>
                  <a:lnTo>
                    <a:pt x="10212" y="314"/>
                  </a:lnTo>
                  <a:lnTo>
                    <a:pt x="10086" y="314"/>
                  </a:lnTo>
                  <a:lnTo>
                    <a:pt x="10044" y="398"/>
                  </a:lnTo>
                  <a:lnTo>
                    <a:pt x="9981" y="440"/>
                  </a:lnTo>
                  <a:lnTo>
                    <a:pt x="9877" y="502"/>
                  </a:lnTo>
                  <a:lnTo>
                    <a:pt x="9835" y="502"/>
                  </a:lnTo>
                  <a:lnTo>
                    <a:pt x="9793" y="440"/>
                  </a:lnTo>
                  <a:lnTo>
                    <a:pt x="9584" y="440"/>
                  </a:lnTo>
                  <a:lnTo>
                    <a:pt x="9521" y="502"/>
                  </a:lnTo>
                  <a:lnTo>
                    <a:pt x="9479" y="544"/>
                  </a:lnTo>
                  <a:lnTo>
                    <a:pt x="9416" y="565"/>
                  </a:lnTo>
                  <a:lnTo>
                    <a:pt x="9312" y="523"/>
                  </a:lnTo>
                  <a:lnTo>
                    <a:pt x="9165" y="440"/>
                  </a:lnTo>
                  <a:lnTo>
                    <a:pt x="9124" y="356"/>
                  </a:lnTo>
                  <a:lnTo>
                    <a:pt x="9040" y="335"/>
                  </a:lnTo>
                  <a:lnTo>
                    <a:pt x="8998" y="293"/>
                  </a:lnTo>
                  <a:lnTo>
                    <a:pt x="8956" y="189"/>
                  </a:lnTo>
                  <a:lnTo>
                    <a:pt x="8935" y="147"/>
                  </a:lnTo>
                  <a:lnTo>
                    <a:pt x="8831" y="105"/>
                  </a:lnTo>
                  <a:lnTo>
                    <a:pt x="8705" y="105"/>
                  </a:lnTo>
                  <a:lnTo>
                    <a:pt x="8517" y="189"/>
                  </a:lnTo>
                  <a:lnTo>
                    <a:pt x="8496" y="147"/>
                  </a:lnTo>
                  <a:lnTo>
                    <a:pt x="8266" y="147"/>
                  </a:lnTo>
                  <a:lnTo>
                    <a:pt x="8182" y="105"/>
                  </a:lnTo>
                  <a:lnTo>
                    <a:pt x="8098" y="84"/>
                  </a:lnTo>
                  <a:lnTo>
                    <a:pt x="8056" y="42"/>
                  </a:lnTo>
                  <a:lnTo>
                    <a:pt x="7868" y="42"/>
                  </a:lnTo>
                  <a:lnTo>
                    <a:pt x="778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6CBC2"/>
                </a:solidFill>
              </a:endParaRPr>
            </a:p>
          </p:txBody>
        </p:sp>
        <p:sp>
          <p:nvSpPr>
            <p:cNvPr id="2763" name="Google Shape;2763;p76"/>
            <p:cNvSpPr/>
            <p:nvPr/>
          </p:nvSpPr>
          <p:spPr>
            <a:xfrm>
              <a:off x="3970326" y="3207451"/>
              <a:ext cx="21934" cy="52837"/>
            </a:xfrm>
            <a:custGeom>
              <a:avLst/>
              <a:gdLst/>
              <a:ahLst/>
              <a:cxnLst/>
              <a:rect l="l" t="t" r="r" b="b"/>
              <a:pathLst>
                <a:path w="1842" h="4646" extrusionOk="0">
                  <a:moveTo>
                    <a:pt x="210" y="0"/>
                  </a:moveTo>
                  <a:lnTo>
                    <a:pt x="189" y="21"/>
                  </a:lnTo>
                  <a:lnTo>
                    <a:pt x="210" y="105"/>
                  </a:lnTo>
                  <a:lnTo>
                    <a:pt x="231" y="126"/>
                  </a:lnTo>
                  <a:lnTo>
                    <a:pt x="273" y="209"/>
                  </a:lnTo>
                  <a:lnTo>
                    <a:pt x="377" y="251"/>
                  </a:lnTo>
                  <a:lnTo>
                    <a:pt x="419" y="272"/>
                  </a:lnTo>
                  <a:lnTo>
                    <a:pt x="419" y="314"/>
                  </a:lnTo>
                  <a:lnTo>
                    <a:pt x="377" y="460"/>
                  </a:lnTo>
                  <a:lnTo>
                    <a:pt x="377" y="523"/>
                  </a:lnTo>
                  <a:lnTo>
                    <a:pt x="482" y="586"/>
                  </a:lnTo>
                  <a:lnTo>
                    <a:pt x="503" y="670"/>
                  </a:lnTo>
                  <a:lnTo>
                    <a:pt x="503" y="795"/>
                  </a:lnTo>
                  <a:lnTo>
                    <a:pt x="482" y="837"/>
                  </a:lnTo>
                  <a:lnTo>
                    <a:pt x="482" y="879"/>
                  </a:lnTo>
                  <a:lnTo>
                    <a:pt x="335" y="1004"/>
                  </a:lnTo>
                  <a:lnTo>
                    <a:pt x="335" y="1088"/>
                  </a:lnTo>
                  <a:lnTo>
                    <a:pt x="377" y="1193"/>
                  </a:lnTo>
                  <a:lnTo>
                    <a:pt x="377" y="1276"/>
                  </a:lnTo>
                  <a:lnTo>
                    <a:pt x="398" y="1360"/>
                  </a:lnTo>
                  <a:lnTo>
                    <a:pt x="335" y="1423"/>
                  </a:lnTo>
                  <a:lnTo>
                    <a:pt x="398" y="1507"/>
                  </a:lnTo>
                  <a:lnTo>
                    <a:pt x="398" y="1590"/>
                  </a:lnTo>
                  <a:lnTo>
                    <a:pt x="335" y="1611"/>
                  </a:lnTo>
                  <a:lnTo>
                    <a:pt x="377" y="1695"/>
                  </a:lnTo>
                  <a:lnTo>
                    <a:pt x="398" y="1737"/>
                  </a:lnTo>
                  <a:lnTo>
                    <a:pt x="440" y="1779"/>
                  </a:lnTo>
                  <a:lnTo>
                    <a:pt x="440" y="1820"/>
                  </a:lnTo>
                  <a:lnTo>
                    <a:pt x="398" y="1820"/>
                  </a:lnTo>
                  <a:lnTo>
                    <a:pt x="377" y="1904"/>
                  </a:lnTo>
                  <a:lnTo>
                    <a:pt x="293" y="1925"/>
                  </a:lnTo>
                  <a:lnTo>
                    <a:pt x="168" y="2030"/>
                  </a:lnTo>
                  <a:lnTo>
                    <a:pt x="126" y="2051"/>
                  </a:lnTo>
                  <a:lnTo>
                    <a:pt x="126" y="2134"/>
                  </a:lnTo>
                  <a:lnTo>
                    <a:pt x="168" y="2197"/>
                  </a:lnTo>
                  <a:lnTo>
                    <a:pt x="126" y="2260"/>
                  </a:lnTo>
                  <a:lnTo>
                    <a:pt x="126" y="2344"/>
                  </a:lnTo>
                  <a:lnTo>
                    <a:pt x="63" y="2448"/>
                  </a:lnTo>
                  <a:lnTo>
                    <a:pt x="1" y="2469"/>
                  </a:lnTo>
                  <a:lnTo>
                    <a:pt x="1" y="2532"/>
                  </a:lnTo>
                  <a:lnTo>
                    <a:pt x="84" y="2636"/>
                  </a:lnTo>
                  <a:lnTo>
                    <a:pt x="126" y="2741"/>
                  </a:lnTo>
                  <a:lnTo>
                    <a:pt x="168" y="2783"/>
                  </a:lnTo>
                  <a:lnTo>
                    <a:pt x="314" y="2762"/>
                  </a:lnTo>
                  <a:lnTo>
                    <a:pt x="335" y="2825"/>
                  </a:lnTo>
                  <a:lnTo>
                    <a:pt x="377" y="2867"/>
                  </a:lnTo>
                  <a:lnTo>
                    <a:pt x="419" y="2929"/>
                  </a:lnTo>
                  <a:lnTo>
                    <a:pt x="419" y="2992"/>
                  </a:lnTo>
                  <a:lnTo>
                    <a:pt x="524" y="3055"/>
                  </a:lnTo>
                  <a:lnTo>
                    <a:pt x="586" y="3034"/>
                  </a:lnTo>
                  <a:lnTo>
                    <a:pt x="628" y="3034"/>
                  </a:lnTo>
                  <a:lnTo>
                    <a:pt x="691" y="2971"/>
                  </a:lnTo>
                  <a:lnTo>
                    <a:pt x="817" y="2971"/>
                  </a:lnTo>
                  <a:lnTo>
                    <a:pt x="963" y="2992"/>
                  </a:lnTo>
                  <a:lnTo>
                    <a:pt x="1026" y="3097"/>
                  </a:lnTo>
                  <a:lnTo>
                    <a:pt x="1026" y="3264"/>
                  </a:lnTo>
                  <a:lnTo>
                    <a:pt x="1005" y="3390"/>
                  </a:lnTo>
                  <a:lnTo>
                    <a:pt x="900" y="3515"/>
                  </a:lnTo>
                  <a:lnTo>
                    <a:pt x="837" y="3662"/>
                  </a:lnTo>
                  <a:lnTo>
                    <a:pt x="796" y="3766"/>
                  </a:lnTo>
                  <a:lnTo>
                    <a:pt x="796" y="3871"/>
                  </a:lnTo>
                  <a:lnTo>
                    <a:pt x="837" y="3996"/>
                  </a:lnTo>
                  <a:lnTo>
                    <a:pt x="837" y="4080"/>
                  </a:lnTo>
                  <a:lnTo>
                    <a:pt x="942" y="4206"/>
                  </a:lnTo>
                  <a:lnTo>
                    <a:pt x="1047" y="4289"/>
                  </a:lnTo>
                  <a:lnTo>
                    <a:pt x="1130" y="4331"/>
                  </a:lnTo>
                  <a:lnTo>
                    <a:pt x="1172" y="4394"/>
                  </a:lnTo>
                  <a:lnTo>
                    <a:pt x="1256" y="4499"/>
                  </a:lnTo>
                  <a:lnTo>
                    <a:pt x="1235" y="4541"/>
                  </a:lnTo>
                  <a:lnTo>
                    <a:pt x="1256" y="4645"/>
                  </a:lnTo>
                  <a:lnTo>
                    <a:pt x="1361" y="4624"/>
                  </a:lnTo>
                  <a:lnTo>
                    <a:pt x="1381" y="4499"/>
                  </a:lnTo>
                  <a:lnTo>
                    <a:pt x="1361" y="4352"/>
                  </a:lnTo>
                  <a:lnTo>
                    <a:pt x="1423" y="4248"/>
                  </a:lnTo>
                  <a:lnTo>
                    <a:pt x="1423" y="4143"/>
                  </a:lnTo>
                  <a:lnTo>
                    <a:pt x="1486" y="3996"/>
                  </a:lnTo>
                  <a:lnTo>
                    <a:pt x="1591" y="3976"/>
                  </a:lnTo>
                  <a:lnTo>
                    <a:pt x="1674" y="3913"/>
                  </a:lnTo>
                  <a:lnTo>
                    <a:pt x="1695" y="3808"/>
                  </a:lnTo>
                  <a:lnTo>
                    <a:pt x="1737" y="3599"/>
                  </a:lnTo>
                  <a:lnTo>
                    <a:pt x="1653" y="3515"/>
                  </a:lnTo>
                  <a:lnTo>
                    <a:pt x="1674" y="3473"/>
                  </a:lnTo>
                  <a:lnTo>
                    <a:pt x="1653" y="3452"/>
                  </a:lnTo>
                  <a:lnTo>
                    <a:pt x="1674" y="3390"/>
                  </a:lnTo>
                  <a:lnTo>
                    <a:pt x="1737" y="3390"/>
                  </a:lnTo>
                  <a:lnTo>
                    <a:pt x="1758" y="3306"/>
                  </a:lnTo>
                  <a:lnTo>
                    <a:pt x="1842" y="3306"/>
                  </a:lnTo>
                  <a:lnTo>
                    <a:pt x="1842" y="3243"/>
                  </a:lnTo>
                  <a:lnTo>
                    <a:pt x="1779" y="3160"/>
                  </a:lnTo>
                  <a:lnTo>
                    <a:pt x="1737" y="3034"/>
                  </a:lnTo>
                  <a:lnTo>
                    <a:pt x="1591" y="2846"/>
                  </a:lnTo>
                  <a:lnTo>
                    <a:pt x="1570" y="2741"/>
                  </a:lnTo>
                  <a:lnTo>
                    <a:pt x="1361" y="2553"/>
                  </a:lnTo>
                  <a:lnTo>
                    <a:pt x="1319" y="2532"/>
                  </a:lnTo>
                  <a:lnTo>
                    <a:pt x="1277" y="2469"/>
                  </a:lnTo>
                  <a:lnTo>
                    <a:pt x="1172" y="2406"/>
                  </a:lnTo>
                  <a:lnTo>
                    <a:pt x="1005" y="2323"/>
                  </a:lnTo>
                  <a:lnTo>
                    <a:pt x="921" y="1779"/>
                  </a:lnTo>
                  <a:lnTo>
                    <a:pt x="942" y="1674"/>
                  </a:lnTo>
                  <a:lnTo>
                    <a:pt x="942" y="691"/>
                  </a:lnTo>
                  <a:lnTo>
                    <a:pt x="921" y="481"/>
                  </a:lnTo>
                  <a:lnTo>
                    <a:pt x="733" y="272"/>
                  </a:lnTo>
                  <a:lnTo>
                    <a:pt x="649" y="209"/>
                  </a:lnTo>
                  <a:lnTo>
                    <a:pt x="607" y="167"/>
                  </a:lnTo>
                  <a:lnTo>
                    <a:pt x="586" y="126"/>
                  </a:lnTo>
                  <a:lnTo>
                    <a:pt x="524" y="126"/>
                  </a:lnTo>
                  <a:lnTo>
                    <a:pt x="503" y="105"/>
                  </a:lnTo>
                  <a:lnTo>
                    <a:pt x="419" y="63"/>
                  </a:lnTo>
                  <a:lnTo>
                    <a:pt x="398" y="105"/>
                  </a:lnTo>
                  <a:lnTo>
                    <a:pt x="377" y="63"/>
                  </a:lnTo>
                  <a:lnTo>
                    <a:pt x="293" y="63"/>
                  </a:lnTo>
                  <a:lnTo>
                    <a:pt x="27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76"/>
            <p:cNvSpPr/>
            <p:nvPr/>
          </p:nvSpPr>
          <p:spPr>
            <a:xfrm>
              <a:off x="3895082" y="3199593"/>
              <a:ext cx="81233" cy="66165"/>
            </a:xfrm>
            <a:custGeom>
              <a:avLst/>
              <a:gdLst/>
              <a:ahLst/>
              <a:cxnLst/>
              <a:rect l="l" t="t" r="r" b="b"/>
              <a:pathLst>
                <a:path w="6822" h="5818" extrusionOk="0">
                  <a:moveTo>
                    <a:pt x="5085" y="1"/>
                  </a:moveTo>
                  <a:lnTo>
                    <a:pt x="4143" y="210"/>
                  </a:lnTo>
                  <a:lnTo>
                    <a:pt x="3913" y="691"/>
                  </a:lnTo>
                  <a:lnTo>
                    <a:pt x="3934" y="796"/>
                  </a:lnTo>
                  <a:lnTo>
                    <a:pt x="3997" y="858"/>
                  </a:lnTo>
                  <a:lnTo>
                    <a:pt x="4081" y="900"/>
                  </a:lnTo>
                  <a:lnTo>
                    <a:pt x="4039" y="942"/>
                  </a:lnTo>
                  <a:lnTo>
                    <a:pt x="4018" y="1005"/>
                  </a:lnTo>
                  <a:lnTo>
                    <a:pt x="4018" y="1068"/>
                  </a:lnTo>
                  <a:lnTo>
                    <a:pt x="4018" y="1151"/>
                  </a:lnTo>
                  <a:lnTo>
                    <a:pt x="4018" y="1235"/>
                  </a:lnTo>
                  <a:lnTo>
                    <a:pt x="4018" y="1361"/>
                  </a:lnTo>
                  <a:lnTo>
                    <a:pt x="3976" y="1382"/>
                  </a:lnTo>
                  <a:lnTo>
                    <a:pt x="3997" y="1423"/>
                  </a:lnTo>
                  <a:lnTo>
                    <a:pt x="3934" y="1465"/>
                  </a:lnTo>
                  <a:lnTo>
                    <a:pt x="3830" y="1570"/>
                  </a:lnTo>
                  <a:lnTo>
                    <a:pt x="3830" y="1654"/>
                  </a:lnTo>
                  <a:lnTo>
                    <a:pt x="3830" y="1988"/>
                  </a:lnTo>
                  <a:lnTo>
                    <a:pt x="3830" y="2114"/>
                  </a:lnTo>
                  <a:lnTo>
                    <a:pt x="3913" y="2198"/>
                  </a:lnTo>
                  <a:lnTo>
                    <a:pt x="4081" y="2365"/>
                  </a:lnTo>
                  <a:lnTo>
                    <a:pt x="4102" y="2428"/>
                  </a:lnTo>
                  <a:lnTo>
                    <a:pt x="4143" y="2511"/>
                  </a:lnTo>
                  <a:lnTo>
                    <a:pt x="4436" y="2511"/>
                  </a:lnTo>
                  <a:lnTo>
                    <a:pt x="4395" y="2470"/>
                  </a:lnTo>
                  <a:lnTo>
                    <a:pt x="4395" y="2386"/>
                  </a:lnTo>
                  <a:lnTo>
                    <a:pt x="4520" y="2365"/>
                  </a:lnTo>
                  <a:lnTo>
                    <a:pt x="4562" y="2386"/>
                  </a:lnTo>
                  <a:lnTo>
                    <a:pt x="4625" y="3014"/>
                  </a:lnTo>
                  <a:lnTo>
                    <a:pt x="4562" y="3055"/>
                  </a:lnTo>
                  <a:lnTo>
                    <a:pt x="4499" y="3035"/>
                  </a:lnTo>
                  <a:lnTo>
                    <a:pt x="4457" y="3014"/>
                  </a:lnTo>
                  <a:lnTo>
                    <a:pt x="4436" y="2993"/>
                  </a:lnTo>
                  <a:lnTo>
                    <a:pt x="4353" y="3035"/>
                  </a:lnTo>
                  <a:lnTo>
                    <a:pt x="4248" y="3055"/>
                  </a:lnTo>
                  <a:lnTo>
                    <a:pt x="4185" y="3055"/>
                  </a:lnTo>
                  <a:lnTo>
                    <a:pt x="4039" y="2930"/>
                  </a:lnTo>
                  <a:lnTo>
                    <a:pt x="3934" y="2804"/>
                  </a:lnTo>
                  <a:lnTo>
                    <a:pt x="3830" y="2721"/>
                  </a:lnTo>
                  <a:lnTo>
                    <a:pt x="3725" y="2574"/>
                  </a:lnTo>
                  <a:lnTo>
                    <a:pt x="3599" y="2470"/>
                  </a:lnTo>
                  <a:lnTo>
                    <a:pt x="3390" y="2407"/>
                  </a:lnTo>
                  <a:lnTo>
                    <a:pt x="3244" y="2323"/>
                  </a:lnTo>
                  <a:lnTo>
                    <a:pt x="3244" y="2260"/>
                  </a:lnTo>
                  <a:lnTo>
                    <a:pt x="3139" y="2156"/>
                  </a:lnTo>
                  <a:lnTo>
                    <a:pt x="3139" y="1988"/>
                  </a:lnTo>
                  <a:lnTo>
                    <a:pt x="3097" y="1988"/>
                  </a:lnTo>
                  <a:lnTo>
                    <a:pt x="3055" y="2009"/>
                  </a:lnTo>
                  <a:lnTo>
                    <a:pt x="2972" y="2009"/>
                  </a:lnTo>
                  <a:lnTo>
                    <a:pt x="2930" y="2177"/>
                  </a:lnTo>
                  <a:lnTo>
                    <a:pt x="2888" y="2219"/>
                  </a:lnTo>
                  <a:lnTo>
                    <a:pt x="2742" y="2281"/>
                  </a:lnTo>
                  <a:lnTo>
                    <a:pt x="2637" y="2281"/>
                  </a:lnTo>
                  <a:lnTo>
                    <a:pt x="2637" y="2260"/>
                  </a:lnTo>
                  <a:lnTo>
                    <a:pt x="2511" y="2219"/>
                  </a:lnTo>
                  <a:lnTo>
                    <a:pt x="2365" y="2198"/>
                  </a:lnTo>
                  <a:lnTo>
                    <a:pt x="2239" y="2114"/>
                  </a:lnTo>
                  <a:lnTo>
                    <a:pt x="2198" y="2114"/>
                  </a:lnTo>
                  <a:lnTo>
                    <a:pt x="2093" y="2072"/>
                  </a:lnTo>
                  <a:lnTo>
                    <a:pt x="2030" y="2072"/>
                  </a:lnTo>
                  <a:lnTo>
                    <a:pt x="2030" y="2009"/>
                  </a:lnTo>
                  <a:lnTo>
                    <a:pt x="2030" y="1947"/>
                  </a:lnTo>
                  <a:lnTo>
                    <a:pt x="2009" y="1884"/>
                  </a:lnTo>
                  <a:lnTo>
                    <a:pt x="2009" y="1758"/>
                  </a:lnTo>
                  <a:lnTo>
                    <a:pt x="1946" y="1758"/>
                  </a:lnTo>
                  <a:lnTo>
                    <a:pt x="1800" y="1800"/>
                  </a:lnTo>
                  <a:lnTo>
                    <a:pt x="1779" y="1842"/>
                  </a:lnTo>
                  <a:lnTo>
                    <a:pt x="1695" y="1842"/>
                  </a:lnTo>
                  <a:lnTo>
                    <a:pt x="1612" y="1884"/>
                  </a:lnTo>
                  <a:lnTo>
                    <a:pt x="1528" y="1947"/>
                  </a:lnTo>
                  <a:lnTo>
                    <a:pt x="1507" y="1905"/>
                  </a:lnTo>
                  <a:lnTo>
                    <a:pt x="1486" y="1884"/>
                  </a:lnTo>
                  <a:lnTo>
                    <a:pt x="1486" y="1779"/>
                  </a:lnTo>
                  <a:lnTo>
                    <a:pt x="1465" y="1758"/>
                  </a:lnTo>
                  <a:lnTo>
                    <a:pt x="1361" y="1695"/>
                  </a:lnTo>
                  <a:lnTo>
                    <a:pt x="1298" y="1737"/>
                  </a:lnTo>
                  <a:lnTo>
                    <a:pt x="1256" y="1674"/>
                  </a:lnTo>
                  <a:lnTo>
                    <a:pt x="1256" y="1695"/>
                  </a:lnTo>
                  <a:lnTo>
                    <a:pt x="1256" y="1758"/>
                  </a:lnTo>
                  <a:lnTo>
                    <a:pt x="1214" y="1779"/>
                  </a:lnTo>
                  <a:lnTo>
                    <a:pt x="1256" y="2009"/>
                  </a:lnTo>
                  <a:lnTo>
                    <a:pt x="1256" y="2219"/>
                  </a:lnTo>
                  <a:lnTo>
                    <a:pt x="1256" y="2365"/>
                  </a:lnTo>
                  <a:lnTo>
                    <a:pt x="1298" y="2470"/>
                  </a:lnTo>
                  <a:lnTo>
                    <a:pt x="1298" y="2574"/>
                  </a:lnTo>
                  <a:lnTo>
                    <a:pt x="1277" y="2616"/>
                  </a:lnTo>
                  <a:lnTo>
                    <a:pt x="1256" y="2783"/>
                  </a:lnTo>
                  <a:lnTo>
                    <a:pt x="1277" y="2825"/>
                  </a:lnTo>
                  <a:lnTo>
                    <a:pt x="42" y="2825"/>
                  </a:lnTo>
                  <a:lnTo>
                    <a:pt x="1" y="4771"/>
                  </a:lnTo>
                  <a:lnTo>
                    <a:pt x="22" y="4813"/>
                  </a:lnTo>
                  <a:lnTo>
                    <a:pt x="105" y="4918"/>
                  </a:lnTo>
                  <a:lnTo>
                    <a:pt x="168" y="4980"/>
                  </a:lnTo>
                  <a:lnTo>
                    <a:pt x="231" y="5043"/>
                  </a:lnTo>
                  <a:lnTo>
                    <a:pt x="314" y="5085"/>
                  </a:lnTo>
                  <a:lnTo>
                    <a:pt x="419" y="5232"/>
                  </a:lnTo>
                  <a:lnTo>
                    <a:pt x="482" y="5294"/>
                  </a:lnTo>
                  <a:lnTo>
                    <a:pt x="566" y="5336"/>
                  </a:lnTo>
                  <a:lnTo>
                    <a:pt x="628" y="5399"/>
                  </a:lnTo>
                  <a:lnTo>
                    <a:pt x="670" y="5462"/>
                  </a:lnTo>
                  <a:lnTo>
                    <a:pt x="754" y="5504"/>
                  </a:lnTo>
                  <a:lnTo>
                    <a:pt x="775" y="5608"/>
                  </a:lnTo>
                  <a:lnTo>
                    <a:pt x="1319" y="5462"/>
                  </a:lnTo>
                  <a:lnTo>
                    <a:pt x="1402" y="5504"/>
                  </a:lnTo>
                  <a:lnTo>
                    <a:pt x="1528" y="5441"/>
                  </a:lnTo>
                  <a:lnTo>
                    <a:pt x="1570" y="5462"/>
                  </a:lnTo>
                  <a:lnTo>
                    <a:pt x="1591" y="5462"/>
                  </a:lnTo>
                  <a:lnTo>
                    <a:pt x="1612" y="5504"/>
                  </a:lnTo>
                  <a:lnTo>
                    <a:pt x="1695" y="5504"/>
                  </a:lnTo>
                  <a:lnTo>
                    <a:pt x="1716" y="5524"/>
                  </a:lnTo>
                  <a:lnTo>
                    <a:pt x="1737" y="5524"/>
                  </a:lnTo>
                  <a:lnTo>
                    <a:pt x="1821" y="5629"/>
                  </a:lnTo>
                  <a:lnTo>
                    <a:pt x="1884" y="5629"/>
                  </a:lnTo>
                  <a:lnTo>
                    <a:pt x="2030" y="5650"/>
                  </a:lnTo>
                  <a:lnTo>
                    <a:pt x="2135" y="5713"/>
                  </a:lnTo>
                  <a:lnTo>
                    <a:pt x="2198" y="5755"/>
                  </a:lnTo>
                  <a:lnTo>
                    <a:pt x="2239" y="5755"/>
                  </a:lnTo>
                  <a:lnTo>
                    <a:pt x="2344" y="5671"/>
                  </a:lnTo>
                  <a:lnTo>
                    <a:pt x="2470" y="5650"/>
                  </a:lnTo>
                  <a:lnTo>
                    <a:pt x="2532" y="5713"/>
                  </a:lnTo>
                  <a:lnTo>
                    <a:pt x="2553" y="5671"/>
                  </a:lnTo>
                  <a:lnTo>
                    <a:pt x="2574" y="5713"/>
                  </a:lnTo>
                  <a:lnTo>
                    <a:pt x="2616" y="5713"/>
                  </a:lnTo>
                  <a:lnTo>
                    <a:pt x="2679" y="5776"/>
                  </a:lnTo>
                  <a:lnTo>
                    <a:pt x="2783" y="5817"/>
                  </a:lnTo>
                  <a:lnTo>
                    <a:pt x="2951" y="5755"/>
                  </a:lnTo>
                  <a:lnTo>
                    <a:pt x="3139" y="5504"/>
                  </a:lnTo>
                  <a:lnTo>
                    <a:pt x="3390" y="5190"/>
                  </a:lnTo>
                  <a:lnTo>
                    <a:pt x="3725" y="4939"/>
                  </a:lnTo>
                  <a:lnTo>
                    <a:pt x="3934" y="4876"/>
                  </a:lnTo>
                  <a:lnTo>
                    <a:pt x="3976" y="4834"/>
                  </a:lnTo>
                  <a:lnTo>
                    <a:pt x="3997" y="4792"/>
                  </a:lnTo>
                  <a:lnTo>
                    <a:pt x="3976" y="4729"/>
                  </a:lnTo>
                  <a:lnTo>
                    <a:pt x="3997" y="4687"/>
                  </a:lnTo>
                  <a:lnTo>
                    <a:pt x="3997" y="4625"/>
                  </a:lnTo>
                  <a:lnTo>
                    <a:pt x="4039" y="4562"/>
                  </a:lnTo>
                  <a:lnTo>
                    <a:pt x="4206" y="4457"/>
                  </a:lnTo>
                  <a:lnTo>
                    <a:pt x="4290" y="4415"/>
                  </a:lnTo>
                  <a:lnTo>
                    <a:pt x="4353" y="4395"/>
                  </a:lnTo>
                  <a:lnTo>
                    <a:pt x="4499" y="4353"/>
                  </a:lnTo>
                  <a:lnTo>
                    <a:pt x="4646" y="4353"/>
                  </a:lnTo>
                  <a:lnTo>
                    <a:pt x="4667" y="4395"/>
                  </a:lnTo>
                  <a:lnTo>
                    <a:pt x="4729" y="4374"/>
                  </a:lnTo>
                  <a:lnTo>
                    <a:pt x="4855" y="4395"/>
                  </a:lnTo>
                  <a:lnTo>
                    <a:pt x="4918" y="4395"/>
                  </a:lnTo>
                  <a:lnTo>
                    <a:pt x="4918" y="4311"/>
                  </a:lnTo>
                  <a:lnTo>
                    <a:pt x="4876" y="4143"/>
                  </a:lnTo>
                  <a:lnTo>
                    <a:pt x="4918" y="4060"/>
                  </a:lnTo>
                  <a:lnTo>
                    <a:pt x="5148" y="3955"/>
                  </a:lnTo>
                  <a:lnTo>
                    <a:pt x="5273" y="3955"/>
                  </a:lnTo>
                  <a:lnTo>
                    <a:pt x="5859" y="3683"/>
                  </a:lnTo>
                  <a:lnTo>
                    <a:pt x="5964" y="3662"/>
                  </a:lnTo>
                  <a:lnTo>
                    <a:pt x="6299" y="3537"/>
                  </a:lnTo>
                  <a:lnTo>
                    <a:pt x="6487" y="3474"/>
                  </a:lnTo>
                  <a:lnTo>
                    <a:pt x="6445" y="3432"/>
                  </a:lnTo>
                  <a:lnTo>
                    <a:pt x="6403" y="3327"/>
                  </a:lnTo>
                  <a:lnTo>
                    <a:pt x="6320" y="3223"/>
                  </a:lnTo>
                  <a:lnTo>
                    <a:pt x="6320" y="3160"/>
                  </a:lnTo>
                  <a:lnTo>
                    <a:pt x="6382" y="3139"/>
                  </a:lnTo>
                  <a:lnTo>
                    <a:pt x="6445" y="3035"/>
                  </a:lnTo>
                  <a:lnTo>
                    <a:pt x="6445" y="2951"/>
                  </a:lnTo>
                  <a:lnTo>
                    <a:pt x="6487" y="2888"/>
                  </a:lnTo>
                  <a:lnTo>
                    <a:pt x="6445" y="2825"/>
                  </a:lnTo>
                  <a:lnTo>
                    <a:pt x="6445" y="2742"/>
                  </a:lnTo>
                  <a:lnTo>
                    <a:pt x="6487" y="2721"/>
                  </a:lnTo>
                  <a:lnTo>
                    <a:pt x="6612" y="2616"/>
                  </a:lnTo>
                  <a:lnTo>
                    <a:pt x="6696" y="2595"/>
                  </a:lnTo>
                  <a:lnTo>
                    <a:pt x="6717" y="2511"/>
                  </a:lnTo>
                  <a:lnTo>
                    <a:pt x="6759" y="2511"/>
                  </a:lnTo>
                  <a:lnTo>
                    <a:pt x="6759" y="2470"/>
                  </a:lnTo>
                  <a:lnTo>
                    <a:pt x="6717" y="2428"/>
                  </a:lnTo>
                  <a:lnTo>
                    <a:pt x="6696" y="2386"/>
                  </a:lnTo>
                  <a:lnTo>
                    <a:pt x="6654" y="2302"/>
                  </a:lnTo>
                  <a:lnTo>
                    <a:pt x="6717" y="2281"/>
                  </a:lnTo>
                  <a:lnTo>
                    <a:pt x="6717" y="2198"/>
                  </a:lnTo>
                  <a:lnTo>
                    <a:pt x="6654" y="2114"/>
                  </a:lnTo>
                  <a:lnTo>
                    <a:pt x="6717" y="2051"/>
                  </a:lnTo>
                  <a:lnTo>
                    <a:pt x="6696" y="1967"/>
                  </a:lnTo>
                  <a:lnTo>
                    <a:pt x="6696" y="1884"/>
                  </a:lnTo>
                  <a:lnTo>
                    <a:pt x="6654" y="1779"/>
                  </a:lnTo>
                  <a:lnTo>
                    <a:pt x="6654" y="1695"/>
                  </a:lnTo>
                  <a:lnTo>
                    <a:pt x="6801" y="1570"/>
                  </a:lnTo>
                  <a:lnTo>
                    <a:pt x="6801" y="1528"/>
                  </a:lnTo>
                  <a:lnTo>
                    <a:pt x="6822" y="1486"/>
                  </a:lnTo>
                  <a:lnTo>
                    <a:pt x="6822" y="1361"/>
                  </a:lnTo>
                  <a:lnTo>
                    <a:pt x="6801" y="1277"/>
                  </a:lnTo>
                  <a:lnTo>
                    <a:pt x="6696" y="1214"/>
                  </a:lnTo>
                  <a:lnTo>
                    <a:pt x="6696" y="1151"/>
                  </a:lnTo>
                  <a:lnTo>
                    <a:pt x="6738" y="1005"/>
                  </a:lnTo>
                  <a:lnTo>
                    <a:pt x="6738" y="963"/>
                  </a:lnTo>
                  <a:lnTo>
                    <a:pt x="6696" y="942"/>
                  </a:lnTo>
                  <a:lnTo>
                    <a:pt x="6592" y="900"/>
                  </a:lnTo>
                  <a:lnTo>
                    <a:pt x="6550" y="817"/>
                  </a:lnTo>
                  <a:lnTo>
                    <a:pt x="6529" y="796"/>
                  </a:lnTo>
                  <a:lnTo>
                    <a:pt x="6508" y="712"/>
                  </a:lnTo>
                  <a:lnTo>
                    <a:pt x="6508" y="691"/>
                  </a:lnTo>
                  <a:lnTo>
                    <a:pt x="6445" y="691"/>
                  </a:lnTo>
                  <a:lnTo>
                    <a:pt x="6340" y="586"/>
                  </a:lnTo>
                  <a:lnTo>
                    <a:pt x="6299" y="503"/>
                  </a:lnTo>
                  <a:lnTo>
                    <a:pt x="6236" y="482"/>
                  </a:lnTo>
                  <a:lnTo>
                    <a:pt x="6194" y="419"/>
                  </a:lnTo>
                  <a:lnTo>
                    <a:pt x="6110" y="419"/>
                  </a:lnTo>
                  <a:lnTo>
                    <a:pt x="5859" y="335"/>
                  </a:lnTo>
                  <a:lnTo>
                    <a:pt x="5755" y="335"/>
                  </a:lnTo>
                  <a:lnTo>
                    <a:pt x="5671" y="273"/>
                  </a:lnTo>
                  <a:lnTo>
                    <a:pt x="5671" y="210"/>
                  </a:lnTo>
                  <a:lnTo>
                    <a:pt x="5587" y="168"/>
                  </a:lnTo>
                  <a:lnTo>
                    <a:pt x="5545" y="168"/>
                  </a:lnTo>
                  <a:lnTo>
                    <a:pt x="5441" y="126"/>
                  </a:lnTo>
                  <a:lnTo>
                    <a:pt x="5357" y="126"/>
                  </a:lnTo>
                  <a:lnTo>
                    <a:pt x="5169" y="22"/>
                  </a:lnTo>
                  <a:lnTo>
                    <a:pt x="508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76"/>
            <p:cNvSpPr/>
            <p:nvPr/>
          </p:nvSpPr>
          <p:spPr>
            <a:xfrm>
              <a:off x="3824328" y="3184365"/>
              <a:ext cx="86210" cy="81393"/>
            </a:xfrm>
            <a:custGeom>
              <a:avLst/>
              <a:gdLst/>
              <a:ahLst/>
              <a:cxnLst/>
              <a:rect l="l" t="t" r="r" b="b"/>
              <a:pathLst>
                <a:path w="7240" h="7157" extrusionOk="0">
                  <a:moveTo>
                    <a:pt x="963" y="0"/>
                  </a:moveTo>
                  <a:lnTo>
                    <a:pt x="879" y="42"/>
                  </a:lnTo>
                  <a:lnTo>
                    <a:pt x="774" y="63"/>
                  </a:lnTo>
                  <a:lnTo>
                    <a:pt x="712" y="63"/>
                  </a:lnTo>
                  <a:lnTo>
                    <a:pt x="670" y="84"/>
                  </a:lnTo>
                  <a:lnTo>
                    <a:pt x="670" y="105"/>
                  </a:lnTo>
                  <a:lnTo>
                    <a:pt x="649" y="105"/>
                  </a:lnTo>
                  <a:lnTo>
                    <a:pt x="502" y="189"/>
                  </a:lnTo>
                  <a:lnTo>
                    <a:pt x="544" y="273"/>
                  </a:lnTo>
                  <a:lnTo>
                    <a:pt x="544" y="356"/>
                  </a:lnTo>
                  <a:lnTo>
                    <a:pt x="858" y="712"/>
                  </a:lnTo>
                  <a:lnTo>
                    <a:pt x="879" y="1151"/>
                  </a:lnTo>
                  <a:lnTo>
                    <a:pt x="1046" y="1402"/>
                  </a:lnTo>
                  <a:lnTo>
                    <a:pt x="1026" y="1633"/>
                  </a:lnTo>
                  <a:lnTo>
                    <a:pt x="837" y="1863"/>
                  </a:lnTo>
                  <a:lnTo>
                    <a:pt x="942" y="1925"/>
                  </a:lnTo>
                  <a:lnTo>
                    <a:pt x="942" y="2135"/>
                  </a:lnTo>
                  <a:lnTo>
                    <a:pt x="1046" y="2260"/>
                  </a:lnTo>
                  <a:lnTo>
                    <a:pt x="1046" y="2407"/>
                  </a:lnTo>
                  <a:lnTo>
                    <a:pt x="1256" y="2783"/>
                  </a:lnTo>
                  <a:lnTo>
                    <a:pt x="1256" y="2867"/>
                  </a:lnTo>
                  <a:lnTo>
                    <a:pt x="1339" y="2972"/>
                  </a:lnTo>
                  <a:lnTo>
                    <a:pt x="1339" y="3453"/>
                  </a:lnTo>
                  <a:lnTo>
                    <a:pt x="1088" y="3871"/>
                  </a:lnTo>
                  <a:lnTo>
                    <a:pt x="1026" y="3871"/>
                  </a:lnTo>
                  <a:lnTo>
                    <a:pt x="754" y="4081"/>
                  </a:lnTo>
                  <a:lnTo>
                    <a:pt x="754" y="4227"/>
                  </a:lnTo>
                  <a:lnTo>
                    <a:pt x="440" y="4499"/>
                  </a:lnTo>
                  <a:lnTo>
                    <a:pt x="440" y="4687"/>
                  </a:lnTo>
                  <a:lnTo>
                    <a:pt x="398" y="4750"/>
                  </a:lnTo>
                  <a:lnTo>
                    <a:pt x="398" y="5210"/>
                  </a:lnTo>
                  <a:lnTo>
                    <a:pt x="230" y="5399"/>
                  </a:lnTo>
                  <a:lnTo>
                    <a:pt x="210" y="5608"/>
                  </a:lnTo>
                  <a:lnTo>
                    <a:pt x="42" y="5796"/>
                  </a:lnTo>
                  <a:lnTo>
                    <a:pt x="42" y="6006"/>
                  </a:lnTo>
                  <a:lnTo>
                    <a:pt x="21" y="6173"/>
                  </a:lnTo>
                  <a:lnTo>
                    <a:pt x="21" y="6466"/>
                  </a:lnTo>
                  <a:lnTo>
                    <a:pt x="0" y="6654"/>
                  </a:lnTo>
                  <a:lnTo>
                    <a:pt x="21" y="6696"/>
                  </a:lnTo>
                  <a:lnTo>
                    <a:pt x="105" y="6738"/>
                  </a:lnTo>
                  <a:lnTo>
                    <a:pt x="126" y="6759"/>
                  </a:lnTo>
                  <a:lnTo>
                    <a:pt x="189" y="6738"/>
                  </a:lnTo>
                  <a:lnTo>
                    <a:pt x="210" y="6654"/>
                  </a:lnTo>
                  <a:lnTo>
                    <a:pt x="398" y="6654"/>
                  </a:lnTo>
                  <a:lnTo>
                    <a:pt x="461" y="6696"/>
                  </a:lnTo>
                  <a:lnTo>
                    <a:pt x="523" y="6675"/>
                  </a:lnTo>
                  <a:lnTo>
                    <a:pt x="523" y="6591"/>
                  </a:lnTo>
                  <a:lnTo>
                    <a:pt x="712" y="6466"/>
                  </a:lnTo>
                  <a:lnTo>
                    <a:pt x="754" y="6466"/>
                  </a:lnTo>
                  <a:lnTo>
                    <a:pt x="858" y="6529"/>
                  </a:lnTo>
                  <a:lnTo>
                    <a:pt x="879" y="6529"/>
                  </a:lnTo>
                  <a:lnTo>
                    <a:pt x="921" y="6487"/>
                  </a:lnTo>
                  <a:lnTo>
                    <a:pt x="963" y="6466"/>
                  </a:lnTo>
                  <a:lnTo>
                    <a:pt x="1046" y="6529"/>
                  </a:lnTo>
                  <a:lnTo>
                    <a:pt x="1046" y="6550"/>
                  </a:lnTo>
                  <a:lnTo>
                    <a:pt x="1130" y="6571"/>
                  </a:lnTo>
                  <a:lnTo>
                    <a:pt x="1088" y="6633"/>
                  </a:lnTo>
                  <a:lnTo>
                    <a:pt x="1151" y="6654"/>
                  </a:lnTo>
                  <a:lnTo>
                    <a:pt x="1256" y="6759"/>
                  </a:lnTo>
                  <a:lnTo>
                    <a:pt x="1381" y="6801"/>
                  </a:lnTo>
                  <a:lnTo>
                    <a:pt x="1486" y="6759"/>
                  </a:lnTo>
                  <a:lnTo>
                    <a:pt x="1507" y="6759"/>
                  </a:lnTo>
                  <a:lnTo>
                    <a:pt x="1590" y="6696"/>
                  </a:lnTo>
                  <a:lnTo>
                    <a:pt x="1653" y="6696"/>
                  </a:lnTo>
                  <a:lnTo>
                    <a:pt x="1674" y="6738"/>
                  </a:lnTo>
                  <a:lnTo>
                    <a:pt x="3850" y="6738"/>
                  </a:lnTo>
                  <a:lnTo>
                    <a:pt x="3871" y="6759"/>
                  </a:lnTo>
                  <a:lnTo>
                    <a:pt x="3913" y="6863"/>
                  </a:lnTo>
                  <a:lnTo>
                    <a:pt x="3976" y="6905"/>
                  </a:lnTo>
                  <a:lnTo>
                    <a:pt x="4101" y="6968"/>
                  </a:lnTo>
                  <a:lnTo>
                    <a:pt x="4206" y="6989"/>
                  </a:lnTo>
                  <a:lnTo>
                    <a:pt x="4311" y="6968"/>
                  </a:lnTo>
                  <a:lnTo>
                    <a:pt x="4373" y="6989"/>
                  </a:lnTo>
                  <a:lnTo>
                    <a:pt x="4394" y="7052"/>
                  </a:lnTo>
                  <a:lnTo>
                    <a:pt x="4478" y="7073"/>
                  </a:lnTo>
                  <a:lnTo>
                    <a:pt x="4541" y="7010"/>
                  </a:lnTo>
                  <a:lnTo>
                    <a:pt x="4645" y="6989"/>
                  </a:lnTo>
                  <a:lnTo>
                    <a:pt x="4792" y="7010"/>
                  </a:lnTo>
                  <a:lnTo>
                    <a:pt x="4855" y="7010"/>
                  </a:lnTo>
                  <a:lnTo>
                    <a:pt x="4896" y="6947"/>
                  </a:lnTo>
                  <a:lnTo>
                    <a:pt x="4917" y="6968"/>
                  </a:lnTo>
                  <a:lnTo>
                    <a:pt x="4959" y="6968"/>
                  </a:lnTo>
                  <a:lnTo>
                    <a:pt x="5106" y="7094"/>
                  </a:lnTo>
                  <a:lnTo>
                    <a:pt x="5210" y="7115"/>
                  </a:lnTo>
                  <a:lnTo>
                    <a:pt x="5357" y="7115"/>
                  </a:lnTo>
                  <a:lnTo>
                    <a:pt x="5357" y="7073"/>
                  </a:lnTo>
                  <a:lnTo>
                    <a:pt x="5440" y="7052"/>
                  </a:lnTo>
                  <a:lnTo>
                    <a:pt x="5482" y="7073"/>
                  </a:lnTo>
                  <a:lnTo>
                    <a:pt x="5545" y="7094"/>
                  </a:lnTo>
                  <a:lnTo>
                    <a:pt x="5587" y="7073"/>
                  </a:lnTo>
                  <a:lnTo>
                    <a:pt x="5629" y="7115"/>
                  </a:lnTo>
                  <a:lnTo>
                    <a:pt x="5671" y="7115"/>
                  </a:lnTo>
                  <a:lnTo>
                    <a:pt x="5692" y="7156"/>
                  </a:lnTo>
                  <a:lnTo>
                    <a:pt x="5838" y="7156"/>
                  </a:lnTo>
                  <a:lnTo>
                    <a:pt x="6717" y="6947"/>
                  </a:lnTo>
                  <a:lnTo>
                    <a:pt x="6696" y="6843"/>
                  </a:lnTo>
                  <a:lnTo>
                    <a:pt x="6612" y="6801"/>
                  </a:lnTo>
                  <a:lnTo>
                    <a:pt x="6570" y="6738"/>
                  </a:lnTo>
                  <a:lnTo>
                    <a:pt x="6508" y="6675"/>
                  </a:lnTo>
                  <a:lnTo>
                    <a:pt x="6424" y="6633"/>
                  </a:lnTo>
                  <a:lnTo>
                    <a:pt x="6361" y="6571"/>
                  </a:lnTo>
                  <a:lnTo>
                    <a:pt x="6256" y="6424"/>
                  </a:lnTo>
                  <a:lnTo>
                    <a:pt x="6173" y="6382"/>
                  </a:lnTo>
                  <a:lnTo>
                    <a:pt x="6110" y="6319"/>
                  </a:lnTo>
                  <a:lnTo>
                    <a:pt x="6047" y="6257"/>
                  </a:lnTo>
                  <a:lnTo>
                    <a:pt x="5964" y="6152"/>
                  </a:lnTo>
                  <a:lnTo>
                    <a:pt x="5943" y="6110"/>
                  </a:lnTo>
                  <a:lnTo>
                    <a:pt x="5984" y="4164"/>
                  </a:lnTo>
                  <a:lnTo>
                    <a:pt x="7219" y="4164"/>
                  </a:lnTo>
                  <a:lnTo>
                    <a:pt x="7198" y="4122"/>
                  </a:lnTo>
                  <a:lnTo>
                    <a:pt x="7219" y="3955"/>
                  </a:lnTo>
                  <a:lnTo>
                    <a:pt x="7240" y="3913"/>
                  </a:lnTo>
                  <a:lnTo>
                    <a:pt x="7240" y="3809"/>
                  </a:lnTo>
                  <a:lnTo>
                    <a:pt x="7198" y="3704"/>
                  </a:lnTo>
                  <a:lnTo>
                    <a:pt x="7198" y="3558"/>
                  </a:lnTo>
                  <a:lnTo>
                    <a:pt x="7198" y="3348"/>
                  </a:lnTo>
                  <a:lnTo>
                    <a:pt x="7156" y="3118"/>
                  </a:lnTo>
                  <a:lnTo>
                    <a:pt x="7198" y="3097"/>
                  </a:lnTo>
                  <a:lnTo>
                    <a:pt x="7198" y="3034"/>
                  </a:lnTo>
                  <a:lnTo>
                    <a:pt x="7198" y="3013"/>
                  </a:lnTo>
                  <a:lnTo>
                    <a:pt x="7093" y="3013"/>
                  </a:lnTo>
                  <a:lnTo>
                    <a:pt x="6989" y="3034"/>
                  </a:lnTo>
                  <a:lnTo>
                    <a:pt x="6905" y="3097"/>
                  </a:lnTo>
                  <a:lnTo>
                    <a:pt x="6821" y="3118"/>
                  </a:lnTo>
                  <a:lnTo>
                    <a:pt x="6780" y="3139"/>
                  </a:lnTo>
                  <a:lnTo>
                    <a:pt x="6717" y="3118"/>
                  </a:lnTo>
                  <a:lnTo>
                    <a:pt x="6570" y="3118"/>
                  </a:lnTo>
                  <a:lnTo>
                    <a:pt x="6508" y="3097"/>
                  </a:lnTo>
                  <a:lnTo>
                    <a:pt x="6424" y="3034"/>
                  </a:lnTo>
                  <a:lnTo>
                    <a:pt x="6382" y="3034"/>
                  </a:lnTo>
                  <a:lnTo>
                    <a:pt x="6361" y="3076"/>
                  </a:lnTo>
                  <a:lnTo>
                    <a:pt x="6298" y="3097"/>
                  </a:lnTo>
                  <a:lnTo>
                    <a:pt x="6256" y="3118"/>
                  </a:lnTo>
                  <a:lnTo>
                    <a:pt x="6194" y="3118"/>
                  </a:lnTo>
                  <a:lnTo>
                    <a:pt x="6173" y="3097"/>
                  </a:lnTo>
                  <a:lnTo>
                    <a:pt x="6173" y="2972"/>
                  </a:lnTo>
                  <a:lnTo>
                    <a:pt x="6215" y="2930"/>
                  </a:lnTo>
                  <a:lnTo>
                    <a:pt x="6215" y="2909"/>
                  </a:lnTo>
                  <a:lnTo>
                    <a:pt x="6256" y="2825"/>
                  </a:lnTo>
                  <a:lnTo>
                    <a:pt x="6173" y="2783"/>
                  </a:lnTo>
                  <a:lnTo>
                    <a:pt x="6173" y="2658"/>
                  </a:lnTo>
                  <a:lnTo>
                    <a:pt x="6194" y="2616"/>
                  </a:lnTo>
                  <a:lnTo>
                    <a:pt x="6194" y="2553"/>
                  </a:lnTo>
                  <a:lnTo>
                    <a:pt x="6110" y="2490"/>
                  </a:lnTo>
                  <a:lnTo>
                    <a:pt x="6110" y="2407"/>
                  </a:lnTo>
                  <a:lnTo>
                    <a:pt x="6152" y="2344"/>
                  </a:lnTo>
                  <a:lnTo>
                    <a:pt x="6110" y="2281"/>
                  </a:lnTo>
                  <a:lnTo>
                    <a:pt x="6068" y="2260"/>
                  </a:lnTo>
                  <a:lnTo>
                    <a:pt x="6047" y="2197"/>
                  </a:lnTo>
                  <a:lnTo>
                    <a:pt x="6005" y="2177"/>
                  </a:lnTo>
                  <a:lnTo>
                    <a:pt x="6005" y="2093"/>
                  </a:lnTo>
                  <a:lnTo>
                    <a:pt x="5964" y="2051"/>
                  </a:lnTo>
                  <a:lnTo>
                    <a:pt x="5964" y="1967"/>
                  </a:lnTo>
                  <a:lnTo>
                    <a:pt x="5901" y="1925"/>
                  </a:lnTo>
                  <a:lnTo>
                    <a:pt x="5964" y="1821"/>
                  </a:lnTo>
                  <a:lnTo>
                    <a:pt x="5964" y="1612"/>
                  </a:lnTo>
                  <a:lnTo>
                    <a:pt x="5943" y="1528"/>
                  </a:lnTo>
                  <a:lnTo>
                    <a:pt x="5943" y="1507"/>
                  </a:lnTo>
                  <a:lnTo>
                    <a:pt x="5964" y="1444"/>
                  </a:lnTo>
                  <a:lnTo>
                    <a:pt x="5964" y="1361"/>
                  </a:lnTo>
                  <a:lnTo>
                    <a:pt x="5901" y="1298"/>
                  </a:lnTo>
                  <a:lnTo>
                    <a:pt x="5943" y="1193"/>
                  </a:lnTo>
                  <a:lnTo>
                    <a:pt x="5984" y="1089"/>
                  </a:lnTo>
                  <a:lnTo>
                    <a:pt x="5984" y="1005"/>
                  </a:lnTo>
                  <a:lnTo>
                    <a:pt x="5984" y="921"/>
                  </a:lnTo>
                  <a:lnTo>
                    <a:pt x="5964" y="837"/>
                  </a:lnTo>
                  <a:lnTo>
                    <a:pt x="5315" y="796"/>
                  </a:lnTo>
                  <a:lnTo>
                    <a:pt x="5273" y="733"/>
                  </a:lnTo>
                  <a:lnTo>
                    <a:pt x="5315" y="691"/>
                  </a:lnTo>
                  <a:lnTo>
                    <a:pt x="5336" y="607"/>
                  </a:lnTo>
                  <a:lnTo>
                    <a:pt x="5147" y="586"/>
                  </a:lnTo>
                  <a:lnTo>
                    <a:pt x="5147" y="628"/>
                  </a:lnTo>
                  <a:lnTo>
                    <a:pt x="4583" y="670"/>
                  </a:lnTo>
                  <a:lnTo>
                    <a:pt x="4583" y="817"/>
                  </a:lnTo>
                  <a:lnTo>
                    <a:pt x="4520" y="921"/>
                  </a:lnTo>
                  <a:lnTo>
                    <a:pt x="4478" y="942"/>
                  </a:lnTo>
                  <a:lnTo>
                    <a:pt x="4499" y="1047"/>
                  </a:lnTo>
                  <a:lnTo>
                    <a:pt x="4499" y="1214"/>
                  </a:lnTo>
                  <a:lnTo>
                    <a:pt x="4059" y="1235"/>
                  </a:lnTo>
                  <a:lnTo>
                    <a:pt x="3976" y="1298"/>
                  </a:lnTo>
                  <a:lnTo>
                    <a:pt x="3787" y="1256"/>
                  </a:lnTo>
                  <a:lnTo>
                    <a:pt x="3704" y="1235"/>
                  </a:lnTo>
                  <a:lnTo>
                    <a:pt x="3599" y="1256"/>
                  </a:lnTo>
                  <a:lnTo>
                    <a:pt x="3453" y="1256"/>
                  </a:lnTo>
                  <a:lnTo>
                    <a:pt x="3390" y="1235"/>
                  </a:lnTo>
                  <a:lnTo>
                    <a:pt x="3369" y="1026"/>
                  </a:lnTo>
                  <a:lnTo>
                    <a:pt x="3285" y="921"/>
                  </a:lnTo>
                  <a:lnTo>
                    <a:pt x="3243" y="837"/>
                  </a:lnTo>
                  <a:lnTo>
                    <a:pt x="3181" y="817"/>
                  </a:lnTo>
                  <a:lnTo>
                    <a:pt x="3181" y="733"/>
                  </a:lnTo>
                  <a:lnTo>
                    <a:pt x="3160" y="691"/>
                  </a:lnTo>
                  <a:lnTo>
                    <a:pt x="3139" y="565"/>
                  </a:lnTo>
                  <a:lnTo>
                    <a:pt x="3076" y="461"/>
                  </a:lnTo>
                  <a:lnTo>
                    <a:pt x="3076" y="377"/>
                  </a:lnTo>
                  <a:lnTo>
                    <a:pt x="3118" y="314"/>
                  </a:lnTo>
                  <a:lnTo>
                    <a:pt x="3076" y="252"/>
                  </a:lnTo>
                  <a:lnTo>
                    <a:pt x="3034" y="189"/>
                  </a:lnTo>
                  <a:lnTo>
                    <a:pt x="3034" y="105"/>
                  </a:lnTo>
                  <a:lnTo>
                    <a:pt x="3034" y="84"/>
                  </a:lnTo>
                  <a:lnTo>
                    <a:pt x="3034" y="0"/>
                  </a:lnTo>
                  <a:lnTo>
                    <a:pt x="2030" y="0"/>
                  </a:lnTo>
                  <a:lnTo>
                    <a:pt x="1821" y="42"/>
                  </a:lnTo>
                  <a:lnTo>
                    <a:pt x="165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76"/>
            <p:cNvSpPr/>
            <p:nvPr/>
          </p:nvSpPr>
          <p:spPr>
            <a:xfrm>
              <a:off x="3916754" y="3249086"/>
              <a:ext cx="53834" cy="46889"/>
            </a:xfrm>
            <a:custGeom>
              <a:avLst/>
              <a:gdLst/>
              <a:ahLst/>
              <a:cxnLst/>
              <a:rect l="l" t="t" r="r" b="b"/>
              <a:pathLst>
                <a:path w="4521" h="4123" extrusionOk="0">
                  <a:moveTo>
                    <a:pt x="2679" y="1"/>
                  </a:moveTo>
                  <a:lnTo>
                    <a:pt x="2533" y="43"/>
                  </a:lnTo>
                  <a:lnTo>
                    <a:pt x="2470" y="63"/>
                  </a:lnTo>
                  <a:lnTo>
                    <a:pt x="2386" y="105"/>
                  </a:lnTo>
                  <a:lnTo>
                    <a:pt x="2219" y="210"/>
                  </a:lnTo>
                  <a:lnTo>
                    <a:pt x="2177" y="273"/>
                  </a:lnTo>
                  <a:lnTo>
                    <a:pt x="2177" y="335"/>
                  </a:lnTo>
                  <a:lnTo>
                    <a:pt x="2156" y="377"/>
                  </a:lnTo>
                  <a:lnTo>
                    <a:pt x="2177" y="440"/>
                  </a:lnTo>
                  <a:lnTo>
                    <a:pt x="2156" y="482"/>
                  </a:lnTo>
                  <a:lnTo>
                    <a:pt x="2114" y="524"/>
                  </a:lnTo>
                  <a:lnTo>
                    <a:pt x="1905" y="587"/>
                  </a:lnTo>
                  <a:lnTo>
                    <a:pt x="1570" y="838"/>
                  </a:lnTo>
                  <a:lnTo>
                    <a:pt x="1319" y="1152"/>
                  </a:lnTo>
                  <a:lnTo>
                    <a:pt x="1131" y="1403"/>
                  </a:lnTo>
                  <a:lnTo>
                    <a:pt x="963" y="1465"/>
                  </a:lnTo>
                  <a:lnTo>
                    <a:pt x="859" y="1424"/>
                  </a:lnTo>
                  <a:lnTo>
                    <a:pt x="796" y="1361"/>
                  </a:lnTo>
                  <a:lnTo>
                    <a:pt x="754" y="1361"/>
                  </a:lnTo>
                  <a:lnTo>
                    <a:pt x="733" y="1319"/>
                  </a:lnTo>
                  <a:lnTo>
                    <a:pt x="712" y="1361"/>
                  </a:lnTo>
                  <a:lnTo>
                    <a:pt x="650" y="1298"/>
                  </a:lnTo>
                  <a:lnTo>
                    <a:pt x="524" y="1319"/>
                  </a:lnTo>
                  <a:lnTo>
                    <a:pt x="419" y="1403"/>
                  </a:lnTo>
                  <a:lnTo>
                    <a:pt x="378" y="1403"/>
                  </a:lnTo>
                  <a:lnTo>
                    <a:pt x="315" y="1361"/>
                  </a:lnTo>
                  <a:lnTo>
                    <a:pt x="210" y="1298"/>
                  </a:lnTo>
                  <a:lnTo>
                    <a:pt x="64" y="1277"/>
                  </a:lnTo>
                  <a:lnTo>
                    <a:pt x="1" y="1277"/>
                  </a:lnTo>
                  <a:lnTo>
                    <a:pt x="22" y="1319"/>
                  </a:lnTo>
                  <a:lnTo>
                    <a:pt x="22" y="1382"/>
                  </a:lnTo>
                  <a:lnTo>
                    <a:pt x="22" y="1424"/>
                  </a:lnTo>
                  <a:lnTo>
                    <a:pt x="22" y="1486"/>
                  </a:lnTo>
                  <a:lnTo>
                    <a:pt x="106" y="1570"/>
                  </a:lnTo>
                  <a:lnTo>
                    <a:pt x="168" y="1591"/>
                  </a:lnTo>
                  <a:lnTo>
                    <a:pt x="231" y="1633"/>
                  </a:lnTo>
                  <a:lnTo>
                    <a:pt x="294" y="1716"/>
                  </a:lnTo>
                  <a:lnTo>
                    <a:pt x="294" y="1779"/>
                  </a:lnTo>
                  <a:lnTo>
                    <a:pt x="315" y="1800"/>
                  </a:lnTo>
                  <a:lnTo>
                    <a:pt x="378" y="1884"/>
                  </a:lnTo>
                  <a:lnTo>
                    <a:pt x="398" y="1988"/>
                  </a:lnTo>
                  <a:lnTo>
                    <a:pt x="440" y="2030"/>
                  </a:lnTo>
                  <a:lnTo>
                    <a:pt x="503" y="2114"/>
                  </a:lnTo>
                  <a:lnTo>
                    <a:pt x="545" y="2156"/>
                  </a:lnTo>
                  <a:lnTo>
                    <a:pt x="587" y="2156"/>
                  </a:lnTo>
                  <a:lnTo>
                    <a:pt x="629" y="2240"/>
                  </a:lnTo>
                  <a:lnTo>
                    <a:pt x="796" y="2512"/>
                  </a:lnTo>
                  <a:lnTo>
                    <a:pt x="901" y="2574"/>
                  </a:lnTo>
                  <a:lnTo>
                    <a:pt x="1005" y="2637"/>
                  </a:lnTo>
                  <a:lnTo>
                    <a:pt x="1047" y="2679"/>
                  </a:lnTo>
                  <a:lnTo>
                    <a:pt x="1131" y="2742"/>
                  </a:lnTo>
                  <a:lnTo>
                    <a:pt x="1131" y="2763"/>
                  </a:lnTo>
                  <a:lnTo>
                    <a:pt x="1131" y="2825"/>
                  </a:lnTo>
                  <a:lnTo>
                    <a:pt x="1152" y="2867"/>
                  </a:lnTo>
                  <a:lnTo>
                    <a:pt x="1256" y="2888"/>
                  </a:lnTo>
                  <a:lnTo>
                    <a:pt x="1340" y="2972"/>
                  </a:lnTo>
                  <a:lnTo>
                    <a:pt x="1319" y="3056"/>
                  </a:lnTo>
                  <a:lnTo>
                    <a:pt x="1340" y="3181"/>
                  </a:lnTo>
                  <a:lnTo>
                    <a:pt x="1340" y="3265"/>
                  </a:lnTo>
                  <a:lnTo>
                    <a:pt x="1382" y="3369"/>
                  </a:lnTo>
                  <a:lnTo>
                    <a:pt x="1487" y="3453"/>
                  </a:lnTo>
                  <a:lnTo>
                    <a:pt x="1549" y="3558"/>
                  </a:lnTo>
                  <a:lnTo>
                    <a:pt x="1675" y="3579"/>
                  </a:lnTo>
                  <a:lnTo>
                    <a:pt x="1759" y="3558"/>
                  </a:lnTo>
                  <a:lnTo>
                    <a:pt x="1884" y="3600"/>
                  </a:lnTo>
                  <a:lnTo>
                    <a:pt x="1968" y="3600"/>
                  </a:lnTo>
                  <a:lnTo>
                    <a:pt x="2093" y="3683"/>
                  </a:lnTo>
                  <a:lnTo>
                    <a:pt x="2156" y="3683"/>
                  </a:lnTo>
                  <a:lnTo>
                    <a:pt x="2198" y="3725"/>
                  </a:lnTo>
                  <a:lnTo>
                    <a:pt x="2198" y="3788"/>
                  </a:lnTo>
                  <a:lnTo>
                    <a:pt x="2261" y="3830"/>
                  </a:lnTo>
                  <a:lnTo>
                    <a:pt x="2303" y="3893"/>
                  </a:lnTo>
                  <a:lnTo>
                    <a:pt x="2491" y="3872"/>
                  </a:lnTo>
                  <a:lnTo>
                    <a:pt x="2616" y="3893"/>
                  </a:lnTo>
                  <a:lnTo>
                    <a:pt x="2679" y="3976"/>
                  </a:lnTo>
                  <a:lnTo>
                    <a:pt x="2742" y="3976"/>
                  </a:lnTo>
                  <a:lnTo>
                    <a:pt x="2888" y="4018"/>
                  </a:lnTo>
                  <a:lnTo>
                    <a:pt x="2909" y="4039"/>
                  </a:lnTo>
                  <a:lnTo>
                    <a:pt x="3014" y="4018"/>
                  </a:lnTo>
                  <a:lnTo>
                    <a:pt x="3160" y="3997"/>
                  </a:lnTo>
                  <a:lnTo>
                    <a:pt x="3349" y="4039"/>
                  </a:lnTo>
                  <a:lnTo>
                    <a:pt x="3453" y="4123"/>
                  </a:lnTo>
                  <a:lnTo>
                    <a:pt x="4081" y="3474"/>
                  </a:lnTo>
                  <a:lnTo>
                    <a:pt x="4081" y="3286"/>
                  </a:lnTo>
                  <a:lnTo>
                    <a:pt x="4102" y="3202"/>
                  </a:lnTo>
                  <a:lnTo>
                    <a:pt x="4144" y="3056"/>
                  </a:lnTo>
                  <a:lnTo>
                    <a:pt x="4165" y="2972"/>
                  </a:lnTo>
                  <a:lnTo>
                    <a:pt x="4144" y="2867"/>
                  </a:lnTo>
                  <a:lnTo>
                    <a:pt x="4165" y="2784"/>
                  </a:lnTo>
                  <a:lnTo>
                    <a:pt x="4248" y="2784"/>
                  </a:lnTo>
                  <a:lnTo>
                    <a:pt x="4269" y="2742"/>
                  </a:lnTo>
                  <a:lnTo>
                    <a:pt x="4374" y="2637"/>
                  </a:lnTo>
                  <a:lnTo>
                    <a:pt x="4458" y="2532"/>
                  </a:lnTo>
                  <a:lnTo>
                    <a:pt x="4416" y="2449"/>
                  </a:lnTo>
                  <a:lnTo>
                    <a:pt x="4374" y="2407"/>
                  </a:lnTo>
                  <a:lnTo>
                    <a:pt x="4374" y="2302"/>
                  </a:lnTo>
                  <a:lnTo>
                    <a:pt x="4416" y="2240"/>
                  </a:lnTo>
                  <a:lnTo>
                    <a:pt x="4395" y="2135"/>
                  </a:lnTo>
                  <a:lnTo>
                    <a:pt x="4290" y="2051"/>
                  </a:lnTo>
                  <a:lnTo>
                    <a:pt x="4290" y="2009"/>
                  </a:lnTo>
                  <a:lnTo>
                    <a:pt x="4374" y="1988"/>
                  </a:lnTo>
                  <a:lnTo>
                    <a:pt x="4374" y="1842"/>
                  </a:lnTo>
                  <a:lnTo>
                    <a:pt x="4374" y="1737"/>
                  </a:lnTo>
                  <a:lnTo>
                    <a:pt x="4479" y="1696"/>
                  </a:lnTo>
                  <a:lnTo>
                    <a:pt x="4500" y="1612"/>
                  </a:lnTo>
                  <a:lnTo>
                    <a:pt x="4416" y="1612"/>
                  </a:lnTo>
                  <a:lnTo>
                    <a:pt x="4374" y="1570"/>
                  </a:lnTo>
                  <a:lnTo>
                    <a:pt x="4416" y="1465"/>
                  </a:lnTo>
                  <a:lnTo>
                    <a:pt x="4458" y="1298"/>
                  </a:lnTo>
                  <a:lnTo>
                    <a:pt x="4500" y="1214"/>
                  </a:lnTo>
                  <a:lnTo>
                    <a:pt x="4500" y="1152"/>
                  </a:lnTo>
                  <a:lnTo>
                    <a:pt x="4479" y="1068"/>
                  </a:lnTo>
                  <a:lnTo>
                    <a:pt x="4500" y="984"/>
                  </a:lnTo>
                  <a:lnTo>
                    <a:pt x="4479" y="900"/>
                  </a:lnTo>
                  <a:lnTo>
                    <a:pt x="4520" y="796"/>
                  </a:lnTo>
                  <a:lnTo>
                    <a:pt x="4520" y="733"/>
                  </a:lnTo>
                  <a:lnTo>
                    <a:pt x="4395" y="691"/>
                  </a:lnTo>
                  <a:lnTo>
                    <a:pt x="4353" y="628"/>
                  </a:lnTo>
                  <a:lnTo>
                    <a:pt x="4248" y="545"/>
                  </a:lnTo>
                  <a:lnTo>
                    <a:pt x="4060" y="545"/>
                  </a:lnTo>
                  <a:lnTo>
                    <a:pt x="3956" y="524"/>
                  </a:lnTo>
                  <a:lnTo>
                    <a:pt x="3851" y="377"/>
                  </a:lnTo>
                  <a:lnTo>
                    <a:pt x="3683" y="273"/>
                  </a:lnTo>
                  <a:lnTo>
                    <a:pt x="3537" y="252"/>
                  </a:lnTo>
                  <a:lnTo>
                    <a:pt x="3474" y="315"/>
                  </a:lnTo>
                  <a:lnTo>
                    <a:pt x="3432" y="335"/>
                  </a:lnTo>
                  <a:lnTo>
                    <a:pt x="3411" y="252"/>
                  </a:lnTo>
                  <a:lnTo>
                    <a:pt x="3328" y="252"/>
                  </a:lnTo>
                  <a:lnTo>
                    <a:pt x="3119" y="231"/>
                  </a:lnTo>
                  <a:lnTo>
                    <a:pt x="3098" y="43"/>
                  </a:lnTo>
                  <a:lnTo>
                    <a:pt x="3035" y="43"/>
                  </a:lnTo>
                  <a:lnTo>
                    <a:pt x="2909" y="22"/>
                  </a:lnTo>
                  <a:lnTo>
                    <a:pt x="2847" y="43"/>
                  </a:lnTo>
                  <a:lnTo>
                    <a:pt x="282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76"/>
            <p:cNvSpPr/>
            <p:nvPr/>
          </p:nvSpPr>
          <p:spPr>
            <a:xfrm>
              <a:off x="3879638" y="3263609"/>
              <a:ext cx="64539" cy="61639"/>
            </a:xfrm>
            <a:custGeom>
              <a:avLst/>
              <a:gdLst/>
              <a:ahLst/>
              <a:cxnLst/>
              <a:rect l="l" t="t" r="r" b="b"/>
              <a:pathLst>
                <a:path w="5420" h="5420" extrusionOk="0">
                  <a:moveTo>
                    <a:pt x="3118" y="0"/>
                  </a:moveTo>
                  <a:lnTo>
                    <a:pt x="3013" y="21"/>
                  </a:lnTo>
                  <a:lnTo>
                    <a:pt x="2825" y="105"/>
                  </a:lnTo>
                  <a:lnTo>
                    <a:pt x="2762" y="147"/>
                  </a:lnTo>
                  <a:lnTo>
                    <a:pt x="2679" y="126"/>
                  </a:lnTo>
                  <a:lnTo>
                    <a:pt x="2658" y="105"/>
                  </a:lnTo>
                  <a:lnTo>
                    <a:pt x="2511" y="105"/>
                  </a:lnTo>
                  <a:lnTo>
                    <a:pt x="2407" y="230"/>
                  </a:lnTo>
                  <a:lnTo>
                    <a:pt x="2281" y="356"/>
                  </a:lnTo>
                  <a:lnTo>
                    <a:pt x="2093" y="502"/>
                  </a:lnTo>
                  <a:lnTo>
                    <a:pt x="2051" y="502"/>
                  </a:lnTo>
                  <a:lnTo>
                    <a:pt x="2072" y="419"/>
                  </a:lnTo>
                  <a:lnTo>
                    <a:pt x="2093" y="356"/>
                  </a:lnTo>
                  <a:lnTo>
                    <a:pt x="2051" y="335"/>
                  </a:lnTo>
                  <a:lnTo>
                    <a:pt x="2030" y="251"/>
                  </a:lnTo>
                  <a:lnTo>
                    <a:pt x="1988" y="230"/>
                  </a:lnTo>
                  <a:lnTo>
                    <a:pt x="1883" y="230"/>
                  </a:lnTo>
                  <a:lnTo>
                    <a:pt x="1716" y="293"/>
                  </a:lnTo>
                  <a:lnTo>
                    <a:pt x="1151" y="419"/>
                  </a:lnTo>
                  <a:lnTo>
                    <a:pt x="733" y="419"/>
                  </a:lnTo>
                  <a:lnTo>
                    <a:pt x="628" y="2490"/>
                  </a:lnTo>
                  <a:lnTo>
                    <a:pt x="105" y="2490"/>
                  </a:lnTo>
                  <a:lnTo>
                    <a:pt x="0" y="4310"/>
                  </a:lnTo>
                  <a:lnTo>
                    <a:pt x="210" y="4436"/>
                  </a:lnTo>
                  <a:lnTo>
                    <a:pt x="272" y="4624"/>
                  </a:lnTo>
                  <a:lnTo>
                    <a:pt x="419" y="4938"/>
                  </a:lnTo>
                  <a:lnTo>
                    <a:pt x="398" y="5105"/>
                  </a:lnTo>
                  <a:lnTo>
                    <a:pt x="314" y="5273"/>
                  </a:lnTo>
                  <a:lnTo>
                    <a:pt x="314" y="5377"/>
                  </a:lnTo>
                  <a:lnTo>
                    <a:pt x="482" y="5357"/>
                  </a:lnTo>
                  <a:lnTo>
                    <a:pt x="628" y="5419"/>
                  </a:lnTo>
                  <a:lnTo>
                    <a:pt x="712" y="5357"/>
                  </a:lnTo>
                  <a:lnTo>
                    <a:pt x="879" y="5377"/>
                  </a:lnTo>
                  <a:lnTo>
                    <a:pt x="942" y="5294"/>
                  </a:lnTo>
                  <a:lnTo>
                    <a:pt x="1088" y="5273"/>
                  </a:lnTo>
                  <a:lnTo>
                    <a:pt x="1193" y="5210"/>
                  </a:lnTo>
                  <a:lnTo>
                    <a:pt x="1235" y="5126"/>
                  </a:lnTo>
                  <a:lnTo>
                    <a:pt x="1423" y="5043"/>
                  </a:lnTo>
                  <a:lnTo>
                    <a:pt x="1528" y="4938"/>
                  </a:lnTo>
                  <a:lnTo>
                    <a:pt x="1611" y="4708"/>
                  </a:lnTo>
                  <a:lnTo>
                    <a:pt x="1758" y="4582"/>
                  </a:lnTo>
                  <a:lnTo>
                    <a:pt x="1925" y="4540"/>
                  </a:lnTo>
                  <a:lnTo>
                    <a:pt x="2093" y="4603"/>
                  </a:lnTo>
                  <a:lnTo>
                    <a:pt x="2155" y="4645"/>
                  </a:lnTo>
                  <a:lnTo>
                    <a:pt x="2239" y="4687"/>
                  </a:lnTo>
                  <a:lnTo>
                    <a:pt x="2448" y="4771"/>
                  </a:lnTo>
                  <a:lnTo>
                    <a:pt x="2511" y="4771"/>
                  </a:lnTo>
                  <a:lnTo>
                    <a:pt x="2616" y="4812"/>
                  </a:lnTo>
                  <a:lnTo>
                    <a:pt x="2762" y="4771"/>
                  </a:lnTo>
                  <a:lnTo>
                    <a:pt x="2888" y="4771"/>
                  </a:lnTo>
                  <a:lnTo>
                    <a:pt x="2992" y="4750"/>
                  </a:lnTo>
                  <a:lnTo>
                    <a:pt x="3013" y="4812"/>
                  </a:lnTo>
                  <a:lnTo>
                    <a:pt x="3097" y="4854"/>
                  </a:lnTo>
                  <a:lnTo>
                    <a:pt x="3223" y="4750"/>
                  </a:lnTo>
                  <a:lnTo>
                    <a:pt x="3202" y="4729"/>
                  </a:lnTo>
                  <a:lnTo>
                    <a:pt x="3223" y="4624"/>
                  </a:lnTo>
                  <a:lnTo>
                    <a:pt x="3223" y="4540"/>
                  </a:lnTo>
                  <a:lnTo>
                    <a:pt x="3285" y="4499"/>
                  </a:lnTo>
                  <a:lnTo>
                    <a:pt x="3285" y="4331"/>
                  </a:lnTo>
                  <a:lnTo>
                    <a:pt x="3327" y="4227"/>
                  </a:lnTo>
                  <a:lnTo>
                    <a:pt x="3432" y="4206"/>
                  </a:lnTo>
                  <a:lnTo>
                    <a:pt x="3515" y="4164"/>
                  </a:lnTo>
                  <a:lnTo>
                    <a:pt x="3599" y="4164"/>
                  </a:lnTo>
                  <a:lnTo>
                    <a:pt x="3641" y="4101"/>
                  </a:lnTo>
                  <a:lnTo>
                    <a:pt x="3662" y="4080"/>
                  </a:lnTo>
                  <a:lnTo>
                    <a:pt x="3704" y="3996"/>
                  </a:lnTo>
                  <a:lnTo>
                    <a:pt x="3767" y="3955"/>
                  </a:lnTo>
                  <a:lnTo>
                    <a:pt x="3850" y="3913"/>
                  </a:lnTo>
                  <a:lnTo>
                    <a:pt x="3871" y="3871"/>
                  </a:lnTo>
                  <a:lnTo>
                    <a:pt x="3955" y="3850"/>
                  </a:lnTo>
                  <a:lnTo>
                    <a:pt x="3955" y="3766"/>
                  </a:lnTo>
                  <a:lnTo>
                    <a:pt x="3934" y="3704"/>
                  </a:lnTo>
                  <a:lnTo>
                    <a:pt x="3955" y="3578"/>
                  </a:lnTo>
                  <a:lnTo>
                    <a:pt x="4080" y="3369"/>
                  </a:lnTo>
                  <a:lnTo>
                    <a:pt x="4185" y="3327"/>
                  </a:lnTo>
                  <a:lnTo>
                    <a:pt x="4248" y="3327"/>
                  </a:lnTo>
                  <a:lnTo>
                    <a:pt x="4290" y="3264"/>
                  </a:lnTo>
                  <a:lnTo>
                    <a:pt x="4373" y="3243"/>
                  </a:lnTo>
                  <a:lnTo>
                    <a:pt x="4394" y="3180"/>
                  </a:lnTo>
                  <a:lnTo>
                    <a:pt x="4457" y="3139"/>
                  </a:lnTo>
                  <a:lnTo>
                    <a:pt x="4541" y="3076"/>
                  </a:lnTo>
                  <a:lnTo>
                    <a:pt x="4645" y="2971"/>
                  </a:lnTo>
                  <a:lnTo>
                    <a:pt x="4771" y="2950"/>
                  </a:lnTo>
                  <a:lnTo>
                    <a:pt x="4792" y="2971"/>
                  </a:lnTo>
                  <a:lnTo>
                    <a:pt x="4855" y="2950"/>
                  </a:lnTo>
                  <a:lnTo>
                    <a:pt x="4959" y="2950"/>
                  </a:lnTo>
                  <a:lnTo>
                    <a:pt x="5022" y="2867"/>
                  </a:lnTo>
                  <a:lnTo>
                    <a:pt x="5106" y="2867"/>
                  </a:lnTo>
                  <a:lnTo>
                    <a:pt x="5127" y="2762"/>
                  </a:lnTo>
                  <a:lnTo>
                    <a:pt x="5127" y="2720"/>
                  </a:lnTo>
                  <a:lnTo>
                    <a:pt x="5189" y="2657"/>
                  </a:lnTo>
                  <a:lnTo>
                    <a:pt x="5294" y="2657"/>
                  </a:lnTo>
                  <a:lnTo>
                    <a:pt x="5336" y="2616"/>
                  </a:lnTo>
                  <a:lnTo>
                    <a:pt x="5420" y="2616"/>
                  </a:lnTo>
                  <a:lnTo>
                    <a:pt x="5378" y="2553"/>
                  </a:lnTo>
                  <a:lnTo>
                    <a:pt x="5315" y="2511"/>
                  </a:lnTo>
                  <a:lnTo>
                    <a:pt x="5315" y="2448"/>
                  </a:lnTo>
                  <a:lnTo>
                    <a:pt x="5273" y="2406"/>
                  </a:lnTo>
                  <a:lnTo>
                    <a:pt x="5210" y="2406"/>
                  </a:lnTo>
                  <a:lnTo>
                    <a:pt x="5085" y="2323"/>
                  </a:lnTo>
                  <a:lnTo>
                    <a:pt x="5001" y="2323"/>
                  </a:lnTo>
                  <a:lnTo>
                    <a:pt x="4876" y="2281"/>
                  </a:lnTo>
                  <a:lnTo>
                    <a:pt x="4792" y="2302"/>
                  </a:lnTo>
                  <a:lnTo>
                    <a:pt x="4666" y="2281"/>
                  </a:lnTo>
                  <a:lnTo>
                    <a:pt x="4604" y="2176"/>
                  </a:lnTo>
                  <a:lnTo>
                    <a:pt x="4499" y="2092"/>
                  </a:lnTo>
                  <a:lnTo>
                    <a:pt x="4457" y="1988"/>
                  </a:lnTo>
                  <a:lnTo>
                    <a:pt x="4457" y="1904"/>
                  </a:lnTo>
                  <a:lnTo>
                    <a:pt x="4436" y="1779"/>
                  </a:lnTo>
                  <a:lnTo>
                    <a:pt x="4457" y="1695"/>
                  </a:lnTo>
                  <a:lnTo>
                    <a:pt x="4373" y="1611"/>
                  </a:lnTo>
                  <a:lnTo>
                    <a:pt x="4269" y="1590"/>
                  </a:lnTo>
                  <a:lnTo>
                    <a:pt x="4248" y="1548"/>
                  </a:lnTo>
                  <a:lnTo>
                    <a:pt x="4248" y="1486"/>
                  </a:lnTo>
                  <a:lnTo>
                    <a:pt x="4248" y="1465"/>
                  </a:lnTo>
                  <a:lnTo>
                    <a:pt x="4164" y="1402"/>
                  </a:lnTo>
                  <a:lnTo>
                    <a:pt x="4122" y="1360"/>
                  </a:lnTo>
                  <a:lnTo>
                    <a:pt x="4018" y="1297"/>
                  </a:lnTo>
                  <a:lnTo>
                    <a:pt x="3913" y="1235"/>
                  </a:lnTo>
                  <a:lnTo>
                    <a:pt x="3746" y="963"/>
                  </a:lnTo>
                  <a:lnTo>
                    <a:pt x="3704" y="879"/>
                  </a:lnTo>
                  <a:lnTo>
                    <a:pt x="3662" y="879"/>
                  </a:lnTo>
                  <a:lnTo>
                    <a:pt x="3620" y="837"/>
                  </a:lnTo>
                  <a:lnTo>
                    <a:pt x="3557" y="753"/>
                  </a:lnTo>
                  <a:lnTo>
                    <a:pt x="3515" y="711"/>
                  </a:lnTo>
                  <a:lnTo>
                    <a:pt x="3495" y="607"/>
                  </a:lnTo>
                  <a:lnTo>
                    <a:pt x="3432" y="523"/>
                  </a:lnTo>
                  <a:lnTo>
                    <a:pt x="3411" y="502"/>
                  </a:lnTo>
                  <a:lnTo>
                    <a:pt x="3411" y="439"/>
                  </a:lnTo>
                  <a:lnTo>
                    <a:pt x="3348" y="356"/>
                  </a:lnTo>
                  <a:lnTo>
                    <a:pt x="3285" y="314"/>
                  </a:lnTo>
                  <a:lnTo>
                    <a:pt x="3223" y="293"/>
                  </a:lnTo>
                  <a:lnTo>
                    <a:pt x="3139" y="209"/>
                  </a:lnTo>
                  <a:lnTo>
                    <a:pt x="3139" y="147"/>
                  </a:lnTo>
                  <a:lnTo>
                    <a:pt x="3139" y="105"/>
                  </a:lnTo>
                  <a:lnTo>
                    <a:pt x="3139" y="42"/>
                  </a:lnTo>
                  <a:lnTo>
                    <a:pt x="311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76"/>
            <p:cNvSpPr/>
            <p:nvPr/>
          </p:nvSpPr>
          <p:spPr>
            <a:xfrm>
              <a:off x="3824578" y="3257889"/>
              <a:ext cx="92188" cy="82826"/>
            </a:xfrm>
            <a:custGeom>
              <a:avLst/>
              <a:gdLst/>
              <a:ahLst/>
              <a:cxnLst/>
              <a:rect l="l" t="t" r="r" b="b"/>
              <a:pathLst>
                <a:path w="7742" h="7283" extrusionOk="0">
                  <a:moveTo>
                    <a:pt x="691" y="1"/>
                  </a:moveTo>
                  <a:lnTo>
                    <a:pt x="502" y="126"/>
                  </a:lnTo>
                  <a:lnTo>
                    <a:pt x="502" y="210"/>
                  </a:lnTo>
                  <a:lnTo>
                    <a:pt x="440" y="231"/>
                  </a:lnTo>
                  <a:lnTo>
                    <a:pt x="377" y="189"/>
                  </a:lnTo>
                  <a:lnTo>
                    <a:pt x="189" y="189"/>
                  </a:lnTo>
                  <a:lnTo>
                    <a:pt x="168" y="273"/>
                  </a:lnTo>
                  <a:lnTo>
                    <a:pt x="105" y="294"/>
                  </a:lnTo>
                  <a:lnTo>
                    <a:pt x="84" y="273"/>
                  </a:lnTo>
                  <a:lnTo>
                    <a:pt x="0" y="231"/>
                  </a:lnTo>
                  <a:lnTo>
                    <a:pt x="21" y="733"/>
                  </a:lnTo>
                  <a:lnTo>
                    <a:pt x="377" y="1068"/>
                  </a:lnTo>
                  <a:lnTo>
                    <a:pt x="544" y="1382"/>
                  </a:lnTo>
                  <a:lnTo>
                    <a:pt x="837" y="2051"/>
                  </a:lnTo>
                  <a:lnTo>
                    <a:pt x="858" y="2302"/>
                  </a:lnTo>
                  <a:lnTo>
                    <a:pt x="1151" y="2700"/>
                  </a:lnTo>
                  <a:lnTo>
                    <a:pt x="1151" y="2847"/>
                  </a:lnTo>
                  <a:lnTo>
                    <a:pt x="1465" y="3307"/>
                  </a:lnTo>
                  <a:lnTo>
                    <a:pt x="1465" y="3537"/>
                  </a:lnTo>
                  <a:lnTo>
                    <a:pt x="1381" y="3579"/>
                  </a:lnTo>
                  <a:lnTo>
                    <a:pt x="1465" y="3872"/>
                  </a:lnTo>
                  <a:lnTo>
                    <a:pt x="1486" y="4311"/>
                  </a:lnTo>
                  <a:lnTo>
                    <a:pt x="1674" y="4751"/>
                  </a:lnTo>
                  <a:lnTo>
                    <a:pt x="1653" y="5023"/>
                  </a:lnTo>
                  <a:lnTo>
                    <a:pt x="1695" y="5190"/>
                  </a:lnTo>
                  <a:lnTo>
                    <a:pt x="1632" y="5232"/>
                  </a:lnTo>
                  <a:lnTo>
                    <a:pt x="1674" y="5315"/>
                  </a:lnTo>
                  <a:lnTo>
                    <a:pt x="1737" y="5629"/>
                  </a:lnTo>
                  <a:lnTo>
                    <a:pt x="1800" y="5650"/>
                  </a:lnTo>
                  <a:lnTo>
                    <a:pt x="1862" y="5755"/>
                  </a:lnTo>
                  <a:lnTo>
                    <a:pt x="1800" y="5797"/>
                  </a:lnTo>
                  <a:lnTo>
                    <a:pt x="1800" y="5943"/>
                  </a:lnTo>
                  <a:lnTo>
                    <a:pt x="1883" y="6027"/>
                  </a:lnTo>
                  <a:lnTo>
                    <a:pt x="1904" y="6257"/>
                  </a:lnTo>
                  <a:lnTo>
                    <a:pt x="2009" y="6383"/>
                  </a:lnTo>
                  <a:lnTo>
                    <a:pt x="2155" y="6676"/>
                  </a:lnTo>
                  <a:lnTo>
                    <a:pt x="2281" y="6801"/>
                  </a:lnTo>
                  <a:lnTo>
                    <a:pt x="2302" y="6885"/>
                  </a:lnTo>
                  <a:lnTo>
                    <a:pt x="2511" y="7031"/>
                  </a:lnTo>
                  <a:lnTo>
                    <a:pt x="2595" y="6989"/>
                  </a:lnTo>
                  <a:lnTo>
                    <a:pt x="2720" y="6968"/>
                  </a:lnTo>
                  <a:lnTo>
                    <a:pt x="2720" y="6885"/>
                  </a:lnTo>
                  <a:lnTo>
                    <a:pt x="2678" y="6843"/>
                  </a:lnTo>
                  <a:lnTo>
                    <a:pt x="2720" y="6759"/>
                  </a:lnTo>
                  <a:lnTo>
                    <a:pt x="2888" y="6696"/>
                  </a:lnTo>
                  <a:lnTo>
                    <a:pt x="2930" y="6801"/>
                  </a:lnTo>
                  <a:lnTo>
                    <a:pt x="3055" y="6822"/>
                  </a:lnTo>
                  <a:lnTo>
                    <a:pt x="3013" y="6927"/>
                  </a:lnTo>
                  <a:lnTo>
                    <a:pt x="3097" y="7115"/>
                  </a:lnTo>
                  <a:lnTo>
                    <a:pt x="3264" y="7136"/>
                  </a:lnTo>
                  <a:lnTo>
                    <a:pt x="3411" y="7220"/>
                  </a:lnTo>
                  <a:lnTo>
                    <a:pt x="3515" y="7199"/>
                  </a:lnTo>
                  <a:lnTo>
                    <a:pt x="3557" y="7220"/>
                  </a:lnTo>
                  <a:lnTo>
                    <a:pt x="3662" y="7240"/>
                  </a:lnTo>
                  <a:lnTo>
                    <a:pt x="3725" y="7199"/>
                  </a:lnTo>
                  <a:lnTo>
                    <a:pt x="3787" y="7199"/>
                  </a:lnTo>
                  <a:lnTo>
                    <a:pt x="3850" y="7282"/>
                  </a:lnTo>
                  <a:lnTo>
                    <a:pt x="3976" y="7282"/>
                  </a:lnTo>
                  <a:lnTo>
                    <a:pt x="3997" y="7178"/>
                  </a:lnTo>
                  <a:lnTo>
                    <a:pt x="4038" y="7115"/>
                  </a:lnTo>
                  <a:lnTo>
                    <a:pt x="4101" y="7094"/>
                  </a:lnTo>
                  <a:lnTo>
                    <a:pt x="4164" y="6968"/>
                  </a:lnTo>
                  <a:lnTo>
                    <a:pt x="4310" y="6885"/>
                  </a:lnTo>
                  <a:lnTo>
                    <a:pt x="4499" y="6906"/>
                  </a:lnTo>
                  <a:lnTo>
                    <a:pt x="4562" y="6906"/>
                  </a:lnTo>
                  <a:lnTo>
                    <a:pt x="4624" y="4813"/>
                  </a:lnTo>
                  <a:lnTo>
                    <a:pt x="4729" y="2993"/>
                  </a:lnTo>
                  <a:lnTo>
                    <a:pt x="5252" y="2993"/>
                  </a:lnTo>
                  <a:lnTo>
                    <a:pt x="5357" y="922"/>
                  </a:lnTo>
                  <a:lnTo>
                    <a:pt x="5775" y="922"/>
                  </a:lnTo>
                  <a:lnTo>
                    <a:pt x="6340" y="796"/>
                  </a:lnTo>
                  <a:lnTo>
                    <a:pt x="6507" y="733"/>
                  </a:lnTo>
                  <a:lnTo>
                    <a:pt x="6612" y="733"/>
                  </a:lnTo>
                  <a:lnTo>
                    <a:pt x="6654" y="754"/>
                  </a:lnTo>
                  <a:lnTo>
                    <a:pt x="6675" y="838"/>
                  </a:lnTo>
                  <a:lnTo>
                    <a:pt x="6717" y="859"/>
                  </a:lnTo>
                  <a:lnTo>
                    <a:pt x="6696" y="922"/>
                  </a:lnTo>
                  <a:lnTo>
                    <a:pt x="6675" y="1005"/>
                  </a:lnTo>
                  <a:lnTo>
                    <a:pt x="6717" y="1005"/>
                  </a:lnTo>
                  <a:lnTo>
                    <a:pt x="6905" y="859"/>
                  </a:lnTo>
                  <a:lnTo>
                    <a:pt x="7031" y="733"/>
                  </a:lnTo>
                  <a:lnTo>
                    <a:pt x="7135" y="608"/>
                  </a:lnTo>
                  <a:lnTo>
                    <a:pt x="7282" y="608"/>
                  </a:lnTo>
                  <a:lnTo>
                    <a:pt x="7303" y="629"/>
                  </a:lnTo>
                  <a:lnTo>
                    <a:pt x="7386" y="650"/>
                  </a:lnTo>
                  <a:lnTo>
                    <a:pt x="7449" y="608"/>
                  </a:lnTo>
                  <a:lnTo>
                    <a:pt x="7637" y="524"/>
                  </a:lnTo>
                  <a:lnTo>
                    <a:pt x="7742" y="503"/>
                  </a:lnTo>
                  <a:lnTo>
                    <a:pt x="7658" y="398"/>
                  </a:lnTo>
                  <a:lnTo>
                    <a:pt x="7637" y="398"/>
                  </a:lnTo>
                  <a:lnTo>
                    <a:pt x="7616" y="378"/>
                  </a:lnTo>
                  <a:lnTo>
                    <a:pt x="7533" y="378"/>
                  </a:lnTo>
                  <a:lnTo>
                    <a:pt x="7512" y="336"/>
                  </a:lnTo>
                  <a:lnTo>
                    <a:pt x="7491" y="336"/>
                  </a:lnTo>
                  <a:lnTo>
                    <a:pt x="7449" y="315"/>
                  </a:lnTo>
                  <a:lnTo>
                    <a:pt x="7323" y="378"/>
                  </a:lnTo>
                  <a:lnTo>
                    <a:pt x="7240" y="336"/>
                  </a:lnTo>
                  <a:lnTo>
                    <a:pt x="6696" y="482"/>
                  </a:lnTo>
                  <a:lnTo>
                    <a:pt x="5817" y="691"/>
                  </a:lnTo>
                  <a:lnTo>
                    <a:pt x="5671" y="691"/>
                  </a:lnTo>
                  <a:lnTo>
                    <a:pt x="5650" y="650"/>
                  </a:lnTo>
                  <a:lnTo>
                    <a:pt x="5608" y="650"/>
                  </a:lnTo>
                  <a:lnTo>
                    <a:pt x="5566" y="608"/>
                  </a:lnTo>
                  <a:lnTo>
                    <a:pt x="5524" y="629"/>
                  </a:lnTo>
                  <a:lnTo>
                    <a:pt x="5461" y="608"/>
                  </a:lnTo>
                  <a:lnTo>
                    <a:pt x="5419" y="587"/>
                  </a:lnTo>
                  <a:lnTo>
                    <a:pt x="5336" y="608"/>
                  </a:lnTo>
                  <a:lnTo>
                    <a:pt x="5336" y="650"/>
                  </a:lnTo>
                  <a:lnTo>
                    <a:pt x="5189" y="650"/>
                  </a:lnTo>
                  <a:lnTo>
                    <a:pt x="5085" y="629"/>
                  </a:lnTo>
                  <a:lnTo>
                    <a:pt x="4938" y="503"/>
                  </a:lnTo>
                  <a:lnTo>
                    <a:pt x="4896" y="503"/>
                  </a:lnTo>
                  <a:lnTo>
                    <a:pt x="4875" y="482"/>
                  </a:lnTo>
                  <a:lnTo>
                    <a:pt x="4834" y="545"/>
                  </a:lnTo>
                  <a:lnTo>
                    <a:pt x="4771" y="545"/>
                  </a:lnTo>
                  <a:lnTo>
                    <a:pt x="4624" y="524"/>
                  </a:lnTo>
                  <a:lnTo>
                    <a:pt x="4520" y="545"/>
                  </a:lnTo>
                  <a:lnTo>
                    <a:pt x="4457" y="608"/>
                  </a:lnTo>
                  <a:lnTo>
                    <a:pt x="4373" y="587"/>
                  </a:lnTo>
                  <a:lnTo>
                    <a:pt x="4352" y="524"/>
                  </a:lnTo>
                  <a:lnTo>
                    <a:pt x="4290" y="503"/>
                  </a:lnTo>
                  <a:lnTo>
                    <a:pt x="4185" y="524"/>
                  </a:lnTo>
                  <a:lnTo>
                    <a:pt x="4080" y="503"/>
                  </a:lnTo>
                  <a:lnTo>
                    <a:pt x="3955" y="440"/>
                  </a:lnTo>
                  <a:lnTo>
                    <a:pt x="3892" y="398"/>
                  </a:lnTo>
                  <a:lnTo>
                    <a:pt x="3850" y="294"/>
                  </a:lnTo>
                  <a:lnTo>
                    <a:pt x="3829" y="273"/>
                  </a:lnTo>
                  <a:lnTo>
                    <a:pt x="1653" y="273"/>
                  </a:lnTo>
                  <a:lnTo>
                    <a:pt x="1632" y="231"/>
                  </a:lnTo>
                  <a:lnTo>
                    <a:pt x="1569" y="231"/>
                  </a:lnTo>
                  <a:lnTo>
                    <a:pt x="1486" y="294"/>
                  </a:lnTo>
                  <a:lnTo>
                    <a:pt x="1465" y="294"/>
                  </a:lnTo>
                  <a:lnTo>
                    <a:pt x="1360" y="336"/>
                  </a:lnTo>
                  <a:lnTo>
                    <a:pt x="1235" y="294"/>
                  </a:lnTo>
                  <a:lnTo>
                    <a:pt x="1130" y="189"/>
                  </a:lnTo>
                  <a:lnTo>
                    <a:pt x="1067" y="168"/>
                  </a:lnTo>
                  <a:lnTo>
                    <a:pt x="1109" y="106"/>
                  </a:lnTo>
                  <a:lnTo>
                    <a:pt x="1025" y="85"/>
                  </a:lnTo>
                  <a:lnTo>
                    <a:pt x="1025" y="64"/>
                  </a:lnTo>
                  <a:lnTo>
                    <a:pt x="942" y="1"/>
                  </a:lnTo>
                  <a:lnTo>
                    <a:pt x="900" y="22"/>
                  </a:lnTo>
                  <a:lnTo>
                    <a:pt x="858" y="64"/>
                  </a:lnTo>
                  <a:lnTo>
                    <a:pt x="837" y="64"/>
                  </a:lnTo>
                  <a:lnTo>
                    <a:pt x="7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6B65"/>
                </a:solidFill>
              </a:endParaRPr>
            </a:p>
          </p:txBody>
        </p:sp>
        <p:sp>
          <p:nvSpPr>
            <p:cNvPr id="2769" name="Google Shape;2769;p76"/>
            <p:cNvSpPr/>
            <p:nvPr/>
          </p:nvSpPr>
          <p:spPr>
            <a:xfrm>
              <a:off x="3953131" y="3215060"/>
              <a:ext cx="71767" cy="110427"/>
            </a:xfrm>
            <a:custGeom>
              <a:avLst/>
              <a:gdLst/>
              <a:ahLst/>
              <a:cxnLst/>
              <a:rect l="l" t="t" r="r" b="b"/>
              <a:pathLst>
                <a:path w="6027" h="9710" extrusionOk="0">
                  <a:moveTo>
                    <a:pt x="6006" y="1"/>
                  </a:moveTo>
                  <a:lnTo>
                    <a:pt x="5964" y="22"/>
                  </a:lnTo>
                  <a:lnTo>
                    <a:pt x="5922" y="84"/>
                  </a:lnTo>
                  <a:lnTo>
                    <a:pt x="5818" y="63"/>
                  </a:lnTo>
                  <a:lnTo>
                    <a:pt x="5734" y="126"/>
                  </a:lnTo>
                  <a:lnTo>
                    <a:pt x="5650" y="210"/>
                  </a:lnTo>
                  <a:lnTo>
                    <a:pt x="5525" y="231"/>
                  </a:lnTo>
                  <a:lnTo>
                    <a:pt x="5441" y="314"/>
                  </a:lnTo>
                  <a:lnTo>
                    <a:pt x="5315" y="314"/>
                  </a:lnTo>
                  <a:lnTo>
                    <a:pt x="5294" y="377"/>
                  </a:lnTo>
                  <a:lnTo>
                    <a:pt x="5190" y="398"/>
                  </a:lnTo>
                  <a:lnTo>
                    <a:pt x="5106" y="377"/>
                  </a:lnTo>
                  <a:lnTo>
                    <a:pt x="4897" y="440"/>
                  </a:lnTo>
                  <a:lnTo>
                    <a:pt x="4855" y="482"/>
                  </a:lnTo>
                  <a:lnTo>
                    <a:pt x="4750" y="503"/>
                  </a:lnTo>
                  <a:lnTo>
                    <a:pt x="4667" y="440"/>
                  </a:lnTo>
                  <a:lnTo>
                    <a:pt x="4583" y="440"/>
                  </a:lnTo>
                  <a:lnTo>
                    <a:pt x="4478" y="419"/>
                  </a:lnTo>
                  <a:lnTo>
                    <a:pt x="4437" y="482"/>
                  </a:lnTo>
                  <a:lnTo>
                    <a:pt x="4458" y="524"/>
                  </a:lnTo>
                  <a:lnTo>
                    <a:pt x="4437" y="607"/>
                  </a:lnTo>
                  <a:lnTo>
                    <a:pt x="4269" y="628"/>
                  </a:lnTo>
                  <a:lnTo>
                    <a:pt x="4144" y="691"/>
                  </a:lnTo>
                  <a:lnTo>
                    <a:pt x="4060" y="628"/>
                  </a:lnTo>
                  <a:lnTo>
                    <a:pt x="3976" y="628"/>
                  </a:lnTo>
                  <a:lnTo>
                    <a:pt x="3976" y="587"/>
                  </a:lnTo>
                  <a:lnTo>
                    <a:pt x="3934" y="545"/>
                  </a:lnTo>
                  <a:lnTo>
                    <a:pt x="3872" y="607"/>
                  </a:lnTo>
                  <a:lnTo>
                    <a:pt x="3809" y="607"/>
                  </a:lnTo>
                  <a:lnTo>
                    <a:pt x="3704" y="712"/>
                  </a:lnTo>
                  <a:lnTo>
                    <a:pt x="3516" y="733"/>
                  </a:lnTo>
                  <a:lnTo>
                    <a:pt x="3537" y="712"/>
                  </a:lnTo>
                  <a:lnTo>
                    <a:pt x="3495" y="628"/>
                  </a:lnTo>
                  <a:lnTo>
                    <a:pt x="3411" y="628"/>
                  </a:lnTo>
                  <a:lnTo>
                    <a:pt x="3328" y="587"/>
                  </a:lnTo>
                  <a:lnTo>
                    <a:pt x="3244" y="545"/>
                  </a:lnTo>
                  <a:lnTo>
                    <a:pt x="3244" y="503"/>
                  </a:lnTo>
                  <a:lnTo>
                    <a:pt x="3181" y="524"/>
                  </a:lnTo>
                  <a:lnTo>
                    <a:pt x="3139" y="545"/>
                  </a:lnTo>
                  <a:lnTo>
                    <a:pt x="3035" y="587"/>
                  </a:lnTo>
                  <a:lnTo>
                    <a:pt x="2491" y="607"/>
                  </a:lnTo>
                  <a:lnTo>
                    <a:pt x="2365" y="1110"/>
                  </a:lnTo>
                  <a:lnTo>
                    <a:pt x="2449" y="1654"/>
                  </a:lnTo>
                  <a:lnTo>
                    <a:pt x="2616" y="1737"/>
                  </a:lnTo>
                  <a:lnTo>
                    <a:pt x="2721" y="1800"/>
                  </a:lnTo>
                  <a:lnTo>
                    <a:pt x="2763" y="1863"/>
                  </a:lnTo>
                  <a:lnTo>
                    <a:pt x="2805" y="1884"/>
                  </a:lnTo>
                  <a:lnTo>
                    <a:pt x="3014" y="2072"/>
                  </a:lnTo>
                  <a:lnTo>
                    <a:pt x="3035" y="2177"/>
                  </a:lnTo>
                  <a:lnTo>
                    <a:pt x="3181" y="2365"/>
                  </a:lnTo>
                  <a:lnTo>
                    <a:pt x="3223" y="2491"/>
                  </a:lnTo>
                  <a:lnTo>
                    <a:pt x="3286" y="2574"/>
                  </a:lnTo>
                  <a:lnTo>
                    <a:pt x="3286" y="2637"/>
                  </a:lnTo>
                  <a:lnTo>
                    <a:pt x="3202" y="2637"/>
                  </a:lnTo>
                  <a:lnTo>
                    <a:pt x="3181" y="2721"/>
                  </a:lnTo>
                  <a:lnTo>
                    <a:pt x="3118" y="2721"/>
                  </a:lnTo>
                  <a:lnTo>
                    <a:pt x="3097" y="2783"/>
                  </a:lnTo>
                  <a:lnTo>
                    <a:pt x="3118" y="2804"/>
                  </a:lnTo>
                  <a:lnTo>
                    <a:pt x="3097" y="2846"/>
                  </a:lnTo>
                  <a:lnTo>
                    <a:pt x="3181" y="2930"/>
                  </a:lnTo>
                  <a:lnTo>
                    <a:pt x="3139" y="3139"/>
                  </a:lnTo>
                  <a:lnTo>
                    <a:pt x="3118" y="3244"/>
                  </a:lnTo>
                  <a:lnTo>
                    <a:pt x="3035" y="3307"/>
                  </a:lnTo>
                  <a:lnTo>
                    <a:pt x="2930" y="3327"/>
                  </a:lnTo>
                  <a:lnTo>
                    <a:pt x="2867" y="3474"/>
                  </a:lnTo>
                  <a:lnTo>
                    <a:pt x="2867" y="3579"/>
                  </a:lnTo>
                  <a:lnTo>
                    <a:pt x="2805" y="3683"/>
                  </a:lnTo>
                  <a:lnTo>
                    <a:pt x="2825" y="3830"/>
                  </a:lnTo>
                  <a:lnTo>
                    <a:pt x="2805" y="3955"/>
                  </a:lnTo>
                  <a:lnTo>
                    <a:pt x="2700" y="3976"/>
                  </a:lnTo>
                  <a:lnTo>
                    <a:pt x="2679" y="3872"/>
                  </a:lnTo>
                  <a:lnTo>
                    <a:pt x="2700" y="3830"/>
                  </a:lnTo>
                  <a:lnTo>
                    <a:pt x="2616" y="3725"/>
                  </a:lnTo>
                  <a:lnTo>
                    <a:pt x="2574" y="3662"/>
                  </a:lnTo>
                  <a:lnTo>
                    <a:pt x="2491" y="3620"/>
                  </a:lnTo>
                  <a:lnTo>
                    <a:pt x="2386" y="3537"/>
                  </a:lnTo>
                  <a:lnTo>
                    <a:pt x="2281" y="3411"/>
                  </a:lnTo>
                  <a:lnTo>
                    <a:pt x="2281" y="3327"/>
                  </a:lnTo>
                  <a:lnTo>
                    <a:pt x="2240" y="3202"/>
                  </a:lnTo>
                  <a:lnTo>
                    <a:pt x="2240" y="3097"/>
                  </a:lnTo>
                  <a:lnTo>
                    <a:pt x="2281" y="2993"/>
                  </a:lnTo>
                  <a:lnTo>
                    <a:pt x="2344" y="2846"/>
                  </a:lnTo>
                  <a:lnTo>
                    <a:pt x="2449" y="2721"/>
                  </a:lnTo>
                  <a:lnTo>
                    <a:pt x="2470" y="2595"/>
                  </a:lnTo>
                  <a:lnTo>
                    <a:pt x="2470" y="2428"/>
                  </a:lnTo>
                  <a:lnTo>
                    <a:pt x="2407" y="2323"/>
                  </a:lnTo>
                  <a:lnTo>
                    <a:pt x="2261" y="2302"/>
                  </a:lnTo>
                  <a:lnTo>
                    <a:pt x="2135" y="2302"/>
                  </a:lnTo>
                  <a:lnTo>
                    <a:pt x="2072" y="2365"/>
                  </a:lnTo>
                  <a:lnTo>
                    <a:pt x="2030" y="2365"/>
                  </a:lnTo>
                  <a:lnTo>
                    <a:pt x="1968" y="2386"/>
                  </a:lnTo>
                  <a:lnTo>
                    <a:pt x="1863" y="2323"/>
                  </a:lnTo>
                  <a:lnTo>
                    <a:pt x="1863" y="2260"/>
                  </a:lnTo>
                  <a:lnTo>
                    <a:pt x="1821" y="2198"/>
                  </a:lnTo>
                  <a:lnTo>
                    <a:pt x="1779" y="2156"/>
                  </a:lnTo>
                  <a:lnTo>
                    <a:pt x="1758" y="2093"/>
                  </a:lnTo>
                  <a:lnTo>
                    <a:pt x="1612" y="2114"/>
                  </a:lnTo>
                  <a:lnTo>
                    <a:pt x="1424" y="2177"/>
                  </a:lnTo>
                  <a:lnTo>
                    <a:pt x="1089" y="2302"/>
                  </a:lnTo>
                  <a:lnTo>
                    <a:pt x="984" y="2323"/>
                  </a:lnTo>
                  <a:lnTo>
                    <a:pt x="398" y="2595"/>
                  </a:lnTo>
                  <a:lnTo>
                    <a:pt x="273" y="2595"/>
                  </a:lnTo>
                  <a:lnTo>
                    <a:pt x="43" y="2700"/>
                  </a:lnTo>
                  <a:lnTo>
                    <a:pt x="1" y="2783"/>
                  </a:lnTo>
                  <a:lnTo>
                    <a:pt x="43" y="2951"/>
                  </a:lnTo>
                  <a:lnTo>
                    <a:pt x="43" y="3035"/>
                  </a:lnTo>
                  <a:lnTo>
                    <a:pt x="64" y="3223"/>
                  </a:lnTo>
                  <a:lnTo>
                    <a:pt x="273" y="3244"/>
                  </a:lnTo>
                  <a:lnTo>
                    <a:pt x="356" y="3244"/>
                  </a:lnTo>
                  <a:lnTo>
                    <a:pt x="377" y="3327"/>
                  </a:lnTo>
                  <a:lnTo>
                    <a:pt x="419" y="3307"/>
                  </a:lnTo>
                  <a:lnTo>
                    <a:pt x="482" y="3244"/>
                  </a:lnTo>
                  <a:lnTo>
                    <a:pt x="628" y="3265"/>
                  </a:lnTo>
                  <a:lnTo>
                    <a:pt x="796" y="3369"/>
                  </a:lnTo>
                  <a:lnTo>
                    <a:pt x="901" y="3516"/>
                  </a:lnTo>
                  <a:lnTo>
                    <a:pt x="1005" y="3537"/>
                  </a:lnTo>
                  <a:lnTo>
                    <a:pt x="1193" y="3537"/>
                  </a:lnTo>
                  <a:lnTo>
                    <a:pt x="1298" y="3620"/>
                  </a:lnTo>
                  <a:lnTo>
                    <a:pt x="1340" y="3683"/>
                  </a:lnTo>
                  <a:lnTo>
                    <a:pt x="1465" y="3725"/>
                  </a:lnTo>
                  <a:lnTo>
                    <a:pt x="1465" y="3788"/>
                  </a:lnTo>
                  <a:lnTo>
                    <a:pt x="1424" y="3892"/>
                  </a:lnTo>
                  <a:lnTo>
                    <a:pt x="1445" y="3976"/>
                  </a:lnTo>
                  <a:lnTo>
                    <a:pt x="1424" y="4060"/>
                  </a:lnTo>
                  <a:lnTo>
                    <a:pt x="1445" y="4144"/>
                  </a:lnTo>
                  <a:lnTo>
                    <a:pt x="1445" y="4206"/>
                  </a:lnTo>
                  <a:lnTo>
                    <a:pt x="1403" y="4290"/>
                  </a:lnTo>
                  <a:lnTo>
                    <a:pt x="1361" y="4457"/>
                  </a:lnTo>
                  <a:lnTo>
                    <a:pt x="1319" y="4562"/>
                  </a:lnTo>
                  <a:lnTo>
                    <a:pt x="1361" y="4604"/>
                  </a:lnTo>
                  <a:lnTo>
                    <a:pt x="1445" y="4604"/>
                  </a:lnTo>
                  <a:lnTo>
                    <a:pt x="1424" y="4688"/>
                  </a:lnTo>
                  <a:lnTo>
                    <a:pt x="1319" y="4729"/>
                  </a:lnTo>
                  <a:lnTo>
                    <a:pt x="1319" y="4834"/>
                  </a:lnTo>
                  <a:lnTo>
                    <a:pt x="1319" y="4980"/>
                  </a:lnTo>
                  <a:lnTo>
                    <a:pt x="1235" y="5001"/>
                  </a:lnTo>
                  <a:lnTo>
                    <a:pt x="1235" y="5043"/>
                  </a:lnTo>
                  <a:lnTo>
                    <a:pt x="1340" y="5127"/>
                  </a:lnTo>
                  <a:lnTo>
                    <a:pt x="1361" y="5232"/>
                  </a:lnTo>
                  <a:lnTo>
                    <a:pt x="1319" y="5294"/>
                  </a:lnTo>
                  <a:lnTo>
                    <a:pt x="1319" y="5399"/>
                  </a:lnTo>
                  <a:lnTo>
                    <a:pt x="1361" y="5441"/>
                  </a:lnTo>
                  <a:lnTo>
                    <a:pt x="1403" y="5524"/>
                  </a:lnTo>
                  <a:lnTo>
                    <a:pt x="1319" y="5629"/>
                  </a:lnTo>
                  <a:lnTo>
                    <a:pt x="1214" y="5734"/>
                  </a:lnTo>
                  <a:lnTo>
                    <a:pt x="1193" y="5776"/>
                  </a:lnTo>
                  <a:lnTo>
                    <a:pt x="1110" y="5776"/>
                  </a:lnTo>
                  <a:lnTo>
                    <a:pt x="1089" y="5859"/>
                  </a:lnTo>
                  <a:lnTo>
                    <a:pt x="1110" y="5964"/>
                  </a:lnTo>
                  <a:lnTo>
                    <a:pt x="1089" y="6048"/>
                  </a:lnTo>
                  <a:lnTo>
                    <a:pt x="1047" y="6194"/>
                  </a:lnTo>
                  <a:lnTo>
                    <a:pt x="1026" y="6278"/>
                  </a:lnTo>
                  <a:lnTo>
                    <a:pt x="1026" y="6466"/>
                  </a:lnTo>
                  <a:lnTo>
                    <a:pt x="398" y="7115"/>
                  </a:lnTo>
                  <a:lnTo>
                    <a:pt x="461" y="7282"/>
                  </a:lnTo>
                  <a:lnTo>
                    <a:pt x="482" y="7429"/>
                  </a:lnTo>
                  <a:lnTo>
                    <a:pt x="566" y="7554"/>
                  </a:lnTo>
                  <a:lnTo>
                    <a:pt x="566" y="7847"/>
                  </a:lnTo>
                  <a:lnTo>
                    <a:pt x="524" y="7868"/>
                  </a:lnTo>
                  <a:lnTo>
                    <a:pt x="524" y="7973"/>
                  </a:lnTo>
                  <a:lnTo>
                    <a:pt x="587" y="8077"/>
                  </a:lnTo>
                  <a:lnTo>
                    <a:pt x="608" y="8224"/>
                  </a:lnTo>
                  <a:lnTo>
                    <a:pt x="608" y="8684"/>
                  </a:lnTo>
                  <a:lnTo>
                    <a:pt x="566" y="8851"/>
                  </a:lnTo>
                  <a:lnTo>
                    <a:pt x="566" y="9019"/>
                  </a:lnTo>
                  <a:lnTo>
                    <a:pt x="566" y="9207"/>
                  </a:lnTo>
                  <a:lnTo>
                    <a:pt x="566" y="9228"/>
                  </a:lnTo>
                  <a:lnTo>
                    <a:pt x="628" y="9270"/>
                  </a:lnTo>
                  <a:lnTo>
                    <a:pt x="691" y="9333"/>
                  </a:lnTo>
                  <a:lnTo>
                    <a:pt x="733" y="9395"/>
                  </a:lnTo>
                  <a:lnTo>
                    <a:pt x="712" y="9437"/>
                  </a:lnTo>
                  <a:lnTo>
                    <a:pt x="712" y="9521"/>
                  </a:lnTo>
                  <a:lnTo>
                    <a:pt x="691" y="9626"/>
                  </a:lnTo>
                  <a:lnTo>
                    <a:pt x="691" y="9646"/>
                  </a:lnTo>
                  <a:lnTo>
                    <a:pt x="733" y="9646"/>
                  </a:lnTo>
                  <a:lnTo>
                    <a:pt x="942" y="9709"/>
                  </a:lnTo>
                  <a:lnTo>
                    <a:pt x="1047" y="9709"/>
                  </a:lnTo>
                  <a:lnTo>
                    <a:pt x="1089" y="9605"/>
                  </a:lnTo>
                  <a:lnTo>
                    <a:pt x="1131" y="9500"/>
                  </a:lnTo>
                  <a:lnTo>
                    <a:pt x="1152" y="9333"/>
                  </a:lnTo>
                  <a:lnTo>
                    <a:pt x="1131" y="9291"/>
                  </a:lnTo>
                  <a:lnTo>
                    <a:pt x="1110" y="9291"/>
                  </a:lnTo>
                  <a:lnTo>
                    <a:pt x="1089" y="9395"/>
                  </a:lnTo>
                  <a:lnTo>
                    <a:pt x="1005" y="9374"/>
                  </a:lnTo>
                  <a:lnTo>
                    <a:pt x="942" y="9437"/>
                  </a:lnTo>
                  <a:lnTo>
                    <a:pt x="942" y="9333"/>
                  </a:lnTo>
                  <a:lnTo>
                    <a:pt x="901" y="9228"/>
                  </a:lnTo>
                  <a:lnTo>
                    <a:pt x="880" y="9207"/>
                  </a:lnTo>
                  <a:lnTo>
                    <a:pt x="921" y="9165"/>
                  </a:lnTo>
                  <a:lnTo>
                    <a:pt x="984" y="9165"/>
                  </a:lnTo>
                  <a:lnTo>
                    <a:pt x="1026" y="9019"/>
                  </a:lnTo>
                  <a:lnTo>
                    <a:pt x="1110" y="8977"/>
                  </a:lnTo>
                  <a:lnTo>
                    <a:pt x="1131" y="8893"/>
                  </a:lnTo>
                  <a:lnTo>
                    <a:pt x="1298" y="8872"/>
                  </a:lnTo>
                  <a:lnTo>
                    <a:pt x="1465" y="8663"/>
                  </a:lnTo>
                  <a:lnTo>
                    <a:pt x="1989" y="8579"/>
                  </a:lnTo>
                  <a:lnTo>
                    <a:pt x="2365" y="8391"/>
                  </a:lnTo>
                  <a:lnTo>
                    <a:pt x="2574" y="8182"/>
                  </a:lnTo>
                  <a:lnTo>
                    <a:pt x="2616" y="8035"/>
                  </a:lnTo>
                  <a:lnTo>
                    <a:pt x="2679" y="7931"/>
                  </a:lnTo>
                  <a:lnTo>
                    <a:pt x="2679" y="7847"/>
                  </a:lnTo>
                  <a:lnTo>
                    <a:pt x="2574" y="7910"/>
                  </a:lnTo>
                  <a:lnTo>
                    <a:pt x="2553" y="7805"/>
                  </a:lnTo>
                  <a:lnTo>
                    <a:pt x="2595" y="7805"/>
                  </a:lnTo>
                  <a:lnTo>
                    <a:pt x="2595" y="7701"/>
                  </a:lnTo>
                  <a:lnTo>
                    <a:pt x="2658" y="7617"/>
                  </a:lnTo>
                  <a:lnTo>
                    <a:pt x="2658" y="7533"/>
                  </a:lnTo>
                  <a:lnTo>
                    <a:pt x="2721" y="7345"/>
                  </a:lnTo>
                  <a:lnTo>
                    <a:pt x="2700" y="7324"/>
                  </a:lnTo>
                  <a:lnTo>
                    <a:pt x="2700" y="7177"/>
                  </a:lnTo>
                  <a:lnTo>
                    <a:pt x="2763" y="7115"/>
                  </a:lnTo>
                  <a:lnTo>
                    <a:pt x="2763" y="6968"/>
                  </a:lnTo>
                  <a:lnTo>
                    <a:pt x="2721" y="6968"/>
                  </a:lnTo>
                  <a:lnTo>
                    <a:pt x="2721" y="6822"/>
                  </a:lnTo>
                  <a:lnTo>
                    <a:pt x="2658" y="6968"/>
                  </a:lnTo>
                  <a:lnTo>
                    <a:pt x="2658" y="7073"/>
                  </a:lnTo>
                  <a:lnTo>
                    <a:pt x="2595" y="7094"/>
                  </a:lnTo>
                  <a:lnTo>
                    <a:pt x="2574" y="6968"/>
                  </a:lnTo>
                  <a:lnTo>
                    <a:pt x="2595" y="6592"/>
                  </a:lnTo>
                  <a:lnTo>
                    <a:pt x="2553" y="6466"/>
                  </a:lnTo>
                  <a:lnTo>
                    <a:pt x="2553" y="6340"/>
                  </a:lnTo>
                  <a:lnTo>
                    <a:pt x="2470" y="6236"/>
                  </a:lnTo>
                  <a:lnTo>
                    <a:pt x="2407" y="6194"/>
                  </a:lnTo>
                  <a:lnTo>
                    <a:pt x="2491" y="6152"/>
                  </a:lnTo>
                  <a:lnTo>
                    <a:pt x="2491" y="6068"/>
                  </a:lnTo>
                  <a:lnTo>
                    <a:pt x="2302" y="5838"/>
                  </a:lnTo>
                  <a:lnTo>
                    <a:pt x="2386" y="5755"/>
                  </a:lnTo>
                  <a:lnTo>
                    <a:pt x="2365" y="5650"/>
                  </a:lnTo>
                  <a:lnTo>
                    <a:pt x="2407" y="5608"/>
                  </a:lnTo>
                  <a:lnTo>
                    <a:pt x="2407" y="5524"/>
                  </a:lnTo>
                  <a:lnTo>
                    <a:pt x="2365" y="5441"/>
                  </a:lnTo>
                  <a:lnTo>
                    <a:pt x="2365" y="5399"/>
                  </a:lnTo>
                  <a:lnTo>
                    <a:pt x="2407" y="5399"/>
                  </a:lnTo>
                  <a:lnTo>
                    <a:pt x="2512" y="5462"/>
                  </a:lnTo>
                  <a:lnTo>
                    <a:pt x="2574" y="5399"/>
                  </a:lnTo>
                  <a:lnTo>
                    <a:pt x="2721" y="5399"/>
                  </a:lnTo>
                  <a:lnTo>
                    <a:pt x="2825" y="5315"/>
                  </a:lnTo>
                  <a:lnTo>
                    <a:pt x="2805" y="5190"/>
                  </a:lnTo>
                  <a:lnTo>
                    <a:pt x="3118" y="4980"/>
                  </a:lnTo>
                  <a:lnTo>
                    <a:pt x="3244" y="4980"/>
                  </a:lnTo>
                  <a:lnTo>
                    <a:pt x="3244" y="4897"/>
                  </a:lnTo>
                  <a:lnTo>
                    <a:pt x="3307" y="4876"/>
                  </a:lnTo>
                  <a:lnTo>
                    <a:pt x="3349" y="4813"/>
                  </a:lnTo>
                  <a:lnTo>
                    <a:pt x="3349" y="4771"/>
                  </a:lnTo>
                  <a:lnTo>
                    <a:pt x="3600" y="4625"/>
                  </a:lnTo>
                  <a:lnTo>
                    <a:pt x="3621" y="4562"/>
                  </a:lnTo>
                  <a:lnTo>
                    <a:pt x="3662" y="4520"/>
                  </a:lnTo>
                  <a:lnTo>
                    <a:pt x="3704" y="4374"/>
                  </a:lnTo>
                  <a:lnTo>
                    <a:pt x="3746" y="4478"/>
                  </a:lnTo>
                  <a:lnTo>
                    <a:pt x="3830" y="4416"/>
                  </a:lnTo>
                  <a:lnTo>
                    <a:pt x="3955" y="4269"/>
                  </a:lnTo>
                  <a:lnTo>
                    <a:pt x="3955" y="4185"/>
                  </a:lnTo>
                  <a:lnTo>
                    <a:pt x="4018" y="4248"/>
                  </a:lnTo>
                  <a:lnTo>
                    <a:pt x="4248" y="4081"/>
                  </a:lnTo>
                  <a:lnTo>
                    <a:pt x="4437" y="3997"/>
                  </a:lnTo>
                  <a:lnTo>
                    <a:pt x="4437" y="3976"/>
                  </a:lnTo>
                  <a:lnTo>
                    <a:pt x="4562" y="3976"/>
                  </a:lnTo>
                  <a:lnTo>
                    <a:pt x="4918" y="3788"/>
                  </a:lnTo>
                  <a:lnTo>
                    <a:pt x="4960" y="3725"/>
                  </a:lnTo>
                  <a:lnTo>
                    <a:pt x="5022" y="3683"/>
                  </a:lnTo>
                  <a:lnTo>
                    <a:pt x="5399" y="3474"/>
                  </a:lnTo>
                  <a:lnTo>
                    <a:pt x="5399" y="3369"/>
                  </a:lnTo>
                  <a:lnTo>
                    <a:pt x="5504" y="3369"/>
                  </a:lnTo>
                  <a:lnTo>
                    <a:pt x="5608" y="3223"/>
                  </a:lnTo>
                  <a:lnTo>
                    <a:pt x="5608" y="3139"/>
                  </a:lnTo>
                  <a:lnTo>
                    <a:pt x="5734" y="2993"/>
                  </a:lnTo>
                  <a:lnTo>
                    <a:pt x="5818" y="2951"/>
                  </a:lnTo>
                  <a:lnTo>
                    <a:pt x="5818" y="2846"/>
                  </a:lnTo>
                  <a:lnTo>
                    <a:pt x="5859" y="2783"/>
                  </a:lnTo>
                  <a:lnTo>
                    <a:pt x="5797" y="2783"/>
                  </a:lnTo>
                  <a:lnTo>
                    <a:pt x="5755" y="2804"/>
                  </a:lnTo>
                  <a:lnTo>
                    <a:pt x="5734" y="2742"/>
                  </a:lnTo>
                  <a:lnTo>
                    <a:pt x="5838" y="2679"/>
                  </a:lnTo>
                  <a:lnTo>
                    <a:pt x="5901" y="2679"/>
                  </a:lnTo>
                  <a:lnTo>
                    <a:pt x="5922" y="2616"/>
                  </a:lnTo>
                  <a:lnTo>
                    <a:pt x="5901" y="2574"/>
                  </a:lnTo>
                  <a:lnTo>
                    <a:pt x="5943" y="2532"/>
                  </a:lnTo>
                  <a:lnTo>
                    <a:pt x="6006" y="2470"/>
                  </a:lnTo>
                  <a:lnTo>
                    <a:pt x="5964" y="2219"/>
                  </a:lnTo>
                  <a:lnTo>
                    <a:pt x="5943" y="2198"/>
                  </a:lnTo>
                  <a:lnTo>
                    <a:pt x="5838" y="2198"/>
                  </a:lnTo>
                  <a:lnTo>
                    <a:pt x="5797" y="2177"/>
                  </a:lnTo>
                  <a:lnTo>
                    <a:pt x="5818" y="2114"/>
                  </a:lnTo>
                  <a:lnTo>
                    <a:pt x="5901" y="2114"/>
                  </a:lnTo>
                  <a:lnTo>
                    <a:pt x="5901" y="1863"/>
                  </a:lnTo>
                  <a:lnTo>
                    <a:pt x="5859" y="1800"/>
                  </a:lnTo>
                  <a:lnTo>
                    <a:pt x="5901" y="1800"/>
                  </a:lnTo>
                  <a:lnTo>
                    <a:pt x="5922" y="1528"/>
                  </a:lnTo>
                  <a:lnTo>
                    <a:pt x="5901" y="1361"/>
                  </a:lnTo>
                  <a:lnTo>
                    <a:pt x="5964" y="1319"/>
                  </a:lnTo>
                  <a:lnTo>
                    <a:pt x="5943" y="1151"/>
                  </a:lnTo>
                  <a:lnTo>
                    <a:pt x="5922" y="1131"/>
                  </a:lnTo>
                  <a:lnTo>
                    <a:pt x="5922" y="963"/>
                  </a:lnTo>
                  <a:lnTo>
                    <a:pt x="5964" y="942"/>
                  </a:lnTo>
                  <a:lnTo>
                    <a:pt x="5901" y="817"/>
                  </a:lnTo>
                  <a:lnTo>
                    <a:pt x="5859" y="628"/>
                  </a:lnTo>
                  <a:lnTo>
                    <a:pt x="5922" y="587"/>
                  </a:lnTo>
                  <a:lnTo>
                    <a:pt x="5901" y="545"/>
                  </a:lnTo>
                  <a:lnTo>
                    <a:pt x="5901" y="503"/>
                  </a:lnTo>
                  <a:lnTo>
                    <a:pt x="5901" y="440"/>
                  </a:lnTo>
                  <a:lnTo>
                    <a:pt x="6027" y="273"/>
                  </a:lnTo>
                  <a:lnTo>
                    <a:pt x="5964" y="231"/>
                  </a:lnTo>
                  <a:lnTo>
                    <a:pt x="6027" y="168"/>
                  </a:lnTo>
                  <a:lnTo>
                    <a:pt x="6027" y="22"/>
                  </a:lnTo>
                  <a:lnTo>
                    <a:pt x="60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76"/>
            <p:cNvSpPr/>
            <p:nvPr/>
          </p:nvSpPr>
          <p:spPr>
            <a:xfrm>
              <a:off x="3951893" y="3317378"/>
              <a:ext cx="9978" cy="10724"/>
            </a:xfrm>
            <a:custGeom>
              <a:avLst/>
              <a:gdLst/>
              <a:ahLst/>
              <a:cxnLst/>
              <a:rect l="l" t="t" r="r" b="b"/>
              <a:pathLst>
                <a:path w="838" h="943" extrusionOk="0">
                  <a:moveTo>
                    <a:pt x="314" y="1"/>
                  </a:moveTo>
                  <a:lnTo>
                    <a:pt x="209" y="43"/>
                  </a:lnTo>
                  <a:lnTo>
                    <a:pt x="188" y="189"/>
                  </a:lnTo>
                  <a:lnTo>
                    <a:pt x="63" y="440"/>
                  </a:lnTo>
                  <a:lnTo>
                    <a:pt x="0" y="566"/>
                  </a:lnTo>
                  <a:lnTo>
                    <a:pt x="42" y="649"/>
                  </a:lnTo>
                  <a:lnTo>
                    <a:pt x="105" y="712"/>
                  </a:lnTo>
                  <a:lnTo>
                    <a:pt x="168" y="817"/>
                  </a:lnTo>
                  <a:lnTo>
                    <a:pt x="377" y="921"/>
                  </a:lnTo>
                  <a:lnTo>
                    <a:pt x="586" y="942"/>
                  </a:lnTo>
                  <a:lnTo>
                    <a:pt x="670" y="921"/>
                  </a:lnTo>
                  <a:lnTo>
                    <a:pt x="712" y="817"/>
                  </a:lnTo>
                  <a:lnTo>
                    <a:pt x="691" y="712"/>
                  </a:lnTo>
                  <a:lnTo>
                    <a:pt x="774" y="691"/>
                  </a:lnTo>
                  <a:lnTo>
                    <a:pt x="795" y="649"/>
                  </a:lnTo>
                  <a:lnTo>
                    <a:pt x="795" y="629"/>
                  </a:lnTo>
                  <a:lnTo>
                    <a:pt x="816" y="524"/>
                  </a:lnTo>
                  <a:lnTo>
                    <a:pt x="816" y="440"/>
                  </a:lnTo>
                  <a:lnTo>
                    <a:pt x="837" y="398"/>
                  </a:lnTo>
                  <a:lnTo>
                    <a:pt x="795" y="336"/>
                  </a:lnTo>
                  <a:lnTo>
                    <a:pt x="732" y="273"/>
                  </a:lnTo>
                  <a:lnTo>
                    <a:pt x="670" y="231"/>
                  </a:lnTo>
                  <a:lnTo>
                    <a:pt x="670" y="210"/>
                  </a:lnTo>
                  <a:lnTo>
                    <a:pt x="565" y="189"/>
                  </a:lnTo>
                  <a:lnTo>
                    <a:pt x="481" y="105"/>
                  </a:lnTo>
                  <a:lnTo>
                    <a:pt x="3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76"/>
            <p:cNvSpPr/>
            <p:nvPr/>
          </p:nvSpPr>
          <p:spPr>
            <a:xfrm>
              <a:off x="3925232" y="3338554"/>
              <a:ext cx="15956" cy="14295"/>
            </a:xfrm>
            <a:custGeom>
              <a:avLst/>
              <a:gdLst/>
              <a:ahLst/>
              <a:cxnLst/>
              <a:rect l="l" t="t" r="r" b="b"/>
              <a:pathLst>
                <a:path w="1340" h="1257" extrusionOk="0">
                  <a:moveTo>
                    <a:pt x="775" y="1"/>
                  </a:moveTo>
                  <a:lnTo>
                    <a:pt x="754" y="43"/>
                  </a:lnTo>
                  <a:lnTo>
                    <a:pt x="670" y="106"/>
                  </a:lnTo>
                  <a:lnTo>
                    <a:pt x="628" y="147"/>
                  </a:lnTo>
                  <a:lnTo>
                    <a:pt x="419" y="189"/>
                  </a:lnTo>
                  <a:lnTo>
                    <a:pt x="293" y="315"/>
                  </a:lnTo>
                  <a:lnTo>
                    <a:pt x="231" y="440"/>
                  </a:lnTo>
                  <a:lnTo>
                    <a:pt x="84" y="566"/>
                  </a:lnTo>
                  <a:lnTo>
                    <a:pt x="0" y="629"/>
                  </a:lnTo>
                  <a:lnTo>
                    <a:pt x="42" y="733"/>
                  </a:lnTo>
                  <a:lnTo>
                    <a:pt x="126" y="796"/>
                  </a:lnTo>
                  <a:lnTo>
                    <a:pt x="126" y="859"/>
                  </a:lnTo>
                  <a:lnTo>
                    <a:pt x="210" y="943"/>
                  </a:lnTo>
                  <a:lnTo>
                    <a:pt x="210" y="1047"/>
                  </a:lnTo>
                  <a:lnTo>
                    <a:pt x="293" y="1131"/>
                  </a:lnTo>
                  <a:lnTo>
                    <a:pt x="356" y="1194"/>
                  </a:lnTo>
                  <a:lnTo>
                    <a:pt x="503" y="1256"/>
                  </a:lnTo>
                  <a:lnTo>
                    <a:pt x="607" y="1256"/>
                  </a:lnTo>
                  <a:lnTo>
                    <a:pt x="628" y="1194"/>
                  </a:lnTo>
                  <a:lnTo>
                    <a:pt x="670" y="1152"/>
                  </a:lnTo>
                  <a:lnTo>
                    <a:pt x="712" y="1026"/>
                  </a:lnTo>
                  <a:lnTo>
                    <a:pt x="816" y="984"/>
                  </a:lnTo>
                  <a:lnTo>
                    <a:pt x="879" y="943"/>
                  </a:lnTo>
                  <a:lnTo>
                    <a:pt x="984" y="922"/>
                  </a:lnTo>
                  <a:lnTo>
                    <a:pt x="1067" y="943"/>
                  </a:lnTo>
                  <a:lnTo>
                    <a:pt x="1172" y="859"/>
                  </a:lnTo>
                  <a:lnTo>
                    <a:pt x="1193" y="775"/>
                  </a:lnTo>
                  <a:lnTo>
                    <a:pt x="1151" y="733"/>
                  </a:lnTo>
                  <a:lnTo>
                    <a:pt x="1130" y="650"/>
                  </a:lnTo>
                  <a:lnTo>
                    <a:pt x="1235" y="608"/>
                  </a:lnTo>
                  <a:lnTo>
                    <a:pt x="1339" y="524"/>
                  </a:lnTo>
                  <a:lnTo>
                    <a:pt x="1339" y="399"/>
                  </a:lnTo>
                  <a:lnTo>
                    <a:pt x="1256" y="147"/>
                  </a:lnTo>
                  <a:lnTo>
                    <a:pt x="1130" y="43"/>
                  </a:lnTo>
                  <a:lnTo>
                    <a:pt x="1026" y="85"/>
                  </a:lnTo>
                  <a:lnTo>
                    <a:pt x="942" y="22"/>
                  </a:lnTo>
                  <a:lnTo>
                    <a:pt x="921" y="43"/>
                  </a:lnTo>
                  <a:lnTo>
                    <a:pt x="858" y="22"/>
                  </a:lnTo>
                  <a:lnTo>
                    <a:pt x="7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76"/>
            <p:cNvSpPr/>
            <p:nvPr/>
          </p:nvSpPr>
          <p:spPr>
            <a:xfrm>
              <a:off x="4226694" y="2879548"/>
              <a:ext cx="50095" cy="39508"/>
            </a:xfrm>
            <a:custGeom>
              <a:avLst/>
              <a:gdLst/>
              <a:ahLst/>
              <a:cxnLst/>
              <a:rect l="l" t="t" r="r" b="b"/>
              <a:pathLst>
                <a:path w="4207" h="3474" extrusionOk="0">
                  <a:moveTo>
                    <a:pt x="1507" y="0"/>
                  </a:moveTo>
                  <a:lnTo>
                    <a:pt x="1466" y="63"/>
                  </a:lnTo>
                  <a:lnTo>
                    <a:pt x="1403" y="105"/>
                  </a:lnTo>
                  <a:lnTo>
                    <a:pt x="1298" y="105"/>
                  </a:lnTo>
                  <a:lnTo>
                    <a:pt x="1256" y="126"/>
                  </a:lnTo>
                  <a:lnTo>
                    <a:pt x="1152" y="63"/>
                  </a:lnTo>
                  <a:lnTo>
                    <a:pt x="1068" y="63"/>
                  </a:lnTo>
                  <a:lnTo>
                    <a:pt x="1026" y="105"/>
                  </a:lnTo>
                  <a:lnTo>
                    <a:pt x="880" y="293"/>
                  </a:lnTo>
                  <a:lnTo>
                    <a:pt x="629" y="398"/>
                  </a:lnTo>
                  <a:lnTo>
                    <a:pt x="231" y="503"/>
                  </a:lnTo>
                  <a:lnTo>
                    <a:pt x="252" y="586"/>
                  </a:lnTo>
                  <a:lnTo>
                    <a:pt x="1" y="754"/>
                  </a:lnTo>
                  <a:lnTo>
                    <a:pt x="22" y="1005"/>
                  </a:lnTo>
                  <a:lnTo>
                    <a:pt x="106" y="1067"/>
                  </a:lnTo>
                  <a:lnTo>
                    <a:pt x="189" y="1047"/>
                  </a:lnTo>
                  <a:lnTo>
                    <a:pt x="294" y="1005"/>
                  </a:lnTo>
                  <a:lnTo>
                    <a:pt x="419" y="1151"/>
                  </a:lnTo>
                  <a:lnTo>
                    <a:pt x="566" y="1277"/>
                  </a:lnTo>
                  <a:lnTo>
                    <a:pt x="733" y="1360"/>
                  </a:lnTo>
                  <a:lnTo>
                    <a:pt x="754" y="1486"/>
                  </a:lnTo>
                  <a:lnTo>
                    <a:pt x="901" y="1549"/>
                  </a:lnTo>
                  <a:lnTo>
                    <a:pt x="901" y="1674"/>
                  </a:lnTo>
                  <a:lnTo>
                    <a:pt x="754" y="1779"/>
                  </a:lnTo>
                  <a:lnTo>
                    <a:pt x="754" y="1904"/>
                  </a:lnTo>
                  <a:lnTo>
                    <a:pt x="650" y="1946"/>
                  </a:lnTo>
                  <a:lnTo>
                    <a:pt x="650" y="2114"/>
                  </a:lnTo>
                  <a:lnTo>
                    <a:pt x="754" y="2302"/>
                  </a:lnTo>
                  <a:lnTo>
                    <a:pt x="859" y="2679"/>
                  </a:lnTo>
                  <a:lnTo>
                    <a:pt x="880" y="2846"/>
                  </a:lnTo>
                  <a:lnTo>
                    <a:pt x="1089" y="3034"/>
                  </a:lnTo>
                  <a:lnTo>
                    <a:pt x="1298" y="3097"/>
                  </a:lnTo>
                  <a:lnTo>
                    <a:pt x="1507" y="3160"/>
                  </a:lnTo>
                  <a:lnTo>
                    <a:pt x="1570" y="3327"/>
                  </a:lnTo>
                  <a:lnTo>
                    <a:pt x="1759" y="3348"/>
                  </a:lnTo>
                  <a:lnTo>
                    <a:pt x="1884" y="3306"/>
                  </a:lnTo>
                  <a:lnTo>
                    <a:pt x="2031" y="3348"/>
                  </a:lnTo>
                  <a:lnTo>
                    <a:pt x="2031" y="3474"/>
                  </a:lnTo>
                  <a:lnTo>
                    <a:pt x="2093" y="3432"/>
                  </a:lnTo>
                  <a:lnTo>
                    <a:pt x="2240" y="3139"/>
                  </a:lnTo>
                  <a:lnTo>
                    <a:pt x="2428" y="2992"/>
                  </a:lnTo>
                  <a:lnTo>
                    <a:pt x="2554" y="2992"/>
                  </a:lnTo>
                  <a:lnTo>
                    <a:pt x="2637" y="2846"/>
                  </a:lnTo>
                  <a:lnTo>
                    <a:pt x="2763" y="2846"/>
                  </a:lnTo>
                  <a:lnTo>
                    <a:pt x="3077" y="3055"/>
                  </a:lnTo>
                  <a:lnTo>
                    <a:pt x="3244" y="2951"/>
                  </a:lnTo>
                  <a:lnTo>
                    <a:pt x="3391" y="3034"/>
                  </a:lnTo>
                  <a:lnTo>
                    <a:pt x="3453" y="3202"/>
                  </a:lnTo>
                  <a:lnTo>
                    <a:pt x="3600" y="3202"/>
                  </a:lnTo>
                  <a:lnTo>
                    <a:pt x="3851" y="3327"/>
                  </a:lnTo>
                  <a:lnTo>
                    <a:pt x="3997" y="3139"/>
                  </a:lnTo>
                  <a:lnTo>
                    <a:pt x="4102" y="3202"/>
                  </a:lnTo>
                  <a:lnTo>
                    <a:pt x="4123" y="3264"/>
                  </a:lnTo>
                  <a:lnTo>
                    <a:pt x="4207" y="3139"/>
                  </a:lnTo>
                  <a:lnTo>
                    <a:pt x="4165" y="2930"/>
                  </a:lnTo>
                  <a:lnTo>
                    <a:pt x="4102" y="2679"/>
                  </a:lnTo>
                  <a:lnTo>
                    <a:pt x="3955" y="2637"/>
                  </a:lnTo>
                  <a:lnTo>
                    <a:pt x="3851" y="2386"/>
                  </a:lnTo>
                  <a:lnTo>
                    <a:pt x="3851" y="2114"/>
                  </a:lnTo>
                  <a:lnTo>
                    <a:pt x="3767" y="1967"/>
                  </a:lnTo>
                  <a:lnTo>
                    <a:pt x="3579" y="1863"/>
                  </a:lnTo>
                  <a:lnTo>
                    <a:pt x="3432" y="1695"/>
                  </a:lnTo>
                  <a:lnTo>
                    <a:pt x="3328" y="1423"/>
                  </a:lnTo>
                  <a:lnTo>
                    <a:pt x="3139" y="1319"/>
                  </a:lnTo>
                  <a:lnTo>
                    <a:pt x="2909" y="1235"/>
                  </a:lnTo>
                  <a:lnTo>
                    <a:pt x="2867" y="1109"/>
                  </a:lnTo>
                  <a:lnTo>
                    <a:pt x="2763" y="1067"/>
                  </a:lnTo>
                  <a:lnTo>
                    <a:pt x="2554" y="1067"/>
                  </a:lnTo>
                  <a:lnTo>
                    <a:pt x="2323" y="1047"/>
                  </a:lnTo>
                  <a:lnTo>
                    <a:pt x="2240" y="963"/>
                  </a:lnTo>
                  <a:lnTo>
                    <a:pt x="2177" y="900"/>
                  </a:lnTo>
                  <a:lnTo>
                    <a:pt x="2135" y="733"/>
                  </a:lnTo>
                  <a:lnTo>
                    <a:pt x="2010" y="649"/>
                  </a:lnTo>
                  <a:lnTo>
                    <a:pt x="1759" y="272"/>
                  </a:lnTo>
                  <a:lnTo>
                    <a:pt x="1675" y="84"/>
                  </a:lnTo>
                  <a:lnTo>
                    <a:pt x="15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76"/>
            <p:cNvSpPr/>
            <p:nvPr/>
          </p:nvSpPr>
          <p:spPr>
            <a:xfrm>
              <a:off x="4226694" y="2879548"/>
              <a:ext cx="50095" cy="39508"/>
            </a:xfrm>
            <a:custGeom>
              <a:avLst/>
              <a:gdLst/>
              <a:ahLst/>
              <a:cxnLst/>
              <a:rect l="l" t="t" r="r" b="b"/>
              <a:pathLst>
                <a:path w="4207" h="3474" extrusionOk="0">
                  <a:moveTo>
                    <a:pt x="1507" y="0"/>
                  </a:moveTo>
                  <a:lnTo>
                    <a:pt x="1466" y="63"/>
                  </a:lnTo>
                  <a:lnTo>
                    <a:pt x="1403" y="105"/>
                  </a:lnTo>
                  <a:lnTo>
                    <a:pt x="1298" y="105"/>
                  </a:lnTo>
                  <a:lnTo>
                    <a:pt x="1256" y="126"/>
                  </a:lnTo>
                  <a:lnTo>
                    <a:pt x="1152" y="63"/>
                  </a:lnTo>
                  <a:lnTo>
                    <a:pt x="1068" y="63"/>
                  </a:lnTo>
                  <a:lnTo>
                    <a:pt x="1026" y="105"/>
                  </a:lnTo>
                  <a:lnTo>
                    <a:pt x="880" y="293"/>
                  </a:lnTo>
                  <a:lnTo>
                    <a:pt x="629" y="398"/>
                  </a:lnTo>
                  <a:lnTo>
                    <a:pt x="231" y="503"/>
                  </a:lnTo>
                  <a:lnTo>
                    <a:pt x="252" y="586"/>
                  </a:lnTo>
                  <a:lnTo>
                    <a:pt x="1" y="754"/>
                  </a:lnTo>
                  <a:lnTo>
                    <a:pt x="22" y="1005"/>
                  </a:lnTo>
                  <a:lnTo>
                    <a:pt x="106" y="1067"/>
                  </a:lnTo>
                  <a:lnTo>
                    <a:pt x="189" y="1047"/>
                  </a:lnTo>
                  <a:lnTo>
                    <a:pt x="294" y="1005"/>
                  </a:lnTo>
                  <a:lnTo>
                    <a:pt x="419" y="1151"/>
                  </a:lnTo>
                  <a:lnTo>
                    <a:pt x="566" y="1277"/>
                  </a:lnTo>
                  <a:lnTo>
                    <a:pt x="733" y="1360"/>
                  </a:lnTo>
                  <a:lnTo>
                    <a:pt x="754" y="1486"/>
                  </a:lnTo>
                  <a:lnTo>
                    <a:pt x="901" y="1549"/>
                  </a:lnTo>
                  <a:lnTo>
                    <a:pt x="901" y="1674"/>
                  </a:lnTo>
                  <a:lnTo>
                    <a:pt x="754" y="1779"/>
                  </a:lnTo>
                  <a:lnTo>
                    <a:pt x="754" y="1904"/>
                  </a:lnTo>
                  <a:lnTo>
                    <a:pt x="650" y="1946"/>
                  </a:lnTo>
                  <a:lnTo>
                    <a:pt x="650" y="2114"/>
                  </a:lnTo>
                  <a:lnTo>
                    <a:pt x="754" y="2302"/>
                  </a:lnTo>
                  <a:lnTo>
                    <a:pt x="859" y="2679"/>
                  </a:lnTo>
                  <a:lnTo>
                    <a:pt x="880" y="2846"/>
                  </a:lnTo>
                  <a:lnTo>
                    <a:pt x="1089" y="3034"/>
                  </a:lnTo>
                  <a:lnTo>
                    <a:pt x="1298" y="3097"/>
                  </a:lnTo>
                  <a:lnTo>
                    <a:pt x="1507" y="3160"/>
                  </a:lnTo>
                  <a:lnTo>
                    <a:pt x="1570" y="3327"/>
                  </a:lnTo>
                  <a:lnTo>
                    <a:pt x="1759" y="3348"/>
                  </a:lnTo>
                  <a:lnTo>
                    <a:pt x="1884" y="3306"/>
                  </a:lnTo>
                  <a:lnTo>
                    <a:pt x="2031" y="3348"/>
                  </a:lnTo>
                  <a:lnTo>
                    <a:pt x="2031" y="3474"/>
                  </a:lnTo>
                  <a:lnTo>
                    <a:pt x="2093" y="3432"/>
                  </a:lnTo>
                  <a:lnTo>
                    <a:pt x="2240" y="3139"/>
                  </a:lnTo>
                  <a:lnTo>
                    <a:pt x="2428" y="2992"/>
                  </a:lnTo>
                  <a:lnTo>
                    <a:pt x="2554" y="2992"/>
                  </a:lnTo>
                  <a:lnTo>
                    <a:pt x="2637" y="2846"/>
                  </a:lnTo>
                  <a:lnTo>
                    <a:pt x="2763" y="2846"/>
                  </a:lnTo>
                  <a:lnTo>
                    <a:pt x="3077" y="3055"/>
                  </a:lnTo>
                  <a:lnTo>
                    <a:pt x="3244" y="2951"/>
                  </a:lnTo>
                  <a:lnTo>
                    <a:pt x="3391" y="3034"/>
                  </a:lnTo>
                  <a:lnTo>
                    <a:pt x="3453" y="3202"/>
                  </a:lnTo>
                  <a:lnTo>
                    <a:pt x="3600" y="3202"/>
                  </a:lnTo>
                  <a:lnTo>
                    <a:pt x="3851" y="3327"/>
                  </a:lnTo>
                  <a:lnTo>
                    <a:pt x="3997" y="3139"/>
                  </a:lnTo>
                  <a:lnTo>
                    <a:pt x="4102" y="3202"/>
                  </a:lnTo>
                  <a:lnTo>
                    <a:pt x="4123" y="3264"/>
                  </a:lnTo>
                  <a:lnTo>
                    <a:pt x="4207" y="3139"/>
                  </a:lnTo>
                  <a:lnTo>
                    <a:pt x="4165" y="2930"/>
                  </a:lnTo>
                  <a:lnTo>
                    <a:pt x="4102" y="2679"/>
                  </a:lnTo>
                  <a:lnTo>
                    <a:pt x="3955" y="2637"/>
                  </a:lnTo>
                  <a:lnTo>
                    <a:pt x="3851" y="2386"/>
                  </a:lnTo>
                  <a:lnTo>
                    <a:pt x="3851" y="2114"/>
                  </a:lnTo>
                  <a:lnTo>
                    <a:pt x="3767" y="1967"/>
                  </a:lnTo>
                  <a:lnTo>
                    <a:pt x="3579" y="1863"/>
                  </a:lnTo>
                  <a:lnTo>
                    <a:pt x="3432" y="1695"/>
                  </a:lnTo>
                  <a:lnTo>
                    <a:pt x="3328" y="1423"/>
                  </a:lnTo>
                  <a:lnTo>
                    <a:pt x="3139" y="1319"/>
                  </a:lnTo>
                  <a:lnTo>
                    <a:pt x="2909" y="1235"/>
                  </a:lnTo>
                  <a:lnTo>
                    <a:pt x="2867" y="1109"/>
                  </a:lnTo>
                  <a:lnTo>
                    <a:pt x="2763" y="1067"/>
                  </a:lnTo>
                  <a:lnTo>
                    <a:pt x="2554" y="1067"/>
                  </a:lnTo>
                  <a:lnTo>
                    <a:pt x="2323" y="1047"/>
                  </a:lnTo>
                  <a:lnTo>
                    <a:pt x="2240" y="963"/>
                  </a:lnTo>
                  <a:lnTo>
                    <a:pt x="2177" y="900"/>
                  </a:lnTo>
                  <a:lnTo>
                    <a:pt x="2135" y="733"/>
                  </a:lnTo>
                  <a:lnTo>
                    <a:pt x="2010" y="649"/>
                  </a:lnTo>
                  <a:lnTo>
                    <a:pt x="1759" y="272"/>
                  </a:lnTo>
                  <a:lnTo>
                    <a:pt x="1675" y="84"/>
                  </a:lnTo>
                  <a:lnTo>
                    <a:pt x="15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76"/>
            <p:cNvSpPr/>
            <p:nvPr/>
          </p:nvSpPr>
          <p:spPr>
            <a:xfrm>
              <a:off x="4014919" y="2846238"/>
              <a:ext cx="33651" cy="9053"/>
            </a:xfrm>
            <a:custGeom>
              <a:avLst/>
              <a:gdLst/>
              <a:ahLst/>
              <a:cxnLst/>
              <a:rect l="l" t="t" r="r" b="b"/>
              <a:pathLst>
                <a:path w="2826" h="796" extrusionOk="0">
                  <a:moveTo>
                    <a:pt x="2240" y="0"/>
                  </a:moveTo>
                  <a:cubicBezTo>
                    <a:pt x="2240" y="0"/>
                    <a:pt x="1717" y="230"/>
                    <a:pt x="1612" y="230"/>
                  </a:cubicBezTo>
                  <a:cubicBezTo>
                    <a:pt x="1507" y="230"/>
                    <a:pt x="1382" y="105"/>
                    <a:pt x="1382" y="105"/>
                  </a:cubicBezTo>
                  <a:lnTo>
                    <a:pt x="733" y="126"/>
                  </a:lnTo>
                  <a:lnTo>
                    <a:pt x="754" y="293"/>
                  </a:lnTo>
                  <a:cubicBezTo>
                    <a:pt x="775" y="419"/>
                    <a:pt x="231" y="419"/>
                    <a:pt x="22" y="419"/>
                  </a:cubicBezTo>
                  <a:lnTo>
                    <a:pt x="22" y="439"/>
                  </a:lnTo>
                  <a:lnTo>
                    <a:pt x="1" y="481"/>
                  </a:lnTo>
                  <a:lnTo>
                    <a:pt x="85" y="481"/>
                  </a:lnTo>
                  <a:lnTo>
                    <a:pt x="105" y="586"/>
                  </a:lnTo>
                  <a:lnTo>
                    <a:pt x="189" y="586"/>
                  </a:lnTo>
                  <a:lnTo>
                    <a:pt x="231" y="502"/>
                  </a:lnTo>
                  <a:lnTo>
                    <a:pt x="398" y="544"/>
                  </a:lnTo>
                  <a:lnTo>
                    <a:pt x="461" y="544"/>
                  </a:lnTo>
                  <a:lnTo>
                    <a:pt x="545" y="460"/>
                  </a:lnTo>
                  <a:lnTo>
                    <a:pt x="649" y="502"/>
                  </a:lnTo>
                  <a:lnTo>
                    <a:pt x="880" y="711"/>
                  </a:lnTo>
                  <a:lnTo>
                    <a:pt x="984" y="732"/>
                  </a:lnTo>
                  <a:lnTo>
                    <a:pt x="1173" y="691"/>
                  </a:lnTo>
                  <a:lnTo>
                    <a:pt x="1424" y="628"/>
                  </a:lnTo>
                  <a:lnTo>
                    <a:pt x="1507" y="649"/>
                  </a:lnTo>
                  <a:lnTo>
                    <a:pt x="1821" y="649"/>
                  </a:lnTo>
                  <a:lnTo>
                    <a:pt x="1863" y="691"/>
                  </a:lnTo>
                  <a:lnTo>
                    <a:pt x="1863" y="586"/>
                  </a:lnTo>
                  <a:lnTo>
                    <a:pt x="2072" y="502"/>
                  </a:lnTo>
                  <a:lnTo>
                    <a:pt x="2386" y="691"/>
                  </a:lnTo>
                  <a:lnTo>
                    <a:pt x="2595" y="691"/>
                  </a:lnTo>
                  <a:lnTo>
                    <a:pt x="2805" y="795"/>
                  </a:lnTo>
                  <a:lnTo>
                    <a:pt x="2826" y="586"/>
                  </a:lnTo>
                  <a:lnTo>
                    <a:pt x="2742" y="481"/>
                  </a:lnTo>
                  <a:lnTo>
                    <a:pt x="2595" y="377"/>
                  </a:lnTo>
                  <a:lnTo>
                    <a:pt x="2637" y="188"/>
                  </a:lnTo>
                  <a:cubicBezTo>
                    <a:pt x="2628" y="188"/>
                    <a:pt x="2594" y="197"/>
                    <a:pt x="2555" y="197"/>
                  </a:cubicBezTo>
                  <a:cubicBezTo>
                    <a:pt x="2507" y="197"/>
                    <a:pt x="2451" y="184"/>
                    <a:pt x="2428" y="126"/>
                  </a:cubicBezTo>
                  <a:cubicBezTo>
                    <a:pt x="2386" y="21"/>
                    <a:pt x="2240" y="0"/>
                    <a:pt x="22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76"/>
            <p:cNvSpPr/>
            <p:nvPr/>
          </p:nvSpPr>
          <p:spPr>
            <a:xfrm>
              <a:off x="4036853" y="2853608"/>
              <a:ext cx="1250" cy="1205"/>
            </a:xfrm>
            <a:custGeom>
              <a:avLst/>
              <a:gdLst/>
              <a:ahLst/>
              <a:cxnLst/>
              <a:rect l="l" t="t" r="r" b="b"/>
              <a:pathLst>
                <a:path w="105" h="106" fill="none" extrusionOk="0">
                  <a:moveTo>
                    <a:pt x="105" y="105"/>
                  </a:moveTo>
                  <a:lnTo>
                    <a:pt x="0" y="1"/>
                  </a:lnTo>
                </a:path>
              </a:pathLst>
            </a:custGeom>
            <a:solidFill>
              <a:schemeClr val="dk1"/>
            </a:solidFill>
            <a:ln w="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76"/>
            <p:cNvSpPr/>
            <p:nvPr/>
          </p:nvSpPr>
          <p:spPr>
            <a:xfrm>
              <a:off x="4346543" y="2948318"/>
              <a:ext cx="21183" cy="11907"/>
            </a:xfrm>
            <a:custGeom>
              <a:avLst/>
              <a:gdLst/>
              <a:ahLst/>
              <a:cxnLst/>
              <a:rect l="l" t="t" r="r" b="b"/>
              <a:pathLst>
                <a:path w="1779" h="1047" extrusionOk="0">
                  <a:moveTo>
                    <a:pt x="753" y="0"/>
                  </a:moveTo>
                  <a:lnTo>
                    <a:pt x="586" y="21"/>
                  </a:lnTo>
                  <a:lnTo>
                    <a:pt x="314" y="189"/>
                  </a:lnTo>
                  <a:lnTo>
                    <a:pt x="188" y="440"/>
                  </a:lnTo>
                  <a:lnTo>
                    <a:pt x="63" y="502"/>
                  </a:lnTo>
                  <a:lnTo>
                    <a:pt x="63" y="628"/>
                  </a:lnTo>
                  <a:lnTo>
                    <a:pt x="0" y="733"/>
                  </a:lnTo>
                  <a:lnTo>
                    <a:pt x="105" y="921"/>
                  </a:lnTo>
                  <a:lnTo>
                    <a:pt x="314" y="942"/>
                  </a:lnTo>
                  <a:lnTo>
                    <a:pt x="398" y="879"/>
                  </a:lnTo>
                  <a:lnTo>
                    <a:pt x="691" y="1046"/>
                  </a:lnTo>
                  <a:lnTo>
                    <a:pt x="837" y="1046"/>
                  </a:lnTo>
                  <a:lnTo>
                    <a:pt x="942" y="921"/>
                  </a:lnTo>
                  <a:lnTo>
                    <a:pt x="1067" y="879"/>
                  </a:lnTo>
                  <a:lnTo>
                    <a:pt x="1172" y="942"/>
                  </a:lnTo>
                  <a:lnTo>
                    <a:pt x="1381" y="879"/>
                  </a:lnTo>
                  <a:lnTo>
                    <a:pt x="1549" y="921"/>
                  </a:lnTo>
                  <a:lnTo>
                    <a:pt x="1779" y="837"/>
                  </a:lnTo>
                  <a:lnTo>
                    <a:pt x="1779" y="733"/>
                  </a:lnTo>
                  <a:lnTo>
                    <a:pt x="1779" y="565"/>
                  </a:lnTo>
                  <a:lnTo>
                    <a:pt x="1590" y="502"/>
                  </a:lnTo>
                  <a:lnTo>
                    <a:pt x="1590" y="398"/>
                  </a:lnTo>
                  <a:lnTo>
                    <a:pt x="1632" y="230"/>
                  </a:lnTo>
                  <a:lnTo>
                    <a:pt x="1590" y="230"/>
                  </a:lnTo>
                  <a:lnTo>
                    <a:pt x="1528" y="126"/>
                  </a:lnTo>
                  <a:lnTo>
                    <a:pt x="1360" y="105"/>
                  </a:lnTo>
                  <a:lnTo>
                    <a:pt x="1214" y="189"/>
                  </a:lnTo>
                  <a:lnTo>
                    <a:pt x="1109" y="126"/>
                  </a:lnTo>
                  <a:lnTo>
                    <a:pt x="837" y="105"/>
                  </a:lnTo>
                  <a:lnTo>
                    <a:pt x="75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76"/>
            <p:cNvSpPr/>
            <p:nvPr/>
          </p:nvSpPr>
          <p:spPr>
            <a:xfrm>
              <a:off x="3878888" y="2847660"/>
              <a:ext cx="16706" cy="13579"/>
            </a:xfrm>
            <a:custGeom>
              <a:avLst/>
              <a:gdLst/>
              <a:ahLst/>
              <a:cxnLst/>
              <a:rect l="l" t="t" r="r" b="b"/>
              <a:pathLst>
                <a:path w="1403" h="1194" extrusionOk="0">
                  <a:moveTo>
                    <a:pt x="900" y="1"/>
                  </a:moveTo>
                  <a:lnTo>
                    <a:pt x="754" y="42"/>
                  </a:lnTo>
                  <a:lnTo>
                    <a:pt x="628" y="42"/>
                  </a:lnTo>
                  <a:lnTo>
                    <a:pt x="419" y="84"/>
                  </a:lnTo>
                  <a:lnTo>
                    <a:pt x="314" y="168"/>
                  </a:lnTo>
                  <a:lnTo>
                    <a:pt x="210" y="189"/>
                  </a:lnTo>
                  <a:lnTo>
                    <a:pt x="42" y="273"/>
                  </a:lnTo>
                  <a:lnTo>
                    <a:pt x="63" y="356"/>
                  </a:lnTo>
                  <a:lnTo>
                    <a:pt x="21" y="398"/>
                  </a:lnTo>
                  <a:lnTo>
                    <a:pt x="21" y="377"/>
                  </a:lnTo>
                  <a:lnTo>
                    <a:pt x="1" y="586"/>
                  </a:lnTo>
                  <a:lnTo>
                    <a:pt x="21" y="796"/>
                  </a:lnTo>
                  <a:lnTo>
                    <a:pt x="126" y="942"/>
                  </a:lnTo>
                  <a:lnTo>
                    <a:pt x="168" y="1089"/>
                  </a:lnTo>
                  <a:lnTo>
                    <a:pt x="314" y="1193"/>
                  </a:lnTo>
                  <a:lnTo>
                    <a:pt x="314" y="1151"/>
                  </a:lnTo>
                  <a:lnTo>
                    <a:pt x="524" y="1026"/>
                  </a:lnTo>
                  <a:lnTo>
                    <a:pt x="691" y="984"/>
                  </a:lnTo>
                  <a:lnTo>
                    <a:pt x="691" y="921"/>
                  </a:lnTo>
                  <a:lnTo>
                    <a:pt x="837" y="838"/>
                  </a:lnTo>
                  <a:lnTo>
                    <a:pt x="1110" y="879"/>
                  </a:lnTo>
                  <a:lnTo>
                    <a:pt x="1256" y="796"/>
                  </a:lnTo>
                  <a:lnTo>
                    <a:pt x="1361" y="775"/>
                  </a:lnTo>
                  <a:lnTo>
                    <a:pt x="1402" y="712"/>
                  </a:lnTo>
                  <a:lnTo>
                    <a:pt x="1402" y="607"/>
                  </a:lnTo>
                  <a:lnTo>
                    <a:pt x="1382" y="461"/>
                  </a:lnTo>
                  <a:lnTo>
                    <a:pt x="1214" y="189"/>
                  </a:lnTo>
                  <a:lnTo>
                    <a:pt x="98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76"/>
            <p:cNvSpPr/>
            <p:nvPr/>
          </p:nvSpPr>
          <p:spPr>
            <a:xfrm>
              <a:off x="3865182" y="2817204"/>
              <a:ext cx="27923" cy="34993"/>
            </a:xfrm>
            <a:custGeom>
              <a:avLst/>
              <a:gdLst/>
              <a:ahLst/>
              <a:cxnLst/>
              <a:rect l="l" t="t" r="r" b="b"/>
              <a:pathLst>
                <a:path w="2345" h="3077" extrusionOk="0">
                  <a:moveTo>
                    <a:pt x="461" y="0"/>
                  </a:moveTo>
                  <a:lnTo>
                    <a:pt x="336" y="105"/>
                  </a:lnTo>
                  <a:lnTo>
                    <a:pt x="315" y="147"/>
                  </a:lnTo>
                  <a:lnTo>
                    <a:pt x="210" y="147"/>
                  </a:lnTo>
                  <a:lnTo>
                    <a:pt x="64" y="210"/>
                  </a:lnTo>
                  <a:lnTo>
                    <a:pt x="1" y="272"/>
                  </a:lnTo>
                  <a:lnTo>
                    <a:pt x="22" y="314"/>
                  </a:lnTo>
                  <a:lnTo>
                    <a:pt x="64" y="461"/>
                  </a:lnTo>
                  <a:lnTo>
                    <a:pt x="105" y="628"/>
                  </a:lnTo>
                  <a:lnTo>
                    <a:pt x="168" y="670"/>
                  </a:lnTo>
                  <a:lnTo>
                    <a:pt x="273" y="691"/>
                  </a:lnTo>
                  <a:lnTo>
                    <a:pt x="273" y="754"/>
                  </a:lnTo>
                  <a:lnTo>
                    <a:pt x="231" y="754"/>
                  </a:lnTo>
                  <a:lnTo>
                    <a:pt x="105" y="775"/>
                  </a:lnTo>
                  <a:lnTo>
                    <a:pt x="126" y="879"/>
                  </a:lnTo>
                  <a:lnTo>
                    <a:pt x="147" y="900"/>
                  </a:lnTo>
                  <a:lnTo>
                    <a:pt x="210" y="879"/>
                  </a:lnTo>
                  <a:lnTo>
                    <a:pt x="273" y="879"/>
                  </a:lnTo>
                  <a:lnTo>
                    <a:pt x="252" y="1047"/>
                  </a:lnTo>
                  <a:lnTo>
                    <a:pt x="147" y="1193"/>
                  </a:lnTo>
                  <a:lnTo>
                    <a:pt x="147" y="1277"/>
                  </a:lnTo>
                  <a:lnTo>
                    <a:pt x="315" y="1402"/>
                  </a:lnTo>
                  <a:lnTo>
                    <a:pt x="419" y="1423"/>
                  </a:lnTo>
                  <a:lnTo>
                    <a:pt x="461" y="1486"/>
                  </a:lnTo>
                  <a:lnTo>
                    <a:pt x="440" y="1570"/>
                  </a:lnTo>
                  <a:lnTo>
                    <a:pt x="336" y="1507"/>
                  </a:lnTo>
                  <a:lnTo>
                    <a:pt x="273" y="1528"/>
                  </a:lnTo>
                  <a:lnTo>
                    <a:pt x="273" y="1674"/>
                  </a:lnTo>
                  <a:lnTo>
                    <a:pt x="419" y="1821"/>
                  </a:lnTo>
                  <a:lnTo>
                    <a:pt x="356" y="1842"/>
                  </a:lnTo>
                  <a:lnTo>
                    <a:pt x="482" y="1988"/>
                  </a:lnTo>
                  <a:lnTo>
                    <a:pt x="482" y="2051"/>
                  </a:lnTo>
                  <a:lnTo>
                    <a:pt x="545" y="2135"/>
                  </a:lnTo>
                  <a:lnTo>
                    <a:pt x="670" y="2135"/>
                  </a:lnTo>
                  <a:lnTo>
                    <a:pt x="754" y="2218"/>
                  </a:lnTo>
                  <a:lnTo>
                    <a:pt x="900" y="2239"/>
                  </a:lnTo>
                  <a:lnTo>
                    <a:pt x="900" y="2365"/>
                  </a:lnTo>
                  <a:lnTo>
                    <a:pt x="838" y="2448"/>
                  </a:lnTo>
                  <a:lnTo>
                    <a:pt x="796" y="2511"/>
                  </a:lnTo>
                  <a:lnTo>
                    <a:pt x="859" y="2532"/>
                  </a:lnTo>
                  <a:lnTo>
                    <a:pt x="942" y="2658"/>
                  </a:lnTo>
                  <a:lnTo>
                    <a:pt x="984" y="2658"/>
                  </a:lnTo>
                  <a:lnTo>
                    <a:pt x="1089" y="2741"/>
                  </a:lnTo>
                  <a:lnTo>
                    <a:pt x="1152" y="2846"/>
                  </a:lnTo>
                  <a:lnTo>
                    <a:pt x="1152" y="2992"/>
                  </a:lnTo>
                  <a:lnTo>
                    <a:pt x="1172" y="3076"/>
                  </a:lnTo>
                  <a:lnTo>
                    <a:pt x="1214" y="3034"/>
                  </a:lnTo>
                  <a:lnTo>
                    <a:pt x="1193" y="2951"/>
                  </a:lnTo>
                  <a:lnTo>
                    <a:pt x="1361" y="2867"/>
                  </a:lnTo>
                  <a:lnTo>
                    <a:pt x="1465" y="2846"/>
                  </a:lnTo>
                  <a:lnTo>
                    <a:pt x="1570" y="2762"/>
                  </a:lnTo>
                  <a:lnTo>
                    <a:pt x="1779" y="2720"/>
                  </a:lnTo>
                  <a:lnTo>
                    <a:pt x="1905" y="2720"/>
                  </a:lnTo>
                  <a:lnTo>
                    <a:pt x="2051" y="2679"/>
                  </a:lnTo>
                  <a:lnTo>
                    <a:pt x="2135" y="2679"/>
                  </a:lnTo>
                  <a:lnTo>
                    <a:pt x="2198" y="2574"/>
                  </a:lnTo>
                  <a:lnTo>
                    <a:pt x="2114" y="2469"/>
                  </a:lnTo>
                  <a:lnTo>
                    <a:pt x="2093" y="2365"/>
                  </a:lnTo>
                  <a:lnTo>
                    <a:pt x="2302" y="2197"/>
                  </a:lnTo>
                  <a:lnTo>
                    <a:pt x="2344" y="2051"/>
                  </a:lnTo>
                  <a:lnTo>
                    <a:pt x="2261" y="1925"/>
                  </a:lnTo>
                  <a:lnTo>
                    <a:pt x="2093" y="1737"/>
                  </a:lnTo>
                  <a:lnTo>
                    <a:pt x="2030" y="1507"/>
                  </a:lnTo>
                  <a:lnTo>
                    <a:pt x="2114" y="1423"/>
                  </a:lnTo>
                  <a:lnTo>
                    <a:pt x="2093" y="1319"/>
                  </a:lnTo>
                  <a:lnTo>
                    <a:pt x="2051" y="1193"/>
                  </a:lnTo>
                  <a:lnTo>
                    <a:pt x="2030" y="1109"/>
                  </a:lnTo>
                  <a:lnTo>
                    <a:pt x="2135" y="984"/>
                  </a:lnTo>
                  <a:lnTo>
                    <a:pt x="1926" y="963"/>
                  </a:lnTo>
                  <a:lnTo>
                    <a:pt x="1842" y="1088"/>
                  </a:lnTo>
                  <a:lnTo>
                    <a:pt x="1737" y="1005"/>
                  </a:lnTo>
                  <a:lnTo>
                    <a:pt x="1633" y="1047"/>
                  </a:lnTo>
                  <a:lnTo>
                    <a:pt x="1591" y="963"/>
                  </a:lnTo>
                  <a:lnTo>
                    <a:pt x="1382" y="879"/>
                  </a:lnTo>
                  <a:lnTo>
                    <a:pt x="1361" y="837"/>
                  </a:lnTo>
                  <a:lnTo>
                    <a:pt x="1424" y="691"/>
                  </a:lnTo>
                  <a:lnTo>
                    <a:pt x="1277" y="565"/>
                  </a:lnTo>
                  <a:lnTo>
                    <a:pt x="1110" y="482"/>
                  </a:lnTo>
                  <a:lnTo>
                    <a:pt x="1089" y="377"/>
                  </a:lnTo>
                  <a:lnTo>
                    <a:pt x="900" y="168"/>
                  </a:lnTo>
                  <a:lnTo>
                    <a:pt x="880" y="105"/>
                  </a:lnTo>
                  <a:lnTo>
                    <a:pt x="754" y="63"/>
                  </a:lnTo>
                  <a:lnTo>
                    <a:pt x="670" y="42"/>
                  </a:lnTo>
                  <a:lnTo>
                    <a:pt x="566" y="21"/>
                  </a:lnTo>
                  <a:lnTo>
                    <a:pt x="4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86" name="Google Shape;2786;p76"/>
          <p:cNvSpPr txBox="1">
            <a:spLocks noGrp="1"/>
          </p:cNvSpPr>
          <p:nvPr>
            <p:ph type="subTitle" idx="4294967295"/>
          </p:nvPr>
        </p:nvSpPr>
        <p:spPr>
          <a:xfrm>
            <a:off x="5564400" y="3640623"/>
            <a:ext cx="1668900" cy="322200"/>
          </a:xfrm>
          <a:prstGeom prst="rect">
            <a:avLst/>
          </a:prstGeom>
        </p:spPr>
        <p:txBody>
          <a:bodyPr spcFirstLastPara="1" wrap="square" lIns="91425" tIns="0" rIns="91425" bIns="0" anchor="t" anchorCtr="0">
            <a:noAutofit/>
          </a:bodyPr>
          <a:lstStyle/>
          <a:p>
            <a:pPr marL="0" lvl="0" indent="0" algn="l" rtl="0">
              <a:spcBef>
                <a:spcPts val="0"/>
              </a:spcBef>
              <a:spcAft>
                <a:spcPts val="0"/>
              </a:spcAft>
              <a:buNone/>
            </a:pPr>
            <a:r>
              <a:rPr lang="en" sz="2000">
                <a:solidFill>
                  <a:schemeClr val="lt1"/>
                </a:solidFill>
                <a:latin typeface="Titan One"/>
                <a:ea typeface="Titan One"/>
                <a:cs typeface="Titan One"/>
                <a:sym typeface="Titan One"/>
              </a:rPr>
              <a:t>Saturn</a:t>
            </a:r>
            <a:endParaRPr sz="2000">
              <a:solidFill>
                <a:schemeClr val="lt1"/>
              </a:solidFill>
              <a:latin typeface="Titan One"/>
              <a:ea typeface="Titan One"/>
              <a:cs typeface="Titan One"/>
              <a:sym typeface="Titan One"/>
            </a:endParaRPr>
          </a:p>
        </p:txBody>
      </p:sp>
      <p:grpSp>
        <p:nvGrpSpPr>
          <p:cNvPr id="2788" name="Google Shape;2788;p76"/>
          <p:cNvGrpSpPr/>
          <p:nvPr/>
        </p:nvGrpSpPr>
        <p:grpSpPr>
          <a:xfrm rot="-1678593">
            <a:off x="7897773" y="868966"/>
            <a:ext cx="488178" cy="283799"/>
            <a:chOff x="5340425" y="3804350"/>
            <a:chExt cx="67425" cy="39200"/>
          </a:xfrm>
        </p:grpSpPr>
        <p:sp>
          <p:nvSpPr>
            <p:cNvPr id="2789" name="Google Shape;2789;p76"/>
            <p:cNvSpPr/>
            <p:nvPr/>
          </p:nvSpPr>
          <p:spPr>
            <a:xfrm>
              <a:off x="5387725" y="3823825"/>
              <a:ext cx="20125" cy="19150"/>
            </a:xfrm>
            <a:custGeom>
              <a:avLst/>
              <a:gdLst/>
              <a:ahLst/>
              <a:cxnLst/>
              <a:rect l="l" t="t" r="r" b="b"/>
              <a:pathLst>
                <a:path w="805" h="766" extrusionOk="0">
                  <a:moveTo>
                    <a:pt x="608" y="1"/>
                  </a:moveTo>
                  <a:cubicBezTo>
                    <a:pt x="443" y="1"/>
                    <a:pt x="177" y="106"/>
                    <a:pt x="177" y="106"/>
                  </a:cubicBezTo>
                  <a:cubicBezTo>
                    <a:pt x="177" y="106"/>
                    <a:pt x="0" y="319"/>
                    <a:pt x="59" y="377"/>
                  </a:cubicBezTo>
                  <a:cubicBezTo>
                    <a:pt x="111" y="430"/>
                    <a:pt x="382" y="765"/>
                    <a:pt x="511" y="765"/>
                  </a:cubicBezTo>
                  <a:cubicBezTo>
                    <a:pt x="529" y="765"/>
                    <a:pt x="544" y="759"/>
                    <a:pt x="555" y="744"/>
                  </a:cubicBezTo>
                  <a:cubicBezTo>
                    <a:pt x="662" y="626"/>
                    <a:pt x="390" y="437"/>
                    <a:pt x="390" y="437"/>
                  </a:cubicBezTo>
                  <a:lnTo>
                    <a:pt x="390" y="437"/>
                  </a:lnTo>
                  <a:cubicBezTo>
                    <a:pt x="390" y="437"/>
                    <a:pt x="518" y="504"/>
                    <a:pt x="613" y="504"/>
                  </a:cubicBezTo>
                  <a:cubicBezTo>
                    <a:pt x="657" y="504"/>
                    <a:pt x="695" y="490"/>
                    <a:pt x="710" y="448"/>
                  </a:cubicBezTo>
                  <a:cubicBezTo>
                    <a:pt x="745" y="319"/>
                    <a:pt x="450" y="236"/>
                    <a:pt x="450" y="236"/>
                  </a:cubicBezTo>
                  <a:cubicBezTo>
                    <a:pt x="450" y="236"/>
                    <a:pt x="804" y="141"/>
                    <a:pt x="721" y="35"/>
                  </a:cubicBezTo>
                  <a:cubicBezTo>
                    <a:pt x="699" y="10"/>
                    <a:pt x="658" y="1"/>
                    <a:pt x="6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76"/>
            <p:cNvSpPr/>
            <p:nvPr/>
          </p:nvSpPr>
          <p:spPr>
            <a:xfrm>
              <a:off x="5340425" y="3804350"/>
              <a:ext cx="20125" cy="19150"/>
            </a:xfrm>
            <a:custGeom>
              <a:avLst/>
              <a:gdLst/>
              <a:ahLst/>
              <a:cxnLst/>
              <a:rect l="l" t="t" r="r" b="b"/>
              <a:pathLst>
                <a:path w="805" h="766" extrusionOk="0">
                  <a:moveTo>
                    <a:pt x="285" y="1"/>
                  </a:moveTo>
                  <a:cubicBezTo>
                    <a:pt x="266" y="1"/>
                    <a:pt x="250" y="7"/>
                    <a:pt x="237" y="22"/>
                  </a:cubicBezTo>
                  <a:cubicBezTo>
                    <a:pt x="143" y="140"/>
                    <a:pt x="414" y="329"/>
                    <a:pt x="414" y="329"/>
                  </a:cubicBezTo>
                  <a:cubicBezTo>
                    <a:pt x="414" y="329"/>
                    <a:pt x="287" y="262"/>
                    <a:pt x="191" y="262"/>
                  </a:cubicBezTo>
                  <a:cubicBezTo>
                    <a:pt x="147" y="262"/>
                    <a:pt x="110" y="276"/>
                    <a:pt x="95" y="318"/>
                  </a:cubicBezTo>
                  <a:cubicBezTo>
                    <a:pt x="59" y="447"/>
                    <a:pt x="355" y="530"/>
                    <a:pt x="355" y="530"/>
                  </a:cubicBezTo>
                  <a:cubicBezTo>
                    <a:pt x="355" y="530"/>
                    <a:pt x="1" y="625"/>
                    <a:pt x="83" y="731"/>
                  </a:cubicBezTo>
                  <a:cubicBezTo>
                    <a:pt x="105" y="756"/>
                    <a:pt x="145" y="765"/>
                    <a:pt x="194" y="765"/>
                  </a:cubicBezTo>
                  <a:cubicBezTo>
                    <a:pt x="357" y="765"/>
                    <a:pt x="616" y="660"/>
                    <a:pt x="616" y="660"/>
                  </a:cubicBezTo>
                  <a:cubicBezTo>
                    <a:pt x="616" y="660"/>
                    <a:pt x="805" y="447"/>
                    <a:pt x="745" y="389"/>
                  </a:cubicBezTo>
                  <a:cubicBezTo>
                    <a:pt x="694" y="336"/>
                    <a:pt x="422" y="1"/>
                    <a:pt x="2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76"/>
            <p:cNvSpPr/>
            <p:nvPr/>
          </p:nvSpPr>
          <p:spPr>
            <a:xfrm>
              <a:off x="5352250" y="3804400"/>
              <a:ext cx="44050" cy="39150"/>
            </a:xfrm>
            <a:custGeom>
              <a:avLst/>
              <a:gdLst/>
              <a:ahLst/>
              <a:cxnLst/>
              <a:rect l="l" t="t" r="r" b="b"/>
              <a:pathLst>
                <a:path w="1762" h="1566" extrusionOk="0">
                  <a:moveTo>
                    <a:pt x="882" y="1"/>
                  </a:moveTo>
                  <a:cubicBezTo>
                    <a:pt x="555" y="1"/>
                    <a:pt x="255" y="208"/>
                    <a:pt x="143" y="528"/>
                  </a:cubicBezTo>
                  <a:cubicBezTo>
                    <a:pt x="1" y="942"/>
                    <a:pt x="213" y="1380"/>
                    <a:pt x="615" y="1521"/>
                  </a:cubicBezTo>
                  <a:cubicBezTo>
                    <a:pt x="702" y="1551"/>
                    <a:pt x="791" y="1565"/>
                    <a:pt x="878" y="1565"/>
                  </a:cubicBezTo>
                  <a:cubicBezTo>
                    <a:pt x="1204" y="1565"/>
                    <a:pt x="1508" y="1366"/>
                    <a:pt x="1620" y="1049"/>
                  </a:cubicBezTo>
                  <a:cubicBezTo>
                    <a:pt x="1762" y="634"/>
                    <a:pt x="1538" y="185"/>
                    <a:pt x="1136" y="43"/>
                  </a:cubicBezTo>
                  <a:cubicBezTo>
                    <a:pt x="1051" y="14"/>
                    <a:pt x="966" y="1"/>
                    <a:pt x="8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extBox 4">
            <a:extLst>
              <a:ext uri="{FF2B5EF4-FFF2-40B4-BE49-F238E27FC236}">
                <a16:creationId xmlns:a16="http://schemas.microsoft.com/office/drawing/2014/main" id="{168DD1F0-B2E3-9932-13F5-05961AD50564}"/>
              </a:ext>
            </a:extLst>
          </p:cNvPr>
          <p:cNvSpPr txBox="1"/>
          <p:nvPr/>
        </p:nvSpPr>
        <p:spPr>
          <a:xfrm>
            <a:off x="3588341" y="1331629"/>
            <a:ext cx="4554425" cy="3622338"/>
          </a:xfrm>
          <a:prstGeom prst="rect">
            <a:avLst/>
          </a:prstGeom>
          <a:noFill/>
        </p:spPr>
        <p:txBody>
          <a:bodyPr wrap="square">
            <a:spAutoFit/>
          </a:bodyPr>
          <a:lstStyle/>
          <a:p>
            <a:pPr>
              <a:lnSpc>
                <a:spcPts val="2700"/>
              </a:lnSpc>
              <a:spcAft>
                <a:spcPts val="8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mk-MK" sz="1600" b="1" dirty="0">
                <a:solidFill>
                  <a:schemeClr val="tx1">
                    <a:lumMod val="60000"/>
                    <a:lumOff val="40000"/>
                  </a:schemeClr>
                </a:solidFill>
                <a:effectLst/>
                <a:latin typeface="Comic Sans MS" panose="030F0702030302020204" pitchFamily="66" charset="0"/>
                <a:ea typeface="Times New Roman" panose="02020603050405020304" pitchFamily="18" charset="0"/>
                <a:cs typeface="Courier New" panose="02070309020205020404" pitchFamily="49" charset="0"/>
              </a:rPr>
              <a:t>Светскиот ден на детето е годишен ден на акција на УНИЦЕФ за децата, од страна на децата.</a:t>
            </a:r>
          </a:p>
          <a:p>
            <a:pPr>
              <a:lnSpc>
                <a:spcPts val="2700"/>
              </a:lnSpc>
              <a:spcAft>
                <a:spcPts val="8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mk-MK" sz="1600" b="1" dirty="0">
                <a:solidFill>
                  <a:schemeClr val="tx1">
                    <a:lumMod val="60000"/>
                    <a:lumOff val="40000"/>
                  </a:schemeClr>
                </a:solidFill>
                <a:effectLst/>
                <a:latin typeface="Comic Sans MS" panose="030F0702030302020204" pitchFamily="66" charset="0"/>
                <a:ea typeface="Times New Roman" panose="02020603050405020304" pitchFamily="18" charset="0"/>
                <a:cs typeface="Courier New" panose="02070309020205020404" pitchFamily="49" charset="0"/>
              </a:rPr>
              <a:t>Од климатските промени, образованието и менталното здравје, до ставање крај на расизмот и дискриминацијата, војната, децата и младите го креваат својот глас за прашањата што се важни за нивната генерација и ги повикуваат возрасните да создадат подобра иднина.</a:t>
            </a:r>
            <a:endParaRPr lang="en-US" sz="1600" b="1" dirty="0">
              <a:solidFill>
                <a:schemeClr val="tx1">
                  <a:lumMod val="60000"/>
                  <a:lumOff val="40000"/>
                </a:schemeClr>
              </a:solidFill>
              <a:effectLst/>
              <a:latin typeface="Comic Sans MS" panose="030F0702030302020204" pitchFamily="66" charset="0"/>
              <a:ea typeface="Calibri" panose="020F0502020204030204" pitchFamily="34" charset="0"/>
              <a:cs typeface="Times New Roman" panose="02020603050405020304"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74"/>
        <p:cNvGrpSpPr/>
        <p:nvPr/>
      </p:nvGrpSpPr>
      <p:grpSpPr>
        <a:xfrm>
          <a:off x="0" y="0"/>
          <a:ext cx="0" cy="0"/>
          <a:chOff x="0" y="0"/>
          <a:chExt cx="0" cy="0"/>
        </a:xfrm>
      </p:grpSpPr>
      <p:sp>
        <p:nvSpPr>
          <p:cNvPr id="976" name="Google Shape;976;p40"/>
          <p:cNvSpPr txBox="1">
            <a:spLocks noGrp="1"/>
          </p:cNvSpPr>
          <p:nvPr>
            <p:ph type="title"/>
          </p:nvPr>
        </p:nvSpPr>
        <p:spPr>
          <a:xfrm>
            <a:off x="3368488" y="3852583"/>
            <a:ext cx="2407024" cy="1048216"/>
          </a:xfrm>
          <a:prstGeom prst="rect">
            <a:avLst/>
          </a:prstGeom>
        </p:spPr>
        <p:style>
          <a:lnRef idx="1">
            <a:schemeClr val="accent4"/>
          </a:lnRef>
          <a:fillRef idx="2">
            <a:schemeClr val="accent4"/>
          </a:fillRef>
          <a:effectRef idx="1">
            <a:schemeClr val="accent4"/>
          </a:effectRef>
          <a:fontRef idx="minor">
            <a:schemeClr val="dk1"/>
          </a:fontRef>
        </p:style>
        <p:txBody>
          <a:bodyPr spcFirstLastPara="1" wrap="square" lIns="91425" tIns="0" rIns="91425" bIns="0" anchor="ctr" anchorCtr="0">
            <a:noAutofit/>
          </a:bodyPr>
          <a:lstStyle/>
          <a:p>
            <a:pPr marL="0" lvl="0" indent="0" algn="ctr" rtl="0">
              <a:spcBef>
                <a:spcPts val="0"/>
              </a:spcBef>
              <a:spcAft>
                <a:spcPts val="0"/>
              </a:spcAft>
              <a:buNone/>
            </a:pPr>
            <a:r>
              <a:rPr lang="mk-MK" sz="1400" b="1" dirty="0">
                <a:solidFill>
                  <a:schemeClr val="tx1">
                    <a:lumMod val="60000"/>
                    <a:lumOff val="40000"/>
                  </a:schemeClr>
                </a:solidFill>
                <a:latin typeface="Comic Sans MS" panose="030F0702030302020204" pitchFamily="66" charset="0"/>
              </a:rPr>
              <a:t> За секое дете </a:t>
            </a:r>
            <a:br>
              <a:rPr lang="mk-MK" sz="1400" b="1" dirty="0">
                <a:solidFill>
                  <a:schemeClr val="tx1">
                    <a:lumMod val="60000"/>
                    <a:lumOff val="40000"/>
                  </a:schemeClr>
                </a:solidFill>
                <a:latin typeface="Comic Sans MS" panose="030F0702030302020204" pitchFamily="66" charset="0"/>
              </a:rPr>
            </a:br>
            <a:r>
              <a:rPr lang="mk-MK" sz="1400" b="1" dirty="0">
                <a:solidFill>
                  <a:schemeClr val="tx1">
                    <a:lumMod val="60000"/>
                    <a:lumOff val="40000"/>
                  </a:schemeClr>
                </a:solidFill>
                <a:latin typeface="Comic Sans MS" panose="030F0702030302020204" pitchFamily="66" charset="0"/>
              </a:rPr>
              <a:t>Сите права </a:t>
            </a:r>
            <a:endParaRPr sz="1400" b="1" dirty="0">
              <a:solidFill>
                <a:schemeClr val="tx1">
                  <a:lumMod val="60000"/>
                  <a:lumOff val="40000"/>
                </a:schemeClr>
              </a:solidFill>
              <a:latin typeface="Comic Sans MS" panose="030F0702030302020204" pitchFamily="66" charset="0"/>
            </a:endParaRPr>
          </a:p>
        </p:txBody>
      </p:sp>
      <p:grpSp>
        <p:nvGrpSpPr>
          <p:cNvPr id="1003" name="Google Shape;1003;p40"/>
          <p:cNvGrpSpPr/>
          <p:nvPr/>
        </p:nvGrpSpPr>
        <p:grpSpPr>
          <a:xfrm>
            <a:off x="386346" y="403043"/>
            <a:ext cx="1442564" cy="907226"/>
            <a:chOff x="386346" y="403043"/>
            <a:chExt cx="1442564" cy="907226"/>
          </a:xfrm>
        </p:grpSpPr>
        <p:sp>
          <p:nvSpPr>
            <p:cNvPr id="1004" name="Google Shape;1004;p40"/>
            <p:cNvSpPr/>
            <p:nvPr/>
          </p:nvSpPr>
          <p:spPr>
            <a:xfrm>
              <a:off x="499954" y="566172"/>
              <a:ext cx="1230565" cy="497793"/>
            </a:xfrm>
            <a:custGeom>
              <a:avLst/>
              <a:gdLst/>
              <a:ahLst/>
              <a:cxnLst/>
              <a:rect l="l" t="t" r="r" b="b"/>
              <a:pathLst>
                <a:path w="3802" h="1538" extrusionOk="0">
                  <a:moveTo>
                    <a:pt x="573" y="41"/>
                  </a:moveTo>
                  <a:cubicBezTo>
                    <a:pt x="620" y="41"/>
                    <a:pt x="679" y="52"/>
                    <a:pt x="737" y="52"/>
                  </a:cubicBezTo>
                  <a:cubicBezTo>
                    <a:pt x="1100" y="75"/>
                    <a:pt x="1568" y="181"/>
                    <a:pt x="2035" y="333"/>
                  </a:cubicBezTo>
                  <a:cubicBezTo>
                    <a:pt x="3099" y="683"/>
                    <a:pt x="3731" y="1140"/>
                    <a:pt x="3661" y="1351"/>
                  </a:cubicBezTo>
                  <a:cubicBezTo>
                    <a:pt x="3632" y="1448"/>
                    <a:pt x="3472" y="1497"/>
                    <a:pt x="3217" y="1497"/>
                  </a:cubicBezTo>
                  <a:cubicBezTo>
                    <a:pt x="3166" y="1497"/>
                    <a:pt x="3111" y="1495"/>
                    <a:pt x="3053" y="1491"/>
                  </a:cubicBezTo>
                  <a:cubicBezTo>
                    <a:pt x="2690" y="1468"/>
                    <a:pt x="2223" y="1362"/>
                    <a:pt x="1755" y="1210"/>
                  </a:cubicBezTo>
                  <a:cubicBezTo>
                    <a:pt x="690" y="859"/>
                    <a:pt x="58" y="403"/>
                    <a:pt x="128" y="192"/>
                  </a:cubicBezTo>
                  <a:cubicBezTo>
                    <a:pt x="152" y="99"/>
                    <a:pt x="315" y="41"/>
                    <a:pt x="573" y="41"/>
                  </a:cubicBezTo>
                  <a:close/>
                  <a:moveTo>
                    <a:pt x="584" y="0"/>
                  </a:moveTo>
                  <a:cubicBezTo>
                    <a:pt x="299" y="0"/>
                    <a:pt x="122" y="59"/>
                    <a:pt x="82" y="169"/>
                  </a:cubicBezTo>
                  <a:cubicBezTo>
                    <a:pt x="0" y="438"/>
                    <a:pt x="725" y="917"/>
                    <a:pt x="1742" y="1245"/>
                  </a:cubicBezTo>
                  <a:cubicBezTo>
                    <a:pt x="2223" y="1409"/>
                    <a:pt x="2690" y="1514"/>
                    <a:pt x="3053" y="1538"/>
                  </a:cubicBezTo>
                  <a:lnTo>
                    <a:pt x="3216" y="1538"/>
                  </a:lnTo>
                  <a:cubicBezTo>
                    <a:pt x="3497" y="1538"/>
                    <a:pt x="3673" y="1479"/>
                    <a:pt x="3708" y="1374"/>
                  </a:cubicBezTo>
                  <a:cubicBezTo>
                    <a:pt x="3801" y="1105"/>
                    <a:pt x="3065" y="625"/>
                    <a:pt x="2059" y="286"/>
                  </a:cubicBezTo>
                  <a:cubicBezTo>
                    <a:pt x="1579" y="134"/>
                    <a:pt x="1111" y="28"/>
                    <a:pt x="737" y="5"/>
                  </a:cubicBezTo>
                  <a:cubicBezTo>
                    <a:pt x="683" y="2"/>
                    <a:pt x="632" y="0"/>
                    <a:pt x="5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40"/>
            <p:cNvSpPr/>
            <p:nvPr/>
          </p:nvSpPr>
          <p:spPr>
            <a:xfrm>
              <a:off x="386346" y="529274"/>
              <a:ext cx="1442564" cy="610427"/>
            </a:xfrm>
            <a:custGeom>
              <a:avLst/>
              <a:gdLst/>
              <a:ahLst/>
              <a:cxnLst/>
              <a:rect l="l" t="t" r="r" b="b"/>
              <a:pathLst>
                <a:path w="4457" h="1886" extrusionOk="0">
                  <a:moveTo>
                    <a:pt x="796" y="49"/>
                  </a:moveTo>
                  <a:cubicBezTo>
                    <a:pt x="1217" y="49"/>
                    <a:pt x="1802" y="155"/>
                    <a:pt x="2421" y="353"/>
                  </a:cubicBezTo>
                  <a:cubicBezTo>
                    <a:pt x="3544" y="727"/>
                    <a:pt x="4398" y="1312"/>
                    <a:pt x="4293" y="1628"/>
                  </a:cubicBezTo>
                  <a:cubicBezTo>
                    <a:pt x="4245" y="1771"/>
                    <a:pt x="4007" y="1842"/>
                    <a:pt x="3657" y="1842"/>
                  </a:cubicBezTo>
                  <a:cubicBezTo>
                    <a:pt x="3235" y="1842"/>
                    <a:pt x="2649" y="1739"/>
                    <a:pt x="2035" y="1535"/>
                  </a:cubicBezTo>
                  <a:cubicBezTo>
                    <a:pt x="913" y="1161"/>
                    <a:pt x="47" y="587"/>
                    <a:pt x="152" y="259"/>
                  </a:cubicBezTo>
                  <a:cubicBezTo>
                    <a:pt x="211" y="119"/>
                    <a:pt x="445" y="49"/>
                    <a:pt x="796" y="49"/>
                  </a:cubicBezTo>
                  <a:close/>
                  <a:moveTo>
                    <a:pt x="808" y="0"/>
                  </a:moveTo>
                  <a:cubicBezTo>
                    <a:pt x="429" y="0"/>
                    <a:pt x="172" y="82"/>
                    <a:pt x="117" y="248"/>
                  </a:cubicBezTo>
                  <a:cubicBezTo>
                    <a:pt x="0" y="599"/>
                    <a:pt x="830" y="1184"/>
                    <a:pt x="2023" y="1582"/>
                  </a:cubicBezTo>
                  <a:cubicBezTo>
                    <a:pt x="2644" y="1780"/>
                    <a:pt x="3229" y="1886"/>
                    <a:pt x="3650" y="1886"/>
                  </a:cubicBezTo>
                  <a:cubicBezTo>
                    <a:pt x="4024" y="1886"/>
                    <a:pt x="4281" y="1803"/>
                    <a:pt x="4339" y="1640"/>
                  </a:cubicBezTo>
                  <a:cubicBezTo>
                    <a:pt x="4456" y="1289"/>
                    <a:pt x="3614" y="704"/>
                    <a:pt x="2433" y="306"/>
                  </a:cubicBezTo>
                  <a:cubicBezTo>
                    <a:pt x="1810" y="103"/>
                    <a:pt x="1232" y="0"/>
                    <a:pt x="8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40"/>
            <p:cNvSpPr/>
            <p:nvPr/>
          </p:nvSpPr>
          <p:spPr>
            <a:xfrm>
              <a:off x="545268" y="403043"/>
              <a:ext cx="1105631" cy="907226"/>
            </a:xfrm>
            <a:custGeom>
              <a:avLst/>
              <a:gdLst/>
              <a:ahLst/>
              <a:cxnLst/>
              <a:rect l="l" t="t" r="r" b="b"/>
              <a:pathLst>
                <a:path w="3416" h="2803" extrusionOk="0">
                  <a:moveTo>
                    <a:pt x="1609" y="1"/>
                  </a:moveTo>
                  <a:cubicBezTo>
                    <a:pt x="988" y="1"/>
                    <a:pt x="426" y="353"/>
                    <a:pt x="234" y="919"/>
                  </a:cubicBezTo>
                  <a:cubicBezTo>
                    <a:pt x="0" y="1644"/>
                    <a:pt x="468" y="2451"/>
                    <a:pt x="1275" y="2720"/>
                  </a:cubicBezTo>
                  <a:cubicBezTo>
                    <a:pt x="1450" y="2776"/>
                    <a:pt x="1627" y="2803"/>
                    <a:pt x="1800" y="2803"/>
                  </a:cubicBezTo>
                  <a:cubicBezTo>
                    <a:pt x="2423" y="2803"/>
                    <a:pt x="2987" y="2455"/>
                    <a:pt x="3170" y="1878"/>
                  </a:cubicBezTo>
                  <a:cubicBezTo>
                    <a:pt x="3416" y="1153"/>
                    <a:pt x="2948" y="357"/>
                    <a:pt x="2141" y="88"/>
                  </a:cubicBezTo>
                  <a:cubicBezTo>
                    <a:pt x="1963" y="29"/>
                    <a:pt x="1784" y="1"/>
                    <a:pt x="16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40"/>
            <p:cNvSpPr/>
            <p:nvPr/>
          </p:nvSpPr>
          <p:spPr>
            <a:xfrm>
              <a:off x="499954" y="616988"/>
              <a:ext cx="1200141" cy="446978"/>
            </a:xfrm>
            <a:custGeom>
              <a:avLst/>
              <a:gdLst/>
              <a:ahLst/>
              <a:cxnLst/>
              <a:rect l="l" t="t" r="r" b="b"/>
              <a:pathLst>
                <a:path w="3708" h="1381" extrusionOk="0">
                  <a:moveTo>
                    <a:pt x="117" y="1"/>
                  </a:moveTo>
                  <a:cubicBezTo>
                    <a:pt x="105" y="1"/>
                    <a:pt x="94" y="1"/>
                    <a:pt x="82" y="12"/>
                  </a:cubicBezTo>
                  <a:cubicBezTo>
                    <a:pt x="0" y="281"/>
                    <a:pt x="725" y="760"/>
                    <a:pt x="1742" y="1088"/>
                  </a:cubicBezTo>
                  <a:cubicBezTo>
                    <a:pt x="2223" y="1252"/>
                    <a:pt x="2690" y="1357"/>
                    <a:pt x="3053" y="1381"/>
                  </a:cubicBezTo>
                  <a:lnTo>
                    <a:pt x="3216" y="1381"/>
                  </a:lnTo>
                  <a:cubicBezTo>
                    <a:pt x="3497" y="1381"/>
                    <a:pt x="3673" y="1322"/>
                    <a:pt x="3708" y="1217"/>
                  </a:cubicBezTo>
                  <a:cubicBezTo>
                    <a:pt x="3708" y="1205"/>
                    <a:pt x="3708" y="1181"/>
                    <a:pt x="3696" y="1181"/>
                  </a:cubicBezTo>
                  <a:cubicBezTo>
                    <a:pt x="3684" y="1181"/>
                    <a:pt x="3673" y="1181"/>
                    <a:pt x="3661" y="1194"/>
                  </a:cubicBezTo>
                  <a:cubicBezTo>
                    <a:pt x="3632" y="1291"/>
                    <a:pt x="3472" y="1340"/>
                    <a:pt x="3217" y="1340"/>
                  </a:cubicBezTo>
                  <a:cubicBezTo>
                    <a:pt x="3166" y="1340"/>
                    <a:pt x="3111" y="1338"/>
                    <a:pt x="3053" y="1334"/>
                  </a:cubicBezTo>
                  <a:cubicBezTo>
                    <a:pt x="2690" y="1311"/>
                    <a:pt x="2223" y="1205"/>
                    <a:pt x="1755" y="1053"/>
                  </a:cubicBezTo>
                  <a:cubicBezTo>
                    <a:pt x="690" y="702"/>
                    <a:pt x="58" y="246"/>
                    <a:pt x="128" y="35"/>
                  </a:cubicBezTo>
                  <a:cubicBezTo>
                    <a:pt x="128" y="24"/>
                    <a:pt x="128" y="1"/>
                    <a:pt x="1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40"/>
            <p:cNvSpPr/>
            <p:nvPr/>
          </p:nvSpPr>
          <p:spPr>
            <a:xfrm>
              <a:off x="386346" y="604041"/>
              <a:ext cx="1419907" cy="535661"/>
            </a:xfrm>
            <a:custGeom>
              <a:avLst/>
              <a:gdLst/>
              <a:ahLst/>
              <a:cxnLst/>
              <a:rect l="l" t="t" r="r" b="b"/>
              <a:pathLst>
                <a:path w="4387" h="1655" extrusionOk="0">
                  <a:moveTo>
                    <a:pt x="130" y="0"/>
                  </a:moveTo>
                  <a:cubicBezTo>
                    <a:pt x="123" y="0"/>
                    <a:pt x="117" y="9"/>
                    <a:pt x="117" y="17"/>
                  </a:cubicBezTo>
                  <a:cubicBezTo>
                    <a:pt x="0" y="368"/>
                    <a:pt x="830" y="953"/>
                    <a:pt x="2023" y="1351"/>
                  </a:cubicBezTo>
                  <a:cubicBezTo>
                    <a:pt x="2644" y="1549"/>
                    <a:pt x="3229" y="1655"/>
                    <a:pt x="3650" y="1655"/>
                  </a:cubicBezTo>
                  <a:cubicBezTo>
                    <a:pt x="4024" y="1655"/>
                    <a:pt x="4281" y="1572"/>
                    <a:pt x="4339" y="1409"/>
                  </a:cubicBezTo>
                  <a:cubicBezTo>
                    <a:pt x="4386" y="1268"/>
                    <a:pt x="4281" y="1081"/>
                    <a:pt x="4035" y="883"/>
                  </a:cubicBezTo>
                  <a:cubicBezTo>
                    <a:pt x="4030" y="877"/>
                    <a:pt x="4024" y="874"/>
                    <a:pt x="4018" y="874"/>
                  </a:cubicBezTo>
                  <a:cubicBezTo>
                    <a:pt x="4012" y="874"/>
                    <a:pt x="4006" y="877"/>
                    <a:pt x="4001" y="883"/>
                  </a:cubicBezTo>
                  <a:cubicBezTo>
                    <a:pt x="4001" y="894"/>
                    <a:pt x="4001" y="906"/>
                    <a:pt x="4012" y="917"/>
                  </a:cubicBezTo>
                  <a:cubicBezTo>
                    <a:pt x="4235" y="1105"/>
                    <a:pt x="4339" y="1280"/>
                    <a:pt x="4293" y="1397"/>
                  </a:cubicBezTo>
                  <a:cubicBezTo>
                    <a:pt x="4245" y="1540"/>
                    <a:pt x="4007" y="1611"/>
                    <a:pt x="3657" y="1611"/>
                  </a:cubicBezTo>
                  <a:cubicBezTo>
                    <a:pt x="3235" y="1611"/>
                    <a:pt x="2649" y="1508"/>
                    <a:pt x="2035" y="1304"/>
                  </a:cubicBezTo>
                  <a:cubicBezTo>
                    <a:pt x="913" y="930"/>
                    <a:pt x="47" y="356"/>
                    <a:pt x="152" y="28"/>
                  </a:cubicBezTo>
                  <a:cubicBezTo>
                    <a:pt x="164" y="17"/>
                    <a:pt x="152" y="5"/>
                    <a:pt x="141" y="5"/>
                  </a:cubicBezTo>
                  <a:cubicBezTo>
                    <a:pt x="137" y="2"/>
                    <a:pt x="134" y="0"/>
                    <a:pt x="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40"/>
            <p:cNvSpPr/>
            <p:nvPr/>
          </p:nvSpPr>
          <p:spPr>
            <a:xfrm>
              <a:off x="715518" y="613751"/>
              <a:ext cx="144030" cy="127847"/>
            </a:xfrm>
            <a:custGeom>
              <a:avLst/>
              <a:gdLst/>
              <a:ahLst/>
              <a:cxnLst/>
              <a:rect l="l" t="t" r="r" b="b"/>
              <a:pathLst>
                <a:path w="445" h="395" extrusionOk="0">
                  <a:moveTo>
                    <a:pt x="230" y="0"/>
                  </a:moveTo>
                  <a:cubicBezTo>
                    <a:pt x="144" y="0"/>
                    <a:pt x="64" y="55"/>
                    <a:pt x="36" y="139"/>
                  </a:cubicBezTo>
                  <a:cubicBezTo>
                    <a:pt x="0" y="244"/>
                    <a:pt x="59" y="349"/>
                    <a:pt x="164" y="385"/>
                  </a:cubicBezTo>
                  <a:cubicBezTo>
                    <a:pt x="185" y="392"/>
                    <a:pt x="206" y="395"/>
                    <a:pt x="227" y="395"/>
                  </a:cubicBezTo>
                  <a:cubicBezTo>
                    <a:pt x="312" y="395"/>
                    <a:pt x="391" y="341"/>
                    <a:pt x="410" y="256"/>
                  </a:cubicBezTo>
                  <a:cubicBezTo>
                    <a:pt x="445" y="151"/>
                    <a:pt x="398" y="45"/>
                    <a:pt x="293" y="11"/>
                  </a:cubicBezTo>
                  <a:cubicBezTo>
                    <a:pt x="272" y="4"/>
                    <a:pt x="251" y="0"/>
                    <a:pt x="2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40"/>
            <p:cNvSpPr/>
            <p:nvPr/>
          </p:nvSpPr>
          <p:spPr>
            <a:xfrm>
              <a:off x="1366740" y="827048"/>
              <a:ext cx="144030" cy="130436"/>
            </a:xfrm>
            <a:custGeom>
              <a:avLst/>
              <a:gdLst/>
              <a:ahLst/>
              <a:cxnLst/>
              <a:rect l="l" t="t" r="r" b="b"/>
              <a:pathLst>
                <a:path w="445" h="403" extrusionOk="0">
                  <a:moveTo>
                    <a:pt x="228" y="1"/>
                  </a:moveTo>
                  <a:cubicBezTo>
                    <a:pt x="142" y="1"/>
                    <a:pt x="65" y="48"/>
                    <a:pt x="36" y="135"/>
                  </a:cubicBezTo>
                  <a:cubicBezTo>
                    <a:pt x="0" y="241"/>
                    <a:pt x="59" y="358"/>
                    <a:pt x="164" y="392"/>
                  </a:cubicBezTo>
                  <a:cubicBezTo>
                    <a:pt x="185" y="399"/>
                    <a:pt x="206" y="403"/>
                    <a:pt x="226" y="403"/>
                  </a:cubicBezTo>
                  <a:cubicBezTo>
                    <a:pt x="309" y="403"/>
                    <a:pt x="382" y="348"/>
                    <a:pt x="410" y="264"/>
                  </a:cubicBezTo>
                  <a:cubicBezTo>
                    <a:pt x="445" y="158"/>
                    <a:pt x="387" y="41"/>
                    <a:pt x="281" y="7"/>
                  </a:cubicBezTo>
                  <a:cubicBezTo>
                    <a:pt x="263" y="3"/>
                    <a:pt x="246" y="1"/>
                    <a:pt x="2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5" name="Google Shape;1055;p40"/>
          <p:cNvGrpSpPr/>
          <p:nvPr/>
        </p:nvGrpSpPr>
        <p:grpSpPr>
          <a:xfrm>
            <a:off x="2061100" y="1063752"/>
            <a:ext cx="920833" cy="1011036"/>
            <a:chOff x="2061100" y="1063752"/>
            <a:chExt cx="920833" cy="1011036"/>
          </a:xfrm>
        </p:grpSpPr>
        <p:sp>
          <p:nvSpPr>
            <p:cNvPr id="1056" name="Google Shape;1056;p40"/>
            <p:cNvSpPr/>
            <p:nvPr/>
          </p:nvSpPr>
          <p:spPr>
            <a:xfrm>
              <a:off x="2061100" y="1150717"/>
              <a:ext cx="670305" cy="572235"/>
            </a:xfrm>
            <a:custGeom>
              <a:avLst/>
              <a:gdLst/>
              <a:ahLst/>
              <a:cxnLst/>
              <a:rect l="l" t="t" r="r" b="b"/>
              <a:pathLst>
                <a:path w="2071" h="1768" extrusionOk="0">
                  <a:moveTo>
                    <a:pt x="1064" y="0"/>
                  </a:moveTo>
                  <a:lnTo>
                    <a:pt x="936" y="726"/>
                  </a:lnTo>
                  <a:lnTo>
                    <a:pt x="363" y="328"/>
                  </a:lnTo>
                  <a:lnTo>
                    <a:pt x="796" y="889"/>
                  </a:lnTo>
                  <a:lnTo>
                    <a:pt x="0" y="1147"/>
                  </a:lnTo>
                  <a:lnTo>
                    <a:pt x="819" y="1193"/>
                  </a:lnTo>
                  <a:lnTo>
                    <a:pt x="726" y="1720"/>
                  </a:lnTo>
                  <a:lnTo>
                    <a:pt x="1053" y="1252"/>
                  </a:lnTo>
                  <a:lnTo>
                    <a:pt x="1603" y="1767"/>
                  </a:lnTo>
                  <a:lnTo>
                    <a:pt x="1334" y="1112"/>
                  </a:lnTo>
                  <a:lnTo>
                    <a:pt x="2070" y="1112"/>
                  </a:lnTo>
                  <a:lnTo>
                    <a:pt x="1404" y="866"/>
                  </a:lnTo>
                  <a:lnTo>
                    <a:pt x="1696" y="421"/>
                  </a:lnTo>
                  <a:lnTo>
                    <a:pt x="1228" y="679"/>
                  </a:lnTo>
                  <a:lnTo>
                    <a:pt x="106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40"/>
            <p:cNvSpPr/>
            <p:nvPr/>
          </p:nvSpPr>
          <p:spPr>
            <a:xfrm>
              <a:off x="2257891" y="1983515"/>
              <a:ext cx="91273" cy="91273"/>
            </a:xfrm>
            <a:custGeom>
              <a:avLst/>
              <a:gdLst/>
              <a:ahLst/>
              <a:cxnLst/>
              <a:rect l="l" t="t" r="r" b="b"/>
              <a:pathLst>
                <a:path w="282" h="282" extrusionOk="0">
                  <a:moveTo>
                    <a:pt x="141" y="1"/>
                  </a:moveTo>
                  <a:cubicBezTo>
                    <a:pt x="59" y="1"/>
                    <a:pt x="1" y="71"/>
                    <a:pt x="1" y="141"/>
                  </a:cubicBezTo>
                  <a:cubicBezTo>
                    <a:pt x="1" y="223"/>
                    <a:pt x="59" y="281"/>
                    <a:pt x="141" y="281"/>
                  </a:cubicBezTo>
                  <a:cubicBezTo>
                    <a:pt x="211" y="281"/>
                    <a:pt x="281" y="223"/>
                    <a:pt x="281" y="141"/>
                  </a:cubicBezTo>
                  <a:cubicBezTo>
                    <a:pt x="281" y="71"/>
                    <a:pt x="211" y="1"/>
                    <a:pt x="1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40"/>
            <p:cNvSpPr/>
            <p:nvPr/>
          </p:nvSpPr>
          <p:spPr>
            <a:xfrm>
              <a:off x="2814924" y="1063752"/>
              <a:ext cx="167010" cy="167010"/>
            </a:xfrm>
            <a:custGeom>
              <a:avLst/>
              <a:gdLst/>
              <a:ahLst/>
              <a:cxnLst/>
              <a:rect l="l" t="t" r="r" b="b"/>
              <a:pathLst>
                <a:path w="516" h="516" extrusionOk="0">
                  <a:moveTo>
                    <a:pt x="258" y="1"/>
                  </a:moveTo>
                  <a:cubicBezTo>
                    <a:pt x="105" y="1"/>
                    <a:pt x="1" y="118"/>
                    <a:pt x="1" y="258"/>
                  </a:cubicBezTo>
                  <a:cubicBezTo>
                    <a:pt x="1" y="398"/>
                    <a:pt x="105" y="515"/>
                    <a:pt x="258" y="515"/>
                  </a:cubicBezTo>
                  <a:cubicBezTo>
                    <a:pt x="398" y="515"/>
                    <a:pt x="515" y="398"/>
                    <a:pt x="515" y="258"/>
                  </a:cubicBezTo>
                  <a:cubicBezTo>
                    <a:pt x="515" y="118"/>
                    <a:pt x="398" y="1"/>
                    <a:pt x="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9" name="Google Shape;1059;p40"/>
          <p:cNvGrpSpPr/>
          <p:nvPr/>
        </p:nvGrpSpPr>
        <p:grpSpPr>
          <a:xfrm>
            <a:off x="6443836" y="3194620"/>
            <a:ext cx="839428" cy="1369809"/>
            <a:chOff x="6443836" y="3194620"/>
            <a:chExt cx="839428" cy="1369809"/>
          </a:xfrm>
        </p:grpSpPr>
        <p:sp>
          <p:nvSpPr>
            <p:cNvPr id="1060" name="Google Shape;1060;p40"/>
            <p:cNvSpPr/>
            <p:nvPr/>
          </p:nvSpPr>
          <p:spPr>
            <a:xfrm>
              <a:off x="6495133" y="3194620"/>
              <a:ext cx="64409" cy="60849"/>
            </a:xfrm>
            <a:custGeom>
              <a:avLst/>
              <a:gdLst/>
              <a:ahLst/>
              <a:cxnLst/>
              <a:rect l="l" t="t" r="r" b="b"/>
              <a:pathLst>
                <a:path w="199" h="188" extrusionOk="0">
                  <a:moveTo>
                    <a:pt x="94" y="1"/>
                  </a:moveTo>
                  <a:cubicBezTo>
                    <a:pt x="47" y="1"/>
                    <a:pt x="0" y="35"/>
                    <a:pt x="0" y="94"/>
                  </a:cubicBezTo>
                  <a:cubicBezTo>
                    <a:pt x="0" y="141"/>
                    <a:pt x="47" y="188"/>
                    <a:pt x="94" y="188"/>
                  </a:cubicBezTo>
                  <a:cubicBezTo>
                    <a:pt x="152" y="188"/>
                    <a:pt x="199" y="141"/>
                    <a:pt x="199" y="94"/>
                  </a:cubicBezTo>
                  <a:cubicBezTo>
                    <a:pt x="199" y="35"/>
                    <a:pt x="152" y="1"/>
                    <a:pt x="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40"/>
            <p:cNvSpPr/>
            <p:nvPr/>
          </p:nvSpPr>
          <p:spPr>
            <a:xfrm>
              <a:off x="7074502" y="4355666"/>
              <a:ext cx="208762" cy="208762"/>
            </a:xfrm>
            <a:custGeom>
              <a:avLst/>
              <a:gdLst/>
              <a:ahLst/>
              <a:cxnLst/>
              <a:rect l="l" t="t" r="r" b="b"/>
              <a:pathLst>
                <a:path w="645" h="645" extrusionOk="0">
                  <a:moveTo>
                    <a:pt x="328" y="1"/>
                  </a:moveTo>
                  <a:cubicBezTo>
                    <a:pt x="141" y="1"/>
                    <a:pt x="0" y="141"/>
                    <a:pt x="0" y="328"/>
                  </a:cubicBezTo>
                  <a:cubicBezTo>
                    <a:pt x="0" y="504"/>
                    <a:pt x="141" y="645"/>
                    <a:pt x="328" y="645"/>
                  </a:cubicBezTo>
                  <a:cubicBezTo>
                    <a:pt x="504" y="645"/>
                    <a:pt x="644" y="504"/>
                    <a:pt x="644" y="328"/>
                  </a:cubicBezTo>
                  <a:cubicBezTo>
                    <a:pt x="644" y="141"/>
                    <a:pt x="504" y="1"/>
                    <a:pt x="3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40"/>
            <p:cNvSpPr/>
            <p:nvPr/>
          </p:nvSpPr>
          <p:spPr>
            <a:xfrm>
              <a:off x="6907488" y="3497573"/>
              <a:ext cx="167010" cy="170570"/>
            </a:xfrm>
            <a:custGeom>
              <a:avLst/>
              <a:gdLst/>
              <a:ahLst/>
              <a:cxnLst/>
              <a:rect l="l" t="t" r="r" b="b"/>
              <a:pathLst>
                <a:path w="516" h="527" extrusionOk="0">
                  <a:moveTo>
                    <a:pt x="258" y="1"/>
                  </a:moveTo>
                  <a:cubicBezTo>
                    <a:pt x="118" y="1"/>
                    <a:pt x="1" y="118"/>
                    <a:pt x="1" y="269"/>
                  </a:cubicBezTo>
                  <a:cubicBezTo>
                    <a:pt x="1" y="409"/>
                    <a:pt x="118" y="526"/>
                    <a:pt x="258" y="526"/>
                  </a:cubicBezTo>
                  <a:cubicBezTo>
                    <a:pt x="398" y="526"/>
                    <a:pt x="515" y="409"/>
                    <a:pt x="515" y="269"/>
                  </a:cubicBezTo>
                  <a:cubicBezTo>
                    <a:pt x="515" y="118"/>
                    <a:pt x="398" y="1"/>
                    <a:pt x="2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40"/>
            <p:cNvSpPr/>
            <p:nvPr/>
          </p:nvSpPr>
          <p:spPr>
            <a:xfrm>
              <a:off x="6443836" y="3984477"/>
              <a:ext cx="167010" cy="167010"/>
            </a:xfrm>
            <a:custGeom>
              <a:avLst/>
              <a:gdLst/>
              <a:ahLst/>
              <a:cxnLst/>
              <a:rect l="l" t="t" r="r" b="b"/>
              <a:pathLst>
                <a:path w="516" h="516" extrusionOk="0">
                  <a:moveTo>
                    <a:pt x="258" y="1"/>
                  </a:moveTo>
                  <a:cubicBezTo>
                    <a:pt x="105" y="1"/>
                    <a:pt x="1" y="118"/>
                    <a:pt x="1" y="258"/>
                  </a:cubicBezTo>
                  <a:cubicBezTo>
                    <a:pt x="1" y="398"/>
                    <a:pt x="105" y="515"/>
                    <a:pt x="258" y="515"/>
                  </a:cubicBezTo>
                  <a:cubicBezTo>
                    <a:pt x="398" y="515"/>
                    <a:pt x="515" y="398"/>
                    <a:pt x="515" y="258"/>
                  </a:cubicBezTo>
                  <a:cubicBezTo>
                    <a:pt x="515" y="118"/>
                    <a:pt x="398" y="1"/>
                    <a:pt x="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4" name="Google Shape;1064;p40"/>
          <p:cNvGrpSpPr/>
          <p:nvPr/>
        </p:nvGrpSpPr>
        <p:grpSpPr>
          <a:xfrm>
            <a:off x="345975" y="2375717"/>
            <a:ext cx="2003189" cy="1909441"/>
            <a:chOff x="345975" y="2375717"/>
            <a:chExt cx="2385425" cy="2029486"/>
          </a:xfrm>
        </p:grpSpPr>
        <p:sp>
          <p:nvSpPr>
            <p:cNvPr id="1065" name="Google Shape;1065;p40"/>
            <p:cNvSpPr/>
            <p:nvPr/>
          </p:nvSpPr>
          <p:spPr>
            <a:xfrm>
              <a:off x="2000255" y="2510884"/>
              <a:ext cx="60849" cy="60849"/>
            </a:xfrm>
            <a:custGeom>
              <a:avLst/>
              <a:gdLst/>
              <a:ahLst/>
              <a:cxnLst/>
              <a:rect l="l" t="t" r="r" b="b"/>
              <a:pathLst>
                <a:path w="188" h="188" extrusionOk="0">
                  <a:moveTo>
                    <a:pt x="94" y="1"/>
                  </a:moveTo>
                  <a:cubicBezTo>
                    <a:pt x="36" y="1"/>
                    <a:pt x="0" y="48"/>
                    <a:pt x="0" y="94"/>
                  </a:cubicBezTo>
                  <a:cubicBezTo>
                    <a:pt x="0" y="152"/>
                    <a:pt x="36" y="188"/>
                    <a:pt x="94" y="188"/>
                  </a:cubicBezTo>
                  <a:cubicBezTo>
                    <a:pt x="153" y="188"/>
                    <a:pt x="188" y="152"/>
                    <a:pt x="188" y="94"/>
                  </a:cubicBezTo>
                  <a:cubicBezTo>
                    <a:pt x="188" y="48"/>
                    <a:pt x="153" y="1"/>
                    <a:pt x="9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66" name="Google Shape;1066;p40"/>
            <p:cNvGrpSpPr/>
            <p:nvPr/>
          </p:nvGrpSpPr>
          <p:grpSpPr>
            <a:xfrm>
              <a:off x="345975" y="2375717"/>
              <a:ext cx="2385425" cy="2029486"/>
              <a:chOff x="345975" y="2375717"/>
              <a:chExt cx="2385425" cy="2029486"/>
            </a:xfrm>
          </p:grpSpPr>
          <p:sp>
            <p:nvSpPr>
              <p:cNvPr id="1067" name="Google Shape;1067;p40"/>
              <p:cNvSpPr/>
              <p:nvPr/>
            </p:nvSpPr>
            <p:spPr>
              <a:xfrm>
                <a:off x="2170463" y="3053577"/>
                <a:ext cx="280615" cy="280615"/>
              </a:xfrm>
              <a:custGeom>
                <a:avLst/>
                <a:gdLst/>
                <a:ahLst/>
                <a:cxnLst/>
                <a:rect l="l" t="t" r="r" b="b"/>
                <a:pathLst>
                  <a:path w="867" h="867" extrusionOk="0">
                    <a:moveTo>
                      <a:pt x="433" y="1"/>
                    </a:moveTo>
                    <a:cubicBezTo>
                      <a:pt x="199" y="1"/>
                      <a:pt x="1" y="200"/>
                      <a:pt x="1" y="434"/>
                    </a:cubicBezTo>
                    <a:cubicBezTo>
                      <a:pt x="1" y="679"/>
                      <a:pt x="199" y="866"/>
                      <a:pt x="433" y="866"/>
                    </a:cubicBezTo>
                    <a:cubicBezTo>
                      <a:pt x="667" y="866"/>
                      <a:pt x="866" y="679"/>
                      <a:pt x="866" y="434"/>
                    </a:cubicBezTo>
                    <a:cubicBezTo>
                      <a:pt x="866" y="200"/>
                      <a:pt x="667" y="1"/>
                      <a:pt x="4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40"/>
              <p:cNvSpPr/>
              <p:nvPr/>
            </p:nvSpPr>
            <p:spPr>
              <a:xfrm>
                <a:off x="2461766" y="4056949"/>
                <a:ext cx="148237" cy="147914"/>
              </a:xfrm>
              <a:custGeom>
                <a:avLst/>
                <a:gdLst/>
                <a:ahLst/>
                <a:cxnLst/>
                <a:rect l="l" t="t" r="r" b="b"/>
                <a:pathLst>
                  <a:path w="458" h="457" extrusionOk="0">
                    <a:moveTo>
                      <a:pt x="235" y="1"/>
                    </a:moveTo>
                    <a:cubicBezTo>
                      <a:pt x="107" y="1"/>
                      <a:pt x="1" y="106"/>
                      <a:pt x="1" y="235"/>
                    </a:cubicBezTo>
                    <a:cubicBezTo>
                      <a:pt x="1" y="352"/>
                      <a:pt x="107" y="456"/>
                      <a:pt x="235" y="456"/>
                    </a:cubicBezTo>
                    <a:cubicBezTo>
                      <a:pt x="364" y="456"/>
                      <a:pt x="458" y="352"/>
                      <a:pt x="458" y="235"/>
                    </a:cubicBezTo>
                    <a:cubicBezTo>
                      <a:pt x="458" y="106"/>
                      <a:pt x="364" y="1"/>
                      <a:pt x="2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40"/>
              <p:cNvSpPr/>
              <p:nvPr/>
            </p:nvSpPr>
            <p:spPr>
              <a:xfrm>
                <a:off x="345975" y="2375717"/>
                <a:ext cx="670305" cy="572235"/>
              </a:xfrm>
              <a:custGeom>
                <a:avLst/>
                <a:gdLst/>
                <a:ahLst/>
                <a:cxnLst/>
                <a:rect l="l" t="t" r="r" b="b"/>
                <a:pathLst>
                  <a:path w="2071" h="1768" extrusionOk="0">
                    <a:moveTo>
                      <a:pt x="1064" y="0"/>
                    </a:moveTo>
                    <a:lnTo>
                      <a:pt x="936" y="726"/>
                    </a:lnTo>
                    <a:lnTo>
                      <a:pt x="363" y="328"/>
                    </a:lnTo>
                    <a:lnTo>
                      <a:pt x="796" y="889"/>
                    </a:lnTo>
                    <a:lnTo>
                      <a:pt x="0" y="1147"/>
                    </a:lnTo>
                    <a:lnTo>
                      <a:pt x="819" y="1193"/>
                    </a:lnTo>
                    <a:lnTo>
                      <a:pt x="726" y="1720"/>
                    </a:lnTo>
                    <a:lnTo>
                      <a:pt x="1053" y="1252"/>
                    </a:lnTo>
                    <a:lnTo>
                      <a:pt x="1603" y="1767"/>
                    </a:lnTo>
                    <a:lnTo>
                      <a:pt x="1334" y="1112"/>
                    </a:lnTo>
                    <a:lnTo>
                      <a:pt x="2070" y="1112"/>
                    </a:lnTo>
                    <a:lnTo>
                      <a:pt x="1404" y="866"/>
                    </a:lnTo>
                    <a:lnTo>
                      <a:pt x="1696" y="421"/>
                    </a:lnTo>
                    <a:lnTo>
                      <a:pt x="1228" y="679"/>
                    </a:lnTo>
                    <a:lnTo>
                      <a:pt x="10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40"/>
              <p:cNvSpPr/>
              <p:nvPr/>
            </p:nvSpPr>
            <p:spPr>
              <a:xfrm>
                <a:off x="1333803" y="2616190"/>
                <a:ext cx="91273" cy="91273"/>
              </a:xfrm>
              <a:custGeom>
                <a:avLst/>
                <a:gdLst/>
                <a:ahLst/>
                <a:cxnLst/>
                <a:rect l="l" t="t" r="r" b="b"/>
                <a:pathLst>
                  <a:path w="282" h="282" extrusionOk="0">
                    <a:moveTo>
                      <a:pt x="141" y="1"/>
                    </a:moveTo>
                    <a:cubicBezTo>
                      <a:pt x="59" y="1"/>
                      <a:pt x="1" y="71"/>
                      <a:pt x="1" y="141"/>
                    </a:cubicBezTo>
                    <a:cubicBezTo>
                      <a:pt x="1" y="223"/>
                      <a:pt x="59" y="281"/>
                      <a:pt x="141" y="281"/>
                    </a:cubicBezTo>
                    <a:cubicBezTo>
                      <a:pt x="211" y="281"/>
                      <a:pt x="281" y="223"/>
                      <a:pt x="281" y="141"/>
                    </a:cubicBezTo>
                    <a:cubicBezTo>
                      <a:pt x="281" y="71"/>
                      <a:pt x="211" y="1"/>
                      <a:pt x="1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40"/>
              <p:cNvSpPr/>
              <p:nvPr/>
            </p:nvSpPr>
            <p:spPr>
              <a:xfrm>
                <a:off x="2682203" y="4355682"/>
                <a:ext cx="49197" cy="49520"/>
              </a:xfrm>
              <a:custGeom>
                <a:avLst/>
                <a:gdLst/>
                <a:ahLst/>
                <a:cxnLst/>
                <a:rect l="l" t="t" r="r" b="b"/>
                <a:pathLst>
                  <a:path w="152" h="153" extrusionOk="0">
                    <a:moveTo>
                      <a:pt x="70" y="1"/>
                    </a:moveTo>
                    <a:cubicBezTo>
                      <a:pt x="35" y="1"/>
                      <a:pt x="0" y="35"/>
                      <a:pt x="0" y="71"/>
                    </a:cubicBezTo>
                    <a:cubicBezTo>
                      <a:pt x="0" y="117"/>
                      <a:pt x="35" y="152"/>
                      <a:pt x="70" y="152"/>
                    </a:cubicBezTo>
                    <a:cubicBezTo>
                      <a:pt x="117" y="152"/>
                      <a:pt x="152" y="117"/>
                      <a:pt x="152" y="71"/>
                    </a:cubicBezTo>
                    <a:cubicBezTo>
                      <a:pt x="152" y="35"/>
                      <a:pt x="117" y="1"/>
                      <a:pt x="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3" name="Picture 2">
            <a:extLst>
              <a:ext uri="{FF2B5EF4-FFF2-40B4-BE49-F238E27FC236}">
                <a16:creationId xmlns:a16="http://schemas.microsoft.com/office/drawing/2014/main" id="{8947C1E6-7ED0-30B5-646D-95F24F4C5126}"/>
              </a:ext>
            </a:extLst>
          </p:cNvPr>
          <p:cNvPicPr>
            <a:picLocks noChangeAspect="1"/>
          </p:cNvPicPr>
          <p:nvPr/>
        </p:nvPicPr>
        <p:blipFill>
          <a:blip r:embed="rId3"/>
          <a:stretch>
            <a:fillRect/>
          </a:stretch>
        </p:blipFill>
        <p:spPr>
          <a:xfrm>
            <a:off x="1027695" y="1494778"/>
            <a:ext cx="1939577" cy="1382847"/>
          </a:xfrm>
          <a:prstGeom prst="rect">
            <a:avLst/>
          </a:prstGeom>
        </p:spPr>
      </p:pic>
      <p:pic>
        <p:nvPicPr>
          <p:cNvPr id="5" name="Picture 4">
            <a:extLst>
              <a:ext uri="{FF2B5EF4-FFF2-40B4-BE49-F238E27FC236}">
                <a16:creationId xmlns:a16="http://schemas.microsoft.com/office/drawing/2014/main" id="{9ED45FA8-0CBB-BD28-EE02-5E5F58306AF4}"/>
              </a:ext>
            </a:extLst>
          </p:cNvPr>
          <p:cNvPicPr>
            <a:picLocks noChangeAspect="1"/>
          </p:cNvPicPr>
          <p:nvPr/>
        </p:nvPicPr>
        <p:blipFill>
          <a:blip r:embed="rId4"/>
          <a:stretch>
            <a:fillRect/>
          </a:stretch>
        </p:blipFill>
        <p:spPr>
          <a:xfrm>
            <a:off x="3565900" y="455833"/>
            <a:ext cx="2107354" cy="1382847"/>
          </a:xfrm>
          <a:prstGeom prst="rect">
            <a:avLst/>
          </a:prstGeom>
        </p:spPr>
      </p:pic>
      <p:pic>
        <p:nvPicPr>
          <p:cNvPr id="7" name="Picture 6">
            <a:extLst>
              <a:ext uri="{FF2B5EF4-FFF2-40B4-BE49-F238E27FC236}">
                <a16:creationId xmlns:a16="http://schemas.microsoft.com/office/drawing/2014/main" id="{38A0DE7C-52E8-5166-0E87-D19BCDD3D2A7}"/>
              </a:ext>
            </a:extLst>
          </p:cNvPr>
          <p:cNvPicPr>
            <a:picLocks noChangeAspect="1"/>
          </p:cNvPicPr>
          <p:nvPr/>
        </p:nvPicPr>
        <p:blipFill>
          <a:blip r:embed="rId5"/>
          <a:stretch>
            <a:fillRect/>
          </a:stretch>
        </p:blipFill>
        <p:spPr>
          <a:xfrm>
            <a:off x="6507749" y="641494"/>
            <a:ext cx="2010335" cy="1433294"/>
          </a:xfrm>
          <a:prstGeom prst="rect">
            <a:avLst/>
          </a:prstGeom>
        </p:spPr>
      </p:pic>
      <p:sp>
        <p:nvSpPr>
          <p:cNvPr id="8" name="Rectangle: Rounded Corners 7">
            <a:extLst>
              <a:ext uri="{FF2B5EF4-FFF2-40B4-BE49-F238E27FC236}">
                <a16:creationId xmlns:a16="http://schemas.microsoft.com/office/drawing/2014/main" id="{76562C40-1E0B-2B80-3EDF-A70F50A2E76C}"/>
              </a:ext>
            </a:extLst>
          </p:cNvPr>
          <p:cNvSpPr/>
          <p:nvPr/>
        </p:nvSpPr>
        <p:spPr>
          <a:xfrm>
            <a:off x="663969" y="3277496"/>
            <a:ext cx="2002937" cy="1173479"/>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pPr>
            <a:r>
              <a:rPr kumimoji="0" lang="mk-MK" altLang="en-US" sz="1400" b="0" i="0" u="none" strike="noStrike" cap="none" normalizeH="0" baseline="0" dirty="0">
                <a:ln>
                  <a:noFill/>
                </a:ln>
                <a:solidFill>
                  <a:schemeClr val="tx1">
                    <a:lumMod val="75000"/>
                  </a:schemeClr>
                </a:solidFill>
                <a:effectLst/>
                <a:latin typeface="Comic Sans MS" panose="030F0702030302020204" pitchFamily="66" charset="0"/>
              </a:rPr>
              <a:t>Секое дете, секаде, има право да живее во мирен свет.</a:t>
            </a:r>
            <a:r>
              <a:rPr kumimoji="0" lang="mk-MK" altLang="en-US" sz="200" b="0" i="0" u="none" strike="noStrike" cap="none" normalizeH="0" baseline="0" dirty="0">
                <a:ln>
                  <a:noFill/>
                </a:ln>
                <a:solidFill>
                  <a:schemeClr val="tx1">
                    <a:lumMod val="75000"/>
                  </a:schemeClr>
                </a:solidFill>
                <a:effectLst/>
                <a:latin typeface="Comic Sans MS" panose="030F0702030302020204" pitchFamily="66" charset="0"/>
              </a:rPr>
              <a:t> </a:t>
            </a:r>
            <a:endParaRPr kumimoji="0" lang="mk-MK" altLang="en-US" sz="1100" b="0" i="0" u="none" strike="noStrike" cap="none" normalizeH="0" baseline="0" dirty="0">
              <a:ln>
                <a:noFill/>
              </a:ln>
              <a:solidFill>
                <a:schemeClr val="tx1">
                  <a:lumMod val="75000"/>
                </a:schemeClr>
              </a:solidFill>
              <a:effectLst/>
              <a:latin typeface="Comic Sans MS" panose="030F0702030302020204" pitchFamily="66" charset="0"/>
            </a:endParaRPr>
          </a:p>
        </p:txBody>
      </p:sp>
      <p:sp>
        <p:nvSpPr>
          <p:cNvPr id="10" name="Rectangle: Rounded Corners 9">
            <a:extLst>
              <a:ext uri="{FF2B5EF4-FFF2-40B4-BE49-F238E27FC236}">
                <a16:creationId xmlns:a16="http://schemas.microsoft.com/office/drawing/2014/main" id="{872EC575-2C9E-1E5A-3431-4FD62A9A1662}"/>
              </a:ext>
            </a:extLst>
          </p:cNvPr>
          <p:cNvSpPr/>
          <p:nvPr/>
        </p:nvSpPr>
        <p:spPr>
          <a:xfrm>
            <a:off x="3630599" y="2151529"/>
            <a:ext cx="2002937" cy="1231848"/>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pPr>
            <a:r>
              <a:rPr kumimoji="0" lang="mk-MK" altLang="en-US" sz="1400" b="0" i="0" u="none" strike="noStrike" cap="none" normalizeH="0" baseline="0" dirty="0">
                <a:ln>
                  <a:noFill/>
                </a:ln>
                <a:solidFill>
                  <a:schemeClr val="tx1">
                    <a:lumMod val="75000"/>
                  </a:schemeClr>
                </a:solidFill>
                <a:effectLst/>
                <a:latin typeface="Comic Sans MS" panose="030F0702030302020204" pitchFamily="66" charset="0"/>
              </a:rPr>
              <a:t>Децата имаат право на безбедна планета за живеење.</a:t>
            </a:r>
            <a:r>
              <a:rPr kumimoji="0" lang="mk-MK" altLang="en-US" sz="200" b="0" i="0" u="none" strike="noStrike" cap="none" normalizeH="0" baseline="0" dirty="0">
                <a:ln>
                  <a:noFill/>
                </a:ln>
                <a:solidFill>
                  <a:schemeClr val="tx1">
                    <a:lumMod val="75000"/>
                  </a:schemeClr>
                </a:solidFill>
                <a:effectLst/>
                <a:latin typeface="Comic Sans MS" panose="030F0702030302020204" pitchFamily="66" charset="0"/>
              </a:rPr>
              <a:t> </a:t>
            </a:r>
            <a:endParaRPr kumimoji="0" lang="mk-MK" altLang="en-US" sz="1100" b="0" i="0" u="none" strike="noStrike" cap="none" normalizeH="0" baseline="0" dirty="0">
              <a:ln>
                <a:noFill/>
              </a:ln>
              <a:solidFill>
                <a:schemeClr val="tx1">
                  <a:lumMod val="75000"/>
                </a:schemeClr>
              </a:solidFill>
              <a:effectLst/>
              <a:latin typeface="Comic Sans MS" panose="030F0702030302020204" pitchFamily="66" charset="0"/>
            </a:endParaRPr>
          </a:p>
        </p:txBody>
      </p:sp>
      <p:sp>
        <p:nvSpPr>
          <p:cNvPr id="12" name="Rectangle: Rounded Corners 11">
            <a:extLst>
              <a:ext uri="{FF2B5EF4-FFF2-40B4-BE49-F238E27FC236}">
                <a16:creationId xmlns:a16="http://schemas.microsoft.com/office/drawing/2014/main" id="{76E45A47-74E0-8466-ACAB-1E91007AD9BD}"/>
              </a:ext>
            </a:extLst>
          </p:cNvPr>
          <p:cNvSpPr/>
          <p:nvPr/>
        </p:nvSpPr>
        <p:spPr>
          <a:xfrm>
            <a:off x="6559542" y="2227632"/>
            <a:ext cx="2147429" cy="1231848"/>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kumimoji="0" lang="mk-MK" altLang="en-US" sz="1400" b="0" i="0" u="none" strike="noStrike" cap="none" normalizeH="0" baseline="0" dirty="0">
                <a:ln>
                  <a:noFill/>
                </a:ln>
                <a:solidFill>
                  <a:schemeClr val="tx1">
                    <a:lumMod val="75000"/>
                  </a:schemeClr>
                </a:solidFill>
                <a:effectLst/>
                <a:latin typeface="Comic Sans MS" panose="030F0702030302020204" pitchFamily="66" charset="0"/>
              </a:rPr>
              <a:t>Децата мора да бидат слушани и вклучени во сите одлуки што ги засегаат.</a:t>
            </a:r>
            <a:r>
              <a:rPr kumimoji="0" lang="mk-MK" altLang="en-US" sz="200" b="0" i="0" u="none" strike="noStrike" cap="none" normalizeH="0" baseline="0" dirty="0">
                <a:ln>
                  <a:noFill/>
                </a:ln>
                <a:solidFill>
                  <a:schemeClr val="tx1">
                    <a:lumMod val="75000"/>
                  </a:schemeClr>
                </a:solidFill>
                <a:effectLst/>
                <a:latin typeface="Comic Sans MS" panose="030F0702030302020204" pitchFamily="66" charset="0"/>
              </a:rPr>
              <a:t> </a:t>
            </a:r>
            <a:endParaRPr kumimoji="0" lang="mk-MK" altLang="en-US" sz="1100" b="0" i="0" u="none" strike="noStrike" cap="none" normalizeH="0" baseline="0" dirty="0">
              <a:ln>
                <a:noFill/>
              </a:ln>
              <a:solidFill>
                <a:schemeClr val="tx1">
                  <a:lumMod val="75000"/>
                </a:schemeClr>
              </a:solidFill>
              <a:effectLst/>
              <a:latin typeface="Comic Sans MS" panose="030F0702030302020204" pitchFamily="66" charset="0"/>
            </a:endParaRPr>
          </a:p>
          <a:p>
            <a:pPr algn="ctr"/>
            <a:endParaRPr lang="en-US" dirty="0"/>
          </a:p>
        </p:txBody>
      </p:sp>
      <p:sp>
        <p:nvSpPr>
          <p:cNvPr id="13" name="Rectangle 1">
            <a:extLst>
              <a:ext uri="{FF2B5EF4-FFF2-40B4-BE49-F238E27FC236}">
                <a16:creationId xmlns:a16="http://schemas.microsoft.com/office/drawing/2014/main" id="{53ACEC28-30C9-2E28-D340-0828A0929612}"/>
              </a:ext>
            </a:extLst>
          </p:cNvPr>
          <p:cNvSpPr>
            <a:spLocks noChangeArrowheads="1"/>
          </p:cNvSpPr>
          <p:nvPr/>
        </p:nvSpPr>
        <p:spPr bwMode="auto">
          <a:xfrm>
            <a:off x="0" y="99715"/>
            <a:ext cx="65" cy="25776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9522" rIns="0" bIns="-9522"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mk-MK" altLang="en-US" sz="1800" b="0" i="0" u="none" strike="noStrike" cap="none" normalizeH="0" baseline="0" dirty="0">
              <a:ln>
                <a:noFill/>
              </a:ln>
              <a:solidFill>
                <a:schemeClr val="tx1"/>
              </a:solidFill>
              <a:effectLst/>
              <a:latin typeface="Arial" panose="020B0604020202020204" pitchFamily="34" charset="0"/>
            </a:endParaRPr>
          </a:p>
        </p:txBody>
      </p:sp>
      <p:sp>
        <p:nvSpPr>
          <p:cNvPr id="14" name="Rectangle 2">
            <a:extLst>
              <a:ext uri="{FF2B5EF4-FFF2-40B4-BE49-F238E27FC236}">
                <a16:creationId xmlns:a16="http://schemas.microsoft.com/office/drawing/2014/main" id="{C218B8DE-8995-A141-53B4-A9E57A47DEFB}"/>
              </a:ext>
            </a:extLst>
          </p:cNvPr>
          <p:cNvSpPr>
            <a:spLocks noChangeArrowheads="1"/>
          </p:cNvSpPr>
          <p:nvPr/>
        </p:nvSpPr>
        <p:spPr bwMode="auto">
          <a:xfrm>
            <a:off x="0" y="99715"/>
            <a:ext cx="65" cy="25776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9522" rIns="0" bIns="-9522"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mk-MK" altLang="en-US" sz="1800" b="0" i="0" u="none" strike="noStrike" cap="none" normalizeH="0" baseline="0" dirty="0">
              <a:ln>
                <a:noFill/>
              </a:ln>
              <a:solidFill>
                <a:schemeClr val="tx1"/>
              </a:solidFill>
              <a:effectLst/>
              <a:latin typeface="Arial" panose="020B0604020202020204" pitchFamily="34" charset="0"/>
            </a:endParaRPr>
          </a:p>
        </p:txBody>
      </p:sp>
      <p:sp>
        <p:nvSpPr>
          <p:cNvPr id="15" name="Rectangle 3">
            <a:extLst>
              <a:ext uri="{FF2B5EF4-FFF2-40B4-BE49-F238E27FC236}">
                <a16:creationId xmlns:a16="http://schemas.microsoft.com/office/drawing/2014/main" id="{6FE2BD83-B4A3-735B-0A52-E7E8F9CF3621}"/>
              </a:ext>
            </a:extLst>
          </p:cNvPr>
          <p:cNvSpPr>
            <a:spLocks noChangeArrowheads="1"/>
          </p:cNvSpPr>
          <p:nvPr/>
        </p:nvSpPr>
        <p:spPr bwMode="auto">
          <a:xfrm>
            <a:off x="0" y="99715"/>
            <a:ext cx="65" cy="25776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9522" rIns="0" bIns="-9522"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mk-MK" altLang="en-US" sz="18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805" name="Google Shape;805;p35"/>
          <p:cNvSpPr txBox="1">
            <a:spLocks noGrp="1"/>
          </p:cNvSpPr>
          <p:nvPr>
            <p:ph type="title"/>
          </p:nvPr>
        </p:nvSpPr>
        <p:spPr>
          <a:xfrm>
            <a:off x="720000" y="521225"/>
            <a:ext cx="7798712" cy="951228"/>
          </a:xfrm>
          <a:prstGeom prst="rect">
            <a:avLst/>
          </a:prstGeom>
        </p:spPr>
        <p:txBody>
          <a:bodyPr spcFirstLastPara="1" wrap="square" lIns="91425" tIns="0" rIns="91425" bIns="0" anchor="t" anchorCtr="0">
            <a:noAutofit/>
          </a:bodyPr>
          <a:lstStyle/>
          <a:p>
            <a:pPr algn="ctr"/>
            <a:r>
              <a:rPr kumimoji="0" lang="mk-MK" altLang="en-US" sz="2000" b="0" i="0" u="none" strike="noStrike" cap="none" normalizeH="0" baseline="0" dirty="0">
                <a:ln>
                  <a:noFill/>
                </a:ln>
                <a:solidFill>
                  <a:schemeClr val="tx1">
                    <a:lumMod val="75000"/>
                  </a:schemeClr>
                </a:solidFill>
                <a:effectLst/>
                <a:latin typeface="Comic Sans MS" panose="030F0702030302020204" pitchFamily="66" charset="0"/>
              </a:rPr>
              <a:t>Деца кои го менуваат светот изразувајќи ги своите проблеми наоѓајќи решенија </a:t>
            </a:r>
            <a:br>
              <a:rPr kumimoji="0" lang="mk-MK" altLang="en-US" sz="2000" b="0" i="0" u="none" strike="noStrike" cap="none" normalizeH="0" baseline="0" dirty="0">
                <a:ln>
                  <a:noFill/>
                </a:ln>
                <a:solidFill>
                  <a:schemeClr val="tx1"/>
                </a:solidFill>
                <a:effectLst/>
                <a:latin typeface="Comic Sans MS" panose="030F0702030302020204" pitchFamily="66" charset="0"/>
              </a:rPr>
            </a:br>
            <a:endParaRPr sz="2000" dirty="0">
              <a:solidFill>
                <a:schemeClr val="accent1">
                  <a:lumMod val="50000"/>
                </a:schemeClr>
              </a:solidFill>
              <a:latin typeface="Comic Sans MS" panose="030F0702030302020204" pitchFamily="66" charset="0"/>
            </a:endParaRPr>
          </a:p>
        </p:txBody>
      </p:sp>
      <p:sp>
        <p:nvSpPr>
          <p:cNvPr id="807" name="Google Shape;807;p35"/>
          <p:cNvSpPr txBox="1"/>
          <p:nvPr/>
        </p:nvSpPr>
        <p:spPr>
          <a:xfrm>
            <a:off x="228300" y="1669820"/>
            <a:ext cx="1584586" cy="1377207"/>
          </a:xfrm>
          <a:prstGeom prst="rect">
            <a:avLst/>
          </a:prstGeom>
          <a:noFill/>
          <a:ln>
            <a:noFill/>
          </a:ln>
        </p:spPr>
        <p:txBody>
          <a:bodyPr spcFirstLastPara="1" wrap="square" lIns="91425" tIns="91425" rIns="0" bIns="91425" anchor="t" anchorCtr="0">
            <a:noAutofit/>
          </a:bodyPr>
          <a:lstStyle/>
          <a:p>
            <a:pPr algn="just">
              <a:lnSpc>
                <a:spcPts val="2700"/>
              </a:lnSpc>
              <a:spcAft>
                <a:spcPts val="8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endParaRPr lang="mk-MK" sz="1600" b="1" dirty="0">
              <a:solidFill>
                <a:schemeClr val="accent2">
                  <a:lumMod val="75000"/>
                </a:schemeClr>
              </a:solidFill>
              <a:effectLst/>
              <a:latin typeface="Comic Sans MS" panose="030F0702030302020204" pitchFamily="66" charset="0"/>
              <a:ea typeface="Calibri" panose="020F0502020204030204" pitchFamily="34" charset="0"/>
              <a:cs typeface="Times New Roman" panose="02020603050405020304" pitchFamily="18" charset="0"/>
            </a:endParaRPr>
          </a:p>
        </p:txBody>
      </p:sp>
      <p:sp>
        <p:nvSpPr>
          <p:cNvPr id="809" name="Google Shape;809;p35"/>
          <p:cNvSpPr txBox="1"/>
          <p:nvPr/>
        </p:nvSpPr>
        <p:spPr>
          <a:xfrm>
            <a:off x="4640172" y="4147800"/>
            <a:ext cx="3297300" cy="461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600" b="1" dirty="0">
              <a:solidFill>
                <a:schemeClr val="dk1"/>
              </a:solidFill>
              <a:latin typeface="Archivo"/>
              <a:ea typeface="Archivo"/>
              <a:cs typeface="Archivo"/>
              <a:sym typeface="Archivo"/>
            </a:endParaRPr>
          </a:p>
        </p:txBody>
      </p:sp>
      <p:pic>
        <p:nvPicPr>
          <p:cNvPr id="2052" name="Picture 4" descr="10 Children Who Are Changing The World">
            <a:extLst>
              <a:ext uri="{FF2B5EF4-FFF2-40B4-BE49-F238E27FC236}">
                <a16:creationId xmlns:a16="http://schemas.microsoft.com/office/drawing/2014/main" id="{5F2DFB0C-13C7-480F-79DE-F997395FE9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694" y="1303623"/>
            <a:ext cx="2688968" cy="140050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5">
            <a:extLst>
              <a:ext uri="{FF2B5EF4-FFF2-40B4-BE49-F238E27FC236}">
                <a16:creationId xmlns:a16="http://schemas.microsoft.com/office/drawing/2014/main" id="{AD339D2B-1383-DA67-0C38-CC560260131E}"/>
              </a:ext>
            </a:extLst>
          </p:cNvPr>
          <p:cNvSpPr>
            <a:spLocks noChangeArrowheads="1"/>
          </p:cNvSpPr>
          <p:nvPr/>
        </p:nvSpPr>
        <p:spPr bwMode="auto">
          <a:xfrm>
            <a:off x="0" y="99715"/>
            <a:ext cx="65" cy="25776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9522" rIns="0" bIns="-9522"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mk-MK" altLang="en-US" sz="1800" b="0" i="0" u="none" strike="noStrike" cap="none" normalizeH="0" baseline="0" dirty="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19132DD8-9828-8282-8C34-3D47C1FE3F53}"/>
              </a:ext>
            </a:extLst>
          </p:cNvPr>
          <p:cNvSpPr/>
          <p:nvPr/>
        </p:nvSpPr>
        <p:spPr>
          <a:xfrm>
            <a:off x="114300" y="2951629"/>
            <a:ext cx="2764362" cy="110938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pPr>
            <a:r>
              <a:rPr kumimoji="0" lang="mk-MK" altLang="en-US" sz="1400" b="0" i="0" u="none" strike="noStrike" cap="none" normalizeH="0" baseline="0" dirty="0">
                <a:ln>
                  <a:noFill/>
                </a:ln>
                <a:solidFill>
                  <a:schemeClr val="tx1">
                    <a:lumMod val="75000"/>
                  </a:schemeClr>
                </a:solidFill>
                <a:effectLst/>
                <a:latin typeface="Comic Sans MS" panose="030F0702030302020204" pitchFamily="66" charset="0"/>
              </a:rPr>
              <a:t>Малала Јусафзаи, борец за правото на образование на женските деца </a:t>
            </a:r>
            <a:r>
              <a:rPr kumimoji="0" lang="mk-MK" altLang="en-US" sz="200" b="0" i="0" u="none" strike="noStrike" cap="none" normalizeH="0" baseline="0" dirty="0">
                <a:ln>
                  <a:noFill/>
                </a:ln>
                <a:solidFill>
                  <a:schemeClr val="tx1">
                    <a:lumMod val="75000"/>
                  </a:schemeClr>
                </a:solidFill>
                <a:effectLst/>
                <a:latin typeface="Comic Sans MS" panose="030F0702030302020204" pitchFamily="66" charset="0"/>
              </a:rPr>
              <a:t> </a:t>
            </a:r>
            <a:endParaRPr kumimoji="0" lang="mk-MK" altLang="en-US" sz="1100" b="0" i="0" u="none" strike="noStrike" cap="none" normalizeH="0" baseline="0" dirty="0">
              <a:ln>
                <a:noFill/>
              </a:ln>
              <a:solidFill>
                <a:schemeClr val="tx1">
                  <a:lumMod val="75000"/>
                </a:schemeClr>
              </a:solidFill>
              <a:effectLst/>
              <a:latin typeface="Comic Sans MS" panose="030F0702030302020204" pitchFamily="66" charset="0"/>
            </a:endParaRPr>
          </a:p>
        </p:txBody>
      </p:sp>
      <p:sp>
        <p:nvSpPr>
          <p:cNvPr id="4" name="Rectangle 6">
            <a:extLst>
              <a:ext uri="{FF2B5EF4-FFF2-40B4-BE49-F238E27FC236}">
                <a16:creationId xmlns:a16="http://schemas.microsoft.com/office/drawing/2014/main" id="{F98A0EAB-478E-0885-1F31-3FE1BE89B08C}"/>
              </a:ext>
            </a:extLst>
          </p:cNvPr>
          <p:cNvSpPr>
            <a:spLocks noChangeArrowheads="1"/>
          </p:cNvSpPr>
          <p:nvPr/>
        </p:nvSpPr>
        <p:spPr bwMode="auto">
          <a:xfrm>
            <a:off x="0" y="99715"/>
            <a:ext cx="65" cy="25776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9522" rIns="0" bIns="-9522"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mk-MK" altLang="en-US" sz="1800" b="0" i="0" u="none" strike="noStrike" cap="none" normalizeH="0" baseline="0" dirty="0">
              <a:ln>
                <a:noFill/>
              </a:ln>
              <a:solidFill>
                <a:schemeClr val="tx1"/>
              </a:solidFill>
              <a:effectLst/>
              <a:latin typeface="Arial" panose="020B0604020202020204" pitchFamily="34" charset="0"/>
            </a:endParaRPr>
          </a:p>
        </p:txBody>
      </p:sp>
      <p:pic>
        <p:nvPicPr>
          <p:cNvPr id="2056" name="Picture 8" descr="10 Children Who Are Changing The World">
            <a:extLst>
              <a:ext uri="{FF2B5EF4-FFF2-40B4-BE49-F238E27FC236}">
                <a16:creationId xmlns:a16="http://schemas.microsoft.com/office/drawing/2014/main" id="{B09740C8-3DA9-5CD8-328B-E2FBC83F49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6100" y="1303623"/>
            <a:ext cx="2688968" cy="140050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A2F4239-0E87-4FF2-8C4E-84DBCFC0A5DB}"/>
              </a:ext>
            </a:extLst>
          </p:cNvPr>
          <p:cNvSpPr/>
          <p:nvPr/>
        </p:nvSpPr>
        <p:spPr>
          <a:xfrm>
            <a:off x="3156100" y="2951629"/>
            <a:ext cx="2764363" cy="110938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mk-MK" dirty="0">
                <a:latin typeface="Comic Sans MS" panose="030F0702030302020204" pitchFamily="66" charset="0"/>
              </a:rPr>
              <a:t>Грета Тунберг, борец против климатските промени </a:t>
            </a:r>
            <a:endParaRPr lang="en-US" dirty="0">
              <a:latin typeface="Comic Sans MS" panose="030F0702030302020204" pitchFamily="66" charset="0"/>
            </a:endParaRPr>
          </a:p>
        </p:txBody>
      </p:sp>
      <p:pic>
        <p:nvPicPr>
          <p:cNvPr id="2058" name="Picture 10" descr="Yash Gupta: Teenager with A Clear Vision to Help Others See ...">
            <a:extLst>
              <a:ext uri="{FF2B5EF4-FFF2-40B4-BE49-F238E27FC236}">
                <a16:creationId xmlns:a16="http://schemas.microsoft.com/office/drawing/2014/main" id="{B803CC32-C4ED-7FE2-1384-77157691F7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8924" y="1300568"/>
            <a:ext cx="2495218" cy="140356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CA79C08-3622-62D6-A9E6-EE20F30F34FA}"/>
              </a:ext>
            </a:extLst>
          </p:cNvPr>
          <p:cNvSpPr/>
          <p:nvPr/>
        </p:nvSpPr>
        <p:spPr>
          <a:xfrm>
            <a:off x="6353735" y="2951629"/>
            <a:ext cx="2380130" cy="110938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en-US" sz="1400" b="0" i="0" u="none" strike="noStrike" cap="none" normalizeH="0" baseline="0" dirty="0">
                <a:ln>
                  <a:noFill/>
                </a:ln>
                <a:solidFill>
                  <a:schemeClr val="tx1">
                    <a:lumMod val="75000"/>
                  </a:schemeClr>
                </a:solidFill>
                <a:effectLst/>
                <a:latin typeface="Comic Sans MS" panose="030F0702030302020204" pitchFamily="66" charset="0"/>
              </a:rPr>
              <a:t> Јаш Гупта, креатор на непрофитна организација за  визуелни помагала</a:t>
            </a:r>
            <a:endParaRPr kumimoji="0" lang="mk-MK" altLang="en-US" sz="1100" b="0" i="0" u="none" strike="noStrike" cap="none" normalizeH="0" baseline="0" dirty="0">
              <a:ln>
                <a:noFill/>
              </a:ln>
              <a:solidFill>
                <a:schemeClr val="tx1">
                  <a:lumMod val="75000"/>
                </a:schemeClr>
              </a:solidFill>
              <a:effectLst/>
              <a:latin typeface="Comic Sans MS" panose="030F0702030302020204" pitchFamily="66" charset="0"/>
            </a:endParaRPr>
          </a:p>
        </p:txBody>
      </p:sp>
      <p:sp>
        <p:nvSpPr>
          <p:cNvPr id="7" name="Rectangle 11">
            <a:extLst>
              <a:ext uri="{FF2B5EF4-FFF2-40B4-BE49-F238E27FC236}">
                <a16:creationId xmlns:a16="http://schemas.microsoft.com/office/drawing/2014/main" id="{2BDD04C8-52F8-5E44-B5A6-BB8C8E3B2501}"/>
              </a:ext>
            </a:extLst>
          </p:cNvPr>
          <p:cNvSpPr>
            <a:spLocks noChangeArrowheads="1"/>
          </p:cNvSpPr>
          <p:nvPr/>
        </p:nvSpPr>
        <p:spPr bwMode="auto">
          <a:xfrm>
            <a:off x="0" y="99715"/>
            <a:ext cx="65" cy="25776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9522" rIns="0" bIns="-9522"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mk-MK"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6863535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43"/>
        <p:cNvGrpSpPr/>
        <p:nvPr/>
      </p:nvGrpSpPr>
      <p:grpSpPr>
        <a:xfrm>
          <a:off x="0" y="0"/>
          <a:ext cx="0" cy="0"/>
          <a:chOff x="0" y="0"/>
          <a:chExt cx="0" cy="0"/>
        </a:xfrm>
      </p:grpSpPr>
      <p:sp>
        <p:nvSpPr>
          <p:cNvPr id="2245" name="Google Shape;2245;p62"/>
          <p:cNvSpPr txBox="1">
            <a:spLocks noGrp="1"/>
          </p:cNvSpPr>
          <p:nvPr>
            <p:ph type="title"/>
          </p:nvPr>
        </p:nvSpPr>
        <p:spPr>
          <a:xfrm>
            <a:off x="1279544" y="509652"/>
            <a:ext cx="6015485" cy="746171"/>
          </a:xfrm>
          <a:prstGeom prst="rect">
            <a:avLst/>
          </a:prstGeom>
        </p:spPr>
        <p:txBody>
          <a:bodyPr spcFirstLastPara="1" wrap="square" lIns="91425" tIns="0" rIns="91425" bIns="0" anchor="t" anchorCtr="0">
            <a:noAutofit/>
          </a:bodyPr>
          <a:lstStyle/>
          <a:p>
            <a:pPr marL="0" lvl="0" indent="0" algn="l" rtl="0">
              <a:spcBef>
                <a:spcPts val="0"/>
              </a:spcBef>
              <a:spcAft>
                <a:spcPts val="0"/>
              </a:spcAft>
              <a:buNone/>
            </a:pPr>
            <a:r>
              <a:rPr lang="mk-MK" sz="1800" dirty="0">
                <a:solidFill>
                  <a:schemeClr val="tx1">
                    <a:lumMod val="60000"/>
                    <a:lumOff val="40000"/>
                  </a:schemeClr>
                </a:solidFill>
                <a:latin typeface="Comic Sans MS" panose="030F0702030302020204" pitchFamily="66" charset="0"/>
              </a:rPr>
              <a:t>Децата имаат загарантирани права но важно е да се знае дека од секое право произлегува обврска. </a:t>
            </a:r>
            <a:endParaRPr sz="1800" dirty="0">
              <a:solidFill>
                <a:schemeClr val="tx1">
                  <a:lumMod val="60000"/>
                  <a:lumOff val="40000"/>
                </a:schemeClr>
              </a:solidFill>
              <a:latin typeface="Comic Sans MS" panose="030F0702030302020204" pitchFamily="66" charset="0"/>
            </a:endParaRPr>
          </a:p>
        </p:txBody>
      </p:sp>
      <p:grpSp>
        <p:nvGrpSpPr>
          <p:cNvPr id="2247" name="Google Shape;2247;p62"/>
          <p:cNvGrpSpPr/>
          <p:nvPr/>
        </p:nvGrpSpPr>
        <p:grpSpPr>
          <a:xfrm rot="2908789">
            <a:off x="8126154" y="1326400"/>
            <a:ext cx="488180" cy="283799"/>
            <a:chOff x="5340425" y="3804350"/>
            <a:chExt cx="67425" cy="39200"/>
          </a:xfrm>
        </p:grpSpPr>
        <p:sp>
          <p:nvSpPr>
            <p:cNvPr id="2248" name="Google Shape;2248;p62"/>
            <p:cNvSpPr/>
            <p:nvPr/>
          </p:nvSpPr>
          <p:spPr>
            <a:xfrm>
              <a:off x="5387725" y="3823825"/>
              <a:ext cx="20125" cy="19150"/>
            </a:xfrm>
            <a:custGeom>
              <a:avLst/>
              <a:gdLst/>
              <a:ahLst/>
              <a:cxnLst/>
              <a:rect l="l" t="t" r="r" b="b"/>
              <a:pathLst>
                <a:path w="805" h="766" extrusionOk="0">
                  <a:moveTo>
                    <a:pt x="608" y="1"/>
                  </a:moveTo>
                  <a:cubicBezTo>
                    <a:pt x="443" y="1"/>
                    <a:pt x="177" y="106"/>
                    <a:pt x="177" y="106"/>
                  </a:cubicBezTo>
                  <a:cubicBezTo>
                    <a:pt x="177" y="106"/>
                    <a:pt x="0" y="319"/>
                    <a:pt x="59" y="377"/>
                  </a:cubicBezTo>
                  <a:cubicBezTo>
                    <a:pt x="111" y="430"/>
                    <a:pt x="382" y="765"/>
                    <a:pt x="511" y="765"/>
                  </a:cubicBezTo>
                  <a:cubicBezTo>
                    <a:pt x="529" y="765"/>
                    <a:pt x="544" y="759"/>
                    <a:pt x="555" y="744"/>
                  </a:cubicBezTo>
                  <a:cubicBezTo>
                    <a:pt x="662" y="626"/>
                    <a:pt x="390" y="437"/>
                    <a:pt x="390" y="437"/>
                  </a:cubicBezTo>
                  <a:lnTo>
                    <a:pt x="390" y="437"/>
                  </a:lnTo>
                  <a:cubicBezTo>
                    <a:pt x="390" y="437"/>
                    <a:pt x="518" y="504"/>
                    <a:pt x="613" y="504"/>
                  </a:cubicBezTo>
                  <a:cubicBezTo>
                    <a:pt x="657" y="504"/>
                    <a:pt x="695" y="490"/>
                    <a:pt x="710" y="448"/>
                  </a:cubicBezTo>
                  <a:cubicBezTo>
                    <a:pt x="745" y="319"/>
                    <a:pt x="450" y="236"/>
                    <a:pt x="450" y="236"/>
                  </a:cubicBezTo>
                  <a:cubicBezTo>
                    <a:pt x="450" y="236"/>
                    <a:pt x="804" y="141"/>
                    <a:pt x="721" y="35"/>
                  </a:cubicBezTo>
                  <a:cubicBezTo>
                    <a:pt x="699" y="10"/>
                    <a:pt x="658" y="1"/>
                    <a:pt x="60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62"/>
            <p:cNvSpPr/>
            <p:nvPr/>
          </p:nvSpPr>
          <p:spPr>
            <a:xfrm>
              <a:off x="5340425" y="3804350"/>
              <a:ext cx="20125" cy="19150"/>
            </a:xfrm>
            <a:custGeom>
              <a:avLst/>
              <a:gdLst/>
              <a:ahLst/>
              <a:cxnLst/>
              <a:rect l="l" t="t" r="r" b="b"/>
              <a:pathLst>
                <a:path w="805" h="766" extrusionOk="0">
                  <a:moveTo>
                    <a:pt x="285" y="1"/>
                  </a:moveTo>
                  <a:cubicBezTo>
                    <a:pt x="266" y="1"/>
                    <a:pt x="250" y="7"/>
                    <a:pt x="237" y="22"/>
                  </a:cubicBezTo>
                  <a:cubicBezTo>
                    <a:pt x="143" y="140"/>
                    <a:pt x="414" y="329"/>
                    <a:pt x="414" y="329"/>
                  </a:cubicBezTo>
                  <a:cubicBezTo>
                    <a:pt x="414" y="329"/>
                    <a:pt x="287" y="262"/>
                    <a:pt x="191" y="262"/>
                  </a:cubicBezTo>
                  <a:cubicBezTo>
                    <a:pt x="147" y="262"/>
                    <a:pt x="110" y="276"/>
                    <a:pt x="95" y="318"/>
                  </a:cubicBezTo>
                  <a:cubicBezTo>
                    <a:pt x="59" y="447"/>
                    <a:pt x="355" y="530"/>
                    <a:pt x="355" y="530"/>
                  </a:cubicBezTo>
                  <a:cubicBezTo>
                    <a:pt x="355" y="530"/>
                    <a:pt x="1" y="625"/>
                    <a:pt x="83" y="731"/>
                  </a:cubicBezTo>
                  <a:cubicBezTo>
                    <a:pt x="105" y="756"/>
                    <a:pt x="145" y="765"/>
                    <a:pt x="194" y="765"/>
                  </a:cubicBezTo>
                  <a:cubicBezTo>
                    <a:pt x="357" y="765"/>
                    <a:pt x="616" y="660"/>
                    <a:pt x="616" y="660"/>
                  </a:cubicBezTo>
                  <a:cubicBezTo>
                    <a:pt x="616" y="660"/>
                    <a:pt x="805" y="447"/>
                    <a:pt x="745" y="389"/>
                  </a:cubicBezTo>
                  <a:cubicBezTo>
                    <a:pt x="694" y="336"/>
                    <a:pt x="422"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62"/>
            <p:cNvSpPr/>
            <p:nvPr/>
          </p:nvSpPr>
          <p:spPr>
            <a:xfrm>
              <a:off x="5352250" y="3804400"/>
              <a:ext cx="44050" cy="39150"/>
            </a:xfrm>
            <a:custGeom>
              <a:avLst/>
              <a:gdLst/>
              <a:ahLst/>
              <a:cxnLst/>
              <a:rect l="l" t="t" r="r" b="b"/>
              <a:pathLst>
                <a:path w="1762" h="1566" extrusionOk="0">
                  <a:moveTo>
                    <a:pt x="882" y="1"/>
                  </a:moveTo>
                  <a:cubicBezTo>
                    <a:pt x="555" y="1"/>
                    <a:pt x="255" y="208"/>
                    <a:pt x="143" y="528"/>
                  </a:cubicBezTo>
                  <a:cubicBezTo>
                    <a:pt x="1" y="942"/>
                    <a:pt x="213" y="1380"/>
                    <a:pt x="615" y="1521"/>
                  </a:cubicBezTo>
                  <a:cubicBezTo>
                    <a:pt x="702" y="1551"/>
                    <a:pt x="791" y="1565"/>
                    <a:pt x="878" y="1565"/>
                  </a:cubicBezTo>
                  <a:cubicBezTo>
                    <a:pt x="1204" y="1565"/>
                    <a:pt x="1508" y="1366"/>
                    <a:pt x="1620" y="1049"/>
                  </a:cubicBezTo>
                  <a:cubicBezTo>
                    <a:pt x="1762" y="634"/>
                    <a:pt x="1538" y="185"/>
                    <a:pt x="1136" y="43"/>
                  </a:cubicBezTo>
                  <a:cubicBezTo>
                    <a:pt x="1051" y="14"/>
                    <a:pt x="966" y="1"/>
                    <a:pt x="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51" name="Google Shape;2251;p62"/>
          <p:cNvGrpSpPr/>
          <p:nvPr/>
        </p:nvGrpSpPr>
        <p:grpSpPr>
          <a:xfrm rot="943008">
            <a:off x="6648219" y="663543"/>
            <a:ext cx="486943" cy="479645"/>
            <a:chOff x="3482124" y="3918836"/>
            <a:chExt cx="104844" cy="103261"/>
          </a:xfrm>
        </p:grpSpPr>
        <p:sp>
          <p:nvSpPr>
            <p:cNvPr id="2252" name="Google Shape;2252;p62"/>
            <p:cNvSpPr/>
            <p:nvPr/>
          </p:nvSpPr>
          <p:spPr>
            <a:xfrm>
              <a:off x="3503953" y="3918836"/>
              <a:ext cx="83015" cy="79509"/>
            </a:xfrm>
            <a:custGeom>
              <a:avLst/>
              <a:gdLst/>
              <a:ahLst/>
              <a:cxnLst/>
              <a:rect l="l" t="t" r="r" b="b"/>
              <a:pathLst>
                <a:path w="2936" h="2812" extrusionOk="0">
                  <a:moveTo>
                    <a:pt x="2709" y="1"/>
                  </a:moveTo>
                  <a:cubicBezTo>
                    <a:pt x="2702" y="1"/>
                    <a:pt x="2695" y="3"/>
                    <a:pt x="2691" y="8"/>
                  </a:cubicBezTo>
                  <a:lnTo>
                    <a:pt x="11" y="2547"/>
                  </a:lnTo>
                  <a:cubicBezTo>
                    <a:pt x="0" y="2570"/>
                    <a:pt x="0" y="2594"/>
                    <a:pt x="11" y="2605"/>
                  </a:cubicBezTo>
                  <a:lnTo>
                    <a:pt x="199" y="2792"/>
                  </a:lnTo>
                  <a:cubicBezTo>
                    <a:pt x="206" y="2806"/>
                    <a:pt x="217" y="2811"/>
                    <a:pt x="227" y="2811"/>
                  </a:cubicBezTo>
                  <a:cubicBezTo>
                    <a:pt x="234" y="2811"/>
                    <a:pt x="241" y="2809"/>
                    <a:pt x="245" y="2804"/>
                  </a:cubicBezTo>
                  <a:lnTo>
                    <a:pt x="2924" y="265"/>
                  </a:lnTo>
                  <a:cubicBezTo>
                    <a:pt x="2936" y="242"/>
                    <a:pt x="2936" y="219"/>
                    <a:pt x="2924" y="207"/>
                  </a:cubicBezTo>
                  <a:lnTo>
                    <a:pt x="2737" y="20"/>
                  </a:lnTo>
                  <a:cubicBezTo>
                    <a:pt x="2730" y="6"/>
                    <a:pt x="2719" y="1"/>
                    <a:pt x="27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62"/>
            <p:cNvSpPr/>
            <p:nvPr/>
          </p:nvSpPr>
          <p:spPr>
            <a:xfrm>
              <a:off x="3483085" y="3960967"/>
              <a:ext cx="62573" cy="56437"/>
            </a:xfrm>
            <a:custGeom>
              <a:avLst/>
              <a:gdLst/>
              <a:ahLst/>
              <a:cxnLst/>
              <a:rect l="l" t="t" r="r" b="b"/>
              <a:pathLst>
                <a:path w="2213" h="1996" extrusionOk="0">
                  <a:moveTo>
                    <a:pt x="1109" y="1"/>
                  </a:moveTo>
                  <a:cubicBezTo>
                    <a:pt x="862" y="1"/>
                    <a:pt x="615" y="91"/>
                    <a:pt x="422" y="273"/>
                  </a:cubicBezTo>
                  <a:cubicBezTo>
                    <a:pt x="24" y="659"/>
                    <a:pt x="1" y="1291"/>
                    <a:pt x="387" y="1688"/>
                  </a:cubicBezTo>
                  <a:cubicBezTo>
                    <a:pt x="580" y="1893"/>
                    <a:pt x="841" y="1996"/>
                    <a:pt x="1103" y="1996"/>
                  </a:cubicBezTo>
                  <a:cubicBezTo>
                    <a:pt x="1350" y="1996"/>
                    <a:pt x="1598" y="1905"/>
                    <a:pt x="1791" y="1723"/>
                  </a:cubicBezTo>
                  <a:cubicBezTo>
                    <a:pt x="2200" y="1338"/>
                    <a:pt x="2212" y="706"/>
                    <a:pt x="1826" y="308"/>
                  </a:cubicBezTo>
                  <a:cubicBezTo>
                    <a:pt x="1633" y="103"/>
                    <a:pt x="1371" y="1"/>
                    <a:pt x="1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62"/>
            <p:cNvSpPr/>
            <p:nvPr/>
          </p:nvSpPr>
          <p:spPr>
            <a:xfrm>
              <a:off x="3482124" y="3959242"/>
              <a:ext cx="61187" cy="62855"/>
            </a:xfrm>
            <a:custGeom>
              <a:avLst/>
              <a:gdLst/>
              <a:ahLst/>
              <a:cxnLst/>
              <a:rect l="l" t="t" r="r" b="b"/>
              <a:pathLst>
                <a:path w="2164" h="2223" extrusionOk="0">
                  <a:moveTo>
                    <a:pt x="339" y="1"/>
                  </a:moveTo>
                  <a:cubicBezTo>
                    <a:pt x="321" y="1"/>
                    <a:pt x="304" y="7"/>
                    <a:pt x="292" y="18"/>
                  </a:cubicBezTo>
                  <a:lnTo>
                    <a:pt x="35" y="263"/>
                  </a:lnTo>
                  <a:cubicBezTo>
                    <a:pt x="11" y="287"/>
                    <a:pt x="0" y="334"/>
                    <a:pt x="24" y="357"/>
                  </a:cubicBezTo>
                  <a:lnTo>
                    <a:pt x="1789" y="2205"/>
                  </a:lnTo>
                  <a:cubicBezTo>
                    <a:pt x="1801" y="2217"/>
                    <a:pt x="1816" y="2223"/>
                    <a:pt x="1831" y="2223"/>
                  </a:cubicBezTo>
                  <a:cubicBezTo>
                    <a:pt x="1845" y="2223"/>
                    <a:pt x="1860" y="2217"/>
                    <a:pt x="1872" y="2205"/>
                  </a:cubicBezTo>
                  <a:lnTo>
                    <a:pt x="2140" y="1960"/>
                  </a:lnTo>
                  <a:cubicBezTo>
                    <a:pt x="2164" y="1937"/>
                    <a:pt x="2164" y="1901"/>
                    <a:pt x="2140" y="1866"/>
                  </a:cubicBezTo>
                  <a:lnTo>
                    <a:pt x="386" y="18"/>
                  </a:lnTo>
                  <a:cubicBezTo>
                    <a:pt x="374" y="7"/>
                    <a:pt x="356" y="1"/>
                    <a:pt x="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55" name="Google Shape;2255;p62"/>
          <p:cNvSpPr/>
          <p:nvPr/>
        </p:nvSpPr>
        <p:spPr>
          <a:xfrm rot="943029">
            <a:off x="7583027" y="550828"/>
            <a:ext cx="344589" cy="294074"/>
          </a:xfrm>
          <a:custGeom>
            <a:avLst/>
            <a:gdLst/>
            <a:ahLst/>
            <a:cxnLst/>
            <a:rect l="l" t="t" r="r" b="b"/>
            <a:pathLst>
              <a:path w="2094" h="1787" extrusionOk="0">
                <a:moveTo>
                  <a:pt x="1077" y="1"/>
                </a:moveTo>
                <a:lnTo>
                  <a:pt x="947" y="734"/>
                </a:lnTo>
                <a:lnTo>
                  <a:pt x="368" y="332"/>
                </a:lnTo>
                <a:lnTo>
                  <a:pt x="805" y="899"/>
                </a:lnTo>
                <a:lnTo>
                  <a:pt x="1" y="1159"/>
                </a:lnTo>
                <a:lnTo>
                  <a:pt x="828" y="1207"/>
                </a:lnTo>
                <a:lnTo>
                  <a:pt x="734" y="1739"/>
                </a:lnTo>
                <a:lnTo>
                  <a:pt x="1065" y="1266"/>
                </a:lnTo>
                <a:lnTo>
                  <a:pt x="1621" y="1786"/>
                </a:lnTo>
                <a:lnTo>
                  <a:pt x="1348" y="1124"/>
                </a:lnTo>
                <a:lnTo>
                  <a:pt x="2094" y="1124"/>
                </a:lnTo>
                <a:lnTo>
                  <a:pt x="1419" y="876"/>
                </a:lnTo>
                <a:lnTo>
                  <a:pt x="1715" y="426"/>
                </a:lnTo>
                <a:lnTo>
                  <a:pt x="1243" y="687"/>
                </a:lnTo>
                <a:lnTo>
                  <a:pt x="10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56" name="Google Shape;2256;p62"/>
          <p:cNvGrpSpPr/>
          <p:nvPr/>
        </p:nvGrpSpPr>
        <p:grpSpPr>
          <a:xfrm>
            <a:off x="3988398" y="4165874"/>
            <a:ext cx="679313" cy="437630"/>
            <a:chOff x="3988398" y="4165874"/>
            <a:chExt cx="679313" cy="437630"/>
          </a:xfrm>
        </p:grpSpPr>
        <p:grpSp>
          <p:nvGrpSpPr>
            <p:cNvPr id="2257" name="Google Shape;2257;p62"/>
            <p:cNvGrpSpPr/>
            <p:nvPr/>
          </p:nvGrpSpPr>
          <p:grpSpPr>
            <a:xfrm>
              <a:off x="4331567" y="4165874"/>
              <a:ext cx="336144" cy="194207"/>
              <a:chOff x="12170230" y="1337099"/>
              <a:chExt cx="336144" cy="194207"/>
            </a:xfrm>
          </p:grpSpPr>
          <p:sp>
            <p:nvSpPr>
              <p:cNvPr id="2258" name="Google Shape;2258;p62"/>
              <p:cNvSpPr/>
              <p:nvPr/>
            </p:nvSpPr>
            <p:spPr>
              <a:xfrm>
                <a:off x="12410712" y="1408967"/>
                <a:ext cx="95661" cy="96262"/>
              </a:xfrm>
              <a:custGeom>
                <a:avLst/>
                <a:gdLst/>
                <a:ahLst/>
                <a:cxnLst/>
                <a:rect l="l" t="t" r="r" b="b"/>
                <a:pathLst>
                  <a:path w="796" h="801" extrusionOk="0">
                    <a:moveTo>
                      <a:pt x="610" y="1"/>
                    </a:moveTo>
                    <a:cubicBezTo>
                      <a:pt x="453" y="1"/>
                      <a:pt x="152" y="185"/>
                      <a:pt x="152" y="185"/>
                    </a:cubicBezTo>
                    <a:cubicBezTo>
                      <a:pt x="152" y="185"/>
                      <a:pt x="0" y="431"/>
                      <a:pt x="71" y="489"/>
                    </a:cubicBezTo>
                    <a:cubicBezTo>
                      <a:pt x="130" y="528"/>
                      <a:pt x="447" y="801"/>
                      <a:pt x="587" y="801"/>
                    </a:cubicBezTo>
                    <a:cubicBezTo>
                      <a:pt x="612" y="801"/>
                      <a:pt x="632" y="792"/>
                      <a:pt x="643" y="770"/>
                    </a:cubicBezTo>
                    <a:cubicBezTo>
                      <a:pt x="726" y="629"/>
                      <a:pt x="422" y="489"/>
                      <a:pt x="421" y="489"/>
                    </a:cubicBezTo>
                    <a:lnTo>
                      <a:pt x="421" y="489"/>
                    </a:lnTo>
                    <a:cubicBezTo>
                      <a:pt x="422" y="489"/>
                      <a:pt x="517" y="519"/>
                      <a:pt x="603" y="519"/>
                    </a:cubicBezTo>
                    <a:cubicBezTo>
                      <a:pt x="667" y="519"/>
                      <a:pt x="727" y="502"/>
                      <a:pt x="737" y="442"/>
                    </a:cubicBezTo>
                    <a:cubicBezTo>
                      <a:pt x="760" y="302"/>
                      <a:pt x="445" y="267"/>
                      <a:pt x="445" y="267"/>
                    </a:cubicBezTo>
                    <a:cubicBezTo>
                      <a:pt x="445" y="267"/>
                      <a:pt x="796" y="115"/>
                      <a:pt x="679" y="21"/>
                    </a:cubicBezTo>
                    <a:cubicBezTo>
                      <a:pt x="663" y="7"/>
                      <a:pt x="639" y="1"/>
                      <a:pt x="6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62"/>
              <p:cNvSpPr/>
              <p:nvPr/>
            </p:nvSpPr>
            <p:spPr>
              <a:xfrm>
                <a:off x="12170230" y="1359933"/>
                <a:ext cx="95781" cy="96262"/>
              </a:xfrm>
              <a:custGeom>
                <a:avLst/>
                <a:gdLst/>
                <a:ahLst/>
                <a:cxnLst/>
                <a:rect l="l" t="t" r="r" b="b"/>
                <a:pathLst>
                  <a:path w="797" h="801" extrusionOk="0">
                    <a:moveTo>
                      <a:pt x="210" y="0"/>
                    </a:moveTo>
                    <a:cubicBezTo>
                      <a:pt x="184" y="0"/>
                      <a:pt x="164" y="9"/>
                      <a:pt x="153" y="31"/>
                    </a:cubicBezTo>
                    <a:cubicBezTo>
                      <a:pt x="71" y="160"/>
                      <a:pt x="375" y="301"/>
                      <a:pt x="375" y="301"/>
                    </a:cubicBezTo>
                    <a:cubicBezTo>
                      <a:pt x="375" y="301"/>
                      <a:pt x="290" y="277"/>
                      <a:pt x="208" y="277"/>
                    </a:cubicBezTo>
                    <a:cubicBezTo>
                      <a:pt x="138" y="277"/>
                      <a:pt x="70" y="294"/>
                      <a:pt x="60" y="359"/>
                    </a:cubicBezTo>
                    <a:cubicBezTo>
                      <a:pt x="36" y="499"/>
                      <a:pt x="352" y="535"/>
                      <a:pt x="352" y="535"/>
                    </a:cubicBezTo>
                    <a:cubicBezTo>
                      <a:pt x="352" y="535"/>
                      <a:pt x="1" y="675"/>
                      <a:pt x="118" y="780"/>
                    </a:cubicBezTo>
                    <a:cubicBezTo>
                      <a:pt x="134" y="794"/>
                      <a:pt x="158" y="800"/>
                      <a:pt x="186" y="800"/>
                    </a:cubicBezTo>
                    <a:cubicBezTo>
                      <a:pt x="343" y="800"/>
                      <a:pt x="645" y="616"/>
                      <a:pt x="645" y="616"/>
                    </a:cubicBezTo>
                    <a:cubicBezTo>
                      <a:pt x="645" y="616"/>
                      <a:pt x="796" y="359"/>
                      <a:pt x="726" y="312"/>
                    </a:cubicBezTo>
                    <a:cubicBezTo>
                      <a:pt x="667" y="273"/>
                      <a:pt x="350" y="0"/>
                      <a:pt x="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62"/>
              <p:cNvSpPr/>
              <p:nvPr/>
            </p:nvSpPr>
            <p:spPr>
              <a:xfrm>
                <a:off x="12234887" y="1337099"/>
                <a:ext cx="208147" cy="194207"/>
              </a:xfrm>
              <a:custGeom>
                <a:avLst/>
                <a:gdLst/>
                <a:ahLst/>
                <a:cxnLst/>
                <a:rect l="l" t="t" r="r" b="b"/>
                <a:pathLst>
                  <a:path w="1732" h="1616" extrusionOk="0">
                    <a:moveTo>
                      <a:pt x="867" y="0"/>
                    </a:moveTo>
                    <a:cubicBezTo>
                      <a:pt x="482" y="0"/>
                      <a:pt x="134" y="278"/>
                      <a:pt x="71" y="678"/>
                    </a:cubicBezTo>
                    <a:cubicBezTo>
                      <a:pt x="1" y="1110"/>
                      <a:pt x="294" y="1531"/>
                      <a:pt x="726" y="1602"/>
                    </a:cubicBezTo>
                    <a:cubicBezTo>
                      <a:pt x="775" y="1611"/>
                      <a:pt x="824" y="1615"/>
                      <a:pt x="872" y="1615"/>
                    </a:cubicBezTo>
                    <a:cubicBezTo>
                      <a:pt x="1257" y="1615"/>
                      <a:pt x="1589" y="1332"/>
                      <a:pt x="1662" y="947"/>
                    </a:cubicBezTo>
                    <a:cubicBezTo>
                      <a:pt x="1732" y="502"/>
                      <a:pt x="1440" y="93"/>
                      <a:pt x="995" y="11"/>
                    </a:cubicBezTo>
                    <a:cubicBezTo>
                      <a:pt x="952" y="4"/>
                      <a:pt x="909" y="0"/>
                      <a:pt x="8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61" name="Google Shape;2261;p62"/>
            <p:cNvSpPr/>
            <p:nvPr/>
          </p:nvSpPr>
          <p:spPr>
            <a:xfrm>
              <a:off x="3988398" y="4499453"/>
              <a:ext cx="104325" cy="104050"/>
            </a:xfrm>
            <a:custGeom>
              <a:avLst/>
              <a:gdLst/>
              <a:ahLst/>
              <a:cxnLst/>
              <a:rect l="l" t="t" r="r" b="b"/>
              <a:pathLst>
                <a:path w="364" h="363" extrusionOk="0">
                  <a:moveTo>
                    <a:pt x="188" y="1"/>
                  </a:moveTo>
                  <a:cubicBezTo>
                    <a:pt x="83" y="1"/>
                    <a:pt x="1" y="82"/>
                    <a:pt x="1" y="176"/>
                  </a:cubicBezTo>
                  <a:cubicBezTo>
                    <a:pt x="1" y="281"/>
                    <a:pt x="83" y="363"/>
                    <a:pt x="188" y="363"/>
                  </a:cubicBezTo>
                  <a:cubicBezTo>
                    <a:pt x="281" y="363"/>
                    <a:pt x="364" y="281"/>
                    <a:pt x="364" y="176"/>
                  </a:cubicBezTo>
                  <a:cubicBezTo>
                    <a:pt x="364" y="82"/>
                    <a:pt x="281" y="1"/>
                    <a:pt x="1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2" name="Google Shape;2262;p62"/>
          <p:cNvGrpSpPr/>
          <p:nvPr/>
        </p:nvGrpSpPr>
        <p:grpSpPr>
          <a:xfrm>
            <a:off x="7038613" y="3975774"/>
            <a:ext cx="769984" cy="920558"/>
            <a:chOff x="7038613" y="3975774"/>
            <a:chExt cx="769984" cy="920558"/>
          </a:xfrm>
        </p:grpSpPr>
        <p:sp>
          <p:nvSpPr>
            <p:cNvPr id="2263" name="Google Shape;2263;p62"/>
            <p:cNvSpPr/>
            <p:nvPr/>
          </p:nvSpPr>
          <p:spPr>
            <a:xfrm>
              <a:off x="7038613" y="4390417"/>
              <a:ext cx="490704" cy="505916"/>
            </a:xfrm>
            <a:custGeom>
              <a:avLst/>
              <a:gdLst/>
              <a:ahLst/>
              <a:cxnLst/>
              <a:rect l="l" t="t" r="r" b="b"/>
              <a:pathLst>
                <a:path w="3393" h="3498" extrusionOk="0">
                  <a:moveTo>
                    <a:pt x="1462" y="1"/>
                  </a:moveTo>
                  <a:lnTo>
                    <a:pt x="1368" y="1065"/>
                  </a:lnTo>
                  <a:lnTo>
                    <a:pt x="234" y="667"/>
                  </a:lnTo>
                  <a:lnTo>
                    <a:pt x="936" y="1521"/>
                  </a:lnTo>
                  <a:lnTo>
                    <a:pt x="0" y="2000"/>
                  </a:lnTo>
                  <a:lnTo>
                    <a:pt x="1123" y="2036"/>
                  </a:lnTo>
                  <a:lnTo>
                    <a:pt x="830" y="3030"/>
                  </a:lnTo>
                  <a:lnTo>
                    <a:pt x="1579" y="2246"/>
                  </a:lnTo>
                  <a:lnTo>
                    <a:pt x="2153" y="3498"/>
                  </a:lnTo>
                  <a:lnTo>
                    <a:pt x="2164" y="2012"/>
                  </a:lnTo>
                  <a:lnTo>
                    <a:pt x="3392" y="1907"/>
                  </a:lnTo>
                  <a:lnTo>
                    <a:pt x="2211" y="1322"/>
                  </a:lnTo>
                  <a:lnTo>
                    <a:pt x="2878" y="339"/>
                  </a:lnTo>
                  <a:lnTo>
                    <a:pt x="1836" y="1018"/>
                  </a:lnTo>
                  <a:lnTo>
                    <a:pt x="14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62"/>
            <p:cNvSpPr/>
            <p:nvPr/>
          </p:nvSpPr>
          <p:spPr>
            <a:xfrm>
              <a:off x="7733996" y="3975774"/>
              <a:ext cx="74600" cy="74403"/>
            </a:xfrm>
            <a:custGeom>
              <a:avLst/>
              <a:gdLst/>
              <a:ahLst/>
              <a:cxnLst/>
              <a:rect l="l" t="t" r="r" b="b"/>
              <a:pathLst>
                <a:path w="364" h="363" extrusionOk="0">
                  <a:moveTo>
                    <a:pt x="188" y="1"/>
                  </a:moveTo>
                  <a:cubicBezTo>
                    <a:pt x="83" y="1"/>
                    <a:pt x="1" y="82"/>
                    <a:pt x="1" y="176"/>
                  </a:cubicBezTo>
                  <a:cubicBezTo>
                    <a:pt x="1" y="281"/>
                    <a:pt x="83" y="363"/>
                    <a:pt x="188" y="363"/>
                  </a:cubicBezTo>
                  <a:cubicBezTo>
                    <a:pt x="281" y="363"/>
                    <a:pt x="364" y="281"/>
                    <a:pt x="364" y="176"/>
                  </a:cubicBezTo>
                  <a:cubicBezTo>
                    <a:pt x="364" y="82"/>
                    <a:pt x="281" y="1"/>
                    <a:pt x="1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65" name="Google Shape;2265;p62"/>
          <p:cNvSpPr/>
          <p:nvPr/>
        </p:nvSpPr>
        <p:spPr>
          <a:xfrm rot="-758550">
            <a:off x="738759" y="616199"/>
            <a:ext cx="452453" cy="382776"/>
          </a:xfrm>
          <a:custGeom>
            <a:avLst/>
            <a:gdLst/>
            <a:ahLst/>
            <a:cxnLst/>
            <a:rect l="l" t="t" r="r" b="b"/>
            <a:pathLst>
              <a:path w="1357" h="1148" extrusionOk="0">
                <a:moveTo>
                  <a:pt x="807" y="69"/>
                </a:moveTo>
                <a:cubicBezTo>
                  <a:pt x="877" y="93"/>
                  <a:pt x="1111" y="210"/>
                  <a:pt x="1287" y="316"/>
                </a:cubicBezTo>
                <a:cubicBezTo>
                  <a:pt x="1275" y="339"/>
                  <a:pt x="1240" y="409"/>
                  <a:pt x="1204" y="491"/>
                </a:cubicBezTo>
                <a:lnTo>
                  <a:pt x="736" y="222"/>
                </a:lnTo>
                <a:cubicBezTo>
                  <a:pt x="772" y="163"/>
                  <a:pt x="795" y="93"/>
                  <a:pt x="807" y="69"/>
                </a:cubicBezTo>
                <a:close/>
                <a:moveTo>
                  <a:pt x="795" y="1"/>
                </a:moveTo>
                <a:cubicBezTo>
                  <a:pt x="783" y="1"/>
                  <a:pt x="778" y="6"/>
                  <a:pt x="772" y="11"/>
                </a:cubicBezTo>
                <a:cubicBezTo>
                  <a:pt x="760" y="23"/>
                  <a:pt x="749" y="58"/>
                  <a:pt x="655" y="269"/>
                </a:cubicBezTo>
                <a:cubicBezTo>
                  <a:pt x="620" y="350"/>
                  <a:pt x="585" y="433"/>
                  <a:pt x="549" y="503"/>
                </a:cubicBezTo>
                <a:cubicBezTo>
                  <a:pt x="526" y="433"/>
                  <a:pt x="479" y="362"/>
                  <a:pt x="398" y="327"/>
                </a:cubicBezTo>
                <a:cubicBezTo>
                  <a:pt x="353" y="308"/>
                  <a:pt x="307" y="299"/>
                  <a:pt x="264" y="299"/>
                </a:cubicBezTo>
                <a:cubicBezTo>
                  <a:pt x="171" y="299"/>
                  <a:pt x="90" y="341"/>
                  <a:pt x="58" y="420"/>
                </a:cubicBezTo>
                <a:cubicBezTo>
                  <a:pt x="0" y="537"/>
                  <a:pt x="70" y="690"/>
                  <a:pt x="198" y="748"/>
                </a:cubicBezTo>
                <a:cubicBezTo>
                  <a:pt x="240" y="767"/>
                  <a:pt x="284" y="776"/>
                  <a:pt x="328" y="776"/>
                </a:cubicBezTo>
                <a:cubicBezTo>
                  <a:pt x="420" y="776"/>
                  <a:pt x="506" y="734"/>
                  <a:pt x="538" y="654"/>
                </a:cubicBezTo>
                <a:cubicBezTo>
                  <a:pt x="538" y="643"/>
                  <a:pt x="549" y="631"/>
                  <a:pt x="549" y="631"/>
                </a:cubicBezTo>
                <a:cubicBezTo>
                  <a:pt x="573" y="596"/>
                  <a:pt x="632" y="467"/>
                  <a:pt x="702" y="292"/>
                </a:cubicBezTo>
                <a:cubicBezTo>
                  <a:pt x="713" y="292"/>
                  <a:pt x="713" y="280"/>
                  <a:pt x="713" y="280"/>
                </a:cubicBezTo>
                <a:lnTo>
                  <a:pt x="1181" y="537"/>
                </a:lnTo>
                <a:cubicBezTo>
                  <a:pt x="1134" y="631"/>
                  <a:pt x="1087" y="737"/>
                  <a:pt x="1053" y="807"/>
                </a:cubicBezTo>
                <a:cubicBezTo>
                  <a:pt x="1029" y="854"/>
                  <a:pt x="1006" y="888"/>
                  <a:pt x="994" y="912"/>
                </a:cubicBezTo>
                <a:cubicBezTo>
                  <a:pt x="983" y="830"/>
                  <a:pt x="924" y="737"/>
                  <a:pt x="830" y="690"/>
                </a:cubicBezTo>
                <a:cubicBezTo>
                  <a:pt x="789" y="673"/>
                  <a:pt x="747" y="664"/>
                  <a:pt x="707" y="664"/>
                </a:cubicBezTo>
                <a:cubicBezTo>
                  <a:pt x="610" y="664"/>
                  <a:pt x="524" y="712"/>
                  <a:pt x="491" y="795"/>
                </a:cubicBezTo>
                <a:cubicBezTo>
                  <a:pt x="432" y="912"/>
                  <a:pt x="503" y="1052"/>
                  <a:pt x="632" y="1122"/>
                </a:cubicBezTo>
                <a:cubicBezTo>
                  <a:pt x="670" y="1140"/>
                  <a:pt x="710" y="1148"/>
                  <a:pt x="750" y="1148"/>
                </a:cubicBezTo>
                <a:cubicBezTo>
                  <a:pt x="843" y="1148"/>
                  <a:pt x="930" y="1103"/>
                  <a:pt x="970" y="1029"/>
                </a:cubicBezTo>
                <a:cubicBezTo>
                  <a:pt x="983" y="1017"/>
                  <a:pt x="1029" y="982"/>
                  <a:pt x="1100" y="830"/>
                </a:cubicBezTo>
                <a:cubicBezTo>
                  <a:pt x="1193" y="654"/>
                  <a:pt x="1345" y="316"/>
                  <a:pt x="1345" y="316"/>
                </a:cubicBezTo>
                <a:lnTo>
                  <a:pt x="1357" y="280"/>
                </a:lnTo>
                <a:lnTo>
                  <a:pt x="1334" y="269"/>
                </a:lnTo>
                <a:cubicBezTo>
                  <a:pt x="937" y="48"/>
                  <a:pt x="832" y="1"/>
                  <a:pt x="7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a:extLst>
              <a:ext uri="{FF2B5EF4-FFF2-40B4-BE49-F238E27FC236}">
                <a16:creationId xmlns:a16="http://schemas.microsoft.com/office/drawing/2014/main" id="{F0A136A1-726B-08C8-65D1-CE9A3F25F857}"/>
              </a:ext>
            </a:extLst>
          </p:cNvPr>
          <p:cNvPicPr>
            <a:picLocks noChangeAspect="1"/>
          </p:cNvPicPr>
          <p:nvPr/>
        </p:nvPicPr>
        <p:blipFill>
          <a:blip r:embed="rId3"/>
          <a:stretch>
            <a:fillRect/>
          </a:stretch>
        </p:blipFill>
        <p:spPr>
          <a:xfrm>
            <a:off x="235324" y="1171944"/>
            <a:ext cx="2220021" cy="1474573"/>
          </a:xfrm>
          <a:prstGeom prst="rect">
            <a:avLst/>
          </a:prstGeom>
        </p:spPr>
      </p:pic>
      <p:pic>
        <p:nvPicPr>
          <p:cNvPr id="4" name="Picture 3">
            <a:extLst>
              <a:ext uri="{FF2B5EF4-FFF2-40B4-BE49-F238E27FC236}">
                <a16:creationId xmlns:a16="http://schemas.microsoft.com/office/drawing/2014/main" id="{FF044FBB-C169-EBD8-00E7-7B511FE4A3EC}"/>
              </a:ext>
            </a:extLst>
          </p:cNvPr>
          <p:cNvPicPr>
            <a:picLocks noChangeAspect="1"/>
          </p:cNvPicPr>
          <p:nvPr/>
        </p:nvPicPr>
        <p:blipFill rotWithShape="1">
          <a:blip r:embed="rId4"/>
          <a:srcRect l="26522" t="28395" r="29456" b="20680"/>
          <a:stretch/>
        </p:blipFill>
        <p:spPr>
          <a:xfrm>
            <a:off x="2864224" y="1236117"/>
            <a:ext cx="2337369" cy="1520192"/>
          </a:xfrm>
          <a:prstGeom prst="rect">
            <a:avLst/>
          </a:prstGeom>
        </p:spPr>
      </p:pic>
      <p:pic>
        <p:nvPicPr>
          <p:cNvPr id="5" name="Picture 4">
            <a:extLst>
              <a:ext uri="{FF2B5EF4-FFF2-40B4-BE49-F238E27FC236}">
                <a16:creationId xmlns:a16="http://schemas.microsoft.com/office/drawing/2014/main" id="{0BB4083F-F7DF-1817-92F1-897F59BDBE97}"/>
              </a:ext>
            </a:extLst>
          </p:cNvPr>
          <p:cNvPicPr>
            <a:picLocks noChangeAspect="1"/>
          </p:cNvPicPr>
          <p:nvPr/>
        </p:nvPicPr>
        <p:blipFill rotWithShape="1">
          <a:blip r:embed="rId5"/>
          <a:srcRect l="27676" t="24777" r="29965" b="25115"/>
          <a:stretch/>
        </p:blipFill>
        <p:spPr>
          <a:xfrm>
            <a:off x="5715000" y="1240348"/>
            <a:ext cx="2394090" cy="1592263"/>
          </a:xfrm>
          <a:prstGeom prst="rect">
            <a:avLst/>
          </a:prstGeom>
        </p:spPr>
      </p:pic>
      <p:pic>
        <p:nvPicPr>
          <p:cNvPr id="6" name="Picture 5">
            <a:extLst>
              <a:ext uri="{FF2B5EF4-FFF2-40B4-BE49-F238E27FC236}">
                <a16:creationId xmlns:a16="http://schemas.microsoft.com/office/drawing/2014/main" id="{0B6D615C-60AC-D441-38D6-0B5FE32D39C7}"/>
              </a:ext>
            </a:extLst>
          </p:cNvPr>
          <p:cNvPicPr>
            <a:picLocks noChangeAspect="1"/>
          </p:cNvPicPr>
          <p:nvPr/>
        </p:nvPicPr>
        <p:blipFill>
          <a:blip r:embed="rId6"/>
          <a:stretch>
            <a:fillRect/>
          </a:stretch>
        </p:blipFill>
        <p:spPr>
          <a:xfrm>
            <a:off x="1433984" y="2976179"/>
            <a:ext cx="2220021" cy="1691208"/>
          </a:xfrm>
          <a:prstGeom prst="rect">
            <a:avLst/>
          </a:prstGeom>
        </p:spPr>
      </p:pic>
      <p:pic>
        <p:nvPicPr>
          <p:cNvPr id="9" name="Picture 8">
            <a:extLst>
              <a:ext uri="{FF2B5EF4-FFF2-40B4-BE49-F238E27FC236}">
                <a16:creationId xmlns:a16="http://schemas.microsoft.com/office/drawing/2014/main" id="{7FD7BE9B-50B4-4CB2-FD5A-17F29B7F6CAD}"/>
              </a:ext>
            </a:extLst>
          </p:cNvPr>
          <p:cNvPicPr>
            <a:picLocks noChangeAspect="1"/>
          </p:cNvPicPr>
          <p:nvPr/>
        </p:nvPicPr>
        <p:blipFill rotWithShape="1">
          <a:blip r:embed="rId7"/>
          <a:srcRect l="34059" t="20452" r="36703" b="5126"/>
          <a:stretch/>
        </p:blipFill>
        <p:spPr>
          <a:xfrm>
            <a:off x="4749072" y="2892478"/>
            <a:ext cx="2318248" cy="2031231"/>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43"/>
        <p:cNvGrpSpPr/>
        <p:nvPr/>
      </p:nvGrpSpPr>
      <p:grpSpPr>
        <a:xfrm>
          <a:off x="0" y="0"/>
          <a:ext cx="0" cy="0"/>
          <a:chOff x="0" y="0"/>
          <a:chExt cx="0" cy="0"/>
        </a:xfrm>
      </p:grpSpPr>
      <p:sp>
        <p:nvSpPr>
          <p:cNvPr id="2244" name="Google Shape;2244;p62"/>
          <p:cNvSpPr txBox="1">
            <a:spLocks noGrp="1"/>
          </p:cNvSpPr>
          <p:nvPr>
            <p:ph type="subTitle" idx="1"/>
          </p:nvPr>
        </p:nvSpPr>
        <p:spPr>
          <a:xfrm>
            <a:off x="4775188" y="2595449"/>
            <a:ext cx="3557142" cy="1454727"/>
          </a:xfrm>
          <a:prstGeom prst="rect">
            <a:avLst/>
          </a:prstGeom>
        </p:spPr>
        <p:txBody>
          <a:bodyPr spcFirstLastPara="1" wrap="square" lIns="91425" tIns="0" rIns="91425" bIns="0" anchor="t" anchorCtr="0">
            <a:noAutofit/>
          </a:bodyPr>
          <a:lstStyle/>
          <a:p>
            <a:pPr algn="ctr" eaLnBrk="1" hangingPunct="1">
              <a:defRPr/>
            </a:pPr>
            <a:r>
              <a:rPr lang="mk-MK" sz="2400" dirty="0">
                <a:solidFill>
                  <a:schemeClr val="tx1">
                    <a:lumMod val="60000"/>
                    <a:lumOff val="40000"/>
                  </a:schemeClr>
                </a:solidFill>
                <a:latin typeface="Comic Sans MS" panose="030F0702030302020204" pitchFamily="66" charset="0"/>
              </a:rPr>
              <a:t>Своите права</a:t>
            </a:r>
          </a:p>
          <a:p>
            <a:pPr algn="ctr" eaLnBrk="1" hangingPunct="1">
              <a:defRPr/>
            </a:pPr>
            <a:r>
              <a:rPr lang="mk-MK" sz="2400" dirty="0">
                <a:solidFill>
                  <a:schemeClr val="tx1">
                    <a:lumMod val="60000"/>
                    <a:lumOff val="40000"/>
                  </a:schemeClr>
                </a:solidFill>
                <a:latin typeface="Comic Sans MS" panose="030F0702030302020204" pitchFamily="66" charset="0"/>
              </a:rPr>
              <a:t>Правата на другиот</a:t>
            </a:r>
          </a:p>
          <a:p>
            <a:pPr algn="ctr" eaLnBrk="1" hangingPunct="1">
              <a:defRPr/>
            </a:pPr>
            <a:r>
              <a:rPr lang="mk-MK" sz="2400" dirty="0">
                <a:solidFill>
                  <a:schemeClr val="tx1">
                    <a:lumMod val="60000"/>
                    <a:lumOff val="40000"/>
                  </a:schemeClr>
                </a:solidFill>
                <a:latin typeface="Comic Sans MS" panose="030F0702030302020204" pitchFamily="66" charset="0"/>
              </a:rPr>
              <a:t>Правата на сите</a:t>
            </a:r>
            <a:endParaRPr lang="en-US" sz="2400" dirty="0">
              <a:solidFill>
                <a:schemeClr val="tx1">
                  <a:lumMod val="60000"/>
                  <a:lumOff val="40000"/>
                </a:schemeClr>
              </a:solidFill>
              <a:latin typeface="Comic Sans MS" panose="030F0702030302020204" pitchFamily="66" charset="0"/>
            </a:endParaRPr>
          </a:p>
          <a:p>
            <a:pPr marL="0" lvl="0" indent="0" algn="l" rtl="0">
              <a:spcBef>
                <a:spcPts val="0"/>
              </a:spcBef>
              <a:spcAft>
                <a:spcPts val="0"/>
              </a:spcAft>
              <a:buNone/>
            </a:pPr>
            <a:endParaRPr dirty="0">
              <a:solidFill>
                <a:schemeClr val="tx1">
                  <a:lumMod val="60000"/>
                  <a:lumOff val="40000"/>
                </a:schemeClr>
              </a:solidFill>
              <a:latin typeface="Comic Sans MS" panose="030F0702030302020204" pitchFamily="66" charset="0"/>
            </a:endParaRPr>
          </a:p>
        </p:txBody>
      </p:sp>
      <p:sp>
        <p:nvSpPr>
          <p:cNvPr id="2245" name="Google Shape;2245;p62"/>
          <p:cNvSpPr txBox="1">
            <a:spLocks noGrp="1"/>
          </p:cNvSpPr>
          <p:nvPr>
            <p:ph type="title"/>
          </p:nvPr>
        </p:nvSpPr>
        <p:spPr>
          <a:xfrm>
            <a:off x="4775188" y="1102893"/>
            <a:ext cx="3333900" cy="1401582"/>
          </a:xfrm>
          <a:prstGeom prst="rect">
            <a:avLst/>
          </a:prstGeom>
        </p:spPr>
        <p:txBody>
          <a:bodyPr spcFirstLastPara="1" wrap="square" lIns="91425" tIns="0" rIns="91425" bIns="0" anchor="t" anchorCtr="0">
            <a:noAutofit/>
          </a:bodyPr>
          <a:lstStyle/>
          <a:p>
            <a:pPr marL="0" lvl="0" indent="0" algn="l" rtl="0">
              <a:spcBef>
                <a:spcPts val="0"/>
              </a:spcBef>
              <a:spcAft>
                <a:spcPts val="0"/>
              </a:spcAft>
              <a:buNone/>
            </a:pPr>
            <a:r>
              <a:rPr lang="mk-MK" altLang="en-US" sz="1800" dirty="0">
                <a:solidFill>
                  <a:schemeClr val="tx1">
                    <a:lumMod val="60000"/>
                    <a:lumOff val="40000"/>
                  </a:schemeClr>
                </a:solidFill>
                <a:latin typeface="Comic Sans MS" panose="030F0702030302020204" pitchFamily="66" charset="0"/>
                <a:cs typeface="Arial" panose="020B0604020202020204" pitchFamily="34" charset="0"/>
              </a:rPr>
              <a:t>Правата и слободите имаат граница-еднаквото право и слобода на другиот</a:t>
            </a:r>
            <a:r>
              <a:rPr lang="mk-MK" altLang="en-US" sz="1800" b="1" dirty="0">
                <a:solidFill>
                  <a:schemeClr val="tx1">
                    <a:lumMod val="60000"/>
                    <a:lumOff val="40000"/>
                  </a:schemeClr>
                </a:solidFill>
                <a:latin typeface="Comic Sans MS" panose="030F0702030302020204" pitchFamily="66" charset="0"/>
                <a:cs typeface="Arial" panose="020B0604020202020204" pitchFamily="34" charset="0"/>
              </a:rPr>
              <a:t>. Секој е одговорен за</a:t>
            </a:r>
            <a:r>
              <a:rPr lang="en-US" altLang="en-US" sz="1800" b="1" dirty="0">
                <a:solidFill>
                  <a:schemeClr val="tx1">
                    <a:lumMod val="60000"/>
                    <a:lumOff val="40000"/>
                  </a:schemeClr>
                </a:solidFill>
                <a:latin typeface="Comic Sans MS" panose="030F0702030302020204" pitchFamily="66" charset="0"/>
                <a:cs typeface="Arial" panose="020B0604020202020204" pitchFamily="34" charset="0"/>
              </a:rPr>
              <a:t>:</a:t>
            </a:r>
            <a:br>
              <a:rPr lang="en-US" altLang="en-US" sz="1800" b="1" dirty="0">
                <a:solidFill>
                  <a:schemeClr val="tx1">
                    <a:lumMod val="60000"/>
                    <a:lumOff val="40000"/>
                  </a:schemeClr>
                </a:solidFill>
                <a:latin typeface="Comic Sans MS" panose="030F0702030302020204" pitchFamily="66" charset="0"/>
              </a:rPr>
            </a:br>
            <a:endParaRPr sz="1800" dirty="0">
              <a:solidFill>
                <a:schemeClr val="tx1">
                  <a:lumMod val="60000"/>
                  <a:lumOff val="40000"/>
                </a:schemeClr>
              </a:solidFill>
              <a:latin typeface="Comic Sans MS" panose="030F0702030302020204" pitchFamily="66" charset="0"/>
            </a:endParaRPr>
          </a:p>
        </p:txBody>
      </p:sp>
      <p:grpSp>
        <p:nvGrpSpPr>
          <p:cNvPr id="2247" name="Google Shape;2247;p62"/>
          <p:cNvGrpSpPr/>
          <p:nvPr/>
        </p:nvGrpSpPr>
        <p:grpSpPr>
          <a:xfrm rot="2908789">
            <a:off x="8126154" y="1326400"/>
            <a:ext cx="488180" cy="283799"/>
            <a:chOff x="5340425" y="3804350"/>
            <a:chExt cx="67425" cy="39200"/>
          </a:xfrm>
        </p:grpSpPr>
        <p:sp>
          <p:nvSpPr>
            <p:cNvPr id="2248" name="Google Shape;2248;p62"/>
            <p:cNvSpPr/>
            <p:nvPr/>
          </p:nvSpPr>
          <p:spPr>
            <a:xfrm>
              <a:off x="5387725" y="3823825"/>
              <a:ext cx="20125" cy="19150"/>
            </a:xfrm>
            <a:custGeom>
              <a:avLst/>
              <a:gdLst/>
              <a:ahLst/>
              <a:cxnLst/>
              <a:rect l="l" t="t" r="r" b="b"/>
              <a:pathLst>
                <a:path w="805" h="766" extrusionOk="0">
                  <a:moveTo>
                    <a:pt x="608" y="1"/>
                  </a:moveTo>
                  <a:cubicBezTo>
                    <a:pt x="443" y="1"/>
                    <a:pt x="177" y="106"/>
                    <a:pt x="177" y="106"/>
                  </a:cubicBezTo>
                  <a:cubicBezTo>
                    <a:pt x="177" y="106"/>
                    <a:pt x="0" y="319"/>
                    <a:pt x="59" y="377"/>
                  </a:cubicBezTo>
                  <a:cubicBezTo>
                    <a:pt x="111" y="430"/>
                    <a:pt x="382" y="765"/>
                    <a:pt x="511" y="765"/>
                  </a:cubicBezTo>
                  <a:cubicBezTo>
                    <a:pt x="529" y="765"/>
                    <a:pt x="544" y="759"/>
                    <a:pt x="555" y="744"/>
                  </a:cubicBezTo>
                  <a:cubicBezTo>
                    <a:pt x="662" y="626"/>
                    <a:pt x="390" y="437"/>
                    <a:pt x="390" y="437"/>
                  </a:cubicBezTo>
                  <a:lnTo>
                    <a:pt x="390" y="437"/>
                  </a:lnTo>
                  <a:cubicBezTo>
                    <a:pt x="390" y="437"/>
                    <a:pt x="518" y="504"/>
                    <a:pt x="613" y="504"/>
                  </a:cubicBezTo>
                  <a:cubicBezTo>
                    <a:pt x="657" y="504"/>
                    <a:pt x="695" y="490"/>
                    <a:pt x="710" y="448"/>
                  </a:cubicBezTo>
                  <a:cubicBezTo>
                    <a:pt x="745" y="319"/>
                    <a:pt x="450" y="236"/>
                    <a:pt x="450" y="236"/>
                  </a:cubicBezTo>
                  <a:cubicBezTo>
                    <a:pt x="450" y="236"/>
                    <a:pt x="804" y="141"/>
                    <a:pt x="721" y="35"/>
                  </a:cubicBezTo>
                  <a:cubicBezTo>
                    <a:pt x="699" y="10"/>
                    <a:pt x="658" y="1"/>
                    <a:pt x="60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62"/>
            <p:cNvSpPr/>
            <p:nvPr/>
          </p:nvSpPr>
          <p:spPr>
            <a:xfrm>
              <a:off x="5340425" y="3804350"/>
              <a:ext cx="20125" cy="19150"/>
            </a:xfrm>
            <a:custGeom>
              <a:avLst/>
              <a:gdLst/>
              <a:ahLst/>
              <a:cxnLst/>
              <a:rect l="l" t="t" r="r" b="b"/>
              <a:pathLst>
                <a:path w="805" h="766" extrusionOk="0">
                  <a:moveTo>
                    <a:pt x="285" y="1"/>
                  </a:moveTo>
                  <a:cubicBezTo>
                    <a:pt x="266" y="1"/>
                    <a:pt x="250" y="7"/>
                    <a:pt x="237" y="22"/>
                  </a:cubicBezTo>
                  <a:cubicBezTo>
                    <a:pt x="143" y="140"/>
                    <a:pt x="414" y="329"/>
                    <a:pt x="414" y="329"/>
                  </a:cubicBezTo>
                  <a:cubicBezTo>
                    <a:pt x="414" y="329"/>
                    <a:pt x="287" y="262"/>
                    <a:pt x="191" y="262"/>
                  </a:cubicBezTo>
                  <a:cubicBezTo>
                    <a:pt x="147" y="262"/>
                    <a:pt x="110" y="276"/>
                    <a:pt x="95" y="318"/>
                  </a:cubicBezTo>
                  <a:cubicBezTo>
                    <a:pt x="59" y="447"/>
                    <a:pt x="355" y="530"/>
                    <a:pt x="355" y="530"/>
                  </a:cubicBezTo>
                  <a:cubicBezTo>
                    <a:pt x="355" y="530"/>
                    <a:pt x="1" y="625"/>
                    <a:pt x="83" y="731"/>
                  </a:cubicBezTo>
                  <a:cubicBezTo>
                    <a:pt x="105" y="756"/>
                    <a:pt x="145" y="765"/>
                    <a:pt x="194" y="765"/>
                  </a:cubicBezTo>
                  <a:cubicBezTo>
                    <a:pt x="357" y="765"/>
                    <a:pt x="616" y="660"/>
                    <a:pt x="616" y="660"/>
                  </a:cubicBezTo>
                  <a:cubicBezTo>
                    <a:pt x="616" y="660"/>
                    <a:pt x="805" y="447"/>
                    <a:pt x="745" y="389"/>
                  </a:cubicBezTo>
                  <a:cubicBezTo>
                    <a:pt x="694" y="336"/>
                    <a:pt x="422"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62"/>
            <p:cNvSpPr/>
            <p:nvPr/>
          </p:nvSpPr>
          <p:spPr>
            <a:xfrm>
              <a:off x="5352250" y="3804400"/>
              <a:ext cx="44050" cy="39150"/>
            </a:xfrm>
            <a:custGeom>
              <a:avLst/>
              <a:gdLst/>
              <a:ahLst/>
              <a:cxnLst/>
              <a:rect l="l" t="t" r="r" b="b"/>
              <a:pathLst>
                <a:path w="1762" h="1566" extrusionOk="0">
                  <a:moveTo>
                    <a:pt x="882" y="1"/>
                  </a:moveTo>
                  <a:cubicBezTo>
                    <a:pt x="555" y="1"/>
                    <a:pt x="255" y="208"/>
                    <a:pt x="143" y="528"/>
                  </a:cubicBezTo>
                  <a:cubicBezTo>
                    <a:pt x="1" y="942"/>
                    <a:pt x="213" y="1380"/>
                    <a:pt x="615" y="1521"/>
                  </a:cubicBezTo>
                  <a:cubicBezTo>
                    <a:pt x="702" y="1551"/>
                    <a:pt x="791" y="1565"/>
                    <a:pt x="878" y="1565"/>
                  </a:cubicBezTo>
                  <a:cubicBezTo>
                    <a:pt x="1204" y="1565"/>
                    <a:pt x="1508" y="1366"/>
                    <a:pt x="1620" y="1049"/>
                  </a:cubicBezTo>
                  <a:cubicBezTo>
                    <a:pt x="1762" y="634"/>
                    <a:pt x="1538" y="185"/>
                    <a:pt x="1136" y="43"/>
                  </a:cubicBezTo>
                  <a:cubicBezTo>
                    <a:pt x="1051" y="14"/>
                    <a:pt x="966" y="1"/>
                    <a:pt x="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51" name="Google Shape;2251;p62"/>
          <p:cNvGrpSpPr/>
          <p:nvPr/>
        </p:nvGrpSpPr>
        <p:grpSpPr>
          <a:xfrm rot="943008">
            <a:off x="6648219" y="663543"/>
            <a:ext cx="486943" cy="479645"/>
            <a:chOff x="3482124" y="3918836"/>
            <a:chExt cx="104844" cy="103261"/>
          </a:xfrm>
        </p:grpSpPr>
        <p:sp>
          <p:nvSpPr>
            <p:cNvPr id="2252" name="Google Shape;2252;p62"/>
            <p:cNvSpPr/>
            <p:nvPr/>
          </p:nvSpPr>
          <p:spPr>
            <a:xfrm>
              <a:off x="3503953" y="3918836"/>
              <a:ext cx="83015" cy="79509"/>
            </a:xfrm>
            <a:custGeom>
              <a:avLst/>
              <a:gdLst/>
              <a:ahLst/>
              <a:cxnLst/>
              <a:rect l="l" t="t" r="r" b="b"/>
              <a:pathLst>
                <a:path w="2936" h="2812" extrusionOk="0">
                  <a:moveTo>
                    <a:pt x="2709" y="1"/>
                  </a:moveTo>
                  <a:cubicBezTo>
                    <a:pt x="2702" y="1"/>
                    <a:pt x="2695" y="3"/>
                    <a:pt x="2691" y="8"/>
                  </a:cubicBezTo>
                  <a:lnTo>
                    <a:pt x="11" y="2547"/>
                  </a:lnTo>
                  <a:cubicBezTo>
                    <a:pt x="0" y="2570"/>
                    <a:pt x="0" y="2594"/>
                    <a:pt x="11" y="2605"/>
                  </a:cubicBezTo>
                  <a:lnTo>
                    <a:pt x="199" y="2792"/>
                  </a:lnTo>
                  <a:cubicBezTo>
                    <a:pt x="206" y="2806"/>
                    <a:pt x="217" y="2811"/>
                    <a:pt x="227" y="2811"/>
                  </a:cubicBezTo>
                  <a:cubicBezTo>
                    <a:pt x="234" y="2811"/>
                    <a:pt x="241" y="2809"/>
                    <a:pt x="245" y="2804"/>
                  </a:cubicBezTo>
                  <a:lnTo>
                    <a:pt x="2924" y="265"/>
                  </a:lnTo>
                  <a:cubicBezTo>
                    <a:pt x="2936" y="242"/>
                    <a:pt x="2936" y="219"/>
                    <a:pt x="2924" y="207"/>
                  </a:cubicBezTo>
                  <a:lnTo>
                    <a:pt x="2737" y="20"/>
                  </a:lnTo>
                  <a:cubicBezTo>
                    <a:pt x="2730" y="6"/>
                    <a:pt x="2719" y="1"/>
                    <a:pt x="27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62"/>
            <p:cNvSpPr/>
            <p:nvPr/>
          </p:nvSpPr>
          <p:spPr>
            <a:xfrm>
              <a:off x="3483085" y="3960967"/>
              <a:ext cx="62573" cy="56437"/>
            </a:xfrm>
            <a:custGeom>
              <a:avLst/>
              <a:gdLst/>
              <a:ahLst/>
              <a:cxnLst/>
              <a:rect l="l" t="t" r="r" b="b"/>
              <a:pathLst>
                <a:path w="2213" h="1996" extrusionOk="0">
                  <a:moveTo>
                    <a:pt x="1109" y="1"/>
                  </a:moveTo>
                  <a:cubicBezTo>
                    <a:pt x="862" y="1"/>
                    <a:pt x="615" y="91"/>
                    <a:pt x="422" y="273"/>
                  </a:cubicBezTo>
                  <a:cubicBezTo>
                    <a:pt x="24" y="659"/>
                    <a:pt x="1" y="1291"/>
                    <a:pt x="387" y="1688"/>
                  </a:cubicBezTo>
                  <a:cubicBezTo>
                    <a:pt x="580" y="1893"/>
                    <a:pt x="841" y="1996"/>
                    <a:pt x="1103" y="1996"/>
                  </a:cubicBezTo>
                  <a:cubicBezTo>
                    <a:pt x="1350" y="1996"/>
                    <a:pt x="1598" y="1905"/>
                    <a:pt x="1791" y="1723"/>
                  </a:cubicBezTo>
                  <a:cubicBezTo>
                    <a:pt x="2200" y="1338"/>
                    <a:pt x="2212" y="706"/>
                    <a:pt x="1826" y="308"/>
                  </a:cubicBezTo>
                  <a:cubicBezTo>
                    <a:pt x="1633" y="103"/>
                    <a:pt x="1371" y="1"/>
                    <a:pt x="1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62"/>
            <p:cNvSpPr/>
            <p:nvPr/>
          </p:nvSpPr>
          <p:spPr>
            <a:xfrm>
              <a:off x="3482124" y="3959242"/>
              <a:ext cx="61187" cy="62855"/>
            </a:xfrm>
            <a:custGeom>
              <a:avLst/>
              <a:gdLst/>
              <a:ahLst/>
              <a:cxnLst/>
              <a:rect l="l" t="t" r="r" b="b"/>
              <a:pathLst>
                <a:path w="2164" h="2223" extrusionOk="0">
                  <a:moveTo>
                    <a:pt x="339" y="1"/>
                  </a:moveTo>
                  <a:cubicBezTo>
                    <a:pt x="321" y="1"/>
                    <a:pt x="304" y="7"/>
                    <a:pt x="292" y="18"/>
                  </a:cubicBezTo>
                  <a:lnTo>
                    <a:pt x="35" y="263"/>
                  </a:lnTo>
                  <a:cubicBezTo>
                    <a:pt x="11" y="287"/>
                    <a:pt x="0" y="334"/>
                    <a:pt x="24" y="357"/>
                  </a:cubicBezTo>
                  <a:lnTo>
                    <a:pt x="1789" y="2205"/>
                  </a:lnTo>
                  <a:cubicBezTo>
                    <a:pt x="1801" y="2217"/>
                    <a:pt x="1816" y="2223"/>
                    <a:pt x="1831" y="2223"/>
                  </a:cubicBezTo>
                  <a:cubicBezTo>
                    <a:pt x="1845" y="2223"/>
                    <a:pt x="1860" y="2217"/>
                    <a:pt x="1872" y="2205"/>
                  </a:cubicBezTo>
                  <a:lnTo>
                    <a:pt x="2140" y="1960"/>
                  </a:lnTo>
                  <a:cubicBezTo>
                    <a:pt x="2164" y="1937"/>
                    <a:pt x="2164" y="1901"/>
                    <a:pt x="2140" y="1866"/>
                  </a:cubicBezTo>
                  <a:lnTo>
                    <a:pt x="386" y="18"/>
                  </a:lnTo>
                  <a:cubicBezTo>
                    <a:pt x="374" y="7"/>
                    <a:pt x="356" y="1"/>
                    <a:pt x="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55" name="Google Shape;2255;p62"/>
          <p:cNvSpPr/>
          <p:nvPr/>
        </p:nvSpPr>
        <p:spPr>
          <a:xfrm rot="943029">
            <a:off x="7583027" y="550828"/>
            <a:ext cx="344589" cy="294074"/>
          </a:xfrm>
          <a:custGeom>
            <a:avLst/>
            <a:gdLst/>
            <a:ahLst/>
            <a:cxnLst/>
            <a:rect l="l" t="t" r="r" b="b"/>
            <a:pathLst>
              <a:path w="2094" h="1787" extrusionOk="0">
                <a:moveTo>
                  <a:pt x="1077" y="1"/>
                </a:moveTo>
                <a:lnTo>
                  <a:pt x="947" y="734"/>
                </a:lnTo>
                <a:lnTo>
                  <a:pt x="368" y="332"/>
                </a:lnTo>
                <a:lnTo>
                  <a:pt x="805" y="899"/>
                </a:lnTo>
                <a:lnTo>
                  <a:pt x="1" y="1159"/>
                </a:lnTo>
                <a:lnTo>
                  <a:pt x="828" y="1207"/>
                </a:lnTo>
                <a:lnTo>
                  <a:pt x="734" y="1739"/>
                </a:lnTo>
                <a:lnTo>
                  <a:pt x="1065" y="1266"/>
                </a:lnTo>
                <a:lnTo>
                  <a:pt x="1621" y="1786"/>
                </a:lnTo>
                <a:lnTo>
                  <a:pt x="1348" y="1124"/>
                </a:lnTo>
                <a:lnTo>
                  <a:pt x="2094" y="1124"/>
                </a:lnTo>
                <a:lnTo>
                  <a:pt x="1419" y="876"/>
                </a:lnTo>
                <a:lnTo>
                  <a:pt x="1715" y="426"/>
                </a:lnTo>
                <a:lnTo>
                  <a:pt x="1243" y="687"/>
                </a:lnTo>
                <a:lnTo>
                  <a:pt x="10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56" name="Google Shape;2256;p62"/>
          <p:cNvGrpSpPr/>
          <p:nvPr/>
        </p:nvGrpSpPr>
        <p:grpSpPr>
          <a:xfrm>
            <a:off x="3988398" y="4165874"/>
            <a:ext cx="679313" cy="437630"/>
            <a:chOff x="3988398" y="4165874"/>
            <a:chExt cx="679313" cy="437630"/>
          </a:xfrm>
        </p:grpSpPr>
        <p:grpSp>
          <p:nvGrpSpPr>
            <p:cNvPr id="2257" name="Google Shape;2257;p62"/>
            <p:cNvGrpSpPr/>
            <p:nvPr/>
          </p:nvGrpSpPr>
          <p:grpSpPr>
            <a:xfrm>
              <a:off x="4331567" y="4165874"/>
              <a:ext cx="336144" cy="194207"/>
              <a:chOff x="12170230" y="1337099"/>
              <a:chExt cx="336144" cy="194207"/>
            </a:xfrm>
          </p:grpSpPr>
          <p:sp>
            <p:nvSpPr>
              <p:cNvPr id="2258" name="Google Shape;2258;p62"/>
              <p:cNvSpPr/>
              <p:nvPr/>
            </p:nvSpPr>
            <p:spPr>
              <a:xfrm>
                <a:off x="12410712" y="1408967"/>
                <a:ext cx="95661" cy="96262"/>
              </a:xfrm>
              <a:custGeom>
                <a:avLst/>
                <a:gdLst/>
                <a:ahLst/>
                <a:cxnLst/>
                <a:rect l="l" t="t" r="r" b="b"/>
                <a:pathLst>
                  <a:path w="796" h="801" extrusionOk="0">
                    <a:moveTo>
                      <a:pt x="610" y="1"/>
                    </a:moveTo>
                    <a:cubicBezTo>
                      <a:pt x="453" y="1"/>
                      <a:pt x="152" y="185"/>
                      <a:pt x="152" y="185"/>
                    </a:cubicBezTo>
                    <a:cubicBezTo>
                      <a:pt x="152" y="185"/>
                      <a:pt x="0" y="431"/>
                      <a:pt x="71" y="489"/>
                    </a:cubicBezTo>
                    <a:cubicBezTo>
                      <a:pt x="130" y="528"/>
                      <a:pt x="447" y="801"/>
                      <a:pt x="587" y="801"/>
                    </a:cubicBezTo>
                    <a:cubicBezTo>
                      <a:pt x="612" y="801"/>
                      <a:pt x="632" y="792"/>
                      <a:pt x="643" y="770"/>
                    </a:cubicBezTo>
                    <a:cubicBezTo>
                      <a:pt x="726" y="629"/>
                      <a:pt x="422" y="489"/>
                      <a:pt x="421" y="489"/>
                    </a:cubicBezTo>
                    <a:lnTo>
                      <a:pt x="421" y="489"/>
                    </a:lnTo>
                    <a:cubicBezTo>
                      <a:pt x="422" y="489"/>
                      <a:pt x="517" y="519"/>
                      <a:pt x="603" y="519"/>
                    </a:cubicBezTo>
                    <a:cubicBezTo>
                      <a:pt x="667" y="519"/>
                      <a:pt x="727" y="502"/>
                      <a:pt x="737" y="442"/>
                    </a:cubicBezTo>
                    <a:cubicBezTo>
                      <a:pt x="760" y="302"/>
                      <a:pt x="445" y="267"/>
                      <a:pt x="445" y="267"/>
                    </a:cubicBezTo>
                    <a:cubicBezTo>
                      <a:pt x="445" y="267"/>
                      <a:pt x="796" y="115"/>
                      <a:pt x="679" y="21"/>
                    </a:cubicBezTo>
                    <a:cubicBezTo>
                      <a:pt x="663" y="7"/>
                      <a:pt x="639" y="1"/>
                      <a:pt x="6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62"/>
              <p:cNvSpPr/>
              <p:nvPr/>
            </p:nvSpPr>
            <p:spPr>
              <a:xfrm>
                <a:off x="12170230" y="1359933"/>
                <a:ext cx="95781" cy="96262"/>
              </a:xfrm>
              <a:custGeom>
                <a:avLst/>
                <a:gdLst/>
                <a:ahLst/>
                <a:cxnLst/>
                <a:rect l="l" t="t" r="r" b="b"/>
                <a:pathLst>
                  <a:path w="797" h="801" extrusionOk="0">
                    <a:moveTo>
                      <a:pt x="210" y="0"/>
                    </a:moveTo>
                    <a:cubicBezTo>
                      <a:pt x="184" y="0"/>
                      <a:pt x="164" y="9"/>
                      <a:pt x="153" y="31"/>
                    </a:cubicBezTo>
                    <a:cubicBezTo>
                      <a:pt x="71" y="160"/>
                      <a:pt x="375" y="301"/>
                      <a:pt x="375" y="301"/>
                    </a:cubicBezTo>
                    <a:cubicBezTo>
                      <a:pt x="375" y="301"/>
                      <a:pt x="290" y="277"/>
                      <a:pt x="208" y="277"/>
                    </a:cubicBezTo>
                    <a:cubicBezTo>
                      <a:pt x="138" y="277"/>
                      <a:pt x="70" y="294"/>
                      <a:pt x="60" y="359"/>
                    </a:cubicBezTo>
                    <a:cubicBezTo>
                      <a:pt x="36" y="499"/>
                      <a:pt x="352" y="535"/>
                      <a:pt x="352" y="535"/>
                    </a:cubicBezTo>
                    <a:cubicBezTo>
                      <a:pt x="352" y="535"/>
                      <a:pt x="1" y="675"/>
                      <a:pt x="118" y="780"/>
                    </a:cubicBezTo>
                    <a:cubicBezTo>
                      <a:pt x="134" y="794"/>
                      <a:pt x="158" y="800"/>
                      <a:pt x="186" y="800"/>
                    </a:cubicBezTo>
                    <a:cubicBezTo>
                      <a:pt x="343" y="800"/>
                      <a:pt x="645" y="616"/>
                      <a:pt x="645" y="616"/>
                    </a:cubicBezTo>
                    <a:cubicBezTo>
                      <a:pt x="645" y="616"/>
                      <a:pt x="796" y="359"/>
                      <a:pt x="726" y="312"/>
                    </a:cubicBezTo>
                    <a:cubicBezTo>
                      <a:pt x="667" y="273"/>
                      <a:pt x="350" y="0"/>
                      <a:pt x="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62"/>
              <p:cNvSpPr/>
              <p:nvPr/>
            </p:nvSpPr>
            <p:spPr>
              <a:xfrm>
                <a:off x="12234887" y="1337099"/>
                <a:ext cx="208147" cy="194207"/>
              </a:xfrm>
              <a:custGeom>
                <a:avLst/>
                <a:gdLst/>
                <a:ahLst/>
                <a:cxnLst/>
                <a:rect l="l" t="t" r="r" b="b"/>
                <a:pathLst>
                  <a:path w="1732" h="1616" extrusionOk="0">
                    <a:moveTo>
                      <a:pt x="867" y="0"/>
                    </a:moveTo>
                    <a:cubicBezTo>
                      <a:pt x="482" y="0"/>
                      <a:pt x="134" y="278"/>
                      <a:pt x="71" y="678"/>
                    </a:cubicBezTo>
                    <a:cubicBezTo>
                      <a:pt x="1" y="1110"/>
                      <a:pt x="294" y="1531"/>
                      <a:pt x="726" y="1602"/>
                    </a:cubicBezTo>
                    <a:cubicBezTo>
                      <a:pt x="775" y="1611"/>
                      <a:pt x="824" y="1615"/>
                      <a:pt x="872" y="1615"/>
                    </a:cubicBezTo>
                    <a:cubicBezTo>
                      <a:pt x="1257" y="1615"/>
                      <a:pt x="1589" y="1332"/>
                      <a:pt x="1662" y="947"/>
                    </a:cubicBezTo>
                    <a:cubicBezTo>
                      <a:pt x="1732" y="502"/>
                      <a:pt x="1440" y="93"/>
                      <a:pt x="995" y="11"/>
                    </a:cubicBezTo>
                    <a:cubicBezTo>
                      <a:pt x="952" y="4"/>
                      <a:pt x="909" y="0"/>
                      <a:pt x="8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61" name="Google Shape;2261;p62"/>
            <p:cNvSpPr/>
            <p:nvPr/>
          </p:nvSpPr>
          <p:spPr>
            <a:xfrm>
              <a:off x="3988398" y="4499453"/>
              <a:ext cx="104325" cy="104050"/>
            </a:xfrm>
            <a:custGeom>
              <a:avLst/>
              <a:gdLst/>
              <a:ahLst/>
              <a:cxnLst/>
              <a:rect l="l" t="t" r="r" b="b"/>
              <a:pathLst>
                <a:path w="364" h="363" extrusionOk="0">
                  <a:moveTo>
                    <a:pt x="188" y="1"/>
                  </a:moveTo>
                  <a:cubicBezTo>
                    <a:pt x="83" y="1"/>
                    <a:pt x="1" y="82"/>
                    <a:pt x="1" y="176"/>
                  </a:cubicBezTo>
                  <a:cubicBezTo>
                    <a:pt x="1" y="281"/>
                    <a:pt x="83" y="363"/>
                    <a:pt x="188" y="363"/>
                  </a:cubicBezTo>
                  <a:cubicBezTo>
                    <a:pt x="281" y="363"/>
                    <a:pt x="364" y="281"/>
                    <a:pt x="364" y="176"/>
                  </a:cubicBezTo>
                  <a:cubicBezTo>
                    <a:pt x="364" y="82"/>
                    <a:pt x="281" y="1"/>
                    <a:pt x="1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2" name="Google Shape;2262;p62"/>
          <p:cNvGrpSpPr/>
          <p:nvPr/>
        </p:nvGrpSpPr>
        <p:grpSpPr>
          <a:xfrm>
            <a:off x="7038613" y="3975774"/>
            <a:ext cx="769984" cy="920558"/>
            <a:chOff x="7038613" y="3975774"/>
            <a:chExt cx="769984" cy="920558"/>
          </a:xfrm>
        </p:grpSpPr>
        <p:sp>
          <p:nvSpPr>
            <p:cNvPr id="2263" name="Google Shape;2263;p62"/>
            <p:cNvSpPr/>
            <p:nvPr/>
          </p:nvSpPr>
          <p:spPr>
            <a:xfrm>
              <a:off x="7038613" y="4390417"/>
              <a:ext cx="490704" cy="505916"/>
            </a:xfrm>
            <a:custGeom>
              <a:avLst/>
              <a:gdLst/>
              <a:ahLst/>
              <a:cxnLst/>
              <a:rect l="l" t="t" r="r" b="b"/>
              <a:pathLst>
                <a:path w="3393" h="3498" extrusionOk="0">
                  <a:moveTo>
                    <a:pt x="1462" y="1"/>
                  </a:moveTo>
                  <a:lnTo>
                    <a:pt x="1368" y="1065"/>
                  </a:lnTo>
                  <a:lnTo>
                    <a:pt x="234" y="667"/>
                  </a:lnTo>
                  <a:lnTo>
                    <a:pt x="936" y="1521"/>
                  </a:lnTo>
                  <a:lnTo>
                    <a:pt x="0" y="2000"/>
                  </a:lnTo>
                  <a:lnTo>
                    <a:pt x="1123" y="2036"/>
                  </a:lnTo>
                  <a:lnTo>
                    <a:pt x="830" y="3030"/>
                  </a:lnTo>
                  <a:lnTo>
                    <a:pt x="1579" y="2246"/>
                  </a:lnTo>
                  <a:lnTo>
                    <a:pt x="2153" y="3498"/>
                  </a:lnTo>
                  <a:lnTo>
                    <a:pt x="2164" y="2012"/>
                  </a:lnTo>
                  <a:lnTo>
                    <a:pt x="3392" y="1907"/>
                  </a:lnTo>
                  <a:lnTo>
                    <a:pt x="2211" y="1322"/>
                  </a:lnTo>
                  <a:lnTo>
                    <a:pt x="2878" y="339"/>
                  </a:lnTo>
                  <a:lnTo>
                    <a:pt x="1836" y="1018"/>
                  </a:lnTo>
                  <a:lnTo>
                    <a:pt x="14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62"/>
            <p:cNvSpPr/>
            <p:nvPr/>
          </p:nvSpPr>
          <p:spPr>
            <a:xfrm>
              <a:off x="7733996" y="3975774"/>
              <a:ext cx="74600" cy="74403"/>
            </a:xfrm>
            <a:custGeom>
              <a:avLst/>
              <a:gdLst/>
              <a:ahLst/>
              <a:cxnLst/>
              <a:rect l="l" t="t" r="r" b="b"/>
              <a:pathLst>
                <a:path w="364" h="363" extrusionOk="0">
                  <a:moveTo>
                    <a:pt x="188" y="1"/>
                  </a:moveTo>
                  <a:cubicBezTo>
                    <a:pt x="83" y="1"/>
                    <a:pt x="1" y="82"/>
                    <a:pt x="1" y="176"/>
                  </a:cubicBezTo>
                  <a:cubicBezTo>
                    <a:pt x="1" y="281"/>
                    <a:pt x="83" y="363"/>
                    <a:pt x="188" y="363"/>
                  </a:cubicBezTo>
                  <a:cubicBezTo>
                    <a:pt x="281" y="363"/>
                    <a:pt x="364" y="281"/>
                    <a:pt x="364" y="176"/>
                  </a:cubicBezTo>
                  <a:cubicBezTo>
                    <a:pt x="364" y="82"/>
                    <a:pt x="281" y="1"/>
                    <a:pt x="1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65" name="Google Shape;2265;p62"/>
          <p:cNvSpPr/>
          <p:nvPr/>
        </p:nvSpPr>
        <p:spPr>
          <a:xfrm rot="-758550">
            <a:off x="738759" y="616199"/>
            <a:ext cx="452453" cy="382776"/>
          </a:xfrm>
          <a:custGeom>
            <a:avLst/>
            <a:gdLst/>
            <a:ahLst/>
            <a:cxnLst/>
            <a:rect l="l" t="t" r="r" b="b"/>
            <a:pathLst>
              <a:path w="1357" h="1148" extrusionOk="0">
                <a:moveTo>
                  <a:pt x="807" y="69"/>
                </a:moveTo>
                <a:cubicBezTo>
                  <a:pt x="877" y="93"/>
                  <a:pt x="1111" y="210"/>
                  <a:pt x="1287" y="316"/>
                </a:cubicBezTo>
                <a:cubicBezTo>
                  <a:pt x="1275" y="339"/>
                  <a:pt x="1240" y="409"/>
                  <a:pt x="1204" y="491"/>
                </a:cubicBezTo>
                <a:lnTo>
                  <a:pt x="736" y="222"/>
                </a:lnTo>
                <a:cubicBezTo>
                  <a:pt x="772" y="163"/>
                  <a:pt x="795" y="93"/>
                  <a:pt x="807" y="69"/>
                </a:cubicBezTo>
                <a:close/>
                <a:moveTo>
                  <a:pt x="795" y="1"/>
                </a:moveTo>
                <a:cubicBezTo>
                  <a:pt x="783" y="1"/>
                  <a:pt x="778" y="6"/>
                  <a:pt x="772" y="11"/>
                </a:cubicBezTo>
                <a:cubicBezTo>
                  <a:pt x="760" y="23"/>
                  <a:pt x="749" y="58"/>
                  <a:pt x="655" y="269"/>
                </a:cubicBezTo>
                <a:cubicBezTo>
                  <a:pt x="620" y="350"/>
                  <a:pt x="585" y="433"/>
                  <a:pt x="549" y="503"/>
                </a:cubicBezTo>
                <a:cubicBezTo>
                  <a:pt x="526" y="433"/>
                  <a:pt x="479" y="362"/>
                  <a:pt x="398" y="327"/>
                </a:cubicBezTo>
                <a:cubicBezTo>
                  <a:pt x="353" y="308"/>
                  <a:pt x="307" y="299"/>
                  <a:pt x="264" y="299"/>
                </a:cubicBezTo>
                <a:cubicBezTo>
                  <a:pt x="171" y="299"/>
                  <a:pt x="90" y="341"/>
                  <a:pt x="58" y="420"/>
                </a:cubicBezTo>
                <a:cubicBezTo>
                  <a:pt x="0" y="537"/>
                  <a:pt x="70" y="690"/>
                  <a:pt x="198" y="748"/>
                </a:cubicBezTo>
                <a:cubicBezTo>
                  <a:pt x="240" y="767"/>
                  <a:pt x="284" y="776"/>
                  <a:pt x="328" y="776"/>
                </a:cubicBezTo>
                <a:cubicBezTo>
                  <a:pt x="420" y="776"/>
                  <a:pt x="506" y="734"/>
                  <a:pt x="538" y="654"/>
                </a:cubicBezTo>
                <a:cubicBezTo>
                  <a:pt x="538" y="643"/>
                  <a:pt x="549" y="631"/>
                  <a:pt x="549" y="631"/>
                </a:cubicBezTo>
                <a:cubicBezTo>
                  <a:pt x="573" y="596"/>
                  <a:pt x="632" y="467"/>
                  <a:pt x="702" y="292"/>
                </a:cubicBezTo>
                <a:cubicBezTo>
                  <a:pt x="713" y="292"/>
                  <a:pt x="713" y="280"/>
                  <a:pt x="713" y="280"/>
                </a:cubicBezTo>
                <a:lnTo>
                  <a:pt x="1181" y="537"/>
                </a:lnTo>
                <a:cubicBezTo>
                  <a:pt x="1134" y="631"/>
                  <a:pt x="1087" y="737"/>
                  <a:pt x="1053" y="807"/>
                </a:cubicBezTo>
                <a:cubicBezTo>
                  <a:pt x="1029" y="854"/>
                  <a:pt x="1006" y="888"/>
                  <a:pt x="994" y="912"/>
                </a:cubicBezTo>
                <a:cubicBezTo>
                  <a:pt x="983" y="830"/>
                  <a:pt x="924" y="737"/>
                  <a:pt x="830" y="690"/>
                </a:cubicBezTo>
                <a:cubicBezTo>
                  <a:pt x="789" y="673"/>
                  <a:pt x="747" y="664"/>
                  <a:pt x="707" y="664"/>
                </a:cubicBezTo>
                <a:cubicBezTo>
                  <a:pt x="610" y="664"/>
                  <a:pt x="524" y="712"/>
                  <a:pt x="491" y="795"/>
                </a:cubicBezTo>
                <a:cubicBezTo>
                  <a:pt x="432" y="912"/>
                  <a:pt x="503" y="1052"/>
                  <a:pt x="632" y="1122"/>
                </a:cubicBezTo>
                <a:cubicBezTo>
                  <a:pt x="670" y="1140"/>
                  <a:pt x="710" y="1148"/>
                  <a:pt x="750" y="1148"/>
                </a:cubicBezTo>
                <a:cubicBezTo>
                  <a:pt x="843" y="1148"/>
                  <a:pt x="930" y="1103"/>
                  <a:pt x="970" y="1029"/>
                </a:cubicBezTo>
                <a:cubicBezTo>
                  <a:pt x="983" y="1017"/>
                  <a:pt x="1029" y="982"/>
                  <a:pt x="1100" y="830"/>
                </a:cubicBezTo>
                <a:cubicBezTo>
                  <a:pt x="1193" y="654"/>
                  <a:pt x="1345" y="316"/>
                  <a:pt x="1345" y="316"/>
                </a:cubicBezTo>
                <a:lnTo>
                  <a:pt x="1357" y="280"/>
                </a:lnTo>
                <a:lnTo>
                  <a:pt x="1334" y="269"/>
                </a:lnTo>
                <a:cubicBezTo>
                  <a:pt x="937" y="48"/>
                  <a:pt x="832" y="1"/>
                  <a:pt x="7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a:extLst>
              <a:ext uri="{FF2B5EF4-FFF2-40B4-BE49-F238E27FC236}">
                <a16:creationId xmlns:a16="http://schemas.microsoft.com/office/drawing/2014/main" id="{BD1AA2E9-4AAE-FB15-C43C-0D1E6C940040}"/>
              </a:ext>
            </a:extLst>
          </p:cNvPr>
          <p:cNvPicPr>
            <a:picLocks noChangeAspect="1"/>
          </p:cNvPicPr>
          <p:nvPr/>
        </p:nvPicPr>
        <p:blipFill>
          <a:blip r:embed="rId3"/>
          <a:stretch>
            <a:fillRect/>
          </a:stretch>
        </p:blipFill>
        <p:spPr>
          <a:xfrm>
            <a:off x="1227616" y="824981"/>
            <a:ext cx="3095629" cy="3518698"/>
          </a:xfrm>
          <a:prstGeom prst="rect">
            <a:avLst/>
          </a:prstGeom>
        </p:spPr>
      </p:pic>
    </p:spTree>
    <p:extLst>
      <p:ext uri="{BB962C8B-B14F-4D97-AF65-F5344CB8AC3E}">
        <p14:creationId xmlns:p14="http://schemas.microsoft.com/office/powerpoint/2010/main" val="42453476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21"/>
        <p:cNvGrpSpPr/>
        <p:nvPr/>
      </p:nvGrpSpPr>
      <p:grpSpPr>
        <a:xfrm>
          <a:off x="0" y="0"/>
          <a:ext cx="0" cy="0"/>
          <a:chOff x="0" y="0"/>
          <a:chExt cx="0" cy="0"/>
        </a:xfrm>
      </p:grpSpPr>
      <p:sp>
        <p:nvSpPr>
          <p:cNvPr id="1628" name="Google Shape;1628;p51"/>
          <p:cNvSpPr txBox="1">
            <a:spLocks noGrp="1"/>
          </p:cNvSpPr>
          <p:nvPr>
            <p:ph type="subTitle" idx="3"/>
          </p:nvPr>
        </p:nvSpPr>
        <p:spPr>
          <a:xfrm>
            <a:off x="3677550" y="3571550"/>
            <a:ext cx="1788900" cy="322200"/>
          </a:xfrm>
          <a:prstGeom prst="rect">
            <a:avLst/>
          </a:prstGeom>
        </p:spPr>
        <p:txBody>
          <a:bodyPr spcFirstLastPara="1" wrap="square" lIns="91425" tIns="0" rIns="91425" bIns="0" anchor="t" anchorCtr="0">
            <a:noAutofit/>
          </a:bodyPr>
          <a:lstStyle/>
          <a:p>
            <a:pPr marL="0" lvl="0" indent="0" algn="ctr" rtl="0">
              <a:spcBef>
                <a:spcPts val="0"/>
              </a:spcBef>
              <a:spcAft>
                <a:spcPts val="0"/>
              </a:spcAft>
              <a:buNone/>
            </a:pPr>
            <a:r>
              <a:rPr lang="en"/>
              <a:t>Saturn</a:t>
            </a:r>
            <a:endParaRPr/>
          </a:p>
        </p:txBody>
      </p:sp>
      <p:sp>
        <p:nvSpPr>
          <p:cNvPr id="1633" name="Google Shape;1633;p51"/>
          <p:cNvSpPr txBox="1">
            <a:spLocks noGrp="1"/>
          </p:cNvSpPr>
          <p:nvPr>
            <p:ph type="subTitle" idx="5"/>
          </p:nvPr>
        </p:nvSpPr>
        <p:spPr>
          <a:xfrm>
            <a:off x="6341925" y="3571550"/>
            <a:ext cx="1788900" cy="322200"/>
          </a:xfrm>
          <a:prstGeom prst="rect">
            <a:avLst/>
          </a:prstGeom>
        </p:spPr>
        <p:txBody>
          <a:bodyPr spcFirstLastPara="1" wrap="square" lIns="91425" tIns="0" rIns="91425" bIns="0" anchor="t" anchorCtr="0">
            <a:noAutofit/>
          </a:bodyPr>
          <a:lstStyle/>
          <a:p>
            <a:pPr marL="0" lvl="0" indent="0" algn="ctr" rtl="0">
              <a:spcBef>
                <a:spcPts val="0"/>
              </a:spcBef>
              <a:spcAft>
                <a:spcPts val="0"/>
              </a:spcAft>
              <a:buNone/>
            </a:pPr>
            <a:r>
              <a:rPr lang="en"/>
              <a:t>Neptune</a:t>
            </a:r>
            <a:endParaRPr/>
          </a:p>
        </p:txBody>
      </p:sp>
      <p:sp>
        <p:nvSpPr>
          <p:cNvPr id="1638" name="Google Shape;1638;p51"/>
          <p:cNvSpPr txBox="1">
            <a:spLocks noGrp="1"/>
          </p:cNvSpPr>
          <p:nvPr>
            <p:ph type="subTitle" idx="13"/>
          </p:nvPr>
        </p:nvSpPr>
        <p:spPr>
          <a:xfrm>
            <a:off x="2701216" y="1928445"/>
            <a:ext cx="4046914" cy="1394911"/>
          </a:xfrm>
          <a:prstGeom prst="rect">
            <a:avLst/>
          </a:prstGeom>
        </p:spPr>
        <p:txBody>
          <a:bodyPr spcFirstLastPara="1" wrap="square" lIns="91425" tIns="0" rIns="91425" bIns="0" anchor="t" anchorCtr="0">
            <a:noAutofit/>
          </a:bodyPr>
          <a:lstStyle/>
          <a:p>
            <a:pPr marL="0" lvl="0" indent="0" algn="ctr" rtl="0">
              <a:spcBef>
                <a:spcPts val="0"/>
              </a:spcBef>
              <a:spcAft>
                <a:spcPts val="0"/>
              </a:spcAft>
              <a:buNone/>
            </a:pPr>
            <a:r>
              <a:rPr lang="mk-MK" dirty="0">
                <a:solidFill>
                  <a:schemeClr val="tx1">
                    <a:lumMod val="60000"/>
                    <a:lumOff val="40000"/>
                  </a:schemeClr>
                </a:solidFill>
                <a:latin typeface="Comic Sans MS" panose="030F0702030302020204" pitchFamily="66" charset="0"/>
              </a:rPr>
              <a:t>Подготвиле:</a:t>
            </a:r>
          </a:p>
          <a:p>
            <a:pPr marL="0" lvl="0" indent="0" algn="ctr" rtl="0">
              <a:spcBef>
                <a:spcPts val="0"/>
              </a:spcBef>
              <a:spcAft>
                <a:spcPts val="0"/>
              </a:spcAft>
              <a:buNone/>
            </a:pPr>
            <a:r>
              <a:rPr lang="mk-MK" dirty="0">
                <a:solidFill>
                  <a:schemeClr val="tx1">
                    <a:lumMod val="60000"/>
                    <a:lumOff val="40000"/>
                  </a:schemeClr>
                </a:solidFill>
                <a:latin typeface="Comic Sans MS" panose="030F0702030302020204" pitchFamily="66" charset="0"/>
              </a:rPr>
              <a:t>Претседателот, </a:t>
            </a:r>
            <a:r>
              <a:rPr lang="mk-MK">
                <a:solidFill>
                  <a:schemeClr val="tx1">
                    <a:lumMod val="60000"/>
                    <a:lumOff val="40000"/>
                  </a:schemeClr>
                </a:solidFill>
                <a:latin typeface="Comic Sans MS" panose="030F0702030302020204" pitchFamily="66" charset="0"/>
              </a:rPr>
              <a:t>ученичкиот правобранител, членовите </a:t>
            </a:r>
            <a:r>
              <a:rPr lang="mk-MK" dirty="0">
                <a:solidFill>
                  <a:schemeClr val="tx1">
                    <a:lumMod val="60000"/>
                    <a:lumOff val="40000"/>
                  </a:schemeClr>
                </a:solidFill>
                <a:latin typeface="Comic Sans MS" panose="030F0702030302020204" pitchFamily="66" charset="0"/>
              </a:rPr>
              <a:t>на </a:t>
            </a:r>
            <a:r>
              <a:rPr lang="mk-MK">
                <a:solidFill>
                  <a:schemeClr val="tx1">
                    <a:lumMod val="60000"/>
                    <a:lumOff val="40000"/>
                  </a:schemeClr>
                </a:solidFill>
                <a:latin typeface="Comic Sans MS" panose="030F0702030302020204" pitchFamily="66" charset="0"/>
              </a:rPr>
              <a:t>ученичкиот парламент и педагогот на училиштето  </a:t>
            </a:r>
            <a:endParaRPr lang="mk-MK" dirty="0">
              <a:solidFill>
                <a:schemeClr val="tx1">
                  <a:lumMod val="60000"/>
                  <a:lumOff val="40000"/>
                </a:schemeClr>
              </a:solidFill>
              <a:latin typeface="Comic Sans MS" panose="030F0702030302020204" pitchFamily="66" charset="0"/>
            </a:endParaRPr>
          </a:p>
        </p:txBody>
      </p:sp>
      <p:sp>
        <p:nvSpPr>
          <p:cNvPr id="1639" name="Google Shape;1639;p51"/>
          <p:cNvSpPr txBox="1">
            <a:spLocks noGrp="1"/>
          </p:cNvSpPr>
          <p:nvPr>
            <p:ph type="subTitle" idx="14"/>
          </p:nvPr>
        </p:nvSpPr>
        <p:spPr>
          <a:xfrm>
            <a:off x="6341925" y="1887475"/>
            <a:ext cx="1788900" cy="322200"/>
          </a:xfrm>
          <a:prstGeom prst="rect">
            <a:avLst/>
          </a:prstGeom>
        </p:spPr>
        <p:txBody>
          <a:bodyPr spcFirstLastPara="1" wrap="square" lIns="91425" tIns="0" rIns="91425" bIns="0" anchor="t" anchorCtr="0">
            <a:noAutofit/>
          </a:bodyPr>
          <a:lstStyle/>
          <a:p>
            <a:pPr marL="0" lvl="0" indent="0" algn="ctr" rtl="0">
              <a:spcBef>
                <a:spcPts val="0"/>
              </a:spcBef>
              <a:spcAft>
                <a:spcPts val="0"/>
              </a:spcAft>
              <a:buNone/>
            </a:pPr>
            <a:r>
              <a:rPr lang="en"/>
              <a:t>Mars</a:t>
            </a:r>
            <a:endParaRPr/>
          </a:p>
        </p:txBody>
      </p:sp>
      <p:grpSp>
        <p:nvGrpSpPr>
          <p:cNvPr id="1641" name="Google Shape;1641;p51"/>
          <p:cNvGrpSpPr/>
          <p:nvPr/>
        </p:nvGrpSpPr>
        <p:grpSpPr>
          <a:xfrm>
            <a:off x="1689907" y="1273076"/>
            <a:ext cx="435570" cy="493343"/>
            <a:chOff x="3395656" y="1335348"/>
            <a:chExt cx="338938" cy="383895"/>
          </a:xfrm>
        </p:grpSpPr>
        <p:sp>
          <p:nvSpPr>
            <p:cNvPr id="1642" name="Google Shape;1642;p51"/>
            <p:cNvSpPr/>
            <p:nvPr/>
          </p:nvSpPr>
          <p:spPr>
            <a:xfrm>
              <a:off x="3467069" y="1628164"/>
              <a:ext cx="112948" cy="91079"/>
            </a:xfrm>
            <a:custGeom>
              <a:avLst/>
              <a:gdLst/>
              <a:ahLst/>
              <a:cxnLst/>
              <a:rect l="l" t="t" r="r" b="b"/>
              <a:pathLst>
                <a:path w="4922" h="3969" extrusionOk="0">
                  <a:moveTo>
                    <a:pt x="1323" y="1"/>
                  </a:moveTo>
                  <a:cubicBezTo>
                    <a:pt x="1323" y="1"/>
                    <a:pt x="490" y="514"/>
                    <a:pt x="0" y="1862"/>
                  </a:cubicBezTo>
                  <a:lnTo>
                    <a:pt x="1493" y="3968"/>
                  </a:lnTo>
                  <a:lnTo>
                    <a:pt x="3012" y="3968"/>
                  </a:lnTo>
                  <a:lnTo>
                    <a:pt x="492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51"/>
            <p:cNvSpPr/>
            <p:nvPr/>
          </p:nvSpPr>
          <p:spPr>
            <a:xfrm>
              <a:off x="3480540" y="1628164"/>
              <a:ext cx="99477" cy="39906"/>
            </a:xfrm>
            <a:custGeom>
              <a:avLst/>
              <a:gdLst/>
              <a:ahLst/>
              <a:cxnLst/>
              <a:rect l="l" t="t" r="r" b="b"/>
              <a:pathLst>
                <a:path w="4335" h="1739" extrusionOk="0">
                  <a:moveTo>
                    <a:pt x="736" y="1"/>
                  </a:moveTo>
                  <a:cubicBezTo>
                    <a:pt x="736" y="1"/>
                    <a:pt x="393" y="220"/>
                    <a:pt x="1" y="735"/>
                  </a:cubicBezTo>
                  <a:cubicBezTo>
                    <a:pt x="1030" y="1372"/>
                    <a:pt x="2229" y="1715"/>
                    <a:pt x="3502" y="1739"/>
                  </a:cubicBezTo>
                  <a:lnTo>
                    <a:pt x="433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51"/>
            <p:cNvSpPr/>
            <p:nvPr/>
          </p:nvSpPr>
          <p:spPr>
            <a:xfrm>
              <a:off x="3536166" y="1628164"/>
              <a:ext cx="127611" cy="91079"/>
            </a:xfrm>
            <a:custGeom>
              <a:avLst/>
              <a:gdLst/>
              <a:ahLst/>
              <a:cxnLst/>
              <a:rect l="l" t="t" r="r" b="b"/>
              <a:pathLst>
                <a:path w="5561" h="3969" extrusionOk="0">
                  <a:moveTo>
                    <a:pt x="1911" y="1"/>
                  </a:moveTo>
                  <a:lnTo>
                    <a:pt x="833" y="1102"/>
                  </a:lnTo>
                  <a:cubicBezTo>
                    <a:pt x="294" y="1641"/>
                    <a:pt x="1" y="2352"/>
                    <a:pt x="1" y="3110"/>
                  </a:cubicBezTo>
                  <a:lnTo>
                    <a:pt x="1" y="3968"/>
                  </a:lnTo>
                  <a:lnTo>
                    <a:pt x="4043" y="3968"/>
                  </a:lnTo>
                  <a:lnTo>
                    <a:pt x="5561" y="1862"/>
                  </a:lnTo>
                  <a:cubicBezTo>
                    <a:pt x="5071" y="514"/>
                    <a:pt x="4213" y="1"/>
                    <a:pt x="42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51"/>
            <p:cNvSpPr/>
            <p:nvPr/>
          </p:nvSpPr>
          <p:spPr>
            <a:xfrm>
              <a:off x="3459198" y="1670893"/>
              <a:ext cx="42155" cy="48350"/>
            </a:xfrm>
            <a:custGeom>
              <a:avLst/>
              <a:gdLst/>
              <a:ahLst/>
              <a:cxnLst/>
              <a:rect l="l" t="t" r="r" b="b"/>
              <a:pathLst>
                <a:path w="1837" h="2107" extrusionOk="0">
                  <a:moveTo>
                    <a:pt x="343" y="0"/>
                  </a:moveTo>
                  <a:cubicBezTo>
                    <a:pt x="147" y="562"/>
                    <a:pt x="0" y="1248"/>
                    <a:pt x="0" y="2106"/>
                  </a:cubicBezTo>
                  <a:lnTo>
                    <a:pt x="1836" y="2106"/>
                  </a:lnTo>
                  <a:lnTo>
                    <a:pt x="1836" y="392"/>
                  </a:lnTo>
                  <a:lnTo>
                    <a:pt x="343" y="0"/>
                  </a:lnTo>
                  <a:close/>
                </a:path>
              </a:pathLst>
            </a:custGeom>
            <a:solidFill>
              <a:srgbClr val="FED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51"/>
            <p:cNvSpPr/>
            <p:nvPr/>
          </p:nvSpPr>
          <p:spPr>
            <a:xfrm>
              <a:off x="3628921" y="1670893"/>
              <a:ext cx="42728" cy="48350"/>
            </a:xfrm>
            <a:custGeom>
              <a:avLst/>
              <a:gdLst/>
              <a:ahLst/>
              <a:cxnLst/>
              <a:rect l="l" t="t" r="r" b="b"/>
              <a:pathLst>
                <a:path w="1862" h="2107" extrusionOk="0">
                  <a:moveTo>
                    <a:pt x="1519" y="0"/>
                  </a:moveTo>
                  <a:lnTo>
                    <a:pt x="1" y="392"/>
                  </a:lnTo>
                  <a:lnTo>
                    <a:pt x="1" y="2106"/>
                  </a:lnTo>
                  <a:lnTo>
                    <a:pt x="1862" y="2106"/>
                  </a:lnTo>
                  <a:cubicBezTo>
                    <a:pt x="1862" y="1248"/>
                    <a:pt x="1715" y="562"/>
                    <a:pt x="1519" y="0"/>
                  </a:cubicBezTo>
                  <a:close/>
                </a:path>
              </a:pathLst>
            </a:custGeom>
            <a:solidFill>
              <a:srgbClr val="FED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51"/>
            <p:cNvSpPr/>
            <p:nvPr/>
          </p:nvSpPr>
          <p:spPr>
            <a:xfrm>
              <a:off x="3395656" y="1335348"/>
              <a:ext cx="114141" cy="118042"/>
            </a:xfrm>
            <a:custGeom>
              <a:avLst/>
              <a:gdLst/>
              <a:ahLst/>
              <a:cxnLst/>
              <a:rect l="l" t="t" r="r" b="b"/>
              <a:pathLst>
                <a:path w="4974" h="5144" extrusionOk="0">
                  <a:moveTo>
                    <a:pt x="2573" y="0"/>
                  </a:moveTo>
                  <a:cubicBezTo>
                    <a:pt x="1153" y="0"/>
                    <a:pt x="1" y="1152"/>
                    <a:pt x="1" y="2573"/>
                  </a:cubicBezTo>
                  <a:cubicBezTo>
                    <a:pt x="1" y="3993"/>
                    <a:pt x="1153" y="5143"/>
                    <a:pt x="2573" y="5143"/>
                  </a:cubicBezTo>
                  <a:lnTo>
                    <a:pt x="4973" y="1642"/>
                  </a:lnTo>
                  <a:cubicBezTo>
                    <a:pt x="4605" y="686"/>
                    <a:pt x="3674" y="0"/>
                    <a:pt x="25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51"/>
            <p:cNvSpPr/>
            <p:nvPr/>
          </p:nvSpPr>
          <p:spPr>
            <a:xfrm>
              <a:off x="3469318" y="1344321"/>
              <a:ext cx="56749" cy="56818"/>
            </a:xfrm>
            <a:custGeom>
              <a:avLst/>
              <a:gdLst/>
              <a:ahLst/>
              <a:cxnLst/>
              <a:rect l="l" t="t" r="r" b="b"/>
              <a:pathLst>
                <a:path w="2473" h="2476" extrusionOk="0">
                  <a:moveTo>
                    <a:pt x="1225" y="1"/>
                  </a:moveTo>
                  <a:cubicBezTo>
                    <a:pt x="562" y="1"/>
                    <a:pt x="0" y="565"/>
                    <a:pt x="0" y="1251"/>
                  </a:cubicBezTo>
                  <a:cubicBezTo>
                    <a:pt x="0" y="1911"/>
                    <a:pt x="562" y="2475"/>
                    <a:pt x="1225" y="2475"/>
                  </a:cubicBezTo>
                  <a:cubicBezTo>
                    <a:pt x="1910" y="2475"/>
                    <a:pt x="2473" y="1911"/>
                    <a:pt x="2473" y="1251"/>
                  </a:cubicBezTo>
                  <a:cubicBezTo>
                    <a:pt x="2473" y="565"/>
                    <a:pt x="1910" y="1"/>
                    <a:pt x="12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51"/>
            <p:cNvSpPr/>
            <p:nvPr/>
          </p:nvSpPr>
          <p:spPr>
            <a:xfrm>
              <a:off x="3616552" y="1335348"/>
              <a:ext cx="118042" cy="118042"/>
            </a:xfrm>
            <a:custGeom>
              <a:avLst/>
              <a:gdLst/>
              <a:ahLst/>
              <a:cxnLst/>
              <a:rect l="l" t="t" r="r" b="b"/>
              <a:pathLst>
                <a:path w="5144" h="5144" extrusionOk="0">
                  <a:moveTo>
                    <a:pt x="2571" y="0"/>
                  </a:moveTo>
                  <a:cubicBezTo>
                    <a:pt x="1151" y="0"/>
                    <a:pt x="1" y="1152"/>
                    <a:pt x="1" y="2573"/>
                  </a:cubicBezTo>
                  <a:cubicBezTo>
                    <a:pt x="1" y="3993"/>
                    <a:pt x="1151" y="5143"/>
                    <a:pt x="2571" y="5143"/>
                  </a:cubicBezTo>
                  <a:cubicBezTo>
                    <a:pt x="3992" y="5143"/>
                    <a:pt x="5144" y="3993"/>
                    <a:pt x="5144" y="2573"/>
                  </a:cubicBezTo>
                  <a:cubicBezTo>
                    <a:pt x="5144" y="1152"/>
                    <a:pt x="3992" y="0"/>
                    <a:pt x="25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51"/>
            <p:cNvSpPr/>
            <p:nvPr/>
          </p:nvSpPr>
          <p:spPr>
            <a:xfrm>
              <a:off x="3604183" y="1344321"/>
              <a:ext cx="56772" cy="56818"/>
            </a:xfrm>
            <a:custGeom>
              <a:avLst/>
              <a:gdLst/>
              <a:ahLst/>
              <a:cxnLst/>
              <a:rect l="l" t="t" r="r" b="b"/>
              <a:pathLst>
                <a:path w="2474" h="2476" extrusionOk="0">
                  <a:moveTo>
                    <a:pt x="1249" y="1"/>
                  </a:moveTo>
                  <a:cubicBezTo>
                    <a:pt x="563" y="1"/>
                    <a:pt x="1" y="565"/>
                    <a:pt x="1" y="1251"/>
                  </a:cubicBezTo>
                  <a:cubicBezTo>
                    <a:pt x="1" y="1911"/>
                    <a:pt x="563" y="2475"/>
                    <a:pt x="1249" y="2475"/>
                  </a:cubicBezTo>
                  <a:cubicBezTo>
                    <a:pt x="1935" y="2475"/>
                    <a:pt x="2474" y="1911"/>
                    <a:pt x="2474" y="1251"/>
                  </a:cubicBezTo>
                  <a:cubicBezTo>
                    <a:pt x="2474" y="565"/>
                    <a:pt x="1935" y="1"/>
                    <a:pt x="12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51"/>
            <p:cNvSpPr/>
            <p:nvPr/>
          </p:nvSpPr>
          <p:spPr>
            <a:xfrm>
              <a:off x="3469318" y="1346042"/>
              <a:ext cx="46102" cy="55097"/>
            </a:xfrm>
            <a:custGeom>
              <a:avLst/>
              <a:gdLst/>
              <a:ahLst/>
              <a:cxnLst/>
              <a:rect l="l" t="t" r="r" b="b"/>
              <a:pathLst>
                <a:path w="2009" h="2401" extrusionOk="0">
                  <a:moveTo>
                    <a:pt x="833" y="0"/>
                  </a:moveTo>
                  <a:lnTo>
                    <a:pt x="833" y="0"/>
                  </a:lnTo>
                  <a:cubicBezTo>
                    <a:pt x="343" y="171"/>
                    <a:pt x="0" y="637"/>
                    <a:pt x="0" y="1176"/>
                  </a:cubicBezTo>
                  <a:cubicBezTo>
                    <a:pt x="0" y="1836"/>
                    <a:pt x="562" y="2400"/>
                    <a:pt x="1225" y="2400"/>
                  </a:cubicBezTo>
                  <a:cubicBezTo>
                    <a:pt x="1519" y="2400"/>
                    <a:pt x="1812" y="2302"/>
                    <a:pt x="2008" y="2130"/>
                  </a:cubicBezTo>
                  <a:cubicBezTo>
                    <a:pt x="1248" y="2058"/>
                    <a:pt x="660" y="1421"/>
                    <a:pt x="660" y="661"/>
                  </a:cubicBezTo>
                  <a:cubicBezTo>
                    <a:pt x="660" y="416"/>
                    <a:pt x="735" y="196"/>
                    <a:pt x="8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51"/>
            <p:cNvSpPr/>
            <p:nvPr/>
          </p:nvSpPr>
          <p:spPr>
            <a:xfrm>
              <a:off x="3604183" y="1344321"/>
              <a:ext cx="37657" cy="56818"/>
            </a:xfrm>
            <a:custGeom>
              <a:avLst/>
              <a:gdLst/>
              <a:ahLst/>
              <a:cxnLst/>
              <a:rect l="l" t="t" r="r" b="b"/>
              <a:pathLst>
                <a:path w="1641" h="2476" extrusionOk="0">
                  <a:moveTo>
                    <a:pt x="1249" y="1"/>
                  </a:moveTo>
                  <a:cubicBezTo>
                    <a:pt x="563" y="1"/>
                    <a:pt x="1" y="565"/>
                    <a:pt x="1" y="1251"/>
                  </a:cubicBezTo>
                  <a:cubicBezTo>
                    <a:pt x="1" y="1911"/>
                    <a:pt x="563" y="2475"/>
                    <a:pt x="1249" y="2475"/>
                  </a:cubicBezTo>
                  <a:cubicBezTo>
                    <a:pt x="1396" y="2475"/>
                    <a:pt x="1519" y="2450"/>
                    <a:pt x="1641" y="2401"/>
                  </a:cubicBezTo>
                  <a:cubicBezTo>
                    <a:pt x="1225" y="2182"/>
                    <a:pt x="955" y="1741"/>
                    <a:pt x="955" y="1225"/>
                  </a:cubicBezTo>
                  <a:cubicBezTo>
                    <a:pt x="955" y="736"/>
                    <a:pt x="1225" y="295"/>
                    <a:pt x="1641" y="75"/>
                  </a:cubicBezTo>
                  <a:cubicBezTo>
                    <a:pt x="1519" y="26"/>
                    <a:pt x="1396" y="1"/>
                    <a:pt x="12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51"/>
            <p:cNvSpPr/>
            <p:nvPr/>
          </p:nvSpPr>
          <p:spPr>
            <a:xfrm>
              <a:off x="3403527" y="1360063"/>
              <a:ext cx="323743" cy="161872"/>
            </a:xfrm>
            <a:custGeom>
              <a:avLst/>
              <a:gdLst/>
              <a:ahLst/>
              <a:cxnLst/>
              <a:rect l="l" t="t" r="r" b="b"/>
              <a:pathLst>
                <a:path w="14108" h="7054" extrusionOk="0">
                  <a:moveTo>
                    <a:pt x="7054" y="1"/>
                  </a:moveTo>
                  <a:cubicBezTo>
                    <a:pt x="3161" y="1"/>
                    <a:pt x="1" y="3161"/>
                    <a:pt x="1" y="7054"/>
                  </a:cubicBezTo>
                  <a:lnTo>
                    <a:pt x="14107" y="7054"/>
                  </a:lnTo>
                  <a:cubicBezTo>
                    <a:pt x="14107" y="3161"/>
                    <a:pt x="10949" y="1"/>
                    <a:pt x="70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51"/>
            <p:cNvSpPr/>
            <p:nvPr/>
          </p:nvSpPr>
          <p:spPr>
            <a:xfrm>
              <a:off x="3662631" y="1486552"/>
              <a:ext cx="70839" cy="70816"/>
            </a:xfrm>
            <a:custGeom>
              <a:avLst/>
              <a:gdLst/>
              <a:ahLst/>
              <a:cxnLst/>
              <a:rect l="l" t="t" r="r" b="b"/>
              <a:pathLst>
                <a:path w="3087" h="3086" extrusionOk="0">
                  <a:moveTo>
                    <a:pt x="1543" y="0"/>
                  </a:moveTo>
                  <a:cubicBezTo>
                    <a:pt x="687" y="0"/>
                    <a:pt x="1" y="686"/>
                    <a:pt x="1" y="1542"/>
                  </a:cubicBezTo>
                  <a:cubicBezTo>
                    <a:pt x="1" y="2400"/>
                    <a:pt x="687" y="3086"/>
                    <a:pt x="1543" y="3086"/>
                  </a:cubicBezTo>
                  <a:cubicBezTo>
                    <a:pt x="2401" y="3086"/>
                    <a:pt x="3087" y="2400"/>
                    <a:pt x="3087" y="1542"/>
                  </a:cubicBezTo>
                  <a:cubicBezTo>
                    <a:pt x="3087" y="686"/>
                    <a:pt x="2401" y="0"/>
                    <a:pt x="1543" y="0"/>
                  </a:cubicBezTo>
                  <a:close/>
                </a:path>
              </a:pathLst>
            </a:custGeom>
            <a:solidFill>
              <a:srgbClr val="FED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51"/>
            <p:cNvSpPr/>
            <p:nvPr/>
          </p:nvSpPr>
          <p:spPr>
            <a:xfrm>
              <a:off x="3403527" y="1365135"/>
              <a:ext cx="120887" cy="156800"/>
            </a:xfrm>
            <a:custGeom>
              <a:avLst/>
              <a:gdLst/>
              <a:ahLst/>
              <a:cxnLst/>
              <a:rect l="l" t="t" r="r" b="b"/>
              <a:pathLst>
                <a:path w="5268" h="6833" extrusionOk="0">
                  <a:moveTo>
                    <a:pt x="5267" y="1"/>
                  </a:moveTo>
                  <a:cubicBezTo>
                    <a:pt x="2230" y="785"/>
                    <a:pt x="1" y="3551"/>
                    <a:pt x="1" y="6833"/>
                  </a:cubicBezTo>
                  <a:lnTo>
                    <a:pt x="2769" y="6833"/>
                  </a:lnTo>
                  <a:cubicBezTo>
                    <a:pt x="2695" y="6441"/>
                    <a:pt x="2671" y="6049"/>
                    <a:pt x="2671" y="5634"/>
                  </a:cubicBezTo>
                  <a:cubicBezTo>
                    <a:pt x="2671" y="3381"/>
                    <a:pt x="3674" y="1347"/>
                    <a:pt x="52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51"/>
            <p:cNvSpPr/>
            <p:nvPr/>
          </p:nvSpPr>
          <p:spPr>
            <a:xfrm>
              <a:off x="3545161" y="1628164"/>
              <a:ext cx="104549" cy="39906"/>
            </a:xfrm>
            <a:custGeom>
              <a:avLst/>
              <a:gdLst/>
              <a:ahLst/>
              <a:cxnLst/>
              <a:rect l="l" t="t" r="r" b="b"/>
              <a:pathLst>
                <a:path w="4556" h="1739" extrusionOk="0">
                  <a:moveTo>
                    <a:pt x="1519" y="1"/>
                  </a:moveTo>
                  <a:lnTo>
                    <a:pt x="441" y="1102"/>
                  </a:lnTo>
                  <a:cubicBezTo>
                    <a:pt x="271" y="1274"/>
                    <a:pt x="124" y="1470"/>
                    <a:pt x="0" y="1690"/>
                  </a:cubicBezTo>
                  <a:cubicBezTo>
                    <a:pt x="271" y="1715"/>
                    <a:pt x="565" y="1739"/>
                    <a:pt x="882" y="1739"/>
                  </a:cubicBezTo>
                  <a:cubicBezTo>
                    <a:pt x="2230" y="1739"/>
                    <a:pt x="3504" y="1396"/>
                    <a:pt x="4556" y="735"/>
                  </a:cubicBezTo>
                  <a:cubicBezTo>
                    <a:pt x="4189" y="220"/>
                    <a:pt x="3821" y="1"/>
                    <a:pt x="38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51"/>
            <p:cNvSpPr/>
            <p:nvPr/>
          </p:nvSpPr>
          <p:spPr>
            <a:xfrm>
              <a:off x="3433887" y="1430628"/>
              <a:ext cx="262496" cy="214421"/>
            </a:xfrm>
            <a:custGeom>
              <a:avLst/>
              <a:gdLst/>
              <a:ahLst/>
              <a:cxnLst/>
              <a:rect l="l" t="t" r="r" b="b"/>
              <a:pathLst>
                <a:path w="11439" h="9344" extrusionOk="0">
                  <a:moveTo>
                    <a:pt x="5719" y="0"/>
                  </a:moveTo>
                  <a:cubicBezTo>
                    <a:pt x="5554" y="0"/>
                    <a:pt x="5389" y="61"/>
                    <a:pt x="5267" y="184"/>
                  </a:cubicBezTo>
                  <a:lnTo>
                    <a:pt x="4875" y="576"/>
                  </a:lnTo>
                  <a:cubicBezTo>
                    <a:pt x="4653" y="821"/>
                    <a:pt x="4336" y="942"/>
                    <a:pt x="3993" y="942"/>
                  </a:cubicBezTo>
                  <a:lnTo>
                    <a:pt x="1959" y="942"/>
                  </a:lnTo>
                  <a:cubicBezTo>
                    <a:pt x="1225" y="942"/>
                    <a:pt x="564" y="1408"/>
                    <a:pt x="320" y="2118"/>
                  </a:cubicBezTo>
                  <a:cubicBezTo>
                    <a:pt x="124" y="2705"/>
                    <a:pt x="0" y="3319"/>
                    <a:pt x="0" y="3979"/>
                  </a:cubicBezTo>
                  <a:cubicBezTo>
                    <a:pt x="0" y="7139"/>
                    <a:pt x="2573" y="9343"/>
                    <a:pt x="5731" y="9343"/>
                  </a:cubicBezTo>
                  <a:cubicBezTo>
                    <a:pt x="8866" y="9343"/>
                    <a:pt x="11438" y="7139"/>
                    <a:pt x="11438" y="3979"/>
                  </a:cubicBezTo>
                  <a:cubicBezTo>
                    <a:pt x="11438" y="3319"/>
                    <a:pt x="11315" y="2705"/>
                    <a:pt x="11119" y="2118"/>
                  </a:cubicBezTo>
                  <a:cubicBezTo>
                    <a:pt x="10874" y="1408"/>
                    <a:pt x="10214" y="942"/>
                    <a:pt x="9479" y="942"/>
                  </a:cubicBezTo>
                  <a:lnTo>
                    <a:pt x="7445" y="942"/>
                  </a:lnTo>
                  <a:cubicBezTo>
                    <a:pt x="7128" y="942"/>
                    <a:pt x="6809" y="821"/>
                    <a:pt x="6564" y="576"/>
                  </a:cubicBezTo>
                  <a:lnTo>
                    <a:pt x="6172" y="184"/>
                  </a:lnTo>
                  <a:cubicBezTo>
                    <a:pt x="6049" y="61"/>
                    <a:pt x="5884" y="0"/>
                    <a:pt x="5719" y="0"/>
                  </a:cubicBezTo>
                  <a:close/>
                </a:path>
              </a:pathLst>
            </a:custGeom>
            <a:solidFill>
              <a:srgbClr val="FED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51"/>
            <p:cNvSpPr/>
            <p:nvPr/>
          </p:nvSpPr>
          <p:spPr>
            <a:xfrm>
              <a:off x="3396780" y="1453370"/>
              <a:ext cx="159095" cy="191084"/>
            </a:xfrm>
            <a:custGeom>
              <a:avLst/>
              <a:gdLst/>
              <a:ahLst/>
              <a:cxnLst/>
              <a:rect l="l" t="t" r="r" b="b"/>
              <a:pathLst>
                <a:path w="6933" h="8327" extrusionOk="0">
                  <a:moveTo>
                    <a:pt x="3185" y="0"/>
                  </a:moveTo>
                  <a:lnTo>
                    <a:pt x="3185" y="0"/>
                  </a:lnTo>
                  <a:cubicBezTo>
                    <a:pt x="2622" y="147"/>
                    <a:pt x="2132" y="564"/>
                    <a:pt x="1937" y="1127"/>
                  </a:cubicBezTo>
                  <a:cubicBezTo>
                    <a:pt x="1911" y="1225"/>
                    <a:pt x="1862" y="1348"/>
                    <a:pt x="1839" y="1470"/>
                  </a:cubicBezTo>
                  <a:cubicBezTo>
                    <a:pt x="1741" y="1446"/>
                    <a:pt x="1666" y="1446"/>
                    <a:pt x="1568" y="1446"/>
                  </a:cubicBezTo>
                  <a:cubicBezTo>
                    <a:pt x="712" y="1446"/>
                    <a:pt x="1" y="2132"/>
                    <a:pt x="1" y="2988"/>
                  </a:cubicBezTo>
                  <a:cubicBezTo>
                    <a:pt x="1" y="3846"/>
                    <a:pt x="712" y="4532"/>
                    <a:pt x="1568" y="4532"/>
                  </a:cubicBezTo>
                  <a:cubicBezTo>
                    <a:pt x="1666" y="4532"/>
                    <a:pt x="1741" y="4532"/>
                    <a:pt x="1839" y="4506"/>
                  </a:cubicBezTo>
                  <a:cubicBezTo>
                    <a:pt x="2475" y="6711"/>
                    <a:pt x="4507" y="8180"/>
                    <a:pt x="6933" y="8327"/>
                  </a:cubicBezTo>
                  <a:cubicBezTo>
                    <a:pt x="4582" y="7102"/>
                    <a:pt x="2965" y="4630"/>
                    <a:pt x="2965" y="1789"/>
                  </a:cubicBezTo>
                  <a:cubicBezTo>
                    <a:pt x="2965" y="1176"/>
                    <a:pt x="3038" y="564"/>
                    <a:pt x="3185" y="0"/>
                  </a:cubicBezTo>
                  <a:close/>
                </a:path>
              </a:pathLst>
            </a:custGeom>
            <a:solidFill>
              <a:srgbClr val="FED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51"/>
            <p:cNvSpPr/>
            <p:nvPr/>
          </p:nvSpPr>
          <p:spPr>
            <a:xfrm>
              <a:off x="3459198" y="1517440"/>
              <a:ext cx="57346" cy="45551"/>
            </a:xfrm>
            <a:custGeom>
              <a:avLst/>
              <a:gdLst/>
              <a:ahLst/>
              <a:cxnLst/>
              <a:rect l="l" t="t" r="r" b="b"/>
              <a:pathLst>
                <a:path w="2499" h="1985" extrusionOk="0">
                  <a:moveTo>
                    <a:pt x="1248" y="0"/>
                  </a:moveTo>
                  <a:cubicBezTo>
                    <a:pt x="563" y="0"/>
                    <a:pt x="0" y="466"/>
                    <a:pt x="0" y="1005"/>
                  </a:cubicBezTo>
                  <a:cubicBezTo>
                    <a:pt x="0" y="1544"/>
                    <a:pt x="563" y="1985"/>
                    <a:pt x="1248" y="1985"/>
                  </a:cubicBezTo>
                  <a:cubicBezTo>
                    <a:pt x="1934" y="1985"/>
                    <a:pt x="2498" y="1544"/>
                    <a:pt x="2498" y="1005"/>
                  </a:cubicBezTo>
                  <a:cubicBezTo>
                    <a:pt x="2498" y="466"/>
                    <a:pt x="1934" y="0"/>
                    <a:pt x="12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51"/>
            <p:cNvSpPr/>
            <p:nvPr/>
          </p:nvSpPr>
          <p:spPr>
            <a:xfrm>
              <a:off x="3614303" y="1517440"/>
              <a:ext cx="57346" cy="45551"/>
            </a:xfrm>
            <a:custGeom>
              <a:avLst/>
              <a:gdLst/>
              <a:ahLst/>
              <a:cxnLst/>
              <a:rect l="l" t="t" r="r" b="b"/>
              <a:pathLst>
                <a:path w="2499" h="1985" extrusionOk="0">
                  <a:moveTo>
                    <a:pt x="1249" y="0"/>
                  </a:moveTo>
                  <a:cubicBezTo>
                    <a:pt x="540" y="0"/>
                    <a:pt x="1" y="466"/>
                    <a:pt x="1" y="1005"/>
                  </a:cubicBezTo>
                  <a:cubicBezTo>
                    <a:pt x="1" y="1544"/>
                    <a:pt x="540" y="1985"/>
                    <a:pt x="1249" y="1985"/>
                  </a:cubicBezTo>
                  <a:cubicBezTo>
                    <a:pt x="1935" y="1985"/>
                    <a:pt x="2499" y="1544"/>
                    <a:pt x="2499" y="1005"/>
                  </a:cubicBezTo>
                  <a:cubicBezTo>
                    <a:pt x="2499" y="466"/>
                    <a:pt x="1935" y="0"/>
                    <a:pt x="12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51"/>
            <p:cNvSpPr/>
            <p:nvPr/>
          </p:nvSpPr>
          <p:spPr>
            <a:xfrm>
              <a:off x="3485038" y="1496076"/>
              <a:ext cx="38781" cy="25334"/>
            </a:xfrm>
            <a:custGeom>
              <a:avLst/>
              <a:gdLst/>
              <a:ahLst/>
              <a:cxnLst/>
              <a:rect l="l" t="t" r="r" b="b"/>
              <a:pathLst>
                <a:path w="1690" h="1104" extrusionOk="0">
                  <a:moveTo>
                    <a:pt x="834" y="0"/>
                  </a:moveTo>
                  <a:cubicBezTo>
                    <a:pt x="367" y="0"/>
                    <a:pt x="1" y="392"/>
                    <a:pt x="1" y="859"/>
                  </a:cubicBezTo>
                  <a:cubicBezTo>
                    <a:pt x="1" y="1005"/>
                    <a:pt x="99" y="1103"/>
                    <a:pt x="246" y="1103"/>
                  </a:cubicBezTo>
                  <a:cubicBezTo>
                    <a:pt x="393" y="1103"/>
                    <a:pt x="491" y="1005"/>
                    <a:pt x="491" y="859"/>
                  </a:cubicBezTo>
                  <a:cubicBezTo>
                    <a:pt x="491" y="663"/>
                    <a:pt x="661" y="516"/>
                    <a:pt x="834" y="516"/>
                  </a:cubicBezTo>
                  <a:cubicBezTo>
                    <a:pt x="1029" y="516"/>
                    <a:pt x="1176" y="663"/>
                    <a:pt x="1176" y="859"/>
                  </a:cubicBezTo>
                  <a:cubicBezTo>
                    <a:pt x="1176" y="1005"/>
                    <a:pt x="1298" y="1103"/>
                    <a:pt x="1445" y="1103"/>
                  </a:cubicBezTo>
                  <a:cubicBezTo>
                    <a:pt x="1568" y="1103"/>
                    <a:pt x="1690" y="1005"/>
                    <a:pt x="1690" y="859"/>
                  </a:cubicBezTo>
                  <a:cubicBezTo>
                    <a:pt x="1690" y="392"/>
                    <a:pt x="1298" y="0"/>
                    <a:pt x="8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51"/>
            <p:cNvSpPr/>
            <p:nvPr/>
          </p:nvSpPr>
          <p:spPr>
            <a:xfrm>
              <a:off x="3606432" y="1496076"/>
              <a:ext cx="38781" cy="25334"/>
            </a:xfrm>
            <a:custGeom>
              <a:avLst/>
              <a:gdLst/>
              <a:ahLst/>
              <a:cxnLst/>
              <a:rect l="l" t="t" r="r" b="b"/>
              <a:pathLst>
                <a:path w="1690" h="1104" extrusionOk="0">
                  <a:moveTo>
                    <a:pt x="857" y="0"/>
                  </a:moveTo>
                  <a:cubicBezTo>
                    <a:pt x="393" y="0"/>
                    <a:pt x="1" y="392"/>
                    <a:pt x="1" y="859"/>
                  </a:cubicBezTo>
                  <a:cubicBezTo>
                    <a:pt x="1" y="1005"/>
                    <a:pt x="122" y="1103"/>
                    <a:pt x="269" y="1103"/>
                  </a:cubicBezTo>
                  <a:cubicBezTo>
                    <a:pt x="393" y="1103"/>
                    <a:pt x="514" y="1005"/>
                    <a:pt x="514" y="859"/>
                  </a:cubicBezTo>
                  <a:cubicBezTo>
                    <a:pt x="514" y="663"/>
                    <a:pt x="661" y="516"/>
                    <a:pt x="857" y="516"/>
                  </a:cubicBezTo>
                  <a:cubicBezTo>
                    <a:pt x="1053" y="516"/>
                    <a:pt x="1200" y="663"/>
                    <a:pt x="1200" y="859"/>
                  </a:cubicBezTo>
                  <a:cubicBezTo>
                    <a:pt x="1200" y="1005"/>
                    <a:pt x="1298" y="1103"/>
                    <a:pt x="1445" y="1103"/>
                  </a:cubicBezTo>
                  <a:cubicBezTo>
                    <a:pt x="1592" y="1103"/>
                    <a:pt x="1690" y="1005"/>
                    <a:pt x="1690" y="859"/>
                  </a:cubicBezTo>
                  <a:cubicBezTo>
                    <a:pt x="1690" y="392"/>
                    <a:pt x="1323" y="0"/>
                    <a:pt x="8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51"/>
            <p:cNvSpPr/>
            <p:nvPr/>
          </p:nvSpPr>
          <p:spPr>
            <a:xfrm>
              <a:off x="3544037" y="1525793"/>
              <a:ext cx="42200" cy="18106"/>
            </a:xfrm>
            <a:custGeom>
              <a:avLst/>
              <a:gdLst/>
              <a:ahLst/>
              <a:cxnLst/>
              <a:rect l="l" t="t" r="r" b="b"/>
              <a:pathLst>
                <a:path w="1839" h="789" extrusionOk="0">
                  <a:moveTo>
                    <a:pt x="293" y="0"/>
                  </a:moveTo>
                  <a:cubicBezTo>
                    <a:pt x="231" y="0"/>
                    <a:pt x="169" y="19"/>
                    <a:pt x="124" y="53"/>
                  </a:cubicBezTo>
                  <a:cubicBezTo>
                    <a:pt x="26" y="151"/>
                    <a:pt x="0" y="322"/>
                    <a:pt x="98" y="420"/>
                  </a:cubicBezTo>
                  <a:cubicBezTo>
                    <a:pt x="320" y="665"/>
                    <a:pt x="614" y="788"/>
                    <a:pt x="931" y="788"/>
                  </a:cubicBezTo>
                  <a:cubicBezTo>
                    <a:pt x="1250" y="788"/>
                    <a:pt x="1544" y="665"/>
                    <a:pt x="1740" y="420"/>
                  </a:cubicBezTo>
                  <a:cubicBezTo>
                    <a:pt x="1838" y="322"/>
                    <a:pt x="1813" y="151"/>
                    <a:pt x="1715" y="53"/>
                  </a:cubicBezTo>
                  <a:cubicBezTo>
                    <a:pt x="1669" y="19"/>
                    <a:pt x="1608" y="0"/>
                    <a:pt x="1548" y="0"/>
                  </a:cubicBezTo>
                  <a:cubicBezTo>
                    <a:pt x="1479" y="0"/>
                    <a:pt x="1412" y="25"/>
                    <a:pt x="1372" y="77"/>
                  </a:cubicBezTo>
                  <a:cubicBezTo>
                    <a:pt x="1250" y="224"/>
                    <a:pt x="1103" y="298"/>
                    <a:pt x="931" y="298"/>
                  </a:cubicBezTo>
                  <a:cubicBezTo>
                    <a:pt x="761" y="298"/>
                    <a:pt x="588" y="224"/>
                    <a:pt x="490" y="77"/>
                  </a:cubicBezTo>
                  <a:cubicBezTo>
                    <a:pt x="438" y="25"/>
                    <a:pt x="365" y="0"/>
                    <a:pt x="2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51"/>
            <p:cNvSpPr/>
            <p:nvPr/>
          </p:nvSpPr>
          <p:spPr>
            <a:xfrm>
              <a:off x="3419843" y="1384250"/>
              <a:ext cx="53995" cy="60145"/>
            </a:xfrm>
            <a:custGeom>
              <a:avLst/>
              <a:gdLst/>
              <a:ahLst/>
              <a:cxnLst/>
              <a:rect l="l" t="t" r="r" b="b"/>
              <a:pathLst>
                <a:path w="2353" h="2621" extrusionOk="0">
                  <a:moveTo>
                    <a:pt x="2009" y="1"/>
                  </a:moveTo>
                  <a:lnTo>
                    <a:pt x="1" y="1617"/>
                  </a:lnTo>
                  <a:lnTo>
                    <a:pt x="148" y="2620"/>
                  </a:lnTo>
                  <a:lnTo>
                    <a:pt x="2352" y="171"/>
                  </a:lnTo>
                  <a:lnTo>
                    <a:pt x="200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5" name="Google Shape;1665;p51"/>
          <p:cNvGrpSpPr/>
          <p:nvPr/>
        </p:nvGrpSpPr>
        <p:grpSpPr>
          <a:xfrm>
            <a:off x="7039116" y="1273077"/>
            <a:ext cx="394373" cy="493342"/>
            <a:chOff x="4081912" y="1335348"/>
            <a:chExt cx="306881" cy="383894"/>
          </a:xfrm>
        </p:grpSpPr>
        <p:sp>
          <p:nvSpPr>
            <p:cNvPr id="1666" name="Google Shape;1666;p51"/>
            <p:cNvSpPr/>
            <p:nvPr/>
          </p:nvSpPr>
          <p:spPr>
            <a:xfrm>
              <a:off x="4116174" y="1619168"/>
              <a:ext cx="75314" cy="100074"/>
            </a:xfrm>
            <a:custGeom>
              <a:avLst/>
              <a:gdLst/>
              <a:ahLst/>
              <a:cxnLst/>
              <a:rect l="l" t="t" r="r" b="b"/>
              <a:pathLst>
                <a:path w="3282" h="4361" extrusionOk="0">
                  <a:moveTo>
                    <a:pt x="2449" y="1"/>
                  </a:moveTo>
                  <a:cubicBezTo>
                    <a:pt x="2449" y="1"/>
                    <a:pt x="0" y="1298"/>
                    <a:pt x="0" y="4360"/>
                  </a:cubicBezTo>
                  <a:lnTo>
                    <a:pt x="2449" y="4360"/>
                  </a:lnTo>
                  <a:lnTo>
                    <a:pt x="3282" y="2180"/>
                  </a:lnTo>
                  <a:lnTo>
                    <a:pt x="244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51"/>
            <p:cNvSpPr/>
            <p:nvPr/>
          </p:nvSpPr>
          <p:spPr>
            <a:xfrm>
              <a:off x="4279149" y="1619168"/>
              <a:ext cx="75337" cy="100074"/>
            </a:xfrm>
            <a:custGeom>
              <a:avLst/>
              <a:gdLst/>
              <a:ahLst/>
              <a:cxnLst/>
              <a:rect l="l" t="t" r="r" b="b"/>
              <a:pathLst>
                <a:path w="3283" h="4361" extrusionOk="0">
                  <a:moveTo>
                    <a:pt x="859" y="1"/>
                  </a:moveTo>
                  <a:lnTo>
                    <a:pt x="1" y="2180"/>
                  </a:lnTo>
                  <a:lnTo>
                    <a:pt x="859" y="4360"/>
                  </a:lnTo>
                  <a:lnTo>
                    <a:pt x="3282" y="4360"/>
                  </a:lnTo>
                  <a:cubicBezTo>
                    <a:pt x="3282" y="1298"/>
                    <a:pt x="859" y="1"/>
                    <a:pt x="8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51"/>
            <p:cNvSpPr/>
            <p:nvPr/>
          </p:nvSpPr>
          <p:spPr>
            <a:xfrm>
              <a:off x="4152730" y="1619168"/>
              <a:ext cx="31484" cy="30382"/>
            </a:xfrm>
            <a:custGeom>
              <a:avLst/>
              <a:gdLst/>
              <a:ahLst/>
              <a:cxnLst/>
              <a:rect l="l" t="t" r="r" b="b"/>
              <a:pathLst>
                <a:path w="1372" h="1324" extrusionOk="0">
                  <a:moveTo>
                    <a:pt x="856" y="1"/>
                  </a:moveTo>
                  <a:cubicBezTo>
                    <a:pt x="856" y="1"/>
                    <a:pt x="464" y="197"/>
                    <a:pt x="0" y="661"/>
                  </a:cubicBezTo>
                  <a:cubicBezTo>
                    <a:pt x="415" y="932"/>
                    <a:pt x="882" y="1151"/>
                    <a:pt x="1372" y="1323"/>
                  </a:cubicBezTo>
                  <a:lnTo>
                    <a:pt x="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51"/>
            <p:cNvSpPr/>
            <p:nvPr/>
          </p:nvSpPr>
          <p:spPr>
            <a:xfrm>
              <a:off x="4287021" y="1619168"/>
              <a:ext cx="31484" cy="30382"/>
            </a:xfrm>
            <a:custGeom>
              <a:avLst/>
              <a:gdLst/>
              <a:ahLst/>
              <a:cxnLst/>
              <a:rect l="l" t="t" r="r" b="b"/>
              <a:pathLst>
                <a:path w="1372" h="1324" extrusionOk="0">
                  <a:moveTo>
                    <a:pt x="516" y="1"/>
                  </a:moveTo>
                  <a:lnTo>
                    <a:pt x="0" y="1323"/>
                  </a:lnTo>
                  <a:cubicBezTo>
                    <a:pt x="490" y="1151"/>
                    <a:pt x="957" y="932"/>
                    <a:pt x="1372" y="661"/>
                  </a:cubicBezTo>
                  <a:cubicBezTo>
                    <a:pt x="908" y="197"/>
                    <a:pt x="516" y="1"/>
                    <a:pt x="5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51"/>
            <p:cNvSpPr/>
            <p:nvPr/>
          </p:nvSpPr>
          <p:spPr>
            <a:xfrm>
              <a:off x="4172373" y="1619168"/>
              <a:ext cx="126487" cy="100074"/>
            </a:xfrm>
            <a:custGeom>
              <a:avLst/>
              <a:gdLst/>
              <a:ahLst/>
              <a:cxnLst/>
              <a:rect l="l" t="t" r="r" b="b"/>
              <a:pathLst>
                <a:path w="5512" h="4361" extrusionOk="0">
                  <a:moveTo>
                    <a:pt x="0" y="1"/>
                  </a:moveTo>
                  <a:lnTo>
                    <a:pt x="0" y="4360"/>
                  </a:lnTo>
                  <a:lnTo>
                    <a:pt x="5512" y="4360"/>
                  </a:lnTo>
                  <a:lnTo>
                    <a:pt x="551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51"/>
            <p:cNvSpPr/>
            <p:nvPr/>
          </p:nvSpPr>
          <p:spPr>
            <a:xfrm>
              <a:off x="4201586" y="1671421"/>
              <a:ext cx="68062" cy="11841"/>
            </a:xfrm>
            <a:custGeom>
              <a:avLst/>
              <a:gdLst/>
              <a:ahLst/>
              <a:cxnLst/>
              <a:rect l="l" t="t" r="r" b="b"/>
              <a:pathLst>
                <a:path w="2966" h="516" extrusionOk="0">
                  <a:moveTo>
                    <a:pt x="246" y="1"/>
                  </a:moveTo>
                  <a:cubicBezTo>
                    <a:pt x="99" y="1"/>
                    <a:pt x="1" y="124"/>
                    <a:pt x="1" y="245"/>
                  </a:cubicBezTo>
                  <a:cubicBezTo>
                    <a:pt x="1" y="392"/>
                    <a:pt x="99" y="516"/>
                    <a:pt x="246" y="516"/>
                  </a:cubicBezTo>
                  <a:lnTo>
                    <a:pt x="2720" y="516"/>
                  </a:lnTo>
                  <a:cubicBezTo>
                    <a:pt x="2842" y="516"/>
                    <a:pt x="2965" y="392"/>
                    <a:pt x="2965" y="245"/>
                  </a:cubicBezTo>
                  <a:cubicBezTo>
                    <a:pt x="2965" y="124"/>
                    <a:pt x="2842" y="1"/>
                    <a:pt x="27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51"/>
            <p:cNvSpPr/>
            <p:nvPr/>
          </p:nvSpPr>
          <p:spPr>
            <a:xfrm>
              <a:off x="4087535" y="1435952"/>
              <a:ext cx="295633" cy="87705"/>
            </a:xfrm>
            <a:custGeom>
              <a:avLst/>
              <a:gdLst/>
              <a:ahLst/>
              <a:cxnLst/>
              <a:rect l="l" t="t" r="r" b="b"/>
              <a:pathLst>
                <a:path w="12883" h="3822" extrusionOk="0">
                  <a:moveTo>
                    <a:pt x="6440" y="1"/>
                  </a:moveTo>
                  <a:lnTo>
                    <a:pt x="709" y="931"/>
                  </a:lnTo>
                  <a:cubicBezTo>
                    <a:pt x="269" y="1788"/>
                    <a:pt x="0" y="2767"/>
                    <a:pt x="0" y="3821"/>
                  </a:cubicBezTo>
                  <a:lnTo>
                    <a:pt x="12882" y="3821"/>
                  </a:lnTo>
                  <a:cubicBezTo>
                    <a:pt x="12882" y="2767"/>
                    <a:pt x="12637" y="1788"/>
                    <a:pt x="12197" y="931"/>
                  </a:cubicBezTo>
                  <a:lnTo>
                    <a:pt x="64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51"/>
            <p:cNvSpPr/>
            <p:nvPr/>
          </p:nvSpPr>
          <p:spPr>
            <a:xfrm>
              <a:off x="4087535" y="1446623"/>
              <a:ext cx="80362" cy="77035"/>
            </a:xfrm>
            <a:custGeom>
              <a:avLst/>
              <a:gdLst/>
              <a:ahLst/>
              <a:cxnLst/>
              <a:rect l="l" t="t" r="r" b="b"/>
              <a:pathLst>
                <a:path w="3502" h="3357" extrusionOk="0">
                  <a:moveTo>
                    <a:pt x="3501" y="0"/>
                  </a:moveTo>
                  <a:lnTo>
                    <a:pt x="709" y="466"/>
                  </a:lnTo>
                  <a:cubicBezTo>
                    <a:pt x="269" y="1323"/>
                    <a:pt x="0" y="2302"/>
                    <a:pt x="0" y="3356"/>
                  </a:cubicBezTo>
                  <a:lnTo>
                    <a:pt x="2718" y="3356"/>
                  </a:lnTo>
                  <a:lnTo>
                    <a:pt x="2718" y="3258"/>
                  </a:lnTo>
                  <a:cubicBezTo>
                    <a:pt x="2718" y="2083"/>
                    <a:pt x="2988" y="980"/>
                    <a:pt x="35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51"/>
            <p:cNvSpPr/>
            <p:nvPr/>
          </p:nvSpPr>
          <p:spPr>
            <a:xfrm>
              <a:off x="4172373" y="1619168"/>
              <a:ext cx="126487" cy="38781"/>
            </a:xfrm>
            <a:custGeom>
              <a:avLst/>
              <a:gdLst/>
              <a:ahLst/>
              <a:cxnLst/>
              <a:rect l="l" t="t" r="r" b="b"/>
              <a:pathLst>
                <a:path w="5512" h="1690" extrusionOk="0">
                  <a:moveTo>
                    <a:pt x="0" y="1"/>
                  </a:moveTo>
                  <a:lnTo>
                    <a:pt x="0" y="1127"/>
                  </a:lnTo>
                  <a:cubicBezTo>
                    <a:pt x="833" y="1494"/>
                    <a:pt x="1764" y="1690"/>
                    <a:pt x="2743" y="1690"/>
                  </a:cubicBezTo>
                  <a:cubicBezTo>
                    <a:pt x="3723" y="1690"/>
                    <a:pt x="4679" y="1494"/>
                    <a:pt x="5512" y="1127"/>
                  </a:cubicBezTo>
                  <a:lnTo>
                    <a:pt x="551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51"/>
            <p:cNvSpPr/>
            <p:nvPr/>
          </p:nvSpPr>
          <p:spPr>
            <a:xfrm>
              <a:off x="4325229" y="1492151"/>
              <a:ext cx="63565" cy="63519"/>
            </a:xfrm>
            <a:custGeom>
              <a:avLst/>
              <a:gdLst/>
              <a:ahLst/>
              <a:cxnLst/>
              <a:rect l="l" t="t" r="r" b="b"/>
              <a:pathLst>
                <a:path w="2770" h="2768" extrusionOk="0">
                  <a:moveTo>
                    <a:pt x="1398" y="1"/>
                  </a:moveTo>
                  <a:cubicBezTo>
                    <a:pt x="614" y="1"/>
                    <a:pt x="1" y="612"/>
                    <a:pt x="1" y="1372"/>
                  </a:cubicBezTo>
                  <a:cubicBezTo>
                    <a:pt x="1" y="2131"/>
                    <a:pt x="614" y="2767"/>
                    <a:pt x="1398" y="2767"/>
                  </a:cubicBezTo>
                  <a:cubicBezTo>
                    <a:pt x="2156" y="2767"/>
                    <a:pt x="2769" y="2131"/>
                    <a:pt x="2769" y="1372"/>
                  </a:cubicBezTo>
                  <a:cubicBezTo>
                    <a:pt x="2769" y="612"/>
                    <a:pt x="2156" y="1"/>
                    <a:pt x="1398" y="1"/>
                  </a:cubicBezTo>
                  <a:close/>
                </a:path>
              </a:pathLst>
            </a:custGeom>
            <a:solidFill>
              <a:srgbClr val="FED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51"/>
            <p:cNvSpPr/>
            <p:nvPr/>
          </p:nvSpPr>
          <p:spPr>
            <a:xfrm>
              <a:off x="4116174" y="1438752"/>
              <a:ext cx="238310" cy="196178"/>
            </a:xfrm>
            <a:custGeom>
              <a:avLst/>
              <a:gdLst/>
              <a:ahLst/>
              <a:cxnLst/>
              <a:rect l="l" t="t" r="r" b="b"/>
              <a:pathLst>
                <a:path w="10385" h="8549" extrusionOk="0">
                  <a:moveTo>
                    <a:pt x="1568" y="0"/>
                  </a:moveTo>
                  <a:cubicBezTo>
                    <a:pt x="613" y="931"/>
                    <a:pt x="0" y="2253"/>
                    <a:pt x="0" y="3699"/>
                  </a:cubicBezTo>
                  <a:cubicBezTo>
                    <a:pt x="0" y="6564"/>
                    <a:pt x="2328" y="8549"/>
                    <a:pt x="5192" y="8549"/>
                  </a:cubicBezTo>
                  <a:cubicBezTo>
                    <a:pt x="8059" y="8549"/>
                    <a:pt x="10384" y="6564"/>
                    <a:pt x="10384" y="3699"/>
                  </a:cubicBezTo>
                  <a:cubicBezTo>
                    <a:pt x="10384" y="2253"/>
                    <a:pt x="9797" y="931"/>
                    <a:pt x="8842" y="0"/>
                  </a:cubicBezTo>
                  <a:close/>
                </a:path>
              </a:pathLst>
            </a:custGeom>
            <a:solidFill>
              <a:srgbClr val="FED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51"/>
            <p:cNvSpPr/>
            <p:nvPr/>
          </p:nvSpPr>
          <p:spPr>
            <a:xfrm>
              <a:off x="4081912" y="1438752"/>
              <a:ext cx="105673" cy="187733"/>
            </a:xfrm>
            <a:custGeom>
              <a:avLst/>
              <a:gdLst/>
              <a:ahLst/>
              <a:cxnLst/>
              <a:rect l="l" t="t" r="r" b="b"/>
              <a:pathLst>
                <a:path w="4605" h="8181" extrusionOk="0">
                  <a:moveTo>
                    <a:pt x="3061" y="0"/>
                  </a:moveTo>
                  <a:cubicBezTo>
                    <a:pt x="2400" y="637"/>
                    <a:pt x="1934" y="1446"/>
                    <a:pt x="1689" y="2351"/>
                  </a:cubicBezTo>
                  <a:cubicBezTo>
                    <a:pt x="1591" y="2328"/>
                    <a:pt x="1493" y="2328"/>
                    <a:pt x="1395" y="2328"/>
                  </a:cubicBezTo>
                  <a:cubicBezTo>
                    <a:pt x="637" y="2328"/>
                    <a:pt x="0" y="2939"/>
                    <a:pt x="0" y="3699"/>
                  </a:cubicBezTo>
                  <a:cubicBezTo>
                    <a:pt x="0" y="4458"/>
                    <a:pt x="637" y="5094"/>
                    <a:pt x="1395" y="5094"/>
                  </a:cubicBezTo>
                  <a:cubicBezTo>
                    <a:pt x="1493" y="5094"/>
                    <a:pt x="1591" y="5071"/>
                    <a:pt x="1689" y="5045"/>
                  </a:cubicBezTo>
                  <a:cubicBezTo>
                    <a:pt x="2106" y="6515"/>
                    <a:pt x="3184" y="7618"/>
                    <a:pt x="4604" y="8180"/>
                  </a:cubicBezTo>
                  <a:cubicBezTo>
                    <a:pt x="3576" y="6932"/>
                    <a:pt x="2963" y="5339"/>
                    <a:pt x="2963" y="3601"/>
                  </a:cubicBezTo>
                  <a:cubicBezTo>
                    <a:pt x="2963" y="2279"/>
                    <a:pt x="3305" y="1054"/>
                    <a:pt x="3942" y="0"/>
                  </a:cubicBezTo>
                  <a:close/>
                </a:path>
              </a:pathLst>
            </a:custGeom>
            <a:solidFill>
              <a:srgbClr val="FED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51"/>
            <p:cNvSpPr/>
            <p:nvPr/>
          </p:nvSpPr>
          <p:spPr>
            <a:xfrm>
              <a:off x="4140361" y="1516889"/>
              <a:ext cx="51127" cy="41030"/>
            </a:xfrm>
            <a:custGeom>
              <a:avLst/>
              <a:gdLst/>
              <a:ahLst/>
              <a:cxnLst/>
              <a:rect l="l" t="t" r="r" b="b"/>
              <a:pathLst>
                <a:path w="2228" h="1788" extrusionOk="0">
                  <a:moveTo>
                    <a:pt x="1127" y="1"/>
                  </a:moveTo>
                  <a:cubicBezTo>
                    <a:pt x="490" y="1"/>
                    <a:pt x="0" y="416"/>
                    <a:pt x="0" y="906"/>
                  </a:cubicBezTo>
                  <a:cubicBezTo>
                    <a:pt x="0" y="1396"/>
                    <a:pt x="490" y="1787"/>
                    <a:pt x="1127" y="1787"/>
                  </a:cubicBezTo>
                  <a:cubicBezTo>
                    <a:pt x="1738" y="1787"/>
                    <a:pt x="2228" y="1396"/>
                    <a:pt x="2228" y="906"/>
                  </a:cubicBezTo>
                  <a:cubicBezTo>
                    <a:pt x="2228" y="416"/>
                    <a:pt x="1738" y="1"/>
                    <a:pt x="11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51"/>
            <p:cNvSpPr/>
            <p:nvPr/>
          </p:nvSpPr>
          <p:spPr>
            <a:xfrm>
              <a:off x="4279149" y="1516889"/>
              <a:ext cx="51724" cy="41030"/>
            </a:xfrm>
            <a:custGeom>
              <a:avLst/>
              <a:gdLst/>
              <a:ahLst/>
              <a:cxnLst/>
              <a:rect l="l" t="t" r="r" b="b"/>
              <a:pathLst>
                <a:path w="2254" h="1788" extrusionOk="0">
                  <a:moveTo>
                    <a:pt x="1127" y="1"/>
                  </a:moveTo>
                  <a:cubicBezTo>
                    <a:pt x="516" y="1"/>
                    <a:pt x="1" y="416"/>
                    <a:pt x="1" y="906"/>
                  </a:cubicBezTo>
                  <a:cubicBezTo>
                    <a:pt x="1" y="1396"/>
                    <a:pt x="516" y="1787"/>
                    <a:pt x="1127" y="1787"/>
                  </a:cubicBezTo>
                  <a:cubicBezTo>
                    <a:pt x="1740" y="1787"/>
                    <a:pt x="2254" y="1396"/>
                    <a:pt x="2254" y="906"/>
                  </a:cubicBezTo>
                  <a:cubicBezTo>
                    <a:pt x="2254" y="416"/>
                    <a:pt x="1740" y="1"/>
                    <a:pt x="11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51"/>
            <p:cNvSpPr/>
            <p:nvPr/>
          </p:nvSpPr>
          <p:spPr>
            <a:xfrm>
              <a:off x="4162827" y="1497200"/>
              <a:ext cx="36005" cy="24210"/>
            </a:xfrm>
            <a:custGeom>
              <a:avLst/>
              <a:gdLst/>
              <a:ahLst/>
              <a:cxnLst/>
              <a:rect l="l" t="t" r="r" b="b"/>
              <a:pathLst>
                <a:path w="1569" h="1055" extrusionOk="0">
                  <a:moveTo>
                    <a:pt x="785" y="0"/>
                  </a:moveTo>
                  <a:cubicBezTo>
                    <a:pt x="367" y="0"/>
                    <a:pt x="1" y="369"/>
                    <a:pt x="1" y="784"/>
                  </a:cubicBezTo>
                  <a:cubicBezTo>
                    <a:pt x="1" y="931"/>
                    <a:pt x="122" y="1054"/>
                    <a:pt x="246" y="1054"/>
                  </a:cubicBezTo>
                  <a:cubicBezTo>
                    <a:pt x="393" y="1054"/>
                    <a:pt x="514" y="931"/>
                    <a:pt x="514" y="784"/>
                  </a:cubicBezTo>
                  <a:cubicBezTo>
                    <a:pt x="514" y="637"/>
                    <a:pt x="638" y="516"/>
                    <a:pt x="785" y="516"/>
                  </a:cubicBezTo>
                  <a:cubicBezTo>
                    <a:pt x="932" y="516"/>
                    <a:pt x="1078" y="637"/>
                    <a:pt x="1078" y="784"/>
                  </a:cubicBezTo>
                  <a:cubicBezTo>
                    <a:pt x="1078" y="931"/>
                    <a:pt x="1176" y="1054"/>
                    <a:pt x="1323" y="1054"/>
                  </a:cubicBezTo>
                  <a:cubicBezTo>
                    <a:pt x="1470" y="1054"/>
                    <a:pt x="1568" y="931"/>
                    <a:pt x="1568" y="784"/>
                  </a:cubicBezTo>
                  <a:cubicBezTo>
                    <a:pt x="1568" y="369"/>
                    <a:pt x="1225" y="0"/>
                    <a:pt x="7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51"/>
            <p:cNvSpPr/>
            <p:nvPr/>
          </p:nvSpPr>
          <p:spPr>
            <a:xfrm>
              <a:off x="4271875" y="1497200"/>
              <a:ext cx="35982" cy="24210"/>
            </a:xfrm>
            <a:custGeom>
              <a:avLst/>
              <a:gdLst/>
              <a:ahLst/>
              <a:cxnLst/>
              <a:rect l="l" t="t" r="r" b="b"/>
              <a:pathLst>
                <a:path w="1568" h="1055" extrusionOk="0">
                  <a:moveTo>
                    <a:pt x="784" y="0"/>
                  </a:moveTo>
                  <a:cubicBezTo>
                    <a:pt x="366" y="0"/>
                    <a:pt x="0" y="369"/>
                    <a:pt x="0" y="784"/>
                  </a:cubicBezTo>
                  <a:cubicBezTo>
                    <a:pt x="0" y="931"/>
                    <a:pt x="122" y="1054"/>
                    <a:pt x="269" y="1054"/>
                  </a:cubicBezTo>
                  <a:cubicBezTo>
                    <a:pt x="392" y="1054"/>
                    <a:pt x="513" y="931"/>
                    <a:pt x="513" y="784"/>
                  </a:cubicBezTo>
                  <a:cubicBezTo>
                    <a:pt x="513" y="637"/>
                    <a:pt x="637" y="516"/>
                    <a:pt x="784" y="516"/>
                  </a:cubicBezTo>
                  <a:cubicBezTo>
                    <a:pt x="954" y="516"/>
                    <a:pt x="1078" y="637"/>
                    <a:pt x="1078" y="784"/>
                  </a:cubicBezTo>
                  <a:cubicBezTo>
                    <a:pt x="1078" y="931"/>
                    <a:pt x="1176" y="1054"/>
                    <a:pt x="1323" y="1054"/>
                  </a:cubicBezTo>
                  <a:cubicBezTo>
                    <a:pt x="1470" y="1054"/>
                    <a:pt x="1568" y="931"/>
                    <a:pt x="1568" y="784"/>
                  </a:cubicBezTo>
                  <a:cubicBezTo>
                    <a:pt x="1568" y="369"/>
                    <a:pt x="1225" y="0"/>
                    <a:pt x="7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51"/>
            <p:cNvSpPr/>
            <p:nvPr/>
          </p:nvSpPr>
          <p:spPr>
            <a:xfrm>
              <a:off x="4216203" y="1523866"/>
              <a:ext cx="38827" cy="17188"/>
            </a:xfrm>
            <a:custGeom>
              <a:avLst/>
              <a:gdLst/>
              <a:ahLst/>
              <a:cxnLst/>
              <a:rect l="l" t="t" r="r" b="b"/>
              <a:pathLst>
                <a:path w="1692" h="749" extrusionOk="0">
                  <a:moveTo>
                    <a:pt x="267" y="1"/>
                  </a:moveTo>
                  <a:cubicBezTo>
                    <a:pt x="211" y="1"/>
                    <a:pt x="152" y="20"/>
                    <a:pt x="98" y="63"/>
                  </a:cubicBezTo>
                  <a:cubicBezTo>
                    <a:pt x="1" y="161"/>
                    <a:pt x="1" y="308"/>
                    <a:pt x="75" y="406"/>
                  </a:cubicBezTo>
                  <a:cubicBezTo>
                    <a:pt x="271" y="627"/>
                    <a:pt x="539" y="749"/>
                    <a:pt x="833" y="749"/>
                  </a:cubicBezTo>
                  <a:cubicBezTo>
                    <a:pt x="1127" y="749"/>
                    <a:pt x="1397" y="627"/>
                    <a:pt x="1593" y="406"/>
                  </a:cubicBezTo>
                  <a:cubicBezTo>
                    <a:pt x="1691" y="308"/>
                    <a:pt x="1666" y="161"/>
                    <a:pt x="1568" y="63"/>
                  </a:cubicBezTo>
                  <a:cubicBezTo>
                    <a:pt x="1525" y="20"/>
                    <a:pt x="1469" y="1"/>
                    <a:pt x="1412" y="1"/>
                  </a:cubicBezTo>
                  <a:cubicBezTo>
                    <a:pt x="1340" y="1"/>
                    <a:pt x="1267" y="33"/>
                    <a:pt x="1225" y="88"/>
                  </a:cubicBezTo>
                  <a:cubicBezTo>
                    <a:pt x="1127" y="186"/>
                    <a:pt x="980" y="259"/>
                    <a:pt x="833" y="259"/>
                  </a:cubicBezTo>
                  <a:cubicBezTo>
                    <a:pt x="686" y="259"/>
                    <a:pt x="565" y="186"/>
                    <a:pt x="467" y="88"/>
                  </a:cubicBezTo>
                  <a:cubicBezTo>
                    <a:pt x="412" y="33"/>
                    <a:pt x="341" y="1"/>
                    <a:pt x="2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51"/>
            <p:cNvSpPr/>
            <p:nvPr/>
          </p:nvSpPr>
          <p:spPr>
            <a:xfrm>
              <a:off x="4130241" y="1375806"/>
              <a:ext cx="210199" cy="60168"/>
            </a:xfrm>
            <a:custGeom>
              <a:avLst/>
              <a:gdLst/>
              <a:ahLst/>
              <a:cxnLst/>
              <a:rect l="l" t="t" r="r" b="b"/>
              <a:pathLst>
                <a:path w="9160" h="2622" extrusionOk="0">
                  <a:moveTo>
                    <a:pt x="4579" y="0"/>
                  </a:moveTo>
                  <a:cubicBezTo>
                    <a:pt x="2792" y="0"/>
                    <a:pt x="1176" y="735"/>
                    <a:pt x="0" y="1911"/>
                  </a:cubicBezTo>
                  <a:lnTo>
                    <a:pt x="4579" y="2622"/>
                  </a:lnTo>
                  <a:lnTo>
                    <a:pt x="9160" y="1911"/>
                  </a:lnTo>
                  <a:cubicBezTo>
                    <a:pt x="8008" y="735"/>
                    <a:pt x="6368" y="0"/>
                    <a:pt x="45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51"/>
            <p:cNvSpPr/>
            <p:nvPr/>
          </p:nvSpPr>
          <p:spPr>
            <a:xfrm>
              <a:off x="4130241" y="1375806"/>
              <a:ext cx="109047" cy="51724"/>
            </a:xfrm>
            <a:custGeom>
              <a:avLst/>
              <a:gdLst/>
              <a:ahLst/>
              <a:cxnLst/>
              <a:rect l="l" t="t" r="r" b="b"/>
              <a:pathLst>
                <a:path w="4752" h="2254" extrusionOk="0">
                  <a:moveTo>
                    <a:pt x="4579" y="0"/>
                  </a:moveTo>
                  <a:cubicBezTo>
                    <a:pt x="2792" y="0"/>
                    <a:pt x="1176" y="735"/>
                    <a:pt x="0" y="1911"/>
                  </a:cubicBezTo>
                  <a:lnTo>
                    <a:pt x="2156" y="2253"/>
                  </a:lnTo>
                  <a:cubicBezTo>
                    <a:pt x="2816" y="1299"/>
                    <a:pt x="3723" y="539"/>
                    <a:pt x="47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51"/>
            <p:cNvSpPr/>
            <p:nvPr/>
          </p:nvSpPr>
          <p:spPr>
            <a:xfrm>
              <a:off x="4103805" y="1419636"/>
              <a:ext cx="263621" cy="37703"/>
            </a:xfrm>
            <a:custGeom>
              <a:avLst/>
              <a:gdLst/>
              <a:ahLst/>
              <a:cxnLst/>
              <a:rect l="l" t="t" r="r" b="b"/>
              <a:pathLst>
                <a:path w="11488" h="1643" extrusionOk="0">
                  <a:moveTo>
                    <a:pt x="1152" y="1"/>
                  </a:moveTo>
                  <a:cubicBezTo>
                    <a:pt x="686" y="490"/>
                    <a:pt x="294" y="1029"/>
                    <a:pt x="0" y="1642"/>
                  </a:cubicBezTo>
                  <a:lnTo>
                    <a:pt x="11488" y="1642"/>
                  </a:lnTo>
                  <a:cubicBezTo>
                    <a:pt x="11194" y="1029"/>
                    <a:pt x="10776" y="490"/>
                    <a:pt x="103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51"/>
            <p:cNvSpPr/>
            <p:nvPr/>
          </p:nvSpPr>
          <p:spPr>
            <a:xfrm>
              <a:off x="4206680" y="1335348"/>
              <a:ext cx="57346" cy="57346"/>
            </a:xfrm>
            <a:custGeom>
              <a:avLst/>
              <a:gdLst/>
              <a:ahLst/>
              <a:cxnLst/>
              <a:rect l="l" t="t" r="r" b="b"/>
              <a:pathLst>
                <a:path w="2499" h="2499" extrusionOk="0">
                  <a:moveTo>
                    <a:pt x="1248" y="0"/>
                  </a:moveTo>
                  <a:cubicBezTo>
                    <a:pt x="562" y="0"/>
                    <a:pt x="0" y="564"/>
                    <a:pt x="0" y="1250"/>
                  </a:cubicBezTo>
                  <a:cubicBezTo>
                    <a:pt x="0" y="1936"/>
                    <a:pt x="562" y="2498"/>
                    <a:pt x="1248" y="2498"/>
                  </a:cubicBezTo>
                  <a:cubicBezTo>
                    <a:pt x="1934" y="2498"/>
                    <a:pt x="2498" y="1936"/>
                    <a:pt x="2498" y="1250"/>
                  </a:cubicBezTo>
                  <a:cubicBezTo>
                    <a:pt x="2498" y="564"/>
                    <a:pt x="1934" y="0"/>
                    <a:pt x="12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51"/>
            <p:cNvSpPr/>
            <p:nvPr/>
          </p:nvSpPr>
          <p:spPr>
            <a:xfrm>
              <a:off x="4193187" y="1663022"/>
              <a:ext cx="28111" cy="28111"/>
            </a:xfrm>
            <a:custGeom>
              <a:avLst/>
              <a:gdLst/>
              <a:ahLst/>
              <a:cxnLst/>
              <a:rect l="l" t="t" r="r" b="b"/>
              <a:pathLst>
                <a:path w="1225" h="1225" extrusionOk="0">
                  <a:moveTo>
                    <a:pt x="612" y="0"/>
                  </a:moveTo>
                  <a:cubicBezTo>
                    <a:pt x="269" y="0"/>
                    <a:pt x="0" y="294"/>
                    <a:pt x="0" y="611"/>
                  </a:cubicBezTo>
                  <a:cubicBezTo>
                    <a:pt x="0" y="954"/>
                    <a:pt x="269" y="1225"/>
                    <a:pt x="612" y="1225"/>
                  </a:cubicBezTo>
                  <a:cubicBezTo>
                    <a:pt x="955" y="1225"/>
                    <a:pt x="1225" y="954"/>
                    <a:pt x="1225" y="611"/>
                  </a:cubicBezTo>
                  <a:cubicBezTo>
                    <a:pt x="1225" y="294"/>
                    <a:pt x="955" y="0"/>
                    <a:pt x="6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51"/>
            <p:cNvSpPr/>
            <p:nvPr/>
          </p:nvSpPr>
          <p:spPr>
            <a:xfrm>
              <a:off x="4249914" y="1663022"/>
              <a:ext cx="28134" cy="28111"/>
            </a:xfrm>
            <a:custGeom>
              <a:avLst/>
              <a:gdLst/>
              <a:ahLst/>
              <a:cxnLst/>
              <a:rect l="l" t="t" r="r" b="b"/>
              <a:pathLst>
                <a:path w="1226" h="1225" extrusionOk="0">
                  <a:moveTo>
                    <a:pt x="614" y="0"/>
                  </a:moveTo>
                  <a:cubicBezTo>
                    <a:pt x="271" y="0"/>
                    <a:pt x="1" y="294"/>
                    <a:pt x="1" y="611"/>
                  </a:cubicBezTo>
                  <a:cubicBezTo>
                    <a:pt x="1" y="954"/>
                    <a:pt x="271" y="1225"/>
                    <a:pt x="614" y="1225"/>
                  </a:cubicBezTo>
                  <a:cubicBezTo>
                    <a:pt x="932" y="1225"/>
                    <a:pt x="1226" y="954"/>
                    <a:pt x="1226" y="611"/>
                  </a:cubicBezTo>
                  <a:cubicBezTo>
                    <a:pt x="1226" y="294"/>
                    <a:pt x="932" y="0"/>
                    <a:pt x="6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51"/>
            <p:cNvSpPr/>
            <p:nvPr/>
          </p:nvSpPr>
          <p:spPr>
            <a:xfrm>
              <a:off x="4103805" y="1419636"/>
              <a:ext cx="81532" cy="37703"/>
            </a:xfrm>
            <a:custGeom>
              <a:avLst/>
              <a:gdLst/>
              <a:ahLst/>
              <a:cxnLst/>
              <a:rect l="l" t="t" r="r" b="b"/>
              <a:pathLst>
                <a:path w="3553" h="1643" extrusionOk="0">
                  <a:moveTo>
                    <a:pt x="1152" y="1"/>
                  </a:moveTo>
                  <a:cubicBezTo>
                    <a:pt x="686" y="490"/>
                    <a:pt x="294" y="1029"/>
                    <a:pt x="0" y="1642"/>
                  </a:cubicBezTo>
                  <a:lnTo>
                    <a:pt x="2573" y="1642"/>
                  </a:lnTo>
                  <a:cubicBezTo>
                    <a:pt x="2841" y="1055"/>
                    <a:pt x="3161" y="516"/>
                    <a:pt x="35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51"/>
            <p:cNvSpPr/>
            <p:nvPr/>
          </p:nvSpPr>
          <p:spPr>
            <a:xfrm>
              <a:off x="4206680" y="1336450"/>
              <a:ext cx="50599" cy="56244"/>
            </a:xfrm>
            <a:custGeom>
              <a:avLst/>
              <a:gdLst/>
              <a:ahLst/>
              <a:cxnLst/>
              <a:rect l="l" t="t" r="r" b="b"/>
              <a:pathLst>
                <a:path w="2205" h="2451" extrusionOk="0">
                  <a:moveTo>
                    <a:pt x="905" y="1"/>
                  </a:moveTo>
                  <a:cubicBezTo>
                    <a:pt x="392" y="148"/>
                    <a:pt x="0" y="638"/>
                    <a:pt x="0" y="1202"/>
                  </a:cubicBezTo>
                  <a:cubicBezTo>
                    <a:pt x="0" y="1888"/>
                    <a:pt x="562" y="2450"/>
                    <a:pt x="1248" y="2450"/>
                  </a:cubicBezTo>
                  <a:cubicBezTo>
                    <a:pt x="1640" y="2450"/>
                    <a:pt x="1959" y="2280"/>
                    <a:pt x="2204" y="2035"/>
                  </a:cubicBezTo>
                  <a:cubicBezTo>
                    <a:pt x="1421" y="1986"/>
                    <a:pt x="807" y="1323"/>
                    <a:pt x="807" y="540"/>
                  </a:cubicBezTo>
                  <a:cubicBezTo>
                    <a:pt x="807" y="344"/>
                    <a:pt x="856" y="173"/>
                    <a:pt x="9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1" name="Google Shape;1691;p51"/>
          <p:cNvGrpSpPr/>
          <p:nvPr/>
        </p:nvGrpSpPr>
        <p:grpSpPr>
          <a:xfrm>
            <a:off x="1693174" y="2960773"/>
            <a:ext cx="429048" cy="493284"/>
            <a:chOff x="2727987" y="2056418"/>
            <a:chExt cx="333863" cy="383848"/>
          </a:xfrm>
        </p:grpSpPr>
        <p:sp>
          <p:nvSpPr>
            <p:cNvPr id="1692" name="Google Shape;1692;p51"/>
            <p:cNvSpPr/>
            <p:nvPr/>
          </p:nvSpPr>
          <p:spPr>
            <a:xfrm>
              <a:off x="2779160" y="2359904"/>
              <a:ext cx="67466" cy="80362"/>
            </a:xfrm>
            <a:custGeom>
              <a:avLst/>
              <a:gdLst/>
              <a:ahLst/>
              <a:cxnLst/>
              <a:rect l="l" t="t" r="r" b="b"/>
              <a:pathLst>
                <a:path w="2940" h="3502" extrusionOk="0">
                  <a:moveTo>
                    <a:pt x="1470" y="1"/>
                  </a:moveTo>
                  <a:cubicBezTo>
                    <a:pt x="1470" y="1"/>
                    <a:pt x="0" y="759"/>
                    <a:pt x="0" y="3502"/>
                  </a:cubicBezTo>
                  <a:lnTo>
                    <a:pt x="2032" y="3502"/>
                  </a:lnTo>
                  <a:lnTo>
                    <a:pt x="2939" y="1739"/>
                  </a:lnTo>
                  <a:lnTo>
                    <a:pt x="203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51"/>
            <p:cNvSpPr/>
            <p:nvPr/>
          </p:nvSpPr>
          <p:spPr>
            <a:xfrm>
              <a:off x="2846604" y="2359904"/>
              <a:ext cx="96678" cy="80362"/>
            </a:xfrm>
            <a:custGeom>
              <a:avLst/>
              <a:gdLst/>
              <a:ahLst/>
              <a:cxnLst/>
              <a:rect l="l" t="t" r="r" b="b"/>
              <a:pathLst>
                <a:path w="4213" h="3502" extrusionOk="0">
                  <a:moveTo>
                    <a:pt x="905" y="1"/>
                  </a:moveTo>
                  <a:lnTo>
                    <a:pt x="0" y="1739"/>
                  </a:lnTo>
                  <a:lnTo>
                    <a:pt x="905" y="3502"/>
                  </a:lnTo>
                  <a:lnTo>
                    <a:pt x="3305" y="3502"/>
                  </a:lnTo>
                  <a:lnTo>
                    <a:pt x="4213" y="1739"/>
                  </a:lnTo>
                  <a:lnTo>
                    <a:pt x="330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51"/>
            <p:cNvSpPr/>
            <p:nvPr/>
          </p:nvSpPr>
          <p:spPr>
            <a:xfrm>
              <a:off x="2943261" y="2359904"/>
              <a:ext cx="67466" cy="80362"/>
            </a:xfrm>
            <a:custGeom>
              <a:avLst/>
              <a:gdLst/>
              <a:ahLst/>
              <a:cxnLst/>
              <a:rect l="l" t="t" r="r" b="b"/>
              <a:pathLst>
                <a:path w="2940" h="3502" extrusionOk="0">
                  <a:moveTo>
                    <a:pt x="906" y="1"/>
                  </a:moveTo>
                  <a:lnTo>
                    <a:pt x="1" y="1739"/>
                  </a:lnTo>
                  <a:lnTo>
                    <a:pt x="906" y="3502"/>
                  </a:lnTo>
                  <a:lnTo>
                    <a:pt x="2940" y="3502"/>
                  </a:lnTo>
                  <a:cubicBezTo>
                    <a:pt x="2940" y="759"/>
                    <a:pt x="1470" y="1"/>
                    <a:pt x="14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51"/>
            <p:cNvSpPr/>
            <p:nvPr/>
          </p:nvSpPr>
          <p:spPr>
            <a:xfrm>
              <a:off x="2943261" y="2359904"/>
              <a:ext cx="50026" cy="51150"/>
            </a:xfrm>
            <a:custGeom>
              <a:avLst/>
              <a:gdLst/>
              <a:ahLst/>
              <a:cxnLst/>
              <a:rect l="l" t="t" r="r" b="b"/>
              <a:pathLst>
                <a:path w="2180" h="2229" extrusionOk="0">
                  <a:moveTo>
                    <a:pt x="906" y="1"/>
                  </a:moveTo>
                  <a:lnTo>
                    <a:pt x="1" y="1739"/>
                  </a:lnTo>
                  <a:lnTo>
                    <a:pt x="246" y="2228"/>
                  </a:lnTo>
                  <a:cubicBezTo>
                    <a:pt x="1078" y="1764"/>
                    <a:pt x="1738" y="1249"/>
                    <a:pt x="2179" y="710"/>
                  </a:cubicBezTo>
                  <a:cubicBezTo>
                    <a:pt x="1813" y="171"/>
                    <a:pt x="1470" y="1"/>
                    <a:pt x="14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51"/>
            <p:cNvSpPr/>
            <p:nvPr/>
          </p:nvSpPr>
          <p:spPr>
            <a:xfrm>
              <a:off x="2846604" y="2359904"/>
              <a:ext cx="96678" cy="69141"/>
            </a:xfrm>
            <a:custGeom>
              <a:avLst/>
              <a:gdLst/>
              <a:ahLst/>
              <a:cxnLst/>
              <a:rect l="l" t="t" r="r" b="b"/>
              <a:pathLst>
                <a:path w="4213" h="3013" extrusionOk="0">
                  <a:moveTo>
                    <a:pt x="905" y="1"/>
                  </a:moveTo>
                  <a:lnTo>
                    <a:pt x="0" y="1739"/>
                  </a:lnTo>
                  <a:lnTo>
                    <a:pt x="441" y="2571"/>
                  </a:lnTo>
                  <a:lnTo>
                    <a:pt x="735" y="2718"/>
                  </a:lnTo>
                  <a:cubicBezTo>
                    <a:pt x="1176" y="2914"/>
                    <a:pt x="1640" y="3012"/>
                    <a:pt x="2106" y="3012"/>
                  </a:cubicBezTo>
                  <a:cubicBezTo>
                    <a:pt x="2571" y="3012"/>
                    <a:pt x="3037" y="2914"/>
                    <a:pt x="3478" y="2718"/>
                  </a:cubicBezTo>
                  <a:cubicBezTo>
                    <a:pt x="3576" y="2669"/>
                    <a:pt x="3674" y="2620"/>
                    <a:pt x="3795" y="2571"/>
                  </a:cubicBezTo>
                  <a:lnTo>
                    <a:pt x="4213" y="1739"/>
                  </a:lnTo>
                  <a:lnTo>
                    <a:pt x="330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51"/>
            <p:cNvSpPr/>
            <p:nvPr/>
          </p:nvSpPr>
          <p:spPr>
            <a:xfrm>
              <a:off x="2796555" y="2359904"/>
              <a:ext cx="50071" cy="51150"/>
            </a:xfrm>
            <a:custGeom>
              <a:avLst/>
              <a:gdLst/>
              <a:ahLst/>
              <a:cxnLst/>
              <a:rect l="l" t="t" r="r" b="b"/>
              <a:pathLst>
                <a:path w="2182" h="2229" extrusionOk="0">
                  <a:moveTo>
                    <a:pt x="712" y="1"/>
                  </a:moveTo>
                  <a:cubicBezTo>
                    <a:pt x="712" y="1"/>
                    <a:pt x="369" y="171"/>
                    <a:pt x="1" y="710"/>
                  </a:cubicBezTo>
                  <a:cubicBezTo>
                    <a:pt x="441" y="1249"/>
                    <a:pt x="1104" y="1764"/>
                    <a:pt x="1936" y="2228"/>
                  </a:cubicBezTo>
                  <a:lnTo>
                    <a:pt x="2181" y="1739"/>
                  </a:lnTo>
                  <a:lnTo>
                    <a:pt x="127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51"/>
            <p:cNvSpPr/>
            <p:nvPr/>
          </p:nvSpPr>
          <p:spPr>
            <a:xfrm>
              <a:off x="2825791" y="2359904"/>
              <a:ext cx="41604" cy="80362"/>
            </a:xfrm>
            <a:custGeom>
              <a:avLst/>
              <a:gdLst/>
              <a:ahLst/>
              <a:cxnLst/>
              <a:rect l="l" t="t" r="r" b="b"/>
              <a:pathLst>
                <a:path w="1813" h="3502" extrusionOk="0">
                  <a:moveTo>
                    <a:pt x="0" y="1"/>
                  </a:moveTo>
                  <a:lnTo>
                    <a:pt x="0" y="3502"/>
                  </a:lnTo>
                  <a:lnTo>
                    <a:pt x="1812" y="3502"/>
                  </a:lnTo>
                  <a:lnTo>
                    <a:pt x="181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51"/>
            <p:cNvSpPr/>
            <p:nvPr/>
          </p:nvSpPr>
          <p:spPr>
            <a:xfrm>
              <a:off x="2922447" y="2359904"/>
              <a:ext cx="41604" cy="80362"/>
            </a:xfrm>
            <a:custGeom>
              <a:avLst/>
              <a:gdLst/>
              <a:ahLst/>
              <a:cxnLst/>
              <a:rect l="l" t="t" r="r" b="b"/>
              <a:pathLst>
                <a:path w="1813" h="3502" extrusionOk="0">
                  <a:moveTo>
                    <a:pt x="0" y="1"/>
                  </a:moveTo>
                  <a:lnTo>
                    <a:pt x="0" y="3502"/>
                  </a:lnTo>
                  <a:lnTo>
                    <a:pt x="1813" y="3502"/>
                  </a:lnTo>
                  <a:lnTo>
                    <a:pt x="18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51"/>
            <p:cNvSpPr/>
            <p:nvPr/>
          </p:nvSpPr>
          <p:spPr>
            <a:xfrm>
              <a:off x="2922447" y="2359904"/>
              <a:ext cx="41604" cy="64092"/>
            </a:xfrm>
            <a:custGeom>
              <a:avLst/>
              <a:gdLst/>
              <a:ahLst/>
              <a:cxnLst/>
              <a:rect l="l" t="t" r="r" b="b"/>
              <a:pathLst>
                <a:path w="1813" h="2793" extrusionOk="0">
                  <a:moveTo>
                    <a:pt x="0" y="1"/>
                  </a:moveTo>
                  <a:lnTo>
                    <a:pt x="0" y="2793"/>
                  </a:lnTo>
                  <a:cubicBezTo>
                    <a:pt x="49" y="2767"/>
                    <a:pt x="124" y="2744"/>
                    <a:pt x="173" y="2718"/>
                  </a:cubicBezTo>
                  <a:cubicBezTo>
                    <a:pt x="784" y="2450"/>
                    <a:pt x="1348" y="2156"/>
                    <a:pt x="1813" y="1837"/>
                  </a:cubicBezTo>
                  <a:lnTo>
                    <a:pt x="18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51"/>
            <p:cNvSpPr/>
            <p:nvPr/>
          </p:nvSpPr>
          <p:spPr>
            <a:xfrm>
              <a:off x="2825791" y="2359904"/>
              <a:ext cx="41604" cy="64092"/>
            </a:xfrm>
            <a:custGeom>
              <a:avLst/>
              <a:gdLst/>
              <a:ahLst/>
              <a:cxnLst/>
              <a:rect l="l" t="t" r="r" b="b"/>
              <a:pathLst>
                <a:path w="1813" h="2793" extrusionOk="0">
                  <a:moveTo>
                    <a:pt x="0" y="1"/>
                  </a:moveTo>
                  <a:lnTo>
                    <a:pt x="0" y="1837"/>
                  </a:lnTo>
                  <a:cubicBezTo>
                    <a:pt x="490" y="2156"/>
                    <a:pt x="1029" y="2450"/>
                    <a:pt x="1642" y="2718"/>
                  </a:cubicBezTo>
                  <a:cubicBezTo>
                    <a:pt x="1714" y="2744"/>
                    <a:pt x="1763" y="2767"/>
                    <a:pt x="1812" y="2793"/>
                  </a:cubicBezTo>
                  <a:lnTo>
                    <a:pt x="181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51"/>
            <p:cNvSpPr/>
            <p:nvPr/>
          </p:nvSpPr>
          <p:spPr>
            <a:xfrm>
              <a:off x="2766792" y="2304829"/>
              <a:ext cx="256301" cy="100762"/>
            </a:xfrm>
            <a:custGeom>
              <a:avLst/>
              <a:gdLst/>
              <a:ahLst/>
              <a:cxnLst/>
              <a:rect l="l" t="t" r="r" b="b"/>
              <a:pathLst>
                <a:path w="11169" h="4391" extrusionOk="0">
                  <a:moveTo>
                    <a:pt x="1934" y="1"/>
                  </a:moveTo>
                  <a:cubicBezTo>
                    <a:pt x="1934" y="1"/>
                    <a:pt x="0" y="2130"/>
                    <a:pt x="4628" y="4188"/>
                  </a:cubicBezTo>
                  <a:cubicBezTo>
                    <a:pt x="4935" y="4323"/>
                    <a:pt x="5260" y="4390"/>
                    <a:pt x="5584" y="4390"/>
                  </a:cubicBezTo>
                  <a:cubicBezTo>
                    <a:pt x="5909" y="4390"/>
                    <a:pt x="6233" y="4323"/>
                    <a:pt x="6539" y="4188"/>
                  </a:cubicBezTo>
                  <a:cubicBezTo>
                    <a:pt x="11168" y="2130"/>
                    <a:pt x="9233" y="1"/>
                    <a:pt x="92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51"/>
            <p:cNvSpPr/>
            <p:nvPr/>
          </p:nvSpPr>
          <p:spPr>
            <a:xfrm>
              <a:off x="2771289" y="2099147"/>
              <a:ext cx="247305" cy="89358"/>
            </a:xfrm>
            <a:custGeom>
              <a:avLst/>
              <a:gdLst/>
              <a:ahLst/>
              <a:cxnLst/>
              <a:rect l="l" t="t" r="r" b="b"/>
              <a:pathLst>
                <a:path w="10777" h="3894" extrusionOk="0">
                  <a:moveTo>
                    <a:pt x="5388" y="0"/>
                  </a:moveTo>
                  <a:lnTo>
                    <a:pt x="857" y="1078"/>
                  </a:lnTo>
                  <a:lnTo>
                    <a:pt x="0" y="3893"/>
                  </a:lnTo>
                  <a:lnTo>
                    <a:pt x="10776" y="3893"/>
                  </a:lnTo>
                  <a:lnTo>
                    <a:pt x="9918" y="1078"/>
                  </a:lnTo>
                  <a:lnTo>
                    <a:pt x="538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51"/>
            <p:cNvSpPr/>
            <p:nvPr/>
          </p:nvSpPr>
          <p:spPr>
            <a:xfrm>
              <a:off x="2978646" y="2210949"/>
              <a:ext cx="64092" cy="63565"/>
            </a:xfrm>
            <a:custGeom>
              <a:avLst/>
              <a:gdLst/>
              <a:ahLst/>
              <a:cxnLst/>
              <a:rect l="l" t="t" r="r" b="b"/>
              <a:pathLst>
                <a:path w="2793" h="2770" extrusionOk="0">
                  <a:moveTo>
                    <a:pt x="1398" y="1"/>
                  </a:moveTo>
                  <a:cubicBezTo>
                    <a:pt x="614" y="1"/>
                    <a:pt x="1" y="614"/>
                    <a:pt x="1" y="1398"/>
                  </a:cubicBezTo>
                  <a:cubicBezTo>
                    <a:pt x="1" y="2156"/>
                    <a:pt x="614" y="2769"/>
                    <a:pt x="1398" y="2769"/>
                  </a:cubicBezTo>
                  <a:cubicBezTo>
                    <a:pt x="2156" y="2769"/>
                    <a:pt x="2793" y="2156"/>
                    <a:pt x="2793" y="1398"/>
                  </a:cubicBezTo>
                  <a:cubicBezTo>
                    <a:pt x="2793" y="614"/>
                    <a:pt x="2156" y="1"/>
                    <a:pt x="1398" y="1"/>
                  </a:cubicBezTo>
                  <a:close/>
                </a:path>
              </a:pathLst>
            </a:custGeom>
            <a:solidFill>
              <a:srgbClr val="FFD3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51"/>
            <p:cNvSpPr/>
            <p:nvPr/>
          </p:nvSpPr>
          <p:spPr>
            <a:xfrm>
              <a:off x="2771289" y="2117115"/>
              <a:ext cx="49475" cy="71390"/>
            </a:xfrm>
            <a:custGeom>
              <a:avLst/>
              <a:gdLst/>
              <a:ahLst/>
              <a:cxnLst/>
              <a:rect l="l" t="t" r="r" b="b"/>
              <a:pathLst>
                <a:path w="2156" h="3111" extrusionOk="0">
                  <a:moveTo>
                    <a:pt x="2156" y="1"/>
                  </a:moveTo>
                  <a:lnTo>
                    <a:pt x="857" y="295"/>
                  </a:lnTo>
                  <a:lnTo>
                    <a:pt x="0" y="3110"/>
                  </a:lnTo>
                  <a:lnTo>
                    <a:pt x="1738" y="3110"/>
                  </a:lnTo>
                  <a:cubicBezTo>
                    <a:pt x="1689" y="2842"/>
                    <a:pt x="1666" y="2548"/>
                    <a:pt x="1666" y="2254"/>
                  </a:cubicBezTo>
                  <a:cubicBezTo>
                    <a:pt x="1666" y="1445"/>
                    <a:pt x="1836" y="686"/>
                    <a:pt x="21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51"/>
            <p:cNvSpPr/>
            <p:nvPr/>
          </p:nvSpPr>
          <p:spPr>
            <a:xfrm>
              <a:off x="2790933" y="2056418"/>
              <a:ext cx="207973" cy="67466"/>
            </a:xfrm>
            <a:custGeom>
              <a:avLst/>
              <a:gdLst/>
              <a:ahLst/>
              <a:cxnLst/>
              <a:rect l="l" t="t" r="r" b="b"/>
              <a:pathLst>
                <a:path w="9063" h="2940" extrusionOk="0">
                  <a:moveTo>
                    <a:pt x="2499" y="1"/>
                  </a:moveTo>
                  <a:cubicBezTo>
                    <a:pt x="2034" y="1"/>
                    <a:pt x="1568" y="148"/>
                    <a:pt x="1202" y="416"/>
                  </a:cubicBezTo>
                  <a:cubicBezTo>
                    <a:pt x="833" y="686"/>
                    <a:pt x="565" y="1078"/>
                    <a:pt x="418" y="1543"/>
                  </a:cubicBezTo>
                  <a:lnTo>
                    <a:pt x="1" y="2940"/>
                  </a:lnTo>
                  <a:lnTo>
                    <a:pt x="9062" y="2940"/>
                  </a:lnTo>
                  <a:lnTo>
                    <a:pt x="8647" y="1543"/>
                  </a:lnTo>
                  <a:cubicBezTo>
                    <a:pt x="8376" y="637"/>
                    <a:pt x="7520" y="1"/>
                    <a:pt x="6564" y="1"/>
                  </a:cubicBezTo>
                  <a:cubicBezTo>
                    <a:pt x="6270" y="1"/>
                    <a:pt x="6025" y="73"/>
                    <a:pt x="5829" y="122"/>
                  </a:cubicBezTo>
                  <a:cubicBezTo>
                    <a:pt x="5659" y="197"/>
                    <a:pt x="5536" y="246"/>
                    <a:pt x="5536" y="269"/>
                  </a:cubicBezTo>
                  <a:cubicBezTo>
                    <a:pt x="5187" y="444"/>
                    <a:pt x="4853" y="503"/>
                    <a:pt x="4561" y="503"/>
                  </a:cubicBezTo>
                  <a:cubicBezTo>
                    <a:pt x="3950" y="503"/>
                    <a:pt x="3520" y="246"/>
                    <a:pt x="3504" y="246"/>
                  </a:cubicBezTo>
                  <a:cubicBezTo>
                    <a:pt x="3184" y="73"/>
                    <a:pt x="2842" y="1"/>
                    <a:pt x="24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51"/>
            <p:cNvSpPr/>
            <p:nvPr/>
          </p:nvSpPr>
          <p:spPr>
            <a:xfrm>
              <a:off x="2781937" y="2188483"/>
              <a:ext cx="226538" cy="167494"/>
            </a:xfrm>
            <a:custGeom>
              <a:avLst/>
              <a:gdLst/>
              <a:ahLst/>
              <a:cxnLst/>
              <a:rect l="l" t="t" r="r" b="b"/>
              <a:pathLst>
                <a:path w="9872" h="7299" extrusionOk="0">
                  <a:moveTo>
                    <a:pt x="589" y="0"/>
                  </a:moveTo>
                  <a:cubicBezTo>
                    <a:pt x="197" y="711"/>
                    <a:pt x="1" y="1519"/>
                    <a:pt x="1" y="2377"/>
                  </a:cubicBezTo>
                  <a:cubicBezTo>
                    <a:pt x="1" y="5094"/>
                    <a:pt x="2205" y="7298"/>
                    <a:pt x="4924" y="7298"/>
                  </a:cubicBezTo>
                  <a:cubicBezTo>
                    <a:pt x="7642" y="7298"/>
                    <a:pt x="9872" y="5094"/>
                    <a:pt x="9872" y="2377"/>
                  </a:cubicBezTo>
                  <a:cubicBezTo>
                    <a:pt x="9872" y="1519"/>
                    <a:pt x="9650" y="711"/>
                    <a:pt x="9258" y="0"/>
                  </a:cubicBezTo>
                  <a:close/>
                </a:path>
              </a:pathLst>
            </a:custGeom>
            <a:solidFill>
              <a:srgbClr val="FFD3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51"/>
            <p:cNvSpPr/>
            <p:nvPr/>
          </p:nvSpPr>
          <p:spPr>
            <a:xfrm>
              <a:off x="2747676" y="2188483"/>
              <a:ext cx="136584" cy="166943"/>
            </a:xfrm>
            <a:custGeom>
              <a:avLst/>
              <a:gdLst/>
              <a:ahLst/>
              <a:cxnLst/>
              <a:rect l="l" t="t" r="r" b="b"/>
              <a:pathLst>
                <a:path w="5952" h="7275" extrusionOk="0">
                  <a:moveTo>
                    <a:pt x="2082" y="0"/>
                  </a:moveTo>
                  <a:cubicBezTo>
                    <a:pt x="1911" y="319"/>
                    <a:pt x="1764" y="662"/>
                    <a:pt x="1666" y="1005"/>
                  </a:cubicBezTo>
                  <a:cubicBezTo>
                    <a:pt x="1592" y="980"/>
                    <a:pt x="1494" y="980"/>
                    <a:pt x="1372" y="980"/>
                  </a:cubicBezTo>
                  <a:cubicBezTo>
                    <a:pt x="612" y="980"/>
                    <a:pt x="1" y="1593"/>
                    <a:pt x="1" y="2377"/>
                  </a:cubicBezTo>
                  <a:cubicBezTo>
                    <a:pt x="1" y="3135"/>
                    <a:pt x="612" y="3748"/>
                    <a:pt x="1372" y="3748"/>
                  </a:cubicBezTo>
                  <a:cubicBezTo>
                    <a:pt x="1494" y="3748"/>
                    <a:pt x="1592" y="3748"/>
                    <a:pt x="1666" y="3723"/>
                  </a:cubicBezTo>
                  <a:cubicBezTo>
                    <a:pt x="2228" y="5658"/>
                    <a:pt x="3894" y="7079"/>
                    <a:pt x="5951" y="7275"/>
                  </a:cubicBezTo>
                  <a:cubicBezTo>
                    <a:pt x="4090" y="6491"/>
                    <a:pt x="2793" y="4653"/>
                    <a:pt x="2793" y="2498"/>
                  </a:cubicBezTo>
                  <a:cubicBezTo>
                    <a:pt x="2793" y="1593"/>
                    <a:pt x="3012" y="760"/>
                    <a:pt x="3430" y="0"/>
                  </a:cubicBezTo>
                  <a:close/>
                </a:path>
              </a:pathLst>
            </a:custGeom>
            <a:solidFill>
              <a:srgbClr val="FFD3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51"/>
            <p:cNvSpPr/>
            <p:nvPr/>
          </p:nvSpPr>
          <p:spPr>
            <a:xfrm>
              <a:off x="2802177" y="2248056"/>
              <a:ext cx="50071" cy="39929"/>
            </a:xfrm>
            <a:custGeom>
              <a:avLst/>
              <a:gdLst/>
              <a:ahLst/>
              <a:cxnLst/>
              <a:rect l="l" t="t" r="r" b="b"/>
              <a:pathLst>
                <a:path w="2182" h="1740" extrusionOk="0">
                  <a:moveTo>
                    <a:pt x="1078" y="0"/>
                  </a:moveTo>
                  <a:cubicBezTo>
                    <a:pt x="490" y="0"/>
                    <a:pt x="0" y="392"/>
                    <a:pt x="0" y="858"/>
                  </a:cubicBezTo>
                  <a:cubicBezTo>
                    <a:pt x="0" y="1348"/>
                    <a:pt x="490" y="1740"/>
                    <a:pt x="1078" y="1740"/>
                  </a:cubicBezTo>
                  <a:cubicBezTo>
                    <a:pt x="1691" y="1740"/>
                    <a:pt x="2181" y="1348"/>
                    <a:pt x="2181" y="858"/>
                  </a:cubicBezTo>
                  <a:cubicBezTo>
                    <a:pt x="2181" y="392"/>
                    <a:pt x="1691" y="0"/>
                    <a:pt x="10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51"/>
            <p:cNvSpPr/>
            <p:nvPr/>
          </p:nvSpPr>
          <p:spPr>
            <a:xfrm>
              <a:off x="2937639" y="2248056"/>
              <a:ext cx="50026" cy="39929"/>
            </a:xfrm>
            <a:custGeom>
              <a:avLst/>
              <a:gdLst/>
              <a:ahLst/>
              <a:cxnLst/>
              <a:rect l="l" t="t" r="r" b="b"/>
              <a:pathLst>
                <a:path w="2180" h="1740" extrusionOk="0">
                  <a:moveTo>
                    <a:pt x="1102" y="0"/>
                  </a:moveTo>
                  <a:cubicBezTo>
                    <a:pt x="491" y="0"/>
                    <a:pt x="1" y="392"/>
                    <a:pt x="1" y="858"/>
                  </a:cubicBezTo>
                  <a:cubicBezTo>
                    <a:pt x="1" y="1348"/>
                    <a:pt x="491" y="1740"/>
                    <a:pt x="1102" y="1740"/>
                  </a:cubicBezTo>
                  <a:cubicBezTo>
                    <a:pt x="1690" y="1740"/>
                    <a:pt x="2179" y="1348"/>
                    <a:pt x="2179" y="858"/>
                  </a:cubicBezTo>
                  <a:cubicBezTo>
                    <a:pt x="2179" y="392"/>
                    <a:pt x="1690" y="0"/>
                    <a:pt x="11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51"/>
            <p:cNvSpPr/>
            <p:nvPr/>
          </p:nvSpPr>
          <p:spPr>
            <a:xfrm>
              <a:off x="2835888" y="2232888"/>
              <a:ext cx="11864" cy="21938"/>
            </a:xfrm>
            <a:custGeom>
              <a:avLst/>
              <a:gdLst/>
              <a:ahLst/>
              <a:cxnLst/>
              <a:rect l="l" t="t" r="r" b="b"/>
              <a:pathLst>
                <a:path w="517" h="956" extrusionOk="0">
                  <a:moveTo>
                    <a:pt x="246" y="1"/>
                  </a:moveTo>
                  <a:cubicBezTo>
                    <a:pt x="124" y="1"/>
                    <a:pt x="1" y="99"/>
                    <a:pt x="1" y="246"/>
                  </a:cubicBezTo>
                  <a:lnTo>
                    <a:pt x="1" y="687"/>
                  </a:lnTo>
                  <a:cubicBezTo>
                    <a:pt x="1" y="834"/>
                    <a:pt x="124" y="955"/>
                    <a:pt x="246" y="955"/>
                  </a:cubicBezTo>
                  <a:cubicBezTo>
                    <a:pt x="393" y="955"/>
                    <a:pt x="516" y="834"/>
                    <a:pt x="516" y="687"/>
                  </a:cubicBezTo>
                  <a:lnTo>
                    <a:pt x="516" y="246"/>
                  </a:lnTo>
                  <a:cubicBezTo>
                    <a:pt x="516" y="99"/>
                    <a:pt x="393" y="1"/>
                    <a:pt x="2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51"/>
            <p:cNvSpPr/>
            <p:nvPr/>
          </p:nvSpPr>
          <p:spPr>
            <a:xfrm>
              <a:off x="2942687" y="2232888"/>
              <a:ext cx="11244" cy="21938"/>
            </a:xfrm>
            <a:custGeom>
              <a:avLst/>
              <a:gdLst/>
              <a:ahLst/>
              <a:cxnLst/>
              <a:rect l="l" t="t" r="r" b="b"/>
              <a:pathLst>
                <a:path w="490" h="956" extrusionOk="0">
                  <a:moveTo>
                    <a:pt x="245" y="1"/>
                  </a:moveTo>
                  <a:cubicBezTo>
                    <a:pt x="98" y="1"/>
                    <a:pt x="0" y="99"/>
                    <a:pt x="0" y="246"/>
                  </a:cubicBezTo>
                  <a:lnTo>
                    <a:pt x="0" y="687"/>
                  </a:lnTo>
                  <a:cubicBezTo>
                    <a:pt x="0" y="834"/>
                    <a:pt x="98" y="955"/>
                    <a:pt x="245" y="955"/>
                  </a:cubicBezTo>
                  <a:cubicBezTo>
                    <a:pt x="392" y="955"/>
                    <a:pt x="490" y="834"/>
                    <a:pt x="490" y="687"/>
                  </a:cubicBezTo>
                  <a:lnTo>
                    <a:pt x="490" y="246"/>
                  </a:lnTo>
                  <a:cubicBezTo>
                    <a:pt x="490" y="99"/>
                    <a:pt x="392" y="1"/>
                    <a:pt x="2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51"/>
            <p:cNvSpPr/>
            <p:nvPr/>
          </p:nvSpPr>
          <p:spPr>
            <a:xfrm>
              <a:off x="2874693" y="2242686"/>
              <a:ext cx="41030" cy="17738"/>
            </a:xfrm>
            <a:custGeom>
              <a:avLst/>
              <a:gdLst/>
              <a:ahLst/>
              <a:cxnLst/>
              <a:rect l="l" t="t" r="r" b="b"/>
              <a:pathLst>
                <a:path w="1788" h="773" extrusionOk="0">
                  <a:moveTo>
                    <a:pt x="268" y="1"/>
                  </a:moveTo>
                  <a:cubicBezTo>
                    <a:pt x="211" y="1"/>
                    <a:pt x="152" y="20"/>
                    <a:pt x="99" y="64"/>
                  </a:cubicBezTo>
                  <a:cubicBezTo>
                    <a:pt x="1" y="162"/>
                    <a:pt x="1" y="309"/>
                    <a:pt x="73" y="430"/>
                  </a:cubicBezTo>
                  <a:cubicBezTo>
                    <a:pt x="295" y="651"/>
                    <a:pt x="589" y="773"/>
                    <a:pt x="882" y="773"/>
                  </a:cubicBezTo>
                  <a:cubicBezTo>
                    <a:pt x="1200" y="773"/>
                    <a:pt x="1494" y="651"/>
                    <a:pt x="1690" y="430"/>
                  </a:cubicBezTo>
                  <a:cubicBezTo>
                    <a:pt x="1788" y="309"/>
                    <a:pt x="1764" y="162"/>
                    <a:pt x="1666" y="64"/>
                  </a:cubicBezTo>
                  <a:cubicBezTo>
                    <a:pt x="1623" y="20"/>
                    <a:pt x="1565" y="1"/>
                    <a:pt x="1506" y="1"/>
                  </a:cubicBezTo>
                  <a:cubicBezTo>
                    <a:pt x="1431" y="1"/>
                    <a:pt x="1353" y="32"/>
                    <a:pt x="1298" y="87"/>
                  </a:cubicBezTo>
                  <a:cubicBezTo>
                    <a:pt x="1200" y="211"/>
                    <a:pt x="1053" y="283"/>
                    <a:pt x="882" y="283"/>
                  </a:cubicBezTo>
                  <a:cubicBezTo>
                    <a:pt x="710" y="283"/>
                    <a:pt x="563" y="211"/>
                    <a:pt x="465" y="87"/>
                  </a:cubicBezTo>
                  <a:cubicBezTo>
                    <a:pt x="410" y="32"/>
                    <a:pt x="340" y="1"/>
                    <a:pt x="2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51"/>
            <p:cNvSpPr/>
            <p:nvPr/>
          </p:nvSpPr>
          <p:spPr>
            <a:xfrm>
              <a:off x="2727987" y="2165444"/>
              <a:ext cx="333863" cy="46124"/>
            </a:xfrm>
            <a:custGeom>
              <a:avLst/>
              <a:gdLst/>
              <a:ahLst/>
              <a:cxnLst/>
              <a:rect l="l" t="t" r="r" b="b"/>
              <a:pathLst>
                <a:path w="14549" h="2010" extrusionOk="0">
                  <a:moveTo>
                    <a:pt x="761" y="1"/>
                  </a:moveTo>
                  <a:cubicBezTo>
                    <a:pt x="344" y="1"/>
                    <a:pt x="1" y="367"/>
                    <a:pt x="1" y="785"/>
                  </a:cubicBezTo>
                  <a:cubicBezTo>
                    <a:pt x="1" y="1470"/>
                    <a:pt x="539" y="2009"/>
                    <a:pt x="1225" y="2009"/>
                  </a:cubicBezTo>
                  <a:lnTo>
                    <a:pt x="13324" y="2009"/>
                  </a:lnTo>
                  <a:cubicBezTo>
                    <a:pt x="14009" y="2009"/>
                    <a:pt x="14548" y="1470"/>
                    <a:pt x="14548" y="785"/>
                  </a:cubicBezTo>
                  <a:cubicBezTo>
                    <a:pt x="14548" y="367"/>
                    <a:pt x="14205" y="1"/>
                    <a:pt x="137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51"/>
            <p:cNvSpPr/>
            <p:nvPr/>
          </p:nvSpPr>
          <p:spPr>
            <a:xfrm>
              <a:off x="2727987" y="2165444"/>
              <a:ext cx="89403" cy="46124"/>
            </a:xfrm>
            <a:custGeom>
              <a:avLst/>
              <a:gdLst/>
              <a:ahLst/>
              <a:cxnLst/>
              <a:rect l="l" t="t" r="r" b="b"/>
              <a:pathLst>
                <a:path w="3896" h="2010" extrusionOk="0">
                  <a:moveTo>
                    <a:pt x="761" y="1"/>
                  </a:moveTo>
                  <a:cubicBezTo>
                    <a:pt x="344" y="1"/>
                    <a:pt x="1" y="367"/>
                    <a:pt x="1" y="785"/>
                  </a:cubicBezTo>
                  <a:cubicBezTo>
                    <a:pt x="1" y="1470"/>
                    <a:pt x="539" y="2009"/>
                    <a:pt x="1225" y="2009"/>
                  </a:cubicBezTo>
                  <a:lnTo>
                    <a:pt x="3896" y="2009"/>
                  </a:lnTo>
                  <a:cubicBezTo>
                    <a:pt x="3674" y="1421"/>
                    <a:pt x="3553" y="785"/>
                    <a:pt x="3553" y="148"/>
                  </a:cubicBezTo>
                  <a:lnTo>
                    <a:pt x="355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51"/>
            <p:cNvSpPr/>
            <p:nvPr/>
          </p:nvSpPr>
          <p:spPr>
            <a:xfrm>
              <a:off x="2790933" y="2056418"/>
              <a:ext cx="78159" cy="67466"/>
            </a:xfrm>
            <a:custGeom>
              <a:avLst/>
              <a:gdLst/>
              <a:ahLst/>
              <a:cxnLst/>
              <a:rect l="l" t="t" r="r" b="b"/>
              <a:pathLst>
                <a:path w="3406" h="2940" extrusionOk="0">
                  <a:moveTo>
                    <a:pt x="2499" y="1"/>
                  </a:moveTo>
                  <a:cubicBezTo>
                    <a:pt x="2034" y="1"/>
                    <a:pt x="1568" y="148"/>
                    <a:pt x="1202" y="416"/>
                  </a:cubicBezTo>
                  <a:cubicBezTo>
                    <a:pt x="833" y="686"/>
                    <a:pt x="565" y="1078"/>
                    <a:pt x="418" y="1543"/>
                  </a:cubicBezTo>
                  <a:lnTo>
                    <a:pt x="1" y="2940"/>
                  </a:lnTo>
                  <a:lnTo>
                    <a:pt x="1176" y="2940"/>
                  </a:lnTo>
                  <a:cubicBezTo>
                    <a:pt x="1593" y="1813"/>
                    <a:pt x="2401" y="833"/>
                    <a:pt x="3406" y="197"/>
                  </a:cubicBezTo>
                  <a:cubicBezTo>
                    <a:pt x="3135" y="73"/>
                    <a:pt x="2818" y="1"/>
                    <a:pt x="24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7" name="Google Shape;1717;p51"/>
          <p:cNvGrpSpPr/>
          <p:nvPr/>
        </p:nvGrpSpPr>
        <p:grpSpPr>
          <a:xfrm>
            <a:off x="6979521" y="2960772"/>
            <a:ext cx="513571" cy="493285"/>
            <a:chOff x="3365318" y="2056418"/>
            <a:chExt cx="399635" cy="383849"/>
          </a:xfrm>
        </p:grpSpPr>
        <p:sp>
          <p:nvSpPr>
            <p:cNvPr id="1718" name="Google Shape;1718;p51"/>
            <p:cNvSpPr/>
            <p:nvPr/>
          </p:nvSpPr>
          <p:spPr>
            <a:xfrm>
              <a:off x="3365318" y="2254803"/>
              <a:ext cx="134908" cy="136606"/>
            </a:xfrm>
            <a:custGeom>
              <a:avLst/>
              <a:gdLst/>
              <a:ahLst/>
              <a:cxnLst/>
              <a:rect l="l" t="t" r="r" b="b"/>
              <a:pathLst>
                <a:path w="5879" h="5953" extrusionOk="0">
                  <a:moveTo>
                    <a:pt x="2916" y="0"/>
                  </a:moveTo>
                  <a:cubicBezTo>
                    <a:pt x="2916" y="0"/>
                    <a:pt x="0" y="4604"/>
                    <a:pt x="4458" y="5952"/>
                  </a:cubicBezTo>
                  <a:lnTo>
                    <a:pt x="5878" y="5952"/>
                  </a:lnTo>
                  <a:lnTo>
                    <a:pt x="5878" y="98"/>
                  </a:lnTo>
                  <a:lnTo>
                    <a:pt x="291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51"/>
            <p:cNvSpPr/>
            <p:nvPr/>
          </p:nvSpPr>
          <p:spPr>
            <a:xfrm>
              <a:off x="3630045" y="2254803"/>
              <a:ext cx="134908" cy="136606"/>
            </a:xfrm>
            <a:custGeom>
              <a:avLst/>
              <a:gdLst/>
              <a:ahLst/>
              <a:cxnLst/>
              <a:rect l="l" t="t" r="r" b="b"/>
              <a:pathLst>
                <a:path w="5879" h="5953" extrusionOk="0">
                  <a:moveTo>
                    <a:pt x="2988" y="0"/>
                  </a:moveTo>
                  <a:lnTo>
                    <a:pt x="0" y="98"/>
                  </a:lnTo>
                  <a:lnTo>
                    <a:pt x="0" y="5952"/>
                  </a:lnTo>
                  <a:lnTo>
                    <a:pt x="1421" y="5952"/>
                  </a:lnTo>
                  <a:cubicBezTo>
                    <a:pt x="5878" y="4604"/>
                    <a:pt x="2988" y="0"/>
                    <a:pt x="29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51"/>
            <p:cNvSpPr/>
            <p:nvPr/>
          </p:nvSpPr>
          <p:spPr>
            <a:xfrm>
              <a:off x="3441758" y="2099147"/>
              <a:ext cx="247305" cy="89358"/>
            </a:xfrm>
            <a:custGeom>
              <a:avLst/>
              <a:gdLst/>
              <a:ahLst/>
              <a:cxnLst/>
              <a:rect l="l" t="t" r="r" b="b"/>
              <a:pathLst>
                <a:path w="10777" h="3894" extrusionOk="0">
                  <a:moveTo>
                    <a:pt x="5388" y="0"/>
                  </a:moveTo>
                  <a:lnTo>
                    <a:pt x="858" y="1078"/>
                  </a:lnTo>
                  <a:lnTo>
                    <a:pt x="0" y="3893"/>
                  </a:lnTo>
                  <a:lnTo>
                    <a:pt x="10776" y="3893"/>
                  </a:lnTo>
                  <a:lnTo>
                    <a:pt x="9920" y="1078"/>
                  </a:lnTo>
                  <a:lnTo>
                    <a:pt x="53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51"/>
            <p:cNvSpPr/>
            <p:nvPr/>
          </p:nvSpPr>
          <p:spPr>
            <a:xfrm>
              <a:off x="3648564" y="2210949"/>
              <a:ext cx="64092" cy="63565"/>
            </a:xfrm>
            <a:custGeom>
              <a:avLst/>
              <a:gdLst/>
              <a:ahLst/>
              <a:cxnLst/>
              <a:rect l="l" t="t" r="r" b="b"/>
              <a:pathLst>
                <a:path w="2793" h="2770" extrusionOk="0">
                  <a:moveTo>
                    <a:pt x="1398" y="1"/>
                  </a:moveTo>
                  <a:cubicBezTo>
                    <a:pt x="637" y="1"/>
                    <a:pt x="1" y="614"/>
                    <a:pt x="1" y="1398"/>
                  </a:cubicBezTo>
                  <a:cubicBezTo>
                    <a:pt x="1" y="2156"/>
                    <a:pt x="637" y="2769"/>
                    <a:pt x="1398" y="2769"/>
                  </a:cubicBezTo>
                  <a:cubicBezTo>
                    <a:pt x="2181" y="2769"/>
                    <a:pt x="2793" y="2156"/>
                    <a:pt x="2793" y="1398"/>
                  </a:cubicBezTo>
                  <a:cubicBezTo>
                    <a:pt x="2793" y="614"/>
                    <a:pt x="2181" y="1"/>
                    <a:pt x="1398" y="1"/>
                  </a:cubicBezTo>
                  <a:close/>
                </a:path>
              </a:pathLst>
            </a:custGeom>
            <a:solidFill>
              <a:srgbClr val="FFD3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51"/>
            <p:cNvSpPr/>
            <p:nvPr/>
          </p:nvSpPr>
          <p:spPr>
            <a:xfrm>
              <a:off x="3449606" y="2359904"/>
              <a:ext cx="231035" cy="80362"/>
            </a:xfrm>
            <a:custGeom>
              <a:avLst/>
              <a:gdLst/>
              <a:ahLst/>
              <a:cxnLst/>
              <a:rect l="l" t="t" r="r" b="b"/>
              <a:pathLst>
                <a:path w="10068" h="3502" extrusionOk="0">
                  <a:moveTo>
                    <a:pt x="1470" y="1"/>
                  </a:moveTo>
                  <a:cubicBezTo>
                    <a:pt x="1470" y="1"/>
                    <a:pt x="1" y="759"/>
                    <a:pt x="1" y="3502"/>
                  </a:cubicBezTo>
                  <a:lnTo>
                    <a:pt x="1839" y="3502"/>
                  </a:lnTo>
                  <a:lnTo>
                    <a:pt x="2084" y="3355"/>
                  </a:lnTo>
                  <a:lnTo>
                    <a:pt x="2329" y="3502"/>
                  </a:lnTo>
                  <a:lnTo>
                    <a:pt x="7740" y="3502"/>
                  </a:lnTo>
                  <a:lnTo>
                    <a:pt x="7985" y="3355"/>
                  </a:lnTo>
                  <a:lnTo>
                    <a:pt x="8255" y="3502"/>
                  </a:lnTo>
                  <a:lnTo>
                    <a:pt x="10068" y="3502"/>
                  </a:lnTo>
                  <a:cubicBezTo>
                    <a:pt x="10068" y="759"/>
                    <a:pt x="8598" y="1"/>
                    <a:pt x="85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51"/>
            <p:cNvSpPr/>
            <p:nvPr/>
          </p:nvSpPr>
          <p:spPr>
            <a:xfrm>
              <a:off x="3466473" y="2359904"/>
              <a:ext cx="197303" cy="69141"/>
            </a:xfrm>
            <a:custGeom>
              <a:avLst/>
              <a:gdLst/>
              <a:ahLst/>
              <a:cxnLst/>
              <a:rect l="l" t="t" r="r" b="b"/>
              <a:pathLst>
                <a:path w="8598" h="3013" extrusionOk="0">
                  <a:moveTo>
                    <a:pt x="735" y="1"/>
                  </a:moveTo>
                  <a:cubicBezTo>
                    <a:pt x="735" y="1"/>
                    <a:pt x="369" y="171"/>
                    <a:pt x="1" y="710"/>
                  </a:cubicBezTo>
                  <a:cubicBezTo>
                    <a:pt x="637" y="1445"/>
                    <a:pt x="1617" y="2131"/>
                    <a:pt x="2940" y="2718"/>
                  </a:cubicBezTo>
                  <a:cubicBezTo>
                    <a:pt x="3380" y="2914"/>
                    <a:pt x="3821" y="3012"/>
                    <a:pt x="4311" y="3012"/>
                  </a:cubicBezTo>
                  <a:cubicBezTo>
                    <a:pt x="4777" y="3012"/>
                    <a:pt x="5242" y="2914"/>
                    <a:pt x="5659" y="2718"/>
                  </a:cubicBezTo>
                  <a:cubicBezTo>
                    <a:pt x="7005" y="2131"/>
                    <a:pt x="7985" y="1445"/>
                    <a:pt x="8598" y="710"/>
                  </a:cubicBezTo>
                  <a:cubicBezTo>
                    <a:pt x="8230" y="171"/>
                    <a:pt x="7863" y="1"/>
                    <a:pt x="78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51"/>
            <p:cNvSpPr/>
            <p:nvPr/>
          </p:nvSpPr>
          <p:spPr>
            <a:xfrm>
              <a:off x="3436709" y="2304829"/>
              <a:ext cx="256828" cy="100762"/>
            </a:xfrm>
            <a:custGeom>
              <a:avLst/>
              <a:gdLst/>
              <a:ahLst/>
              <a:cxnLst/>
              <a:rect l="l" t="t" r="r" b="b"/>
              <a:pathLst>
                <a:path w="11192" h="4391" extrusionOk="0">
                  <a:moveTo>
                    <a:pt x="1960" y="1"/>
                  </a:moveTo>
                  <a:cubicBezTo>
                    <a:pt x="1960" y="1"/>
                    <a:pt x="1" y="2130"/>
                    <a:pt x="4654" y="4188"/>
                  </a:cubicBezTo>
                  <a:cubicBezTo>
                    <a:pt x="4960" y="4323"/>
                    <a:pt x="5284" y="4390"/>
                    <a:pt x="5608" y="4390"/>
                  </a:cubicBezTo>
                  <a:cubicBezTo>
                    <a:pt x="5933" y="4390"/>
                    <a:pt x="6258" y="4323"/>
                    <a:pt x="6564" y="4188"/>
                  </a:cubicBezTo>
                  <a:cubicBezTo>
                    <a:pt x="11192" y="2130"/>
                    <a:pt x="9233" y="1"/>
                    <a:pt x="92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51"/>
            <p:cNvSpPr/>
            <p:nvPr/>
          </p:nvSpPr>
          <p:spPr>
            <a:xfrm>
              <a:off x="3491784" y="2409357"/>
              <a:ext cx="11267" cy="30910"/>
            </a:xfrm>
            <a:custGeom>
              <a:avLst/>
              <a:gdLst/>
              <a:ahLst/>
              <a:cxnLst/>
              <a:rect l="l" t="t" r="r" b="b"/>
              <a:pathLst>
                <a:path w="491" h="1347" extrusionOk="0">
                  <a:moveTo>
                    <a:pt x="246" y="1"/>
                  </a:moveTo>
                  <a:cubicBezTo>
                    <a:pt x="99" y="1"/>
                    <a:pt x="1" y="99"/>
                    <a:pt x="1" y="246"/>
                  </a:cubicBezTo>
                  <a:lnTo>
                    <a:pt x="1" y="1347"/>
                  </a:lnTo>
                  <a:lnTo>
                    <a:pt x="491" y="1347"/>
                  </a:lnTo>
                  <a:lnTo>
                    <a:pt x="491" y="246"/>
                  </a:lnTo>
                  <a:cubicBezTo>
                    <a:pt x="491" y="99"/>
                    <a:pt x="393" y="1"/>
                    <a:pt x="2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51"/>
            <p:cNvSpPr/>
            <p:nvPr/>
          </p:nvSpPr>
          <p:spPr>
            <a:xfrm>
              <a:off x="3627223" y="2409357"/>
              <a:ext cx="11841" cy="30910"/>
            </a:xfrm>
            <a:custGeom>
              <a:avLst/>
              <a:gdLst/>
              <a:ahLst/>
              <a:cxnLst/>
              <a:rect l="l" t="t" r="r" b="b"/>
              <a:pathLst>
                <a:path w="516" h="1347" extrusionOk="0">
                  <a:moveTo>
                    <a:pt x="245" y="1"/>
                  </a:moveTo>
                  <a:cubicBezTo>
                    <a:pt x="123" y="1"/>
                    <a:pt x="0" y="99"/>
                    <a:pt x="0" y="246"/>
                  </a:cubicBezTo>
                  <a:lnTo>
                    <a:pt x="0" y="1347"/>
                  </a:lnTo>
                  <a:lnTo>
                    <a:pt x="515" y="1347"/>
                  </a:lnTo>
                  <a:lnTo>
                    <a:pt x="515" y="246"/>
                  </a:lnTo>
                  <a:cubicBezTo>
                    <a:pt x="515" y="99"/>
                    <a:pt x="392" y="1"/>
                    <a:pt x="2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51"/>
            <p:cNvSpPr/>
            <p:nvPr/>
          </p:nvSpPr>
          <p:spPr>
            <a:xfrm>
              <a:off x="3451855" y="2188483"/>
              <a:ext cx="226538" cy="167494"/>
            </a:xfrm>
            <a:custGeom>
              <a:avLst/>
              <a:gdLst/>
              <a:ahLst/>
              <a:cxnLst/>
              <a:rect l="l" t="t" r="r" b="b"/>
              <a:pathLst>
                <a:path w="9872" h="7299" extrusionOk="0">
                  <a:moveTo>
                    <a:pt x="614" y="0"/>
                  </a:moveTo>
                  <a:cubicBezTo>
                    <a:pt x="222" y="711"/>
                    <a:pt x="1" y="1519"/>
                    <a:pt x="1" y="2377"/>
                  </a:cubicBezTo>
                  <a:cubicBezTo>
                    <a:pt x="1" y="5094"/>
                    <a:pt x="2205" y="7298"/>
                    <a:pt x="4948" y="7298"/>
                  </a:cubicBezTo>
                  <a:cubicBezTo>
                    <a:pt x="7668" y="7298"/>
                    <a:pt x="9872" y="5094"/>
                    <a:pt x="9872" y="2377"/>
                  </a:cubicBezTo>
                  <a:cubicBezTo>
                    <a:pt x="9872" y="1519"/>
                    <a:pt x="9650" y="711"/>
                    <a:pt x="9284" y="0"/>
                  </a:cubicBezTo>
                  <a:close/>
                </a:path>
              </a:pathLst>
            </a:custGeom>
            <a:solidFill>
              <a:srgbClr val="FFD3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51"/>
            <p:cNvSpPr/>
            <p:nvPr/>
          </p:nvSpPr>
          <p:spPr>
            <a:xfrm>
              <a:off x="3417594" y="2188483"/>
              <a:ext cx="137157" cy="166943"/>
            </a:xfrm>
            <a:custGeom>
              <a:avLst/>
              <a:gdLst/>
              <a:ahLst/>
              <a:cxnLst/>
              <a:rect l="l" t="t" r="r" b="b"/>
              <a:pathLst>
                <a:path w="5977" h="7275" extrusionOk="0">
                  <a:moveTo>
                    <a:pt x="2107" y="0"/>
                  </a:moveTo>
                  <a:cubicBezTo>
                    <a:pt x="1935" y="319"/>
                    <a:pt x="1788" y="662"/>
                    <a:pt x="1690" y="1005"/>
                  </a:cubicBezTo>
                  <a:cubicBezTo>
                    <a:pt x="1592" y="980"/>
                    <a:pt x="1494" y="980"/>
                    <a:pt x="1396" y="980"/>
                  </a:cubicBezTo>
                  <a:cubicBezTo>
                    <a:pt x="638" y="980"/>
                    <a:pt x="1" y="1593"/>
                    <a:pt x="1" y="2377"/>
                  </a:cubicBezTo>
                  <a:cubicBezTo>
                    <a:pt x="1" y="3135"/>
                    <a:pt x="638" y="3748"/>
                    <a:pt x="1396" y="3748"/>
                  </a:cubicBezTo>
                  <a:cubicBezTo>
                    <a:pt x="1494" y="3748"/>
                    <a:pt x="1592" y="3748"/>
                    <a:pt x="1690" y="3723"/>
                  </a:cubicBezTo>
                  <a:cubicBezTo>
                    <a:pt x="2229" y="5658"/>
                    <a:pt x="3919" y="7079"/>
                    <a:pt x="5977" y="7275"/>
                  </a:cubicBezTo>
                  <a:cubicBezTo>
                    <a:pt x="4115" y="6491"/>
                    <a:pt x="2793" y="4653"/>
                    <a:pt x="2793" y="2498"/>
                  </a:cubicBezTo>
                  <a:cubicBezTo>
                    <a:pt x="2793" y="1593"/>
                    <a:pt x="3038" y="760"/>
                    <a:pt x="3453" y="0"/>
                  </a:cubicBezTo>
                  <a:close/>
                </a:path>
              </a:pathLst>
            </a:custGeom>
            <a:solidFill>
              <a:srgbClr val="FFD3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51"/>
            <p:cNvSpPr/>
            <p:nvPr/>
          </p:nvSpPr>
          <p:spPr>
            <a:xfrm>
              <a:off x="3472095" y="2248056"/>
              <a:ext cx="50071" cy="39929"/>
            </a:xfrm>
            <a:custGeom>
              <a:avLst/>
              <a:gdLst/>
              <a:ahLst/>
              <a:cxnLst/>
              <a:rect l="l" t="t" r="r" b="b"/>
              <a:pathLst>
                <a:path w="2182" h="1740" extrusionOk="0">
                  <a:moveTo>
                    <a:pt x="1104" y="0"/>
                  </a:moveTo>
                  <a:cubicBezTo>
                    <a:pt x="490" y="0"/>
                    <a:pt x="1" y="392"/>
                    <a:pt x="1" y="858"/>
                  </a:cubicBezTo>
                  <a:cubicBezTo>
                    <a:pt x="1" y="1348"/>
                    <a:pt x="490" y="1740"/>
                    <a:pt x="1104" y="1740"/>
                  </a:cubicBezTo>
                  <a:cubicBezTo>
                    <a:pt x="1715" y="1740"/>
                    <a:pt x="2181" y="1348"/>
                    <a:pt x="2181" y="858"/>
                  </a:cubicBezTo>
                  <a:cubicBezTo>
                    <a:pt x="2181" y="392"/>
                    <a:pt x="1715" y="0"/>
                    <a:pt x="11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51"/>
            <p:cNvSpPr/>
            <p:nvPr/>
          </p:nvSpPr>
          <p:spPr>
            <a:xfrm>
              <a:off x="3608107" y="2248056"/>
              <a:ext cx="50071" cy="39929"/>
            </a:xfrm>
            <a:custGeom>
              <a:avLst/>
              <a:gdLst/>
              <a:ahLst/>
              <a:cxnLst/>
              <a:rect l="l" t="t" r="r" b="b"/>
              <a:pathLst>
                <a:path w="2182" h="1740" extrusionOk="0">
                  <a:moveTo>
                    <a:pt x="1078" y="0"/>
                  </a:moveTo>
                  <a:cubicBezTo>
                    <a:pt x="490" y="0"/>
                    <a:pt x="0" y="392"/>
                    <a:pt x="0" y="858"/>
                  </a:cubicBezTo>
                  <a:cubicBezTo>
                    <a:pt x="0" y="1348"/>
                    <a:pt x="490" y="1740"/>
                    <a:pt x="1078" y="1740"/>
                  </a:cubicBezTo>
                  <a:cubicBezTo>
                    <a:pt x="1691" y="1740"/>
                    <a:pt x="2181" y="1348"/>
                    <a:pt x="2181" y="858"/>
                  </a:cubicBezTo>
                  <a:cubicBezTo>
                    <a:pt x="2181" y="392"/>
                    <a:pt x="1691" y="0"/>
                    <a:pt x="10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51"/>
            <p:cNvSpPr/>
            <p:nvPr/>
          </p:nvSpPr>
          <p:spPr>
            <a:xfrm>
              <a:off x="3506402" y="2232888"/>
              <a:ext cx="11267" cy="21938"/>
            </a:xfrm>
            <a:custGeom>
              <a:avLst/>
              <a:gdLst/>
              <a:ahLst/>
              <a:cxnLst/>
              <a:rect l="l" t="t" r="r" b="b"/>
              <a:pathLst>
                <a:path w="491" h="956" extrusionOk="0">
                  <a:moveTo>
                    <a:pt x="245" y="1"/>
                  </a:moveTo>
                  <a:cubicBezTo>
                    <a:pt x="98" y="1"/>
                    <a:pt x="1" y="99"/>
                    <a:pt x="1" y="246"/>
                  </a:cubicBezTo>
                  <a:lnTo>
                    <a:pt x="1" y="687"/>
                  </a:lnTo>
                  <a:cubicBezTo>
                    <a:pt x="1" y="834"/>
                    <a:pt x="98" y="955"/>
                    <a:pt x="245" y="955"/>
                  </a:cubicBezTo>
                  <a:cubicBezTo>
                    <a:pt x="392" y="955"/>
                    <a:pt x="490" y="834"/>
                    <a:pt x="490" y="687"/>
                  </a:cubicBezTo>
                  <a:lnTo>
                    <a:pt x="490" y="246"/>
                  </a:lnTo>
                  <a:cubicBezTo>
                    <a:pt x="490" y="99"/>
                    <a:pt x="392" y="1"/>
                    <a:pt x="2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51"/>
            <p:cNvSpPr/>
            <p:nvPr/>
          </p:nvSpPr>
          <p:spPr>
            <a:xfrm>
              <a:off x="3612605" y="2232888"/>
              <a:ext cx="11841" cy="21938"/>
            </a:xfrm>
            <a:custGeom>
              <a:avLst/>
              <a:gdLst/>
              <a:ahLst/>
              <a:cxnLst/>
              <a:rect l="l" t="t" r="r" b="b"/>
              <a:pathLst>
                <a:path w="516" h="956" extrusionOk="0">
                  <a:moveTo>
                    <a:pt x="245" y="1"/>
                  </a:moveTo>
                  <a:cubicBezTo>
                    <a:pt x="124" y="1"/>
                    <a:pt x="0" y="99"/>
                    <a:pt x="0" y="246"/>
                  </a:cubicBezTo>
                  <a:lnTo>
                    <a:pt x="0" y="687"/>
                  </a:lnTo>
                  <a:cubicBezTo>
                    <a:pt x="0" y="834"/>
                    <a:pt x="124" y="955"/>
                    <a:pt x="245" y="955"/>
                  </a:cubicBezTo>
                  <a:cubicBezTo>
                    <a:pt x="392" y="955"/>
                    <a:pt x="516" y="834"/>
                    <a:pt x="516" y="687"/>
                  </a:cubicBezTo>
                  <a:lnTo>
                    <a:pt x="516" y="246"/>
                  </a:lnTo>
                  <a:cubicBezTo>
                    <a:pt x="516" y="99"/>
                    <a:pt x="392" y="1"/>
                    <a:pt x="2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51"/>
            <p:cNvSpPr/>
            <p:nvPr/>
          </p:nvSpPr>
          <p:spPr>
            <a:xfrm>
              <a:off x="3544610" y="2242686"/>
              <a:ext cx="41030" cy="17738"/>
            </a:xfrm>
            <a:custGeom>
              <a:avLst/>
              <a:gdLst/>
              <a:ahLst/>
              <a:cxnLst/>
              <a:rect l="l" t="t" r="r" b="b"/>
              <a:pathLst>
                <a:path w="1788" h="773" extrusionOk="0">
                  <a:moveTo>
                    <a:pt x="280" y="1"/>
                  </a:moveTo>
                  <a:cubicBezTo>
                    <a:pt x="223" y="1"/>
                    <a:pt x="166" y="20"/>
                    <a:pt x="122" y="64"/>
                  </a:cubicBezTo>
                  <a:cubicBezTo>
                    <a:pt x="24" y="162"/>
                    <a:pt x="1" y="309"/>
                    <a:pt x="99" y="430"/>
                  </a:cubicBezTo>
                  <a:cubicBezTo>
                    <a:pt x="295" y="651"/>
                    <a:pt x="589" y="773"/>
                    <a:pt x="906" y="773"/>
                  </a:cubicBezTo>
                  <a:cubicBezTo>
                    <a:pt x="1200" y="773"/>
                    <a:pt x="1494" y="651"/>
                    <a:pt x="1690" y="430"/>
                  </a:cubicBezTo>
                  <a:cubicBezTo>
                    <a:pt x="1788" y="309"/>
                    <a:pt x="1788" y="162"/>
                    <a:pt x="1666" y="64"/>
                  </a:cubicBezTo>
                  <a:cubicBezTo>
                    <a:pt x="1623" y="20"/>
                    <a:pt x="1570" y="1"/>
                    <a:pt x="1517" y="1"/>
                  </a:cubicBezTo>
                  <a:cubicBezTo>
                    <a:pt x="1448" y="1"/>
                    <a:pt x="1378" y="32"/>
                    <a:pt x="1323" y="87"/>
                  </a:cubicBezTo>
                  <a:cubicBezTo>
                    <a:pt x="1225" y="211"/>
                    <a:pt x="1053" y="283"/>
                    <a:pt x="906" y="283"/>
                  </a:cubicBezTo>
                  <a:cubicBezTo>
                    <a:pt x="736" y="283"/>
                    <a:pt x="589" y="211"/>
                    <a:pt x="465" y="87"/>
                  </a:cubicBezTo>
                  <a:cubicBezTo>
                    <a:pt x="425" y="32"/>
                    <a:pt x="353" y="1"/>
                    <a:pt x="2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51"/>
            <p:cNvSpPr/>
            <p:nvPr/>
          </p:nvSpPr>
          <p:spPr>
            <a:xfrm>
              <a:off x="3397904" y="2165444"/>
              <a:ext cx="334437" cy="46124"/>
            </a:xfrm>
            <a:custGeom>
              <a:avLst/>
              <a:gdLst/>
              <a:ahLst/>
              <a:cxnLst/>
              <a:rect l="l" t="t" r="r" b="b"/>
              <a:pathLst>
                <a:path w="14574" h="2010" extrusionOk="0">
                  <a:moveTo>
                    <a:pt x="784" y="1"/>
                  </a:moveTo>
                  <a:cubicBezTo>
                    <a:pt x="344" y="1"/>
                    <a:pt x="1" y="367"/>
                    <a:pt x="1" y="785"/>
                  </a:cubicBezTo>
                  <a:cubicBezTo>
                    <a:pt x="1" y="1470"/>
                    <a:pt x="565" y="2009"/>
                    <a:pt x="1225" y="2009"/>
                  </a:cubicBezTo>
                  <a:lnTo>
                    <a:pt x="13349" y="2009"/>
                  </a:lnTo>
                  <a:cubicBezTo>
                    <a:pt x="14035" y="2009"/>
                    <a:pt x="14574" y="1470"/>
                    <a:pt x="14574" y="785"/>
                  </a:cubicBezTo>
                  <a:cubicBezTo>
                    <a:pt x="14574" y="367"/>
                    <a:pt x="14231" y="1"/>
                    <a:pt x="137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51"/>
            <p:cNvSpPr/>
            <p:nvPr/>
          </p:nvSpPr>
          <p:spPr>
            <a:xfrm>
              <a:off x="3461447" y="2056418"/>
              <a:ext cx="207950" cy="67466"/>
            </a:xfrm>
            <a:custGeom>
              <a:avLst/>
              <a:gdLst/>
              <a:ahLst/>
              <a:cxnLst/>
              <a:rect l="l" t="t" r="r" b="b"/>
              <a:pathLst>
                <a:path w="9062" h="2940" extrusionOk="0">
                  <a:moveTo>
                    <a:pt x="2498" y="1"/>
                  </a:moveTo>
                  <a:cubicBezTo>
                    <a:pt x="2008" y="1"/>
                    <a:pt x="1568" y="148"/>
                    <a:pt x="1199" y="416"/>
                  </a:cubicBezTo>
                  <a:cubicBezTo>
                    <a:pt x="833" y="686"/>
                    <a:pt x="563" y="1078"/>
                    <a:pt x="416" y="1543"/>
                  </a:cubicBezTo>
                  <a:lnTo>
                    <a:pt x="0" y="2940"/>
                  </a:lnTo>
                  <a:lnTo>
                    <a:pt x="9062" y="2940"/>
                  </a:lnTo>
                  <a:lnTo>
                    <a:pt x="8621" y="1543"/>
                  </a:lnTo>
                  <a:cubicBezTo>
                    <a:pt x="8351" y="637"/>
                    <a:pt x="7518" y="1"/>
                    <a:pt x="6564" y="1"/>
                  </a:cubicBezTo>
                  <a:cubicBezTo>
                    <a:pt x="6270" y="1"/>
                    <a:pt x="6000" y="73"/>
                    <a:pt x="5829" y="122"/>
                  </a:cubicBezTo>
                  <a:cubicBezTo>
                    <a:pt x="5633" y="197"/>
                    <a:pt x="5535" y="246"/>
                    <a:pt x="5535" y="269"/>
                  </a:cubicBezTo>
                  <a:cubicBezTo>
                    <a:pt x="5178" y="444"/>
                    <a:pt x="4839" y="503"/>
                    <a:pt x="4543" y="503"/>
                  </a:cubicBezTo>
                  <a:cubicBezTo>
                    <a:pt x="3927" y="503"/>
                    <a:pt x="3501" y="246"/>
                    <a:pt x="3501" y="246"/>
                  </a:cubicBezTo>
                  <a:cubicBezTo>
                    <a:pt x="3184" y="73"/>
                    <a:pt x="2841" y="1"/>
                    <a:pt x="24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51"/>
            <p:cNvSpPr/>
            <p:nvPr/>
          </p:nvSpPr>
          <p:spPr>
            <a:xfrm>
              <a:off x="3441758" y="2117115"/>
              <a:ext cx="48924" cy="71390"/>
            </a:xfrm>
            <a:custGeom>
              <a:avLst/>
              <a:gdLst/>
              <a:ahLst/>
              <a:cxnLst/>
              <a:rect l="l" t="t" r="r" b="b"/>
              <a:pathLst>
                <a:path w="2132" h="3111" extrusionOk="0">
                  <a:moveTo>
                    <a:pt x="2132" y="1"/>
                  </a:moveTo>
                  <a:lnTo>
                    <a:pt x="858" y="295"/>
                  </a:lnTo>
                  <a:lnTo>
                    <a:pt x="0" y="3110"/>
                  </a:lnTo>
                  <a:lnTo>
                    <a:pt x="1740" y="3110"/>
                  </a:lnTo>
                  <a:cubicBezTo>
                    <a:pt x="1691" y="2842"/>
                    <a:pt x="1665" y="2548"/>
                    <a:pt x="1665" y="2254"/>
                  </a:cubicBezTo>
                  <a:cubicBezTo>
                    <a:pt x="1665" y="1445"/>
                    <a:pt x="1838" y="686"/>
                    <a:pt x="21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51"/>
            <p:cNvSpPr/>
            <p:nvPr/>
          </p:nvSpPr>
          <p:spPr>
            <a:xfrm>
              <a:off x="3397904" y="2165444"/>
              <a:ext cx="89403" cy="46124"/>
            </a:xfrm>
            <a:custGeom>
              <a:avLst/>
              <a:gdLst/>
              <a:ahLst/>
              <a:cxnLst/>
              <a:rect l="l" t="t" r="r" b="b"/>
              <a:pathLst>
                <a:path w="3896" h="2010" extrusionOk="0">
                  <a:moveTo>
                    <a:pt x="784" y="1"/>
                  </a:moveTo>
                  <a:cubicBezTo>
                    <a:pt x="344" y="1"/>
                    <a:pt x="1" y="367"/>
                    <a:pt x="1" y="785"/>
                  </a:cubicBezTo>
                  <a:cubicBezTo>
                    <a:pt x="1" y="1470"/>
                    <a:pt x="565" y="2009"/>
                    <a:pt x="1225" y="2009"/>
                  </a:cubicBezTo>
                  <a:lnTo>
                    <a:pt x="3896" y="2009"/>
                  </a:lnTo>
                  <a:cubicBezTo>
                    <a:pt x="3700" y="1421"/>
                    <a:pt x="3576" y="785"/>
                    <a:pt x="3576" y="148"/>
                  </a:cubicBezTo>
                  <a:lnTo>
                    <a:pt x="357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51"/>
            <p:cNvSpPr/>
            <p:nvPr/>
          </p:nvSpPr>
          <p:spPr>
            <a:xfrm>
              <a:off x="3461447" y="2056418"/>
              <a:ext cx="78113" cy="67466"/>
            </a:xfrm>
            <a:custGeom>
              <a:avLst/>
              <a:gdLst/>
              <a:ahLst/>
              <a:cxnLst/>
              <a:rect l="l" t="t" r="r" b="b"/>
              <a:pathLst>
                <a:path w="3404" h="2940" extrusionOk="0">
                  <a:moveTo>
                    <a:pt x="2498" y="1"/>
                  </a:moveTo>
                  <a:cubicBezTo>
                    <a:pt x="2008" y="1"/>
                    <a:pt x="1568" y="148"/>
                    <a:pt x="1199" y="416"/>
                  </a:cubicBezTo>
                  <a:cubicBezTo>
                    <a:pt x="833" y="686"/>
                    <a:pt x="563" y="1078"/>
                    <a:pt x="416" y="1543"/>
                  </a:cubicBezTo>
                  <a:lnTo>
                    <a:pt x="0" y="2940"/>
                  </a:lnTo>
                  <a:lnTo>
                    <a:pt x="1150" y="2940"/>
                  </a:lnTo>
                  <a:cubicBezTo>
                    <a:pt x="1591" y="1813"/>
                    <a:pt x="2375" y="833"/>
                    <a:pt x="3403" y="197"/>
                  </a:cubicBezTo>
                  <a:cubicBezTo>
                    <a:pt x="3110" y="73"/>
                    <a:pt x="2816" y="1"/>
                    <a:pt x="24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9" name="Google Shape;1739;p51"/>
          <p:cNvGrpSpPr/>
          <p:nvPr/>
        </p:nvGrpSpPr>
        <p:grpSpPr>
          <a:xfrm>
            <a:off x="4361283" y="1273106"/>
            <a:ext cx="442029" cy="493285"/>
            <a:chOff x="4063347" y="2056418"/>
            <a:chExt cx="343965" cy="383849"/>
          </a:xfrm>
        </p:grpSpPr>
        <p:sp>
          <p:nvSpPr>
            <p:cNvPr id="1740" name="Google Shape;1740;p51"/>
            <p:cNvSpPr/>
            <p:nvPr/>
          </p:nvSpPr>
          <p:spPr>
            <a:xfrm>
              <a:off x="4107752" y="2358780"/>
              <a:ext cx="255727" cy="81487"/>
            </a:xfrm>
            <a:custGeom>
              <a:avLst/>
              <a:gdLst/>
              <a:ahLst/>
              <a:cxnLst/>
              <a:rect l="l" t="t" r="r" b="b"/>
              <a:pathLst>
                <a:path w="11144" h="3551" extrusionOk="0">
                  <a:moveTo>
                    <a:pt x="1200" y="1"/>
                  </a:moveTo>
                  <a:cubicBezTo>
                    <a:pt x="589" y="808"/>
                    <a:pt x="1" y="1984"/>
                    <a:pt x="1" y="3551"/>
                  </a:cubicBezTo>
                  <a:lnTo>
                    <a:pt x="1764" y="3551"/>
                  </a:lnTo>
                  <a:lnTo>
                    <a:pt x="2009" y="3430"/>
                  </a:lnTo>
                  <a:lnTo>
                    <a:pt x="2254" y="3551"/>
                  </a:lnTo>
                  <a:lnTo>
                    <a:pt x="8866" y="3551"/>
                  </a:lnTo>
                  <a:lnTo>
                    <a:pt x="9135" y="3430"/>
                  </a:lnTo>
                  <a:lnTo>
                    <a:pt x="9380" y="3551"/>
                  </a:lnTo>
                  <a:lnTo>
                    <a:pt x="11143" y="3551"/>
                  </a:lnTo>
                  <a:cubicBezTo>
                    <a:pt x="11143" y="1984"/>
                    <a:pt x="10555" y="808"/>
                    <a:pt x="99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51"/>
            <p:cNvSpPr/>
            <p:nvPr/>
          </p:nvSpPr>
          <p:spPr>
            <a:xfrm>
              <a:off x="4107752" y="2358780"/>
              <a:ext cx="61270" cy="81487"/>
            </a:xfrm>
            <a:custGeom>
              <a:avLst/>
              <a:gdLst/>
              <a:ahLst/>
              <a:cxnLst/>
              <a:rect l="l" t="t" r="r" b="b"/>
              <a:pathLst>
                <a:path w="2670" h="3551" extrusionOk="0">
                  <a:moveTo>
                    <a:pt x="1200" y="1"/>
                  </a:moveTo>
                  <a:cubicBezTo>
                    <a:pt x="589" y="808"/>
                    <a:pt x="1" y="1984"/>
                    <a:pt x="1" y="3551"/>
                  </a:cubicBezTo>
                  <a:lnTo>
                    <a:pt x="955" y="3551"/>
                  </a:lnTo>
                  <a:lnTo>
                    <a:pt x="955" y="3430"/>
                  </a:lnTo>
                  <a:cubicBezTo>
                    <a:pt x="955" y="2009"/>
                    <a:pt x="1641" y="785"/>
                    <a:pt x="26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51"/>
            <p:cNvSpPr/>
            <p:nvPr/>
          </p:nvSpPr>
          <p:spPr>
            <a:xfrm>
              <a:off x="4135266" y="2328443"/>
              <a:ext cx="200102" cy="111823"/>
            </a:xfrm>
            <a:custGeom>
              <a:avLst/>
              <a:gdLst/>
              <a:ahLst/>
              <a:cxnLst/>
              <a:rect l="l" t="t" r="r" b="b"/>
              <a:pathLst>
                <a:path w="8720" h="4873" extrusionOk="0">
                  <a:moveTo>
                    <a:pt x="1421" y="0"/>
                  </a:moveTo>
                  <a:cubicBezTo>
                    <a:pt x="1421" y="0"/>
                    <a:pt x="687" y="441"/>
                    <a:pt x="1" y="1323"/>
                  </a:cubicBezTo>
                  <a:cubicBezTo>
                    <a:pt x="1029" y="2081"/>
                    <a:pt x="2279" y="2596"/>
                    <a:pt x="3625" y="2743"/>
                  </a:cubicBezTo>
                  <a:lnTo>
                    <a:pt x="3625" y="4873"/>
                  </a:lnTo>
                  <a:lnTo>
                    <a:pt x="5095" y="4873"/>
                  </a:lnTo>
                  <a:lnTo>
                    <a:pt x="5095" y="2743"/>
                  </a:lnTo>
                  <a:cubicBezTo>
                    <a:pt x="6443" y="2596"/>
                    <a:pt x="7691" y="2081"/>
                    <a:pt x="8720" y="1323"/>
                  </a:cubicBezTo>
                  <a:cubicBezTo>
                    <a:pt x="8034" y="441"/>
                    <a:pt x="7325" y="0"/>
                    <a:pt x="73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51"/>
            <p:cNvSpPr/>
            <p:nvPr/>
          </p:nvSpPr>
          <p:spPr>
            <a:xfrm>
              <a:off x="4148232" y="2400912"/>
              <a:ext cx="11244" cy="39355"/>
            </a:xfrm>
            <a:custGeom>
              <a:avLst/>
              <a:gdLst/>
              <a:ahLst/>
              <a:cxnLst/>
              <a:rect l="l" t="t" r="r" b="b"/>
              <a:pathLst>
                <a:path w="490" h="1715" extrusionOk="0">
                  <a:moveTo>
                    <a:pt x="245" y="1"/>
                  </a:moveTo>
                  <a:cubicBezTo>
                    <a:pt x="98" y="1"/>
                    <a:pt x="0" y="124"/>
                    <a:pt x="0" y="271"/>
                  </a:cubicBezTo>
                  <a:lnTo>
                    <a:pt x="0" y="1715"/>
                  </a:lnTo>
                  <a:lnTo>
                    <a:pt x="490" y="1715"/>
                  </a:lnTo>
                  <a:lnTo>
                    <a:pt x="490" y="271"/>
                  </a:lnTo>
                  <a:cubicBezTo>
                    <a:pt x="490" y="124"/>
                    <a:pt x="392" y="1"/>
                    <a:pt x="2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51"/>
            <p:cNvSpPr/>
            <p:nvPr/>
          </p:nvSpPr>
          <p:spPr>
            <a:xfrm>
              <a:off x="4311208" y="2400912"/>
              <a:ext cx="11795" cy="39355"/>
            </a:xfrm>
            <a:custGeom>
              <a:avLst/>
              <a:gdLst/>
              <a:ahLst/>
              <a:cxnLst/>
              <a:rect l="l" t="t" r="r" b="b"/>
              <a:pathLst>
                <a:path w="514" h="1715" extrusionOk="0">
                  <a:moveTo>
                    <a:pt x="269" y="1"/>
                  </a:moveTo>
                  <a:cubicBezTo>
                    <a:pt x="122" y="1"/>
                    <a:pt x="0" y="124"/>
                    <a:pt x="0" y="271"/>
                  </a:cubicBezTo>
                  <a:lnTo>
                    <a:pt x="0" y="1715"/>
                  </a:lnTo>
                  <a:lnTo>
                    <a:pt x="514" y="1715"/>
                  </a:lnTo>
                  <a:lnTo>
                    <a:pt x="514" y="271"/>
                  </a:lnTo>
                  <a:cubicBezTo>
                    <a:pt x="514" y="124"/>
                    <a:pt x="392" y="1"/>
                    <a:pt x="2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51"/>
            <p:cNvSpPr/>
            <p:nvPr/>
          </p:nvSpPr>
          <p:spPr>
            <a:xfrm>
              <a:off x="4117872" y="2056418"/>
              <a:ext cx="235487" cy="66892"/>
            </a:xfrm>
            <a:custGeom>
              <a:avLst/>
              <a:gdLst/>
              <a:ahLst/>
              <a:cxnLst/>
              <a:rect l="l" t="t" r="r" b="b"/>
              <a:pathLst>
                <a:path w="10262" h="2915" extrusionOk="0">
                  <a:moveTo>
                    <a:pt x="5118" y="1"/>
                  </a:moveTo>
                  <a:cubicBezTo>
                    <a:pt x="3135" y="1"/>
                    <a:pt x="1323" y="808"/>
                    <a:pt x="1" y="2107"/>
                  </a:cubicBezTo>
                  <a:lnTo>
                    <a:pt x="5118" y="2914"/>
                  </a:lnTo>
                  <a:lnTo>
                    <a:pt x="10261" y="2107"/>
                  </a:lnTo>
                  <a:cubicBezTo>
                    <a:pt x="8939" y="808"/>
                    <a:pt x="7126" y="1"/>
                    <a:pt x="51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51"/>
            <p:cNvSpPr/>
            <p:nvPr/>
          </p:nvSpPr>
          <p:spPr>
            <a:xfrm>
              <a:off x="4067822" y="2123288"/>
              <a:ext cx="335561" cy="100648"/>
            </a:xfrm>
            <a:custGeom>
              <a:avLst/>
              <a:gdLst/>
              <a:ahLst/>
              <a:cxnLst/>
              <a:rect l="l" t="t" r="r" b="b"/>
              <a:pathLst>
                <a:path w="14623" h="4386" extrusionOk="0">
                  <a:moveTo>
                    <a:pt x="7299" y="0"/>
                  </a:moveTo>
                  <a:lnTo>
                    <a:pt x="932" y="833"/>
                  </a:lnTo>
                  <a:cubicBezTo>
                    <a:pt x="344" y="1887"/>
                    <a:pt x="1" y="3111"/>
                    <a:pt x="1" y="4385"/>
                  </a:cubicBezTo>
                  <a:lnTo>
                    <a:pt x="14623" y="4385"/>
                  </a:lnTo>
                  <a:cubicBezTo>
                    <a:pt x="14623" y="3111"/>
                    <a:pt x="14280" y="1887"/>
                    <a:pt x="13692" y="833"/>
                  </a:cubicBezTo>
                  <a:lnTo>
                    <a:pt x="72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51"/>
            <p:cNvSpPr/>
            <p:nvPr/>
          </p:nvSpPr>
          <p:spPr>
            <a:xfrm>
              <a:off x="4067822" y="2133408"/>
              <a:ext cx="88279" cy="90528"/>
            </a:xfrm>
            <a:custGeom>
              <a:avLst/>
              <a:gdLst/>
              <a:ahLst/>
              <a:cxnLst/>
              <a:rect l="l" t="t" r="r" b="b"/>
              <a:pathLst>
                <a:path w="3847" h="3945" extrusionOk="0">
                  <a:moveTo>
                    <a:pt x="3847" y="0"/>
                  </a:moveTo>
                  <a:lnTo>
                    <a:pt x="932" y="392"/>
                  </a:lnTo>
                  <a:cubicBezTo>
                    <a:pt x="344" y="1446"/>
                    <a:pt x="1" y="2670"/>
                    <a:pt x="1" y="3944"/>
                  </a:cubicBezTo>
                  <a:lnTo>
                    <a:pt x="2867" y="3944"/>
                  </a:lnTo>
                  <a:lnTo>
                    <a:pt x="2867" y="3772"/>
                  </a:lnTo>
                  <a:cubicBezTo>
                    <a:pt x="2867" y="2400"/>
                    <a:pt x="3234" y="1127"/>
                    <a:pt x="38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51"/>
            <p:cNvSpPr/>
            <p:nvPr/>
          </p:nvSpPr>
          <p:spPr>
            <a:xfrm>
              <a:off x="4338194" y="2189608"/>
              <a:ext cx="69118" cy="69164"/>
            </a:xfrm>
            <a:custGeom>
              <a:avLst/>
              <a:gdLst/>
              <a:ahLst/>
              <a:cxnLst/>
              <a:rect l="l" t="t" r="r" b="b"/>
              <a:pathLst>
                <a:path w="3012" h="3014" extrusionOk="0">
                  <a:moveTo>
                    <a:pt x="1518" y="0"/>
                  </a:moveTo>
                  <a:cubicBezTo>
                    <a:pt x="686" y="0"/>
                    <a:pt x="0" y="686"/>
                    <a:pt x="0" y="1495"/>
                  </a:cubicBezTo>
                  <a:cubicBezTo>
                    <a:pt x="0" y="2328"/>
                    <a:pt x="686" y="3013"/>
                    <a:pt x="1518" y="3013"/>
                  </a:cubicBezTo>
                  <a:cubicBezTo>
                    <a:pt x="2351" y="3013"/>
                    <a:pt x="3011" y="2328"/>
                    <a:pt x="3011" y="1495"/>
                  </a:cubicBezTo>
                  <a:cubicBezTo>
                    <a:pt x="3011" y="686"/>
                    <a:pt x="2351" y="0"/>
                    <a:pt x="1518" y="0"/>
                  </a:cubicBezTo>
                  <a:close/>
                </a:path>
              </a:pathLst>
            </a:custGeom>
            <a:solidFill>
              <a:srgbClr val="DA9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51"/>
            <p:cNvSpPr/>
            <p:nvPr/>
          </p:nvSpPr>
          <p:spPr>
            <a:xfrm>
              <a:off x="4135266" y="2328443"/>
              <a:ext cx="92203" cy="42728"/>
            </a:xfrm>
            <a:custGeom>
              <a:avLst/>
              <a:gdLst/>
              <a:ahLst/>
              <a:cxnLst/>
              <a:rect l="l" t="t" r="r" b="b"/>
              <a:pathLst>
                <a:path w="4018" h="1862" extrusionOk="0">
                  <a:moveTo>
                    <a:pt x="1421" y="0"/>
                  </a:moveTo>
                  <a:cubicBezTo>
                    <a:pt x="1421" y="0"/>
                    <a:pt x="687" y="441"/>
                    <a:pt x="1" y="1323"/>
                  </a:cubicBezTo>
                  <a:cubicBezTo>
                    <a:pt x="271" y="1519"/>
                    <a:pt x="565" y="1715"/>
                    <a:pt x="859" y="1862"/>
                  </a:cubicBezTo>
                  <a:cubicBezTo>
                    <a:pt x="1643" y="1029"/>
                    <a:pt x="2769" y="490"/>
                    <a:pt x="4017" y="490"/>
                  </a:cubicBezTo>
                  <a:lnTo>
                    <a:pt x="26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51"/>
            <p:cNvSpPr/>
            <p:nvPr/>
          </p:nvSpPr>
          <p:spPr>
            <a:xfrm>
              <a:off x="4100431" y="2123288"/>
              <a:ext cx="269794" cy="235510"/>
            </a:xfrm>
            <a:custGeom>
              <a:avLst/>
              <a:gdLst/>
              <a:ahLst/>
              <a:cxnLst/>
              <a:rect l="l" t="t" r="r" b="b"/>
              <a:pathLst>
                <a:path w="11757" h="10263" extrusionOk="0">
                  <a:moveTo>
                    <a:pt x="5878" y="0"/>
                  </a:moveTo>
                  <a:lnTo>
                    <a:pt x="1225" y="833"/>
                  </a:lnTo>
                  <a:cubicBezTo>
                    <a:pt x="467" y="1812"/>
                    <a:pt x="0" y="3063"/>
                    <a:pt x="0" y="4385"/>
                  </a:cubicBezTo>
                  <a:cubicBezTo>
                    <a:pt x="0" y="7641"/>
                    <a:pt x="2645" y="10263"/>
                    <a:pt x="5878" y="10263"/>
                  </a:cubicBezTo>
                  <a:cubicBezTo>
                    <a:pt x="9136" y="10263"/>
                    <a:pt x="11756" y="7641"/>
                    <a:pt x="11756" y="4385"/>
                  </a:cubicBezTo>
                  <a:cubicBezTo>
                    <a:pt x="11756" y="3063"/>
                    <a:pt x="11315" y="1812"/>
                    <a:pt x="10557" y="833"/>
                  </a:cubicBezTo>
                  <a:lnTo>
                    <a:pt x="5878" y="0"/>
                  </a:lnTo>
                  <a:close/>
                </a:path>
              </a:pathLst>
            </a:custGeom>
            <a:solidFill>
              <a:srgbClr val="DA9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51"/>
            <p:cNvSpPr/>
            <p:nvPr/>
          </p:nvSpPr>
          <p:spPr>
            <a:xfrm>
              <a:off x="4063347" y="2137883"/>
              <a:ext cx="129263" cy="214169"/>
            </a:xfrm>
            <a:custGeom>
              <a:avLst/>
              <a:gdLst/>
              <a:ahLst/>
              <a:cxnLst/>
              <a:rect l="l" t="t" r="r" b="b"/>
              <a:pathLst>
                <a:path w="5633" h="9333" extrusionOk="0">
                  <a:moveTo>
                    <a:pt x="3944" y="1"/>
                  </a:moveTo>
                  <a:lnTo>
                    <a:pt x="2841" y="197"/>
                  </a:lnTo>
                  <a:cubicBezTo>
                    <a:pt x="2351" y="810"/>
                    <a:pt x="2008" y="1519"/>
                    <a:pt x="1812" y="2280"/>
                  </a:cubicBezTo>
                  <a:cubicBezTo>
                    <a:pt x="1714" y="2254"/>
                    <a:pt x="1616" y="2254"/>
                    <a:pt x="1518" y="2254"/>
                  </a:cubicBezTo>
                  <a:cubicBezTo>
                    <a:pt x="686" y="2254"/>
                    <a:pt x="0" y="2940"/>
                    <a:pt x="0" y="3749"/>
                  </a:cubicBezTo>
                  <a:cubicBezTo>
                    <a:pt x="0" y="4582"/>
                    <a:pt x="686" y="5267"/>
                    <a:pt x="1518" y="5267"/>
                  </a:cubicBezTo>
                  <a:cubicBezTo>
                    <a:pt x="1616" y="5267"/>
                    <a:pt x="1714" y="5267"/>
                    <a:pt x="1812" y="5242"/>
                  </a:cubicBezTo>
                  <a:cubicBezTo>
                    <a:pt x="2302" y="7178"/>
                    <a:pt x="3772" y="8720"/>
                    <a:pt x="5633" y="9333"/>
                  </a:cubicBezTo>
                  <a:cubicBezTo>
                    <a:pt x="4065" y="7912"/>
                    <a:pt x="3062" y="5855"/>
                    <a:pt x="3062" y="3577"/>
                  </a:cubicBezTo>
                  <a:cubicBezTo>
                    <a:pt x="3062" y="2280"/>
                    <a:pt x="3380" y="1055"/>
                    <a:pt x="3944" y="1"/>
                  </a:cubicBezTo>
                  <a:close/>
                </a:path>
              </a:pathLst>
            </a:custGeom>
            <a:solidFill>
              <a:srgbClr val="DA9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51"/>
            <p:cNvSpPr/>
            <p:nvPr/>
          </p:nvSpPr>
          <p:spPr>
            <a:xfrm>
              <a:off x="4128519" y="2212074"/>
              <a:ext cx="57942" cy="45574"/>
            </a:xfrm>
            <a:custGeom>
              <a:avLst/>
              <a:gdLst/>
              <a:ahLst/>
              <a:cxnLst/>
              <a:rect l="l" t="t" r="r" b="b"/>
              <a:pathLst>
                <a:path w="2525" h="1986" extrusionOk="0">
                  <a:moveTo>
                    <a:pt x="1251" y="1"/>
                  </a:moveTo>
                  <a:cubicBezTo>
                    <a:pt x="565" y="1"/>
                    <a:pt x="1" y="442"/>
                    <a:pt x="1" y="1006"/>
                  </a:cubicBezTo>
                  <a:cubicBezTo>
                    <a:pt x="1" y="1545"/>
                    <a:pt x="565" y="1985"/>
                    <a:pt x="1251" y="1985"/>
                  </a:cubicBezTo>
                  <a:cubicBezTo>
                    <a:pt x="1960" y="1985"/>
                    <a:pt x="2524" y="1545"/>
                    <a:pt x="2524" y="1006"/>
                  </a:cubicBezTo>
                  <a:cubicBezTo>
                    <a:pt x="2524" y="442"/>
                    <a:pt x="1960" y="1"/>
                    <a:pt x="12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51"/>
            <p:cNvSpPr/>
            <p:nvPr/>
          </p:nvSpPr>
          <p:spPr>
            <a:xfrm>
              <a:off x="4284772" y="2212074"/>
              <a:ext cx="57919" cy="45574"/>
            </a:xfrm>
            <a:custGeom>
              <a:avLst/>
              <a:gdLst/>
              <a:ahLst/>
              <a:cxnLst/>
              <a:rect l="l" t="t" r="r" b="b"/>
              <a:pathLst>
                <a:path w="2524" h="1986" extrusionOk="0">
                  <a:moveTo>
                    <a:pt x="1250" y="1"/>
                  </a:moveTo>
                  <a:cubicBezTo>
                    <a:pt x="565" y="1"/>
                    <a:pt x="0" y="442"/>
                    <a:pt x="0" y="1006"/>
                  </a:cubicBezTo>
                  <a:cubicBezTo>
                    <a:pt x="0" y="1545"/>
                    <a:pt x="565" y="1985"/>
                    <a:pt x="1250" y="1985"/>
                  </a:cubicBezTo>
                  <a:cubicBezTo>
                    <a:pt x="1960" y="1985"/>
                    <a:pt x="2524" y="1545"/>
                    <a:pt x="2524" y="1006"/>
                  </a:cubicBezTo>
                  <a:cubicBezTo>
                    <a:pt x="2524" y="442"/>
                    <a:pt x="1960" y="1"/>
                    <a:pt x="12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51"/>
            <p:cNvSpPr/>
            <p:nvPr/>
          </p:nvSpPr>
          <p:spPr>
            <a:xfrm>
              <a:off x="4154382" y="2190181"/>
              <a:ext cx="39355" cy="25885"/>
            </a:xfrm>
            <a:custGeom>
              <a:avLst/>
              <a:gdLst/>
              <a:ahLst/>
              <a:cxnLst/>
              <a:rect l="l" t="t" r="r" b="b"/>
              <a:pathLst>
                <a:path w="1715" h="1128" extrusionOk="0">
                  <a:moveTo>
                    <a:pt x="859" y="1"/>
                  </a:moveTo>
                  <a:cubicBezTo>
                    <a:pt x="392" y="1"/>
                    <a:pt x="1" y="392"/>
                    <a:pt x="1" y="857"/>
                  </a:cubicBezTo>
                  <a:cubicBezTo>
                    <a:pt x="1" y="1004"/>
                    <a:pt x="124" y="1127"/>
                    <a:pt x="271" y="1127"/>
                  </a:cubicBezTo>
                  <a:cubicBezTo>
                    <a:pt x="392" y="1127"/>
                    <a:pt x="516" y="1004"/>
                    <a:pt x="516" y="857"/>
                  </a:cubicBezTo>
                  <a:cubicBezTo>
                    <a:pt x="516" y="661"/>
                    <a:pt x="663" y="514"/>
                    <a:pt x="859" y="514"/>
                  </a:cubicBezTo>
                  <a:cubicBezTo>
                    <a:pt x="1055" y="514"/>
                    <a:pt x="1202" y="661"/>
                    <a:pt x="1202" y="857"/>
                  </a:cubicBezTo>
                  <a:cubicBezTo>
                    <a:pt x="1202" y="1004"/>
                    <a:pt x="1323" y="1127"/>
                    <a:pt x="1470" y="1127"/>
                  </a:cubicBezTo>
                  <a:cubicBezTo>
                    <a:pt x="1593" y="1127"/>
                    <a:pt x="1715" y="1004"/>
                    <a:pt x="1715" y="857"/>
                  </a:cubicBezTo>
                  <a:cubicBezTo>
                    <a:pt x="1715" y="392"/>
                    <a:pt x="1323" y="1"/>
                    <a:pt x="8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51"/>
            <p:cNvSpPr/>
            <p:nvPr/>
          </p:nvSpPr>
          <p:spPr>
            <a:xfrm>
              <a:off x="4277497" y="2190181"/>
              <a:ext cx="38758" cy="25885"/>
            </a:xfrm>
            <a:custGeom>
              <a:avLst/>
              <a:gdLst/>
              <a:ahLst/>
              <a:cxnLst/>
              <a:rect l="l" t="t" r="r" b="b"/>
              <a:pathLst>
                <a:path w="1689" h="1128" extrusionOk="0">
                  <a:moveTo>
                    <a:pt x="833" y="1"/>
                  </a:moveTo>
                  <a:cubicBezTo>
                    <a:pt x="366" y="1"/>
                    <a:pt x="0" y="392"/>
                    <a:pt x="0" y="857"/>
                  </a:cubicBezTo>
                  <a:cubicBezTo>
                    <a:pt x="0" y="1004"/>
                    <a:pt x="98" y="1127"/>
                    <a:pt x="245" y="1127"/>
                  </a:cubicBezTo>
                  <a:cubicBezTo>
                    <a:pt x="392" y="1127"/>
                    <a:pt x="490" y="1004"/>
                    <a:pt x="490" y="857"/>
                  </a:cubicBezTo>
                  <a:cubicBezTo>
                    <a:pt x="490" y="661"/>
                    <a:pt x="660" y="514"/>
                    <a:pt x="833" y="514"/>
                  </a:cubicBezTo>
                  <a:cubicBezTo>
                    <a:pt x="1029" y="514"/>
                    <a:pt x="1176" y="661"/>
                    <a:pt x="1176" y="857"/>
                  </a:cubicBezTo>
                  <a:cubicBezTo>
                    <a:pt x="1176" y="1004"/>
                    <a:pt x="1297" y="1127"/>
                    <a:pt x="1444" y="1127"/>
                  </a:cubicBezTo>
                  <a:cubicBezTo>
                    <a:pt x="1567" y="1127"/>
                    <a:pt x="1689" y="1004"/>
                    <a:pt x="1689" y="857"/>
                  </a:cubicBezTo>
                  <a:cubicBezTo>
                    <a:pt x="1689" y="392"/>
                    <a:pt x="1323" y="1"/>
                    <a:pt x="8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51"/>
            <p:cNvSpPr/>
            <p:nvPr/>
          </p:nvSpPr>
          <p:spPr>
            <a:xfrm>
              <a:off x="4214551" y="2220220"/>
              <a:ext cx="42132" cy="18312"/>
            </a:xfrm>
            <a:custGeom>
              <a:avLst/>
              <a:gdLst/>
              <a:ahLst/>
              <a:cxnLst/>
              <a:rect l="l" t="t" r="r" b="b"/>
              <a:pathLst>
                <a:path w="1836" h="798" extrusionOk="0">
                  <a:moveTo>
                    <a:pt x="271" y="0"/>
                  </a:moveTo>
                  <a:cubicBezTo>
                    <a:pt x="217" y="0"/>
                    <a:pt x="165" y="20"/>
                    <a:pt x="122" y="63"/>
                  </a:cubicBezTo>
                  <a:cubicBezTo>
                    <a:pt x="0" y="161"/>
                    <a:pt x="0" y="308"/>
                    <a:pt x="98" y="429"/>
                  </a:cubicBezTo>
                  <a:cubicBezTo>
                    <a:pt x="294" y="651"/>
                    <a:pt x="588" y="798"/>
                    <a:pt x="905" y="798"/>
                  </a:cubicBezTo>
                  <a:cubicBezTo>
                    <a:pt x="1225" y="798"/>
                    <a:pt x="1518" y="651"/>
                    <a:pt x="1738" y="429"/>
                  </a:cubicBezTo>
                  <a:cubicBezTo>
                    <a:pt x="1836" y="308"/>
                    <a:pt x="1812" y="161"/>
                    <a:pt x="1714" y="63"/>
                  </a:cubicBezTo>
                  <a:cubicBezTo>
                    <a:pt x="1671" y="20"/>
                    <a:pt x="1614" y="0"/>
                    <a:pt x="1554" y="0"/>
                  </a:cubicBezTo>
                  <a:cubicBezTo>
                    <a:pt x="1479" y="0"/>
                    <a:pt x="1401" y="32"/>
                    <a:pt x="1346" y="87"/>
                  </a:cubicBezTo>
                  <a:cubicBezTo>
                    <a:pt x="1248" y="210"/>
                    <a:pt x="1078" y="282"/>
                    <a:pt x="905" y="282"/>
                  </a:cubicBezTo>
                  <a:cubicBezTo>
                    <a:pt x="735" y="282"/>
                    <a:pt x="588" y="210"/>
                    <a:pt x="464" y="87"/>
                  </a:cubicBezTo>
                  <a:cubicBezTo>
                    <a:pt x="410" y="32"/>
                    <a:pt x="340" y="0"/>
                    <a:pt x="2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51"/>
            <p:cNvSpPr/>
            <p:nvPr/>
          </p:nvSpPr>
          <p:spPr>
            <a:xfrm>
              <a:off x="4117872" y="2056418"/>
              <a:ext cx="122540" cy="56772"/>
            </a:xfrm>
            <a:custGeom>
              <a:avLst/>
              <a:gdLst/>
              <a:ahLst/>
              <a:cxnLst/>
              <a:rect l="l" t="t" r="r" b="b"/>
              <a:pathLst>
                <a:path w="5340" h="2474" extrusionOk="0">
                  <a:moveTo>
                    <a:pt x="5118" y="1"/>
                  </a:moveTo>
                  <a:cubicBezTo>
                    <a:pt x="3135" y="1"/>
                    <a:pt x="1323" y="808"/>
                    <a:pt x="1" y="2107"/>
                  </a:cubicBezTo>
                  <a:lnTo>
                    <a:pt x="2254" y="2473"/>
                  </a:lnTo>
                  <a:cubicBezTo>
                    <a:pt x="3037" y="1396"/>
                    <a:pt x="4115" y="540"/>
                    <a:pt x="53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51"/>
            <p:cNvSpPr/>
            <p:nvPr/>
          </p:nvSpPr>
          <p:spPr>
            <a:xfrm>
              <a:off x="4089187" y="2104746"/>
              <a:ext cx="292856" cy="37657"/>
            </a:xfrm>
            <a:custGeom>
              <a:avLst/>
              <a:gdLst/>
              <a:ahLst/>
              <a:cxnLst/>
              <a:rect l="l" t="t" r="r" b="b"/>
              <a:pathLst>
                <a:path w="12762" h="1641" extrusionOk="0">
                  <a:moveTo>
                    <a:pt x="1251" y="1"/>
                  </a:moveTo>
                  <a:cubicBezTo>
                    <a:pt x="761" y="491"/>
                    <a:pt x="343" y="1030"/>
                    <a:pt x="1" y="1641"/>
                  </a:cubicBezTo>
                  <a:lnTo>
                    <a:pt x="12761" y="1641"/>
                  </a:lnTo>
                  <a:cubicBezTo>
                    <a:pt x="12418" y="1030"/>
                    <a:pt x="12001" y="491"/>
                    <a:pt x="115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51"/>
            <p:cNvSpPr/>
            <p:nvPr/>
          </p:nvSpPr>
          <p:spPr>
            <a:xfrm>
              <a:off x="4089187" y="2104746"/>
              <a:ext cx="86581" cy="37657"/>
            </a:xfrm>
            <a:custGeom>
              <a:avLst/>
              <a:gdLst/>
              <a:ahLst/>
              <a:cxnLst/>
              <a:rect l="l" t="t" r="r" b="b"/>
              <a:pathLst>
                <a:path w="3773" h="1641" extrusionOk="0">
                  <a:moveTo>
                    <a:pt x="1251" y="1"/>
                  </a:moveTo>
                  <a:cubicBezTo>
                    <a:pt x="761" y="491"/>
                    <a:pt x="343" y="1030"/>
                    <a:pt x="1" y="1641"/>
                  </a:cubicBezTo>
                  <a:lnTo>
                    <a:pt x="2720" y="1641"/>
                  </a:lnTo>
                  <a:cubicBezTo>
                    <a:pt x="3014" y="1053"/>
                    <a:pt x="3357" y="491"/>
                    <a:pt x="37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0" name="Google Shape;1760;p51"/>
          <p:cNvGrpSpPr/>
          <p:nvPr/>
        </p:nvGrpSpPr>
        <p:grpSpPr>
          <a:xfrm>
            <a:off x="4445035" y="3232702"/>
            <a:ext cx="313477" cy="493285"/>
            <a:chOff x="4783842" y="2056418"/>
            <a:chExt cx="243932" cy="383849"/>
          </a:xfrm>
        </p:grpSpPr>
        <p:sp>
          <p:nvSpPr>
            <p:cNvPr id="1761" name="Google Shape;1761;p51"/>
            <p:cNvSpPr/>
            <p:nvPr/>
          </p:nvSpPr>
          <p:spPr>
            <a:xfrm>
              <a:off x="4787789" y="2367202"/>
              <a:ext cx="236061" cy="73065"/>
            </a:xfrm>
            <a:custGeom>
              <a:avLst/>
              <a:gdLst/>
              <a:ahLst/>
              <a:cxnLst/>
              <a:rect l="l" t="t" r="r" b="b"/>
              <a:pathLst>
                <a:path w="10287" h="3184" extrusionOk="0">
                  <a:moveTo>
                    <a:pt x="1078" y="0"/>
                  </a:moveTo>
                  <a:cubicBezTo>
                    <a:pt x="514" y="735"/>
                    <a:pt x="1" y="1789"/>
                    <a:pt x="1" y="3184"/>
                  </a:cubicBezTo>
                  <a:lnTo>
                    <a:pt x="1788" y="3184"/>
                  </a:lnTo>
                  <a:lnTo>
                    <a:pt x="2033" y="3063"/>
                  </a:lnTo>
                  <a:lnTo>
                    <a:pt x="2277" y="3184"/>
                  </a:lnTo>
                  <a:lnTo>
                    <a:pt x="8008" y="3184"/>
                  </a:lnTo>
                  <a:lnTo>
                    <a:pt x="8253" y="2988"/>
                  </a:lnTo>
                  <a:lnTo>
                    <a:pt x="8498" y="3184"/>
                  </a:lnTo>
                  <a:lnTo>
                    <a:pt x="10287" y="3184"/>
                  </a:lnTo>
                  <a:cubicBezTo>
                    <a:pt x="10287" y="1789"/>
                    <a:pt x="9772" y="735"/>
                    <a:pt x="92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51"/>
            <p:cNvSpPr/>
            <p:nvPr/>
          </p:nvSpPr>
          <p:spPr>
            <a:xfrm>
              <a:off x="4787789" y="2367202"/>
              <a:ext cx="52274" cy="73065"/>
            </a:xfrm>
            <a:custGeom>
              <a:avLst/>
              <a:gdLst/>
              <a:ahLst/>
              <a:cxnLst/>
              <a:rect l="l" t="t" r="r" b="b"/>
              <a:pathLst>
                <a:path w="2278" h="3184" extrusionOk="0">
                  <a:moveTo>
                    <a:pt x="1078" y="0"/>
                  </a:moveTo>
                  <a:cubicBezTo>
                    <a:pt x="514" y="735"/>
                    <a:pt x="1" y="1789"/>
                    <a:pt x="1" y="3184"/>
                  </a:cubicBezTo>
                  <a:lnTo>
                    <a:pt x="980" y="3184"/>
                  </a:lnTo>
                  <a:cubicBezTo>
                    <a:pt x="1029" y="1959"/>
                    <a:pt x="1494" y="833"/>
                    <a:pt x="22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51"/>
            <p:cNvSpPr/>
            <p:nvPr/>
          </p:nvSpPr>
          <p:spPr>
            <a:xfrm>
              <a:off x="4812527" y="2338563"/>
              <a:ext cx="186609" cy="58998"/>
            </a:xfrm>
            <a:custGeom>
              <a:avLst/>
              <a:gdLst/>
              <a:ahLst/>
              <a:cxnLst/>
              <a:rect l="l" t="t" r="r" b="b"/>
              <a:pathLst>
                <a:path w="8132" h="2571" extrusionOk="0">
                  <a:moveTo>
                    <a:pt x="1323" y="0"/>
                  </a:moveTo>
                  <a:cubicBezTo>
                    <a:pt x="1323" y="0"/>
                    <a:pt x="637" y="416"/>
                    <a:pt x="0" y="1248"/>
                  </a:cubicBezTo>
                  <a:cubicBezTo>
                    <a:pt x="1150" y="2081"/>
                    <a:pt x="2547" y="2571"/>
                    <a:pt x="4066" y="2571"/>
                  </a:cubicBezTo>
                  <a:cubicBezTo>
                    <a:pt x="5584" y="2571"/>
                    <a:pt x="6979" y="2081"/>
                    <a:pt x="8131" y="1248"/>
                  </a:cubicBezTo>
                  <a:cubicBezTo>
                    <a:pt x="7495" y="416"/>
                    <a:pt x="6809" y="0"/>
                    <a:pt x="68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51"/>
            <p:cNvSpPr/>
            <p:nvPr/>
          </p:nvSpPr>
          <p:spPr>
            <a:xfrm>
              <a:off x="4828797" y="2405410"/>
              <a:ext cx="11267" cy="34857"/>
            </a:xfrm>
            <a:custGeom>
              <a:avLst/>
              <a:gdLst/>
              <a:ahLst/>
              <a:cxnLst/>
              <a:rect l="l" t="t" r="r" b="b"/>
              <a:pathLst>
                <a:path w="491" h="1519" extrusionOk="0">
                  <a:moveTo>
                    <a:pt x="246" y="1"/>
                  </a:moveTo>
                  <a:cubicBezTo>
                    <a:pt x="99" y="1"/>
                    <a:pt x="1" y="124"/>
                    <a:pt x="1" y="271"/>
                  </a:cubicBezTo>
                  <a:lnTo>
                    <a:pt x="1" y="1519"/>
                  </a:lnTo>
                  <a:lnTo>
                    <a:pt x="490" y="1519"/>
                  </a:lnTo>
                  <a:lnTo>
                    <a:pt x="490" y="271"/>
                  </a:lnTo>
                  <a:cubicBezTo>
                    <a:pt x="490" y="124"/>
                    <a:pt x="392" y="1"/>
                    <a:pt x="2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51"/>
            <p:cNvSpPr/>
            <p:nvPr/>
          </p:nvSpPr>
          <p:spPr>
            <a:xfrm>
              <a:off x="4971556" y="2405410"/>
              <a:ext cx="11267" cy="34857"/>
            </a:xfrm>
            <a:custGeom>
              <a:avLst/>
              <a:gdLst/>
              <a:ahLst/>
              <a:cxnLst/>
              <a:rect l="l" t="t" r="r" b="b"/>
              <a:pathLst>
                <a:path w="491" h="1519" extrusionOk="0">
                  <a:moveTo>
                    <a:pt x="245" y="1"/>
                  </a:moveTo>
                  <a:cubicBezTo>
                    <a:pt x="98" y="1"/>
                    <a:pt x="0" y="124"/>
                    <a:pt x="0" y="271"/>
                  </a:cubicBezTo>
                  <a:lnTo>
                    <a:pt x="0" y="1519"/>
                  </a:lnTo>
                  <a:lnTo>
                    <a:pt x="490" y="1519"/>
                  </a:lnTo>
                  <a:lnTo>
                    <a:pt x="490" y="271"/>
                  </a:lnTo>
                  <a:cubicBezTo>
                    <a:pt x="490" y="124"/>
                    <a:pt x="392" y="1"/>
                    <a:pt x="2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51"/>
            <p:cNvSpPr/>
            <p:nvPr/>
          </p:nvSpPr>
          <p:spPr>
            <a:xfrm>
              <a:off x="4812527" y="2338563"/>
              <a:ext cx="70242" cy="40479"/>
            </a:xfrm>
            <a:custGeom>
              <a:avLst/>
              <a:gdLst/>
              <a:ahLst/>
              <a:cxnLst/>
              <a:rect l="l" t="t" r="r" b="b"/>
              <a:pathLst>
                <a:path w="3061" h="1764" extrusionOk="0">
                  <a:moveTo>
                    <a:pt x="1323" y="0"/>
                  </a:moveTo>
                  <a:cubicBezTo>
                    <a:pt x="1323" y="0"/>
                    <a:pt x="637" y="416"/>
                    <a:pt x="0" y="1248"/>
                  </a:cubicBezTo>
                  <a:cubicBezTo>
                    <a:pt x="245" y="1444"/>
                    <a:pt x="514" y="1617"/>
                    <a:pt x="784" y="1763"/>
                  </a:cubicBezTo>
                  <a:cubicBezTo>
                    <a:pt x="1346" y="954"/>
                    <a:pt x="2130" y="343"/>
                    <a:pt x="30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51"/>
            <p:cNvSpPr/>
            <p:nvPr/>
          </p:nvSpPr>
          <p:spPr>
            <a:xfrm>
              <a:off x="4783842" y="2056418"/>
              <a:ext cx="243932" cy="301806"/>
            </a:xfrm>
            <a:custGeom>
              <a:avLst/>
              <a:gdLst/>
              <a:ahLst/>
              <a:cxnLst/>
              <a:rect l="l" t="t" r="r" b="b"/>
              <a:pathLst>
                <a:path w="10630" h="13152" extrusionOk="0">
                  <a:moveTo>
                    <a:pt x="5316" y="1"/>
                  </a:moveTo>
                  <a:cubicBezTo>
                    <a:pt x="2377" y="1"/>
                    <a:pt x="0" y="2375"/>
                    <a:pt x="0" y="5314"/>
                  </a:cubicBezTo>
                  <a:lnTo>
                    <a:pt x="0" y="7838"/>
                  </a:lnTo>
                  <a:cubicBezTo>
                    <a:pt x="0" y="10777"/>
                    <a:pt x="2377" y="13151"/>
                    <a:pt x="5316" y="13151"/>
                  </a:cubicBezTo>
                  <a:cubicBezTo>
                    <a:pt x="8255" y="13151"/>
                    <a:pt x="10629" y="10777"/>
                    <a:pt x="10629" y="7838"/>
                  </a:cubicBezTo>
                  <a:lnTo>
                    <a:pt x="10629" y="5314"/>
                  </a:lnTo>
                  <a:cubicBezTo>
                    <a:pt x="10629" y="2375"/>
                    <a:pt x="8255" y="1"/>
                    <a:pt x="53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51"/>
            <p:cNvSpPr/>
            <p:nvPr/>
          </p:nvSpPr>
          <p:spPr>
            <a:xfrm>
              <a:off x="4823175" y="2109244"/>
              <a:ext cx="165268" cy="90482"/>
            </a:xfrm>
            <a:custGeom>
              <a:avLst/>
              <a:gdLst/>
              <a:ahLst/>
              <a:cxnLst/>
              <a:rect l="l" t="t" r="r" b="b"/>
              <a:pathLst>
                <a:path w="7202" h="3943" extrusionOk="0">
                  <a:moveTo>
                    <a:pt x="3601" y="1"/>
                  </a:moveTo>
                  <a:cubicBezTo>
                    <a:pt x="3099" y="1"/>
                    <a:pt x="2597" y="148"/>
                    <a:pt x="2156" y="442"/>
                  </a:cubicBezTo>
                  <a:cubicBezTo>
                    <a:pt x="1251" y="1029"/>
                    <a:pt x="686" y="1690"/>
                    <a:pt x="369" y="2205"/>
                  </a:cubicBezTo>
                  <a:cubicBezTo>
                    <a:pt x="173" y="2522"/>
                    <a:pt x="50" y="2865"/>
                    <a:pt x="1" y="3234"/>
                  </a:cubicBezTo>
                  <a:lnTo>
                    <a:pt x="3602" y="3943"/>
                  </a:lnTo>
                  <a:lnTo>
                    <a:pt x="7201" y="3234"/>
                  </a:lnTo>
                  <a:cubicBezTo>
                    <a:pt x="7152" y="2865"/>
                    <a:pt x="7031" y="2522"/>
                    <a:pt x="6809" y="2205"/>
                  </a:cubicBezTo>
                  <a:cubicBezTo>
                    <a:pt x="6492" y="1690"/>
                    <a:pt x="5953" y="1029"/>
                    <a:pt x="5046" y="442"/>
                  </a:cubicBezTo>
                  <a:cubicBezTo>
                    <a:pt x="4605" y="148"/>
                    <a:pt x="4103" y="1"/>
                    <a:pt x="36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51"/>
            <p:cNvSpPr/>
            <p:nvPr/>
          </p:nvSpPr>
          <p:spPr>
            <a:xfrm>
              <a:off x="4823175" y="2109795"/>
              <a:ext cx="76461" cy="79284"/>
            </a:xfrm>
            <a:custGeom>
              <a:avLst/>
              <a:gdLst/>
              <a:ahLst/>
              <a:cxnLst/>
              <a:rect l="l" t="t" r="r" b="b"/>
              <a:pathLst>
                <a:path w="3332" h="3455" extrusionOk="0">
                  <a:moveTo>
                    <a:pt x="3331" y="0"/>
                  </a:moveTo>
                  <a:cubicBezTo>
                    <a:pt x="2916" y="26"/>
                    <a:pt x="2524" y="173"/>
                    <a:pt x="2156" y="418"/>
                  </a:cubicBezTo>
                  <a:cubicBezTo>
                    <a:pt x="1251" y="1005"/>
                    <a:pt x="686" y="1666"/>
                    <a:pt x="369" y="2181"/>
                  </a:cubicBezTo>
                  <a:cubicBezTo>
                    <a:pt x="173" y="2498"/>
                    <a:pt x="50" y="2841"/>
                    <a:pt x="1" y="3210"/>
                  </a:cubicBezTo>
                  <a:lnTo>
                    <a:pt x="1300" y="3455"/>
                  </a:lnTo>
                  <a:cubicBezTo>
                    <a:pt x="1594" y="2107"/>
                    <a:pt x="2328" y="882"/>
                    <a:pt x="33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51"/>
            <p:cNvSpPr/>
            <p:nvPr/>
          </p:nvSpPr>
          <p:spPr>
            <a:xfrm>
              <a:off x="4822647" y="2183435"/>
              <a:ext cx="166369" cy="136033"/>
            </a:xfrm>
            <a:custGeom>
              <a:avLst/>
              <a:gdLst/>
              <a:ahLst/>
              <a:cxnLst/>
              <a:rect l="l" t="t" r="r" b="b"/>
              <a:pathLst>
                <a:path w="7250" h="5928" extrusionOk="0">
                  <a:moveTo>
                    <a:pt x="24" y="1"/>
                  </a:moveTo>
                  <a:cubicBezTo>
                    <a:pt x="0" y="122"/>
                    <a:pt x="0" y="246"/>
                    <a:pt x="0" y="367"/>
                  </a:cubicBezTo>
                  <a:lnTo>
                    <a:pt x="0" y="2303"/>
                  </a:lnTo>
                  <a:cubicBezTo>
                    <a:pt x="0" y="4297"/>
                    <a:pt x="1617" y="5928"/>
                    <a:pt x="3606" y="5928"/>
                  </a:cubicBezTo>
                  <a:cubicBezTo>
                    <a:pt x="3620" y="5928"/>
                    <a:pt x="3634" y="5928"/>
                    <a:pt x="3648" y="5927"/>
                  </a:cubicBezTo>
                  <a:cubicBezTo>
                    <a:pt x="5633" y="5927"/>
                    <a:pt x="7249" y="4262"/>
                    <a:pt x="7249" y="2277"/>
                  </a:cubicBezTo>
                  <a:lnTo>
                    <a:pt x="7249" y="367"/>
                  </a:lnTo>
                  <a:cubicBezTo>
                    <a:pt x="7249" y="246"/>
                    <a:pt x="7224" y="122"/>
                    <a:pt x="7224" y="1"/>
                  </a:cubicBezTo>
                  <a:close/>
                </a:path>
              </a:pathLst>
            </a:custGeom>
            <a:solidFill>
              <a:srgbClr val="FED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51"/>
            <p:cNvSpPr/>
            <p:nvPr/>
          </p:nvSpPr>
          <p:spPr>
            <a:xfrm>
              <a:off x="4822647" y="2183435"/>
              <a:ext cx="60719" cy="133210"/>
            </a:xfrm>
            <a:custGeom>
              <a:avLst/>
              <a:gdLst/>
              <a:ahLst/>
              <a:cxnLst/>
              <a:rect l="l" t="t" r="r" b="b"/>
              <a:pathLst>
                <a:path w="2646" h="5805" extrusionOk="0">
                  <a:moveTo>
                    <a:pt x="24" y="1"/>
                  </a:moveTo>
                  <a:cubicBezTo>
                    <a:pt x="0" y="122"/>
                    <a:pt x="0" y="246"/>
                    <a:pt x="0" y="367"/>
                  </a:cubicBezTo>
                  <a:lnTo>
                    <a:pt x="0" y="2303"/>
                  </a:lnTo>
                  <a:cubicBezTo>
                    <a:pt x="0" y="3968"/>
                    <a:pt x="1127" y="5363"/>
                    <a:pt x="2645" y="5804"/>
                  </a:cubicBezTo>
                  <a:cubicBezTo>
                    <a:pt x="1715" y="4677"/>
                    <a:pt x="1176" y="3233"/>
                    <a:pt x="1176" y="1666"/>
                  </a:cubicBezTo>
                  <a:cubicBezTo>
                    <a:pt x="1176" y="1078"/>
                    <a:pt x="1248" y="539"/>
                    <a:pt x="1372" y="1"/>
                  </a:cubicBezTo>
                  <a:close/>
                </a:path>
              </a:pathLst>
            </a:custGeom>
            <a:solidFill>
              <a:srgbClr val="FED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51"/>
            <p:cNvSpPr/>
            <p:nvPr/>
          </p:nvSpPr>
          <p:spPr>
            <a:xfrm>
              <a:off x="4843989" y="2217168"/>
              <a:ext cx="32035" cy="21364"/>
            </a:xfrm>
            <a:custGeom>
              <a:avLst/>
              <a:gdLst/>
              <a:ahLst/>
              <a:cxnLst/>
              <a:rect l="l" t="t" r="r" b="b"/>
              <a:pathLst>
                <a:path w="1396" h="931" extrusionOk="0">
                  <a:moveTo>
                    <a:pt x="687" y="0"/>
                  </a:moveTo>
                  <a:cubicBezTo>
                    <a:pt x="318" y="0"/>
                    <a:pt x="1" y="294"/>
                    <a:pt x="1" y="686"/>
                  </a:cubicBezTo>
                  <a:cubicBezTo>
                    <a:pt x="1" y="833"/>
                    <a:pt x="122" y="931"/>
                    <a:pt x="246" y="931"/>
                  </a:cubicBezTo>
                  <a:cubicBezTo>
                    <a:pt x="393" y="931"/>
                    <a:pt x="514" y="833"/>
                    <a:pt x="514" y="686"/>
                  </a:cubicBezTo>
                  <a:cubicBezTo>
                    <a:pt x="514" y="588"/>
                    <a:pt x="589" y="490"/>
                    <a:pt x="687" y="490"/>
                  </a:cubicBezTo>
                  <a:cubicBezTo>
                    <a:pt x="808" y="490"/>
                    <a:pt x="883" y="588"/>
                    <a:pt x="883" y="686"/>
                  </a:cubicBezTo>
                  <a:cubicBezTo>
                    <a:pt x="883" y="833"/>
                    <a:pt x="1004" y="931"/>
                    <a:pt x="1151" y="931"/>
                  </a:cubicBezTo>
                  <a:cubicBezTo>
                    <a:pt x="1274" y="931"/>
                    <a:pt x="1396" y="833"/>
                    <a:pt x="1396" y="686"/>
                  </a:cubicBezTo>
                  <a:cubicBezTo>
                    <a:pt x="1396" y="294"/>
                    <a:pt x="1078" y="0"/>
                    <a:pt x="6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51"/>
            <p:cNvSpPr/>
            <p:nvPr/>
          </p:nvSpPr>
          <p:spPr>
            <a:xfrm>
              <a:off x="4935574" y="2217168"/>
              <a:ext cx="32081" cy="21364"/>
            </a:xfrm>
            <a:custGeom>
              <a:avLst/>
              <a:gdLst/>
              <a:ahLst/>
              <a:cxnLst/>
              <a:rect l="l" t="t" r="r" b="b"/>
              <a:pathLst>
                <a:path w="1398" h="931" extrusionOk="0">
                  <a:moveTo>
                    <a:pt x="687" y="0"/>
                  </a:moveTo>
                  <a:cubicBezTo>
                    <a:pt x="320" y="0"/>
                    <a:pt x="1" y="294"/>
                    <a:pt x="1" y="686"/>
                  </a:cubicBezTo>
                  <a:cubicBezTo>
                    <a:pt x="1" y="833"/>
                    <a:pt x="99" y="931"/>
                    <a:pt x="246" y="931"/>
                  </a:cubicBezTo>
                  <a:cubicBezTo>
                    <a:pt x="393" y="931"/>
                    <a:pt x="491" y="833"/>
                    <a:pt x="491" y="686"/>
                  </a:cubicBezTo>
                  <a:cubicBezTo>
                    <a:pt x="491" y="588"/>
                    <a:pt x="589" y="490"/>
                    <a:pt x="687" y="490"/>
                  </a:cubicBezTo>
                  <a:cubicBezTo>
                    <a:pt x="810" y="490"/>
                    <a:pt x="883" y="588"/>
                    <a:pt x="883" y="686"/>
                  </a:cubicBezTo>
                  <a:cubicBezTo>
                    <a:pt x="883" y="833"/>
                    <a:pt x="1006" y="931"/>
                    <a:pt x="1127" y="931"/>
                  </a:cubicBezTo>
                  <a:cubicBezTo>
                    <a:pt x="1274" y="931"/>
                    <a:pt x="1398" y="833"/>
                    <a:pt x="1398" y="686"/>
                  </a:cubicBezTo>
                  <a:cubicBezTo>
                    <a:pt x="1398" y="294"/>
                    <a:pt x="1078" y="0"/>
                    <a:pt x="6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51"/>
            <p:cNvSpPr/>
            <p:nvPr/>
          </p:nvSpPr>
          <p:spPr>
            <a:xfrm>
              <a:off x="4888370" y="2239129"/>
              <a:ext cx="34880" cy="16821"/>
            </a:xfrm>
            <a:custGeom>
              <a:avLst/>
              <a:gdLst/>
              <a:ahLst/>
              <a:cxnLst/>
              <a:rect l="l" t="t" r="r" b="b"/>
              <a:pathLst>
                <a:path w="1520" h="733" extrusionOk="0">
                  <a:moveTo>
                    <a:pt x="294" y="1"/>
                  </a:moveTo>
                  <a:cubicBezTo>
                    <a:pt x="233" y="1"/>
                    <a:pt x="170" y="25"/>
                    <a:pt x="124" y="72"/>
                  </a:cubicBezTo>
                  <a:cubicBezTo>
                    <a:pt x="1" y="144"/>
                    <a:pt x="1" y="317"/>
                    <a:pt x="99" y="415"/>
                  </a:cubicBezTo>
                  <a:cubicBezTo>
                    <a:pt x="271" y="611"/>
                    <a:pt x="490" y="732"/>
                    <a:pt x="761" y="732"/>
                  </a:cubicBezTo>
                  <a:cubicBezTo>
                    <a:pt x="1006" y="732"/>
                    <a:pt x="1251" y="611"/>
                    <a:pt x="1421" y="415"/>
                  </a:cubicBezTo>
                  <a:cubicBezTo>
                    <a:pt x="1519" y="317"/>
                    <a:pt x="1496" y="144"/>
                    <a:pt x="1398" y="72"/>
                  </a:cubicBezTo>
                  <a:cubicBezTo>
                    <a:pt x="1351" y="25"/>
                    <a:pt x="1288" y="1"/>
                    <a:pt x="1224" y="1"/>
                  </a:cubicBezTo>
                  <a:cubicBezTo>
                    <a:pt x="1153" y="1"/>
                    <a:pt x="1081" y="31"/>
                    <a:pt x="1029" y="95"/>
                  </a:cubicBezTo>
                  <a:cubicBezTo>
                    <a:pt x="957" y="170"/>
                    <a:pt x="859" y="219"/>
                    <a:pt x="761" y="219"/>
                  </a:cubicBezTo>
                  <a:cubicBezTo>
                    <a:pt x="637" y="219"/>
                    <a:pt x="539" y="170"/>
                    <a:pt x="467" y="95"/>
                  </a:cubicBezTo>
                  <a:cubicBezTo>
                    <a:pt x="428" y="31"/>
                    <a:pt x="362" y="1"/>
                    <a:pt x="2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5" name="Google Shape;1775;p51"/>
          <p:cNvGrpSpPr/>
          <p:nvPr/>
        </p:nvGrpSpPr>
        <p:grpSpPr>
          <a:xfrm>
            <a:off x="5931178" y="701968"/>
            <a:ext cx="486949" cy="479648"/>
            <a:chOff x="3482124" y="3918836"/>
            <a:chExt cx="104844" cy="103261"/>
          </a:xfrm>
        </p:grpSpPr>
        <p:sp>
          <p:nvSpPr>
            <p:cNvPr id="1776" name="Google Shape;1776;p51"/>
            <p:cNvSpPr/>
            <p:nvPr/>
          </p:nvSpPr>
          <p:spPr>
            <a:xfrm>
              <a:off x="3503953" y="3918836"/>
              <a:ext cx="83015" cy="79509"/>
            </a:xfrm>
            <a:custGeom>
              <a:avLst/>
              <a:gdLst/>
              <a:ahLst/>
              <a:cxnLst/>
              <a:rect l="l" t="t" r="r" b="b"/>
              <a:pathLst>
                <a:path w="2936" h="2812" extrusionOk="0">
                  <a:moveTo>
                    <a:pt x="2709" y="1"/>
                  </a:moveTo>
                  <a:cubicBezTo>
                    <a:pt x="2702" y="1"/>
                    <a:pt x="2695" y="3"/>
                    <a:pt x="2691" y="8"/>
                  </a:cubicBezTo>
                  <a:lnTo>
                    <a:pt x="11" y="2547"/>
                  </a:lnTo>
                  <a:cubicBezTo>
                    <a:pt x="0" y="2570"/>
                    <a:pt x="0" y="2594"/>
                    <a:pt x="11" y="2605"/>
                  </a:cubicBezTo>
                  <a:lnTo>
                    <a:pt x="199" y="2792"/>
                  </a:lnTo>
                  <a:cubicBezTo>
                    <a:pt x="206" y="2806"/>
                    <a:pt x="217" y="2811"/>
                    <a:pt x="227" y="2811"/>
                  </a:cubicBezTo>
                  <a:cubicBezTo>
                    <a:pt x="234" y="2811"/>
                    <a:pt x="241" y="2809"/>
                    <a:pt x="245" y="2804"/>
                  </a:cubicBezTo>
                  <a:lnTo>
                    <a:pt x="2924" y="265"/>
                  </a:lnTo>
                  <a:cubicBezTo>
                    <a:pt x="2936" y="242"/>
                    <a:pt x="2936" y="219"/>
                    <a:pt x="2924" y="207"/>
                  </a:cubicBezTo>
                  <a:lnTo>
                    <a:pt x="2737" y="20"/>
                  </a:lnTo>
                  <a:cubicBezTo>
                    <a:pt x="2730" y="6"/>
                    <a:pt x="2719" y="1"/>
                    <a:pt x="27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51"/>
            <p:cNvSpPr/>
            <p:nvPr/>
          </p:nvSpPr>
          <p:spPr>
            <a:xfrm>
              <a:off x="3483085" y="3960967"/>
              <a:ext cx="62573" cy="56437"/>
            </a:xfrm>
            <a:custGeom>
              <a:avLst/>
              <a:gdLst/>
              <a:ahLst/>
              <a:cxnLst/>
              <a:rect l="l" t="t" r="r" b="b"/>
              <a:pathLst>
                <a:path w="2213" h="1996" extrusionOk="0">
                  <a:moveTo>
                    <a:pt x="1109" y="1"/>
                  </a:moveTo>
                  <a:cubicBezTo>
                    <a:pt x="862" y="1"/>
                    <a:pt x="615" y="91"/>
                    <a:pt x="422" y="273"/>
                  </a:cubicBezTo>
                  <a:cubicBezTo>
                    <a:pt x="24" y="659"/>
                    <a:pt x="1" y="1291"/>
                    <a:pt x="387" y="1688"/>
                  </a:cubicBezTo>
                  <a:cubicBezTo>
                    <a:pt x="580" y="1893"/>
                    <a:pt x="841" y="1996"/>
                    <a:pt x="1103" y="1996"/>
                  </a:cubicBezTo>
                  <a:cubicBezTo>
                    <a:pt x="1350" y="1996"/>
                    <a:pt x="1598" y="1905"/>
                    <a:pt x="1791" y="1723"/>
                  </a:cubicBezTo>
                  <a:cubicBezTo>
                    <a:pt x="2200" y="1338"/>
                    <a:pt x="2212" y="706"/>
                    <a:pt x="1826" y="308"/>
                  </a:cubicBezTo>
                  <a:cubicBezTo>
                    <a:pt x="1633" y="103"/>
                    <a:pt x="1371" y="1"/>
                    <a:pt x="1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51"/>
            <p:cNvSpPr/>
            <p:nvPr/>
          </p:nvSpPr>
          <p:spPr>
            <a:xfrm>
              <a:off x="3482124" y="3959242"/>
              <a:ext cx="61187" cy="62855"/>
            </a:xfrm>
            <a:custGeom>
              <a:avLst/>
              <a:gdLst/>
              <a:ahLst/>
              <a:cxnLst/>
              <a:rect l="l" t="t" r="r" b="b"/>
              <a:pathLst>
                <a:path w="2164" h="2223" extrusionOk="0">
                  <a:moveTo>
                    <a:pt x="339" y="1"/>
                  </a:moveTo>
                  <a:cubicBezTo>
                    <a:pt x="321" y="1"/>
                    <a:pt x="304" y="7"/>
                    <a:pt x="292" y="18"/>
                  </a:cubicBezTo>
                  <a:lnTo>
                    <a:pt x="35" y="263"/>
                  </a:lnTo>
                  <a:cubicBezTo>
                    <a:pt x="11" y="287"/>
                    <a:pt x="0" y="334"/>
                    <a:pt x="24" y="357"/>
                  </a:cubicBezTo>
                  <a:lnTo>
                    <a:pt x="1789" y="2205"/>
                  </a:lnTo>
                  <a:cubicBezTo>
                    <a:pt x="1801" y="2217"/>
                    <a:pt x="1816" y="2223"/>
                    <a:pt x="1831" y="2223"/>
                  </a:cubicBezTo>
                  <a:cubicBezTo>
                    <a:pt x="1845" y="2223"/>
                    <a:pt x="1860" y="2217"/>
                    <a:pt x="1872" y="2205"/>
                  </a:cubicBezTo>
                  <a:lnTo>
                    <a:pt x="2140" y="1960"/>
                  </a:lnTo>
                  <a:cubicBezTo>
                    <a:pt x="2164" y="1937"/>
                    <a:pt x="2164" y="1901"/>
                    <a:pt x="2140" y="1866"/>
                  </a:cubicBezTo>
                  <a:lnTo>
                    <a:pt x="386" y="18"/>
                  </a:lnTo>
                  <a:cubicBezTo>
                    <a:pt x="374" y="7"/>
                    <a:pt x="356" y="1"/>
                    <a:pt x="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9" name="Google Shape;1779;p51"/>
          <p:cNvSpPr/>
          <p:nvPr/>
        </p:nvSpPr>
        <p:spPr>
          <a:xfrm>
            <a:off x="7527466" y="538789"/>
            <a:ext cx="344589" cy="294073"/>
          </a:xfrm>
          <a:custGeom>
            <a:avLst/>
            <a:gdLst/>
            <a:ahLst/>
            <a:cxnLst/>
            <a:rect l="l" t="t" r="r" b="b"/>
            <a:pathLst>
              <a:path w="2094" h="1787" extrusionOk="0">
                <a:moveTo>
                  <a:pt x="1077" y="1"/>
                </a:moveTo>
                <a:lnTo>
                  <a:pt x="947" y="734"/>
                </a:lnTo>
                <a:lnTo>
                  <a:pt x="368" y="332"/>
                </a:lnTo>
                <a:lnTo>
                  <a:pt x="805" y="899"/>
                </a:lnTo>
                <a:lnTo>
                  <a:pt x="1" y="1159"/>
                </a:lnTo>
                <a:lnTo>
                  <a:pt x="828" y="1207"/>
                </a:lnTo>
                <a:lnTo>
                  <a:pt x="734" y="1739"/>
                </a:lnTo>
                <a:lnTo>
                  <a:pt x="1065" y="1266"/>
                </a:lnTo>
                <a:lnTo>
                  <a:pt x="1621" y="1786"/>
                </a:lnTo>
                <a:lnTo>
                  <a:pt x="1348" y="1124"/>
                </a:lnTo>
                <a:lnTo>
                  <a:pt x="2094" y="1124"/>
                </a:lnTo>
                <a:lnTo>
                  <a:pt x="1419" y="876"/>
                </a:lnTo>
                <a:lnTo>
                  <a:pt x="1715" y="426"/>
                </a:lnTo>
                <a:lnTo>
                  <a:pt x="1243" y="687"/>
                </a:lnTo>
                <a:lnTo>
                  <a:pt x="10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805" name="Google Shape;805;p35"/>
          <p:cNvSpPr txBox="1">
            <a:spLocks noGrp="1"/>
          </p:cNvSpPr>
          <p:nvPr>
            <p:ph type="title"/>
          </p:nvPr>
        </p:nvSpPr>
        <p:spPr>
          <a:xfrm>
            <a:off x="720000" y="521225"/>
            <a:ext cx="7704000" cy="572700"/>
          </a:xfrm>
          <a:prstGeom prst="rect">
            <a:avLst/>
          </a:prstGeom>
        </p:spPr>
        <p:txBody>
          <a:bodyPr spcFirstLastPara="1" wrap="square" lIns="91425" tIns="0" rIns="91425" bIns="0" anchor="t" anchorCtr="0">
            <a:noAutofit/>
          </a:bodyPr>
          <a:lstStyle/>
          <a:p>
            <a:pPr marL="0" lvl="0" indent="0" algn="l" rtl="0">
              <a:spcBef>
                <a:spcPts val="0"/>
              </a:spcBef>
              <a:spcAft>
                <a:spcPts val="0"/>
              </a:spcAft>
              <a:buNone/>
            </a:pPr>
            <a:r>
              <a:rPr lang="mk-MK" sz="2400" dirty="0">
                <a:solidFill>
                  <a:schemeClr val="accent1">
                    <a:lumMod val="50000"/>
                  </a:schemeClr>
                </a:solidFill>
                <a:latin typeface="Comic Sans MS" panose="030F0702030302020204" pitchFamily="66" charset="0"/>
              </a:rPr>
              <a:t>Конвенција за правата на децата</a:t>
            </a:r>
            <a:endParaRPr sz="2400" dirty="0">
              <a:solidFill>
                <a:schemeClr val="accent1">
                  <a:lumMod val="50000"/>
                </a:schemeClr>
              </a:solidFill>
              <a:latin typeface="Comic Sans MS" panose="030F0702030302020204" pitchFamily="66" charset="0"/>
            </a:endParaRPr>
          </a:p>
        </p:txBody>
      </p:sp>
      <p:sp>
        <p:nvSpPr>
          <p:cNvPr id="807" name="Google Shape;807;p35"/>
          <p:cNvSpPr txBox="1"/>
          <p:nvPr/>
        </p:nvSpPr>
        <p:spPr>
          <a:xfrm>
            <a:off x="719999" y="1151375"/>
            <a:ext cx="7703999" cy="3144854"/>
          </a:xfrm>
          <a:prstGeom prst="rect">
            <a:avLst/>
          </a:prstGeom>
          <a:noFill/>
          <a:ln>
            <a:noFill/>
          </a:ln>
        </p:spPr>
        <p:txBody>
          <a:bodyPr spcFirstLastPara="1" wrap="square" lIns="91425" tIns="91425" rIns="0" bIns="91425" anchor="t" anchorCtr="0">
            <a:noAutofit/>
          </a:bodyPr>
          <a:lstStyle/>
          <a:p>
            <a:pPr marL="0" lvl="0" indent="0" algn="ctr" rtl="0">
              <a:spcBef>
                <a:spcPts val="0"/>
              </a:spcBef>
              <a:spcAft>
                <a:spcPts val="0"/>
              </a:spcAft>
              <a:buNone/>
            </a:pPr>
            <a:r>
              <a:rPr lang="ru-RU" sz="1800" b="1" dirty="0">
                <a:solidFill>
                  <a:schemeClr val="dk1"/>
                </a:solidFill>
                <a:latin typeface="Comic Sans MS" panose="030F0702030302020204" pitchFamily="66" charset="0"/>
                <a:ea typeface="Archivo"/>
                <a:cs typeface="Archivo"/>
                <a:sym typeface="Archivo"/>
              </a:rPr>
              <a:t>Децата како посебна група имаат свои права утврдени со Конвенцијата за правата на Детето, едногласно усвоена од Генералното собрание на Обединетите нации во 1989 година. Усвојувањето на Конвенцијата за Правата на Детето го изразува стремежот на меѓународната заедница за подобрување на општествените услови за развој и бласостојба на децата. </a:t>
            </a:r>
          </a:p>
        </p:txBody>
      </p:sp>
      <p:sp>
        <p:nvSpPr>
          <p:cNvPr id="808" name="Google Shape;808;p35"/>
          <p:cNvSpPr txBox="1"/>
          <p:nvPr/>
        </p:nvSpPr>
        <p:spPr>
          <a:xfrm>
            <a:off x="1179763" y="4147800"/>
            <a:ext cx="3297300" cy="461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500" dirty="0">
              <a:solidFill>
                <a:schemeClr val="dk1"/>
              </a:solidFill>
              <a:latin typeface="Archivo"/>
              <a:ea typeface="Archivo"/>
              <a:cs typeface="Archivo"/>
              <a:sym typeface="Archivo"/>
            </a:endParaRPr>
          </a:p>
        </p:txBody>
      </p:sp>
      <p:sp>
        <p:nvSpPr>
          <p:cNvPr id="809" name="Google Shape;809;p35"/>
          <p:cNvSpPr txBox="1"/>
          <p:nvPr/>
        </p:nvSpPr>
        <p:spPr>
          <a:xfrm>
            <a:off x="4667000" y="4147800"/>
            <a:ext cx="3297300" cy="461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600" b="1" dirty="0">
              <a:solidFill>
                <a:schemeClr val="dk1"/>
              </a:solidFill>
              <a:latin typeface="Archivo"/>
              <a:ea typeface="Archivo"/>
              <a:cs typeface="Archivo"/>
              <a:sym typeface="Archivo"/>
            </a:endParaRPr>
          </a:p>
        </p:txBody>
      </p:sp>
      <p:pic>
        <p:nvPicPr>
          <p:cNvPr id="3" name="Picture 2">
            <a:extLst>
              <a:ext uri="{FF2B5EF4-FFF2-40B4-BE49-F238E27FC236}">
                <a16:creationId xmlns:a16="http://schemas.microsoft.com/office/drawing/2014/main" id="{A5AD0721-C839-41E8-43AD-89CB212DBE4D}"/>
              </a:ext>
            </a:extLst>
          </p:cNvPr>
          <p:cNvPicPr>
            <a:picLocks noChangeAspect="1"/>
          </p:cNvPicPr>
          <p:nvPr/>
        </p:nvPicPr>
        <p:blipFill>
          <a:blip r:embed="rId3"/>
          <a:stretch>
            <a:fillRect/>
          </a:stretch>
        </p:blipFill>
        <p:spPr>
          <a:xfrm>
            <a:off x="2823030" y="3078283"/>
            <a:ext cx="2946400" cy="196426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818" name="Google Shape;818;p36"/>
          <p:cNvSpPr txBox="1">
            <a:spLocks noGrp="1"/>
          </p:cNvSpPr>
          <p:nvPr>
            <p:ph type="title"/>
          </p:nvPr>
        </p:nvSpPr>
        <p:spPr>
          <a:xfrm>
            <a:off x="720000" y="521225"/>
            <a:ext cx="7704000" cy="572700"/>
          </a:xfrm>
          <a:prstGeom prst="rect">
            <a:avLst/>
          </a:prstGeom>
        </p:spPr>
        <p:txBody>
          <a:bodyPr spcFirstLastPara="1" wrap="square" lIns="91425" tIns="0" rIns="91425" bIns="0" anchor="t" anchorCtr="0">
            <a:noAutofit/>
          </a:bodyPr>
          <a:lstStyle/>
          <a:p>
            <a:pPr marL="0" lvl="0" indent="0" algn="l" rtl="0">
              <a:spcBef>
                <a:spcPts val="0"/>
              </a:spcBef>
              <a:spcAft>
                <a:spcPts val="0"/>
              </a:spcAft>
              <a:buNone/>
            </a:pPr>
            <a:r>
              <a:rPr lang="mk-MK" sz="3600" dirty="0">
                <a:solidFill>
                  <a:schemeClr val="accent1">
                    <a:lumMod val="50000"/>
                  </a:schemeClr>
                </a:solidFill>
                <a:latin typeface="Comic Sans MS" panose="030F0702030302020204" pitchFamily="66" charset="0"/>
              </a:rPr>
              <a:t>Правата на децата</a:t>
            </a:r>
            <a:endParaRPr sz="3600" dirty="0">
              <a:solidFill>
                <a:schemeClr val="accent1">
                  <a:lumMod val="50000"/>
                </a:schemeClr>
              </a:solidFill>
              <a:latin typeface="Comic Sans MS" panose="030F0702030302020204" pitchFamily="66" charset="0"/>
            </a:endParaRPr>
          </a:p>
        </p:txBody>
      </p:sp>
      <p:grpSp>
        <p:nvGrpSpPr>
          <p:cNvPr id="831" name="Google Shape;831;p36"/>
          <p:cNvGrpSpPr/>
          <p:nvPr/>
        </p:nvGrpSpPr>
        <p:grpSpPr>
          <a:xfrm rot="10800000" flipH="1">
            <a:off x="5732717" y="761821"/>
            <a:ext cx="438879" cy="506304"/>
            <a:chOff x="-8761790" y="57693"/>
            <a:chExt cx="512650" cy="591407"/>
          </a:xfrm>
        </p:grpSpPr>
        <p:sp>
          <p:nvSpPr>
            <p:cNvPr id="832" name="Google Shape;832;p36"/>
            <p:cNvSpPr/>
            <p:nvPr/>
          </p:nvSpPr>
          <p:spPr>
            <a:xfrm>
              <a:off x="-8761790" y="57693"/>
              <a:ext cx="480172" cy="528076"/>
            </a:xfrm>
            <a:custGeom>
              <a:avLst/>
              <a:gdLst/>
              <a:ahLst/>
              <a:cxnLst/>
              <a:rect l="l" t="t" r="r" b="b"/>
              <a:pathLst>
                <a:path w="2957" h="3252" extrusionOk="0">
                  <a:moveTo>
                    <a:pt x="758" y="0"/>
                  </a:moveTo>
                  <a:lnTo>
                    <a:pt x="1" y="651"/>
                  </a:lnTo>
                  <a:lnTo>
                    <a:pt x="2152" y="3252"/>
                  </a:lnTo>
                  <a:lnTo>
                    <a:pt x="2956" y="2672"/>
                  </a:lnTo>
                  <a:lnTo>
                    <a:pt x="75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6"/>
            <p:cNvSpPr/>
            <p:nvPr/>
          </p:nvSpPr>
          <p:spPr>
            <a:xfrm>
              <a:off x="-8406653" y="482006"/>
              <a:ext cx="157513" cy="167094"/>
            </a:xfrm>
            <a:custGeom>
              <a:avLst/>
              <a:gdLst/>
              <a:ahLst/>
              <a:cxnLst/>
              <a:rect l="l" t="t" r="r" b="b"/>
              <a:pathLst>
                <a:path w="970" h="1029" extrusionOk="0">
                  <a:moveTo>
                    <a:pt x="592" y="0"/>
                  </a:moveTo>
                  <a:lnTo>
                    <a:pt x="0" y="437"/>
                  </a:lnTo>
                  <a:lnTo>
                    <a:pt x="911" y="1028"/>
                  </a:lnTo>
                  <a:lnTo>
                    <a:pt x="970" y="993"/>
                  </a:lnTo>
                  <a:lnTo>
                    <a:pt x="59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4" name="Google Shape;834;p36"/>
          <p:cNvGrpSpPr/>
          <p:nvPr/>
        </p:nvGrpSpPr>
        <p:grpSpPr>
          <a:xfrm rot="-1678593">
            <a:off x="6760673" y="430541"/>
            <a:ext cx="488178" cy="283799"/>
            <a:chOff x="5340425" y="3804350"/>
            <a:chExt cx="67425" cy="39200"/>
          </a:xfrm>
        </p:grpSpPr>
        <p:sp>
          <p:nvSpPr>
            <p:cNvPr id="835" name="Google Shape;835;p36"/>
            <p:cNvSpPr/>
            <p:nvPr/>
          </p:nvSpPr>
          <p:spPr>
            <a:xfrm>
              <a:off x="5387725" y="3823825"/>
              <a:ext cx="20125" cy="19150"/>
            </a:xfrm>
            <a:custGeom>
              <a:avLst/>
              <a:gdLst/>
              <a:ahLst/>
              <a:cxnLst/>
              <a:rect l="l" t="t" r="r" b="b"/>
              <a:pathLst>
                <a:path w="805" h="766" extrusionOk="0">
                  <a:moveTo>
                    <a:pt x="608" y="1"/>
                  </a:moveTo>
                  <a:cubicBezTo>
                    <a:pt x="443" y="1"/>
                    <a:pt x="177" y="106"/>
                    <a:pt x="177" y="106"/>
                  </a:cubicBezTo>
                  <a:cubicBezTo>
                    <a:pt x="177" y="106"/>
                    <a:pt x="0" y="319"/>
                    <a:pt x="59" y="377"/>
                  </a:cubicBezTo>
                  <a:cubicBezTo>
                    <a:pt x="111" y="430"/>
                    <a:pt x="382" y="765"/>
                    <a:pt x="511" y="765"/>
                  </a:cubicBezTo>
                  <a:cubicBezTo>
                    <a:pt x="529" y="765"/>
                    <a:pt x="544" y="759"/>
                    <a:pt x="555" y="744"/>
                  </a:cubicBezTo>
                  <a:cubicBezTo>
                    <a:pt x="662" y="626"/>
                    <a:pt x="390" y="437"/>
                    <a:pt x="390" y="437"/>
                  </a:cubicBezTo>
                  <a:lnTo>
                    <a:pt x="390" y="437"/>
                  </a:lnTo>
                  <a:cubicBezTo>
                    <a:pt x="390" y="437"/>
                    <a:pt x="518" y="504"/>
                    <a:pt x="613" y="504"/>
                  </a:cubicBezTo>
                  <a:cubicBezTo>
                    <a:pt x="657" y="504"/>
                    <a:pt x="695" y="490"/>
                    <a:pt x="710" y="448"/>
                  </a:cubicBezTo>
                  <a:cubicBezTo>
                    <a:pt x="745" y="319"/>
                    <a:pt x="450" y="236"/>
                    <a:pt x="450" y="236"/>
                  </a:cubicBezTo>
                  <a:cubicBezTo>
                    <a:pt x="450" y="236"/>
                    <a:pt x="804" y="141"/>
                    <a:pt x="721" y="35"/>
                  </a:cubicBezTo>
                  <a:cubicBezTo>
                    <a:pt x="699" y="10"/>
                    <a:pt x="658" y="1"/>
                    <a:pt x="60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6"/>
            <p:cNvSpPr/>
            <p:nvPr/>
          </p:nvSpPr>
          <p:spPr>
            <a:xfrm>
              <a:off x="5340425" y="3804350"/>
              <a:ext cx="20125" cy="19150"/>
            </a:xfrm>
            <a:custGeom>
              <a:avLst/>
              <a:gdLst/>
              <a:ahLst/>
              <a:cxnLst/>
              <a:rect l="l" t="t" r="r" b="b"/>
              <a:pathLst>
                <a:path w="805" h="766" extrusionOk="0">
                  <a:moveTo>
                    <a:pt x="285" y="1"/>
                  </a:moveTo>
                  <a:cubicBezTo>
                    <a:pt x="266" y="1"/>
                    <a:pt x="250" y="7"/>
                    <a:pt x="237" y="22"/>
                  </a:cubicBezTo>
                  <a:cubicBezTo>
                    <a:pt x="143" y="140"/>
                    <a:pt x="414" y="329"/>
                    <a:pt x="414" y="329"/>
                  </a:cubicBezTo>
                  <a:cubicBezTo>
                    <a:pt x="414" y="329"/>
                    <a:pt x="287" y="262"/>
                    <a:pt x="191" y="262"/>
                  </a:cubicBezTo>
                  <a:cubicBezTo>
                    <a:pt x="147" y="262"/>
                    <a:pt x="110" y="276"/>
                    <a:pt x="95" y="318"/>
                  </a:cubicBezTo>
                  <a:cubicBezTo>
                    <a:pt x="59" y="447"/>
                    <a:pt x="355" y="530"/>
                    <a:pt x="355" y="530"/>
                  </a:cubicBezTo>
                  <a:cubicBezTo>
                    <a:pt x="355" y="530"/>
                    <a:pt x="1" y="625"/>
                    <a:pt x="83" y="731"/>
                  </a:cubicBezTo>
                  <a:cubicBezTo>
                    <a:pt x="105" y="756"/>
                    <a:pt x="145" y="765"/>
                    <a:pt x="194" y="765"/>
                  </a:cubicBezTo>
                  <a:cubicBezTo>
                    <a:pt x="357" y="765"/>
                    <a:pt x="616" y="660"/>
                    <a:pt x="616" y="660"/>
                  </a:cubicBezTo>
                  <a:cubicBezTo>
                    <a:pt x="616" y="660"/>
                    <a:pt x="805" y="447"/>
                    <a:pt x="745" y="389"/>
                  </a:cubicBezTo>
                  <a:cubicBezTo>
                    <a:pt x="694" y="336"/>
                    <a:pt x="422"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6"/>
            <p:cNvSpPr/>
            <p:nvPr/>
          </p:nvSpPr>
          <p:spPr>
            <a:xfrm>
              <a:off x="5352250" y="3804400"/>
              <a:ext cx="44050" cy="39150"/>
            </a:xfrm>
            <a:custGeom>
              <a:avLst/>
              <a:gdLst/>
              <a:ahLst/>
              <a:cxnLst/>
              <a:rect l="l" t="t" r="r" b="b"/>
              <a:pathLst>
                <a:path w="1762" h="1566" extrusionOk="0">
                  <a:moveTo>
                    <a:pt x="882" y="1"/>
                  </a:moveTo>
                  <a:cubicBezTo>
                    <a:pt x="555" y="1"/>
                    <a:pt x="255" y="208"/>
                    <a:pt x="143" y="528"/>
                  </a:cubicBezTo>
                  <a:cubicBezTo>
                    <a:pt x="1" y="942"/>
                    <a:pt x="213" y="1380"/>
                    <a:pt x="615" y="1521"/>
                  </a:cubicBezTo>
                  <a:cubicBezTo>
                    <a:pt x="702" y="1551"/>
                    <a:pt x="791" y="1565"/>
                    <a:pt x="878" y="1565"/>
                  </a:cubicBezTo>
                  <a:cubicBezTo>
                    <a:pt x="1204" y="1565"/>
                    <a:pt x="1508" y="1366"/>
                    <a:pt x="1620" y="1049"/>
                  </a:cubicBezTo>
                  <a:cubicBezTo>
                    <a:pt x="1762" y="634"/>
                    <a:pt x="1538" y="185"/>
                    <a:pt x="1136" y="43"/>
                  </a:cubicBezTo>
                  <a:cubicBezTo>
                    <a:pt x="1051" y="14"/>
                    <a:pt x="966" y="1"/>
                    <a:pt x="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TextBox 27">
            <a:extLst>
              <a:ext uri="{FF2B5EF4-FFF2-40B4-BE49-F238E27FC236}">
                <a16:creationId xmlns:a16="http://schemas.microsoft.com/office/drawing/2014/main" id="{03FF8364-7A2D-CC0D-17D0-934A9C361F05}"/>
              </a:ext>
            </a:extLst>
          </p:cNvPr>
          <p:cNvSpPr txBox="1"/>
          <p:nvPr/>
        </p:nvSpPr>
        <p:spPr>
          <a:xfrm>
            <a:off x="174171" y="1242982"/>
            <a:ext cx="8657773" cy="1477328"/>
          </a:xfrm>
          <a:prstGeom prst="rect">
            <a:avLst/>
          </a:prstGeom>
          <a:noFill/>
        </p:spPr>
        <p:txBody>
          <a:bodyPr wrap="square" rtlCol="0">
            <a:spAutoFit/>
          </a:bodyPr>
          <a:lstStyle/>
          <a:p>
            <a:r>
              <a:rPr lang="mk-MK" sz="1800" b="1" dirty="0">
                <a:solidFill>
                  <a:schemeClr val="accent5">
                    <a:lumMod val="60000"/>
                    <a:lumOff val="40000"/>
                  </a:schemeClr>
                </a:solidFill>
                <a:latin typeface="Comic Sans MS" panose="030F0702030302020204" pitchFamily="66" charset="0"/>
              </a:rPr>
              <a:t>Правата на децата се од голема важност бидејќи почитувањето на основните слободи и права ги определуваат вредностите во општеството.</a:t>
            </a:r>
          </a:p>
          <a:p>
            <a:r>
              <a:rPr lang="mk-MK" sz="1800" b="1" dirty="0">
                <a:solidFill>
                  <a:schemeClr val="accent5">
                    <a:lumMod val="60000"/>
                    <a:lumOff val="40000"/>
                  </a:schemeClr>
                </a:solidFill>
                <a:latin typeface="Comic Sans MS" panose="030F0702030302020204" pitchFamily="66" charset="0"/>
              </a:rPr>
              <a:t>Животот на децата треба да биде исполнет со радост и мир, со игри и учење и ним им припаѓаат сите права и слободи на човекот. </a:t>
            </a:r>
            <a:endParaRPr lang="en-US" sz="1800" b="1" dirty="0">
              <a:solidFill>
                <a:schemeClr val="accent5">
                  <a:lumMod val="60000"/>
                  <a:lumOff val="40000"/>
                </a:schemeClr>
              </a:solidFill>
              <a:latin typeface="Comic Sans MS" panose="030F0702030302020204" pitchFamily="66" charset="0"/>
            </a:endParaRPr>
          </a:p>
        </p:txBody>
      </p:sp>
      <p:pic>
        <p:nvPicPr>
          <p:cNvPr id="30" name="Picture 29">
            <a:extLst>
              <a:ext uri="{FF2B5EF4-FFF2-40B4-BE49-F238E27FC236}">
                <a16:creationId xmlns:a16="http://schemas.microsoft.com/office/drawing/2014/main" id="{CD6ACC4B-8491-4C46-5AD5-594FF2FF530D}"/>
              </a:ext>
            </a:extLst>
          </p:cNvPr>
          <p:cNvPicPr>
            <a:picLocks noChangeAspect="1"/>
          </p:cNvPicPr>
          <p:nvPr/>
        </p:nvPicPr>
        <p:blipFill>
          <a:blip r:embed="rId3"/>
          <a:stretch>
            <a:fillRect/>
          </a:stretch>
        </p:blipFill>
        <p:spPr>
          <a:xfrm>
            <a:off x="720000" y="2621692"/>
            <a:ext cx="3227294" cy="2479628"/>
          </a:xfrm>
          <a:prstGeom prst="rect">
            <a:avLst/>
          </a:prstGeom>
        </p:spPr>
      </p:pic>
      <p:pic>
        <p:nvPicPr>
          <p:cNvPr id="3" name="Picture 2">
            <a:extLst>
              <a:ext uri="{FF2B5EF4-FFF2-40B4-BE49-F238E27FC236}">
                <a16:creationId xmlns:a16="http://schemas.microsoft.com/office/drawing/2014/main" id="{B69043DA-175C-F8E6-105E-F8449F54A3FD}"/>
              </a:ext>
            </a:extLst>
          </p:cNvPr>
          <p:cNvPicPr>
            <a:picLocks noChangeAspect="1"/>
          </p:cNvPicPr>
          <p:nvPr/>
        </p:nvPicPr>
        <p:blipFill>
          <a:blip r:embed="rId4"/>
          <a:stretch>
            <a:fillRect/>
          </a:stretch>
        </p:blipFill>
        <p:spPr>
          <a:xfrm>
            <a:off x="4847712" y="2898602"/>
            <a:ext cx="2716259" cy="181083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47"/>
        <p:cNvGrpSpPr/>
        <p:nvPr/>
      </p:nvGrpSpPr>
      <p:grpSpPr>
        <a:xfrm>
          <a:off x="0" y="0"/>
          <a:ext cx="0" cy="0"/>
          <a:chOff x="0" y="0"/>
          <a:chExt cx="0" cy="0"/>
        </a:xfrm>
      </p:grpSpPr>
      <p:sp>
        <p:nvSpPr>
          <p:cNvPr id="848" name="Google Shape;848;p38"/>
          <p:cNvSpPr/>
          <p:nvPr/>
        </p:nvSpPr>
        <p:spPr>
          <a:xfrm>
            <a:off x="2379589" y="2262878"/>
            <a:ext cx="6556983" cy="2624115"/>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8"/>
          <p:cNvSpPr txBox="1">
            <a:spLocks noGrp="1"/>
          </p:cNvSpPr>
          <p:nvPr>
            <p:ph type="title"/>
          </p:nvPr>
        </p:nvSpPr>
        <p:spPr>
          <a:xfrm>
            <a:off x="3085525" y="2240320"/>
            <a:ext cx="5100254" cy="1911789"/>
          </a:xfrm>
          <a:prstGeom prst="rect">
            <a:avLst/>
          </a:prstGeom>
        </p:spPr>
        <p:txBody>
          <a:bodyPr spcFirstLastPara="1" wrap="square" lIns="91425" tIns="0" rIns="91425" bIns="0" anchor="b" anchorCtr="0">
            <a:noAutofit/>
          </a:bodyPr>
          <a:lstStyle/>
          <a:p>
            <a:pPr marL="0" lvl="0" indent="0" algn="ctr" rtl="0">
              <a:spcBef>
                <a:spcPts val="0"/>
              </a:spcBef>
              <a:spcAft>
                <a:spcPts val="0"/>
              </a:spcAft>
              <a:buNone/>
            </a:pPr>
            <a:r>
              <a:rPr lang="mk-MK" sz="2000" b="1" dirty="0">
                <a:solidFill>
                  <a:schemeClr val="tx1">
                    <a:lumMod val="60000"/>
                    <a:lumOff val="40000"/>
                  </a:schemeClr>
                </a:solidFill>
                <a:latin typeface="Comic Sans MS" panose="030F0702030302020204" pitchFamily="66" charset="0"/>
              </a:rPr>
              <a:t>Децата се ранливи,невини,зависни и имаат право на посебна грижа и помош, бидејќи човештвото им должи се најдобро што може да се даде.</a:t>
            </a:r>
            <a:endParaRPr sz="2000" dirty="0">
              <a:solidFill>
                <a:schemeClr val="tx1">
                  <a:lumMod val="60000"/>
                  <a:lumOff val="40000"/>
                </a:schemeClr>
              </a:solidFill>
              <a:latin typeface="Comic Sans MS" panose="030F0702030302020204" pitchFamily="66" charset="0"/>
            </a:endParaRPr>
          </a:p>
        </p:txBody>
      </p:sp>
      <p:sp>
        <p:nvSpPr>
          <p:cNvPr id="851" name="Google Shape;851;p38"/>
          <p:cNvSpPr/>
          <p:nvPr/>
        </p:nvSpPr>
        <p:spPr>
          <a:xfrm>
            <a:off x="2232627" y="862463"/>
            <a:ext cx="86521" cy="49963"/>
          </a:xfrm>
          <a:custGeom>
            <a:avLst/>
            <a:gdLst/>
            <a:ahLst/>
            <a:cxnLst/>
            <a:rect l="l" t="t" r="r" b="b"/>
            <a:pathLst>
              <a:path w="710" h="410" extrusionOk="0">
                <a:moveTo>
                  <a:pt x="520" y="1"/>
                </a:moveTo>
                <a:cubicBezTo>
                  <a:pt x="343" y="13"/>
                  <a:pt x="24" y="202"/>
                  <a:pt x="0" y="214"/>
                </a:cubicBezTo>
                <a:cubicBezTo>
                  <a:pt x="0" y="214"/>
                  <a:pt x="107" y="409"/>
                  <a:pt x="216" y="409"/>
                </a:cubicBezTo>
                <a:cubicBezTo>
                  <a:pt x="226" y="409"/>
                  <a:pt x="237" y="407"/>
                  <a:pt x="248" y="403"/>
                </a:cubicBezTo>
                <a:cubicBezTo>
                  <a:pt x="378" y="356"/>
                  <a:pt x="626" y="214"/>
                  <a:pt x="626" y="214"/>
                </a:cubicBezTo>
                <a:cubicBezTo>
                  <a:pt x="626" y="214"/>
                  <a:pt x="710" y="1"/>
                  <a:pt x="520" y="1"/>
                </a:cubicBezTo>
                <a:close/>
              </a:path>
            </a:pathLst>
          </a:custGeom>
          <a:solidFill>
            <a:srgbClr val="9446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8"/>
          <p:cNvSpPr/>
          <p:nvPr/>
        </p:nvSpPr>
        <p:spPr>
          <a:xfrm>
            <a:off x="2330602" y="838213"/>
            <a:ext cx="187299" cy="91273"/>
          </a:xfrm>
          <a:custGeom>
            <a:avLst/>
            <a:gdLst/>
            <a:ahLst/>
            <a:cxnLst/>
            <a:rect l="l" t="t" r="r" b="b"/>
            <a:pathLst>
              <a:path w="1537" h="749" extrusionOk="0">
                <a:moveTo>
                  <a:pt x="341" y="0"/>
                </a:moveTo>
                <a:cubicBezTo>
                  <a:pt x="190" y="0"/>
                  <a:pt x="83" y="39"/>
                  <a:pt x="59" y="118"/>
                </a:cubicBezTo>
                <a:cubicBezTo>
                  <a:pt x="0" y="259"/>
                  <a:pt x="272" y="496"/>
                  <a:pt x="673" y="649"/>
                </a:cubicBezTo>
                <a:cubicBezTo>
                  <a:pt x="857" y="716"/>
                  <a:pt x="1036" y="749"/>
                  <a:pt x="1178" y="749"/>
                </a:cubicBezTo>
                <a:cubicBezTo>
                  <a:pt x="1338" y="749"/>
                  <a:pt x="1452" y="707"/>
                  <a:pt x="1477" y="625"/>
                </a:cubicBezTo>
                <a:cubicBezTo>
                  <a:pt x="1537" y="484"/>
                  <a:pt x="1265" y="247"/>
                  <a:pt x="863" y="105"/>
                </a:cubicBezTo>
                <a:cubicBezTo>
                  <a:pt x="672" y="36"/>
                  <a:pt x="486" y="0"/>
                  <a:pt x="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8"/>
          <p:cNvSpPr/>
          <p:nvPr/>
        </p:nvSpPr>
        <p:spPr>
          <a:xfrm>
            <a:off x="2386658" y="846743"/>
            <a:ext cx="20351" cy="49110"/>
          </a:xfrm>
          <a:custGeom>
            <a:avLst/>
            <a:gdLst/>
            <a:ahLst/>
            <a:cxnLst/>
            <a:rect l="l" t="t" r="r" b="b"/>
            <a:pathLst>
              <a:path w="167" h="403" extrusionOk="0">
                <a:moveTo>
                  <a:pt x="155" y="0"/>
                </a:moveTo>
                <a:cubicBezTo>
                  <a:pt x="143" y="0"/>
                  <a:pt x="131" y="0"/>
                  <a:pt x="131" y="12"/>
                </a:cubicBezTo>
                <a:lnTo>
                  <a:pt x="1" y="379"/>
                </a:lnTo>
                <a:cubicBezTo>
                  <a:pt x="1" y="390"/>
                  <a:pt x="1" y="402"/>
                  <a:pt x="13" y="402"/>
                </a:cubicBezTo>
                <a:cubicBezTo>
                  <a:pt x="24" y="402"/>
                  <a:pt x="24" y="402"/>
                  <a:pt x="24" y="390"/>
                </a:cubicBezTo>
                <a:lnTo>
                  <a:pt x="166" y="24"/>
                </a:lnTo>
                <a:cubicBezTo>
                  <a:pt x="166" y="12"/>
                  <a:pt x="166" y="12"/>
                  <a:pt x="1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4" name="Google Shape;854;p38"/>
          <p:cNvGrpSpPr/>
          <p:nvPr/>
        </p:nvGrpSpPr>
        <p:grpSpPr>
          <a:xfrm>
            <a:off x="1431641" y="821762"/>
            <a:ext cx="2436956" cy="1845448"/>
            <a:chOff x="1431641" y="821762"/>
            <a:chExt cx="2436956" cy="1845448"/>
          </a:xfrm>
        </p:grpSpPr>
        <p:sp>
          <p:nvSpPr>
            <p:cNvPr id="855" name="Google Shape;855;p38"/>
            <p:cNvSpPr/>
            <p:nvPr/>
          </p:nvSpPr>
          <p:spPr>
            <a:xfrm>
              <a:off x="3337532" y="1161995"/>
              <a:ext cx="295389" cy="482931"/>
            </a:xfrm>
            <a:custGeom>
              <a:avLst/>
              <a:gdLst/>
              <a:ahLst/>
              <a:cxnLst/>
              <a:rect l="l" t="t" r="r" b="b"/>
              <a:pathLst>
                <a:path w="2424" h="3963" extrusionOk="0">
                  <a:moveTo>
                    <a:pt x="1269" y="1"/>
                  </a:moveTo>
                  <a:cubicBezTo>
                    <a:pt x="1190" y="1"/>
                    <a:pt x="1105" y="28"/>
                    <a:pt x="1017" y="85"/>
                  </a:cubicBezTo>
                  <a:cubicBezTo>
                    <a:pt x="0" y="723"/>
                    <a:pt x="2175" y="3963"/>
                    <a:pt x="2175" y="3963"/>
                  </a:cubicBezTo>
                  <a:cubicBezTo>
                    <a:pt x="2424" y="2842"/>
                    <a:pt x="2092" y="1"/>
                    <a:pt x="12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8"/>
            <p:cNvSpPr/>
            <p:nvPr/>
          </p:nvSpPr>
          <p:spPr>
            <a:xfrm>
              <a:off x="3602577" y="1644804"/>
              <a:ext cx="266020" cy="534112"/>
            </a:xfrm>
            <a:custGeom>
              <a:avLst/>
              <a:gdLst/>
              <a:ahLst/>
              <a:cxnLst/>
              <a:rect l="l" t="t" r="r" b="b"/>
              <a:pathLst>
                <a:path w="2183" h="4383" extrusionOk="0">
                  <a:moveTo>
                    <a:pt x="0" y="1"/>
                  </a:moveTo>
                  <a:cubicBezTo>
                    <a:pt x="0" y="1"/>
                    <a:pt x="60" y="4115"/>
                    <a:pt x="840" y="4339"/>
                  </a:cubicBezTo>
                  <a:cubicBezTo>
                    <a:pt x="939" y="4368"/>
                    <a:pt x="1027" y="4382"/>
                    <a:pt x="1105" y="4382"/>
                  </a:cubicBezTo>
                  <a:cubicBezTo>
                    <a:pt x="2182" y="4382"/>
                    <a:pt x="1312" y="1698"/>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8"/>
            <p:cNvSpPr/>
            <p:nvPr/>
          </p:nvSpPr>
          <p:spPr>
            <a:xfrm>
              <a:off x="3517641" y="1613121"/>
              <a:ext cx="132584" cy="95173"/>
            </a:xfrm>
            <a:custGeom>
              <a:avLst/>
              <a:gdLst/>
              <a:ahLst/>
              <a:cxnLst/>
              <a:rect l="l" t="t" r="r" b="b"/>
              <a:pathLst>
                <a:path w="1088" h="781" extrusionOk="0">
                  <a:moveTo>
                    <a:pt x="1005" y="0"/>
                  </a:moveTo>
                  <a:lnTo>
                    <a:pt x="82" y="35"/>
                  </a:lnTo>
                  <a:cubicBezTo>
                    <a:pt x="35" y="35"/>
                    <a:pt x="0" y="83"/>
                    <a:pt x="24" y="130"/>
                  </a:cubicBezTo>
                  <a:lnTo>
                    <a:pt x="260" y="745"/>
                  </a:lnTo>
                  <a:cubicBezTo>
                    <a:pt x="275" y="768"/>
                    <a:pt x="305" y="781"/>
                    <a:pt x="331" y="781"/>
                  </a:cubicBezTo>
                  <a:cubicBezTo>
                    <a:pt x="345" y="781"/>
                    <a:pt x="358" y="777"/>
                    <a:pt x="366" y="768"/>
                  </a:cubicBezTo>
                  <a:lnTo>
                    <a:pt x="1052" y="119"/>
                  </a:lnTo>
                  <a:cubicBezTo>
                    <a:pt x="1088" y="71"/>
                    <a:pt x="1064" y="0"/>
                    <a:pt x="10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8"/>
            <p:cNvSpPr/>
            <p:nvPr/>
          </p:nvSpPr>
          <p:spPr>
            <a:xfrm>
              <a:off x="3376405" y="1529281"/>
              <a:ext cx="229097" cy="325244"/>
            </a:xfrm>
            <a:custGeom>
              <a:avLst/>
              <a:gdLst/>
              <a:ahLst/>
              <a:cxnLst/>
              <a:rect l="l" t="t" r="r" b="b"/>
              <a:pathLst>
                <a:path w="1880" h="2669" extrusionOk="0">
                  <a:moveTo>
                    <a:pt x="1092" y="0"/>
                  </a:moveTo>
                  <a:cubicBezTo>
                    <a:pt x="1083" y="0"/>
                    <a:pt x="1074" y="1"/>
                    <a:pt x="1065" y="3"/>
                  </a:cubicBezTo>
                  <a:lnTo>
                    <a:pt x="107" y="298"/>
                  </a:lnTo>
                  <a:cubicBezTo>
                    <a:pt x="36" y="310"/>
                    <a:pt x="1" y="392"/>
                    <a:pt x="12" y="463"/>
                  </a:cubicBezTo>
                  <a:lnTo>
                    <a:pt x="650" y="2568"/>
                  </a:lnTo>
                  <a:cubicBezTo>
                    <a:pt x="670" y="2626"/>
                    <a:pt x="721" y="2668"/>
                    <a:pt x="778" y="2668"/>
                  </a:cubicBezTo>
                  <a:cubicBezTo>
                    <a:pt x="791" y="2668"/>
                    <a:pt x="803" y="2666"/>
                    <a:pt x="816" y="2662"/>
                  </a:cubicBezTo>
                  <a:lnTo>
                    <a:pt x="1774" y="2379"/>
                  </a:lnTo>
                  <a:cubicBezTo>
                    <a:pt x="1845" y="2355"/>
                    <a:pt x="1880" y="2284"/>
                    <a:pt x="1856" y="2213"/>
                  </a:cubicBezTo>
                  <a:lnTo>
                    <a:pt x="1230" y="97"/>
                  </a:lnTo>
                  <a:cubicBezTo>
                    <a:pt x="1210" y="36"/>
                    <a:pt x="1153" y="0"/>
                    <a:pt x="10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8"/>
            <p:cNvSpPr/>
            <p:nvPr/>
          </p:nvSpPr>
          <p:spPr>
            <a:xfrm>
              <a:off x="1431641" y="1943117"/>
              <a:ext cx="442352" cy="403357"/>
            </a:xfrm>
            <a:custGeom>
              <a:avLst/>
              <a:gdLst/>
              <a:ahLst/>
              <a:cxnLst/>
              <a:rect l="l" t="t" r="r" b="b"/>
              <a:pathLst>
                <a:path w="3630" h="3310" extrusionOk="0">
                  <a:moveTo>
                    <a:pt x="1526" y="1"/>
                  </a:moveTo>
                  <a:cubicBezTo>
                    <a:pt x="1333" y="1"/>
                    <a:pt x="1148" y="60"/>
                    <a:pt x="981" y="201"/>
                  </a:cubicBezTo>
                  <a:cubicBezTo>
                    <a:pt x="0" y="1028"/>
                    <a:pt x="1159" y="3309"/>
                    <a:pt x="1159" y="3309"/>
                  </a:cubicBezTo>
                  <a:lnTo>
                    <a:pt x="3629" y="1441"/>
                  </a:lnTo>
                  <a:cubicBezTo>
                    <a:pt x="3629" y="1441"/>
                    <a:pt x="2483" y="1"/>
                    <a:pt x="15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8"/>
            <p:cNvSpPr/>
            <p:nvPr/>
          </p:nvSpPr>
          <p:spPr>
            <a:xfrm>
              <a:off x="1519380" y="1449219"/>
              <a:ext cx="2103425" cy="975246"/>
            </a:xfrm>
            <a:custGeom>
              <a:avLst/>
              <a:gdLst/>
              <a:ahLst/>
              <a:cxnLst/>
              <a:rect l="l" t="t" r="r" b="b"/>
              <a:pathLst>
                <a:path w="17261" h="8003" extrusionOk="0">
                  <a:moveTo>
                    <a:pt x="14094" y="1"/>
                  </a:moveTo>
                  <a:cubicBezTo>
                    <a:pt x="13730" y="1"/>
                    <a:pt x="13319" y="45"/>
                    <a:pt x="12852" y="127"/>
                  </a:cubicBezTo>
                  <a:cubicBezTo>
                    <a:pt x="10629" y="518"/>
                    <a:pt x="1" y="6298"/>
                    <a:pt x="108" y="7516"/>
                  </a:cubicBezTo>
                  <a:cubicBezTo>
                    <a:pt x="136" y="7876"/>
                    <a:pt x="947" y="8002"/>
                    <a:pt x="2077" y="8002"/>
                  </a:cubicBezTo>
                  <a:cubicBezTo>
                    <a:pt x="4776" y="8002"/>
                    <a:pt x="9293" y="7280"/>
                    <a:pt x="9293" y="7280"/>
                  </a:cubicBezTo>
                  <a:cubicBezTo>
                    <a:pt x="17261" y="5707"/>
                    <a:pt x="17155" y="4159"/>
                    <a:pt x="16587" y="2184"/>
                  </a:cubicBezTo>
                  <a:cubicBezTo>
                    <a:pt x="16140" y="618"/>
                    <a:pt x="15449" y="1"/>
                    <a:pt x="140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8"/>
            <p:cNvSpPr/>
            <p:nvPr/>
          </p:nvSpPr>
          <p:spPr>
            <a:xfrm>
              <a:off x="2144644" y="1513683"/>
              <a:ext cx="789531" cy="426754"/>
            </a:xfrm>
            <a:custGeom>
              <a:avLst/>
              <a:gdLst/>
              <a:ahLst/>
              <a:cxnLst/>
              <a:rect l="l" t="t" r="r" b="b"/>
              <a:pathLst>
                <a:path w="6479" h="3502" extrusionOk="0">
                  <a:moveTo>
                    <a:pt x="6479" y="0"/>
                  </a:moveTo>
                  <a:lnTo>
                    <a:pt x="6479" y="0"/>
                  </a:lnTo>
                  <a:cubicBezTo>
                    <a:pt x="4860" y="639"/>
                    <a:pt x="2294" y="1939"/>
                    <a:pt x="1" y="3252"/>
                  </a:cubicBezTo>
                  <a:cubicBezTo>
                    <a:pt x="303" y="3429"/>
                    <a:pt x="733" y="3502"/>
                    <a:pt x="1218" y="3502"/>
                  </a:cubicBezTo>
                  <a:cubicBezTo>
                    <a:pt x="2613" y="3502"/>
                    <a:pt x="4461" y="2898"/>
                    <a:pt x="5013" y="2424"/>
                  </a:cubicBezTo>
                  <a:cubicBezTo>
                    <a:pt x="5604" y="1904"/>
                    <a:pt x="6184" y="698"/>
                    <a:pt x="64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38"/>
            <p:cNvSpPr/>
            <p:nvPr/>
          </p:nvSpPr>
          <p:spPr>
            <a:xfrm>
              <a:off x="3264050" y="1506493"/>
              <a:ext cx="126856" cy="49110"/>
            </a:xfrm>
            <a:custGeom>
              <a:avLst/>
              <a:gdLst/>
              <a:ahLst/>
              <a:cxnLst/>
              <a:rect l="l" t="t" r="r" b="b"/>
              <a:pathLst>
                <a:path w="1041" h="403" extrusionOk="0">
                  <a:moveTo>
                    <a:pt x="24" y="1"/>
                  </a:moveTo>
                  <a:cubicBezTo>
                    <a:pt x="12" y="1"/>
                    <a:pt x="1" y="1"/>
                    <a:pt x="1" y="12"/>
                  </a:cubicBezTo>
                  <a:cubicBezTo>
                    <a:pt x="1" y="24"/>
                    <a:pt x="12" y="36"/>
                    <a:pt x="24" y="48"/>
                  </a:cubicBezTo>
                  <a:cubicBezTo>
                    <a:pt x="403" y="83"/>
                    <a:pt x="721" y="201"/>
                    <a:pt x="994" y="403"/>
                  </a:cubicBezTo>
                  <a:lnTo>
                    <a:pt x="1017" y="403"/>
                  </a:lnTo>
                  <a:cubicBezTo>
                    <a:pt x="1017" y="403"/>
                    <a:pt x="1029" y="403"/>
                    <a:pt x="1029" y="390"/>
                  </a:cubicBezTo>
                  <a:cubicBezTo>
                    <a:pt x="1041" y="390"/>
                    <a:pt x="1041" y="367"/>
                    <a:pt x="1029" y="367"/>
                  </a:cubicBezTo>
                  <a:cubicBezTo>
                    <a:pt x="745" y="166"/>
                    <a:pt x="414" y="36"/>
                    <a:pt x="2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8"/>
            <p:cNvSpPr/>
            <p:nvPr/>
          </p:nvSpPr>
          <p:spPr>
            <a:xfrm>
              <a:off x="3134391" y="1505031"/>
              <a:ext cx="66414" cy="11577"/>
            </a:xfrm>
            <a:custGeom>
              <a:avLst/>
              <a:gdLst/>
              <a:ahLst/>
              <a:cxnLst/>
              <a:rect l="l" t="t" r="r" b="b"/>
              <a:pathLst>
                <a:path w="545" h="95" extrusionOk="0">
                  <a:moveTo>
                    <a:pt x="521" y="0"/>
                  </a:moveTo>
                  <a:cubicBezTo>
                    <a:pt x="367" y="13"/>
                    <a:pt x="201" y="24"/>
                    <a:pt x="24" y="48"/>
                  </a:cubicBezTo>
                  <a:cubicBezTo>
                    <a:pt x="12" y="48"/>
                    <a:pt x="1" y="60"/>
                    <a:pt x="12" y="71"/>
                  </a:cubicBezTo>
                  <a:cubicBezTo>
                    <a:pt x="12" y="84"/>
                    <a:pt x="24" y="95"/>
                    <a:pt x="24" y="95"/>
                  </a:cubicBezTo>
                  <a:lnTo>
                    <a:pt x="36" y="95"/>
                  </a:lnTo>
                  <a:cubicBezTo>
                    <a:pt x="213" y="71"/>
                    <a:pt x="379" y="48"/>
                    <a:pt x="521" y="48"/>
                  </a:cubicBezTo>
                  <a:cubicBezTo>
                    <a:pt x="544" y="48"/>
                    <a:pt x="544" y="36"/>
                    <a:pt x="544" y="24"/>
                  </a:cubicBezTo>
                  <a:cubicBezTo>
                    <a:pt x="544" y="13"/>
                    <a:pt x="532" y="0"/>
                    <a:pt x="5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8"/>
            <p:cNvSpPr/>
            <p:nvPr/>
          </p:nvSpPr>
          <p:spPr>
            <a:xfrm>
              <a:off x="2713730" y="953249"/>
              <a:ext cx="341452" cy="380569"/>
            </a:xfrm>
            <a:custGeom>
              <a:avLst/>
              <a:gdLst/>
              <a:ahLst/>
              <a:cxnLst/>
              <a:rect l="l" t="t" r="r" b="b"/>
              <a:pathLst>
                <a:path w="2802" h="3123" extrusionOk="0">
                  <a:moveTo>
                    <a:pt x="1476" y="0"/>
                  </a:moveTo>
                  <a:cubicBezTo>
                    <a:pt x="1259" y="0"/>
                    <a:pt x="1184" y="158"/>
                    <a:pt x="1206" y="545"/>
                  </a:cubicBezTo>
                  <a:cubicBezTo>
                    <a:pt x="1183" y="367"/>
                    <a:pt x="1123" y="48"/>
                    <a:pt x="910" y="48"/>
                  </a:cubicBezTo>
                  <a:cubicBezTo>
                    <a:pt x="639" y="48"/>
                    <a:pt x="627" y="273"/>
                    <a:pt x="674" y="521"/>
                  </a:cubicBezTo>
                  <a:lnTo>
                    <a:pt x="663" y="521"/>
                  </a:lnTo>
                  <a:cubicBezTo>
                    <a:pt x="615" y="391"/>
                    <a:pt x="544" y="273"/>
                    <a:pt x="414" y="261"/>
                  </a:cubicBezTo>
                  <a:cubicBezTo>
                    <a:pt x="406" y="261"/>
                    <a:pt x="399" y="260"/>
                    <a:pt x="391" y="260"/>
                  </a:cubicBezTo>
                  <a:cubicBezTo>
                    <a:pt x="117" y="260"/>
                    <a:pt x="76" y="688"/>
                    <a:pt x="248" y="1183"/>
                  </a:cubicBezTo>
                  <a:lnTo>
                    <a:pt x="248" y="1218"/>
                  </a:lnTo>
                  <a:cubicBezTo>
                    <a:pt x="242" y="1215"/>
                    <a:pt x="234" y="1214"/>
                    <a:pt x="226" y="1214"/>
                  </a:cubicBezTo>
                  <a:cubicBezTo>
                    <a:pt x="205" y="1214"/>
                    <a:pt x="183" y="1222"/>
                    <a:pt x="166" y="1231"/>
                  </a:cubicBezTo>
                  <a:cubicBezTo>
                    <a:pt x="1" y="1313"/>
                    <a:pt x="272" y="1774"/>
                    <a:pt x="272" y="1774"/>
                  </a:cubicBezTo>
                  <a:cubicBezTo>
                    <a:pt x="272" y="1774"/>
                    <a:pt x="261" y="2034"/>
                    <a:pt x="130" y="2413"/>
                  </a:cubicBezTo>
                  <a:lnTo>
                    <a:pt x="1963" y="3122"/>
                  </a:lnTo>
                  <a:cubicBezTo>
                    <a:pt x="1987" y="3075"/>
                    <a:pt x="2010" y="3039"/>
                    <a:pt x="2022" y="2992"/>
                  </a:cubicBezTo>
                  <a:cubicBezTo>
                    <a:pt x="2802" y="1218"/>
                    <a:pt x="2258" y="261"/>
                    <a:pt x="2045" y="178"/>
                  </a:cubicBezTo>
                  <a:cubicBezTo>
                    <a:pt x="2012" y="165"/>
                    <a:pt x="1982" y="160"/>
                    <a:pt x="1954" y="160"/>
                  </a:cubicBezTo>
                  <a:cubicBezTo>
                    <a:pt x="1802" y="160"/>
                    <a:pt x="1727" y="320"/>
                    <a:pt x="1727" y="320"/>
                  </a:cubicBezTo>
                  <a:lnTo>
                    <a:pt x="1727" y="332"/>
                  </a:lnTo>
                  <a:cubicBezTo>
                    <a:pt x="1679" y="167"/>
                    <a:pt x="1620" y="12"/>
                    <a:pt x="1502" y="1"/>
                  </a:cubicBezTo>
                  <a:cubicBezTo>
                    <a:pt x="1493" y="1"/>
                    <a:pt x="1484" y="0"/>
                    <a:pt x="1476" y="0"/>
                  </a:cubicBezTo>
                  <a:close/>
                </a:path>
              </a:pathLst>
            </a:custGeom>
            <a:solidFill>
              <a:srgbClr val="F2A4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38"/>
            <p:cNvSpPr/>
            <p:nvPr/>
          </p:nvSpPr>
          <p:spPr>
            <a:xfrm>
              <a:off x="2509127" y="1227068"/>
              <a:ext cx="458315" cy="390439"/>
            </a:xfrm>
            <a:custGeom>
              <a:avLst/>
              <a:gdLst/>
              <a:ahLst/>
              <a:cxnLst/>
              <a:rect l="l" t="t" r="r" b="b"/>
              <a:pathLst>
                <a:path w="3761" h="3204" extrusionOk="0">
                  <a:moveTo>
                    <a:pt x="1857" y="0"/>
                  </a:moveTo>
                  <a:cubicBezTo>
                    <a:pt x="1798" y="224"/>
                    <a:pt x="1596" y="697"/>
                    <a:pt x="1573" y="733"/>
                  </a:cubicBezTo>
                  <a:cubicBezTo>
                    <a:pt x="1301" y="1301"/>
                    <a:pt x="829" y="1974"/>
                    <a:pt x="1" y="2589"/>
                  </a:cubicBezTo>
                  <a:lnTo>
                    <a:pt x="1301" y="3203"/>
                  </a:lnTo>
                  <a:cubicBezTo>
                    <a:pt x="1301" y="3203"/>
                    <a:pt x="2258" y="2814"/>
                    <a:pt x="3039" y="1856"/>
                  </a:cubicBezTo>
                  <a:lnTo>
                    <a:pt x="3051" y="1856"/>
                  </a:lnTo>
                  <a:cubicBezTo>
                    <a:pt x="3110" y="1785"/>
                    <a:pt x="3157" y="1703"/>
                    <a:pt x="3216" y="1632"/>
                  </a:cubicBezTo>
                  <a:lnTo>
                    <a:pt x="3216" y="1619"/>
                  </a:lnTo>
                  <a:cubicBezTo>
                    <a:pt x="3571" y="1111"/>
                    <a:pt x="3760" y="626"/>
                    <a:pt x="3760" y="626"/>
                  </a:cubicBezTo>
                  <a:lnTo>
                    <a:pt x="185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38"/>
            <p:cNvSpPr/>
            <p:nvPr/>
          </p:nvSpPr>
          <p:spPr>
            <a:xfrm>
              <a:off x="2692039" y="1463355"/>
              <a:ext cx="155737" cy="165730"/>
            </a:xfrm>
            <a:custGeom>
              <a:avLst/>
              <a:gdLst/>
              <a:ahLst/>
              <a:cxnLst/>
              <a:rect l="l" t="t" r="r" b="b"/>
              <a:pathLst>
                <a:path w="1278" h="1360" extrusionOk="0">
                  <a:moveTo>
                    <a:pt x="568" y="0"/>
                  </a:moveTo>
                  <a:lnTo>
                    <a:pt x="557" y="508"/>
                  </a:lnTo>
                  <a:lnTo>
                    <a:pt x="1" y="295"/>
                  </a:lnTo>
                  <a:lnTo>
                    <a:pt x="439" y="697"/>
                  </a:lnTo>
                  <a:lnTo>
                    <a:pt x="143" y="946"/>
                  </a:lnTo>
                  <a:lnTo>
                    <a:pt x="545" y="828"/>
                  </a:lnTo>
                  <a:lnTo>
                    <a:pt x="616" y="1359"/>
                  </a:lnTo>
                  <a:lnTo>
                    <a:pt x="757" y="886"/>
                  </a:lnTo>
                  <a:lnTo>
                    <a:pt x="1172" y="1217"/>
                  </a:lnTo>
                  <a:lnTo>
                    <a:pt x="1172" y="1217"/>
                  </a:lnTo>
                  <a:lnTo>
                    <a:pt x="912" y="768"/>
                  </a:lnTo>
                  <a:lnTo>
                    <a:pt x="1278" y="662"/>
                  </a:lnTo>
                  <a:lnTo>
                    <a:pt x="899" y="591"/>
                  </a:lnTo>
                  <a:lnTo>
                    <a:pt x="1112" y="142"/>
                  </a:lnTo>
                  <a:lnTo>
                    <a:pt x="710" y="484"/>
                  </a:lnTo>
                  <a:lnTo>
                    <a:pt x="5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38"/>
            <p:cNvSpPr/>
            <p:nvPr/>
          </p:nvSpPr>
          <p:spPr>
            <a:xfrm>
              <a:off x="2608565" y="1284708"/>
              <a:ext cx="155615" cy="167192"/>
            </a:xfrm>
            <a:custGeom>
              <a:avLst/>
              <a:gdLst/>
              <a:ahLst/>
              <a:cxnLst/>
              <a:rect l="l" t="t" r="r" b="b"/>
              <a:pathLst>
                <a:path w="1277" h="1372" extrusionOk="0">
                  <a:moveTo>
                    <a:pt x="568" y="0"/>
                  </a:moveTo>
                  <a:lnTo>
                    <a:pt x="568" y="520"/>
                  </a:lnTo>
                  <a:lnTo>
                    <a:pt x="0" y="307"/>
                  </a:lnTo>
                  <a:lnTo>
                    <a:pt x="438" y="697"/>
                  </a:lnTo>
                  <a:lnTo>
                    <a:pt x="142" y="957"/>
                  </a:lnTo>
                  <a:lnTo>
                    <a:pt x="142" y="957"/>
                  </a:lnTo>
                  <a:lnTo>
                    <a:pt x="544" y="839"/>
                  </a:lnTo>
                  <a:lnTo>
                    <a:pt x="615" y="1371"/>
                  </a:lnTo>
                  <a:lnTo>
                    <a:pt x="757" y="886"/>
                  </a:lnTo>
                  <a:lnTo>
                    <a:pt x="1182" y="1217"/>
                  </a:lnTo>
                  <a:lnTo>
                    <a:pt x="1182" y="1217"/>
                  </a:lnTo>
                  <a:lnTo>
                    <a:pt x="911" y="780"/>
                  </a:lnTo>
                  <a:lnTo>
                    <a:pt x="1277" y="662"/>
                  </a:lnTo>
                  <a:lnTo>
                    <a:pt x="899" y="603"/>
                  </a:lnTo>
                  <a:lnTo>
                    <a:pt x="1111" y="142"/>
                  </a:lnTo>
                  <a:lnTo>
                    <a:pt x="722" y="497"/>
                  </a:lnTo>
                  <a:lnTo>
                    <a:pt x="5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38"/>
            <p:cNvSpPr/>
            <p:nvPr/>
          </p:nvSpPr>
          <p:spPr>
            <a:xfrm>
              <a:off x="2840465" y="1319194"/>
              <a:ext cx="155737" cy="167314"/>
            </a:xfrm>
            <a:custGeom>
              <a:avLst/>
              <a:gdLst/>
              <a:ahLst/>
              <a:cxnLst/>
              <a:rect l="l" t="t" r="r" b="b"/>
              <a:pathLst>
                <a:path w="1278" h="1373" extrusionOk="0">
                  <a:moveTo>
                    <a:pt x="568" y="1"/>
                  </a:moveTo>
                  <a:lnTo>
                    <a:pt x="556" y="521"/>
                  </a:lnTo>
                  <a:lnTo>
                    <a:pt x="1" y="308"/>
                  </a:lnTo>
                  <a:lnTo>
                    <a:pt x="438" y="698"/>
                  </a:lnTo>
                  <a:lnTo>
                    <a:pt x="143" y="958"/>
                  </a:lnTo>
                  <a:lnTo>
                    <a:pt x="532" y="840"/>
                  </a:lnTo>
                  <a:lnTo>
                    <a:pt x="616" y="1372"/>
                  </a:lnTo>
                  <a:lnTo>
                    <a:pt x="758" y="887"/>
                  </a:lnTo>
                  <a:lnTo>
                    <a:pt x="1171" y="1218"/>
                  </a:lnTo>
                  <a:lnTo>
                    <a:pt x="911" y="781"/>
                  </a:lnTo>
                  <a:lnTo>
                    <a:pt x="1278" y="663"/>
                  </a:lnTo>
                  <a:lnTo>
                    <a:pt x="899" y="603"/>
                  </a:lnTo>
                  <a:lnTo>
                    <a:pt x="1112" y="143"/>
                  </a:lnTo>
                  <a:lnTo>
                    <a:pt x="1112" y="143"/>
                  </a:lnTo>
                  <a:lnTo>
                    <a:pt x="710" y="497"/>
                  </a:lnTo>
                  <a:lnTo>
                    <a:pt x="5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8"/>
            <p:cNvSpPr/>
            <p:nvPr/>
          </p:nvSpPr>
          <p:spPr>
            <a:xfrm>
              <a:off x="2313298" y="1478465"/>
              <a:ext cx="524485" cy="486221"/>
            </a:xfrm>
            <a:custGeom>
              <a:avLst/>
              <a:gdLst/>
              <a:ahLst/>
              <a:cxnLst/>
              <a:rect l="l" t="t" r="r" b="b"/>
              <a:pathLst>
                <a:path w="4304" h="3990" extrusionOk="0">
                  <a:moveTo>
                    <a:pt x="1773" y="0"/>
                  </a:moveTo>
                  <a:cubicBezTo>
                    <a:pt x="1483" y="0"/>
                    <a:pt x="946" y="377"/>
                    <a:pt x="662" y="987"/>
                  </a:cubicBezTo>
                  <a:cubicBezTo>
                    <a:pt x="379" y="1602"/>
                    <a:pt x="0" y="3092"/>
                    <a:pt x="260" y="3990"/>
                  </a:cubicBezTo>
                  <a:cubicBezTo>
                    <a:pt x="1159" y="3812"/>
                    <a:pt x="2979" y="3304"/>
                    <a:pt x="4303" y="2051"/>
                  </a:cubicBezTo>
                  <a:cubicBezTo>
                    <a:pt x="4280" y="2015"/>
                    <a:pt x="4267" y="1980"/>
                    <a:pt x="4244" y="1957"/>
                  </a:cubicBezTo>
                  <a:cubicBezTo>
                    <a:pt x="3263" y="549"/>
                    <a:pt x="1868" y="18"/>
                    <a:pt x="1868" y="18"/>
                  </a:cubicBezTo>
                  <a:cubicBezTo>
                    <a:pt x="1841" y="6"/>
                    <a:pt x="1809" y="0"/>
                    <a:pt x="17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8"/>
            <p:cNvSpPr/>
            <p:nvPr/>
          </p:nvSpPr>
          <p:spPr>
            <a:xfrm>
              <a:off x="2637324" y="1666373"/>
              <a:ext cx="155737" cy="167192"/>
            </a:xfrm>
            <a:custGeom>
              <a:avLst/>
              <a:gdLst/>
              <a:ahLst/>
              <a:cxnLst/>
              <a:rect l="l" t="t" r="r" b="b"/>
              <a:pathLst>
                <a:path w="1278" h="1372" extrusionOk="0">
                  <a:moveTo>
                    <a:pt x="568" y="0"/>
                  </a:moveTo>
                  <a:lnTo>
                    <a:pt x="557" y="521"/>
                  </a:lnTo>
                  <a:lnTo>
                    <a:pt x="1" y="308"/>
                  </a:lnTo>
                  <a:lnTo>
                    <a:pt x="439" y="698"/>
                  </a:lnTo>
                  <a:lnTo>
                    <a:pt x="143" y="958"/>
                  </a:lnTo>
                  <a:lnTo>
                    <a:pt x="143" y="958"/>
                  </a:lnTo>
                  <a:lnTo>
                    <a:pt x="544" y="840"/>
                  </a:lnTo>
                  <a:lnTo>
                    <a:pt x="615" y="1372"/>
                  </a:lnTo>
                  <a:lnTo>
                    <a:pt x="757" y="888"/>
                  </a:lnTo>
                  <a:lnTo>
                    <a:pt x="1171" y="1219"/>
                  </a:lnTo>
                  <a:lnTo>
                    <a:pt x="911" y="781"/>
                  </a:lnTo>
                  <a:lnTo>
                    <a:pt x="1277" y="662"/>
                  </a:lnTo>
                  <a:lnTo>
                    <a:pt x="899" y="591"/>
                  </a:lnTo>
                  <a:lnTo>
                    <a:pt x="1112" y="142"/>
                  </a:lnTo>
                  <a:lnTo>
                    <a:pt x="710" y="486"/>
                  </a:lnTo>
                  <a:lnTo>
                    <a:pt x="5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8"/>
            <p:cNvSpPr/>
            <p:nvPr/>
          </p:nvSpPr>
          <p:spPr>
            <a:xfrm>
              <a:off x="2546660" y="1484802"/>
              <a:ext cx="155737" cy="165851"/>
            </a:xfrm>
            <a:custGeom>
              <a:avLst/>
              <a:gdLst/>
              <a:ahLst/>
              <a:cxnLst/>
              <a:rect l="l" t="t" r="r" b="b"/>
              <a:pathLst>
                <a:path w="1278" h="1361" extrusionOk="0">
                  <a:moveTo>
                    <a:pt x="568" y="1"/>
                  </a:moveTo>
                  <a:lnTo>
                    <a:pt x="555" y="510"/>
                  </a:lnTo>
                  <a:lnTo>
                    <a:pt x="0" y="297"/>
                  </a:lnTo>
                  <a:lnTo>
                    <a:pt x="437" y="699"/>
                  </a:lnTo>
                  <a:lnTo>
                    <a:pt x="142" y="947"/>
                  </a:lnTo>
                  <a:lnTo>
                    <a:pt x="544" y="828"/>
                  </a:lnTo>
                  <a:lnTo>
                    <a:pt x="615" y="1361"/>
                  </a:lnTo>
                  <a:lnTo>
                    <a:pt x="757" y="876"/>
                  </a:lnTo>
                  <a:lnTo>
                    <a:pt x="1170" y="1219"/>
                  </a:lnTo>
                  <a:lnTo>
                    <a:pt x="910" y="770"/>
                  </a:lnTo>
                  <a:lnTo>
                    <a:pt x="1277" y="663"/>
                  </a:lnTo>
                  <a:lnTo>
                    <a:pt x="899" y="592"/>
                  </a:lnTo>
                  <a:lnTo>
                    <a:pt x="1112" y="131"/>
                  </a:lnTo>
                  <a:lnTo>
                    <a:pt x="1112" y="131"/>
                  </a:lnTo>
                  <a:lnTo>
                    <a:pt x="710" y="486"/>
                  </a:lnTo>
                  <a:lnTo>
                    <a:pt x="5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8"/>
            <p:cNvSpPr/>
            <p:nvPr/>
          </p:nvSpPr>
          <p:spPr>
            <a:xfrm>
              <a:off x="2419926" y="1630425"/>
              <a:ext cx="155615" cy="167192"/>
            </a:xfrm>
            <a:custGeom>
              <a:avLst/>
              <a:gdLst/>
              <a:ahLst/>
              <a:cxnLst/>
              <a:rect l="l" t="t" r="r" b="b"/>
              <a:pathLst>
                <a:path w="1277" h="1372" extrusionOk="0">
                  <a:moveTo>
                    <a:pt x="567" y="0"/>
                  </a:moveTo>
                  <a:lnTo>
                    <a:pt x="555" y="520"/>
                  </a:lnTo>
                  <a:lnTo>
                    <a:pt x="0" y="308"/>
                  </a:lnTo>
                  <a:lnTo>
                    <a:pt x="437" y="697"/>
                  </a:lnTo>
                  <a:lnTo>
                    <a:pt x="142" y="957"/>
                  </a:lnTo>
                  <a:lnTo>
                    <a:pt x="544" y="839"/>
                  </a:lnTo>
                  <a:lnTo>
                    <a:pt x="615" y="1372"/>
                  </a:lnTo>
                  <a:lnTo>
                    <a:pt x="757" y="886"/>
                  </a:lnTo>
                  <a:lnTo>
                    <a:pt x="1182" y="1218"/>
                  </a:lnTo>
                  <a:lnTo>
                    <a:pt x="910" y="781"/>
                  </a:lnTo>
                  <a:lnTo>
                    <a:pt x="1277" y="662"/>
                  </a:lnTo>
                  <a:lnTo>
                    <a:pt x="898" y="591"/>
                  </a:lnTo>
                  <a:lnTo>
                    <a:pt x="1111" y="142"/>
                  </a:lnTo>
                  <a:lnTo>
                    <a:pt x="709" y="485"/>
                  </a:lnTo>
                  <a:lnTo>
                    <a:pt x="5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8"/>
            <p:cNvSpPr/>
            <p:nvPr/>
          </p:nvSpPr>
          <p:spPr>
            <a:xfrm>
              <a:off x="2293069" y="1770076"/>
              <a:ext cx="155737" cy="165851"/>
            </a:xfrm>
            <a:custGeom>
              <a:avLst/>
              <a:gdLst/>
              <a:ahLst/>
              <a:cxnLst/>
              <a:rect l="l" t="t" r="r" b="b"/>
              <a:pathLst>
                <a:path w="1278" h="1361" extrusionOk="0">
                  <a:moveTo>
                    <a:pt x="568" y="1"/>
                  </a:moveTo>
                  <a:lnTo>
                    <a:pt x="556" y="509"/>
                  </a:lnTo>
                  <a:lnTo>
                    <a:pt x="1" y="297"/>
                  </a:lnTo>
                  <a:lnTo>
                    <a:pt x="438" y="686"/>
                  </a:lnTo>
                  <a:lnTo>
                    <a:pt x="143" y="946"/>
                  </a:lnTo>
                  <a:lnTo>
                    <a:pt x="143" y="946"/>
                  </a:lnTo>
                  <a:lnTo>
                    <a:pt x="545" y="828"/>
                  </a:lnTo>
                  <a:lnTo>
                    <a:pt x="615" y="1361"/>
                  </a:lnTo>
                  <a:lnTo>
                    <a:pt x="757" y="875"/>
                  </a:lnTo>
                  <a:lnTo>
                    <a:pt x="1183" y="1219"/>
                  </a:lnTo>
                  <a:lnTo>
                    <a:pt x="911" y="769"/>
                  </a:lnTo>
                  <a:lnTo>
                    <a:pt x="1277" y="663"/>
                  </a:lnTo>
                  <a:lnTo>
                    <a:pt x="899" y="592"/>
                  </a:lnTo>
                  <a:lnTo>
                    <a:pt x="1112" y="131"/>
                  </a:lnTo>
                  <a:lnTo>
                    <a:pt x="721" y="486"/>
                  </a:lnTo>
                  <a:lnTo>
                    <a:pt x="5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38"/>
            <p:cNvSpPr/>
            <p:nvPr/>
          </p:nvSpPr>
          <p:spPr>
            <a:xfrm>
              <a:off x="2437108" y="1483218"/>
              <a:ext cx="648417" cy="517539"/>
            </a:xfrm>
            <a:custGeom>
              <a:avLst/>
              <a:gdLst/>
              <a:ahLst/>
              <a:cxnLst/>
              <a:rect l="l" t="t" r="r" b="b"/>
              <a:pathLst>
                <a:path w="5321" h="4247" extrusionOk="0">
                  <a:moveTo>
                    <a:pt x="4398" y="0"/>
                  </a:moveTo>
                  <a:cubicBezTo>
                    <a:pt x="4184" y="0"/>
                    <a:pt x="3609" y="181"/>
                    <a:pt x="3464" y="581"/>
                  </a:cubicBezTo>
                  <a:cubicBezTo>
                    <a:pt x="3322" y="1007"/>
                    <a:pt x="2413" y="2840"/>
                    <a:pt x="249" y="3584"/>
                  </a:cubicBezTo>
                  <a:lnTo>
                    <a:pt x="1" y="4246"/>
                  </a:lnTo>
                  <a:cubicBezTo>
                    <a:pt x="1" y="4246"/>
                    <a:pt x="2767" y="3833"/>
                    <a:pt x="4044" y="2094"/>
                  </a:cubicBezTo>
                  <a:cubicBezTo>
                    <a:pt x="5321" y="357"/>
                    <a:pt x="4623" y="26"/>
                    <a:pt x="4434" y="3"/>
                  </a:cubicBezTo>
                  <a:cubicBezTo>
                    <a:pt x="4423" y="1"/>
                    <a:pt x="4411" y="0"/>
                    <a:pt x="43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38"/>
            <p:cNvSpPr/>
            <p:nvPr/>
          </p:nvSpPr>
          <p:spPr>
            <a:xfrm>
              <a:off x="2968661" y="1564133"/>
              <a:ext cx="21813" cy="46185"/>
            </a:xfrm>
            <a:custGeom>
              <a:avLst/>
              <a:gdLst/>
              <a:ahLst/>
              <a:cxnLst/>
              <a:rect l="l" t="t" r="r" b="b"/>
              <a:pathLst>
                <a:path w="179" h="379" extrusionOk="0">
                  <a:moveTo>
                    <a:pt x="155" y="1"/>
                  </a:moveTo>
                  <a:cubicBezTo>
                    <a:pt x="143" y="1"/>
                    <a:pt x="131" y="12"/>
                    <a:pt x="131" y="24"/>
                  </a:cubicBezTo>
                  <a:cubicBezTo>
                    <a:pt x="95" y="119"/>
                    <a:pt x="60" y="237"/>
                    <a:pt x="1" y="355"/>
                  </a:cubicBezTo>
                  <a:cubicBezTo>
                    <a:pt x="1" y="367"/>
                    <a:pt x="1" y="379"/>
                    <a:pt x="13" y="379"/>
                  </a:cubicBezTo>
                  <a:lnTo>
                    <a:pt x="24" y="379"/>
                  </a:lnTo>
                  <a:cubicBezTo>
                    <a:pt x="37" y="379"/>
                    <a:pt x="37" y="379"/>
                    <a:pt x="48" y="367"/>
                  </a:cubicBezTo>
                  <a:cubicBezTo>
                    <a:pt x="95" y="248"/>
                    <a:pt x="143" y="142"/>
                    <a:pt x="178" y="36"/>
                  </a:cubicBezTo>
                  <a:cubicBezTo>
                    <a:pt x="178" y="24"/>
                    <a:pt x="166" y="12"/>
                    <a:pt x="1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8"/>
            <p:cNvSpPr/>
            <p:nvPr/>
          </p:nvSpPr>
          <p:spPr>
            <a:xfrm>
              <a:off x="2777097" y="1645657"/>
              <a:ext cx="175966" cy="193757"/>
            </a:xfrm>
            <a:custGeom>
              <a:avLst/>
              <a:gdLst/>
              <a:ahLst/>
              <a:cxnLst/>
              <a:rect l="l" t="t" r="r" b="b"/>
              <a:pathLst>
                <a:path w="1444" h="1590" extrusionOk="0">
                  <a:moveTo>
                    <a:pt x="1421" y="0"/>
                  </a:moveTo>
                  <a:cubicBezTo>
                    <a:pt x="1413" y="0"/>
                    <a:pt x="1407" y="8"/>
                    <a:pt x="1407" y="17"/>
                  </a:cubicBezTo>
                  <a:cubicBezTo>
                    <a:pt x="1301" y="194"/>
                    <a:pt x="1159" y="395"/>
                    <a:pt x="1005" y="596"/>
                  </a:cubicBezTo>
                  <a:cubicBezTo>
                    <a:pt x="757" y="951"/>
                    <a:pt x="426" y="1270"/>
                    <a:pt x="12" y="1554"/>
                  </a:cubicBezTo>
                  <a:cubicBezTo>
                    <a:pt x="12" y="1554"/>
                    <a:pt x="1" y="1565"/>
                    <a:pt x="12" y="1578"/>
                  </a:cubicBezTo>
                  <a:cubicBezTo>
                    <a:pt x="12" y="1589"/>
                    <a:pt x="24" y="1589"/>
                    <a:pt x="24" y="1589"/>
                  </a:cubicBezTo>
                  <a:lnTo>
                    <a:pt x="48" y="1589"/>
                  </a:lnTo>
                  <a:cubicBezTo>
                    <a:pt x="450" y="1305"/>
                    <a:pt x="792" y="974"/>
                    <a:pt x="1041" y="632"/>
                  </a:cubicBezTo>
                  <a:cubicBezTo>
                    <a:pt x="1207" y="419"/>
                    <a:pt x="1336" y="218"/>
                    <a:pt x="1443" y="41"/>
                  </a:cubicBezTo>
                  <a:cubicBezTo>
                    <a:pt x="1443" y="29"/>
                    <a:pt x="1443" y="5"/>
                    <a:pt x="1431" y="5"/>
                  </a:cubicBezTo>
                  <a:cubicBezTo>
                    <a:pt x="1427" y="2"/>
                    <a:pt x="1424" y="0"/>
                    <a:pt x="14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8"/>
            <p:cNvSpPr/>
            <p:nvPr/>
          </p:nvSpPr>
          <p:spPr>
            <a:xfrm>
              <a:off x="2393970" y="1999782"/>
              <a:ext cx="582125" cy="667427"/>
            </a:xfrm>
            <a:custGeom>
              <a:avLst/>
              <a:gdLst/>
              <a:ahLst/>
              <a:cxnLst/>
              <a:rect l="l" t="t" r="r" b="b"/>
              <a:pathLst>
                <a:path w="4777" h="5477" extrusionOk="0">
                  <a:moveTo>
                    <a:pt x="3546" y="0"/>
                  </a:moveTo>
                  <a:cubicBezTo>
                    <a:pt x="1990" y="0"/>
                    <a:pt x="674" y="1047"/>
                    <a:pt x="674" y="1047"/>
                  </a:cubicBezTo>
                  <a:cubicBezTo>
                    <a:pt x="674" y="1047"/>
                    <a:pt x="0" y="3282"/>
                    <a:pt x="224" y="4310"/>
                  </a:cubicBezTo>
                  <a:cubicBezTo>
                    <a:pt x="371" y="4982"/>
                    <a:pt x="1031" y="5477"/>
                    <a:pt x="1785" y="5477"/>
                  </a:cubicBezTo>
                  <a:cubicBezTo>
                    <a:pt x="2185" y="5477"/>
                    <a:pt x="2613" y="5337"/>
                    <a:pt x="3003" y="5008"/>
                  </a:cubicBezTo>
                  <a:cubicBezTo>
                    <a:pt x="4114" y="4074"/>
                    <a:pt x="4776" y="243"/>
                    <a:pt x="4776" y="243"/>
                  </a:cubicBezTo>
                  <a:cubicBezTo>
                    <a:pt x="4363" y="69"/>
                    <a:pt x="3947" y="0"/>
                    <a:pt x="35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8"/>
            <p:cNvSpPr/>
            <p:nvPr/>
          </p:nvSpPr>
          <p:spPr>
            <a:xfrm>
              <a:off x="1807579" y="1540126"/>
              <a:ext cx="573473" cy="321954"/>
            </a:xfrm>
            <a:custGeom>
              <a:avLst/>
              <a:gdLst/>
              <a:ahLst/>
              <a:cxnLst/>
              <a:rect l="l" t="t" r="r" b="b"/>
              <a:pathLst>
                <a:path w="4706" h="2642" extrusionOk="0">
                  <a:moveTo>
                    <a:pt x="4038" y="1"/>
                  </a:moveTo>
                  <a:cubicBezTo>
                    <a:pt x="3728" y="1"/>
                    <a:pt x="3330" y="99"/>
                    <a:pt x="2979" y="292"/>
                  </a:cubicBezTo>
                  <a:cubicBezTo>
                    <a:pt x="2470" y="578"/>
                    <a:pt x="1856" y="636"/>
                    <a:pt x="1462" y="636"/>
                  </a:cubicBezTo>
                  <a:cubicBezTo>
                    <a:pt x="1417" y="636"/>
                    <a:pt x="1375" y="636"/>
                    <a:pt x="1337" y="634"/>
                  </a:cubicBezTo>
                  <a:cubicBezTo>
                    <a:pt x="1203" y="631"/>
                    <a:pt x="1081" y="623"/>
                    <a:pt x="965" y="623"/>
                  </a:cubicBezTo>
                  <a:cubicBezTo>
                    <a:pt x="741" y="623"/>
                    <a:pt x="542" y="652"/>
                    <a:pt x="331" y="800"/>
                  </a:cubicBezTo>
                  <a:cubicBezTo>
                    <a:pt x="0" y="1025"/>
                    <a:pt x="71" y="2018"/>
                    <a:pt x="556" y="2491"/>
                  </a:cubicBezTo>
                  <a:cubicBezTo>
                    <a:pt x="670" y="2600"/>
                    <a:pt x="841" y="2641"/>
                    <a:pt x="1035" y="2641"/>
                  </a:cubicBezTo>
                  <a:cubicBezTo>
                    <a:pt x="1688" y="2641"/>
                    <a:pt x="2613" y="2171"/>
                    <a:pt x="2613" y="2171"/>
                  </a:cubicBezTo>
                  <a:cubicBezTo>
                    <a:pt x="3252" y="2018"/>
                    <a:pt x="3606" y="1001"/>
                    <a:pt x="3937" y="812"/>
                  </a:cubicBezTo>
                  <a:cubicBezTo>
                    <a:pt x="4256" y="611"/>
                    <a:pt x="4705" y="327"/>
                    <a:pt x="4493" y="127"/>
                  </a:cubicBezTo>
                  <a:cubicBezTo>
                    <a:pt x="4404" y="43"/>
                    <a:pt x="4240" y="1"/>
                    <a:pt x="40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8"/>
            <p:cNvSpPr/>
            <p:nvPr/>
          </p:nvSpPr>
          <p:spPr>
            <a:xfrm>
              <a:off x="1827686" y="1595816"/>
              <a:ext cx="586512" cy="533869"/>
            </a:xfrm>
            <a:custGeom>
              <a:avLst/>
              <a:gdLst/>
              <a:ahLst/>
              <a:cxnLst/>
              <a:rect l="l" t="t" r="r" b="b"/>
              <a:pathLst>
                <a:path w="4813" h="4381" extrusionOk="0">
                  <a:moveTo>
                    <a:pt x="4245" y="1"/>
                  </a:moveTo>
                  <a:cubicBezTo>
                    <a:pt x="4245" y="1"/>
                    <a:pt x="3016" y="59"/>
                    <a:pt x="2330" y="970"/>
                  </a:cubicBezTo>
                  <a:cubicBezTo>
                    <a:pt x="1632" y="1892"/>
                    <a:pt x="1987" y="1998"/>
                    <a:pt x="1337" y="2400"/>
                  </a:cubicBezTo>
                  <a:cubicBezTo>
                    <a:pt x="675" y="2802"/>
                    <a:pt x="1" y="2944"/>
                    <a:pt x="686" y="3902"/>
                  </a:cubicBezTo>
                  <a:cubicBezTo>
                    <a:pt x="940" y="4250"/>
                    <a:pt x="1228" y="4381"/>
                    <a:pt x="1510" y="4381"/>
                  </a:cubicBezTo>
                  <a:cubicBezTo>
                    <a:pt x="2002" y="4381"/>
                    <a:pt x="2475" y="3980"/>
                    <a:pt x="2708" y="3642"/>
                  </a:cubicBezTo>
                  <a:cubicBezTo>
                    <a:pt x="3063" y="3109"/>
                    <a:pt x="3205" y="2518"/>
                    <a:pt x="3453" y="1868"/>
                  </a:cubicBezTo>
                  <a:cubicBezTo>
                    <a:pt x="3701" y="1218"/>
                    <a:pt x="3831" y="710"/>
                    <a:pt x="4316" y="450"/>
                  </a:cubicBezTo>
                  <a:cubicBezTo>
                    <a:pt x="4813" y="190"/>
                    <a:pt x="4245" y="1"/>
                    <a:pt x="42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8"/>
            <p:cNvSpPr/>
            <p:nvPr/>
          </p:nvSpPr>
          <p:spPr>
            <a:xfrm>
              <a:off x="2379590" y="1796520"/>
              <a:ext cx="270895" cy="295023"/>
            </a:xfrm>
            <a:custGeom>
              <a:avLst/>
              <a:gdLst/>
              <a:ahLst/>
              <a:cxnLst/>
              <a:rect l="l" t="t" r="r" b="b"/>
              <a:pathLst>
                <a:path w="2223" h="2421" extrusionOk="0">
                  <a:moveTo>
                    <a:pt x="1372" y="0"/>
                  </a:moveTo>
                  <a:cubicBezTo>
                    <a:pt x="1284" y="0"/>
                    <a:pt x="1169" y="24"/>
                    <a:pt x="1017" y="67"/>
                  </a:cubicBezTo>
                  <a:cubicBezTo>
                    <a:pt x="815" y="138"/>
                    <a:pt x="437" y="363"/>
                    <a:pt x="166" y="411"/>
                  </a:cubicBezTo>
                  <a:cubicBezTo>
                    <a:pt x="82" y="600"/>
                    <a:pt x="0" y="871"/>
                    <a:pt x="24" y="1202"/>
                  </a:cubicBezTo>
                  <a:cubicBezTo>
                    <a:pt x="59" y="1651"/>
                    <a:pt x="201" y="2137"/>
                    <a:pt x="390" y="2420"/>
                  </a:cubicBezTo>
                  <a:cubicBezTo>
                    <a:pt x="1324" y="2160"/>
                    <a:pt x="2175" y="1439"/>
                    <a:pt x="2128" y="1167"/>
                  </a:cubicBezTo>
                  <a:cubicBezTo>
                    <a:pt x="2116" y="1073"/>
                    <a:pt x="2068" y="1013"/>
                    <a:pt x="2010" y="989"/>
                  </a:cubicBezTo>
                  <a:cubicBezTo>
                    <a:pt x="2010" y="989"/>
                    <a:pt x="2223" y="742"/>
                    <a:pt x="2021" y="540"/>
                  </a:cubicBezTo>
                  <a:cubicBezTo>
                    <a:pt x="1997" y="505"/>
                    <a:pt x="1950" y="493"/>
                    <a:pt x="1903" y="482"/>
                  </a:cubicBezTo>
                  <a:cubicBezTo>
                    <a:pt x="1903" y="482"/>
                    <a:pt x="1997" y="292"/>
                    <a:pt x="1726" y="162"/>
                  </a:cubicBezTo>
                  <a:cubicBezTo>
                    <a:pt x="1690" y="151"/>
                    <a:pt x="1643" y="138"/>
                    <a:pt x="1595" y="138"/>
                  </a:cubicBezTo>
                  <a:lnTo>
                    <a:pt x="1595" y="103"/>
                  </a:lnTo>
                  <a:cubicBezTo>
                    <a:pt x="1544" y="33"/>
                    <a:pt x="1476" y="0"/>
                    <a:pt x="1372" y="0"/>
                  </a:cubicBezTo>
                  <a:close/>
                </a:path>
              </a:pathLst>
            </a:custGeom>
            <a:solidFill>
              <a:srgbClr val="F2A4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8"/>
            <p:cNvSpPr/>
            <p:nvPr/>
          </p:nvSpPr>
          <p:spPr>
            <a:xfrm>
              <a:off x="2121612" y="1588627"/>
              <a:ext cx="319883" cy="514615"/>
            </a:xfrm>
            <a:custGeom>
              <a:avLst/>
              <a:gdLst/>
              <a:ahLst/>
              <a:cxnLst/>
              <a:rect l="l" t="t" r="r" b="b"/>
              <a:pathLst>
                <a:path w="2625" h="4223" extrusionOk="0">
                  <a:moveTo>
                    <a:pt x="2176" y="0"/>
                  </a:moveTo>
                  <a:cubicBezTo>
                    <a:pt x="2176" y="0"/>
                    <a:pt x="580" y="816"/>
                    <a:pt x="296" y="2033"/>
                  </a:cubicBezTo>
                  <a:cubicBezTo>
                    <a:pt x="0" y="3239"/>
                    <a:pt x="615" y="4197"/>
                    <a:pt x="1786" y="4221"/>
                  </a:cubicBezTo>
                  <a:cubicBezTo>
                    <a:pt x="1811" y="4222"/>
                    <a:pt x="1836" y="4223"/>
                    <a:pt x="1861" y="4223"/>
                  </a:cubicBezTo>
                  <a:cubicBezTo>
                    <a:pt x="2084" y="4223"/>
                    <a:pt x="2306" y="4179"/>
                    <a:pt x="2519" y="4126"/>
                  </a:cubicBezTo>
                  <a:cubicBezTo>
                    <a:pt x="1892" y="3228"/>
                    <a:pt x="2223" y="2282"/>
                    <a:pt x="2294" y="2117"/>
                  </a:cubicBezTo>
                  <a:lnTo>
                    <a:pt x="2294" y="2117"/>
                  </a:lnTo>
                  <a:cubicBezTo>
                    <a:pt x="2250" y="2126"/>
                    <a:pt x="2210" y="2131"/>
                    <a:pt x="2174" y="2131"/>
                  </a:cubicBezTo>
                  <a:cubicBezTo>
                    <a:pt x="2072" y="2131"/>
                    <a:pt x="2001" y="2091"/>
                    <a:pt x="1975" y="1986"/>
                  </a:cubicBezTo>
                  <a:cubicBezTo>
                    <a:pt x="1868" y="1620"/>
                    <a:pt x="2625" y="36"/>
                    <a:pt x="2625" y="36"/>
                  </a:cubicBezTo>
                  <a:lnTo>
                    <a:pt x="217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8"/>
            <p:cNvSpPr/>
            <p:nvPr/>
          </p:nvSpPr>
          <p:spPr>
            <a:xfrm>
              <a:off x="2135992" y="1976142"/>
              <a:ext cx="155737" cy="167192"/>
            </a:xfrm>
            <a:custGeom>
              <a:avLst/>
              <a:gdLst/>
              <a:ahLst/>
              <a:cxnLst/>
              <a:rect l="l" t="t" r="r" b="b"/>
              <a:pathLst>
                <a:path w="1278" h="1372" extrusionOk="0">
                  <a:moveTo>
                    <a:pt x="568" y="1"/>
                  </a:moveTo>
                  <a:lnTo>
                    <a:pt x="557" y="521"/>
                  </a:lnTo>
                  <a:lnTo>
                    <a:pt x="1" y="308"/>
                  </a:lnTo>
                  <a:lnTo>
                    <a:pt x="439" y="698"/>
                  </a:lnTo>
                  <a:lnTo>
                    <a:pt x="143" y="958"/>
                  </a:lnTo>
                  <a:lnTo>
                    <a:pt x="533" y="839"/>
                  </a:lnTo>
                  <a:lnTo>
                    <a:pt x="615" y="1372"/>
                  </a:lnTo>
                  <a:lnTo>
                    <a:pt x="757" y="887"/>
                  </a:lnTo>
                  <a:lnTo>
                    <a:pt x="1171" y="1218"/>
                  </a:lnTo>
                  <a:lnTo>
                    <a:pt x="1171" y="1218"/>
                  </a:lnTo>
                  <a:lnTo>
                    <a:pt x="911" y="781"/>
                  </a:lnTo>
                  <a:lnTo>
                    <a:pt x="1277" y="663"/>
                  </a:lnTo>
                  <a:lnTo>
                    <a:pt x="899" y="592"/>
                  </a:lnTo>
                  <a:lnTo>
                    <a:pt x="1112" y="142"/>
                  </a:lnTo>
                  <a:lnTo>
                    <a:pt x="710" y="485"/>
                  </a:lnTo>
                  <a:lnTo>
                    <a:pt x="5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8"/>
            <p:cNvSpPr/>
            <p:nvPr/>
          </p:nvSpPr>
          <p:spPr>
            <a:xfrm>
              <a:off x="2208011" y="1793108"/>
              <a:ext cx="155737" cy="167314"/>
            </a:xfrm>
            <a:custGeom>
              <a:avLst/>
              <a:gdLst/>
              <a:ahLst/>
              <a:cxnLst/>
              <a:rect l="l" t="t" r="r" b="b"/>
              <a:pathLst>
                <a:path w="1278" h="1373" extrusionOk="0">
                  <a:moveTo>
                    <a:pt x="568" y="1"/>
                  </a:moveTo>
                  <a:lnTo>
                    <a:pt x="557" y="521"/>
                  </a:lnTo>
                  <a:lnTo>
                    <a:pt x="1" y="297"/>
                  </a:lnTo>
                  <a:lnTo>
                    <a:pt x="439" y="699"/>
                  </a:lnTo>
                  <a:lnTo>
                    <a:pt x="143" y="946"/>
                  </a:lnTo>
                  <a:lnTo>
                    <a:pt x="545" y="828"/>
                  </a:lnTo>
                  <a:lnTo>
                    <a:pt x="615" y="1372"/>
                  </a:lnTo>
                  <a:lnTo>
                    <a:pt x="757" y="888"/>
                  </a:lnTo>
                  <a:lnTo>
                    <a:pt x="1183" y="1219"/>
                  </a:lnTo>
                  <a:lnTo>
                    <a:pt x="912" y="781"/>
                  </a:lnTo>
                  <a:lnTo>
                    <a:pt x="1278" y="663"/>
                  </a:lnTo>
                  <a:lnTo>
                    <a:pt x="899" y="592"/>
                  </a:lnTo>
                  <a:lnTo>
                    <a:pt x="1112" y="143"/>
                  </a:lnTo>
                  <a:lnTo>
                    <a:pt x="722" y="486"/>
                  </a:lnTo>
                  <a:lnTo>
                    <a:pt x="5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8"/>
            <p:cNvSpPr/>
            <p:nvPr/>
          </p:nvSpPr>
          <p:spPr>
            <a:xfrm>
              <a:off x="2140379" y="1623113"/>
              <a:ext cx="155737" cy="165851"/>
            </a:xfrm>
            <a:custGeom>
              <a:avLst/>
              <a:gdLst/>
              <a:ahLst/>
              <a:cxnLst/>
              <a:rect l="l" t="t" r="r" b="b"/>
              <a:pathLst>
                <a:path w="1278" h="1361" extrusionOk="0">
                  <a:moveTo>
                    <a:pt x="568" y="1"/>
                  </a:moveTo>
                  <a:lnTo>
                    <a:pt x="556" y="510"/>
                  </a:lnTo>
                  <a:lnTo>
                    <a:pt x="1" y="297"/>
                  </a:lnTo>
                  <a:lnTo>
                    <a:pt x="438" y="699"/>
                  </a:lnTo>
                  <a:lnTo>
                    <a:pt x="142" y="946"/>
                  </a:lnTo>
                  <a:lnTo>
                    <a:pt x="532" y="828"/>
                  </a:lnTo>
                  <a:lnTo>
                    <a:pt x="615" y="1361"/>
                  </a:lnTo>
                  <a:lnTo>
                    <a:pt x="757" y="888"/>
                  </a:lnTo>
                  <a:lnTo>
                    <a:pt x="1170" y="1219"/>
                  </a:lnTo>
                  <a:lnTo>
                    <a:pt x="910" y="770"/>
                  </a:lnTo>
                  <a:lnTo>
                    <a:pt x="1277" y="663"/>
                  </a:lnTo>
                  <a:lnTo>
                    <a:pt x="899" y="592"/>
                  </a:lnTo>
                  <a:lnTo>
                    <a:pt x="1112" y="131"/>
                  </a:lnTo>
                  <a:lnTo>
                    <a:pt x="1112" y="131"/>
                  </a:lnTo>
                  <a:lnTo>
                    <a:pt x="710" y="486"/>
                  </a:lnTo>
                  <a:lnTo>
                    <a:pt x="5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8"/>
            <p:cNvSpPr/>
            <p:nvPr/>
          </p:nvSpPr>
          <p:spPr>
            <a:xfrm>
              <a:off x="2259924" y="1523797"/>
              <a:ext cx="155737" cy="165730"/>
            </a:xfrm>
            <a:custGeom>
              <a:avLst/>
              <a:gdLst/>
              <a:ahLst/>
              <a:cxnLst/>
              <a:rect l="l" t="t" r="r" b="b"/>
              <a:pathLst>
                <a:path w="1278" h="1360" extrusionOk="0">
                  <a:moveTo>
                    <a:pt x="568" y="1"/>
                  </a:moveTo>
                  <a:lnTo>
                    <a:pt x="556" y="508"/>
                  </a:lnTo>
                  <a:lnTo>
                    <a:pt x="0" y="296"/>
                  </a:lnTo>
                  <a:lnTo>
                    <a:pt x="438" y="698"/>
                  </a:lnTo>
                  <a:lnTo>
                    <a:pt x="142" y="946"/>
                  </a:lnTo>
                  <a:lnTo>
                    <a:pt x="544" y="828"/>
                  </a:lnTo>
                  <a:lnTo>
                    <a:pt x="615" y="1360"/>
                  </a:lnTo>
                  <a:lnTo>
                    <a:pt x="757" y="887"/>
                  </a:lnTo>
                  <a:lnTo>
                    <a:pt x="1171" y="1218"/>
                  </a:lnTo>
                  <a:lnTo>
                    <a:pt x="1171" y="1218"/>
                  </a:lnTo>
                  <a:lnTo>
                    <a:pt x="911" y="768"/>
                  </a:lnTo>
                  <a:lnTo>
                    <a:pt x="1277" y="663"/>
                  </a:lnTo>
                  <a:lnTo>
                    <a:pt x="899" y="592"/>
                  </a:lnTo>
                  <a:lnTo>
                    <a:pt x="1112" y="142"/>
                  </a:lnTo>
                  <a:lnTo>
                    <a:pt x="710" y="485"/>
                  </a:lnTo>
                  <a:lnTo>
                    <a:pt x="5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8"/>
            <p:cNvSpPr/>
            <p:nvPr/>
          </p:nvSpPr>
          <p:spPr>
            <a:xfrm>
              <a:off x="2025099" y="1786040"/>
              <a:ext cx="160002" cy="164267"/>
            </a:xfrm>
            <a:custGeom>
              <a:avLst/>
              <a:gdLst/>
              <a:ahLst/>
              <a:cxnLst/>
              <a:rect l="l" t="t" r="r" b="b"/>
              <a:pathLst>
                <a:path w="1313" h="1348" extrusionOk="0">
                  <a:moveTo>
                    <a:pt x="509" y="0"/>
                  </a:moveTo>
                  <a:lnTo>
                    <a:pt x="580" y="508"/>
                  </a:lnTo>
                  <a:lnTo>
                    <a:pt x="1" y="390"/>
                  </a:lnTo>
                  <a:lnTo>
                    <a:pt x="485" y="709"/>
                  </a:lnTo>
                  <a:lnTo>
                    <a:pt x="237" y="1017"/>
                  </a:lnTo>
                  <a:lnTo>
                    <a:pt x="237" y="1017"/>
                  </a:lnTo>
                  <a:lnTo>
                    <a:pt x="616" y="828"/>
                  </a:lnTo>
                  <a:lnTo>
                    <a:pt x="781" y="1348"/>
                  </a:lnTo>
                  <a:lnTo>
                    <a:pt x="840" y="851"/>
                  </a:lnTo>
                  <a:lnTo>
                    <a:pt x="1301" y="1111"/>
                  </a:lnTo>
                  <a:lnTo>
                    <a:pt x="970" y="709"/>
                  </a:lnTo>
                  <a:lnTo>
                    <a:pt x="1313" y="544"/>
                  </a:lnTo>
                  <a:lnTo>
                    <a:pt x="923" y="532"/>
                  </a:lnTo>
                  <a:lnTo>
                    <a:pt x="1065" y="59"/>
                  </a:lnTo>
                  <a:lnTo>
                    <a:pt x="1065" y="59"/>
                  </a:lnTo>
                  <a:lnTo>
                    <a:pt x="734" y="461"/>
                  </a:lnTo>
                  <a:lnTo>
                    <a:pt x="5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8"/>
            <p:cNvSpPr/>
            <p:nvPr/>
          </p:nvSpPr>
          <p:spPr>
            <a:xfrm>
              <a:off x="2125999" y="1031727"/>
              <a:ext cx="592118" cy="660969"/>
            </a:xfrm>
            <a:custGeom>
              <a:avLst/>
              <a:gdLst/>
              <a:ahLst/>
              <a:cxnLst/>
              <a:rect l="l" t="t" r="r" b="b"/>
              <a:pathLst>
                <a:path w="4859" h="5424" extrusionOk="0">
                  <a:moveTo>
                    <a:pt x="2735" y="0"/>
                  </a:moveTo>
                  <a:cubicBezTo>
                    <a:pt x="2108" y="0"/>
                    <a:pt x="1189" y="893"/>
                    <a:pt x="615" y="1840"/>
                  </a:cubicBezTo>
                  <a:cubicBezTo>
                    <a:pt x="0" y="2844"/>
                    <a:pt x="414" y="3613"/>
                    <a:pt x="450" y="4346"/>
                  </a:cubicBezTo>
                  <a:cubicBezTo>
                    <a:pt x="467" y="4894"/>
                    <a:pt x="1113" y="5423"/>
                    <a:pt x="1273" y="5423"/>
                  </a:cubicBezTo>
                  <a:cubicBezTo>
                    <a:pt x="1330" y="5423"/>
                    <a:pt x="1325" y="5356"/>
                    <a:pt x="1206" y="5197"/>
                  </a:cubicBezTo>
                  <a:cubicBezTo>
                    <a:pt x="697" y="4499"/>
                    <a:pt x="1005" y="3979"/>
                    <a:pt x="1253" y="3932"/>
                  </a:cubicBezTo>
                  <a:cubicBezTo>
                    <a:pt x="1463" y="3892"/>
                    <a:pt x="2648" y="3352"/>
                    <a:pt x="3071" y="3352"/>
                  </a:cubicBezTo>
                  <a:cubicBezTo>
                    <a:pt x="3148" y="3352"/>
                    <a:pt x="3200" y="3370"/>
                    <a:pt x="3216" y="3411"/>
                  </a:cubicBezTo>
                  <a:cubicBezTo>
                    <a:pt x="3240" y="3482"/>
                    <a:pt x="3310" y="3577"/>
                    <a:pt x="3393" y="3684"/>
                  </a:cubicBezTo>
                  <a:lnTo>
                    <a:pt x="3405" y="3684"/>
                  </a:lnTo>
                  <a:cubicBezTo>
                    <a:pt x="3405" y="3684"/>
                    <a:pt x="3925" y="3884"/>
                    <a:pt x="4551" y="4357"/>
                  </a:cubicBezTo>
                  <a:cubicBezTo>
                    <a:pt x="4859" y="4180"/>
                    <a:pt x="4493" y="3778"/>
                    <a:pt x="4339" y="3388"/>
                  </a:cubicBezTo>
                  <a:cubicBezTo>
                    <a:pt x="4185" y="2998"/>
                    <a:pt x="4256" y="2537"/>
                    <a:pt x="4244" y="2418"/>
                  </a:cubicBezTo>
                  <a:cubicBezTo>
                    <a:pt x="4233" y="2300"/>
                    <a:pt x="3747" y="1165"/>
                    <a:pt x="3629" y="870"/>
                  </a:cubicBezTo>
                  <a:cubicBezTo>
                    <a:pt x="3511" y="574"/>
                    <a:pt x="3452" y="114"/>
                    <a:pt x="2825" y="7"/>
                  </a:cubicBezTo>
                  <a:cubicBezTo>
                    <a:pt x="2796" y="2"/>
                    <a:pt x="2766" y="0"/>
                    <a:pt x="2735" y="0"/>
                  </a:cubicBezTo>
                  <a:close/>
                </a:path>
              </a:pathLst>
            </a:custGeom>
            <a:solidFill>
              <a:srgbClr val="9446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8"/>
            <p:cNvSpPr/>
            <p:nvPr/>
          </p:nvSpPr>
          <p:spPr>
            <a:xfrm>
              <a:off x="2208011" y="1382927"/>
              <a:ext cx="436746" cy="259684"/>
            </a:xfrm>
            <a:custGeom>
              <a:avLst/>
              <a:gdLst/>
              <a:ahLst/>
              <a:cxnLst/>
              <a:rect l="l" t="t" r="r" b="b"/>
              <a:pathLst>
                <a:path w="3584" h="2131" extrusionOk="0">
                  <a:moveTo>
                    <a:pt x="2494" y="0"/>
                  </a:moveTo>
                  <a:cubicBezTo>
                    <a:pt x="1694" y="0"/>
                    <a:pt x="465" y="573"/>
                    <a:pt x="355" y="802"/>
                  </a:cubicBezTo>
                  <a:cubicBezTo>
                    <a:pt x="355" y="802"/>
                    <a:pt x="1" y="1440"/>
                    <a:pt x="580" y="1960"/>
                  </a:cubicBezTo>
                  <a:cubicBezTo>
                    <a:pt x="716" y="2082"/>
                    <a:pt x="900" y="2131"/>
                    <a:pt x="1107" y="2131"/>
                  </a:cubicBezTo>
                  <a:cubicBezTo>
                    <a:pt x="1805" y="2131"/>
                    <a:pt x="2764" y="1578"/>
                    <a:pt x="2992" y="1404"/>
                  </a:cubicBezTo>
                  <a:cubicBezTo>
                    <a:pt x="3287" y="1180"/>
                    <a:pt x="3583" y="719"/>
                    <a:pt x="3051" y="175"/>
                  </a:cubicBezTo>
                  <a:cubicBezTo>
                    <a:pt x="2929" y="51"/>
                    <a:pt x="2730" y="0"/>
                    <a:pt x="24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8"/>
            <p:cNvSpPr/>
            <p:nvPr/>
          </p:nvSpPr>
          <p:spPr>
            <a:xfrm>
              <a:off x="1872409" y="1065725"/>
              <a:ext cx="367408" cy="475498"/>
            </a:xfrm>
            <a:custGeom>
              <a:avLst/>
              <a:gdLst/>
              <a:ahLst/>
              <a:cxnLst/>
              <a:rect l="l" t="t" r="r" b="b"/>
              <a:pathLst>
                <a:path w="3015" h="3902" extrusionOk="0">
                  <a:moveTo>
                    <a:pt x="1697" y="0"/>
                  </a:moveTo>
                  <a:cubicBezTo>
                    <a:pt x="1693" y="0"/>
                    <a:pt x="1691" y="0"/>
                    <a:pt x="1691" y="0"/>
                  </a:cubicBezTo>
                  <a:cubicBezTo>
                    <a:pt x="438" y="248"/>
                    <a:pt x="1" y="2423"/>
                    <a:pt x="1041" y="3369"/>
                  </a:cubicBezTo>
                  <a:cubicBezTo>
                    <a:pt x="1504" y="3785"/>
                    <a:pt x="1941" y="3901"/>
                    <a:pt x="2286" y="3901"/>
                  </a:cubicBezTo>
                  <a:cubicBezTo>
                    <a:pt x="2725" y="3901"/>
                    <a:pt x="3015" y="3712"/>
                    <a:pt x="3015" y="3712"/>
                  </a:cubicBezTo>
                  <a:lnTo>
                    <a:pt x="2306" y="2920"/>
                  </a:lnTo>
                  <a:lnTo>
                    <a:pt x="2271" y="2778"/>
                  </a:lnTo>
                  <a:cubicBezTo>
                    <a:pt x="2271" y="2778"/>
                    <a:pt x="1963" y="437"/>
                    <a:pt x="1927" y="213"/>
                  </a:cubicBezTo>
                  <a:cubicBezTo>
                    <a:pt x="1906" y="10"/>
                    <a:pt x="1731" y="0"/>
                    <a:pt x="16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8"/>
            <p:cNvSpPr/>
            <p:nvPr/>
          </p:nvSpPr>
          <p:spPr>
            <a:xfrm>
              <a:off x="2000849" y="986273"/>
              <a:ext cx="89689" cy="89689"/>
            </a:xfrm>
            <a:custGeom>
              <a:avLst/>
              <a:gdLst/>
              <a:ahLst/>
              <a:cxnLst/>
              <a:rect l="l" t="t" r="r" b="b"/>
              <a:pathLst>
                <a:path w="736" h="736" extrusionOk="0">
                  <a:moveTo>
                    <a:pt x="444" y="0"/>
                  </a:moveTo>
                  <a:cubicBezTo>
                    <a:pt x="330" y="0"/>
                    <a:pt x="342" y="238"/>
                    <a:pt x="342" y="238"/>
                  </a:cubicBezTo>
                  <a:cubicBezTo>
                    <a:pt x="276" y="107"/>
                    <a:pt x="194" y="51"/>
                    <a:pt x="131" y="51"/>
                  </a:cubicBezTo>
                  <a:cubicBezTo>
                    <a:pt x="47" y="51"/>
                    <a:pt x="0" y="153"/>
                    <a:pt x="82" y="309"/>
                  </a:cubicBezTo>
                  <a:cubicBezTo>
                    <a:pt x="235" y="593"/>
                    <a:pt x="542" y="699"/>
                    <a:pt x="542" y="699"/>
                  </a:cubicBezTo>
                  <a:cubicBezTo>
                    <a:pt x="542" y="699"/>
                    <a:pt x="626" y="736"/>
                    <a:pt x="677" y="736"/>
                  </a:cubicBezTo>
                  <a:cubicBezTo>
                    <a:pt x="717" y="736"/>
                    <a:pt x="736" y="713"/>
                    <a:pt x="673" y="629"/>
                  </a:cubicBezTo>
                  <a:cubicBezTo>
                    <a:pt x="519" y="451"/>
                    <a:pt x="590" y="37"/>
                    <a:pt x="460" y="2"/>
                  </a:cubicBezTo>
                  <a:cubicBezTo>
                    <a:pt x="454" y="0"/>
                    <a:pt x="449"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8"/>
            <p:cNvSpPr/>
            <p:nvPr/>
          </p:nvSpPr>
          <p:spPr>
            <a:xfrm>
              <a:off x="2032289" y="974087"/>
              <a:ext cx="595164" cy="582369"/>
            </a:xfrm>
            <a:custGeom>
              <a:avLst/>
              <a:gdLst/>
              <a:ahLst/>
              <a:cxnLst/>
              <a:rect l="l" t="t" r="r" b="b"/>
              <a:pathLst>
                <a:path w="4884" h="4779" extrusionOk="0">
                  <a:moveTo>
                    <a:pt x="2503" y="1"/>
                  </a:moveTo>
                  <a:cubicBezTo>
                    <a:pt x="1716" y="1"/>
                    <a:pt x="808" y="708"/>
                    <a:pt x="781" y="752"/>
                  </a:cubicBezTo>
                  <a:cubicBezTo>
                    <a:pt x="757" y="811"/>
                    <a:pt x="1" y="2431"/>
                    <a:pt x="261" y="2868"/>
                  </a:cubicBezTo>
                  <a:cubicBezTo>
                    <a:pt x="261" y="2868"/>
                    <a:pt x="1183" y="4547"/>
                    <a:pt x="1952" y="4748"/>
                  </a:cubicBezTo>
                  <a:cubicBezTo>
                    <a:pt x="2033" y="4769"/>
                    <a:pt x="2122" y="4779"/>
                    <a:pt x="2216" y="4779"/>
                  </a:cubicBezTo>
                  <a:cubicBezTo>
                    <a:pt x="3005" y="4779"/>
                    <a:pt x="4154" y="4092"/>
                    <a:pt x="4387" y="3849"/>
                  </a:cubicBezTo>
                  <a:cubicBezTo>
                    <a:pt x="4658" y="3577"/>
                    <a:pt x="4883" y="3093"/>
                    <a:pt x="4658" y="2620"/>
                  </a:cubicBezTo>
                  <a:cubicBezTo>
                    <a:pt x="4445" y="2147"/>
                    <a:pt x="4009" y="1130"/>
                    <a:pt x="3216" y="291"/>
                  </a:cubicBezTo>
                  <a:cubicBezTo>
                    <a:pt x="3017" y="80"/>
                    <a:pt x="2767" y="1"/>
                    <a:pt x="2503" y="1"/>
                  </a:cubicBezTo>
                  <a:close/>
                </a:path>
              </a:pathLst>
            </a:custGeom>
            <a:solidFill>
              <a:srgbClr val="F2A4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8"/>
            <p:cNvSpPr/>
            <p:nvPr/>
          </p:nvSpPr>
          <p:spPr>
            <a:xfrm>
              <a:off x="1999265" y="871359"/>
              <a:ext cx="507912" cy="533625"/>
            </a:xfrm>
            <a:custGeom>
              <a:avLst/>
              <a:gdLst/>
              <a:ahLst/>
              <a:cxnLst/>
              <a:rect l="l" t="t" r="r" b="b"/>
              <a:pathLst>
                <a:path w="4168" h="4379" extrusionOk="0">
                  <a:moveTo>
                    <a:pt x="2676" y="0"/>
                  </a:moveTo>
                  <a:cubicBezTo>
                    <a:pt x="2473" y="0"/>
                    <a:pt x="2263" y="27"/>
                    <a:pt x="2057" y="82"/>
                  </a:cubicBezTo>
                  <a:cubicBezTo>
                    <a:pt x="1040" y="366"/>
                    <a:pt x="650" y="1595"/>
                    <a:pt x="650" y="1595"/>
                  </a:cubicBezTo>
                  <a:cubicBezTo>
                    <a:pt x="650" y="1595"/>
                    <a:pt x="95" y="2150"/>
                    <a:pt x="24" y="2872"/>
                  </a:cubicBezTo>
                  <a:cubicBezTo>
                    <a:pt x="0" y="3214"/>
                    <a:pt x="213" y="3841"/>
                    <a:pt x="390" y="4089"/>
                  </a:cubicBezTo>
                  <a:cubicBezTo>
                    <a:pt x="567" y="4342"/>
                    <a:pt x="920" y="4379"/>
                    <a:pt x="1107" y="4379"/>
                  </a:cubicBezTo>
                  <a:cubicBezTo>
                    <a:pt x="1181" y="4379"/>
                    <a:pt x="1230" y="4373"/>
                    <a:pt x="1230" y="4373"/>
                  </a:cubicBezTo>
                  <a:cubicBezTo>
                    <a:pt x="1773" y="3616"/>
                    <a:pt x="1359" y="2234"/>
                    <a:pt x="1359" y="2234"/>
                  </a:cubicBezTo>
                  <a:lnTo>
                    <a:pt x="1359" y="2234"/>
                  </a:lnTo>
                  <a:cubicBezTo>
                    <a:pt x="1359" y="2234"/>
                    <a:pt x="2144" y="2513"/>
                    <a:pt x="2661" y="2513"/>
                  </a:cubicBezTo>
                  <a:cubicBezTo>
                    <a:pt x="2833" y="2513"/>
                    <a:pt x="2976" y="2482"/>
                    <a:pt x="3050" y="2399"/>
                  </a:cubicBezTo>
                  <a:cubicBezTo>
                    <a:pt x="3357" y="2068"/>
                    <a:pt x="3050" y="1843"/>
                    <a:pt x="3050" y="1843"/>
                  </a:cubicBezTo>
                  <a:lnTo>
                    <a:pt x="3050" y="1843"/>
                  </a:lnTo>
                  <a:cubicBezTo>
                    <a:pt x="3143" y="1865"/>
                    <a:pt x="3261" y="1883"/>
                    <a:pt x="3386" y="1883"/>
                  </a:cubicBezTo>
                  <a:cubicBezTo>
                    <a:pt x="3739" y="1883"/>
                    <a:pt x="4141" y="1736"/>
                    <a:pt x="4149" y="1099"/>
                  </a:cubicBezTo>
                  <a:cubicBezTo>
                    <a:pt x="4168" y="410"/>
                    <a:pt x="3473" y="0"/>
                    <a:pt x="26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8"/>
            <p:cNvSpPr/>
            <p:nvPr/>
          </p:nvSpPr>
          <p:spPr>
            <a:xfrm>
              <a:off x="2326215" y="905723"/>
              <a:ext cx="139895" cy="125516"/>
            </a:xfrm>
            <a:custGeom>
              <a:avLst/>
              <a:gdLst/>
              <a:ahLst/>
              <a:cxnLst/>
              <a:rect l="l" t="t" r="r" b="b"/>
              <a:pathLst>
                <a:path w="1148" h="1030" extrusionOk="0">
                  <a:moveTo>
                    <a:pt x="12" y="1"/>
                  </a:moveTo>
                  <a:cubicBezTo>
                    <a:pt x="0" y="1"/>
                    <a:pt x="0" y="1"/>
                    <a:pt x="0" y="13"/>
                  </a:cubicBezTo>
                  <a:cubicBezTo>
                    <a:pt x="0" y="24"/>
                    <a:pt x="0" y="24"/>
                    <a:pt x="12" y="24"/>
                  </a:cubicBezTo>
                  <a:cubicBezTo>
                    <a:pt x="686" y="119"/>
                    <a:pt x="1111" y="497"/>
                    <a:pt x="1100" y="1017"/>
                  </a:cubicBezTo>
                  <a:cubicBezTo>
                    <a:pt x="1100" y="1029"/>
                    <a:pt x="1111" y="1029"/>
                    <a:pt x="1124" y="1029"/>
                  </a:cubicBezTo>
                  <a:cubicBezTo>
                    <a:pt x="1124" y="1029"/>
                    <a:pt x="1135" y="1029"/>
                    <a:pt x="1135" y="1017"/>
                  </a:cubicBezTo>
                  <a:cubicBezTo>
                    <a:pt x="1147" y="486"/>
                    <a:pt x="709" y="84"/>
                    <a:pt x="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8"/>
            <p:cNvSpPr/>
            <p:nvPr/>
          </p:nvSpPr>
          <p:spPr>
            <a:xfrm>
              <a:off x="2363626" y="957636"/>
              <a:ext cx="63489" cy="63489"/>
            </a:xfrm>
            <a:custGeom>
              <a:avLst/>
              <a:gdLst/>
              <a:ahLst/>
              <a:cxnLst/>
              <a:rect l="l" t="t" r="r" b="b"/>
              <a:pathLst>
                <a:path w="521" h="521" extrusionOk="0">
                  <a:moveTo>
                    <a:pt x="24" y="0"/>
                  </a:moveTo>
                  <a:cubicBezTo>
                    <a:pt x="24" y="0"/>
                    <a:pt x="13" y="0"/>
                    <a:pt x="13" y="12"/>
                  </a:cubicBezTo>
                  <a:cubicBezTo>
                    <a:pt x="1" y="12"/>
                    <a:pt x="13" y="24"/>
                    <a:pt x="13" y="24"/>
                  </a:cubicBezTo>
                  <a:cubicBezTo>
                    <a:pt x="237" y="142"/>
                    <a:pt x="402" y="320"/>
                    <a:pt x="486" y="509"/>
                  </a:cubicBezTo>
                  <a:cubicBezTo>
                    <a:pt x="486" y="520"/>
                    <a:pt x="497" y="520"/>
                    <a:pt x="497" y="520"/>
                  </a:cubicBezTo>
                  <a:lnTo>
                    <a:pt x="509" y="520"/>
                  </a:lnTo>
                  <a:cubicBezTo>
                    <a:pt x="509" y="520"/>
                    <a:pt x="521" y="509"/>
                    <a:pt x="509" y="497"/>
                  </a:cubicBezTo>
                  <a:cubicBezTo>
                    <a:pt x="426" y="296"/>
                    <a:pt x="261" y="118"/>
                    <a:pt x="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8"/>
            <p:cNvSpPr/>
            <p:nvPr/>
          </p:nvSpPr>
          <p:spPr>
            <a:xfrm>
              <a:off x="2022297" y="1360383"/>
              <a:ext cx="144160" cy="125272"/>
            </a:xfrm>
            <a:custGeom>
              <a:avLst/>
              <a:gdLst/>
              <a:ahLst/>
              <a:cxnLst/>
              <a:rect l="l" t="t" r="r" b="b"/>
              <a:pathLst>
                <a:path w="1183" h="1028" extrusionOk="0">
                  <a:moveTo>
                    <a:pt x="604" y="0"/>
                  </a:moveTo>
                  <a:cubicBezTo>
                    <a:pt x="557" y="0"/>
                    <a:pt x="509" y="6"/>
                    <a:pt x="461" y="17"/>
                  </a:cubicBezTo>
                  <a:cubicBezTo>
                    <a:pt x="177" y="88"/>
                    <a:pt x="0" y="372"/>
                    <a:pt x="71" y="644"/>
                  </a:cubicBezTo>
                  <a:cubicBezTo>
                    <a:pt x="131" y="881"/>
                    <a:pt x="347" y="1028"/>
                    <a:pt x="582" y="1028"/>
                  </a:cubicBezTo>
                  <a:cubicBezTo>
                    <a:pt x="628" y="1028"/>
                    <a:pt x="675" y="1022"/>
                    <a:pt x="721" y="1011"/>
                  </a:cubicBezTo>
                  <a:cubicBezTo>
                    <a:pt x="1017" y="940"/>
                    <a:pt x="1182" y="656"/>
                    <a:pt x="1111" y="383"/>
                  </a:cubicBezTo>
                  <a:cubicBezTo>
                    <a:pt x="1052" y="146"/>
                    <a:pt x="844" y="0"/>
                    <a:pt x="604" y="0"/>
                  </a:cubicBezTo>
                  <a:close/>
                </a:path>
              </a:pathLst>
            </a:custGeom>
            <a:solidFill>
              <a:srgbClr val="F2A4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8"/>
            <p:cNvSpPr/>
            <p:nvPr/>
          </p:nvSpPr>
          <p:spPr>
            <a:xfrm>
              <a:off x="2388120" y="1248637"/>
              <a:ext cx="63611" cy="66292"/>
            </a:xfrm>
            <a:custGeom>
              <a:avLst/>
              <a:gdLst/>
              <a:ahLst/>
              <a:cxnLst/>
              <a:rect l="l" t="t" r="r" b="b"/>
              <a:pathLst>
                <a:path w="522" h="544" extrusionOk="0">
                  <a:moveTo>
                    <a:pt x="48" y="0"/>
                  </a:moveTo>
                  <a:lnTo>
                    <a:pt x="1" y="36"/>
                  </a:lnTo>
                  <a:lnTo>
                    <a:pt x="131" y="225"/>
                  </a:lnTo>
                  <a:lnTo>
                    <a:pt x="154" y="213"/>
                  </a:lnTo>
                  <a:cubicBezTo>
                    <a:pt x="195" y="195"/>
                    <a:pt x="238" y="185"/>
                    <a:pt x="277" y="185"/>
                  </a:cubicBezTo>
                  <a:cubicBezTo>
                    <a:pt x="340" y="185"/>
                    <a:pt x="393" y="209"/>
                    <a:pt x="414" y="260"/>
                  </a:cubicBezTo>
                  <a:cubicBezTo>
                    <a:pt x="450" y="331"/>
                    <a:pt x="391" y="438"/>
                    <a:pt x="285" y="485"/>
                  </a:cubicBezTo>
                  <a:lnTo>
                    <a:pt x="308" y="544"/>
                  </a:lnTo>
                  <a:cubicBezTo>
                    <a:pt x="450" y="473"/>
                    <a:pt x="521" y="343"/>
                    <a:pt x="462" y="237"/>
                  </a:cubicBezTo>
                  <a:cubicBezTo>
                    <a:pt x="428" y="161"/>
                    <a:pt x="353" y="121"/>
                    <a:pt x="266" y="121"/>
                  </a:cubicBezTo>
                  <a:cubicBezTo>
                    <a:pt x="230" y="121"/>
                    <a:pt x="192" y="128"/>
                    <a:pt x="154" y="142"/>
                  </a:cubicBezTo>
                  <a:lnTo>
                    <a:pt x="4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8"/>
            <p:cNvSpPr/>
            <p:nvPr/>
          </p:nvSpPr>
          <p:spPr>
            <a:xfrm>
              <a:off x="2380931" y="1353803"/>
              <a:ext cx="92248" cy="38995"/>
            </a:xfrm>
            <a:custGeom>
              <a:avLst/>
              <a:gdLst/>
              <a:ahLst/>
              <a:cxnLst/>
              <a:rect l="l" t="t" r="r" b="b"/>
              <a:pathLst>
                <a:path w="757" h="320" extrusionOk="0">
                  <a:moveTo>
                    <a:pt x="60" y="1"/>
                  </a:moveTo>
                  <a:lnTo>
                    <a:pt x="0" y="12"/>
                  </a:lnTo>
                  <a:cubicBezTo>
                    <a:pt x="48" y="201"/>
                    <a:pt x="202" y="319"/>
                    <a:pt x="379" y="319"/>
                  </a:cubicBezTo>
                  <a:cubicBezTo>
                    <a:pt x="415" y="319"/>
                    <a:pt x="450" y="319"/>
                    <a:pt x="473" y="308"/>
                  </a:cubicBezTo>
                  <a:cubicBezTo>
                    <a:pt x="615" y="272"/>
                    <a:pt x="722" y="166"/>
                    <a:pt x="757" y="24"/>
                  </a:cubicBezTo>
                  <a:lnTo>
                    <a:pt x="698" y="12"/>
                  </a:lnTo>
                  <a:cubicBezTo>
                    <a:pt x="662" y="130"/>
                    <a:pt x="580" y="225"/>
                    <a:pt x="462" y="248"/>
                  </a:cubicBezTo>
                  <a:cubicBezTo>
                    <a:pt x="435" y="255"/>
                    <a:pt x="409" y="259"/>
                    <a:pt x="382" y="259"/>
                  </a:cubicBezTo>
                  <a:cubicBezTo>
                    <a:pt x="234" y="259"/>
                    <a:pt x="100" y="151"/>
                    <a:pt x="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8"/>
            <p:cNvSpPr/>
            <p:nvPr/>
          </p:nvSpPr>
          <p:spPr>
            <a:xfrm>
              <a:off x="2208011" y="1390239"/>
              <a:ext cx="150010" cy="136118"/>
            </a:xfrm>
            <a:custGeom>
              <a:avLst/>
              <a:gdLst/>
              <a:ahLst/>
              <a:cxnLst/>
              <a:rect l="l" t="t" r="r" b="b"/>
              <a:pathLst>
                <a:path w="1231" h="1117" extrusionOk="0">
                  <a:moveTo>
                    <a:pt x="621" y="0"/>
                  </a:moveTo>
                  <a:cubicBezTo>
                    <a:pt x="572" y="0"/>
                    <a:pt x="523" y="7"/>
                    <a:pt x="474" y="20"/>
                  </a:cubicBezTo>
                  <a:cubicBezTo>
                    <a:pt x="179" y="91"/>
                    <a:pt x="1" y="399"/>
                    <a:pt x="72" y="695"/>
                  </a:cubicBezTo>
                  <a:cubicBezTo>
                    <a:pt x="141" y="951"/>
                    <a:pt x="367" y="1117"/>
                    <a:pt x="611" y="1117"/>
                  </a:cubicBezTo>
                  <a:cubicBezTo>
                    <a:pt x="659" y="1117"/>
                    <a:pt x="708" y="1110"/>
                    <a:pt x="757" y="1097"/>
                  </a:cubicBezTo>
                  <a:cubicBezTo>
                    <a:pt x="1053" y="1026"/>
                    <a:pt x="1230" y="718"/>
                    <a:pt x="1159" y="411"/>
                  </a:cubicBezTo>
                  <a:cubicBezTo>
                    <a:pt x="1091" y="164"/>
                    <a:pt x="866" y="0"/>
                    <a:pt x="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8"/>
            <p:cNvSpPr/>
            <p:nvPr/>
          </p:nvSpPr>
          <p:spPr>
            <a:xfrm>
              <a:off x="2539349" y="1228409"/>
              <a:ext cx="72141" cy="114061"/>
            </a:xfrm>
            <a:custGeom>
              <a:avLst/>
              <a:gdLst/>
              <a:ahLst/>
              <a:cxnLst/>
              <a:rect l="l" t="t" r="r" b="b"/>
              <a:pathLst>
                <a:path w="592" h="936" extrusionOk="0">
                  <a:moveTo>
                    <a:pt x="249" y="1"/>
                  </a:moveTo>
                  <a:cubicBezTo>
                    <a:pt x="84" y="119"/>
                    <a:pt x="1" y="332"/>
                    <a:pt x="60" y="544"/>
                  </a:cubicBezTo>
                  <a:cubicBezTo>
                    <a:pt x="117" y="784"/>
                    <a:pt x="329" y="936"/>
                    <a:pt x="566" y="936"/>
                  </a:cubicBezTo>
                  <a:cubicBezTo>
                    <a:pt x="575" y="936"/>
                    <a:pt x="583" y="935"/>
                    <a:pt x="592" y="935"/>
                  </a:cubicBezTo>
                  <a:cubicBezTo>
                    <a:pt x="592" y="804"/>
                    <a:pt x="568" y="675"/>
                    <a:pt x="497" y="533"/>
                  </a:cubicBezTo>
                  <a:cubicBezTo>
                    <a:pt x="439" y="403"/>
                    <a:pt x="355" y="213"/>
                    <a:pt x="2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8"/>
            <p:cNvSpPr/>
            <p:nvPr/>
          </p:nvSpPr>
          <p:spPr>
            <a:xfrm>
              <a:off x="2223975" y="1245225"/>
              <a:ext cx="136849" cy="123566"/>
            </a:xfrm>
            <a:custGeom>
              <a:avLst/>
              <a:gdLst/>
              <a:ahLst/>
              <a:cxnLst/>
              <a:rect l="l" t="t" r="r" b="b"/>
              <a:pathLst>
                <a:path w="1123" h="1014" extrusionOk="0">
                  <a:moveTo>
                    <a:pt x="565" y="0"/>
                  </a:moveTo>
                  <a:cubicBezTo>
                    <a:pt x="523" y="0"/>
                    <a:pt x="480" y="6"/>
                    <a:pt x="437" y="17"/>
                  </a:cubicBezTo>
                  <a:cubicBezTo>
                    <a:pt x="166" y="88"/>
                    <a:pt x="0" y="359"/>
                    <a:pt x="71" y="631"/>
                  </a:cubicBezTo>
                  <a:cubicBezTo>
                    <a:pt x="131" y="860"/>
                    <a:pt x="342" y="1014"/>
                    <a:pt x="570" y="1014"/>
                  </a:cubicBezTo>
                  <a:cubicBezTo>
                    <a:pt x="612" y="1014"/>
                    <a:pt x="655" y="1009"/>
                    <a:pt x="697" y="997"/>
                  </a:cubicBezTo>
                  <a:cubicBezTo>
                    <a:pt x="970" y="927"/>
                    <a:pt x="1123" y="643"/>
                    <a:pt x="1052" y="371"/>
                  </a:cubicBezTo>
                  <a:cubicBezTo>
                    <a:pt x="992" y="152"/>
                    <a:pt x="790" y="0"/>
                    <a:pt x="5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8"/>
            <p:cNvSpPr/>
            <p:nvPr/>
          </p:nvSpPr>
          <p:spPr>
            <a:xfrm>
              <a:off x="2223975" y="1248637"/>
              <a:ext cx="93710" cy="120154"/>
            </a:xfrm>
            <a:custGeom>
              <a:avLst/>
              <a:gdLst/>
              <a:ahLst/>
              <a:cxnLst/>
              <a:rect l="l" t="t" r="r" b="b"/>
              <a:pathLst>
                <a:path w="769" h="986" extrusionOk="0">
                  <a:moveTo>
                    <a:pt x="402" y="0"/>
                  </a:moveTo>
                  <a:cubicBezTo>
                    <a:pt x="153" y="83"/>
                    <a:pt x="0" y="343"/>
                    <a:pt x="71" y="603"/>
                  </a:cubicBezTo>
                  <a:cubicBezTo>
                    <a:pt x="131" y="832"/>
                    <a:pt x="342" y="986"/>
                    <a:pt x="570" y="986"/>
                  </a:cubicBezTo>
                  <a:cubicBezTo>
                    <a:pt x="612" y="986"/>
                    <a:pt x="655" y="981"/>
                    <a:pt x="697" y="969"/>
                  </a:cubicBezTo>
                  <a:cubicBezTo>
                    <a:pt x="721" y="958"/>
                    <a:pt x="745" y="946"/>
                    <a:pt x="768" y="946"/>
                  </a:cubicBezTo>
                  <a:lnTo>
                    <a:pt x="40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8"/>
            <p:cNvSpPr/>
            <p:nvPr/>
          </p:nvSpPr>
          <p:spPr>
            <a:xfrm>
              <a:off x="2406887" y="1144203"/>
              <a:ext cx="131243" cy="118082"/>
            </a:xfrm>
            <a:custGeom>
              <a:avLst/>
              <a:gdLst/>
              <a:ahLst/>
              <a:cxnLst/>
              <a:rect l="l" t="t" r="r" b="b"/>
              <a:pathLst>
                <a:path w="1077" h="969" extrusionOk="0">
                  <a:moveTo>
                    <a:pt x="543" y="1"/>
                  </a:moveTo>
                  <a:cubicBezTo>
                    <a:pt x="501" y="1"/>
                    <a:pt x="457" y="6"/>
                    <a:pt x="414" y="18"/>
                  </a:cubicBezTo>
                  <a:cubicBezTo>
                    <a:pt x="154" y="77"/>
                    <a:pt x="0" y="349"/>
                    <a:pt x="60" y="609"/>
                  </a:cubicBezTo>
                  <a:cubicBezTo>
                    <a:pt x="119" y="826"/>
                    <a:pt x="318" y="969"/>
                    <a:pt x="533" y="969"/>
                  </a:cubicBezTo>
                  <a:cubicBezTo>
                    <a:pt x="576" y="969"/>
                    <a:pt x="619" y="963"/>
                    <a:pt x="662" y="952"/>
                  </a:cubicBezTo>
                  <a:cubicBezTo>
                    <a:pt x="922" y="893"/>
                    <a:pt x="1076" y="621"/>
                    <a:pt x="1005" y="361"/>
                  </a:cubicBezTo>
                  <a:cubicBezTo>
                    <a:pt x="956" y="144"/>
                    <a:pt x="758" y="1"/>
                    <a:pt x="5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8"/>
            <p:cNvSpPr/>
            <p:nvPr/>
          </p:nvSpPr>
          <p:spPr>
            <a:xfrm>
              <a:off x="2406887" y="1147737"/>
              <a:ext cx="89445" cy="114548"/>
            </a:xfrm>
            <a:custGeom>
              <a:avLst/>
              <a:gdLst/>
              <a:ahLst/>
              <a:cxnLst/>
              <a:rect l="l" t="t" r="r" b="b"/>
              <a:pathLst>
                <a:path w="734" h="940" extrusionOk="0">
                  <a:moveTo>
                    <a:pt x="378" y="1"/>
                  </a:moveTo>
                  <a:cubicBezTo>
                    <a:pt x="142" y="71"/>
                    <a:pt x="0" y="332"/>
                    <a:pt x="60" y="580"/>
                  </a:cubicBezTo>
                  <a:cubicBezTo>
                    <a:pt x="119" y="797"/>
                    <a:pt x="318" y="940"/>
                    <a:pt x="533" y="940"/>
                  </a:cubicBezTo>
                  <a:cubicBezTo>
                    <a:pt x="576" y="940"/>
                    <a:pt x="619" y="934"/>
                    <a:pt x="662" y="923"/>
                  </a:cubicBezTo>
                  <a:cubicBezTo>
                    <a:pt x="686" y="923"/>
                    <a:pt x="709" y="911"/>
                    <a:pt x="733" y="899"/>
                  </a:cubicBezTo>
                  <a:lnTo>
                    <a:pt x="3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8"/>
            <p:cNvSpPr/>
            <p:nvPr/>
          </p:nvSpPr>
          <p:spPr>
            <a:xfrm>
              <a:off x="1783085" y="821762"/>
              <a:ext cx="776614" cy="967812"/>
            </a:xfrm>
            <a:custGeom>
              <a:avLst/>
              <a:gdLst/>
              <a:ahLst/>
              <a:cxnLst/>
              <a:rect l="l" t="t" r="r" b="b"/>
              <a:pathLst>
                <a:path w="6373" h="7942" extrusionOk="0">
                  <a:moveTo>
                    <a:pt x="3636" y="1"/>
                  </a:moveTo>
                  <a:cubicBezTo>
                    <a:pt x="2875" y="1"/>
                    <a:pt x="2005" y="228"/>
                    <a:pt x="1325" y="926"/>
                  </a:cubicBezTo>
                  <a:cubicBezTo>
                    <a:pt x="1" y="2286"/>
                    <a:pt x="450" y="3881"/>
                    <a:pt x="899" y="4532"/>
                  </a:cubicBezTo>
                  <a:cubicBezTo>
                    <a:pt x="1348" y="5182"/>
                    <a:pt x="1916" y="5560"/>
                    <a:pt x="2152" y="5832"/>
                  </a:cubicBezTo>
                  <a:cubicBezTo>
                    <a:pt x="2389" y="6093"/>
                    <a:pt x="2814" y="7121"/>
                    <a:pt x="3511" y="7653"/>
                  </a:cubicBezTo>
                  <a:cubicBezTo>
                    <a:pt x="3783" y="7863"/>
                    <a:pt x="4024" y="7942"/>
                    <a:pt x="4213" y="7942"/>
                  </a:cubicBezTo>
                  <a:cubicBezTo>
                    <a:pt x="4460" y="7942"/>
                    <a:pt x="4619" y="7807"/>
                    <a:pt x="4646" y="7653"/>
                  </a:cubicBezTo>
                  <a:cubicBezTo>
                    <a:pt x="4717" y="7133"/>
                    <a:pt x="3760" y="7097"/>
                    <a:pt x="3429" y="6742"/>
                  </a:cubicBezTo>
                  <a:cubicBezTo>
                    <a:pt x="3109" y="6388"/>
                    <a:pt x="3015" y="5194"/>
                    <a:pt x="3004" y="4780"/>
                  </a:cubicBezTo>
                  <a:cubicBezTo>
                    <a:pt x="2991" y="4378"/>
                    <a:pt x="3133" y="3479"/>
                    <a:pt x="4304" y="2380"/>
                  </a:cubicBezTo>
                  <a:cubicBezTo>
                    <a:pt x="4854" y="1853"/>
                    <a:pt x="5348" y="1714"/>
                    <a:pt x="5715" y="1714"/>
                  </a:cubicBezTo>
                  <a:cubicBezTo>
                    <a:pt x="6121" y="1714"/>
                    <a:pt x="6372" y="1884"/>
                    <a:pt x="6372" y="1884"/>
                  </a:cubicBezTo>
                  <a:cubicBezTo>
                    <a:pt x="6325" y="1506"/>
                    <a:pt x="5793" y="820"/>
                    <a:pt x="5250" y="406"/>
                  </a:cubicBezTo>
                  <a:cubicBezTo>
                    <a:pt x="4979" y="205"/>
                    <a:pt x="4356" y="1"/>
                    <a:pt x="36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8"/>
            <p:cNvSpPr/>
            <p:nvPr/>
          </p:nvSpPr>
          <p:spPr>
            <a:xfrm>
              <a:off x="1850718" y="1045497"/>
              <a:ext cx="207649" cy="314155"/>
            </a:xfrm>
            <a:custGeom>
              <a:avLst/>
              <a:gdLst/>
              <a:ahLst/>
              <a:cxnLst/>
              <a:rect l="l" t="t" r="r" b="b"/>
              <a:pathLst>
                <a:path w="1704" h="2578" extrusionOk="0">
                  <a:moveTo>
                    <a:pt x="1314" y="1"/>
                  </a:moveTo>
                  <a:cubicBezTo>
                    <a:pt x="581" y="592"/>
                    <a:pt x="202" y="1372"/>
                    <a:pt x="1" y="1939"/>
                  </a:cubicBezTo>
                  <a:cubicBezTo>
                    <a:pt x="72" y="2187"/>
                    <a:pt x="166" y="2400"/>
                    <a:pt x="273" y="2578"/>
                  </a:cubicBezTo>
                  <a:cubicBezTo>
                    <a:pt x="675" y="1312"/>
                    <a:pt x="1703" y="438"/>
                    <a:pt x="1703" y="438"/>
                  </a:cubicBezTo>
                  <a:lnTo>
                    <a:pt x="131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8"/>
            <p:cNvSpPr/>
            <p:nvPr/>
          </p:nvSpPr>
          <p:spPr>
            <a:xfrm>
              <a:off x="1971725" y="864535"/>
              <a:ext cx="357415" cy="282715"/>
            </a:xfrm>
            <a:custGeom>
              <a:avLst/>
              <a:gdLst/>
              <a:ahLst/>
              <a:cxnLst/>
              <a:rect l="l" t="t" r="r" b="b"/>
              <a:pathLst>
                <a:path w="2933" h="2320" extrusionOk="0">
                  <a:moveTo>
                    <a:pt x="1746" y="1"/>
                  </a:moveTo>
                  <a:cubicBezTo>
                    <a:pt x="1470" y="1"/>
                    <a:pt x="1173" y="84"/>
                    <a:pt x="899" y="256"/>
                  </a:cubicBezTo>
                  <a:cubicBezTo>
                    <a:pt x="261" y="658"/>
                    <a:pt x="1" y="1391"/>
                    <a:pt x="321" y="1888"/>
                  </a:cubicBezTo>
                  <a:cubicBezTo>
                    <a:pt x="496" y="2171"/>
                    <a:pt x="823" y="2320"/>
                    <a:pt x="1189" y="2320"/>
                  </a:cubicBezTo>
                  <a:cubicBezTo>
                    <a:pt x="1464" y="2320"/>
                    <a:pt x="1761" y="2237"/>
                    <a:pt x="2034" y="2064"/>
                  </a:cubicBezTo>
                  <a:cubicBezTo>
                    <a:pt x="2673" y="1663"/>
                    <a:pt x="2933" y="942"/>
                    <a:pt x="2625" y="433"/>
                  </a:cubicBezTo>
                  <a:cubicBezTo>
                    <a:pt x="2443" y="149"/>
                    <a:pt x="2114" y="1"/>
                    <a:pt x="17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8"/>
            <p:cNvSpPr/>
            <p:nvPr/>
          </p:nvSpPr>
          <p:spPr>
            <a:xfrm>
              <a:off x="2022297" y="899996"/>
              <a:ext cx="239211" cy="174504"/>
            </a:xfrm>
            <a:custGeom>
              <a:avLst/>
              <a:gdLst/>
              <a:ahLst/>
              <a:cxnLst/>
              <a:rect l="l" t="t" r="r" b="b"/>
              <a:pathLst>
                <a:path w="1963" h="1432" extrusionOk="0">
                  <a:moveTo>
                    <a:pt x="1326" y="0"/>
                  </a:moveTo>
                  <a:cubicBezTo>
                    <a:pt x="1123" y="0"/>
                    <a:pt x="887" y="71"/>
                    <a:pt x="662" y="213"/>
                  </a:cubicBezTo>
                  <a:cubicBezTo>
                    <a:pt x="213" y="497"/>
                    <a:pt x="0" y="946"/>
                    <a:pt x="177" y="1218"/>
                  </a:cubicBezTo>
                  <a:cubicBezTo>
                    <a:pt x="260" y="1360"/>
                    <a:pt x="428" y="1431"/>
                    <a:pt x="631" y="1431"/>
                  </a:cubicBezTo>
                  <a:cubicBezTo>
                    <a:pt x="833" y="1431"/>
                    <a:pt x="1070" y="1360"/>
                    <a:pt x="1288" y="1218"/>
                  </a:cubicBezTo>
                  <a:cubicBezTo>
                    <a:pt x="1738" y="946"/>
                    <a:pt x="1963" y="485"/>
                    <a:pt x="1785" y="213"/>
                  </a:cubicBezTo>
                  <a:cubicBezTo>
                    <a:pt x="1696" y="71"/>
                    <a:pt x="1528" y="0"/>
                    <a:pt x="1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8"/>
            <p:cNvSpPr/>
            <p:nvPr/>
          </p:nvSpPr>
          <p:spPr>
            <a:xfrm>
              <a:off x="2075549" y="927780"/>
              <a:ext cx="60564" cy="110649"/>
            </a:xfrm>
            <a:custGeom>
              <a:avLst/>
              <a:gdLst/>
              <a:ahLst/>
              <a:cxnLst/>
              <a:rect l="l" t="t" r="r" b="b"/>
              <a:pathLst>
                <a:path w="497" h="908" extrusionOk="0">
                  <a:moveTo>
                    <a:pt x="479" y="0"/>
                  </a:moveTo>
                  <a:cubicBezTo>
                    <a:pt x="476" y="0"/>
                    <a:pt x="473" y="3"/>
                    <a:pt x="473" y="9"/>
                  </a:cubicBezTo>
                  <a:lnTo>
                    <a:pt x="0" y="883"/>
                  </a:lnTo>
                  <a:lnTo>
                    <a:pt x="0" y="907"/>
                  </a:lnTo>
                  <a:lnTo>
                    <a:pt x="12" y="907"/>
                  </a:lnTo>
                  <a:lnTo>
                    <a:pt x="24" y="896"/>
                  </a:lnTo>
                  <a:lnTo>
                    <a:pt x="497" y="21"/>
                  </a:lnTo>
                  <a:cubicBezTo>
                    <a:pt x="497" y="21"/>
                    <a:pt x="497" y="9"/>
                    <a:pt x="485" y="9"/>
                  </a:cubicBezTo>
                  <a:cubicBezTo>
                    <a:pt x="485" y="3"/>
                    <a:pt x="482" y="0"/>
                    <a:pt x="4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8"/>
            <p:cNvSpPr/>
            <p:nvPr/>
          </p:nvSpPr>
          <p:spPr>
            <a:xfrm>
              <a:off x="2102968" y="926683"/>
              <a:ext cx="60564" cy="113208"/>
            </a:xfrm>
            <a:custGeom>
              <a:avLst/>
              <a:gdLst/>
              <a:ahLst/>
              <a:cxnLst/>
              <a:rect l="l" t="t" r="r" b="b"/>
              <a:pathLst>
                <a:path w="497" h="929" extrusionOk="0">
                  <a:moveTo>
                    <a:pt x="482" y="1"/>
                  </a:moveTo>
                  <a:cubicBezTo>
                    <a:pt x="478" y="1"/>
                    <a:pt x="473" y="6"/>
                    <a:pt x="473" y="6"/>
                  </a:cubicBezTo>
                  <a:lnTo>
                    <a:pt x="12" y="905"/>
                  </a:lnTo>
                  <a:cubicBezTo>
                    <a:pt x="0" y="905"/>
                    <a:pt x="12" y="916"/>
                    <a:pt x="12" y="928"/>
                  </a:cubicBezTo>
                  <a:lnTo>
                    <a:pt x="24" y="928"/>
                  </a:lnTo>
                  <a:lnTo>
                    <a:pt x="35" y="916"/>
                  </a:lnTo>
                  <a:lnTo>
                    <a:pt x="497" y="30"/>
                  </a:lnTo>
                  <a:cubicBezTo>
                    <a:pt x="497" y="18"/>
                    <a:pt x="497" y="6"/>
                    <a:pt x="484" y="6"/>
                  </a:cubicBezTo>
                  <a:cubicBezTo>
                    <a:pt x="484" y="2"/>
                    <a:pt x="483" y="1"/>
                    <a:pt x="4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8"/>
            <p:cNvSpPr/>
            <p:nvPr/>
          </p:nvSpPr>
          <p:spPr>
            <a:xfrm>
              <a:off x="2262726" y="829317"/>
              <a:ext cx="291124" cy="145988"/>
            </a:xfrm>
            <a:custGeom>
              <a:avLst/>
              <a:gdLst/>
              <a:ahLst/>
              <a:cxnLst/>
              <a:rect l="l" t="t" r="r" b="b"/>
              <a:pathLst>
                <a:path w="2389" h="1198" extrusionOk="0">
                  <a:moveTo>
                    <a:pt x="582" y="0"/>
                  </a:moveTo>
                  <a:cubicBezTo>
                    <a:pt x="325" y="0"/>
                    <a:pt x="140" y="69"/>
                    <a:pt x="96" y="202"/>
                  </a:cubicBezTo>
                  <a:cubicBezTo>
                    <a:pt x="1" y="451"/>
                    <a:pt x="427" y="829"/>
                    <a:pt x="1030" y="1053"/>
                  </a:cubicBezTo>
                  <a:cubicBezTo>
                    <a:pt x="1310" y="1150"/>
                    <a:pt x="1580" y="1198"/>
                    <a:pt x="1799" y="1198"/>
                  </a:cubicBezTo>
                  <a:cubicBezTo>
                    <a:pt x="2061" y="1198"/>
                    <a:pt x="2250" y="1129"/>
                    <a:pt x="2294" y="994"/>
                  </a:cubicBezTo>
                  <a:cubicBezTo>
                    <a:pt x="2389" y="746"/>
                    <a:pt x="1963" y="367"/>
                    <a:pt x="1361" y="155"/>
                  </a:cubicBezTo>
                  <a:cubicBezTo>
                    <a:pt x="1077" y="51"/>
                    <a:pt x="802" y="0"/>
                    <a:pt x="5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8"/>
            <p:cNvSpPr/>
            <p:nvPr/>
          </p:nvSpPr>
          <p:spPr>
            <a:xfrm>
              <a:off x="1907017" y="1294457"/>
              <a:ext cx="219104" cy="255419"/>
            </a:xfrm>
            <a:custGeom>
              <a:avLst/>
              <a:gdLst/>
              <a:ahLst/>
              <a:cxnLst/>
              <a:rect l="l" t="t" r="r" b="b"/>
              <a:pathLst>
                <a:path w="1798" h="2096" extrusionOk="0">
                  <a:moveTo>
                    <a:pt x="750" y="1"/>
                  </a:moveTo>
                  <a:cubicBezTo>
                    <a:pt x="669" y="1"/>
                    <a:pt x="285" y="453"/>
                    <a:pt x="0" y="806"/>
                  </a:cubicBezTo>
                  <a:cubicBezTo>
                    <a:pt x="414" y="1362"/>
                    <a:pt x="910" y="1705"/>
                    <a:pt x="1135" y="1953"/>
                  </a:cubicBezTo>
                  <a:cubicBezTo>
                    <a:pt x="1170" y="1988"/>
                    <a:pt x="1206" y="2036"/>
                    <a:pt x="1241" y="2095"/>
                  </a:cubicBezTo>
                  <a:cubicBezTo>
                    <a:pt x="1490" y="1977"/>
                    <a:pt x="1726" y="1812"/>
                    <a:pt x="1738" y="1552"/>
                  </a:cubicBezTo>
                  <a:cubicBezTo>
                    <a:pt x="1797" y="948"/>
                    <a:pt x="852" y="38"/>
                    <a:pt x="757" y="2"/>
                  </a:cubicBezTo>
                  <a:cubicBezTo>
                    <a:pt x="755" y="1"/>
                    <a:pt x="752" y="1"/>
                    <a:pt x="7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8"/>
            <p:cNvSpPr/>
            <p:nvPr/>
          </p:nvSpPr>
          <p:spPr>
            <a:xfrm>
              <a:off x="1897268" y="1294457"/>
              <a:ext cx="135143" cy="185105"/>
            </a:xfrm>
            <a:custGeom>
              <a:avLst/>
              <a:gdLst/>
              <a:ahLst/>
              <a:cxnLst/>
              <a:rect l="l" t="t" r="r" b="b"/>
              <a:pathLst>
                <a:path w="1109" h="1519" extrusionOk="0">
                  <a:moveTo>
                    <a:pt x="829" y="1"/>
                  </a:moveTo>
                  <a:cubicBezTo>
                    <a:pt x="722" y="1"/>
                    <a:pt x="172" y="576"/>
                    <a:pt x="80" y="783"/>
                  </a:cubicBezTo>
                  <a:cubicBezTo>
                    <a:pt x="1" y="987"/>
                    <a:pt x="194" y="1518"/>
                    <a:pt x="387" y="1518"/>
                  </a:cubicBezTo>
                  <a:cubicBezTo>
                    <a:pt x="395" y="1518"/>
                    <a:pt x="403" y="1517"/>
                    <a:pt x="411" y="1516"/>
                  </a:cubicBezTo>
                  <a:cubicBezTo>
                    <a:pt x="624" y="1481"/>
                    <a:pt x="861" y="1150"/>
                    <a:pt x="990" y="877"/>
                  </a:cubicBezTo>
                  <a:cubicBezTo>
                    <a:pt x="1109" y="606"/>
                    <a:pt x="837" y="2"/>
                    <a:pt x="837" y="2"/>
                  </a:cubicBezTo>
                  <a:cubicBezTo>
                    <a:pt x="835" y="1"/>
                    <a:pt x="832" y="1"/>
                    <a:pt x="8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8"/>
            <p:cNvSpPr/>
            <p:nvPr/>
          </p:nvSpPr>
          <p:spPr>
            <a:xfrm>
              <a:off x="2115885" y="1006014"/>
              <a:ext cx="609544" cy="743224"/>
            </a:xfrm>
            <a:custGeom>
              <a:avLst/>
              <a:gdLst/>
              <a:ahLst/>
              <a:cxnLst/>
              <a:rect l="l" t="t" r="r" b="b"/>
              <a:pathLst>
                <a:path w="5002" h="6099" extrusionOk="0">
                  <a:moveTo>
                    <a:pt x="2932" y="0"/>
                  </a:moveTo>
                  <a:cubicBezTo>
                    <a:pt x="2564" y="0"/>
                    <a:pt x="2160" y="202"/>
                    <a:pt x="1597" y="620"/>
                  </a:cubicBezTo>
                  <a:cubicBezTo>
                    <a:pt x="911" y="1116"/>
                    <a:pt x="320" y="2074"/>
                    <a:pt x="154" y="2535"/>
                  </a:cubicBezTo>
                  <a:cubicBezTo>
                    <a:pt x="0" y="2996"/>
                    <a:pt x="249" y="3635"/>
                    <a:pt x="260" y="4072"/>
                  </a:cubicBezTo>
                  <a:cubicBezTo>
                    <a:pt x="284" y="4521"/>
                    <a:pt x="426" y="5077"/>
                    <a:pt x="840" y="5550"/>
                  </a:cubicBezTo>
                  <a:cubicBezTo>
                    <a:pt x="1056" y="5795"/>
                    <a:pt x="1518" y="6098"/>
                    <a:pt x="1749" y="6098"/>
                  </a:cubicBezTo>
                  <a:cubicBezTo>
                    <a:pt x="1795" y="6098"/>
                    <a:pt x="1833" y="6086"/>
                    <a:pt x="1857" y="6058"/>
                  </a:cubicBezTo>
                  <a:cubicBezTo>
                    <a:pt x="1928" y="5987"/>
                    <a:pt x="1928" y="5857"/>
                    <a:pt x="1762" y="5739"/>
                  </a:cubicBezTo>
                  <a:cubicBezTo>
                    <a:pt x="1608" y="5609"/>
                    <a:pt x="1182" y="5325"/>
                    <a:pt x="946" y="5195"/>
                  </a:cubicBezTo>
                  <a:cubicBezTo>
                    <a:pt x="722" y="5053"/>
                    <a:pt x="733" y="4663"/>
                    <a:pt x="722" y="4426"/>
                  </a:cubicBezTo>
                  <a:cubicBezTo>
                    <a:pt x="709" y="4202"/>
                    <a:pt x="627" y="3410"/>
                    <a:pt x="627" y="3410"/>
                  </a:cubicBezTo>
                  <a:cubicBezTo>
                    <a:pt x="485" y="2559"/>
                    <a:pt x="804" y="2275"/>
                    <a:pt x="1124" y="1743"/>
                  </a:cubicBezTo>
                  <a:cubicBezTo>
                    <a:pt x="1455" y="1211"/>
                    <a:pt x="2353" y="525"/>
                    <a:pt x="2672" y="383"/>
                  </a:cubicBezTo>
                  <a:cubicBezTo>
                    <a:pt x="2770" y="339"/>
                    <a:pt x="2865" y="318"/>
                    <a:pt x="2955" y="318"/>
                  </a:cubicBezTo>
                  <a:cubicBezTo>
                    <a:pt x="3267" y="318"/>
                    <a:pt x="3510" y="567"/>
                    <a:pt x="3547" y="916"/>
                  </a:cubicBezTo>
                  <a:cubicBezTo>
                    <a:pt x="3606" y="1365"/>
                    <a:pt x="3830" y="1743"/>
                    <a:pt x="4008" y="2051"/>
                  </a:cubicBezTo>
                  <a:cubicBezTo>
                    <a:pt x="4174" y="2358"/>
                    <a:pt x="4232" y="2855"/>
                    <a:pt x="4256" y="3268"/>
                  </a:cubicBezTo>
                  <a:cubicBezTo>
                    <a:pt x="4280" y="3670"/>
                    <a:pt x="4505" y="3883"/>
                    <a:pt x="4647" y="4226"/>
                  </a:cubicBezTo>
                  <a:cubicBezTo>
                    <a:pt x="4705" y="4391"/>
                    <a:pt x="4658" y="4474"/>
                    <a:pt x="4587" y="4533"/>
                  </a:cubicBezTo>
                  <a:cubicBezTo>
                    <a:pt x="4623" y="4557"/>
                    <a:pt x="4670" y="4592"/>
                    <a:pt x="4718" y="4628"/>
                  </a:cubicBezTo>
                  <a:cubicBezTo>
                    <a:pt x="4812" y="4604"/>
                    <a:pt x="4883" y="4557"/>
                    <a:pt x="4918" y="4474"/>
                  </a:cubicBezTo>
                  <a:cubicBezTo>
                    <a:pt x="5001" y="4297"/>
                    <a:pt x="4930" y="4108"/>
                    <a:pt x="4765" y="3895"/>
                  </a:cubicBezTo>
                  <a:cubicBezTo>
                    <a:pt x="4611" y="3670"/>
                    <a:pt x="4552" y="3481"/>
                    <a:pt x="4540" y="3138"/>
                  </a:cubicBezTo>
                  <a:cubicBezTo>
                    <a:pt x="4516" y="2795"/>
                    <a:pt x="4445" y="2429"/>
                    <a:pt x="4209" y="2074"/>
                  </a:cubicBezTo>
                  <a:cubicBezTo>
                    <a:pt x="3972" y="1707"/>
                    <a:pt x="3890" y="1116"/>
                    <a:pt x="3807" y="774"/>
                  </a:cubicBezTo>
                  <a:cubicBezTo>
                    <a:pt x="3736" y="431"/>
                    <a:pt x="3618" y="123"/>
                    <a:pt x="3168" y="29"/>
                  </a:cubicBezTo>
                  <a:cubicBezTo>
                    <a:pt x="3091" y="10"/>
                    <a:pt x="3012" y="0"/>
                    <a:pt x="29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4" name="Google Shape;914;p38"/>
          <p:cNvSpPr/>
          <p:nvPr/>
        </p:nvSpPr>
        <p:spPr>
          <a:xfrm>
            <a:off x="3833014" y="484941"/>
            <a:ext cx="851558" cy="466968"/>
          </a:xfrm>
          <a:custGeom>
            <a:avLst/>
            <a:gdLst/>
            <a:ahLst/>
            <a:cxnLst/>
            <a:rect l="l" t="t" r="r" b="b"/>
            <a:pathLst>
              <a:path w="6988" h="3832" extrusionOk="0">
                <a:moveTo>
                  <a:pt x="4198" y="37"/>
                </a:moveTo>
                <a:cubicBezTo>
                  <a:pt x="4482" y="49"/>
                  <a:pt x="4694" y="143"/>
                  <a:pt x="4824" y="321"/>
                </a:cubicBezTo>
                <a:cubicBezTo>
                  <a:pt x="5131" y="734"/>
                  <a:pt x="4954" y="1432"/>
                  <a:pt x="4954" y="1444"/>
                </a:cubicBezTo>
                <a:cubicBezTo>
                  <a:pt x="4954" y="1456"/>
                  <a:pt x="4954" y="1467"/>
                  <a:pt x="4966" y="1467"/>
                </a:cubicBezTo>
                <a:cubicBezTo>
                  <a:pt x="4970" y="1472"/>
                  <a:pt x="4974" y="1473"/>
                  <a:pt x="4977" y="1473"/>
                </a:cubicBezTo>
                <a:cubicBezTo>
                  <a:pt x="4984" y="1473"/>
                  <a:pt x="4989" y="1467"/>
                  <a:pt x="4989" y="1467"/>
                </a:cubicBezTo>
                <a:cubicBezTo>
                  <a:pt x="5002" y="1456"/>
                  <a:pt x="5344" y="960"/>
                  <a:pt x="5841" y="889"/>
                </a:cubicBezTo>
                <a:cubicBezTo>
                  <a:pt x="5880" y="883"/>
                  <a:pt x="5920" y="880"/>
                  <a:pt x="5960" y="880"/>
                </a:cubicBezTo>
                <a:cubicBezTo>
                  <a:pt x="6156" y="880"/>
                  <a:pt x="6351" y="954"/>
                  <a:pt x="6539" y="1101"/>
                </a:cubicBezTo>
                <a:cubicBezTo>
                  <a:pt x="6822" y="1326"/>
                  <a:pt x="6941" y="1622"/>
                  <a:pt x="6870" y="1976"/>
                </a:cubicBezTo>
                <a:cubicBezTo>
                  <a:pt x="6715" y="2662"/>
                  <a:pt x="5864" y="3395"/>
                  <a:pt x="4931" y="3631"/>
                </a:cubicBezTo>
                <a:cubicBezTo>
                  <a:pt x="4510" y="3731"/>
                  <a:pt x="3991" y="3783"/>
                  <a:pt x="3454" y="3783"/>
                </a:cubicBezTo>
                <a:cubicBezTo>
                  <a:pt x="3099" y="3783"/>
                  <a:pt x="2736" y="3761"/>
                  <a:pt x="2389" y="3714"/>
                </a:cubicBezTo>
                <a:cubicBezTo>
                  <a:pt x="1384" y="3584"/>
                  <a:pt x="675" y="3277"/>
                  <a:pt x="403" y="2851"/>
                </a:cubicBezTo>
                <a:cubicBezTo>
                  <a:pt x="48" y="2307"/>
                  <a:pt x="249" y="2024"/>
                  <a:pt x="391" y="1905"/>
                </a:cubicBezTo>
                <a:cubicBezTo>
                  <a:pt x="510" y="1798"/>
                  <a:pt x="686" y="1751"/>
                  <a:pt x="817" y="1751"/>
                </a:cubicBezTo>
                <a:cubicBezTo>
                  <a:pt x="899" y="1751"/>
                  <a:pt x="982" y="1763"/>
                  <a:pt x="1017" y="1811"/>
                </a:cubicBezTo>
                <a:lnTo>
                  <a:pt x="1053" y="1811"/>
                </a:lnTo>
                <a:lnTo>
                  <a:pt x="1053" y="1775"/>
                </a:lnTo>
                <a:cubicBezTo>
                  <a:pt x="1053" y="1775"/>
                  <a:pt x="710" y="1243"/>
                  <a:pt x="828" y="734"/>
                </a:cubicBezTo>
                <a:cubicBezTo>
                  <a:pt x="888" y="498"/>
                  <a:pt x="1030" y="298"/>
                  <a:pt x="1266" y="156"/>
                </a:cubicBezTo>
                <a:cubicBezTo>
                  <a:pt x="1376" y="93"/>
                  <a:pt x="1487" y="61"/>
                  <a:pt x="1600" y="61"/>
                </a:cubicBezTo>
                <a:cubicBezTo>
                  <a:pt x="1657" y="61"/>
                  <a:pt x="1715" y="69"/>
                  <a:pt x="1774" y="85"/>
                </a:cubicBezTo>
                <a:cubicBezTo>
                  <a:pt x="2472" y="298"/>
                  <a:pt x="3074" y="1609"/>
                  <a:pt x="3087" y="1622"/>
                </a:cubicBezTo>
                <a:cubicBezTo>
                  <a:pt x="3087" y="1633"/>
                  <a:pt x="3098" y="1633"/>
                  <a:pt x="3110" y="1633"/>
                </a:cubicBezTo>
                <a:cubicBezTo>
                  <a:pt x="3122" y="1633"/>
                  <a:pt x="3122" y="1622"/>
                  <a:pt x="3122" y="1609"/>
                </a:cubicBezTo>
                <a:cubicBezTo>
                  <a:pt x="3122" y="1598"/>
                  <a:pt x="3110" y="723"/>
                  <a:pt x="3547" y="285"/>
                </a:cubicBezTo>
                <a:cubicBezTo>
                  <a:pt x="3713" y="120"/>
                  <a:pt x="3938" y="37"/>
                  <a:pt x="4198" y="37"/>
                </a:cubicBezTo>
                <a:close/>
                <a:moveTo>
                  <a:pt x="4149" y="1"/>
                </a:moveTo>
                <a:cubicBezTo>
                  <a:pt x="3897" y="1"/>
                  <a:pt x="3678" y="84"/>
                  <a:pt x="3512" y="262"/>
                </a:cubicBezTo>
                <a:cubicBezTo>
                  <a:pt x="3145" y="629"/>
                  <a:pt x="3087" y="1267"/>
                  <a:pt x="3087" y="1515"/>
                </a:cubicBezTo>
                <a:cubicBezTo>
                  <a:pt x="2932" y="1207"/>
                  <a:pt x="2401" y="227"/>
                  <a:pt x="1786" y="49"/>
                </a:cubicBezTo>
                <a:cubicBezTo>
                  <a:pt x="1719" y="28"/>
                  <a:pt x="1653" y="17"/>
                  <a:pt x="1588" y="17"/>
                </a:cubicBezTo>
                <a:cubicBezTo>
                  <a:pt x="1471" y="17"/>
                  <a:pt x="1356" y="52"/>
                  <a:pt x="1242" y="120"/>
                </a:cubicBezTo>
                <a:cubicBezTo>
                  <a:pt x="994" y="274"/>
                  <a:pt x="841" y="474"/>
                  <a:pt x="781" y="723"/>
                </a:cubicBezTo>
                <a:cubicBezTo>
                  <a:pt x="686" y="1136"/>
                  <a:pt x="888" y="1562"/>
                  <a:pt x="970" y="1728"/>
                </a:cubicBezTo>
                <a:cubicBezTo>
                  <a:pt x="928" y="1711"/>
                  <a:pt x="876" y="1703"/>
                  <a:pt x="820" y="1703"/>
                </a:cubicBezTo>
                <a:cubicBezTo>
                  <a:pt x="672" y="1703"/>
                  <a:pt x="492" y="1759"/>
                  <a:pt x="355" y="1869"/>
                </a:cubicBezTo>
                <a:cubicBezTo>
                  <a:pt x="202" y="2000"/>
                  <a:pt x="1" y="2307"/>
                  <a:pt x="368" y="2875"/>
                </a:cubicBezTo>
                <a:cubicBezTo>
                  <a:pt x="793" y="3537"/>
                  <a:pt x="2176" y="3832"/>
                  <a:pt x="3441" y="3832"/>
                </a:cubicBezTo>
                <a:cubicBezTo>
                  <a:pt x="3996" y="3832"/>
                  <a:pt x="4529" y="3773"/>
                  <a:pt x="4942" y="3666"/>
                </a:cubicBezTo>
                <a:cubicBezTo>
                  <a:pt x="5912" y="3430"/>
                  <a:pt x="6751" y="2697"/>
                  <a:pt x="6905" y="1976"/>
                </a:cubicBezTo>
                <a:cubicBezTo>
                  <a:pt x="6988" y="1609"/>
                  <a:pt x="6870" y="1291"/>
                  <a:pt x="6574" y="1066"/>
                </a:cubicBezTo>
                <a:cubicBezTo>
                  <a:pt x="6377" y="908"/>
                  <a:pt x="6172" y="832"/>
                  <a:pt x="5965" y="832"/>
                </a:cubicBezTo>
                <a:cubicBezTo>
                  <a:pt x="5924" y="832"/>
                  <a:pt x="5882" y="835"/>
                  <a:pt x="5841" y="841"/>
                </a:cubicBezTo>
                <a:cubicBezTo>
                  <a:pt x="5439" y="900"/>
                  <a:pt x="5144" y="1207"/>
                  <a:pt x="5013" y="1362"/>
                </a:cubicBezTo>
                <a:cubicBezTo>
                  <a:pt x="5060" y="1149"/>
                  <a:pt x="5108" y="629"/>
                  <a:pt x="4860" y="298"/>
                </a:cubicBezTo>
                <a:cubicBezTo>
                  <a:pt x="4718" y="108"/>
                  <a:pt x="4493" y="2"/>
                  <a:pt x="4198" y="2"/>
                </a:cubicBezTo>
                <a:cubicBezTo>
                  <a:pt x="4181" y="1"/>
                  <a:pt x="4165" y="1"/>
                  <a:pt x="4149"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0" name="Google Shape;920;p38"/>
          <p:cNvGrpSpPr/>
          <p:nvPr/>
        </p:nvGrpSpPr>
        <p:grpSpPr>
          <a:xfrm>
            <a:off x="678181" y="649330"/>
            <a:ext cx="1057501" cy="1177168"/>
            <a:chOff x="678181" y="649330"/>
            <a:chExt cx="1057501" cy="1177168"/>
          </a:xfrm>
        </p:grpSpPr>
        <p:sp>
          <p:nvSpPr>
            <p:cNvPr id="921" name="Google Shape;921;p38"/>
            <p:cNvSpPr/>
            <p:nvPr/>
          </p:nvSpPr>
          <p:spPr>
            <a:xfrm>
              <a:off x="1591521" y="649330"/>
              <a:ext cx="144160" cy="144160"/>
            </a:xfrm>
            <a:custGeom>
              <a:avLst/>
              <a:gdLst/>
              <a:ahLst/>
              <a:cxnLst/>
              <a:rect l="l" t="t" r="r" b="b"/>
              <a:pathLst>
                <a:path w="1183" h="1183" extrusionOk="0">
                  <a:moveTo>
                    <a:pt x="591" y="0"/>
                  </a:moveTo>
                  <a:cubicBezTo>
                    <a:pt x="260" y="0"/>
                    <a:pt x="0" y="273"/>
                    <a:pt x="0" y="591"/>
                  </a:cubicBezTo>
                  <a:cubicBezTo>
                    <a:pt x="0" y="922"/>
                    <a:pt x="260" y="1182"/>
                    <a:pt x="591" y="1182"/>
                  </a:cubicBezTo>
                  <a:cubicBezTo>
                    <a:pt x="911" y="1182"/>
                    <a:pt x="1182" y="922"/>
                    <a:pt x="1182" y="591"/>
                  </a:cubicBezTo>
                  <a:cubicBezTo>
                    <a:pt x="1182" y="273"/>
                    <a:pt x="911" y="0"/>
                    <a:pt x="5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8"/>
            <p:cNvSpPr/>
            <p:nvPr/>
          </p:nvSpPr>
          <p:spPr>
            <a:xfrm>
              <a:off x="1062771" y="1670760"/>
              <a:ext cx="155737" cy="155737"/>
            </a:xfrm>
            <a:custGeom>
              <a:avLst/>
              <a:gdLst/>
              <a:ahLst/>
              <a:cxnLst/>
              <a:rect l="l" t="t" r="r" b="b"/>
              <a:pathLst>
                <a:path w="1278" h="1278" extrusionOk="0">
                  <a:moveTo>
                    <a:pt x="639" y="0"/>
                  </a:moveTo>
                  <a:cubicBezTo>
                    <a:pt x="285" y="0"/>
                    <a:pt x="1" y="284"/>
                    <a:pt x="1" y="639"/>
                  </a:cubicBezTo>
                  <a:cubicBezTo>
                    <a:pt x="1" y="993"/>
                    <a:pt x="285" y="1277"/>
                    <a:pt x="639" y="1277"/>
                  </a:cubicBezTo>
                  <a:cubicBezTo>
                    <a:pt x="982" y="1277"/>
                    <a:pt x="1278" y="993"/>
                    <a:pt x="1278" y="639"/>
                  </a:cubicBezTo>
                  <a:cubicBezTo>
                    <a:pt x="1278" y="284"/>
                    <a:pt x="982" y="0"/>
                    <a:pt x="6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8"/>
            <p:cNvSpPr/>
            <p:nvPr/>
          </p:nvSpPr>
          <p:spPr>
            <a:xfrm>
              <a:off x="678181" y="758638"/>
              <a:ext cx="887506" cy="579444"/>
            </a:xfrm>
            <a:custGeom>
              <a:avLst/>
              <a:gdLst/>
              <a:ahLst/>
              <a:cxnLst/>
              <a:rect l="l" t="t" r="r" b="b"/>
              <a:pathLst>
                <a:path w="7283" h="4755" extrusionOk="0">
                  <a:moveTo>
                    <a:pt x="4137" y="48"/>
                  </a:moveTo>
                  <a:cubicBezTo>
                    <a:pt x="4153" y="48"/>
                    <a:pt x="4169" y="48"/>
                    <a:pt x="4185" y="49"/>
                  </a:cubicBezTo>
                  <a:cubicBezTo>
                    <a:pt x="4410" y="49"/>
                    <a:pt x="4587" y="144"/>
                    <a:pt x="4729" y="309"/>
                  </a:cubicBezTo>
                  <a:cubicBezTo>
                    <a:pt x="5202" y="842"/>
                    <a:pt x="5083" y="2035"/>
                    <a:pt x="5072" y="2047"/>
                  </a:cubicBezTo>
                  <a:cubicBezTo>
                    <a:pt x="5072" y="2059"/>
                    <a:pt x="5083" y="2071"/>
                    <a:pt x="5096" y="2071"/>
                  </a:cubicBezTo>
                  <a:cubicBezTo>
                    <a:pt x="5107" y="2071"/>
                    <a:pt x="5119" y="2071"/>
                    <a:pt x="5119" y="2059"/>
                  </a:cubicBezTo>
                  <a:cubicBezTo>
                    <a:pt x="5119" y="2049"/>
                    <a:pt x="5473" y="1366"/>
                    <a:pt x="5967" y="1366"/>
                  </a:cubicBezTo>
                  <a:cubicBezTo>
                    <a:pt x="6044" y="1366"/>
                    <a:pt x="6124" y="1382"/>
                    <a:pt x="6207" y="1420"/>
                  </a:cubicBezTo>
                  <a:cubicBezTo>
                    <a:pt x="6349" y="1491"/>
                    <a:pt x="6443" y="1598"/>
                    <a:pt x="6491" y="1740"/>
                  </a:cubicBezTo>
                  <a:cubicBezTo>
                    <a:pt x="6633" y="2153"/>
                    <a:pt x="6313" y="2744"/>
                    <a:pt x="6313" y="2757"/>
                  </a:cubicBezTo>
                  <a:cubicBezTo>
                    <a:pt x="6302" y="2757"/>
                    <a:pt x="6302" y="2768"/>
                    <a:pt x="6313" y="2768"/>
                  </a:cubicBezTo>
                  <a:cubicBezTo>
                    <a:pt x="6313" y="2780"/>
                    <a:pt x="6325" y="2780"/>
                    <a:pt x="6337" y="2780"/>
                  </a:cubicBezTo>
                  <a:cubicBezTo>
                    <a:pt x="6337" y="2780"/>
                    <a:pt x="6360" y="2778"/>
                    <a:pt x="6400" y="2778"/>
                  </a:cubicBezTo>
                  <a:cubicBezTo>
                    <a:pt x="6531" y="2778"/>
                    <a:pt x="6835" y="2799"/>
                    <a:pt x="7034" y="2981"/>
                  </a:cubicBezTo>
                  <a:cubicBezTo>
                    <a:pt x="7164" y="3099"/>
                    <a:pt x="7235" y="3277"/>
                    <a:pt x="7235" y="3490"/>
                  </a:cubicBezTo>
                  <a:cubicBezTo>
                    <a:pt x="7235" y="3655"/>
                    <a:pt x="7153" y="3808"/>
                    <a:pt x="6999" y="3939"/>
                  </a:cubicBezTo>
                  <a:cubicBezTo>
                    <a:pt x="6442" y="4449"/>
                    <a:pt x="4988" y="4709"/>
                    <a:pt x="3654" y="4709"/>
                  </a:cubicBezTo>
                  <a:cubicBezTo>
                    <a:pt x="3317" y="4709"/>
                    <a:pt x="2989" y="4693"/>
                    <a:pt x="2684" y="4659"/>
                  </a:cubicBezTo>
                  <a:cubicBezTo>
                    <a:pt x="2672" y="4659"/>
                    <a:pt x="2010" y="4636"/>
                    <a:pt x="1360" y="4459"/>
                  </a:cubicBezTo>
                  <a:cubicBezTo>
                    <a:pt x="272" y="4163"/>
                    <a:pt x="47" y="3643"/>
                    <a:pt x="47" y="3277"/>
                  </a:cubicBezTo>
                  <a:cubicBezTo>
                    <a:pt x="47" y="2638"/>
                    <a:pt x="414" y="2390"/>
                    <a:pt x="638" y="2295"/>
                  </a:cubicBezTo>
                  <a:cubicBezTo>
                    <a:pt x="780" y="2236"/>
                    <a:pt x="934" y="2201"/>
                    <a:pt x="1076" y="2201"/>
                  </a:cubicBezTo>
                  <a:cubicBezTo>
                    <a:pt x="1360" y="2201"/>
                    <a:pt x="1631" y="2295"/>
                    <a:pt x="1809" y="2473"/>
                  </a:cubicBezTo>
                  <a:lnTo>
                    <a:pt x="1833" y="2473"/>
                  </a:lnTo>
                  <a:cubicBezTo>
                    <a:pt x="1844" y="2461"/>
                    <a:pt x="1844" y="2449"/>
                    <a:pt x="1844" y="2437"/>
                  </a:cubicBezTo>
                  <a:cubicBezTo>
                    <a:pt x="1833" y="2437"/>
                    <a:pt x="1419" y="1693"/>
                    <a:pt x="1608" y="1173"/>
                  </a:cubicBezTo>
                  <a:cubicBezTo>
                    <a:pt x="1667" y="983"/>
                    <a:pt x="1809" y="842"/>
                    <a:pt x="2010" y="758"/>
                  </a:cubicBezTo>
                  <a:cubicBezTo>
                    <a:pt x="2118" y="719"/>
                    <a:pt x="2219" y="698"/>
                    <a:pt x="2313" y="698"/>
                  </a:cubicBezTo>
                  <a:cubicBezTo>
                    <a:pt x="2415" y="698"/>
                    <a:pt x="2509" y="722"/>
                    <a:pt x="2601" y="771"/>
                  </a:cubicBezTo>
                  <a:cubicBezTo>
                    <a:pt x="3015" y="1018"/>
                    <a:pt x="3133" y="1740"/>
                    <a:pt x="3133" y="1751"/>
                  </a:cubicBezTo>
                  <a:cubicBezTo>
                    <a:pt x="3133" y="1764"/>
                    <a:pt x="3145" y="1764"/>
                    <a:pt x="3157" y="1764"/>
                  </a:cubicBezTo>
                  <a:cubicBezTo>
                    <a:pt x="3168" y="1764"/>
                    <a:pt x="3181" y="1751"/>
                    <a:pt x="3181" y="1740"/>
                  </a:cubicBezTo>
                  <a:cubicBezTo>
                    <a:pt x="3181" y="1728"/>
                    <a:pt x="3133" y="735"/>
                    <a:pt x="3583" y="274"/>
                  </a:cubicBezTo>
                  <a:cubicBezTo>
                    <a:pt x="3737" y="120"/>
                    <a:pt x="3921" y="48"/>
                    <a:pt x="4137" y="48"/>
                  </a:cubicBezTo>
                  <a:close/>
                  <a:moveTo>
                    <a:pt x="4140" y="1"/>
                  </a:moveTo>
                  <a:cubicBezTo>
                    <a:pt x="3911" y="1"/>
                    <a:pt x="3714" y="83"/>
                    <a:pt x="3559" y="238"/>
                  </a:cubicBezTo>
                  <a:cubicBezTo>
                    <a:pt x="3216" y="593"/>
                    <a:pt x="3145" y="1220"/>
                    <a:pt x="3133" y="1539"/>
                  </a:cubicBezTo>
                  <a:cubicBezTo>
                    <a:pt x="3062" y="1302"/>
                    <a:pt x="2921" y="912"/>
                    <a:pt x="2613" y="735"/>
                  </a:cubicBezTo>
                  <a:cubicBezTo>
                    <a:pt x="2522" y="680"/>
                    <a:pt x="2421" y="654"/>
                    <a:pt x="2314" y="654"/>
                  </a:cubicBezTo>
                  <a:cubicBezTo>
                    <a:pt x="2214" y="654"/>
                    <a:pt x="2107" y="677"/>
                    <a:pt x="1998" y="723"/>
                  </a:cubicBezTo>
                  <a:cubicBezTo>
                    <a:pt x="1773" y="806"/>
                    <a:pt x="1631" y="960"/>
                    <a:pt x="1561" y="1149"/>
                  </a:cubicBezTo>
                  <a:cubicBezTo>
                    <a:pt x="1407" y="1586"/>
                    <a:pt x="1644" y="2142"/>
                    <a:pt x="1750" y="2366"/>
                  </a:cubicBezTo>
                  <a:cubicBezTo>
                    <a:pt x="1570" y="2230"/>
                    <a:pt x="1329" y="2159"/>
                    <a:pt x="1082" y="2159"/>
                  </a:cubicBezTo>
                  <a:cubicBezTo>
                    <a:pt x="923" y="2159"/>
                    <a:pt x="763" y="2188"/>
                    <a:pt x="615" y="2248"/>
                  </a:cubicBezTo>
                  <a:cubicBezTo>
                    <a:pt x="391" y="2355"/>
                    <a:pt x="0" y="2615"/>
                    <a:pt x="0" y="3277"/>
                  </a:cubicBezTo>
                  <a:cubicBezTo>
                    <a:pt x="0" y="3832"/>
                    <a:pt x="473" y="4258"/>
                    <a:pt x="1348" y="4506"/>
                  </a:cubicBezTo>
                  <a:cubicBezTo>
                    <a:pt x="1998" y="4683"/>
                    <a:pt x="2648" y="4695"/>
                    <a:pt x="2684" y="4695"/>
                  </a:cubicBezTo>
                  <a:cubicBezTo>
                    <a:pt x="3026" y="4743"/>
                    <a:pt x="3381" y="4754"/>
                    <a:pt x="3724" y="4754"/>
                  </a:cubicBezTo>
                  <a:cubicBezTo>
                    <a:pt x="5249" y="4754"/>
                    <a:pt x="6562" y="4399"/>
                    <a:pt x="7034" y="3974"/>
                  </a:cubicBezTo>
                  <a:cubicBezTo>
                    <a:pt x="7200" y="3832"/>
                    <a:pt x="7282" y="3666"/>
                    <a:pt x="7282" y="3490"/>
                  </a:cubicBezTo>
                  <a:cubicBezTo>
                    <a:pt x="7282" y="3264"/>
                    <a:pt x="7211" y="3075"/>
                    <a:pt x="7069" y="2946"/>
                  </a:cubicBezTo>
                  <a:cubicBezTo>
                    <a:pt x="6833" y="2733"/>
                    <a:pt x="6491" y="2733"/>
                    <a:pt x="6372" y="2733"/>
                  </a:cubicBezTo>
                  <a:cubicBezTo>
                    <a:pt x="6431" y="2602"/>
                    <a:pt x="6656" y="2106"/>
                    <a:pt x="6538" y="1728"/>
                  </a:cubicBezTo>
                  <a:cubicBezTo>
                    <a:pt x="6491" y="1574"/>
                    <a:pt x="6384" y="1456"/>
                    <a:pt x="6218" y="1385"/>
                  </a:cubicBezTo>
                  <a:cubicBezTo>
                    <a:pt x="6128" y="1343"/>
                    <a:pt x="6040" y="1325"/>
                    <a:pt x="5957" y="1325"/>
                  </a:cubicBezTo>
                  <a:cubicBezTo>
                    <a:pt x="5553" y="1325"/>
                    <a:pt x="5248" y="1757"/>
                    <a:pt x="5131" y="1953"/>
                  </a:cubicBezTo>
                  <a:cubicBezTo>
                    <a:pt x="5154" y="1645"/>
                    <a:pt x="5167" y="735"/>
                    <a:pt x="4765" y="274"/>
                  </a:cubicBezTo>
                  <a:cubicBezTo>
                    <a:pt x="4611" y="109"/>
                    <a:pt x="4421" y="14"/>
                    <a:pt x="4185" y="2"/>
                  </a:cubicBezTo>
                  <a:cubicBezTo>
                    <a:pt x="4170" y="1"/>
                    <a:pt x="4155" y="1"/>
                    <a:pt x="4140"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4" name="Google Shape;924;p38"/>
          <p:cNvGrpSpPr/>
          <p:nvPr/>
        </p:nvGrpSpPr>
        <p:grpSpPr>
          <a:xfrm>
            <a:off x="6895488" y="411334"/>
            <a:ext cx="651651" cy="553084"/>
            <a:chOff x="-6874712" y="442709"/>
            <a:chExt cx="651651" cy="553084"/>
          </a:xfrm>
        </p:grpSpPr>
        <p:sp>
          <p:nvSpPr>
            <p:cNvPr id="925" name="Google Shape;925;p38"/>
            <p:cNvSpPr/>
            <p:nvPr/>
          </p:nvSpPr>
          <p:spPr>
            <a:xfrm>
              <a:off x="-6805698" y="489638"/>
              <a:ext cx="489753" cy="456951"/>
            </a:xfrm>
            <a:custGeom>
              <a:avLst/>
              <a:gdLst/>
              <a:ahLst/>
              <a:cxnLst/>
              <a:rect l="l" t="t" r="r" b="b"/>
              <a:pathLst>
                <a:path w="3016" h="2814" extrusionOk="0">
                  <a:moveTo>
                    <a:pt x="2011" y="0"/>
                  </a:moveTo>
                  <a:lnTo>
                    <a:pt x="1963" y="35"/>
                  </a:lnTo>
                  <a:lnTo>
                    <a:pt x="1" y="1703"/>
                  </a:lnTo>
                  <a:lnTo>
                    <a:pt x="947" y="2814"/>
                  </a:lnTo>
                  <a:lnTo>
                    <a:pt x="3016" y="1147"/>
                  </a:lnTo>
                  <a:lnTo>
                    <a:pt x="201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8"/>
            <p:cNvSpPr/>
            <p:nvPr/>
          </p:nvSpPr>
          <p:spPr>
            <a:xfrm>
              <a:off x="-6874712" y="766018"/>
              <a:ext cx="222792" cy="229775"/>
            </a:xfrm>
            <a:custGeom>
              <a:avLst/>
              <a:gdLst/>
              <a:ahLst/>
              <a:cxnLst/>
              <a:rect l="l" t="t" r="r" b="b"/>
              <a:pathLst>
                <a:path w="1372" h="1415" extrusionOk="0">
                  <a:moveTo>
                    <a:pt x="426" y="1"/>
                  </a:moveTo>
                  <a:lnTo>
                    <a:pt x="131" y="261"/>
                  </a:lnTo>
                  <a:cubicBezTo>
                    <a:pt x="24" y="343"/>
                    <a:pt x="0" y="509"/>
                    <a:pt x="95" y="615"/>
                  </a:cubicBezTo>
                  <a:lnTo>
                    <a:pt x="698" y="1325"/>
                  </a:lnTo>
                  <a:cubicBezTo>
                    <a:pt x="751" y="1384"/>
                    <a:pt x="823" y="1414"/>
                    <a:pt x="895" y="1414"/>
                  </a:cubicBezTo>
                  <a:cubicBezTo>
                    <a:pt x="950" y="1414"/>
                    <a:pt x="1006" y="1396"/>
                    <a:pt x="1053" y="1360"/>
                  </a:cubicBezTo>
                  <a:lnTo>
                    <a:pt x="1372" y="1112"/>
                  </a:lnTo>
                  <a:lnTo>
                    <a:pt x="4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8"/>
            <p:cNvSpPr/>
            <p:nvPr/>
          </p:nvSpPr>
          <p:spPr>
            <a:xfrm>
              <a:off x="-6826646" y="749780"/>
              <a:ext cx="192101" cy="211101"/>
            </a:xfrm>
            <a:custGeom>
              <a:avLst/>
              <a:gdLst/>
              <a:ahLst/>
              <a:cxnLst/>
              <a:rect l="l" t="t" r="r" b="b"/>
              <a:pathLst>
                <a:path w="1183" h="1300" extrusionOk="0">
                  <a:moveTo>
                    <a:pt x="136" y="0"/>
                  </a:moveTo>
                  <a:cubicBezTo>
                    <a:pt x="107" y="0"/>
                    <a:pt x="79" y="10"/>
                    <a:pt x="59" y="30"/>
                  </a:cubicBezTo>
                  <a:cubicBezTo>
                    <a:pt x="0" y="77"/>
                    <a:pt x="0" y="172"/>
                    <a:pt x="48" y="230"/>
                  </a:cubicBezTo>
                  <a:lnTo>
                    <a:pt x="934" y="1247"/>
                  </a:lnTo>
                  <a:cubicBezTo>
                    <a:pt x="961" y="1282"/>
                    <a:pt x="1005" y="1300"/>
                    <a:pt x="1045" y="1300"/>
                  </a:cubicBezTo>
                  <a:cubicBezTo>
                    <a:pt x="1075" y="1300"/>
                    <a:pt x="1103" y="1290"/>
                    <a:pt x="1123" y="1271"/>
                  </a:cubicBezTo>
                  <a:cubicBezTo>
                    <a:pt x="1182" y="1212"/>
                    <a:pt x="1182" y="1129"/>
                    <a:pt x="1123" y="1070"/>
                  </a:cubicBezTo>
                  <a:lnTo>
                    <a:pt x="248" y="53"/>
                  </a:lnTo>
                  <a:cubicBezTo>
                    <a:pt x="221" y="19"/>
                    <a:pt x="177" y="0"/>
                    <a:pt x="1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8"/>
            <p:cNvSpPr/>
            <p:nvPr/>
          </p:nvSpPr>
          <p:spPr>
            <a:xfrm>
              <a:off x="-6492620" y="442709"/>
              <a:ext cx="269559" cy="233185"/>
            </a:xfrm>
            <a:custGeom>
              <a:avLst/>
              <a:gdLst/>
              <a:ahLst/>
              <a:cxnLst/>
              <a:rect l="l" t="t" r="r" b="b"/>
              <a:pathLst>
                <a:path w="1660" h="1436" extrusionOk="0">
                  <a:moveTo>
                    <a:pt x="1405" y="1"/>
                  </a:moveTo>
                  <a:cubicBezTo>
                    <a:pt x="1390" y="1"/>
                    <a:pt x="1375" y="2"/>
                    <a:pt x="1359" y="6"/>
                  </a:cubicBezTo>
                  <a:lnTo>
                    <a:pt x="83" y="289"/>
                  </a:lnTo>
                  <a:lnTo>
                    <a:pt x="0" y="892"/>
                  </a:lnTo>
                  <a:lnTo>
                    <a:pt x="532" y="1046"/>
                  </a:lnTo>
                  <a:lnTo>
                    <a:pt x="484" y="1436"/>
                  </a:lnTo>
                  <a:lnTo>
                    <a:pt x="1088" y="1436"/>
                  </a:lnTo>
                  <a:lnTo>
                    <a:pt x="1596" y="289"/>
                  </a:lnTo>
                  <a:cubicBezTo>
                    <a:pt x="1660" y="150"/>
                    <a:pt x="1550" y="1"/>
                    <a:pt x="14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8"/>
            <p:cNvSpPr/>
            <p:nvPr/>
          </p:nvSpPr>
          <p:spPr>
            <a:xfrm>
              <a:off x="-6354430" y="442709"/>
              <a:ext cx="131369" cy="123900"/>
            </a:xfrm>
            <a:custGeom>
              <a:avLst/>
              <a:gdLst/>
              <a:ahLst/>
              <a:cxnLst/>
              <a:rect l="l" t="t" r="r" b="b"/>
              <a:pathLst>
                <a:path w="809" h="763" extrusionOk="0">
                  <a:moveTo>
                    <a:pt x="554" y="1"/>
                  </a:moveTo>
                  <a:cubicBezTo>
                    <a:pt x="539" y="1"/>
                    <a:pt x="524" y="2"/>
                    <a:pt x="508" y="6"/>
                  </a:cubicBezTo>
                  <a:lnTo>
                    <a:pt x="0" y="124"/>
                  </a:lnTo>
                  <a:lnTo>
                    <a:pt x="544" y="762"/>
                  </a:lnTo>
                  <a:lnTo>
                    <a:pt x="745" y="289"/>
                  </a:lnTo>
                  <a:cubicBezTo>
                    <a:pt x="809" y="150"/>
                    <a:pt x="699" y="1"/>
                    <a:pt x="5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0" name="Google Shape;930;p38"/>
          <p:cNvGrpSpPr/>
          <p:nvPr/>
        </p:nvGrpSpPr>
        <p:grpSpPr>
          <a:xfrm>
            <a:off x="7995464" y="1687236"/>
            <a:ext cx="355461" cy="607971"/>
            <a:chOff x="-8272361" y="3329436"/>
            <a:chExt cx="355461" cy="607971"/>
          </a:xfrm>
        </p:grpSpPr>
        <p:sp>
          <p:nvSpPr>
            <p:cNvPr id="931" name="Google Shape;931;p38"/>
            <p:cNvSpPr/>
            <p:nvPr/>
          </p:nvSpPr>
          <p:spPr>
            <a:xfrm>
              <a:off x="-8272361" y="3447815"/>
              <a:ext cx="328505" cy="420577"/>
            </a:xfrm>
            <a:custGeom>
              <a:avLst/>
              <a:gdLst/>
              <a:ahLst/>
              <a:cxnLst/>
              <a:rect l="l" t="t" r="r" b="b"/>
              <a:pathLst>
                <a:path w="2023" h="2590" extrusionOk="0">
                  <a:moveTo>
                    <a:pt x="1172" y="0"/>
                  </a:moveTo>
                  <a:lnTo>
                    <a:pt x="1" y="533"/>
                  </a:lnTo>
                  <a:lnTo>
                    <a:pt x="25" y="591"/>
                  </a:lnTo>
                  <a:lnTo>
                    <a:pt x="899" y="2590"/>
                  </a:lnTo>
                  <a:lnTo>
                    <a:pt x="2023" y="2081"/>
                  </a:lnTo>
                  <a:lnTo>
                    <a:pt x="11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8"/>
            <p:cNvSpPr/>
            <p:nvPr/>
          </p:nvSpPr>
          <p:spPr>
            <a:xfrm>
              <a:off x="-8126377" y="3785577"/>
              <a:ext cx="209477" cy="151830"/>
            </a:xfrm>
            <a:custGeom>
              <a:avLst/>
              <a:gdLst/>
              <a:ahLst/>
              <a:cxnLst/>
              <a:rect l="l" t="t" r="r" b="b"/>
              <a:pathLst>
                <a:path w="1290" h="935" extrusionOk="0">
                  <a:moveTo>
                    <a:pt x="1124" y="1"/>
                  </a:moveTo>
                  <a:lnTo>
                    <a:pt x="0" y="510"/>
                  </a:lnTo>
                  <a:lnTo>
                    <a:pt x="131" y="805"/>
                  </a:lnTo>
                  <a:cubicBezTo>
                    <a:pt x="165" y="883"/>
                    <a:pt x="243" y="935"/>
                    <a:pt x="325" y="935"/>
                  </a:cubicBezTo>
                  <a:cubicBezTo>
                    <a:pt x="355" y="935"/>
                    <a:pt x="386" y="928"/>
                    <a:pt x="415" y="912"/>
                  </a:cubicBezTo>
                  <a:lnTo>
                    <a:pt x="1135" y="604"/>
                  </a:lnTo>
                  <a:cubicBezTo>
                    <a:pt x="1242" y="557"/>
                    <a:pt x="1289" y="427"/>
                    <a:pt x="1254" y="321"/>
                  </a:cubicBezTo>
                  <a:lnTo>
                    <a:pt x="11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8"/>
            <p:cNvSpPr/>
            <p:nvPr/>
          </p:nvSpPr>
          <p:spPr>
            <a:xfrm>
              <a:off x="-8143589" y="3771449"/>
              <a:ext cx="213212" cy="113020"/>
            </a:xfrm>
            <a:custGeom>
              <a:avLst/>
              <a:gdLst/>
              <a:ahLst/>
              <a:cxnLst/>
              <a:rect l="l" t="t" r="r" b="b"/>
              <a:pathLst>
                <a:path w="1313" h="696" extrusionOk="0">
                  <a:moveTo>
                    <a:pt x="1189" y="1"/>
                  </a:moveTo>
                  <a:cubicBezTo>
                    <a:pt x="1168" y="1"/>
                    <a:pt x="1146" y="6"/>
                    <a:pt x="1123" y="17"/>
                  </a:cubicBezTo>
                  <a:lnTo>
                    <a:pt x="95" y="479"/>
                  </a:lnTo>
                  <a:cubicBezTo>
                    <a:pt x="24" y="502"/>
                    <a:pt x="1" y="573"/>
                    <a:pt x="24" y="632"/>
                  </a:cubicBezTo>
                  <a:cubicBezTo>
                    <a:pt x="40" y="672"/>
                    <a:pt x="78" y="696"/>
                    <a:pt x="123" y="696"/>
                  </a:cubicBezTo>
                  <a:cubicBezTo>
                    <a:pt x="144" y="696"/>
                    <a:pt x="167" y="691"/>
                    <a:pt x="190" y="679"/>
                  </a:cubicBezTo>
                  <a:lnTo>
                    <a:pt x="1218" y="218"/>
                  </a:lnTo>
                  <a:cubicBezTo>
                    <a:pt x="1289" y="183"/>
                    <a:pt x="1312" y="124"/>
                    <a:pt x="1289" y="64"/>
                  </a:cubicBezTo>
                  <a:cubicBezTo>
                    <a:pt x="1273" y="24"/>
                    <a:pt x="1234" y="1"/>
                    <a:pt x="11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8"/>
            <p:cNvSpPr/>
            <p:nvPr/>
          </p:nvSpPr>
          <p:spPr>
            <a:xfrm>
              <a:off x="-8272361" y="3329436"/>
              <a:ext cx="190315" cy="241304"/>
            </a:xfrm>
            <a:custGeom>
              <a:avLst/>
              <a:gdLst/>
              <a:ahLst/>
              <a:cxnLst/>
              <a:rect l="l" t="t" r="r" b="b"/>
              <a:pathLst>
                <a:path w="1172" h="1486" extrusionOk="0">
                  <a:moveTo>
                    <a:pt x="257" y="1"/>
                  </a:moveTo>
                  <a:cubicBezTo>
                    <a:pt x="172" y="1"/>
                    <a:pt x="92" y="65"/>
                    <a:pt x="84" y="162"/>
                  </a:cubicBezTo>
                  <a:lnTo>
                    <a:pt x="1" y="1262"/>
                  </a:lnTo>
                  <a:lnTo>
                    <a:pt x="463" y="1486"/>
                  </a:lnTo>
                  <a:lnTo>
                    <a:pt x="723" y="1084"/>
                  </a:lnTo>
                  <a:lnTo>
                    <a:pt x="1030" y="1226"/>
                  </a:lnTo>
                  <a:lnTo>
                    <a:pt x="1172" y="729"/>
                  </a:lnTo>
                  <a:lnTo>
                    <a:pt x="368" y="44"/>
                  </a:lnTo>
                  <a:cubicBezTo>
                    <a:pt x="334" y="14"/>
                    <a:pt x="295" y="1"/>
                    <a:pt x="2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8"/>
            <p:cNvSpPr/>
            <p:nvPr/>
          </p:nvSpPr>
          <p:spPr>
            <a:xfrm>
              <a:off x="-8264566" y="3329436"/>
              <a:ext cx="105713" cy="97431"/>
            </a:xfrm>
            <a:custGeom>
              <a:avLst/>
              <a:gdLst/>
              <a:ahLst/>
              <a:cxnLst/>
              <a:rect l="l" t="t" r="r" b="b"/>
              <a:pathLst>
                <a:path w="651" h="600" extrusionOk="0">
                  <a:moveTo>
                    <a:pt x="209" y="1"/>
                  </a:moveTo>
                  <a:cubicBezTo>
                    <a:pt x="124" y="1"/>
                    <a:pt x="44" y="65"/>
                    <a:pt x="36" y="162"/>
                  </a:cubicBezTo>
                  <a:lnTo>
                    <a:pt x="0" y="600"/>
                  </a:lnTo>
                  <a:lnTo>
                    <a:pt x="651" y="316"/>
                  </a:lnTo>
                  <a:lnTo>
                    <a:pt x="320" y="44"/>
                  </a:lnTo>
                  <a:cubicBezTo>
                    <a:pt x="286" y="14"/>
                    <a:pt x="247" y="1"/>
                    <a:pt x="2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6" name="Google Shape;936;p38"/>
          <p:cNvGrpSpPr/>
          <p:nvPr/>
        </p:nvGrpSpPr>
        <p:grpSpPr>
          <a:xfrm rot="-1678593">
            <a:off x="7821573" y="868966"/>
            <a:ext cx="488178" cy="283799"/>
            <a:chOff x="5340425" y="3804350"/>
            <a:chExt cx="67425" cy="39200"/>
          </a:xfrm>
        </p:grpSpPr>
        <p:sp>
          <p:nvSpPr>
            <p:cNvPr id="937" name="Google Shape;937;p38"/>
            <p:cNvSpPr/>
            <p:nvPr/>
          </p:nvSpPr>
          <p:spPr>
            <a:xfrm>
              <a:off x="5387725" y="3823825"/>
              <a:ext cx="20125" cy="19150"/>
            </a:xfrm>
            <a:custGeom>
              <a:avLst/>
              <a:gdLst/>
              <a:ahLst/>
              <a:cxnLst/>
              <a:rect l="l" t="t" r="r" b="b"/>
              <a:pathLst>
                <a:path w="805" h="766" extrusionOk="0">
                  <a:moveTo>
                    <a:pt x="608" y="1"/>
                  </a:moveTo>
                  <a:cubicBezTo>
                    <a:pt x="443" y="1"/>
                    <a:pt x="177" y="106"/>
                    <a:pt x="177" y="106"/>
                  </a:cubicBezTo>
                  <a:cubicBezTo>
                    <a:pt x="177" y="106"/>
                    <a:pt x="0" y="319"/>
                    <a:pt x="59" y="377"/>
                  </a:cubicBezTo>
                  <a:cubicBezTo>
                    <a:pt x="111" y="430"/>
                    <a:pt x="382" y="765"/>
                    <a:pt x="511" y="765"/>
                  </a:cubicBezTo>
                  <a:cubicBezTo>
                    <a:pt x="529" y="765"/>
                    <a:pt x="544" y="759"/>
                    <a:pt x="555" y="744"/>
                  </a:cubicBezTo>
                  <a:cubicBezTo>
                    <a:pt x="662" y="626"/>
                    <a:pt x="390" y="437"/>
                    <a:pt x="390" y="437"/>
                  </a:cubicBezTo>
                  <a:lnTo>
                    <a:pt x="390" y="437"/>
                  </a:lnTo>
                  <a:cubicBezTo>
                    <a:pt x="390" y="437"/>
                    <a:pt x="518" y="504"/>
                    <a:pt x="613" y="504"/>
                  </a:cubicBezTo>
                  <a:cubicBezTo>
                    <a:pt x="657" y="504"/>
                    <a:pt x="695" y="490"/>
                    <a:pt x="710" y="448"/>
                  </a:cubicBezTo>
                  <a:cubicBezTo>
                    <a:pt x="745" y="319"/>
                    <a:pt x="450" y="236"/>
                    <a:pt x="450" y="236"/>
                  </a:cubicBezTo>
                  <a:cubicBezTo>
                    <a:pt x="450" y="236"/>
                    <a:pt x="804" y="141"/>
                    <a:pt x="721" y="35"/>
                  </a:cubicBezTo>
                  <a:cubicBezTo>
                    <a:pt x="699" y="10"/>
                    <a:pt x="658" y="1"/>
                    <a:pt x="6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8"/>
            <p:cNvSpPr/>
            <p:nvPr/>
          </p:nvSpPr>
          <p:spPr>
            <a:xfrm>
              <a:off x="5340425" y="3804350"/>
              <a:ext cx="20125" cy="19150"/>
            </a:xfrm>
            <a:custGeom>
              <a:avLst/>
              <a:gdLst/>
              <a:ahLst/>
              <a:cxnLst/>
              <a:rect l="l" t="t" r="r" b="b"/>
              <a:pathLst>
                <a:path w="805" h="766" extrusionOk="0">
                  <a:moveTo>
                    <a:pt x="285" y="1"/>
                  </a:moveTo>
                  <a:cubicBezTo>
                    <a:pt x="266" y="1"/>
                    <a:pt x="250" y="7"/>
                    <a:pt x="237" y="22"/>
                  </a:cubicBezTo>
                  <a:cubicBezTo>
                    <a:pt x="143" y="140"/>
                    <a:pt x="414" y="329"/>
                    <a:pt x="414" y="329"/>
                  </a:cubicBezTo>
                  <a:cubicBezTo>
                    <a:pt x="414" y="329"/>
                    <a:pt x="287" y="262"/>
                    <a:pt x="191" y="262"/>
                  </a:cubicBezTo>
                  <a:cubicBezTo>
                    <a:pt x="147" y="262"/>
                    <a:pt x="110" y="276"/>
                    <a:pt x="95" y="318"/>
                  </a:cubicBezTo>
                  <a:cubicBezTo>
                    <a:pt x="59" y="447"/>
                    <a:pt x="355" y="530"/>
                    <a:pt x="355" y="530"/>
                  </a:cubicBezTo>
                  <a:cubicBezTo>
                    <a:pt x="355" y="530"/>
                    <a:pt x="1" y="625"/>
                    <a:pt x="83" y="731"/>
                  </a:cubicBezTo>
                  <a:cubicBezTo>
                    <a:pt x="105" y="756"/>
                    <a:pt x="145" y="765"/>
                    <a:pt x="194" y="765"/>
                  </a:cubicBezTo>
                  <a:cubicBezTo>
                    <a:pt x="357" y="765"/>
                    <a:pt x="616" y="660"/>
                    <a:pt x="616" y="660"/>
                  </a:cubicBezTo>
                  <a:cubicBezTo>
                    <a:pt x="616" y="660"/>
                    <a:pt x="805" y="447"/>
                    <a:pt x="745" y="389"/>
                  </a:cubicBezTo>
                  <a:cubicBezTo>
                    <a:pt x="694" y="336"/>
                    <a:pt x="422" y="1"/>
                    <a:pt x="2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8"/>
            <p:cNvSpPr/>
            <p:nvPr/>
          </p:nvSpPr>
          <p:spPr>
            <a:xfrm>
              <a:off x="5352250" y="3804400"/>
              <a:ext cx="44050" cy="39150"/>
            </a:xfrm>
            <a:custGeom>
              <a:avLst/>
              <a:gdLst/>
              <a:ahLst/>
              <a:cxnLst/>
              <a:rect l="l" t="t" r="r" b="b"/>
              <a:pathLst>
                <a:path w="1762" h="1566" extrusionOk="0">
                  <a:moveTo>
                    <a:pt x="882" y="1"/>
                  </a:moveTo>
                  <a:cubicBezTo>
                    <a:pt x="555" y="1"/>
                    <a:pt x="255" y="208"/>
                    <a:pt x="143" y="528"/>
                  </a:cubicBezTo>
                  <a:cubicBezTo>
                    <a:pt x="1" y="942"/>
                    <a:pt x="213" y="1380"/>
                    <a:pt x="615" y="1521"/>
                  </a:cubicBezTo>
                  <a:cubicBezTo>
                    <a:pt x="702" y="1551"/>
                    <a:pt x="791" y="1565"/>
                    <a:pt x="878" y="1565"/>
                  </a:cubicBezTo>
                  <a:cubicBezTo>
                    <a:pt x="1204" y="1565"/>
                    <a:pt x="1508" y="1366"/>
                    <a:pt x="1620" y="1049"/>
                  </a:cubicBezTo>
                  <a:cubicBezTo>
                    <a:pt x="1762" y="634"/>
                    <a:pt x="1538" y="185"/>
                    <a:pt x="1136" y="43"/>
                  </a:cubicBezTo>
                  <a:cubicBezTo>
                    <a:pt x="1051" y="14"/>
                    <a:pt x="966" y="1"/>
                    <a:pt x="8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0" name="Google Shape;940;p38"/>
          <p:cNvGrpSpPr/>
          <p:nvPr/>
        </p:nvGrpSpPr>
        <p:grpSpPr>
          <a:xfrm rot="6512319" flipH="1">
            <a:off x="1677355" y="4487818"/>
            <a:ext cx="455436" cy="463639"/>
            <a:chOff x="-6005139" y="-658427"/>
            <a:chExt cx="531974" cy="541555"/>
          </a:xfrm>
        </p:grpSpPr>
        <p:sp>
          <p:nvSpPr>
            <p:cNvPr id="941" name="Google Shape;941;p38"/>
            <p:cNvSpPr/>
            <p:nvPr/>
          </p:nvSpPr>
          <p:spPr>
            <a:xfrm>
              <a:off x="-6005139" y="-658427"/>
              <a:ext cx="487805" cy="491702"/>
            </a:xfrm>
            <a:custGeom>
              <a:avLst/>
              <a:gdLst/>
              <a:ahLst/>
              <a:cxnLst/>
              <a:rect l="l" t="t" r="r" b="b"/>
              <a:pathLst>
                <a:path w="3004" h="3028" extrusionOk="0">
                  <a:moveTo>
                    <a:pt x="674" y="1"/>
                  </a:moveTo>
                  <a:lnTo>
                    <a:pt x="1" y="674"/>
                  </a:lnTo>
                  <a:lnTo>
                    <a:pt x="2282" y="3027"/>
                  </a:lnTo>
                  <a:lnTo>
                    <a:pt x="3004" y="2400"/>
                  </a:lnTo>
                  <a:lnTo>
                    <a:pt x="67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8"/>
            <p:cNvSpPr/>
            <p:nvPr/>
          </p:nvSpPr>
          <p:spPr>
            <a:xfrm>
              <a:off x="-5632628" y="-274386"/>
              <a:ext cx="159462" cy="157513"/>
            </a:xfrm>
            <a:custGeom>
              <a:avLst/>
              <a:gdLst/>
              <a:ahLst/>
              <a:cxnLst/>
              <a:rect l="l" t="t" r="r" b="b"/>
              <a:pathLst>
                <a:path w="982" h="970" extrusionOk="0">
                  <a:moveTo>
                    <a:pt x="532" y="0"/>
                  </a:moveTo>
                  <a:lnTo>
                    <a:pt x="0" y="473"/>
                  </a:lnTo>
                  <a:lnTo>
                    <a:pt x="922" y="970"/>
                  </a:lnTo>
                  <a:lnTo>
                    <a:pt x="981" y="922"/>
                  </a:lnTo>
                  <a:lnTo>
                    <a:pt x="53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3" name="Google Shape;943;p38"/>
          <p:cNvGrpSpPr/>
          <p:nvPr/>
        </p:nvGrpSpPr>
        <p:grpSpPr>
          <a:xfrm rot="10800000" flipH="1">
            <a:off x="449567" y="3741771"/>
            <a:ext cx="438879" cy="506304"/>
            <a:chOff x="-8761790" y="57693"/>
            <a:chExt cx="512650" cy="591407"/>
          </a:xfrm>
        </p:grpSpPr>
        <p:sp>
          <p:nvSpPr>
            <p:cNvPr id="944" name="Google Shape;944;p38"/>
            <p:cNvSpPr/>
            <p:nvPr/>
          </p:nvSpPr>
          <p:spPr>
            <a:xfrm>
              <a:off x="-8761790" y="57693"/>
              <a:ext cx="480172" cy="528076"/>
            </a:xfrm>
            <a:custGeom>
              <a:avLst/>
              <a:gdLst/>
              <a:ahLst/>
              <a:cxnLst/>
              <a:rect l="l" t="t" r="r" b="b"/>
              <a:pathLst>
                <a:path w="2957" h="3252" extrusionOk="0">
                  <a:moveTo>
                    <a:pt x="758" y="0"/>
                  </a:moveTo>
                  <a:lnTo>
                    <a:pt x="1" y="651"/>
                  </a:lnTo>
                  <a:lnTo>
                    <a:pt x="2152" y="3252"/>
                  </a:lnTo>
                  <a:lnTo>
                    <a:pt x="2956" y="2672"/>
                  </a:lnTo>
                  <a:lnTo>
                    <a:pt x="75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8"/>
            <p:cNvSpPr/>
            <p:nvPr/>
          </p:nvSpPr>
          <p:spPr>
            <a:xfrm>
              <a:off x="-8406653" y="482006"/>
              <a:ext cx="157513" cy="167094"/>
            </a:xfrm>
            <a:custGeom>
              <a:avLst/>
              <a:gdLst/>
              <a:ahLst/>
              <a:cxnLst/>
              <a:rect l="l" t="t" r="r" b="b"/>
              <a:pathLst>
                <a:path w="970" h="1029" extrusionOk="0">
                  <a:moveTo>
                    <a:pt x="592" y="0"/>
                  </a:moveTo>
                  <a:lnTo>
                    <a:pt x="0" y="437"/>
                  </a:lnTo>
                  <a:lnTo>
                    <a:pt x="911" y="1028"/>
                  </a:lnTo>
                  <a:lnTo>
                    <a:pt x="970" y="993"/>
                  </a:lnTo>
                  <a:lnTo>
                    <a:pt x="5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6" name="Google Shape;946;p38"/>
          <p:cNvGrpSpPr/>
          <p:nvPr/>
        </p:nvGrpSpPr>
        <p:grpSpPr>
          <a:xfrm>
            <a:off x="6050341" y="1835179"/>
            <a:ext cx="1267141" cy="601858"/>
            <a:chOff x="6050341" y="1835179"/>
            <a:chExt cx="1267141" cy="601858"/>
          </a:xfrm>
        </p:grpSpPr>
        <p:sp>
          <p:nvSpPr>
            <p:cNvPr id="947" name="Google Shape;947;p38"/>
            <p:cNvSpPr/>
            <p:nvPr/>
          </p:nvSpPr>
          <p:spPr>
            <a:xfrm>
              <a:off x="7269713" y="2068304"/>
              <a:ext cx="47769" cy="47647"/>
            </a:xfrm>
            <a:custGeom>
              <a:avLst/>
              <a:gdLst/>
              <a:ahLst/>
              <a:cxnLst/>
              <a:rect l="l" t="t" r="r" b="b"/>
              <a:pathLst>
                <a:path w="392" h="391" extrusionOk="0">
                  <a:moveTo>
                    <a:pt x="190" y="0"/>
                  </a:moveTo>
                  <a:cubicBezTo>
                    <a:pt x="84" y="0"/>
                    <a:pt x="1" y="95"/>
                    <a:pt x="1" y="201"/>
                  </a:cubicBezTo>
                  <a:cubicBezTo>
                    <a:pt x="1" y="308"/>
                    <a:pt x="84" y="390"/>
                    <a:pt x="190" y="390"/>
                  </a:cubicBezTo>
                  <a:cubicBezTo>
                    <a:pt x="297" y="390"/>
                    <a:pt x="392" y="308"/>
                    <a:pt x="392" y="201"/>
                  </a:cubicBezTo>
                  <a:cubicBezTo>
                    <a:pt x="392" y="95"/>
                    <a:pt x="297" y="0"/>
                    <a:pt x="1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8"/>
            <p:cNvSpPr/>
            <p:nvPr/>
          </p:nvSpPr>
          <p:spPr>
            <a:xfrm>
              <a:off x="6653872" y="1835179"/>
              <a:ext cx="83596" cy="83718"/>
            </a:xfrm>
            <a:custGeom>
              <a:avLst/>
              <a:gdLst/>
              <a:ahLst/>
              <a:cxnLst/>
              <a:rect l="l" t="t" r="r" b="b"/>
              <a:pathLst>
                <a:path w="686" h="687" extrusionOk="0">
                  <a:moveTo>
                    <a:pt x="343" y="1"/>
                  </a:moveTo>
                  <a:cubicBezTo>
                    <a:pt x="154" y="1"/>
                    <a:pt x="0" y="154"/>
                    <a:pt x="0" y="343"/>
                  </a:cubicBezTo>
                  <a:cubicBezTo>
                    <a:pt x="0" y="532"/>
                    <a:pt x="154" y="687"/>
                    <a:pt x="343" y="687"/>
                  </a:cubicBezTo>
                  <a:cubicBezTo>
                    <a:pt x="533" y="687"/>
                    <a:pt x="686" y="532"/>
                    <a:pt x="686" y="343"/>
                  </a:cubicBezTo>
                  <a:cubicBezTo>
                    <a:pt x="686" y="154"/>
                    <a:pt x="533" y="1"/>
                    <a:pt x="3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8"/>
            <p:cNvSpPr/>
            <p:nvPr/>
          </p:nvSpPr>
          <p:spPr>
            <a:xfrm>
              <a:off x="6050341" y="2142964"/>
              <a:ext cx="344589" cy="294073"/>
            </a:xfrm>
            <a:custGeom>
              <a:avLst/>
              <a:gdLst/>
              <a:ahLst/>
              <a:cxnLst/>
              <a:rect l="l" t="t" r="r" b="b"/>
              <a:pathLst>
                <a:path w="2094" h="1787" extrusionOk="0">
                  <a:moveTo>
                    <a:pt x="1077" y="1"/>
                  </a:moveTo>
                  <a:lnTo>
                    <a:pt x="947" y="734"/>
                  </a:lnTo>
                  <a:lnTo>
                    <a:pt x="368" y="332"/>
                  </a:lnTo>
                  <a:lnTo>
                    <a:pt x="805" y="899"/>
                  </a:lnTo>
                  <a:lnTo>
                    <a:pt x="1" y="1159"/>
                  </a:lnTo>
                  <a:lnTo>
                    <a:pt x="828" y="1207"/>
                  </a:lnTo>
                  <a:lnTo>
                    <a:pt x="734" y="1739"/>
                  </a:lnTo>
                  <a:lnTo>
                    <a:pt x="1065" y="1266"/>
                  </a:lnTo>
                  <a:lnTo>
                    <a:pt x="1621" y="1786"/>
                  </a:lnTo>
                  <a:lnTo>
                    <a:pt x="1348" y="1124"/>
                  </a:lnTo>
                  <a:lnTo>
                    <a:pt x="2094" y="1124"/>
                  </a:lnTo>
                  <a:lnTo>
                    <a:pt x="1419" y="876"/>
                  </a:lnTo>
                  <a:lnTo>
                    <a:pt x="1715" y="426"/>
                  </a:lnTo>
                  <a:lnTo>
                    <a:pt x="1243" y="687"/>
                  </a:lnTo>
                  <a:lnTo>
                    <a:pt x="10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0" name="Google Shape;950;p38"/>
          <p:cNvGrpSpPr/>
          <p:nvPr/>
        </p:nvGrpSpPr>
        <p:grpSpPr>
          <a:xfrm>
            <a:off x="3131466" y="486525"/>
            <a:ext cx="2575913" cy="1375921"/>
            <a:chOff x="3131466" y="486525"/>
            <a:chExt cx="2575913" cy="1375921"/>
          </a:xfrm>
        </p:grpSpPr>
        <p:sp>
          <p:nvSpPr>
            <p:cNvPr id="951" name="Google Shape;951;p38"/>
            <p:cNvSpPr/>
            <p:nvPr/>
          </p:nvSpPr>
          <p:spPr>
            <a:xfrm>
              <a:off x="4197619" y="1762887"/>
              <a:ext cx="99438" cy="99560"/>
            </a:xfrm>
            <a:custGeom>
              <a:avLst/>
              <a:gdLst/>
              <a:ahLst/>
              <a:cxnLst/>
              <a:rect l="l" t="t" r="r" b="b"/>
              <a:pathLst>
                <a:path w="816" h="817" extrusionOk="0">
                  <a:moveTo>
                    <a:pt x="413" y="1"/>
                  </a:moveTo>
                  <a:cubicBezTo>
                    <a:pt x="189" y="1"/>
                    <a:pt x="0" y="190"/>
                    <a:pt x="0" y="414"/>
                  </a:cubicBezTo>
                  <a:cubicBezTo>
                    <a:pt x="0" y="639"/>
                    <a:pt x="189" y="816"/>
                    <a:pt x="413" y="816"/>
                  </a:cubicBezTo>
                  <a:cubicBezTo>
                    <a:pt x="638" y="816"/>
                    <a:pt x="815" y="639"/>
                    <a:pt x="815" y="414"/>
                  </a:cubicBezTo>
                  <a:cubicBezTo>
                    <a:pt x="815" y="190"/>
                    <a:pt x="638" y="1"/>
                    <a:pt x="4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2" name="Google Shape;952;p38"/>
            <p:cNvGrpSpPr/>
            <p:nvPr/>
          </p:nvGrpSpPr>
          <p:grpSpPr>
            <a:xfrm>
              <a:off x="3131466" y="486525"/>
              <a:ext cx="2575913" cy="1316172"/>
              <a:chOff x="3131466" y="486525"/>
              <a:chExt cx="2575913" cy="1316172"/>
            </a:xfrm>
          </p:grpSpPr>
          <p:sp>
            <p:nvSpPr>
              <p:cNvPr id="953" name="Google Shape;953;p38"/>
              <p:cNvSpPr/>
              <p:nvPr/>
            </p:nvSpPr>
            <p:spPr>
              <a:xfrm>
                <a:off x="4573558" y="1009426"/>
                <a:ext cx="47647" cy="47769"/>
              </a:xfrm>
              <a:custGeom>
                <a:avLst/>
                <a:gdLst/>
                <a:ahLst/>
                <a:cxnLst/>
                <a:rect l="l" t="t" r="r" b="b"/>
                <a:pathLst>
                  <a:path w="391" h="392" extrusionOk="0">
                    <a:moveTo>
                      <a:pt x="189" y="1"/>
                    </a:moveTo>
                    <a:cubicBezTo>
                      <a:pt x="83" y="1"/>
                      <a:pt x="0" y="95"/>
                      <a:pt x="0" y="202"/>
                    </a:cubicBezTo>
                    <a:cubicBezTo>
                      <a:pt x="0" y="308"/>
                      <a:pt x="83" y="391"/>
                      <a:pt x="189" y="391"/>
                    </a:cubicBezTo>
                    <a:cubicBezTo>
                      <a:pt x="296" y="391"/>
                      <a:pt x="391" y="308"/>
                      <a:pt x="391" y="202"/>
                    </a:cubicBezTo>
                    <a:cubicBezTo>
                      <a:pt x="391" y="95"/>
                      <a:pt x="296" y="1"/>
                      <a:pt x="1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38"/>
              <p:cNvSpPr/>
              <p:nvPr/>
            </p:nvSpPr>
            <p:spPr>
              <a:xfrm>
                <a:off x="5162638" y="1646960"/>
                <a:ext cx="157199" cy="155737"/>
              </a:xfrm>
              <a:custGeom>
                <a:avLst/>
                <a:gdLst/>
                <a:ahLst/>
                <a:cxnLst/>
                <a:rect l="l" t="t" r="r" b="b"/>
                <a:pathLst>
                  <a:path w="1290" h="1278" extrusionOk="0">
                    <a:moveTo>
                      <a:pt x="651" y="0"/>
                    </a:moveTo>
                    <a:cubicBezTo>
                      <a:pt x="296" y="0"/>
                      <a:pt x="0" y="284"/>
                      <a:pt x="0" y="639"/>
                    </a:cubicBezTo>
                    <a:cubicBezTo>
                      <a:pt x="0" y="993"/>
                      <a:pt x="296" y="1277"/>
                      <a:pt x="651" y="1277"/>
                    </a:cubicBezTo>
                    <a:cubicBezTo>
                      <a:pt x="1006" y="1277"/>
                      <a:pt x="1290" y="993"/>
                      <a:pt x="1290" y="639"/>
                    </a:cubicBezTo>
                    <a:cubicBezTo>
                      <a:pt x="1290" y="284"/>
                      <a:pt x="1006" y="0"/>
                      <a:pt x="6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38"/>
              <p:cNvSpPr/>
              <p:nvPr/>
            </p:nvSpPr>
            <p:spPr>
              <a:xfrm>
                <a:off x="3131466" y="486525"/>
                <a:ext cx="168654" cy="167314"/>
              </a:xfrm>
              <a:custGeom>
                <a:avLst/>
                <a:gdLst/>
                <a:ahLst/>
                <a:cxnLst/>
                <a:rect l="l" t="t" r="r" b="b"/>
                <a:pathLst>
                  <a:path w="1384" h="1373" extrusionOk="0">
                    <a:moveTo>
                      <a:pt x="687" y="1"/>
                    </a:moveTo>
                    <a:cubicBezTo>
                      <a:pt x="308" y="1"/>
                      <a:pt x="1" y="308"/>
                      <a:pt x="1" y="687"/>
                    </a:cubicBezTo>
                    <a:cubicBezTo>
                      <a:pt x="1" y="1065"/>
                      <a:pt x="308" y="1372"/>
                      <a:pt x="687" y="1372"/>
                    </a:cubicBezTo>
                    <a:cubicBezTo>
                      <a:pt x="1065" y="1372"/>
                      <a:pt x="1384" y="1065"/>
                      <a:pt x="1384" y="687"/>
                    </a:cubicBezTo>
                    <a:cubicBezTo>
                      <a:pt x="1384" y="308"/>
                      <a:pt x="1065" y="1"/>
                      <a:pt x="6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38"/>
              <p:cNvSpPr/>
              <p:nvPr/>
            </p:nvSpPr>
            <p:spPr>
              <a:xfrm>
                <a:off x="3763920" y="1129093"/>
                <a:ext cx="54837" cy="54837"/>
              </a:xfrm>
              <a:custGeom>
                <a:avLst/>
                <a:gdLst/>
                <a:ahLst/>
                <a:cxnLst/>
                <a:rect l="l" t="t" r="r" b="b"/>
                <a:pathLst>
                  <a:path w="450" h="450" extrusionOk="0">
                    <a:moveTo>
                      <a:pt x="225" y="0"/>
                    </a:moveTo>
                    <a:cubicBezTo>
                      <a:pt x="107" y="0"/>
                      <a:pt x="0" y="106"/>
                      <a:pt x="0" y="224"/>
                    </a:cubicBezTo>
                    <a:cubicBezTo>
                      <a:pt x="0" y="355"/>
                      <a:pt x="107" y="450"/>
                      <a:pt x="225" y="450"/>
                    </a:cubicBezTo>
                    <a:cubicBezTo>
                      <a:pt x="355" y="450"/>
                      <a:pt x="449" y="355"/>
                      <a:pt x="449" y="224"/>
                    </a:cubicBezTo>
                    <a:cubicBezTo>
                      <a:pt x="449" y="106"/>
                      <a:pt x="355" y="0"/>
                      <a:pt x="2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8"/>
              <p:cNvSpPr/>
              <p:nvPr/>
            </p:nvSpPr>
            <p:spPr>
              <a:xfrm>
                <a:off x="5362791" y="863814"/>
                <a:ext cx="344589" cy="294073"/>
              </a:xfrm>
              <a:custGeom>
                <a:avLst/>
                <a:gdLst/>
                <a:ahLst/>
                <a:cxnLst/>
                <a:rect l="l" t="t" r="r" b="b"/>
                <a:pathLst>
                  <a:path w="2094" h="1787" extrusionOk="0">
                    <a:moveTo>
                      <a:pt x="1077" y="1"/>
                    </a:moveTo>
                    <a:lnTo>
                      <a:pt x="947" y="734"/>
                    </a:lnTo>
                    <a:lnTo>
                      <a:pt x="368" y="332"/>
                    </a:lnTo>
                    <a:lnTo>
                      <a:pt x="805" y="899"/>
                    </a:lnTo>
                    <a:lnTo>
                      <a:pt x="1" y="1159"/>
                    </a:lnTo>
                    <a:lnTo>
                      <a:pt x="828" y="1207"/>
                    </a:lnTo>
                    <a:lnTo>
                      <a:pt x="734" y="1739"/>
                    </a:lnTo>
                    <a:lnTo>
                      <a:pt x="1065" y="1266"/>
                    </a:lnTo>
                    <a:lnTo>
                      <a:pt x="1621" y="1786"/>
                    </a:lnTo>
                    <a:lnTo>
                      <a:pt x="1348" y="1124"/>
                    </a:lnTo>
                    <a:lnTo>
                      <a:pt x="2094" y="1124"/>
                    </a:lnTo>
                    <a:lnTo>
                      <a:pt x="1419" y="876"/>
                    </a:lnTo>
                    <a:lnTo>
                      <a:pt x="1715" y="426"/>
                    </a:lnTo>
                    <a:lnTo>
                      <a:pt x="1243" y="687"/>
                    </a:lnTo>
                    <a:lnTo>
                      <a:pt x="10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58" name="Google Shape;958;p38"/>
          <p:cNvGrpSpPr/>
          <p:nvPr/>
        </p:nvGrpSpPr>
        <p:grpSpPr>
          <a:xfrm>
            <a:off x="2702401" y="3931539"/>
            <a:ext cx="743681" cy="459223"/>
            <a:chOff x="2702401" y="3931539"/>
            <a:chExt cx="743681" cy="459223"/>
          </a:xfrm>
        </p:grpSpPr>
        <p:sp>
          <p:nvSpPr>
            <p:cNvPr id="959" name="Google Shape;959;p38"/>
            <p:cNvSpPr/>
            <p:nvPr/>
          </p:nvSpPr>
          <p:spPr>
            <a:xfrm>
              <a:off x="3375281" y="4024571"/>
              <a:ext cx="70801" cy="72141"/>
            </a:xfrm>
            <a:custGeom>
              <a:avLst/>
              <a:gdLst/>
              <a:ahLst/>
              <a:cxnLst/>
              <a:rect l="l" t="t" r="r" b="b"/>
              <a:pathLst>
                <a:path w="581" h="592" extrusionOk="0">
                  <a:moveTo>
                    <a:pt x="284" y="1"/>
                  </a:moveTo>
                  <a:cubicBezTo>
                    <a:pt x="131" y="1"/>
                    <a:pt x="0" y="131"/>
                    <a:pt x="0" y="297"/>
                  </a:cubicBezTo>
                  <a:cubicBezTo>
                    <a:pt x="0" y="450"/>
                    <a:pt x="131" y="592"/>
                    <a:pt x="284" y="592"/>
                  </a:cubicBezTo>
                  <a:cubicBezTo>
                    <a:pt x="450" y="592"/>
                    <a:pt x="580" y="450"/>
                    <a:pt x="580" y="297"/>
                  </a:cubicBezTo>
                  <a:cubicBezTo>
                    <a:pt x="580" y="131"/>
                    <a:pt x="450" y="1"/>
                    <a:pt x="2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8"/>
            <p:cNvSpPr/>
            <p:nvPr/>
          </p:nvSpPr>
          <p:spPr>
            <a:xfrm>
              <a:off x="2702401" y="3931539"/>
              <a:ext cx="44844" cy="44723"/>
            </a:xfrm>
            <a:custGeom>
              <a:avLst/>
              <a:gdLst/>
              <a:ahLst/>
              <a:cxnLst/>
              <a:rect l="l" t="t" r="r" b="b"/>
              <a:pathLst>
                <a:path w="368" h="367" extrusionOk="0">
                  <a:moveTo>
                    <a:pt x="178" y="1"/>
                  </a:moveTo>
                  <a:cubicBezTo>
                    <a:pt x="83" y="1"/>
                    <a:pt x="0" y="83"/>
                    <a:pt x="0" y="177"/>
                  </a:cubicBezTo>
                  <a:cubicBezTo>
                    <a:pt x="0" y="284"/>
                    <a:pt x="83" y="367"/>
                    <a:pt x="178" y="367"/>
                  </a:cubicBezTo>
                  <a:cubicBezTo>
                    <a:pt x="284" y="367"/>
                    <a:pt x="367" y="284"/>
                    <a:pt x="367" y="177"/>
                  </a:cubicBezTo>
                  <a:cubicBezTo>
                    <a:pt x="367" y="83"/>
                    <a:pt x="284" y="1"/>
                    <a:pt x="1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8"/>
            <p:cNvSpPr/>
            <p:nvPr/>
          </p:nvSpPr>
          <p:spPr>
            <a:xfrm>
              <a:off x="2870366" y="4096689"/>
              <a:ext cx="344589" cy="294073"/>
            </a:xfrm>
            <a:custGeom>
              <a:avLst/>
              <a:gdLst/>
              <a:ahLst/>
              <a:cxnLst/>
              <a:rect l="l" t="t" r="r" b="b"/>
              <a:pathLst>
                <a:path w="2094" h="1787" extrusionOk="0">
                  <a:moveTo>
                    <a:pt x="1077" y="1"/>
                  </a:moveTo>
                  <a:lnTo>
                    <a:pt x="947" y="734"/>
                  </a:lnTo>
                  <a:lnTo>
                    <a:pt x="368" y="332"/>
                  </a:lnTo>
                  <a:lnTo>
                    <a:pt x="805" y="899"/>
                  </a:lnTo>
                  <a:lnTo>
                    <a:pt x="1" y="1159"/>
                  </a:lnTo>
                  <a:lnTo>
                    <a:pt x="828" y="1207"/>
                  </a:lnTo>
                  <a:lnTo>
                    <a:pt x="734" y="1739"/>
                  </a:lnTo>
                  <a:lnTo>
                    <a:pt x="1065" y="1266"/>
                  </a:lnTo>
                  <a:lnTo>
                    <a:pt x="1621" y="1786"/>
                  </a:lnTo>
                  <a:lnTo>
                    <a:pt x="1348" y="1124"/>
                  </a:lnTo>
                  <a:lnTo>
                    <a:pt x="2094" y="1124"/>
                  </a:lnTo>
                  <a:lnTo>
                    <a:pt x="1419" y="876"/>
                  </a:lnTo>
                  <a:lnTo>
                    <a:pt x="1715" y="426"/>
                  </a:lnTo>
                  <a:lnTo>
                    <a:pt x="1243" y="687"/>
                  </a:lnTo>
                  <a:lnTo>
                    <a:pt x="10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2" name="Google Shape;962;p38"/>
          <p:cNvGrpSpPr/>
          <p:nvPr/>
        </p:nvGrpSpPr>
        <p:grpSpPr>
          <a:xfrm>
            <a:off x="649941" y="2667189"/>
            <a:ext cx="614949" cy="747153"/>
            <a:chOff x="649941" y="2667189"/>
            <a:chExt cx="614949" cy="747153"/>
          </a:xfrm>
        </p:grpSpPr>
        <p:sp>
          <p:nvSpPr>
            <p:cNvPr id="963" name="Google Shape;963;p38"/>
            <p:cNvSpPr/>
            <p:nvPr/>
          </p:nvSpPr>
          <p:spPr>
            <a:xfrm>
              <a:off x="1029822" y="3204500"/>
              <a:ext cx="235068" cy="209843"/>
            </a:xfrm>
            <a:custGeom>
              <a:avLst/>
              <a:gdLst/>
              <a:ahLst/>
              <a:cxnLst/>
              <a:rect l="l" t="t" r="r" b="b"/>
              <a:pathLst>
                <a:path w="1929" h="1722" extrusionOk="0">
                  <a:moveTo>
                    <a:pt x="966" y="0"/>
                  </a:moveTo>
                  <a:cubicBezTo>
                    <a:pt x="882" y="0"/>
                    <a:pt x="796" y="13"/>
                    <a:pt x="710" y="39"/>
                  </a:cubicBezTo>
                  <a:cubicBezTo>
                    <a:pt x="261" y="169"/>
                    <a:pt x="1" y="654"/>
                    <a:pt x="131" y="1103"/>
                  </a:cubicBezTo>
                  <a:cubicBezTo>
                    <a:pt x="247" y="1479"/>
                    <a:pt x="590" y="1721"/>
                    <a:pt x="956" y="1721"/>
                  </a:cubicBezTo>
                  <a:cubicBezTo>
                    <a:pt x="1039" y="1721"/>
                    <a:pt x="1124" y="1709"/>
                    <a:pt x="1207" y="1683"/>
                  </a:cubicBezTo>
                  <a:cubicBezTo>
                    <a:pt x="1668" y="1552"/>
                    <a:pt x="1928" y="1068"/>
                    <a:pt x="1786" y="619"/>
                  </a:cubicBezTo>
                  <a:cubicBezTo>
                    <a:pt x="1680" y="242"/>
                    <a:pt x="1339" y="0"/>
                    <a:pt x="9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8"/>
            <p:cNvSpPr/>
            <p:nvPr/>
          </p:nvSpPr>
          <p:spPr>
            <a:xfrm>
              <a:off x="649941" y="2667189"/>
              <a:ext cx="344589" cy="294073"/>
            </a:xfrm>
            <a:custGeom>
              <a:avLst/>
              <a:gdLst/>
              <a:ahLst/>
              <a:cxnLst/>
              <a:rect l="l" t="t" r="r" b="b"/>
              <a:pathLst>
                <a:path w="2094" h="1787" extrusionOk="0">
                  <a:moveTo>
                    <a:pt x="1077" y="1"/>
                  </a:moveTo>
                  <a:lnTo>
                    <a:pt x="947" y="734"/>
                  </a:lnTo>
                  <a:lnTo>
                    <a:pt x="368" y="332"/>
                  </a:lnTo>
                  <a:lnTo>
                    <a:pt x="805" y="899"/>
                  </a:lnTo>
                  <a:lnTo>
                    <a:pt x="1" y="1159"/>
                  </a:lnTo>
                  <a:lnTo>
                    <a:pt x="828" y="1207"/>
                  </a:lnTo>
                  <a:lnTo>
                    <a:pt x="734" y="1739"/>
                  </a:lnTo>
                  <a:lnTo>
                    <a:pt x="1065" y="1266"/>
                  </a:lnTo>
                  <a:lnTo>
                    <a:pt x="1621" y="1786"/>
                  </a:lnTo>
                  <a:lnTo>
                    <a:pt x="1348" y="1124"/>
                  </a:lnTo>
                  <a:lnTo>
                    <a:pt x="2094" y="1124"/>
                  </a:lnTo>
                  <a:lnTo>
                    <a:pt x="1419" y="876"/>
                  </a:lnTo>
                  <a:lnTo>
                    <a:pt x="1715" y="426"/>
                  </a:lnTo>
                  <a:lnTo>
                    <a:pt x="1243" y="687"/>
                  </a:lnTo>
                  <a:lnTo>
                    <a:pt x="10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93"/>
        <p:cNvGrpSpPr/>
        <p:nvPr/>
      </p:nvGrpSpPr>
      <p:grpSpPr>
        <a:xfrm>
          <a:off x="0" y="0"/>
          <a:ext cx="0" cy="0"/>
          <a:chOff x="0" y="0"/>
          <a:chExt cx="0" cy="0"/>
        </a:xfrm>
      </p:grpSpPr>
      <p:sp>
        <p:nvSpPr>
          <p:cNvPr id="1094" name="Google Shape;1094;p44"/>
          <p:cNvSpPr txBox="1">
            <a:spLocks noGrp="1"/>
          </p:cNvSpPr>
          <p:nvPr>
            <p:ph type="title"/>
          </p:nvPr>
        </p:nvSpPr>
        <p:spPr>
          <a:xfrm>
            <a:off x="720000" y="521225"/>
            <a:ext cx="7704000" cy="572700"/>
          </a:xfrm>
          <a:prstGeom prst="rect">
            <a:avLst/>
          </a:prstGeom>
        </p:spPr>
        <p:txBody>
          <a:bodyPr spcFirstLastPara="1" wrap="square" lIns="91425" tIns="0" rIns="91425" bIns="0" anchor="t" anchorCtr="0">
            <a:noAutofit/>
          </a:bodyPr>
          <a:lstStyle/>
          <a:p>
            <a:pPr marL="0" lvl="0" indent="0" algn="l" rtl="0">
              <a:spcBef>
                <a:spcPts val="0"/>
              </a:spcBef>
              <a:spcAft>
                <a:spcPts val="0"/>
              </a:spcAft>
              <a:buNone/>
            </a:pPr>
            <a:r>
              <a:rPr lang="mk-MK" dirty="0">
                <a:solidFill>
                  <a:schemeClr val="tx1">
                    <a:lumMod val="60000"/>
                    <a:lumOff val="40000"/>
                  </a:schemeClr>
                </a:solidFill>
                <a:latin typeface="Comic Sans MS" panose="030F0702030302020204" pitchFamily="66" charset="0"/>
              </a:rPr>
              <a:t>Децата имаат загарантирани права</a:t>
            </a:r>
            <a:endParaRPr dirty="0">
              <a:solidFill>
                <a:schemeClr val="tx1">
                  <a:lumMod val="60000"/>
                  <a:lumOff val="40000"/>
                </a:schemeClr>
              </a:solidFill>
              <a:latin typeface="Comic Sans MS" panose="030F0702030302020204" pitchFamily="66" charset="0"/>
            </a:endParaRPr>
          </a:p>
        </p:txBody>
      </p:sp>
      <p:sp>
        <p:nvSpPr>
          <p:cNvPr id="1095" name="Google Shape;1095;p44"/>
          <p:cNvSpPr/>
          <p:nvPr/>
        </p:nvSpPr>
        <p:spPr>
          <a:xfrm>
            <a:off x="6458426" y="1210700"/>
            <a:ext cx="10738" cy="21475"/>
          </a:xfrm>
          <a:custGeom>
            <a:avLst/>
            <a:gdLst/>
            <a:ahLst/>
            <a:cxnLst/>
            <a:rect l="l" t="t" r="r" b="b"/>
            <a:pathLst>
              <a:path w="95" h="190" extrusionOk="0">
                <a:moveTo>
                  <a:pt x="36" y="0"/>
                </a:moveTo>
                <a:cubicBezTo>
                  <a:pt x="12" y="12"/>
                  <a:pt x="0" y="24"/>
                  <a:pt x="12" y="47"/>
                </a:cubicBezTo>
                <a:cubicBezTo>
                  <a:pt x="12" y="83"/>
                  <a:pt x="24" y="118"/>
                  <a:pt x="24" y="154"/>
                </a:cubicBezTo>
                <a:cubicBezTo>
                  <a:pt x="24" y="178"/>
                  <a:pt x="36" y="189"/>
                  <a:pt x="60" y="189"/>
                </a:cubicBezTo>
                <a:cubicBezTo>
                  <a:pt x="83" y="189"/>
                  <a:pt x="95" y="178"/>
                  <a:pt x="95" y="154"/>
                </a:cubicBezTo>
                <a:cubicBezTo>
                  <a:pt x="95" y="107"/>
                  <a:pt x="83" y="71"/>
                  <a:pt x="83" y="36"/>
                </a:cubicBezTo>
                <a:cubicBezTo>
                  <a:pt x="71" y="12"/>
                  <a:pt x="60" y="0"/>
                  <a:pt x="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96" name="Google Shape;1096;p44"/>
          <p:cNvGrpSpPr/>
          <p:nvPr/>
        </p:nvGrpSpPr>
        <p:grpSpPr>
          <a:xfrm>
            <a:off x="5250521" y="1235695"/>
            <a:ext cx="3323978" cy="3362624"/>
            <a:chOff x="5436204" y="1436893"/>
            <a:chExt cx="2953072" cy="2987406"/>
          </a:xfrm>
        </p:grpSpPr>
        <p:sp>
          <p:nvSpPr>
            <p:cNvPr id="1097" name="Google Shape;1097;p44"/>
            <p:cNvSpPr/>
            <p:nvPr/>
          </p:nvSpPr>
          <p:spPr>
            <a:xfrm>
              <a:off x="7783901" y="3284416"/>
              <a:ext cx="164455" cy="4182"/>
            </a:xfrm>
            <a:custGeom>
              <a:avLst/>
              <a:gdLst/>
              <a:ahLst/>
              <a:cxnLst/>
              <a:rect l="l" t="t" r="r" b="b"/>
              <a:pathLst>
                <a:path w="1455" h="37" extrusionOk="0">
                  <a:moveTo>
                    <a:pt x="24" y="1"/>
                  </a:moveTo>
                  <a:cubicBezTo>
                    <a:pt x="13" y="1"/>
                    <a:pt x="0" y="13"/>
                    <a:pt x="0" y="13"/>
                  </a:cubicBezTo>
                  <a:cubicBezTo>
                    <a:pt x="0" y="24"/>
                    <a:pt x="13" y="36"/>
                    <a:pt x="24" y="36"/>
                  </a:cubicBezTo>
                  <a:lnTo>
                    <a:pt x="1443" y="36"/>
                  </a:lnTo>
                  <a:cubicBezTo>
                    <a:pt x="1443" y="36"/>
                    <a:pt x="1455" y="24"/>
                    <a:pt x="1455" y="13"/>
                  </a:cubicBezTo>
                  <a:lnTo>
                    <a:pt x="144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4"/>
            <p:cNvSpPr/>
            <p:nvPr/>
          </p:nvSpPr>
          <p:spPr>
            <a:xfrm>
              <a:off x="7856012" y="3201567"/>
              <a:ext cx="2826" cy="184461"/>
            </a:xfrm>
            <a:custGeom>
              <a:avLst/>
              <a:gdLst/>
              <a:ahLst/>
              <a:cxnLst/>
              <a:rect l="l" t="t" r="r" b="b"/>
              <a:pathLst>
                <a:path w="25" h="1632" extrusionOk="0">
                  <a:moveTo>
                    <a:pt x="13" y="1"/>
                  </a:moveTo>
                  <a:cubicBezTo>
                    <a:pt x="1" y="1"/>
                    <a:pt x="1" y="1"/>
                    <a:pt x="1" y="13"/>
                  </a:cubicBezTo>
                  <a:lnTo>
                    <a:pt x="1" y="1621"/>
                  </a:lnTo>
                  <a:cubicBezTo>
                    <a:pt x="1" y="1632"/>
                    <a:pt x="1" y="1632"/>
                    <a:pt x="13" y="1632"/>
                  </a:cubicBezTo>
                  <a:cubicBezTo>
                    <a:pt x="24" y="1632"/>
                    <a:pt x="24" y="1632"/>
                    <a:pt x="24" y="1621"/>
                  </a:cubicBezTo>
                  <a:lnTo>
                    <a:pt x="24" y="13"/>
                  </a:lnTo>
                  <a:cubicBezTo>
                    <a:pt x="24" y="1"/>
                    <a:pt x="24" y="1"/>
                    <a:pt x="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4"/>
            <p:cNvSpPr/>
            <p:nvPr/>
          </p:nvSpPr>
          <p:spPr>
            <a:xfrm>
              <a:off x="7798594" y="3225981"/>
              <a:ext cx="121731" cy="117323"/>
            </a:xfrm>
            <a:custGeom>
              <a:avLst/>
              <a:gdLst/>
              <a:ahLst/>
              <a:cxnLst/>
              <a:rect l="l" t="t" r="r" b="b"/>
              <a:pathLst>
                <a:path w="1077" h="1038" extrusionOk="0">
                  <a:moveTo>
                    <a:pt x="1069" y="0"/>
                  </a:moveTo>
                  <a:cubicBezTo>
                    <a:pt x="1064" y="0"/>
                    <a:pt x="1059" y="4"/>
                    <a:pt x="1052" y="10"/>
                  </a:cubicBezTo>
                  <a:lnTo>
                    <a:pt x="12" y="1014"/>
                  </a:lnTo>
                  <a:cubicBezTo>
                    <a:pt x="1" y="1014"/>
                    <a:pt x="1" y="1026"/>
                    <a:pt x="12" y="1026"/>
                  </a:cubicBezTo>
                  <a:lnTo>
                    <a:pt x="12" y="1038"/>
                  </a:lnTo>
                  <a:lnTo>
                    <a:pt x="24" y="1038"/>
                  </a:lnTo>
                  <a:lnTo>
                    <a:pt x="1076" y="33"/>
                  </a:lnTo>
                  <a:lnTo>
                    <a:pt x="1076" y="10"/>
                  </a:lnTo>
                  <a:cubicBezTo>
                    <a:pt x="1076" y="4"/>
                    <a:pt x="1073" y="0"/>
                    <a:pt x="10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44"/>
            <p:cNvSpPr/>
            <p:nvPr/>
          </p:nvSpPr>
          <p:spPr>
            <a:xfrm>
              <a:off x="7798594" y="3225981"/>
              <a:ext cx="121731" cy="117323"/>
            </a:xfrm>
            <a:custGeom>
              <a:avLst/>
              <a:gdLst/>
              <a:ahLst/>
              <a:cxnLst/>
              <a:rect l="l" t="t" r="r" b="b"/>
              <a:pathLst>
                <a:path w="1077" h="1038" extrusionOk="0">
                  <a:moveTo>
                    <a:pt x="18" y="0"/>
                  </a:moveTo>
                  <a:cubicBezTo>
                    <a:pt x="15" y="0"/>
                    <a:pt x="12" y="4"/>
                    <a:pt x="12" y="10"/>
                  </a:cubicBezTo>
                  <a:cubicBezTo>
                    <a:pt x="1" y="10"/>
                    <a:pt x="1" y="21"/>
                    <a:pt x="12" y="33"/>
                  </a:cubicBezTo>
                  <a:lnTo>
                    <a:pt x="1052" y="1038"/>
                  </a:lnTo>
                  <a:lnTo>
                    <a:pt x="1065" y="1038"/>
                  </a:lnTo>
                  <a:cubicBezTo>
                    <a:pt x="1065" y="1038"/>
                    <a:pt x="1076" y="1038"/>
                    <a:pt x="1076" y="1026"/>
                  </a:cubicBezTo>
                  <a:lnTo>
                    <a:pt x="1076" y="1014"/>
                  </a:lnTo>
                  <a:lnTo>
                    <a:pt x="24" y="10"/>
                  </a:lnTo>
                  <a:cubicBezTo>
                    <a:pt x="24" y="4"/>
                    <a:pt x="21" y="0"/>
                    <a:pt x="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44"/>
            <p:cNvSpPr/>
            <p:nvPr/>
          </p:nvSpPr>
          <p:spPr>
            <a:xfrm>
              <a:off x="7936149" y="4285275"/>
              <a:ext cx="224586" cy="2826"/>
            </a:xfrm>
            <a:custGeom>
              <a:avLst/>
              <a:gdLst/>
              <a:ahLst/>
              <a:cxnLst/>
              <a:rect l="l" t="t" r="r" b="b"/>
              <a:pathLst>
                <a:path w="1987" h="25" extrusionOk="0">
                  <a:moveTo>
                    <a:pt x="25" y="1"/>
                  </a:moveTo>
                  <a:cubicBezTo>
                    <a:pt x="13" y="1"/>
                    <a:pt x="1" y="1"/>
                    <a:pt x="1" y="12"/>
                  </a:cubicBezTo>
                  <a:cubicBezTo>
                    <a:pt x="1" y="24"/>
                    <a:pt x="13" y="24"/>
                    <a:pt x="25" y="24"/>
                  </a:cubicBezTo>
                  <a:lnTo>
                    <a:pt x="1976" y="24"/>
                  </a:lnTo>
                  <a:cubicBezTo>
                    <a:pt x="1987" y="24"/>
                    <a:pt x="1987" y="24"/>
                    <a:pt x="1987" y="12"/>
                  </a:cubicBezTo>
                  <a:cubicBezTo>
                    <a:pt x="1987" y="1"/>
                    <a:pt x="1987" y="1"/>
                    <a:pt x="1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44"/>
            <p:cNvSpPr/>
            <p:nvPr/>
          </p:nvSpPr>
          <p:spPr>
            <a:xfrm>
              <a:off x="8035048" y="4170326"/>
              <a:ext cx="2826" cy="253973"/>
            </a:xfrm>
            <a:custGeom>
              <a:avLst/>
              <a:gdLst/>
              <a:ahLst/>
              <a:cxnLst/>
              <a:rect l="l" t="t" r="r" b="b"/>
              <a:pathLst>
                <a:path w="25" h="2247" extrusionOk="0">
                  <a:moveTo>
                    <a:pt x="13" y="1"/>
                  </a:moveTo>
                  <a:cubicBezTo>
                    <a:pt x="13" y="1"/>
                    <a:pt x="1" y="1"/>
                    <a:pt x="1" y="12"/>
                  </a:cubicBezTo>
                  <a:lnTo>
                    <a:pt x="1" y="2235"/>
                  </a:lnTo>
                  <a:lnTo>
                    <a:pt x="13" y="2247"/>
                  </a:lnTo>
                  <a:cubicBezTo>
                    <a:pt x="24" y="2247"/>
                    <a:pt x="24" y="2235"/>
                    <a:pt x="24" y="2235"/>
                  </a:cubicBezTo>
                  <a:lnTo>
                    <a:pt x="24" y="12"/>
                  </a:lnTo>
                  <a:cubicBezTo>
                    <a:pt x="24" y="1"/>
                    <a:pt x="24" y="1"/>
                    <a:pt x="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44"/>
            <p:cNvSpPr/>
            <p:nvPr/>
          </p:nvSpPr>
          <p:spPr>
            <a:xfrm>
              <a:off x="7956268" y="4205138"/>
              <a:ext cx="167055" cy="159030"/>
            </a:xfrm>
            <a:custGeom>
              <a:avLst/>
              <a:gdLst/>
              <a:ahLst/>
              <a:cxnLst/>
              <a:rect l="l" t="t" r="r" b="b"/>
              <a:pathLst>
                <a:path w="1478" h="1407" extrusionOk="0">
                  <a:moveTo>
                    <a:pt x="1454" y="0"/>
                  </a:moveTo>
                  <a:lnTo>
                    <a:pt x="12" y="1383"/>
                  </a:lnTo>
                  <a:cubicBezTo>
                    <a:pt x="1" y="1383"/>
                    <a:pt x="1" y="1395"/>
                    <a:pt x="12" y="1407"/>
                  </a:cubicBezTo>
                  <a:lnTo>
                    <a:pt x="36" y="1407"/>
                  </a:lnTo>
                  <a:lnTo>
                    <a:pt x="1478" y="24"/>
                  </a:lnTo>
                  <a:lnTo>
                    <a:pt x="14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4"/>
            <p:cNvSpPr/>
            <p:nvPr/>
          </p:nvSpPr>
          <p:spPr>
            <a:xfrm>
              <a:off x="7956268" y="4205138"/>
              <a:ext cx="167055" cy="159030"/>
            </a:xfrm>
            <a:custGeom>
              <a:avLst/>
              <a:gdLst/>
              <a:ahLst/>
              <a:cxnLst/>
              <a:rect l="l" t="t" r="r" b="b"/>
              <a:pathLst>
                <a:path w="1478" h="1407" extrusionOk="0">
                  <a:moveTo>
                    <a:pt x="12" y="0"/>
                  </a:moveTo>
                  <a:cubicBezTo>
                    <a:pt x="1" y="12"/>
                    <a:pt x="1" y="12"/>
                    <a:pt x="12" y="24"/>
                  </a:cubicBezTo>
                  <a:lnTo>
                    <a:pt x="1454" y="1407"/>
                  </a:lnTo>
                  <a:lnTo>
                    <a:pt x="1478" y="1407"/>
                  </a:lnTo>
                  <a:lnTo>
                    <a:pt x="1478" y="1383"/>
                  </a:lnTo>
                  <a:lnTo>
                    <a:pt x="3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4"/>
            <p:cNvSpPr/>
            <p:nvPr/>
          </p:nvSpPr>
          <p:spPr>
            <a:xfrm>
              <a:off x="5436204" y="2931657"/>
              <a:ext cx="224586" cy="4182"/>
            </a:xfrm>
            <a:custGeom>
              <a:avLst/>
              <a:gdLst/>
              <a:ahLst/>
              <a:cxnLst/>
              <a:rect l="l" t="t" r="r" b="b"/>
              <a:pathLst>
                <a:path w="1987" h="37" extrusionOk="0">
                  <a:moveTo>
                    <a:pt x="25" y="1"/>
                  </a:moveTo>
                  <a:cubicBezTo>
                    <a:pt x="12" y="1"/>
                    <a:pt x="1" y="13"/>
                    <a:pt x="1" y="24"/>
                  </a:cubicBezTo>
                  <a:cubicBezTo>
                    <a:pt x="1" y="24"/>
                    <a:pt x="12" y="37"/>
                    <a:pt x="25" y="37"/>
                  </a:cubicBezTo>
                  <a:lnTo>
                    <a:pt x="1975" y="37"/>
                  </a:lnTo>
                  <a:cubicBezTo>
                    <a:pt x="1987" y="37"/>
                    <a:pt x="1987" y="24"/>
                    <a:pt x="1987" y="24"/>
                  </a:cubicBezTo>
                  <a:cubicBezTo>
                    <a:pt x="1987" y="13"/>
                    <a:pt x="1987" y="1"/>
                    <a:pt x="19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4"/>
            <p:cNvSpPr/>
            <p:nvPr/>
          </p:nvSpPr>
          <p:spPr>
            <a:xfrm>
              <a:off x="5535103" y="2816708"/>
              <a:ext cx="4069" cy="254086"/>
            </a:xfrm>
            <a:custGeom>
              <a:avLst/>
              <a:gdLst/>
              <a:ahLst/>
              <a:cxnLst/>
              <a:rect l="l" t="t" r="r" b="b"/>
              <a:pathLst>
                <a:path w="36" h="2248" extrusionOk="0">
                  <a:moveTo>
                    <a:pt x="12" y="1"/>
                  </a:moveTo>
                  <a:lnTo>
                    <a:pt x="1" y="13"/>
                  </a:lnTo>
                  <a:lnTo>
                    <a:pt x="1" y="2236"/>
                  </a:lnTo>
                  <a:cubicBezTo>
                    <a:pt x="1" y="2247"/>
                    <a:pt x="12" y="2247"/>
                    <a:pt x="12" y="2247"/>
                  </a:cubicBezTo>
                  <a:cubicBezTo>
                    <a:pt x="24" y="2247"/>
                    <a:pt x="36" y="2247"/>
                    <a:pt x="36" y="2236"/>
                  </a:cubicBezTo>
                  <a:lnTo>
                    <a:pt x="36" y="13"/>
                  </a:lnTo>
                  <a:cubicBezTo>
                    <a:pt x="36" y="13"/>
                    <a:pt x="24" y="1"/>
                    <a:pt x="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4"/>
            <p:cNvSpPr/>
            <p:nvPr/>
          </p:nvSpPr>
          <p:spPr>
            <a:xfrm>
              <a:off x="5456210" y="2851521"/>
              <a:ext cx="167168" cy="160386"/>
            </a:xfrm>
            <a:custGeom>
              <a:avLst/>
              <a:gdLst/>
              <a:ahLst/>
              <a:cxnLst/>
              <a:rect l="l" t="t" r="r" b="b"/>
              <a:pathLst>
                <a:path w="1479" h="1419" extrusionOk="0">
                  <a:moveTo>
                    <a:pt x="1455" y="0"/>
                  </a:moveTo>
                  <a:lnTo>
                    <a:pt x="13" y="1384"/>
                  </a:lnTo>
                  <a:cubicBezTo>
                    <a:pt x="1" y="1395"/>
                    <a:pt x="1" y="1408"/>
                    <a:pt x="13" y="1408"/>
                  </a:cubicBezTo>
                  <a:cubicBezTo>
                    <a:pt x="13" y="1408"/>
                    <a:pt x="13" y="1419"/>
                    <a:pt x="24" y="1419"/>
                  </a:cubicBezTo>
                  <a:cubicBezTo>
                    <a:pt x="24" y="1419"/>
                    <a:pt x="24" y="1408"/>
                    <a:pt x="37" y="1408"/>
                  </a:cubicBezTo>
                  <a:lnTo>
                    <a:pt x="1479" y="24"/>
                  </a:lnTo>
                  <a:lnTo>
                    <a:pt x="14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4"/>
            <p:cNvSpPr/>
            <p:nvPr/>
          </p:nvSpPr>
          <p:spPr>
            <a:xfrm>
              <a:off x="5456210" y="2851521"/>
              <a:ext cx="167168" cy="160386"/>
            </a:xfrm>
            <a:custGeom>
              <a:avLst/>
              <a:gdLst/>
              <a:ahLst/>
              <a:cxnLst/>
              <a:rect l="l" t="t" r="r" b="b"/>
              <a:pathLst>
                <a:path w="1479" h="1419" extrusionOk="0">
                  <a:moveTo>
                    <a:pt x="13" y="0"/>
                  </a:moveTo>
                  <a:cubicBezTo>
                    <a:pt x="1" y="13"/>
                    <a:pt x="1" y="24"/>
                    <a:pt x="13" y="24"/>
                  </a:cubicBezTo>
                  <a:lnTo>
                    <a:pt x="1455" y="1408"/>
                  </a:lnTo>
                  <a:cubicBezTo>
                    <a:pt x="1455" y="1408"/>
                    <a:pt x="1455" y="1419"/>
                    <a:pt x="1467" y="1419"/>
                  </a:cubicBezTo>
                  <a:cubicBezTo>
                    <a:pt x="1467" y="1419"/>
                    <a:pt x="1467" y="1408"/>
                    <a:pt x="1479" y="1408"/>
                  </a:cubicBezTo>
                  <a:lnTo>
                    <a:pt x="1479" y="1384"/>
                  </a:lnTo>
                  <a:lnTo>
                    <a:pt x="3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4"/>
            <p:cNvSpPr/>
            <p:nvPr/>
          </p:nvSpPr>
          <p:spPr>
            <a:xfrm>
              <a:off x="5849094" y="2077847"/>
              <a:ext cx="296697" cy="4069"/>
            </a:xfrm>
            <a:custGeom>
              <a:avLst/>
              <a:gdLst/>
              <a:ahLst/>
              <a:cxnLst/>
              <a:rect l="l" t="t" r="r" b="b"/>
              <a:pathLst>
                <a:path w="2625" h="36" extrusionOk="0">
                  <a:moveTo>
                    <a:pt x="13" y="1"/>
                  </a:moveTo>
                  <a:cubicBezTo>
                    <a:pt x="0" y="1"/>
                    <a:pt x="0" y="12"/>
                    <a:pt x="0" y="12"/>
                  </a:cubicBezTo>
                  <a:cubicBezTo>
                    <a:pt x="0" y="25"/>
                    <a:pt x="0" y="36"/>
                    <a:pt x="13" y="36"/>
                  </a:cubicBezTo>
                  <a:lnTo>
                    <a:pt x="2613" y="36"/>
                  </a:lnTo>
                  <a:cubicBezTo>
                    <a:pt x="2625" y="36"/>
                    <a:pt x="2625" y="25"/>
                    <a:pt x="2625" y="12"/>
                  </a:cubicBezTo>
                  <a:cubicBezTo>
                    <a:pt x="2625" y="12"/>
                    <a:pt x="2625" y="1"/>
                    <a:pt x="26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4"/>
            <p:cNvSpPr/>
            <p:nvPr/>
          </p:nvSpPr>
          <p:spPr>
            <a:xfrm>
              <a:off x="5978737" y="1925599"/>
              <a:ext cx="4069" cy="336822"/>
            </a:xfrm>
            <a:custGeom>
              <a:avLst/>
              <a:gdLst/>
              <a:ahLst/>
              <a:cxnLst/>
              <a:rect l="l" t="t" r="r" b="b"/>
              <a:pathLst>
                <a:path w="36" h="2980" extrusionOk="0">
                  <a:moveTo>
                    <a:pt x="24" y="0"/>
                  </a:moveTo>
                  <a:cubicBezTo>
                    <a:pt x="12" y="0"/>
                    <a:pt x="1" y="0"/>
                    <a:pt x="1" y="12"/>
                  </a:cubicBezTo>
                  <a:lnTo>
                    <a:pt x="1" y="2967"/>
                  </a:lnTo>
                  <a:cubicBezTo>
                    <a:pt x="1" y="2967"/>
                    <a:pt x="12" y="2979"/>
                    <a:pt x="24" y="2979"/>
                  </a:cubicBezTo>
                  <a:lnTo>
                    <a:pt x="36" y="2967"/>
                  </a:lnTo>
                  <a:lnTo>
                    <a:pt x="36" y="12"/>
                  </a:lnTo>
                  <a:cubicBezTo>
                    <a:pt x="36" y="0"/>
                    <a:pt x="24" y="0"/>
                    <a:pt x="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4"/>
            <p:cNvSpPr/>
            <p:nvPr/>
          </p:nvSpPr>
          <p:spPr>
            <a:xfrm>
              <a:off x="5874525" y="1971036"/>
              <a:ext cx="221873" cy="211248"/>
            </a:xfrm>
            <a:custGeom>
              <a:avLst/>
              <a:gdLst/>
              <a:ahLst/>
              <a:cxnLst/>
              <a:rect l="l" t="t" r="r" b="b"/>
              <a:pathLst>
                <a:path w="1963" h="1869" extrusionOk="0">
                  <a:moveTo>
                    <a:pt x="1927" y="0"/>
                  </a:moveTo>
                  <a:lnTo>
                    <a:pt x="12" y="1844"/>
                  </a:lnTo>
                  <a:cubicBezTo>
                    <a:pt x="0" y="1844"/>
                    <a:pt x="0" y="1856"/>
                    <a:pt x="12" y="1868"/>
                  </a:cubicBezTo>
                  <a:lnTo>
                    <a:pt x="35" y="1868"/>
                  </a:lnTo>
                  <a:lnTo>
                    <a:pt x="1951" y="24"/>
                  </a:lnTo>
                  <a:cubicBezTo>
                    <a:pt x="1963" y="24"/>
                    <a:pt x="1963" y="12"/>
                    <a:pt x="19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44"/>
            <p:cNvSpPr/>
            <p:nvPr/>
          </p:nvSpPr>
          <p:spPr>
            <a:xfrm>
              <a:off x="5874525" y="1971036"/>
              <a:ext cx="221873" cy="211248"/>
            </a:xfrm>
            <a:custGeom>
              <a:avLst/>
              <a:gdLst/>
              <a:ahLst/>
              <a:cxnLst/>
              <a:rect l="l" t="t" r="r" b="b"/>
              <a:pathLst>
                <a:path w="1963" h="1869" extrusionOk="0">
                  <a:moveTo>
                    <a:pt x="12" y="0"/>
                  </a:moveTo>
                  <a:cubicBezTo>
                    <a:pt x="0" y="12"/>
                    <a:pt x="0" y="24"/>
                    <a:pt x="12" y="24"/>
                  </a:cubicBezTo>
                  <a:lnTo>
                    <a:pt x="1927" y="1868"/>
                  </a:lnTo>
                  <a:lnTo>
                    <a:pt x="1951" y="1868"/>
                  </a:lnTo>
                  <a:cubicBezTo>
                    <a:pt x="1963" y="1856"/>
                    <a:pt x="1963" y="1844"/>
                    <a:pt x="1951" y="1844"/>
                  </a:cubicBezTo>
                  <a:lnTo>
                    <a:pt x="3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4"/>
            <p:cNvSpPr/>
            <p:nvPr/>
          </p:nvSpPr>
          <p:spPr>
            <a:xfrm>
              <a:off x="8211484" y="2274289"/>
              <a:ext cx="177792" cy="2713"/>
            </a:xfrm>
            <a:custGeom>
              <a:avLst/>
              <a:gdLst/>
              <a:ahLst/>
              <a:cxnLst/>
              <a:rect l="l" t="t" r="r" b="b"/>
              <a:pathLst>
                <a:path w="1573" h="24" extrusionOk="0">
                  <a:moveTo>
                    <a:pt x="24" y="0"/>
                  </a:moveTo>
                  <a:cubicBezTo>
                    <a:pt x="13" y="0"/>
                    <a:pt x="0" y="0"/>
                    <a:pt x="0" y="13"/>
                  </a:cubicBezTo>
                  <a:cubicBezTo>
                    <a:pt x="0" y="24"/>
                    <a:pt x="13" y="24"/>
                    <a:pt x="24" y="24"/>
                  </a:cubicBezTo>
                  <a:lnTo>
                    <a:pt x="1561" y="24"/>
                  </a:lnTo>
                  <a:cubicBezTo>
                    <a:pt x="1561" y="24"/>
                    <a:pt x="1573" y="24"/>
                    <a:pt x="1573" y="13"/>
                  </a:cubicBezTo>
                  <a:cubicBezTo>
                    <a:pt x="1573" y="0"/>
                    <a:pt x="1561" y="0"/>
                    <a:pt x="15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4"/>
            <p:cNvSpPr/>
            <p:nvPr/>
          </p:nvSpPr>
          <p:spPr>
            <a:xfrm>
              <a:off x="8288908" y="2183415"/>
              <a:ext cx="4182" cy="200511"/>
            </a:xfrm>
            <a:custGeom>
              <a:avLst/>
              <a:gdLst/>
              <a:ahLst/>
              <a:cxnLst/>
              <a:rect l="l" t="t" r="r" b="b"/>
              <a:pathLst>
                <a:path w="37" h="1774" extrusionOk="0">
                  <a:moveTo>
                    <a:pt x="25" y="0"/>
                  </a:moveTo>
                  <a:cubicBezTo>
                    <a:pt x="13" y="0"/>
                    <a:pt x="1" y="13"/>
                    <a:pt x="1" y="13"/>
                  </a:cubicBezTo>
                  <a:lnTo>
                    <a:pt x="1" y="1762"/>
                  </a:lnTo>
                  <a:cubicBezTo>
                    <a:pt x="1" y="1774"/>
                    <a:pt x="13" y="1774"/>
                    <a:pt x="25" y="1774"/>
                  </a:cubicBezTo>
                  <a:cubicBezTo>
                    <a:pt x="25" y="1774"/>
                    <a:pt x="37" y="1774"/>
                    <a:pt x="37" y="1762"/>
                  </a:cubicBezTo>
                  <a:lnTo>
                    <a:pt x="37" y="13"/>
                  </a:lnTo>
                  <a:lnTo>
                    <a:pt x="2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44"/>
            <p:cNvSpPr/>
            <p:nvPr/>
          </p:nvSpPr>
          <p:spPr>
            <a:xfrm>
              <a:off x="8227534" y="2210429"/>
              <a:ext cx="132355" cy="126817"/>
            </a:xfrm>
            <a:custGeom>
              <a:avLst/>
              <a:gdLst/>
              <a:ahLst/>
              <a:cxnLst/>
              <a:rect l="l" t="t" r="r" b="b"/>
              <a:pathLst>
                <a:path w="1171" h="1122" extrusionOk="0">
                  <a:moveTo>
                    <a:pt x="1153" y="1"/>
                  </a:moveTo>
                  <a:cubicBezTo>
                    <a:pt x="1150" y="1"/>
                    <a:pt x="1147" y="4"/>
                    <a:pt x="1147" y="10"/>
                  </a:cubicBezTo>
                  <a:lnTo>
                    <a:pt x="12" y="1098"/>
                  </a:lnTo>
                  <a:cubicBezTo>
                    <a:pt x="0" y="1098"/>
                    <a:pt x="0" y="1109"/>
                    <a:pt x="12" y="1121"/>
                  </a:cubicBezTo>
                  <a:lnTo>
                    <a:pt x="24" y="1121"/>
                  </a:lnTo>
                  <a:lnTo>
                    <a:pt x="1159" y="34"/>
                  </a:lnTo>
                  <a:cubicBezTo>
                    <a:pt x="1171" y="21"/>
                    <a:pt x="1171" y="10"/>
                    <a:pt x="1159" y="10"/>
                  </a:cubicBezTo>
                  <a:cubicBezTo>
                    <a:pt x="1159" y="4"/>
                    <a:pt x="1156" y="1"/>
                    <a:pt x="11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44"/>
            <p:cNvSpPr/>
            <p:nvPr/>
          </p:nvSpPr>
          <p:spPr>
            <a:xfrm>
              <a:off x="8227534" y="2210429"/>
              <a:ext cx="132355" cy="126817"/>
            </a:xfrm>
            <a:custGeom>
              <a:avLst/>
              <a:gdLst/>
              <a:ahLst/>
              <a:cxnLst/>
              <a:rect l="l" t="t" r="r" b="b"/>
              <a:pathLst>
                <a:path w="1171" h="1122" extrusionOk="0">
                  <a:moveTo>
                    <a:pt x="18" y="1"/>
                  </a:moveTo>
                  <a:cubicBezTo>
                    <a:pt x="15" y="1"/>
                    <a:pt x="12" y="4"/>
                    <a:pt x="12" y="10"/>
                  </a:cubicBezTo>
                  <a:cubicBezTo>
                    <a:pt x="0" y="10"/>
                    <a:pt x="0" y="21"/>
                    <a:pt x="12" y="34"/>
                  </a:cubicBezTo>
                  <a:lnTo>
                    <a:pt x="1147" y="1121"/>
                  </a:lnTo>
                  <a:lnTo>
                    <a:pt x="1159" y="1121"/>
                  </a:lnTo>
                  <a:cubicBezTo>
                    <a:pt x="1171" y="1109"/>
                    <a:pt x="1171" y="1098"/>
                    <a:pt x="1159" y="1098"/>
                  </a:cubicBezTo>
                  <a:lnTo>
                    <a:pt x="24" y="10"/>
                  </a:lnTo>
                  <a:cubicBezTo>
                    <a:pt x="24" y="4"/>
                    <a:pt x="21" y="1"/>
                    <a:pt x="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44"/>
            <p:cNvSpPr/>
            <p:nvPr/>
          </p:nvSpPr>
          <p:spPr>
            <a:xfrm>
              <a:off x="8248896" y="3458139"/>
              <a:ext cx="34812" cy="34812"/>
            </a:xfrm>
            <a:custGeom>
              <a:avLst/>
              <a:gdLst/>
              <a:ahLst/>
              <a:cxnLst/>
              <a:rect l="l" t="t" r="r" b="b"/>
              <a:pathLst>
                <a:path w="308" h="308" extrusionOk="0">
                  <a:moveTo>
                    <a:pt x="154" y="0"/>
                  </a:moveTo>
                  <a:cubicBezTo>
                    <a:pt x="71" y="0"/>
                    <a:pt x="0" y="71"/>
                    <a:pt x="0" y="155"/>
                  </a:cubicBezTo>
                  <a:cubicBezTo>
                    <a:pt x="0" y="237"/>
                    <a:pt x="71" y="308"/>
                    <a:pt x="154" y="308"/>
                  </a:cubicBezTo>
                  <a:cubicBezTo>
                    <a:pt x="237" y="308"/>
                    <a:pt x="308" y="237"/>
                    <a:pt x="308" y="155"/>
                  </a:cubicBezTo>
                  <a:cubicBezTo>
                    <a:pt x="308" y="71"/>
                    <a:pt x="237" y="0"/>
                    <a:pt x="1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44"/>
            <p:cNvSpPr/>
            <p:nvPr/>
          </p:nvSpPr>
          <p:spPr>
            <a:xfrm>
              <a:off x="5663390" y="4368124"/>
              <a:ext cx="48263" cy="48263"/>
            </a:xfrm>
            <a:custGeom>
              <a:avLst/>
              <a:gdLst/>
              <a:ahLst/>
              <a:cxnLst/>
              <a:rect l="l" t="t" r="r" b="b"/>
              <a:pathLst>
                <a:path w="427" h="427" extrusionOk="0">
                  <a:moveTo>
                    <a:pt x="213" y="0"/>
                  </a:moveTo>
                  <a:cubicBezTo>
                    <a:pt x="95" y="0"/>
                    <a:pt x="1" y="95"/>
                    <a:pt x="1" y="213"/>
                  </a:cubicBezTo>
                  <a:cubicBezTo>
                    <a:pt x="1" y="331"/>
                    <a:pt x="95" y="426"/>
                    <a:pt x="213" y="426"/>
                  </a:cubicBezTo>
                  <a:cubicBezTo>
                    <a:pt x="332" y="426"/>
                    <a:pt x="426" y="331"/>
                    <a:pt x="426" y="213"/>
                  </a:cubicBezTo>
                  <a:cubicBezTo>
                    <a:pt x="426" y="95"/>
                    <a:pt x="332" y="0"/>
                    <a:pt x="2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44"/>
            <p:cNvSpPr/>
            <p:nvPr/>
          </p:nvSpPr>
          <p:spPr>
            <a:xfrm>
              <a:off x="5958618" y="2696447"/>
              <a:ext cx="36282" cy="36282"/>
            </a:xfrm>
            <a:custGeom>
              <a:avLst/>
              <a:gdLst/>
              <a:ahLst/>
              <a:cxnLst/>
              <a:rect l="l" t="t" r="r" b="b"/>
              <a:pathLst>
                <a:path w="321" h="321" extrusionOk="0">
                  <a:moveTo>
                    <a:pt x="166" y="1"/>
                  </a:moveTo>
                  <a:cubicBezTo>
                    <a:pt x="72" y="1"/>
                    <a:pt x="1" y="72"/>
                    <a:pt x="1" y="155"/>
                  </a:cubicBezTo>
                  <a:cubicBezTo>
                    <a:pt x="1" y="250"/>
                    <a:pt x="72" y="321"/>
                    <a:pt x="166" y="321"/>
                  </a:cubicBezTo>
                  <a:cubicBezTo>
                    <a:pt x="249" y="321"/>
                    <a:pt x="320" y="250"/>
                    <a:pt x="320" y="155"/>
                  </a:cubicBezTo>
                  <a:cubicBezTo>
                    <a:pt x="320" y="72"/>
                    <a:pt x="249" y="1"/>
                    <a:pt x="1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44"/>
            <p:cNvSpPr/>
            <p:nvPr/>
          </p:nvSpPr>
          <p:spPr>
            <a:xfrm>
              <a:off x="5856183" y="1436893"/>
              <a:ext cx="97769" cy="97769"/>
            </a:xfrm>
            <a:custGeom>
              <a:avLst/>
              <a:gdLst/>
              <a:ahLst/>
              <a:cxnLst/>
              <a:rect l="l" t="t" r="r" b="b"/>
              <a:pathLst>
                <a:path w="865" h="865" extrusionOk="0">
                  <a:moveTo>
                    <a:pt x="438" y="1"/>
                  </a:moveTo>
                  <a:cubicBezTo>
                    <a:pt x="190" y="1"/>
                    <a:pt x="1" y="202"/>
                    <a:pt x="1" y="439"/>
                  </a:cubicBezTo>
                  <a:cubicBezTo>
                    <a:pt x="1" y="675"/>
                    <a:pt x="190" y="864"/>
                    <a:pt x="438" y="864"/>
                  </a:cubicBezTo>
                  <a:cubicBezTo>
                    <a:pt x="675" y="864"/>
                    <a:pt x="864" y="675"/>
                    <a:pt x="864" y="439"/>
                  </a:cubicBezTo>
                  <a:cubicBezTo>
                    <a:pt x="864" y="202"/>
                    <a:pt x="675" y="1"/>
                    <a:pt x="4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44"/>
            <p:cNvSpPr/>
            <p:nvPr/>
          </p:nvSpPr>
          <p:spPr>
            <a:xfrm>
              <a:off x="8023067" y="1797313"/>
              <a:ext cx="52219" cy="52106"/>
            </a:xfrm>
            <a:custGeom>
              <a:avLst/>
              <a:gdLst/>
              <a:ahLst/>
              <a:cxnLst/>
              <a:rect l="l" t="t" r="r" b="b"/>
              <a:pathLst>
                <a:path w="462" h="461" extrusionOk="0">
                  <a:moveTo>
                    <a:pt x="225" y="0"/>
                  </a:moveTo>
                  <a:cubicBezTo>
                    <a:pt x="107" y="0"/>
                    <a:pt x="1" y="106"/>
                    <a:pt x="1" y="237"/>
                  </a:cubicBezTo>
                  <a:cubicBezTo>
                    <a:pt x="1" y="366"/>
                    <a:pt x="107" y="461"/>
                    <a:pt x="225" y="461"/>
                  </a:cubicBezTo>
                  <a:cubicBezTo>
                    <a:pt x="355" y="461"/>
                    <a:pt x="461" y="366"/>
                    <a:pt x="461" y="237"/>
                  </a:cubicBezTo>
                  <a:cubicBezTo>
                    <a:pt x="461" y="106"/>
                    <a:pt x="355" y="0"/>
                    <a:pt x="2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44"/>
            <p:cNvSpPr/>
            <p:nvPr/>
          </p:nvSpPr>
          <p:spPr>
            <a:xfrm>
              <a:off x="6029486" y="2942282"/>
              <a:ext cx="442390" cy="296810"/>
            </a:xfrm>
            <a:custGeom>
              <a:avLst/>
              <a:gdLst/>
              <a:ahLst/>
              <a:cxnLst/>
              <a:rect l="l" t="t" r="r" b="b"/>
              <a:pathLst>
                <a:path w="3914" h="2626" extrusionOk="0">
                  <a:moveTo>
                    <a:pt x="3876" y="1"/>
                  </a:moveTo>
                  <a:cubicBezTo>
                    <a:pt x="3614" y="1"/>
                    <a:pt x="2044" y="50"/>
                    <a:pt x="781" y="1183"/>
                  </a:cubicBezTo>
                  <a:cubicBezTo>
                    <a:pt x="781" y="1183"/>
                    <a:pt x="178" y="1703"/>
                    <a:pt x="1" y="2567"/>
                  </a:cubicBezTo>
                  <a:lnTo>
                    <a:pt x="1880" y="2626"/>
                  </a:lnTo>
                  <a:cubicBezTo>
                    <a:pt x="1963" y="2247"/>
                    <a:pt x="2129" y="1881"/>
                    <a:pt x="2400" y="1656"/>
                  </a:cubicBezTo>
                  <a:cubicBezTo>
                    <a:pt x="3003" y="1183"/>
                    <a:pt x="3264" y="1254"/>
                    <a:pt x="3322" y="1112"/>
                  </a:cubicBezTo>
                  <a:cubicBezTo>
                    <a:pt x="3382" y="971"/>
                    <a:pt x="3913" y="1"/>
                    <a:pt x="3913" y="1"/>
                  </a:cubicBezTo>
                  <a:cubicBezTo>
                    <a:pt x="3913" y="1"/>
                    <a:pt x="3900" y="1"/>
                    <a:pt x="38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44"/>
            <p:cNvSpPr/>
            <p:nvPr/>
          </p:nvSpPr>
          <p:spPr>
            <a:xfrm>
              <a:off x="6523869" y="2939682"/>
              <a:ext cx="499016" cy="493252"/>
            </a:xfrm>
            <a:custGeom>
              <a:avLst/>
              <a:gdLst/>
              <a:ahLst/>
              <a:cxnLst/>
              <a:rect l="l" t="t" r="r" b="b"/>
              <a:pathLst>
                <a:path w="4415" h="4364" extrusionOk="0">
                  <a:moveTo>
                    <a:pt x="416" y="0"/>
                  </a:moveTo>
                  <a:cubicBezTo>
                    <a:pt x="415" y="0"/>
                    <a:pt x="414" y="1"/>
                    <a:pt x="414" y="1"/>
                  </a:cubicBezTo>
                  <a:lnTo>
                    <a:pt x="1" y="710"/>
                  </a:lnTo>
                  <a:cubicBezTo>
                    <a:pt x="1" y="710"/>
                    <a:pt x="1242" y="4351"/>
                    <a:pt x="2176" y="4363"/>
                  </a:cubicBezTo>
                  <a:cubicBezTo>
                    <a:pt x="2180" y="4363"/>
                    <a:pt x="2184" y="4363"/>
                    <a:pt x="2189" y="4363"/>
                  </a:cubicBezTo>
                  <a:cubicBezTo>
                    <a:pt x="3121" y="4363"/>
                    <a:pt x="4415" y="3114"/>
                    <a:pt x="2826" y="1550"/>
                  </a:cubicBezTo>
                  <a:cubicBezTo>
                    <a:pt x="1277" y="23"/>
                    <a:pt x="462" y="0"/>
                    <a:pt x="4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44"/>
            <p:cNvSpPr/>
            <p:nvPr/>
          </p:nvSpPr>
          <p:spPr>
            <a:xfrm>
              <a:off x="6267409" y="2935726"/>
              <a:ext cx="513145" cy="517214"/>
            </a:xfrm>
            <a:custGeom>
              <a:avLst/>
              <a:gdLst/>
              <a:ahLst/>
              <a:cxnLst/>
              <a:rect l="l" t="t" r="r" b="b"/>
              <a:pathLst>
                <a:path w="4540" h="4576" extrusionOk="0">
                  <a:moveTo>
                    <a:pt x="2270" y="1"/>
                  </a:moveTo>
                  <a:cubicBezTo>
                    <a:pt x="1017" y="1"/>
                    <a:pt x="0" y="1987"/>
                    <a:pt x="0" y="4422"/>
                  </a:cubicBezTo>
                  <a:lnTo>
                    <a:pt x="0" y="4575"/>
                  </a:lnTo>
                  <a:lnTo>
                    <a:pt x="4527" y="4575"/>
                  </a:lnTo>
                  <a:cubicBezTo>
                    <a:pt x="4540" y="4528"/>
                    <a:pt x="4540" y="4469"/>
                    <a:pt x="4540" y="4422"/>
                  </a:cubicBezTo>
                  <a:cubicBezTo>
                    <a:pt x="4540" y="1987"/>
                    <a:pt x="3523" y="1"/>
                    <a:pt x="22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4"/>
            <p:cNvSpPr/>
            <p:nvPr/>
          </p:nvSpPr>
          <p:spPr>
            <a:xfrm>
              <a:off x="6541275" y="3031800"/>
              <a:ext cx="156430" cy="81719"/>
            </a:xfrm>
            <a:custGeom>
              <a:avLst/>
              <a:gdLst/>
              <a:ahLst/>
              <a:cxnLst/>
              <a:rect l="l" t="t" r="r" b="b"/>
              <a:pathLst>
                <a:path w="1384" h="723" extrusionOk="0">
                  <a:moveTo>
                    <a:pt x="951" y="0"/>
                  </a:moveTo>
                  <a:cubicBezTo>
                    <a:pt x="797" y="0"/>
                    <a:pt x="627" y="273"/>
                    <a:pt x="627" y="273"/>
                  </a:cubicBezTo>
                  <a:cubicBezTo>
                    <a:pt x="627" y="273"/>
                    <a:pt x="468" y="18"/>
                    <a:pt x="306" y="18"/>
                  </a:cubicBezTo>
                  <a:cubicBezTo>
                    <a:pt x="271" y="18"/>
                    <a:pt x="235" y="31"/>
                    <a:pt x="201" y="60"/>
                  </a:cubicBezTo>
                  <a:cubicBezTo>
                    <a:pt x="0" y="226"/>
                    <a:pt x="615" y="722"/>
                    <a:pt x="615" y="722"/>
                  </a:cubicBezTo>
                  <a:cubicBezTo>
                    <a:pt x="615" y="722"/>
                    <a:pt x="1384" y="202"/>
                    <a:pt x="1005" y="13"/>
                  </a:cubicBezTo>
                  <a:cubicBezTo>
                    <a:pt x="988" y="4"/>
                    <a:pt x="969" y="0"/>
                    <a:pt x="9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44"/>
            <p:cNvSpPr/>
            <p:nvPr/>
          </p:nvSpPr>
          <p:spPr>
            <a:xfrm>
              <a:off x="6461026" y="2864858"/>
              <a:ext cx="127156" cy="124443"/>
            </a:xfrm>
            <a:custGeom>
              <a:avLst/>
              <a:gdLst/>
              <a:ahLst/>
              <a:cxnLst/>
              <a:rect l="l" t="t" r="r" b="b"/>
              <a:pathLst>
                <a:path w="1125" h="1101" extrusionOk="0">
                  <a:moveTo>
                    <a:pt x="48" y="0"/>
                  </a:moveTo>
                  <a:lnTo>
                    <a:pt x="24" y="533"/>
                  </a:lnTo>
                  <a:cubicBezTo>
                    <a:pt x="1" y="828"/>
                    <a:pt x="226" y="1088"/>
                    <a:pt x="533" y="1100"/>
                  </a:cubicBezTo>
                  <a:cubicBezTo>
                    <a:pt x="540" y="1101"/>
                    <a:pt x="547" y="1101"/>
                    <a:pt x="555" y="1101"/>
                  </a:cubicBezTo>
                  <a:cubicBezTo>
                    <a:pt x="840" y="1101"/>
                    <a:pt x="1077" y="880"/>
                    <a:pt x="1088" y="592"/>
                  </a:cubicBezTo>
                  <a:lnTo>
                    <a:pt x="1124" y="60"/>
                  </a:lnTo>
                  <a:lnTo>
                    <a:pt x="4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44"/>
            <p:cNvSpPr/>
            <p:nvPr/>
          </p:nvSpPr>
          <p:spPr>
            <a:xfrm>
              <a:off x="6217903" y="2334081"/>
              <a:ext cx="678843" cy="585256"/>
            </a:xfrm>
            <a:custGeom>
              <a:avLst/>
              <a:gdLst/>
              <a:ahLst/>
              <a:cxnLst/>
              <a:rect l="l" t="t" r="r" b="b"/>
              <a:pathLst>
                <a:path w="6006" h="5178" extrusionOk="0">
                  <a:moveTo>
                    <a:pt x="3800" y="0"/>
                  </a:moveTo>
                  <a:cubicBezTo>
                    <a:pt x="3732" y="0"/>
                    <a:pt x="3659" y="89"/>
                    <a:pt x="3665" y="264"/>
                  </a:cubicBezTo>
                  <a:cubicBezTo>
                    <a:pt x="3665" y="264"/>
                    <a:pt x="3588" y="92"/>
                    <a:pt x="3507" y="92"/>
                  </a:cubicBezTo>
                  <a:cubicBezTo>
                    <a:pt x="3493" y="92"/>
                    <a:pt x="3478" y="97"/>
                    <a:pt x="3464" y="110"/>
                  </a:cubicBezTo>
                  <a:cubicBezTo>
                    <a:pt x="3358" y="193"/>
                    <a:pt x="3606" y="524"/>
                    <a:pt x="3547" y="748"/>
                  </a:cubicBezTo>
                  <a:lnTo>
                    <a:pt x="3547" y="772"/>
                  </a:lnTo>
                  <a:cubicBezTo>
                    <a:pt x="3499" y="819"/>
                    <a:pt x="1371" y="784"/>
                    <a:pt x="935" y="1848"/>
                  </a:cubicBezTo>
                  <a:cubicBezTo>
                    <a:pt x="935" y="1848"/>
                    <a:pt x="95" y="2699"/>
                    <a:pt x="24" y="4094"/>
                  </a:cubicBezTo>
                  <a:cubicBezTo>
                    <a:pt x="0" y="4578"/>
                    <a:pt x="1253" y="4851"/>
                    <a:pt x="2033" y="4922"/>
                  </a:cubicBezTo>
                  <a:cubicBezTo>
                    <a:pt x="2141" y="4929"/>
                    <a:pt x="3691" y="5177"/>
                    <a:pt x="4723" y="5177"/>
                  </a:cubicBezTo>
                  <a:cubicBezTo>
                    <a:pt x="5176" y="5177"/>
                    <a:pt x="5529" y="5130"/>
                    <a:pt x="5616" y="4993"/>
                  </a:cubicBezTo>
                  <a:cubicBezTo>
                    <a:pt x="5829" y="4649"/>
                    <a:pt x="6006" y="3621"/>
                    <a:pt x="5840" y="2699"/>
                  </a:cubicBezTo>
                  <a:cubicBezTo>
                    <a:pt x="5816" y="2403"/>
                    <a:pt x="5722" y="2119"/>
                    <a:pt x="5580" y="1848"/>
                  </a:cubicBezTo>
                  <a:cubicBezTo>
                    <a:pt x="5580" y="1848"/>
                    <a:pt x="5569" y="1848"/>
                    <a:pt x="5569" y="1836"/>
                  </a:cubicBezTo>
                  <a:cubicBezTo>
                    <a:pt x="5569" y="1836"/>
                    <a:pt x="5569" y="1824"/>
                    <a:pt x="5556" y="1824"/>
                  </a:cubicBezTo>
                  <a:cubicBezTo>
                    <a:pt x="5204" y="1193"/>
                    <a:pt x="4552" y="708"/>
                    <a:pt x="3914" y="708"/>
                  </a:cubicBezTo>
                  <a:cubicBezTo>
                    <a:pt x="3847" y="708"/>
                    <a:pt x="3779" y="713"/>
                    <a:pt x="3712" y="724"/>
                  </a:cubicBezTo>
                  <a:cubicBezTo>
                    <a:pt x="3772" y="653"/>
                    <a:pt x="3914" y="453"/>
                    <a:pt x="3914" y="217"/>
                  </a:cubicBezTo>
                  <a:cubicBezTo>
                    <a:pt x="3919" y="71"/>
                    <a:pt x="3861" y="0"/>
                    <a:pt x="3800" y="0"/>
                  </a:cubicBezTo>
                  <a:close/>
                </a:path>
              </a:pathLst>
            </a:custGeom>
            <a:solidFill>
              <a:srgbClr val="9446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44"/>
            <p:cNvSpPr/>
            <p:nvPr/>
          </p:nvSpPr>
          <p:spPr>
            <a:xfrm>
              <a:off x="6286059" y="2428685"/>
              <a:ext cx="458327" cy="503538"/>
            </a:xfrm>
            <a:custGeom>
              <a:avLst/>
              <a:gdLst/>
              <a:ahLst/>
              <a:cxnLst/>
              <a:rect l="l" t="t" r="r" b="b"/>
              <a:pathLst>
                <a:path w="4055" h="4455" extrusionOk="0">
                  <a:moveTo>
                    <a:pt x="1829" y="0"/>
                  </a:moveTo>
                  <a:cubicBezTo>
                    <a:pt x="1236" y="0"/>
                    <a:pt x="504" y="139"/>
                    <a:pt x="319" y="762"/>
                  </a:cubicBezTo>
                  <a:cubicBezTo>
                    <a:pt x="1" y="1826"/>
                    <a:pt x="71" y="2902"/>
                    <a:pt x="95" y="3410"/>
                  </a:cubicBezTo>
                  <a:cubicBezTo>
                    <a:pt x="106" y="3919"/>
                    <a:pt x="508" y="4238"/>
                    <a:pt x="863" y="4356"/>
                  </a:cubicBezTo>
                  <a:cubicBezTo>
                    <a:pt x="1013" y="4406"/>
                    <a:pt x="1385" y="4454"/>
                    <a:pt x="1807" y="4454"/>
                  </a:cubicBezTo>
                  <a:cubicBezTo>
                    <a:pt x="2380" y="4454"/>
                    <a:pt x="3048" y="4365"/>
                    <a:pt x="3382" y="4072"/>
                  </a:cubicBezTo>
                  <a:cubicBezTo>
                    <a:pt x="3949" y="3564"/>
                    <a:pt x="4020" y="1697"/>
                    <a:pt x="4020" y="1697"/>
                  </a:cubicBezTo>
                  <a:cubicBezTo>
                    <a:pt x="4055" y="1200"/>
                    <a:pt x="2684" y="136"/>
                    <a:pt x="2636" y="89"/>
                  </a:cubicBezTo>
                  <a:cubicBezTo>
                    <a:pt x="2616" y="74"/>
                    <a:pt x="2259" y="0"/>
                    <a:pt x="1829" y="0"/>
                  </a:cubicBezTo>
                  <a:close/>
                </a:path>
              </a:pathLst>
            </a:custGeom>
            <a:solidFill>
              <a:srgbClr val="FFD9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44"/>
            <p:cNvSpPr/>
            <p:nvPr/>
          </p:nvSpPr>
          <p:spPr>
            <a:xfrm>
              <a:off x="6211235" y="2337358"/>
              <a:ext cx="566607" cy="383276"/>
            </a:xfrm>
            <a:custGeom>
              <a:avLst/>
              <a:gdLst/>
              <a:ahLst/>
              <a:cxnLst/>
              <a:rect l="l" t="t" r="r" b="b"/>
              <a:pathLst>
                <a:path w="5013" h="3391" extrusionOk="0">
                  <a:moveTo>
                    <a:pt x="2076" y="1"/>
                  </a:moveTo>
                  <a:cubicBezTo>
                    <a:pt x="1973" y="1"/>
                    <a:pt x="1868" y="11"/>
                    <a:pt x="1761" y="33"/>
                  </a:cubicBezTo>
                  <a:cubicBezTo>
                    <a:pt x="757" y="235"/>
                    <a:pt x="1" y="1086"/>
                    <a:pt x="390" y="1830"/>
                  </a:cubicBezTo>
                  <a:cubicBezTo>
                    <a:pt x="568" y="2163"/>
                    <a:pt x="793" y="2274"/>
                    <a:pt x="1012" y="2274"/>
                  </a:cubicBezTo>
                  <a:cubicBezTo>
                    <a:pt x="1274" y="2274"/>
                    <a:pt x="1525" y="2114"/>
                    <a:pt x="1667" y="1984"/>
                  </a:cubicBezTo>
                  <a:lnTo>
                    <a:pt x="1667" y="1984"/>
                  </a:lnTo>
                  <a:cubicBezTo>
                    <a:pt x="1667" y="1985"/>
                    <a:pt x="1514" y="2327"/>
                    <a:pt x="1916" y="2469"/>
                  </a:cubicBezTo>
                  <a:cubicBezTo>
                    <a:pt x="1943" y="2479"/>
                    <a:pt x="1974" y="2484"/>
                    <a:pt x="2007" y="2484"/>
                  </a:cubicBezTo>
                  <a:cubicBezTo>
                    <a:pt x="2450" y="2484"/>
                    <a:pt x="3311" y="1582"/>
                    <a:pt x="3311" y="1582"/>
                  </a:cubicBezTo>
                  <a:cubicBezTo>
                    <a:pt x="3311" y="1582"/>
                    <a:pt x="3558" y="2965"/>
                    <a:pt x="4362" y="3391"/>
                  </a:cubicBezTo>
                  <a:cubicBezTo>
                    <a:pt x="4362" y="3391"/>
                    <a:pt x="4906" y="3190"/>
                    <a:pt x="4966" y="2765"/>
                  </a:cubicBezTo>
                  <a:cubicBezTo>
                    <a:pt x="5013" y="2481"/>
                    <a:pt x="4918" y="1843"/>
                    <a:pt x="4753" y="1559"/>
                  </a:cubicBezTo>
                  <a:cubicBezTo>
                    <a:pt x="4375" y="955"/>
                    <a:pt x="3642" y="719"/>
                    <a:pt x="3642" y="719"/>
                  </a:cubicBezTo>
                  <a:cubicBezTo>
                    <a:pt x="3642" y="719"/>
                    <a:pt x="2942" y="1"/>
                    <a:pt x="2076" y="1"/>
                  </a:cubicBezTo>
                  <a:close/>
                </a:path>
              </a:pathLst>
            </a:custGeom>
            <a:solidFill>
              <a:srgbClr val="9446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44"/>
            <p:cNvSpPr/>
            <p:nvPr/>
          </p:nvSpPr>
          <p:spPr>
            <a:xfrm>
              <a:off x="6690924" y="2656435"/>
              <a:ext cx="129756" cy="112801"/>
            </a:xfrm>
            <a:custGeom>
              <a:avLst/>
              <a:gdLst/>
              <a:ahLst/>
              <a:cxnLst/>
              <a:rect l="l" t="t" r="r" b="b"/>
              <a:pathLst>
                <a:path w="1148" h="998" extrusionOk="0">
                  <a:moveTo>
                    <a:pt x="578" y="0"/>
                  </a:moveTo>
                  <a:cubicBezTo>
                    <a:pt x="539" y="0"/>
                    <a:pt x="501" y="4"/>
                    <a:pt x="462" y="13"/>
                  </a:cubicBezTo>
                  <a:cubicBezTo>
                    <a:pt x="178" y="71"/>
                    <a:pt x="0" y="344"/>
                    <a:pt x="60" y="615"/>
                  </a:cubicBezTo>
                  <a:cubicBezTo>
                    <a:pt x="109" y="836"/>
                    <a:pt x="314" y="998"/>
                    <a:pt x="548" y="998"/>
                  </a:cubicBezTo>
                  <a:cubicBezTo>
                    <a:pt x="589" y="998"/>
                    <a:pt x="632" y="993"/>
                    <a:pt x="674" y="982"/>
                  </a:cubicBezTo>
                  <a:cubicBezTo>
                    <a:pt x="958" y="922"/>
                    <a:pt x="1147" y="662"/>
                    <a:pt x="1088" y="391"/>
                  </a:cubicBezTo>
                  <a:cubicBezTo>
                    <a:pt x="1037" y="156"/>
                    <a:pt x="819" y="0"/>
                    <a:pt x="578" y="0"/>
                  </a:cubicBezTo>
                  <a:close/>
                </a:path>
              </a:pathLst>
            </a:custGeom>
            <a:solidFill>
              <a:srgbClr val="FFD9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4"/>
            <p:cNvSpPr/>
            <p:nvPr/>
          </p:nvSpPr>
          <p:spPr>
            <a:xfrm>
              <a:off x="6414345" y="2695204"/>
              <a:ext cx="36169" cy="65556"/>
            </a:xfrm>
            <a:custGeom>
              <a:avLst/>
              <a:gdLst/>
              <a:ahLst/>
              <a:cxnLst/>
              <a:rect l="l" t="t" r="r" b="b"/>
              <a:pathLst>
                <a:path w="320" h="580" extrusionOk="0">
                  <a:moveTo>
                    <a:pt x="261" y="1"/>
                  </a:moveTo>
                  <a:lnTo>
                    <a:pt x="237" y="166"/>
                  </a:lnTo>
                  <a:cubicBezTo>
                    <a:pt x="177" y="166"/>
                    <a:pt x="119" y="190"/>
                    <a:pt x="83" y="225"/>
                  </a:cubicBezTo>
                  <a:cubicBezTo>
                    <a:pt x="24" y="272"/>
                    <a:pt x="0" y="319"/>
                    <a:pt x="0" y="379"/>
                  </a:cubicBezTo>
                  <a:cubicBezTo>
                    <a:pt x="0" y="485"/>
                    <a:pt x="119" y="579"/>
                    <a:pt x="261" y="579"/>
                  </a:cubicBezTo>
                  <a:lnTo>
                    <a:pt x="272" y="579"/>
                  </a:lnTo>
                  <a:lnTo>
                    <a:pt x="272" y="521"/>
                  </a:lnTo>
                  <a:cubicBezTo>
                    <a:pt x="154" y="521"/>
                    <a:pt x="59" y="461"/>
                    <a:pt x="59" y="379"/>
                  </a:cubicBezTo>
                  <a:cubicBezTo>
                    <a:pt x="59" y="343"/>
                    <a:pt x="83" y="308"/>
                    <a:pt x="119" y="272"/>
                  </a:cubicBezTo>
                  <a:cubicBezTo>
                    <a:pt x="154" y="237"/>
                    <a:pt x="213" y="225"/>
                    <a:pt x="261" y="225"/>
                  </a:cubicBezTo>
                  <a:lnTo>
                    <a:pt x="284" y="225"/>
                  </a:lnTo>
                  <a:lnTo>
                    <a:pt x="31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4"/>
            <p:cNvSpPr/>
            <p:nvPr/>
          </p:nvSpPr>
          <p:spPr>
            <a:xfrm>
              <a:off x="6404964" y="2784721"/>
              <a:ext cx="84319" cy="37525"/>
            </a:xfrm>
            <a:custGeom>
              <a:avLst/>
              <a:gdLst/>
              <a:ahLst/>
              <a:cxnLst/>
              <a:rect l="l" t="t" r="r" b="b"/>
              <a:pathLst>
                <a:path w="746" h="332" extrusionOk="0">
                  <a:moveTo>
                    <a:pt x="662" y="60"/>
                  </a:moveTo>
                  <a:lnTo>
                    <a:pt x="662" y="60"/>
                  </a:lnTo>
                  <a:cubicBezTo>
                    <a:pt x="639" y="131"/>
                    <a:pt x="591" y="189"/>
                    <a:pt x="533" y="225"/>
                  </a:cubicBezTo>
                  <a:cubicBezTo>
                    <a:pt x="486" y="257"/>
                    <a:pt x="433" y="272"/>
                    <a:pt x="379" y="272"/>
                  </a:cubicBezTo>
                  <a:cubicBezTo>
                    <a:pt x="352" y="272"/>
                    <a:pt x="324" y="268"/>
                    <a:pt x="296" y="260"/>
                  </a:cubicBezTo>
                  <a:cubicBezTo>
                    <a:pt x="202" y="237"/>
                    <a:pt x="118" y="178"/>
                    <a:pt x="83" y="83"/>
                  </a:cubicBezTo>
                  <a:lnTo>
                    <a:pt x="662" y="60"/>
                  </a:lnTo>
                  <a:close/>
                  <a:moveTo>
                    <a:pt x="745" y="0"/>
                  </a:moveTo>
                  <a:lnTo>
                    <a:pt x="0" y="24"/>
                  </a:lnTo>
                  <a:lnTo>
                    <a:pt x="12" y="60"/>
                  </a:lnTo>
                  <a:cubicBezTo>
                    <a:pt x="47" y="189"/>
                    <a:pt x="154" y="296"/>
                    <a:pt x="284" y="320"/>
                  </a:cubicBezTo>
                  <a:cubicBezTo>
                    <a:pt x="308" y="331"/>
                    <a:pt x="344" y="331"/>
                    <a:pt x="367" y="331"/>
                  </a:cubicBezTo>
                  <a:cubicBezTo>
                    <a:pt x="438" y="331"/>
                    <a:pt x="509" y="320"/>
                    <a:pt x="568" y="273"/>
                  </a:cubicBezTo>
                  <a:cubicBezTo>
                    <a:pt x="651" y="225"/>
                    <a:pt x="710" y="142"/>
                    <a:pt x="733" y="36"/>
                  </a:cubicBezTo>
                  <a:lnTo>
                    <a:pt x="7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44"/>
            <p:cNvSpPr/>
            <p:nvPr/>
          </p:nvSpPr>
          <p:spPr>
            <a:xfrm>
              <a:off x="6551900" y="2756238"/>
              <a:ext cx="133712" cy="122522"/>
            </a:xfrm>
            <a:custGeom>
              <a:avLst/>
              <a:gdLst/>
              <a:ahLst/>
              <a:cxnLst/>
              <a:rect l="l" t="t" r="r" b="b"/>
              <a:pathLst>
                <a:path w="1183" h="1084" extrusionOk="0">
                  <a:moveTo>
                    <a:pt x="599" y="1"/>
                  </a:moveTo>
                  <a:cubicBezTo>
                    <a:pt x="557" y="1"/>
                    <a:pt x="516" y="6"/>
                    <a:pt x="473" y="16"/>
                  </a:cubicBezTo>
                  <a:cubicBezTo>
                    <a:pt x="178" y="75"/>
                    <a:pt x="1" y="370"/>
                    <a:pt x="60" y="654"/>
                  </a:cubicBezTo>
                  <a:cubicBezTo>
                    <a:pt x="110" y="908"/>
                    <a:pt x="335" y="1083"/>
                    <a:pt x="585" y="1083"/>
                  </a:cubicBezTo>
                  <a:cubicBezTo>
                    <a:pt x="626" y="1083"/>
                    <a:pt x="668" y="1078"/>
                    <a:pt x="710" y="1068"/>
                  </a:cubicBezTo>
                  <a:cubicBezTo>
                    <a:pt x="994" y="1009"/>
                    <a:pt x="1183" y="725"/>
                    <a:pt x="1124" y="430"/>
                  </a:cubicBezTo>
                  <a:cubicBezTo>
                    <a:pt x="1063" y="176"/>
                    <a:pt x="846" y="1"/>
                    <a:pt x="599" y="1"/>
                  </a:cubicBezTo>
                  <a:close/>
                </a:path>
              </a:pathLst>
            </a:custGeom>
            <a:solidFill>
              <a:srgbClr val="FFCA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44"/>
            <p:cNvSpPr/>
            <p:nvPr/>
          </p:nvSpPr>
          <p:spPr>
            <a:xfrm>
              <a:off x="6294084" y="2748666"/>
              <a:ext cx="52219" cy="109637"/>
            </a:xfrm>
            <a:custGeom>
              <a:avLst/>
              <a:gdLst/>
              <a:ahLst/>
              <a:cxnLst/>
              <a:rect l="l" t="t" r="r" b="b"/>
              <a:pathLst>
                <a:path w="462" h="970" extrusionOk="0">
                  <a:moveTo>
                    <a:pt x="0" y="0"/>
                  </a:moveTo>
                  <a:cubicBezTo>
                    <a:pt x="12" y="237"/>
                    <a:pt x="12" y="437"/>
                    <a:pt x="24" y="579"/>
                  </a:cubicBezTo>
                  <a:cubicBezTo>
                    <a:pt x="24" y="733"/>
                    <a:pt x="59" y="863"/>
                    <a:pt x="119" y="970"/>
                  </a:cubicBezTo>
                  <a:cubicBezTo>
                    <a:pt x="331" y="875"/>
                    <a:pt x="461" y="639"/>
                    <a:pt x="414" y="402"/>
                  </a:cubicBezTo>
                  <a:cubicBezTo>
                    <a:pt x="366" y="190"/>
                    <a:pt x="201" y="35"/>
                    <a:pt x="0" y="0"/>
                  </a:cubicBezTo>
                  <a:close/>
                </a:path>
              </a:pathLst>
            </a:custGeom>
            <a:solidFill>
              <a:srgbClr val="FFCA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44"/>
            <p:cNvSpPr/>
            <p:nvPr/>
          </p:nvSpPr>
          <p:spPr>
            <a:xfrm>
              <a:off x="6302109" y="2637786"/>
              <a:ext cx="122974" cy="112349"/>
            </a:xfrm>
            <a:custGeom>
              <a:avLst/>
              <a:gdLst/>
              <a:ahLst/>
              <a:cxnLst/>
              <a:rect l="l" t="t" r="r" b="b"/>
              <a:pathLst>
                <a:path w="1088" h="994" extrusionOk="0">
                  <a:moveTo>
                    <a:pt x="540" y="1"/>
                  </a:moveTo>
                  <a:cubicBezTo>
                    <a:pt x="506" y="1"/>
                    <a:pt x="471" y="4"/>
                    <a:pt x="437" y="12"/>
                  </a:cubicBezTo>
                  <a:cubicBezTo>
                    <a:pt x="166" y="71"/>
                    <a:pt x="0" y="331"/>
                    <a:pt x="59" y="603"/>
                  </a:cubicBezTo>
                  <a:cubicBezTo>
                    <a:pt x="111" y="838"/>
                    <a:pt x="312" y="993"/>
                    <a:pt x="541" y="993"/>
                  </a:cubicBezTo>
                  <a:cubicBezTo>
                    <a:pt x="577" y="993"/>
                    <a:pt x="613" y="989"/>
                    <a:pt x="650" y="981"/>
                  </a:cubicBezTo>
                  <a:cubicBezTo>
                    <a:pt x="910" y="922"/>
                    <a:pt x="1088" y="662"/>
                    <a:pt x="1028" y="390"/>
                  </a:cubicBezTo>
                  <a:cubicBezTo>
                    <a:pt x="977" y="164"/>
                    <a:pt x="765" y="1"/>
                    <a:pt x="5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44"/>
            <p:cNvSpPr/>
            <p:nvPr/>
          </p:nvSpPr>
          <p:spPr>
            <a:xfrm>
              <a:off x="6303352" y="2647167"/>
              <a:ext cx="93700" cy="102968"/>
            </a:xfrm>
            <a:custGeom>
              <a:avLst/>
              <a:gdLst/>
              <a:ahLst/>
              <a:cxnLst/>
              <a:rect l="l" t="t" r="r" b="b"/>
              <a:pathLst>
                <a:path w="829" h="911" extrusionOk="0">
                  <a:moveTo>
                    <a:pt x="249" y="0"/>
                  </a:moveTo>
                  <a:cubicBezTo>
                    <a:pt x="95" y="118"/>
                    <a:pt x="1" y="319"/>
                    <a:pt x="48" y="520"/>
                  </a:cubicBezTo>
                  <a:cubicBezTo>
                    <a:pt x="100" y="755"/>
                    <a:pt x="301" y="910"/>
                    <a:pt x="530" y="910"/>
                  </a:cubicBezTo>
                  <a:cubicBezTo>
                    <a:pt x="566" y="910"/>
                    <a:pt x="602" y="906"/>
                    <a:pt x="639" y="898"/>
                  </a:cubicBezTo>
                  <a:cubicBezTo>
                    <a:pt x="710" y="886"/>
                    <a:pt x="770" y="851"/>
                    <a:pt x="828" y="815"/>
                  </a:cubicBezTo>
                  <a:lnTo>
                    <a:pt x="284" y="47"/>
                  </a:lnTo>
                  <a:cubicBezTo>
                    <a:pt x="273" y="24"/>
                    <a:pt x="261" y="11"/>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44"/>
            <p:cNvSpPr/>
            <p:nvPr/>
          </p:nvSpPr>
          <p:spPr>
            <a:xfrm>
              <a:off x="6475832" y="2633717"/>
              <a:ext cx="126930" cy="116305"/>
            </a:xfrm>
            <a:custGeom>
              <a:avLst/>
              <a:gdLst/>
              <a:ahLst/>
              <a:cxnLst/>
              <a:rect l="l" t="t" r="r" b="b"/>
              <a:pathLst>
                <a:path w="1123" h="1029" extrusionOk="0">
                  <a:moveTo>
                    <a:pt x="563" y="0"/>
                  </a:moveTo>
                  <a:cubicBezTo>
                    <a:pt x="526" y="0"/>
                    <a:pt x="488" y="4"/>
                    <a:pt x="449" y="12"/>
                  </a:cubicBezTo>
                  <a:cubicBezTo>
                    <a:pt x="177" y="72"/>
                    <a:pt x="0" y="343"/>
                    <a:pt x="59" y="627"/>
                  </a:cubicBezTo>
                  <a:cubicBezTo>
                    <a:pt x="111" y="864"/>
                    <a:pt x="323" y="1029"/>
                    <a:pt x="564" y="1029"/>
                  </a:cubicBezTo>
                  <a:cubicBezTo>
                    <a:pt x="600" y="1029"/>
                    <a:pt x="637" y="1025"/>
                    <a:pt x="674" y="1017"/>
                  </a:cubicBezTo>
                  <a:cubicBezTo>
                    <a:pt x="946" y="958"/>
                    <a:pt x="1123" y="686"/>
                    <a:pt x="1064" y="403"/>
                  </a:cubicBezTo>
                  <a:cubicBezTo>
                    <a:pt x="1013" y="157"/>
                    <a:pt x="803" y="0"/>
                    <a:pt x="5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44"/>
            <p:cNvSpPr/>
            <p:nvPr/>
          </p:nvSpPr>
          <p:spPr>
            <a:xfrm>
              <a:off x="6477076" y="2641742"/>
              <a:ext cx="95056" cy="108280"/>
            </a:xfrm>
            <a:custGeom>
              <a:avLst/>
              <a:gdLst/>
              <a:ahLst/>
              <a:cxnLst/>
              <a:rect l="l" t="t" r="r" b="b"/>
              <a:pathLst>
                <a:path w="841" h="958" extrusionOk="0">
                  <a:moveTo>
                    <a:pt x="284" y="1"/>
                  </a:moveTo>
                  <a:cubicBezTo>
                    <a:pt x="107" y="107"/>
                    <a:pt x="1" y="343"/>
                    <a:pt x="48" y="556"/>
                  </a:cubicBezTo>
                  <a:cubicBezTo>
                    <a:pt x="100" y="793"/>
                    <a:pt x="312" y="958"/>
                    <a:pt x="553" y="958"/>
                  </a:cubicBezTo>
                  <a:cubicBezTo>
                    <a:pt x="589" y="958"/>
                    <a:pt x="626" y="954"/>
                    <a:pt x="663" y="946"/>
                  </a:cubicBezTo>
                  <a:cubicBezTo>
                    <a:pt x="710" y="934"/>
                    <a:pt x="793" y="899"/>
                    <a:pt x="840" y="876"/>
                  </a:cubicBezTo>
                  <a:cubicBezTo>
                    <a:pt x="675" y="615"/>
                    <a:pt x="391" y="190"/>
                    <a:pt x="2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44"/>
            <p:cNvSpPr/>
            <p:nvPr/>
          </p:nvSpPr>
          <p:spPr>
            <a:xfrm>
              <a:off x="6797735" y="1672644"/>
              <a:ext cx="332866" cy="1892759"/>
            </a:xfrm>
            <a:custGeom>
              <a:avLst/>
              <a:gdLst/>
              <a:ahLst/>
              <a:cxnLst/>
              <a:rect l="l" t="t" r="r" b="b"/>
              <a:pathLst>
                <a:path w="2945" h="16746" extrusionOk="0">
                  <a:moveTo>
                    <a:pt x="342" y="0"/>
                  </a:moveTo>
                  <a:cubicBezTo>
                    <a:pt x="327" y="0"/>
                    <a:pt x="312" y="1"/>
                    <a:pt x="297" y="3"/>
                  </a:cubicBezTo>
                  <a:cubicBezTo>
                    <a:pt x="131" y="27"/>
                    <a:pt x="1" y="193"/>
                    <a:pt x="24" y="370"/>
                  </a:cubicBezTo>
                  <a:lnTo>
                    <a:pt x="2283" y="16472"/>
                  </a:lnTo>
                  <a:cubicBezTo>
                    <a:pt x="2305" y="16624"/>
                    <a:pt x="2447" y="16746"/>
                    <a:pt x="2607" y="16746"/>
                  </a:cubicBezTo>
                  <a:cubicBezTo>
                    <a:pt x="2621" y="16746"/>
                    <a:pt x="2635" y="16745"/>
                    <a:pt x="2649" y="16743"/>
                  </a:cubicBezTo>
                  <a:cubicBezTo>
                    <a:pt x="2814" y="16719"/>
                    <a:pt x="2945" y="16554"/>
                    <a:pt x="2921" y="16377"/>
                  </a:cubicBezTo>
                  <a:lnTo>
                    <a:pt x="663" y="276"/>
                  </a:lnTo>
                  <a:cubicBezTo>
                    <a:pt x="641" y="113"/>
                    <a:pt x="501" y="0"/>
                    <a:pt x="3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44"/>
            <p:cNvSpPr/>
            <p:nvPr/>
          </p:nvSpPr>
          <p:spPr>
            <a:xfrm>
              <a:off x="6867812" y="2280619"/>
              <a:ext cx="91552" cy="18197"/>
            </a:xfrm>
            <a:custGeom>
              <a:avLst/>
              <a:gdLst/>
              <a:ahLst/>
              <a:cxnLst/>
              <a:rect l="l" t="t" r="r" b="b"/>
              <a:pathLst>
                <a:path w="810" h="161" extrusionOk="0">
                  <a:moveTo>
                    <a:pt x="23" y="0"/>
                  </a:moveTo>
                  <a:cubicBezTo>
                    <a:pt x="12" y="0"/>
                    <a:pt x="0" y="18"/>
                    <a:pt x="19" y="27"/>
                  </a:cubicBezTo>
                  <a:cubicBezTo>
                    <a:pt x="137" y="98"/>
                    <a:pt x="279" y="122"/>
                    <a:pt x="421" y="146"/>
                  </a:cubicBezTo>
                  <a:cubicBezTo>
                    <a:pt x="467" y="155"/>
                    <a:pt x="516" y="160"/>
                    <a:pt x="566" y="160"/>
                  </a:cubicBezTo>
                  <a:cubicBezTo>
                    <a:pt x="645" y="160"/>
                    <a:pt x="727" y="146"/>
                    <a:pt x="799" y="110"/>
                  </a:cubicBezTo>
                  <a:cubicBezTo>
                    <a:pt x="809" y="101"/>
                    <a:pt x="803" y="83"/>
                    <a:pt x="788" y="83"/>
                  </a:cubicBezTo>
                  <a:cubicBezTo>
                    <a:pt x="784" y="83"/>
                    <a:pt x="780" y="84"/>
                    <a:pt x="776" y="86"/>
                  </a:cubicBezTo>
                  <a:cubicBezTo>
                    <a:pt x="713" y="118"/>
                    <a:pt x="646" y="129"/>
                    <a:pt x="578" y="129"/>
                  </a:cubicBezTo>
                  <a:cubicBezTo>
                    <a:pt x="519" y="129"/>
                    <a:pt x="458" y="121"/>
                    <a:pt x="397" y="110"/>
                  </a:cubicBezTo>
                  <a:cubicBezTo>
                    <a:pt x="268" y="86"/>
                    <a:pt x="137" y="62"/>
                    <a:pt x="31" y="4"/>
                  </a:cubicBezTo>
                  <a:cubicBezTo>
                    <a:pt x="29" y="1"/>
                    <a:pt x="26" y="0"/>
                    <a:pt x="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44"/>
            <p:cNvSpPr/>
            <p:nvPr/>
          </p:nvSpPr>
          <p:spPr>
            <a:xfrm>
              <a:off x="6876628" y="2288644"/>
              <a:ext cx="90422" cy="38203"/>
            </a:xfrm>
            <a:custGeom>
              <a:avLst/>
              <a:gdLst/>
              <a:ahLst/>
              <a:cxnLst/>
              <a:rect l="l" t="t" r="r" b="b"/>
              <a:pathLst>
                <a:path w="800" h="338" extrusionOk="0">
                  <a:moveTo>
                    <a:pt x="777" y="0"/>
                  </a:moveTo>
                  <a:cubicBezTo>
                    <a:pt x="774" y="0"/>
                    <a:pt x="771" y="1"/>
                    <a:pt x="769" y="4"/>
                  </a:cubicBezTo>
                  <a:cubicBezTo>
                    <a:pt x="568" y="204"/>
                    <a:pt x="284" y="264"/>
                    <a:pt x="12" y="311"/>
                  </a:cubicBezTo>
                  <a:cubicBezTo>
                    <a:pt x="2" y="311"/>
                    <a:pt x="1" y="337"/>
                    <a:pt x="16" y="337"/>
                  </a:cubicBezTo>
                  <a:cubicBezTo>
                    <a:pt x="18" y="337"/>
                    <a:pt x="21" y="336"/>
                    <a:pt x="24" y="335"/>
                  </a:cubicBezTo>
                  <a:cubicBezTo>
                    <a:pt x="296" y="288"/>
                    <a:pt x="580" y="228"/>
                    <a:pt x="781" y="27"/>
                  </a:cubicBezTo>
                  <a:cubicBezTo>
                    <a:pt x="800" y="18"/>
                    <a:pt x="788" y="0"/>
                    <a:pt x="7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44"/>
            <p:cNvSpPr/>
            <p:nvPr/>
          </p:nvSpPr>
          <p:spPr>
            <a:xfrm>
              <a:off x="6880810" y="2295538"/>
              <a:ext cx="79571" cy="60583"/>
            </a:xfrm>
            <a:custGeom>
              <a:avLst/>
              <a:gdLst/>
              <a:ahLst/>
              <a:cxnLst/>
              <a:rect l="l" t="t" r="r" b="b"/>
              <a:pathLst>
                <a:path w="704" h="536" extrusionOk="0">
                  <a:moveTo>
                    <a:pt x="689" y="1"/>
                  </a:moveTo>
                  <a:cubicBezTo>
                    <a:pt x="684" y="1"/>
                    <a:pt x="677" y="5"/>
                    <a:pt x="673" y="14"/>
                  </a:cubicBezTo>
                  <a:cubicBezTo>
                    <a:pt x="602" y="132"/>
                    <a:pt x="519" y="238"/>
                    <a:pt x="413" y="321"/>
                  </a:cubicBezTo>
                  <a:cubicBezTo>
                    <a:pt x="353" y="368"/>
                    <a:pt x="306" y="403"/>
                    <a:pt x="235" y="439"/>
                  </a:cubicBezTo>
                  <a:cubicBezTo>
                    <a:pt x="212" y="451"/>
                    <a:pt x="177" y="463"/>
                    <a:pt x="141" y="474"/>
                  </a:cubicBezTo>
                  <a:cubicBezTo>
                    <a:pt x="123" y="484"/>
                    <a:pt x="85" y="506"/>
                    <a:pt x="52" y="506"/>
                  </a:cubicBezTo>
                  <a:cubicBezTo>
                    <a:pt x="41" y="506"/>
                    <a:pt x="31" y="504"/>
                    <a:pt x="22" y="498"/>
                  </a:cubicBezTo>
                  <a:cubicBezTo>
                    <a:pt x="21" y="496"/>
                    <a:pt x="19" y="496"/>
                    <a:pt x="18" y="496"/>
                  </a:cubicBezTo>
                  <a:cubicBezTo>
                    <a:pt x="8" y="496"/>
                    <a:pt x="0" y="522"/>
                    <a:pt x="11" y="522"/>
                  </a:cubicBezTo>
                  <a:cubicBezTo>
                    <a:pt x="26" y="532"/>
                    <a:pt x="39" y="535"/>
                    <a:pt x="51" y="535"/>
                  </a:cubicBezTo>
                  <a:cubicBezTo>
                    <a:pt x="68" y="535"/>
                    <a:pt x="85" y="529"/>
                    <a:pt x="106" y="522"/>
                  </a:cubicBezTo>
                  <a:cubicBezTo>
                    <a:pt x="141" y="510"/>
                    <a:pt x="177" y="498"/>
                    <a:pt x="200" y="487"/>
                  </a:cubicBezTo>
                  <a:cubicBezTo>
                    <a:pt x="271" y="451"/>
                    <a:pt x="342" y="416"/>
                    <a:pt x="401" y="368"/>
                  </a:cubicBezTo>
                  <a:cubicBezTo>
                    <a:pt x="531" y="274"/>
                    <a:pt x="626" y="156"/>
                    <a:pt x="697" y="25"/>
                  </a:cubicBezTo>
                  <a:cubicBezTo>
                    <a:pt x="704" y="11"/>
                    <a:pt x="697" y="1"/>
                    <a:pt x="6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44"/>
            <p:cNvSpPr/>
            <p:nvPr/>
          </p:nvSpPr>
          <p:spPr>
            <a:xfrm>
              <a:off x="6843172" y="2353973"/>
              <a:ext cx="112010" cy="100029"/>
            </a:xfrm>
            <a:custGeom>
              <a:avLst/>
              <a:gdLst/>
              <a:ahLst/>
              <a:cxnLst/>
              <a:rect l="l" t="t" r="r" b="b"/>
              <a:pathLst>
                <a:path w="991" h="885" extrusionOk="0">
                  <a:moveTo>
                    <a:pt x="535" y="65"/>
                  </a:moveTo>
                  <a:cubicBezTo>
                    <a:pt x="641" y="123"/>
                    <a:pt x="728" y="201"/>
                    <a:pt x="805" y="301"/>
                  </a:cubicBezTo>
                  <a:cubicBezTo>
                    <a:pt x="841" y="348"/>
                    <a:pt x="864" y="407"/>
                    <a:pt x="888" y="454"/>
                  </a:cubicBezTo>
                  <a:cubicBezTo>
                    <a:pt x="923" y="513"/>
                    <a:pt x="959" y="596"/>
                    <a:pt x="946" y="667"/>
                  </a:cubicBezTo>
                  <a:cubicBezTo>
                    <a:pt x="936" y="710"/>
                    <a:pt x="907" y="726"/>
                    <a:pt x="874" y="726"/>
                  </a:cubicBezTo>
                  <a:cubicBezTo>
                    <a:pt x="835" y="726"/>
                    <a:pt x="789" y="704"/>
                    <a:pt x="757" y="679"/>
                  </a:cubicBezTo>
                  <a:cubicBezTo>
                    <a:pt x="710" y="643"/>
                    <a:pt x="675" y="572"/>
                    <a:pt x="639" y="513"/>
                  </a:cubicBezTo>
                  <a:cubicBezTo>
                    <a:pt x="578" y="401"/>
                    <a:pt x="543" y="280"/>
                    <a:pt x="535" y="157"/>
                  </a:cubicBezTo>
                  <a:lnTo>
                    <a:pt x="535" y="157"/>
                  </a:lnTo>
                  <a:cubicBezTo>
                    <a:pt x="536" y="126"/>
                    <a:pt x="536" y="95"/>
                    <a:pt x="535" y="65"/>
                  </a:cubicBezTo>
                  <a:close/>
                  <a:moveTo>
                    <a:pt x="485" y="0"/>
                  </a:moveTo>
                  <a:cubicBezTo>
                    <a:pt x="481" y="0"/>
                    <a:pt x="477" y="2"/>
                    <a:pt x="474" y="5"/>
                  </a:cubicBezTo>
                  <a:cubicBezTo>
                    <a:pt x="379" y="99"/>
                    <a:pt x="284" y="217"/>
                    <a:pt x="214" y="336"/>
                  </a:cubicBezTo>
                  <a:cubicBezTo>
                    <a:pt x="179" y="395"/>
                    <a:pt x="143" y="466"/>
                    <a:pt x="108" y="525"/>
                  </a:cubicBezTo>
                  <a:cubicBezTo>
                    <a:pt x="84" y="584"/>
                    <a:pt x="60" y="655"/>
                    <a:pt x="60" y="726"/>
                  </a:cubicBezTo>
                  <a:cubicBezTo>
                    <a:pt x="69" y="802"/>
                    <a:pt x="140" y="885"/>
                    <a:pt x="216" y="885"/>
                  </a:cubicBezTo>
                  <a:cubicBezTo>
                    <a:pt x="235" y="885"/>
                    <a:pt x="254" y="880"/>
                    <a:pt x="273" y="868"/>
                  </a:cubicBezTo>
                  <a:cubicBezTo>
                    <a:pt x="332" y="832"/>
                    <a:pt x="355" y="773"/>
                    <a:pt x="379" y="714"/>
                  </a:cubicBezTo>
                  <a:cubicBezTo>
                    <a:pt x="415" y="655"/>
                    <a:pt x="439" y="584"/>
                    <a:pt x="462" y="525"/>
                  </a:cubicBezTo>
                  <a:cubicBezTo>
                    <a:pt x="492" y="440"/>
                    <a:pt x="513" y="356"/>
                    <a:pt x="525" y="273"/>
                  </a:cubicBezTo>
                  <a:lnTo>
                    <a:pt x="525" y="273"/>
                  </a:lnTo>
                  <a:cubicBezTo>
                    <a:pt x="536" y="339"/>
                    <a:pt x="555" y="402"/>
                    <a:pt x="580" y="466"/>
                  </a:cubicBezTo>
                  <a:cubicBezTo>
                    <a:pt x="628" y="572"/>
                    <a:pt x="699" y="714"/>
                    <a:pt x="817" y="750"/>
                  </a:cubicBezTo>
                  <a:cubicBezTo>
                    <a:pt x="829" y="753"/>
                    <a:pt x="842" y="754"/>
                    <a:pt x="853" y="754"/>
                  </a:cubicBezTo>
                  <a:cubicBezTo>
                    <a:pt x="931" y="754"/>
                    <a:pt x="991" y="690"/>
                    <a:pt x="970" y="608"/>
                  </a:cubicBezTo>
                  <a:cubicBezTo>
                    <a:pt x="959" y="490"/>
                    <a:pt x="888" y="383"/>
                    <a:pt x="828" y="288"/>
                  </a:cubicBezTo>
                  <a:cubicBezTo>
                    <a:pt x="746" y="182"/>
                    <a:pt x="639" y="88"/>
                    <a:pt x="533" y="17"/>
                  </a:cubicBezTo>
                  <a:cubicBezTo>
                    <a:pt x="521" y="17"/>
                    <a:pt x="510" y="28"/>
                    <a:pt x="510" y="41"/>
                  </a:cubicBezTo>
                  <a:cubicBezTo>
                    <a:pt x="510" y="194"/>
                    <a:pt x="486" y="348"/>
                    <a:pt x="439" y="501"/>
                  </a:cubicBezTo>
                  <a:cubicBezTo>
                    <a:pt x="415" y="584"/>
                    <a:pt x="379" y="655"/>
                    <a:pt x="344" y="726"/>
                  </a:cubicBezTo>
                  <a:cubicBezTo>
                    <a:pt x="316" y="773"/>
                    <a:pt x="273" y="850"/>
                    <a:pt x="215" y="850"/>
                  </a:cubicBezTo>
                  <a:cubicBezTo>
                    <a:pt x="200" y="850"/>
                    <a:pt x="183" y="844"/>
                    <a:pt x="166" y="832"/>
                  </a:cubicBezTo>
                  <a:cubicBezTo>
                    <a:pt x="1" y="738"/>
                    <a:pt x="155" y="501"/>
                    <a:pt x="214" y="395"/>
                  </a:cubicBezTo>
                  <a:cubicBezTo>
                    <a:pt x="284" y="253"/>
                    <a:pt x="379" y="135"/>
                    <a:pt x="497" y="28"/>
                  </a:cubicBezTo>
                  <a:cubicBezTo>
                    <a:pt x="506" y="11"/>
                    <a:pt x="496" y="0"/>
                    <a:pt x="4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44"/>
            <p:cNvSpPr/>
            <p:nvPr/>
          </p:nvSpPr>
          <p:spPr>
            <a:xfrm>
              <a:off x="6789710" y="1747807"/>
              <a:ext cx="97769" cy="20232"/>
            </a:xfrm>
            <a:custGeom>
              <a:avLst/>
              <a:gdLst/>
              <a:ahLst/>
              <a:cxnLst/>
              <a:rect l="l" t="t" r="r" b="b"/>
              <a:pathLst>
                <a:path w="865" h="179" extrusionOk="0">
                  <a:moveTo>
                    <a:pt x="37" y="0"/>
                  </a:moveTo>
                  <a:cubicBezTo>
                    <a:pt x="13" y="0"/>
                    <a:pt x="1" y="24"/>
                    <a:pt x="25" y="36"/>
                  </a:cubicBezTo>
                  <a:cubicBezTo>
                    <a:pt x="285" y="142"/>
                    <a:pt x="568" y="155"/>
                    <a:pt x="852" y="178"/>
                  </a:cubicBezTo>
                  <a:cubicBezTo>
                    <a:pt x="864" y="178"/>
                    <a:pt x="864" y="142"/>
                    <a:pt x="852" y="142"/>
                  </a:cubicBezTo>
                  <a:cubicBezTo>
                    <a:pt x="568" y="131"/>
                    <a:pt x="297" y="107"/>
                    <a:pt x="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44"/>
            <p:cNvSpPr/>
            <p:nvPr/>
          </p:nvSpPr>
          <p:spPr>
            <a:xfrm>
              <a:off x="6780442" y="1795391"/>
              <a:ext cx="94943" cy="112801"/>
            </a:xfrm>
            <a:custGeom>
              <a:avLst/>
              <a:gdLst/>
              <a:ahLst/>
              <a:cxnLst/>
              <a:rect l="l" t="t" r="r" b="b"/>
              <a:pathLst>
                <a:path w="840" h="998" extrusionOk="0">
                  <a:moveTo>
                    <a:pt x="448" y="123"/>
                  </a:moveTo>
                  <a:cubicBezTo>
                    <a:pt x="516" y="187"/>
                    <a:pt x="593" y="246"/>
                    <a:pt x="663" y="325"/>
                  </a:cubicBezTo>
                  <a:cubicBezTo>
                    <a:pt x="734" y="419"/>
                    <a:pt x="804" y="561"/>
                    <a:pt x="757" y="679"/>
                  </a:cubicBezTo>
                  <a:cubicBezTo>
                    <a:pt x="747" y="708"/>
                    <a:pt x="737" y="730"/>
                    <a:pt x="708" y="730"/>
                  </a:cubicBezTo>
                  <a:cubicBezTo>
                    <a:pt x="701" y="730"/>
                    <a:pt x="694" y="729"/>
                    <a:pt x="686" y="727"/>
                  </a:cubicBezTo>
                  <a:cubicBezTo>
                    <a:pt x="674" y="727"/>
                    <a:pt x="663" y="703"/>
                    <a:pt x="650" y="691"/>
                  </a:cubicBezTo>
                  <a:cubicBezTo>
                    <a:pt x="627" y="667"/>
                    <a:pt x="615" y="643"/>
                    <a:pt x="592" y="620"/>
                  </a:cubicBezTo>
                  <a:cubicBezTo>
                    <a:pt x="568" y="561"/>
                    <a:pt x="544" y="502"/>
                    <a:pt x="532" y="443"/>
                  </a:cubicBezTo>
                  <a:cubicBezTo>
                    <a:pt x="504" y="339"/>
                    <a:pt x="476" y="229"/>
                    <a:pt x="448" y="123"/>
                  </a:cubicBezTo>
                  <a:close/>
                  <a:moveTo>
                    <a:pt x="377" y="31"/>
                  </a:moveTo>
                  <a:cubicBezTo>
                    <a:pt x="375" y="37"/>
                    <a:pt x="375" y="45"/>
                    <a:pt x="379" y="52"/>
                  </a:cubicBezTo>
                  <a:cubicBezTo>
                    <a:pt x="383" y="57"/>
                    <a:pt x="386" y="61"/>
                    <a:pt x="390" y="65"/>
                  </a:cubicBezTo>
                  <a:lnTo>
                    <a:pt x="390" y="65"/>
                  </a:lnTo>
                  <a:cubicBezTo>
                    <a:pt x="390" y="235"/>
                    <a:pt x="389" y="415"/>
                    <a:pt x="355" y="585"/>
                  </a:cubicBezTo>
                  <a:cubicBezTo>
                    <a:pt x="332" y="656"/>
                    <a:pt x="319" y="738"/>
                    <a:pt x="272" y="809"/>
                  </a:cubicBezTo>
                  <a:cubicBezTo>
                    <a:pt x="252" y="859"/>
                    <a:pt x="192" y="965"/>
                    <a:pt x="124" y="965"/>
                  </a:cubicBezTo>
                  <a:cubicBezTo>
                    <a:pt x="111" y="965"/>
                    <a:pt x="97" y="961"/>
                    <a:pt x="83" y="951"/>
                  </a:cubicBezTo>
                  <a:cubicBezTo>
                    <a:pt x="1" y="892"/>
                    <a:pt x="36" y="762"/>
                    <a:pt x="59" y="679"/>
                  </a:cubicBezTo>
                  <a:cubicBezTo>
                    <a:pt x="83" y="608"/>
                    <a:pt x="107" y="525"/>
                    <a:pt x="130" y="454"/>
                  </a:cubicBezTo>
                  <a:cubicBezTo>
                    <a:pt x="189" y="302"/>
                    <a:pt x="271" y="149"/>
                    <a:pt x="377" y="31"/>
                  </a:cubicBezTo>
                  <a:close/>
                  <a:moveTo>
                    <a:pt x="371" y="1"/>
                  </a:moveTo>
                  <a:cubicBezTo>
                    <a:pt x="367" y="1"/>
                    <a:pt x="362" y="2"/>
                    <a:pt x="355" y="5"/>
                  </a:cubicBezTo>
                  <a:cubicBezTo>
                    <a:pt x="261" y="112"/>
                    <a:pt x="190" y="242"/>
                    <a:pt x="130" y="372"/>
                  </a:cubicBezTo>
                  <a:cubicBezTo>
                    <a:pt x="107" y="443"/>
                    <a:pt x="83" y="525"/>
                    <a:pt x="59" y="596"/>
                  </a:cubicBezTo>
                  <a:cubicBezTo>
                    <a:pt x="36" y="667"/>
                    <a:pt x="12" y="738"/>
                    <a:pt x="1" y="809"/>
                  </a:cubicBezTo>
                  <a:cubicBezTo>
                    <a:pt x="1" y="869"/>
                    <a:pt x="12" y="939"/>
                    <a:pt x="59" y="974"/>
                  </a:cubicBezTo>
                  <a:cubicBezTo>
                    <a:pt x="81" y="991"/>
                    <a:pt x="102" y="997"/>
                    <a:pt x="122" y="997"/>
                  </a:cubicBezTo>
                  <a:cubicBezTo>
                    <a:pt x="147" y="997"/>
                    <a:pt x="170" y="987"/>
                    <a:pt x="190" y="974"/>
                  </a:cubicBezTo>
                  <a:cubicBezTo>
                    <a:pt x="296" y="880"/>
                    <a:pt x="355" y="738"/>
                    <a:pt x="379" y="608"/>
                  </a:cubicBezTo>
                  <a:cubicBezTo>
                    <a:pt x="407" y="466"/>
                    <a:pt x="412" y="309"/>
                    <a:pt x="420" y="155"/>
                  </a:cubicBezTo>
                  <a:lnTo>
                    <a:pt x="420" y="155"/>
                  </a:lnTo>
                  <a:cubicBezTo>
                    <a:pt x="454" y="290"/>
                    <a:pt x="486" y="419"/>
                    <a:pt x="532" y="549"/>
                  </a:cubicBezTo>
                  <a:cubicBezTo>
                    <a:pt x="551" y="607"/>
                    <a:pt x="626" y="766"/>
                    <a:pt x="704" y="766"/>
                  </a:cubicBezTo>
                  <a:cubicBezTo>
                    <a:pt x="721" y="766"/>
                    <a:pt x="740" y="758"/>
                    <a:pt x="757" y="738"/>
                  </a:cubicBezTo>
                  <a:cubicBezTo>
                    <a:pt x="839" y="643"/>
                    <a:pt x="792" y="478"/>
                    <a:pt x="734" y="383"/>
                  </a:cubicBezTo>
                  <a:cubicBezTo>
                    <a:pt x="658" y="254"/>
                    <a:pt x="533" y="164"/>
                    <a:pt x="431" y="59"/>
                  </a:cubicBezTo>
                  <a:lnTo>
                    <a:pt x="431" y="59"/>
                  </a:lnTo>
                  <a:cubicBezTo>
                    <a:pt x="429" y="53"/>
                    <a:pt x="428" y="47"/>
                    <a:pt x="426" y="41"/>
                  </a:cubicBezTo>
                  <a:cubicBezTo>
                    <a:pt x="421" y="31"/>
                    <a:pt x="414" y="27"/>
                    <a:pt x="407" y="27"/>
                  </a:cubicBezTo>
                  <a:cubicBezTo>
                    <a:pt x="405" y="27"/>
                    <a:pt x="404" y="27"/>
                    <a:pt x="402" y="28"/>
                  </a:cubicBezTo>
                  <a:lnTo>
                    <a:pt x="402" y="28"/>
                  </a:lnTo>
                  <a:cubicBezTo>
                    <a:pt x="399" y="22"/>
                    <a:pt x="394" y="19"/>
                    <a:pt x="390" y="19"/>
                  </a:cubicBezTo>
                  <a:cubicBezTo>
                    <a:pt x="387" y="19"/>
                    <a:pt x="384" y="20"/>
                    <a:pt x="381" y="23"/>
                  </a:cubicBezTo>
                  <a:lnTo>
                    <a:pt x="381" y="23"/>
                  </a:lnTo>
                  <a:cubicBezTo>
                    <a:pt x="386" y="9"/>
                    <a:pt x="382" y="1"/>
                    <a:pt x="3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44"/>
            <p:cNvSpPr/>
            <p:nvPr/>
          </p:nvSpPr>
          <p:spPr>
            <a:xfrm>
              <a:off x="6709573" y="1795617"/>
              <a:ext cx="112123" cy="68608"/>
            </a:xfrm>
            <a:custGeom>
              <a:avLst/>
              <a:gdLst/>
              <a:ahLst/>
              <a:cxnLst/>
              <a:rect l="l" t="t" r="r" b="b"/>
              <a:pathLst>
                <a:path w="992" h="607" extrusionOk="0">
                  <a:moveTo>
                    <a:pt x="966" y="0"/>
                  </a:moveTo>
                  <a:cubicBezTo>
                    <a:pt x="963" y="0"/>
                    <a:pt x="961" y="1"/>
                    <a:pt x="959" y="3"/>
                  </a:cubicBezTo>
                  <a:cubicBezTo>
                    <a:pt x="675" y="240"/>
                    <a:pt x="355" y="441"/>
                    <a:pt x="13" y="571"/>
                  </a:cubicBezTo>
                  <a:cubicBezTo>
                    <a:pt x="1" y="583"/>
                    <a:pt x="1" y="606"/>
                    <a:pt x="24" y="606"/>
                  </a:cubicBezTo>
                  <a:cubicBezTo>
                    <a:pt x="368" y="465"/>
                    <a:pt x="699" y="275"/>
                    <a:pt x="982" y="27"/>
                  </a:cubicBezTo>
                  <a:cubicBezTo>
                    <a:pt x="991" y="17"/>
                    <a:pt x="978" y="0"/>
                    <a:pt x="9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4"/>
            <p:cNvSpPr/>
            <p:nvPr/>
          </p:nvSpPr>
          <p:spPr>
            <a:xfrm>
              <a:off x="6805760" y="1760805"/>
              <a:ext cx="89405" cy="35265"/>
            </a:xfrm>
            <a:custGeom>
              <a:avLst/>
              <a:gdLst/>
              <a:ahLst/>
              <a:cxnLst/>
              <a:rect l="l" t="t" r="r" b="b"/>
              <a:pathLst>
                <a:path w="791" h="312" extrusionOk="0">
                  <a:moveTo>
                    <a:pt x="769" y="1"/>
                  </a:moveTo>
                  <a:cubicBezTo>
                    <a:pt x="766" y="1"/>
                    <a:pt x="762" y="2"/>
                    <a:pt x="757" y="4"/>
                  </a:cubicBezTo>
                  <a:cubicBezTo>
                    <a:pt x="545" y="169"/>
                    <a:pt x="284" y="264"/>
                    <a:pt x="13" y="276"/>
                  </a:cubicBezTo>
                  <a:cubicBezTo>
                    <a:pt x="1" y="276"/>
                    <a:pt x="1" y="311"/>
                    <a:pt x="13" y="311"/>
                  </a:cubicBezTo>
                  <a:cubicBezTo>
                    <a:pt x="284" y="287"/>
                    <a:pt x="557" y="193"/>
                    <a:pt x="781" y="27"/>
                  </a:cubicBezTo>
                  <a:cubicBezTo>
                    <a:pt x="791" y="18"/>
                    <a:pt x="785" y="1"/>
                    <a:pt x="7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44"/>
            <p:cNvSpPr/>
            <p:nvPr/>
          </p:nvSpPr>
          <p:spPr>
            <a:xfrm>
              <a:off x="6883297" y="1651620"/>
              <a:ext cx="934172" cy="645274"/>
            </a:xfrm>
            <a:custGeom>
              <a:avLst/>
              <a:gdLst/>
              <a:ahLst/>
              <a:cxnLst/>
              <a:rect l="l" t="t" r="r" b="b"/>
              <a:pathLst>
                <a:path w="8265" h="5709" extrusionOk="0">
                  <a:moveTo>
                    <a:pt x="7267" y="0"/>
                  </a:moveTo>
                  <a:cubicBezTo>
                    <a:pt x="6643" y="0"/>
                    <a:pt x="5498" y="311"/>
                    <a:pt x="4569" y="311"/>
                  </a:cubicBezTo>
                  <a:cubicBezTo>
                    <a:pt x="4392" y="311"/>
                    <a:pt x="4223" y="299"/>
                    <a:pt x="4067" y="273"/>
                  </a:cubicBezTo>
                  <a:cubicBezTo>
                    <a:pt x="3808" y="226"/>
                    <a:pt x="3583" y="207"/>
                    <a:pt x="3382" y="207"/>
                  </a:cubicBezTo>
                  <a:cubicBezTo>
                    <a:pt x="2621" y="207"/>
                    <a:pt x="2218" y="482"/>
                    <a:pt x="1703" y="556"/>
                  </a:cubicBezTo>
                  <a:cubicBezTo>
                    <a:pt x="1170" y="626"/>
                    <a:pt x="614" y="923"/>
                    <a:pt x="191" y="923"/>
                  </a:cubicBezTo>
                  <a:cubicBezTo>
                    <a:pt x="183" y="923"/>
                    <a:pt x="174" y="923"/>
                    <a:pt x="166" y="922"/>
                  </a:cubicBezTo>
                  <a:cubicBezTo>
                    <a:pt x="48" y="922"/>
                    <a:pt x="0" y="970"/>
                    <a:pt x="48" y="1077"/>
                  </a:cubicBezTo>
                  <a:cubicBezTo>
                    <a:pt x="355" y="1750"/>
                    <a:pt x="970" y="3760"/>
                    <a:pt x="662" y="5675"/>
                  </a:cubicBezTo>
                  <a:cubicBezTo>
                    <a:pt x="658" y="5700"/>
                    <a:pt x="695" y="5708"/>
                    <a:pt x="745" y="5708"/>
                  </a:cubicBezTo>
                  <a:cubicBezTo>
                    <a:pt x="812" y="5708"/>
                    <a:pt x="901" y="5694"/>
                    <a:pt x="935" y="5687"/>
                  </a:cubicBezTo>
                  <a:cubicBezTo>
                    <a:pt x="1248" y="5608"/>
                    <a:pt x="2050" y="5427"/>
                    <a:pt x="2706" y="5427"/>
                  </a:cubicBezTo>
                  <a:cubicBezTo>
                    <a:pt x="2940" y="5427"/>
                    <a:pt x="3155" y="5450"/>
                    <a:pt x="3323" y="5509"/>
                  </a:cubicBezTo>
                  <a:cubicBezTo>
                    <a:pt x="3422" y="5543"/>
                    <a:pt x="3527" y="5558"/>
                    <a:pt x="3636" y="5558"/>
                  </a:cubicBezTo>
                  <a:cubicBezTo>
                    <a:pt x="4296" y="5558"/>
                    <a:pt x="5137" y="5030"/>
                    <a:pt x="6014" y="5030"/>
                  </a:cubicBezTo>
                  <a:cubicBezTo>
                    <a:pt x="6106" y="5030"/>
                    <a:pt x="6198" y="5036"/>
                    <a:pt x="6290" y="5049"/>
                  </a:cubicBezTo>
                  <a:cubicBezTo>
                    <a:pt x="6692" y="5104"/>
                    <a:pt x="7106" y="5203"/>
                    <a:pt x="7520" y="5203"/>
                  </a:cubicBezTo>
                  <a:cubicBezTo>
                    <a:pt x="7543" y="5203"/>
                    <a:pt x="7567" y="5203"/>
                    <a:pt x="7590" y="5202"/>
                  </a:cubicBezTo>
                  <a:cubicBezTo>
                    <a:pt x="7957" y="5191"/>
                    <a:pt x="8264" y="4765"/>
                    <a:pt x="8252" y="4445"/>
                  </a:cubicBezTo>
                  <a:cubicBezTo>
                    <a:pt x="8241" y="3701"/>
                    <a:pt x="8157" y="2613"/>
                    <a:pt x="8039" y="2034"/>
                  </a:cubicBezTo>
                  <a:cubicBezTo>
                    <a:pt x="7850" y="1182"/>
                    <a:pt x="7992" y="520"/>
                    <a:pt x="7685" y="119"/>
                  </a:cubicBezTo>
                  <a:cubicBezTo>
                    <a:pt x="7616" y="33"/>
                    <a:pt x="7469" y="0"/>
                    <a:pt x="72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44"/>
            <p:cNvSpPr/>
            <p:nvPr/>
          </p:nvSpPr>
          <p:spPr>
            <a:xfrm>
              <a:off x="7165301" y="1978157"/>
              <a:ext cx="362140" cy="244365"/>
            </a:xfrm>
            <a:custGeom>
              <a:avLst/>
              <a:gdLst/>
              <a:ahLst/>
              <a:cxnLst/>
              <a:rect l="l" t="t" r="r" b="b"/>
              <a:pathLst>
                <a:path w="3204" h="2162" extrusionOk="0">
                  <a:moveTo>
                    <a:pt x="1878" y="0"/>
                  </a:moveTo>
                  <a:cubicBezTo>
                    <a:pt x="1839" y="0"/>
                    <a:pt x="1804" y="3"/>
                    <a:pt x="1774" y="8"/>
                  </a:cubicBezTo>
                  <a:cubicBezTo>
                    <a:pt x="1477" y="55"/>
                    <a:pt x="1359" y="103"/>
                    <a:pt x="1076" y="398"/>
                  </a:cubicBezTo>
                  <a:cubicBezTo>
                    <a:pt x="955" y="519"/>
                    <a:pt x="849" y="555"/>
                    <a:pt x="767" y="555"/>
                  </a:cubicBezTo>
                  <a:cubicBezTo>
                    <a:pt x="649" y="555"/>
                    <a:pt x="579" y="481"/>
                    <a:pt x="579" y="481"/>
                  </a:cubicBezTo>
                  <a:cubicBezTo>
                    <a:pt x="579" y="481"/>
                    <a:pt x="495" y="301"/>
                    <a:pt x="376" y="301"/>
                  </a:cubicBezTo>
                  <a:cubicBezTo>
                    <a:pt x="369" y="301"/>
                    <a:pt x="362" y="302"/>
                    <a:pt x="355" y="303"/>
                  </a:cubicBezTo>
                  <a:cubicBezTo>
                    <a:pt x="259" y="330"/>
                    <a:pt x="323" y="477"/>
                    <a:pt x="363" y="553"/>
                  </a:cubicBezTo>
                  <a:lnTo>
                    <a:pt x="363" y="553"/>
                  </a:lnTo>
                  <a:cubicBezTo>
                    <a:pt x="330" y="499"/>
                    <a:pt x="267" y="418"/>
                    <a:pt x="201" y="418"/>
                  </a:cubicBezTo>
                  <a:cubicBezTo>
                    <a:pt x="193" y="418"/>
                    <a:pt x="185" y="419"/>
                    <a:pt x="177" y="421"/>
                  </a:cubicBezTo>
                  <a:cubicBezTo>
                    <a:pt x="83" y="469"/>
                    <a:pt x="0" y="894"/>
                    <a:pt x="366" y="1509"/>
                  </a:cubicBezTo>
                  <a:cubicBezTo>
                    <a:pt x="745" y="2136"/>
                    <a:pt x="1206" y="2147"/>
                    <a:pt x="1206" y="2147"/>
                  </a:cubicBezTo>
                  <a:cubicBezTo>
                    <a:pt x="1248" y="2156"/>
                    <a:pt x="1317" y="2161"/>
                    <a:pt x="1403" y="2161"/>
                  </a:cubicBezTo>
                  <a:cubicBezTo>
                    <a:pt x="1684" y="2161"/>
                    <a:pt x="2146" y="2107"/>
                    <a:pt x="2436" y="1935"/>
                  </a:cubicBezTo>
                  <a:cubicBezTo>
                    <a:pt x="2814" y="1710"/>
                    <a:pt x="3203" y="1214"/>
                    <a:pt x="2991" y="670"/>
                  </a:cubicBezTo>
                  <a:cubicBezTo>
                    <a:pt x="2790" y="184"/>
                    <a:pt x="2203" y="0"/>
                    <a:pt x="18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4"/>
            <p:cNvSpPr/>
            <p:nvPr/>
          </p:nvSpPr>
          <p:spPr>
            <a:xfrm>
              <a:off x="7157276" y="1750633"/>
              <a:ext cx="354115" cy="293872"/>
            </a:xfrm>
            <a:custGeom>
              <a:avLst/>
              <a:gdLst/>
              <a:ahLst/>
              <a:cxnLst/>
              <a:rect l="l" t="t" r="r" b="b"/>
              <a:pathLst>
                <a:path w="3133" h="2600" extrusionOk="0">
                  <a:moveTo>
                    <a:pt x="1682" y="1"/>
                  </a:moveTo>
                  <a:cubicBezTo>
                    <a:pt x="1580" y="1"/>
                    <a:pt x="1476" y="12"/>
                    <a:pt x="1372" y="35"/>
                  </a:cubicBezTo>
                  <a:cubicBezTo>
                    <a:pt x="1112" y="94"/>
                    <a:pt x="886" y="212"/>
                    <a:pt x="697" y="390"/>
                  </a:cubicBezTo>
                  <a:cubicBezTo>
                    <a:pt x="697" y="390"/>
                    <a:pt x="607" y="27"/>
                    <a:pt x="491" y="27"/>
                  </a:cubicBezTo>
                  <a:cubicBezTo>
                    <a:pt x="481" y="27"/>
                    <a:pt x="471" y="30"/>
                    <a:pt x="461" y="35"/>
                  </a:cubicBezTo>
                  <a:cubicBezTo>
                    <a:pt x="319" y="106"/>
                    <a:pt x="544" y="437"/>
                    <a:pt x="544" y="437"/>
                  </a:cubicBezTo>
                  <a:cubicBezTo>
                    <a:pt x="544" y="437"/>
                    <a:pt x="301" y="330"/>
                    <a:pt x="147" y="330"/>
                  </a:cubicBezTo>
                  <a:cubicBezTo>
                    <a:pt x="79" y="330"/>
                    <a:pt x="27" y="351"/>
                    <a:pt x="24" y="413"/>
                  </a:cubicBezTo>
                  <a:cubicBezTo>
                    <a:pt x="0" y="614"/>
                    <a:pt x="485" y="661"/>
                    <a:pt x="485" y="661"/>
                  </a:cubicBezTo>
                  <a:cubicBezTo>
                    <a:pt x="319" y="934"/>
                    <a:pt x="248" y="1265"/>
                    <a:pt x="319" y="1583"/>
                  </a:cubicBezTo>
                  <a:cubicBezTo>
                    <a:pt x="451" y="2191"/>
                    <a:pt x="1000" y="2600"/>
                    <a:pt x="1615" y="2600"/>
                  </a:cubicBezTo>
                  <a:cubicBezTo>
                    <a:pt x="1718" y="2600"/>
                    <a:pt x="1822" y="2589"/>
                    <a:pt x="1927" y="2565"/>
                  </a:cubicBezTo>
                  <a:cubicBezTo>
                    <a:pt x="2660" y="2411"/>
                    <a:pt x="3133" y="1714"/>
                    <a:pt x="2979" y="1016"/>
                  </a:cubicBezTo>
                  <a:cubicBezTo>
                    <a:pt x="2847" y="417"/>
                    <a:pt x="2304" y="1"/>
                    <a:pt x="16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44"/>
            <p:cNvSpPr/>
            <p:nvPr/>
          </p:nvSpPr>
          <p:spPr>
            <a:xfrm>
              <a:off x="7317549" y="1841620"/>
              <a:ext cx="99012" cy="90535"/>
            </a:xfrm>
            <a:custGeom>
              <a:avLst/>
              <a:gdLst/>
              <a:ahLst/>
              <a:cxnLst/>
              <a:rect l="l" t="t" r="r" b="b"/>
              <a:pathLst>
                <a:path w="876" h="801" extrusionOk="0">
                  <a:moveTo>
                    <a:pt x="443" y="1"/>
                  </a:moveTo>
                  <a:cubicBezTo>
                    <a:pt x="414" y="1"/>
                    <a:pt x="385" y="4"/>
                    <a:pt x="356" y="10"/>
                  </a:cubicBezTo>
                  <a:cubicBezTo>
                    <a:pt x="130" y="58"/>
                    <a:pt x="1" y="270"/>
                    <a:pt x="36" y="483"/>
                  </a:cubicBezTo>
                  <a:cubicBezTo>
                    <a:pt x="77" y="677"/>
                    <a:pt x="250" y="800"/>
                    <a:pt x="433" y="800"/>
                  </a:cubicBezTo>
                  <a:cubicBezTo>
                    <a:pt x="462" y="800"/>
                    <a:pt x="492" y="797"/>
                    <a:pt x="521" y="791"/>
                  </a:cubicBezTo>
                  <a:cubicBezTo>
                    <a:pt x="734" y="743"/>
                    <a:pt x="876" y="530"/>
                    <a:pt x="828" y="318"/>
                  </a:cubicBezTo>
                  <a:cubicBezTo>
                    <a:pt x="788" y="124"/>
                    <a:pt x="624" y="1"/>
                    <a:pt x="4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4"/>
            <p:cNvSpPr/>
            <p:nvPr/>
          </p:nvSpPr>
          <p:spPr>
            <a:xfrm>
              <a:off x="7354961" y="1841620"/>
              <a:ext cx="61600" cy="90648"/>
            </a:xfrm>
            <a:custGeom>
              <a:avLst/>
              <a:gdLst/>
              <a:ahLst/>
              <a:cxnLst/>
              <a:rect l="l" t="t" r="r" b="b"/>
              <a:pathLst>
                <a:path w="545" h="802" extrusionOk="0">
                  <a:moveTo>
                    <a:pt x="112" y="1"/>
                  </a:moveTo>
                  <a:cubicBezTo>
                    <a:pt x="83" y="1"/>
                    <a:pt x="54" y="4"/>
                    <a:pt x="25" y="10"/>
                  </a:cubicBezTo>
                  <a:lnTo>
                    <a:pt x="1" y="10"/>
                  </a:lnTo>
                  <a:lnTo>
                    <a:pt x="166" y="802"/>
                  </a:lnTo>
                  <a:cubicBezTo>
                    <a:pt x="178" y="802"/>
                    <a:pt x="178" y="791"/>
                    <a:pt x="190" y="791"/>
                  </a:cubicBezTo>
                  <a:cubicBezTo>
                    <a:pt x="403" y="743"/>
                    <a:pt x="545" y="530"/>
                    <a:pt x="497" y="318"/>
                  </a:cubicBezTo>
                  <a:cubicBezTo>
                    <a:pt x="457" y="124"/>
                    <a:pt x="293" y="1"/>
                    <a:pt x="1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44"/>
            <p:cNvSpPr/>
            <p:nvPr/>
          </p:nvSpPr>
          <p:spPr>
            <a:xfrm>
              <a:off x="7269512" y="1917122"/>
              <a:ext cx="66912" cy="60131"/>
            </a:xfrm>
            <a:custGeom>
              <a:avLst/>
              <a:gdLst/>
              <a:ahLst/>
              <a:cxnLst/>
              <a:rect l="l" t="t" r="r" b="b"/>
              <a:pathLst>
                <a:path w="592" h="532" extrusionOk="0">
                  <a:moveTo>
                    <a:pt x="288" y="0"/>
                  </a:moveTo>
                  <a:cubicBezTo>
                    <a:pt x="272" y="0"/>
                    <a:pt x="254" y="2"/>
                    <a:pt x="237" y="4"/>
                  </a:cubicBezTo>
                  <a:cubicBezTo>
                    <a:pt x="95" y="39"/>
                    <a:pt x="0" y="181"/>
                    <a:pt x="35" y="323"/>
                  </a:cubicBezTo>
                  <a:cubicBezTo>
                    <a:pt x="66" y="445"/>
                    <a:pt x="175" y="532"/>
                    <a:pt x="295" y="532"/>
                  </a:cubicBezTo>
                  <a:cubicBezTo>
                    <a:pt x="315" y="532"/>
                    <a:pt x="335" y="529"/>
                    <a:pt x="355" y="524"/>
                  </a:cubicBezTo>
                  <a:cubicBezTo>
                    <a:pt x="497" y="501"/>
                    <a:pt x="591" y="359"/>
                    <a:pt x="555" y="205"/>
                  </a:cubicBezTo>
                  <a:cubicBezTo>
                    <a:pt x="525" y="79"/>
                    <a:pt x="419" y="0"/>
                    <a:pt x="2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44"/>
            <p:cNvSpPr/>
            <p:nvPr/>
          </p:nvSpPr>
          <p:spPr>
            <a:xfrm>
              <a:off x="7424473" y="1887961"/>
              <a:ext cx="132129" cy="104437"/>
            </a:xfrm>
            <a:custGeom>
              <a:avLst/>
              <a:gdLst/>
              <a:ahLst/>
              <a:cxnLst/>
              <a:rect l="l" t="t" r="r" b="b"/>
              <a:pathLst>
                <a:path w="1169" h="924" extrusionOk="0">
                  <a:moveTo>
                    <a:pt x="525" y="1"/>
                  </a:moveTo>
                  <a:cubicBezTo>
                    <a:pt x="436" y="1"/>
                    <a:pt x="374" y="151"/>
                    <a:pt x="355" y="310"/>
                  </a:cubicBezTo>
                  <a:cubicBezTo>
                    <a:pt x="319" y="522"/>
                    <a:pt x="1" y="439"/>
                    <a:pt x="72" y="723"/>
                  </a:cubicBezTo>
                  <a:cubicBezTo>
                    <a:pt x="117" y="878"/>
                    <a:pt x="250" y="924"/>
                    <a:pt x="384" y="924"/>
                  </a:cubicBezTo>
                  <a:cubicBezTo>
                    <a:pt x="496" y="924"/>
                    <a:pt x="610" y="892"/>
                    <a:pt x="674" y="865"/>
                  </a:cubicBezTo>
                  <a:cubicBezTo>
                    <a:pt x="958" y="759"/>
                    <a:pt x="1052" y="641"/>
                    <a:pt x="1112" y="499"/>
                  </a:cubicBezTo>
                  <a:cubicBezTo>
                    <a:pt x="1169" y="361"/>
                    <a:pt x="1093" y="167"/>
                    <a:pt x="915" y="167"/>
                  </a:cubicBezTo>
                  <a:cubicBezTo>
                    <a:pt x="910" y="167"/>
                    <a:pt x="905" y="167"/>
                    <a:pt x="899" y="168"/>
                  </a:cubicBezTo>
                  <a:cubicBezTo>
                    <a:pt x="792" y="168"/>
                    <a:pt x="721" y="144"/>
                    <a:pt x="603" y="37"/>
                  </a:cubicBezTo>
                  <a:cubicBezTo>
                    <a:pt x="575" y="12"/>
                    <a:pt x="549" y="1"/>
                    <a:pt x="5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44"/>
            <p:cNvSpPr/>
            <p:nvPr/>
          </p:nvSpPr>
          <p:spPr>
            <a:xfrm>
              <a:off x="6857979" y="2806988"/>
              <a:ext cx="310034" cy="177001"/>
            </a:xfrm>
            <a:custGeom>
              <a:avLst/>
              <a:gdLst/>
              <a:ahLst/>
              <a:cxnLst/>
              <a:rect l="l" t="t" r="r" b="b"/>
              <a:pathLst>
                <a:path w="2743" h="1566" extrusionOk="0">
                  <a:moveTo>
                    <a:pt x="1498" y="1"/>
                  </a:moveTo>
                  <a:cubicBezTo>
                    <a:pt x="1484" y="1"/>
                    <a:pt x="1469" y="2"/>
                    <a:pt x="1454" y="5"/>
                  </a:cubicBezTo>
                  <a:cubicBezTo>
                    <a:pt x="1041" y="76"/>
                    <a:pt x="1336" y="678"/>
                    <a:pt x="1336" y="678"/>
                  </a:cubicBezTo>
                  <a:cubicBezTo>
                    <a:pt x="1336" y="678"/>
                    <a:pt x="969" y="109"/>
                    <a:pt x="641" y="109"/>
                  </a:cubicBezTo>
                  <a:cubicBezTo>
                    <a:pt x="556" y="109"/>
                    <a:pt x="475" y="147"/>
                    <a:pt x="402" y="241"/>
                  </a:cubicBezTo>
                  <a:cubicBezTo>
                    <a:pt x="0" y="761"/>
                    <a:pt x="1135" y="1305"/>
                    <a:pt x="1135" y="1305"/>
                  </a:cubicBezTo>
                  <a:lnTo>
                    <a:pt x="2010" y="1565"/>
                  </a:lnTo>
                  <a:cubicBezTo>
                    <a:pt x="2010" y="1565"/>
                    <a:pt x="2743" y="572"/>
                    <a:pt x="2270" y="442"/>
                  </a:cubicBezTo>
                  <a:cubicBezTo>
                    <a:pt x="2235" y="432"/>
                    <a:pt x="2203" y="428"/>
                    <a:pt x="2173" y="428"/>
                  </a:cubicBezTo>
                  <a:cubicBezTo>
                    <a:pt x="1867" y="428"/>
                    <a:pt x="1809" y="879"/>
                    <a:pt x="1809" y="879"/>
                  </a:cubicBezTo>
                  <a:cubicBezTo>
                    <a:pt x="1809" y="879"/>
                    <a:pt x="1874" y="1"/>
                    <a:pt x="14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44"/>
            <p:cNvSpPr/>
            <p:nvPr/>
          </p:nvSpPr>
          <p:spPr>
            <a:xfrm>
              <a:off x="6832547" y="2970991"/>
              <a:ext cx="139024" cy="90422"/>
            </a:xfrm>
            <a:custGeom>
              <a:avLst/>
              <a:gdLst/>
              <a:ahLst/>
              <a:cxnLst/>
              <a:rect l="l" t="t" r="r" b="b"/>
              <a:pathLst>
                <a:path w="1230" h="800" extrusionOk="0">
                  <a:moveTo>
                    <a:pt x="544" y="0"/>
                  </a:moveTo>
                  <a:cubicBezTo>
                    <a:pt x="364" y="0"/>
                    <a:pt x="206" y="30"/>
                    <a:pt x="154" y="125"/>
                  </a:cubicBezTo>
                  <a:cubicBezTo>
                    <a:pt x="0" y="374"/>
                    <a:pt x="580" y="800"/>
                    <a:pt x="580" y="800"/>
                  </a:cubicBezTo>
                  <a:lnTo>
                    <a:pt x="1230" y="90"/>
                  </a:lnTo>
                  <a:cubicBezTo>
                    <a:pt x="1230" y="90"/>
                    <a:pt x="855" y="0"/>
                    <a:pt x="5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4"/>
            <p:cNvSpPr/>
            <p:nvPr/>
          </p:nvSpPr>
          <p:spPr>
            <a:xfrm>
              <a:off x="6828591" y="2927023"/>
              <a:ext cx="315460" cy="353550"/>
            </a:xfrm>
            <a:custGeom>
              <a:avLst/>
              <a:gdLst/>
              <a:ahLst/>
              <a:cxnLst/>
              <a:rect l="l" t="t" r="r" b="b"/>
              <a:pathLst>
                <a:path w="2791" h="3128" extrusionOk="0">
                  <a:moveTo>
                    <a:pt x="1586" y="1"/>
                  </a:moveTo>
                  <a:cubicBezTo>
                    <a:pt x="1449" y="1"/>
                    <a:pt x="1298" y="33"/>
                    <a:pt x="1135" y="101"/>
                  </a:cubicBezTo>
                  <a:cubicBezTo>
                    <a:pt x="284" y="456"/>
                    <a:pt x="0" y="3128"/>
                    <a:pt x="0" y="3128"/>
                  </a:cubicBezTo>
                  <a:lnTo>
                    <a:pt x="2790" y="3128"/>
                  </a:lnTo>
                  <a:cubicBezTo>
                    <a:pt x="2790" y="3128"/>
                    <a:pt x="2778" y="2595"/>
                    <a:pt x="2636" y="1484"/>
                  </a:cubicBezTo>
                  <a:cubicBezTo>
                    <a:pt x="2521" y="576"/>
                    <a:pt x="2167" y="1"/>
                    <a:pt x="15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44"/>
            <p:cNvSpPr/>
            <p:nvPr/>
          </p:nvSpPr>
          <p:spPr>
            <a:xfrm>
              <a:off x="6916753" y="2955845"/>
              <a:ext cx="176436" cy="164003"/>
            </a:xfrm>
            <a:custGeom>
              <a:avLst/>
              <a:gdLst/>
              <a:ahLst/>
              <a:cxnLst/>
              <a:rect l="l" t="t" r="r" b="b"/>
              <a:pathLst>
                <a:path w="1561" h="1451" extrusionOk="0">
                  <a:moveTo>
                    <a:pt x="787" y="0"/>
                  </a:moveTo>
                  <a:cubicBezTo>
                    <a:pt x="746" y="0"/>
                    <a:pt x="704" y="4"/>
                    <a:pt x="662" y="12"/>
                  </a:cubicBezTo>
                  <a:cubicBezTo>
                    <a:pt x="260" y="83"/>
                    <a:pt x="0" y="449"/>
                    <a:pt x="59" y="851"/>
                  </a:cubicBezTo>
                  <a:cubicBezTo>
                    <a:pt x="123" y="1204"/>
                    <a:pt x="429" y="1450"/>
                    <a:pt x="784" y="1450"/>
                  </a:cubicBezTo>
                  <a:cubicBezTo>
                    <a:pt x="822" y="1450"/>
                    <a:pt x="860" y="1447"/>
                    <a:pt x="899" y="1442"/>
                  </a:cubicBezTo>
                  <a:cubicBezTo>
                    <a:pt x="1289" y="1371"/>
                    <a:pt x="1561" y="1005"/>
                    <a:pt x="1490" y="603"/>
                  </a:cubicBezTo>
                  <a:cubicBezTo>
                    <a:pt x="1427" y="254"/>
                    <a:pt x="1127" y="0"/>
                    <a:pt x="7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44"/>
            <p:cNvSpPr/>
            <p:nvPr/>
          </p:nvSpPr>
          <p:spPr>
            <a:xfrm>
              <a:off x="6946140" y="2981954"/>
              <a:ext cx="112349" cy="104437"/>
            </a:xfrm>
            <a:custGeom>
              <a:avLst/>
              <a:gdLst/>
              <a:ahLst/>
              <a:cxnLst/>
              <a:rect l="l" t="t" r="r" b="b"/>
              <a:pathLst>
                <a:path w="994" h="924" extrusionOk="0">
                  <a:moveTo>
                    <a:pt x="492" y="0"/>
                  </a:moveTo>
                  <a:cubicBezTo>
                    <a:pt x="470" y="0"/>
                    <a:pt x="448" y="2"/>
                    <a:pt x="426" y="5"/>
                  </a:cubicBezTo>
                  <a:cubicBezTo>
                    <a:pt x="166" y="52"/>
                    <a:pt x="0" y="289"/>
                    <a:pt x="48" y="537"/>
                  </a:cubicBezTo>
                  <a:cubicBezTo>
                    <a:pt x="79" y="758"/>
                    <a:pt x="270" y="923"/>
                    <a:pt x="487" y="923"/>
                  </a:cubicBezTo>
                  <a:cubicBezTo>
                    <a:pt x="514" y="923"/>
                    <a:pt x="541" y="921"/>
                    <a:pt x="568" y="916"/>
                  </a:cubicBezTo>
                  <a:cubicBezTo>
                    <a:pt x="828" y="880"/>
                    <a:pt x="994" y="643"/>
                    <a:pt x="946" y="383"/>
                  </a:cubicBezTo>
                  <a:cubicBezTo>
                    <a:pt x="914" y="158"/>
                    <a:pt x="715" y="0"/>
                    <a:pt x="4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44"/>
            <p:cNvSpPr/>
            <p:nvPr/>
          </p:nvSpPr>
          <p:spPr>
            <a:xfrm>
              <a:off x="6960834" y="2996535"/>
              <a:ext cx="82849" cy="75954"/>
            </a:xfrm>
            <a:custGeom>
              <a:avLst/>
              <a:gdLst/>
              <a:ahLst/>
              <a:cxnLst/>
              <a:rect l="l" t="t" r="r" b="b"/>
              <a:pathLst>
                <a:path w="733" h="672" extrusionOk="0">
                  <a:moveTo>
                    <a:pt x="370" y="0"/>
                  </a:moveTo>
                  <a:cubicBezTo>
                    <a:pt x="350" y="0"/>
                    <a:pt x="329" y="2"/>
                    <a:pt x="307" y="6"/>
                  </a:cubicBezTo>
                  <a:cubicBezTo>
                    <a:pt x="131" y="30"/>
                    <a:pt x="0" y="207"/>
                    <a:pt x="36" y="385"/>
                  </a:cubicBezTo>
                  <a:cubicBezTo>
                    <a:pt x="58" y="558"/>
                    <a:pt x="207" y="671"/>
                    <a:pt x="378" y="671"/>
                  </a:cubicBezTo>
                  <a:cubicBezTo>
                    <a:pt x="394" y="671"/>
                    <a:pt x="410" y="670"/>
                    <a:pt x="426" y="668"/>
                  </a:cubicBezTo>
                  <a:cubicBezTo>
                    <a:pt x="603" y="632"/>
                    <a:pt x="733" y="467"/>
                    <a:pt x="698" y="278"/>
                  </a:cubicBezTo>
                  <a:cubicBezTo>
                    <a:pt x="666" y="121"/>
                    <a:pt x="532" y="0"/>
                    <a:pt x="3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4"/>
            <p:cNvSpPr/>
            <p:nvPr/>
          </p:nvSpPr>
          <p:spPr>
            <a:xfrm>
              <a:off x="7702408" y="2679154"/>
              <a:ext cx="77650" cy="151118"/>
            </a:xfrm>
            <a:custGeom>
              <a:avLst/>
              <a:gdLst/>
              <a:ahLst/>
              <a:cxnLst/>
              <a:rect l="l" t="t" r="r" b="b"/>
              <a:pathLst>
                <a:path w="687" h="1337" extrusionOk="0">
                  <a:moveTo>
                    <a:pt x="592" y="1"/>
                  </a:moveTo>
                  <a:lnTo>
                    <a:pt x="1" y="36"/>
                  </a:lnTo>
                  <a:lnTo>
                    <a:pt x="83" y="1336"/>
                  </a:lnTo>
                  <a:lnTo>
                    <a:pt x="686" y="1301"/>
                  </a:lnTo>
                  <a:lnTo>
                    <a:pt x="59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4"/>
            <p:cNvSpPr/>
            <p:nvPr/>
          </p:nvSpPr>
          <p:spPr>
            <a:xfrm>
              <a:off x="7730439" y="2640385"/>
              <a:ext cx="423740" cy="176436"/>
            </a:xfrm>
            <a:custGeom>
              <a:avLst/>
              <a:gdLst/>
              <a:ahLst/>
              <a:cxnLst/>
              <a:rect l="l" t="t" r="r" b="b"/>
              <a:pathLst>
                <a:path w="3749" h="1561" extrusionOk="0">
                  <a:moveTo>
                    <a:pt x="3641" y="0"/>
                  </a:moveTo>
                  <a:lnTo>
                    <a:pt x="0" y="533"/>
                  </a:lnTo>
                  <a:lnTo>
                    <a:pt x="13" y="651"/>
                  </a:lnTo>
                  <a:lnTo>
                    <a:pt x="60" y="1384"/>
                  </a:lnTo>
                  <a:lnTo>
                    <a:pt x="71" y="1502"/>
                  </a:lnTo>
                  <a:lnTo>
                    <a:pt x="3748" y="1561"/>
                  </a:lnTo>
                  <a:lnTo>
                    <a:pt x="3748" y="1561"/>
                  </a:lnTo>
                  <a:lnTo>
                    <a:pt x="3712" y="1148"/>
                  </a:lnTo>
                  <a:lnTo>
                    <a:pt x="3665" y="415"/>
                  </a:lnTo>
                  <a:lnTo>
                    <a:pt x="364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4"/>
            <p:cNvSpPr/>
            <p:nvPr/>
          </p:nvSpPr>
          <p:spPr>
            <a:xfrm>
              <a:off x="8116654" y="2608285"/>
              <a:ext cx="77537" cy="239392"/>
            </a:xfrm>
            <a:custGeom>
              <a:avLst/>
              <a:gdLst/>
              <a:ahLst/>
              <a:cxnLst/>
              <a:rect l="l" t="t" r="r" b="b"/>
              <a:pathLst>
                <a:path w="686" h="2118" extrusionOk="0">
                  <a:moveTo>
                    <a:pt x="544" y="1"/>
                  </a:moveTo>
                  <a:lnTo>
                    <a:pt x="0" y="37"/>
                  </a:lnTo>
                  <a:lnTo>
                    <a:pt x="130" y="2117"/>
                  </a:lnTo>
                  <a:lnTo>
                    <a:pt x="686" y="2081"/>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4"/>
            <p:cNvSpPr/>
            <p:nvPr/>
          </p:nvSpPr>
          <p:spPr>
            <a:xfrm>
              <a:off x="7209268" y="2386525"/>
              <a:ext cx="475846" cy="522639"/>
            </a:xfrm>
            <a:custGeom>
              <a:avLst/>
              <a:gdLst/>
              <a:ahLst/>
              <a:cxnLst/>
              <a:rect l="l" t="t" r="r" b="b"/>
              <a:pathLst>
                <a:path w="4210" h="4624" extrusionOk="0">
                  <a:moveTo>
                    <a:pt x="3240" y="0"/>
                  </a:moveTo>
                  <a:cubicBezTo>
                    <a:pt x="3240" y="0"/>
                    <a:pt x="852" y="344"/>
                    <a:pt x="486" y="651"/>
                  </a:cubicBezTo>
                  <a:cubicBezTo>
                    <a:pt x="108" y="958"/>
                    <a:pt x="1" y="2365"/>
                    <a:pt x="486" y="3523"/>
                  </a:cubicBezTo>
                  <a:cubicBezTo>
                    <a:pt x="797" y="4286"/>
                    <a:pt x="1421" y="4624"/>
                    <a:pt x="2071" y="4624"/>
                  </a:cubicBezTo>
                  <a:cubicBezTo>
                    <a:pt x="2408" y="4624"/>
                    <a:pt x="2752" y="4533"/>
                    <a:pt x="3063" y="4363"/>
                  </a:cubicBezTo>
                  <a:cubicBezTo>
                    <a:pt x="3973" y="3854"/>
                    <a:pt x="3962" y="2719"/>
                    <a:pt x="3962" y="2719"/>
                  </a:cubicBezTo>
                  <a:cubicBezTo>
                    <a:pt x="3962" y="2719"/>
                    <a:pt x="4209" y="2637"/>
                    <a:pt x="4162" y="2459"/>
                  </a:cubicBezTo>
                  <a:cubicBezTo>
                    <a:pt x="4127" y="2341"/>
                    <a:pt x="3902" y="2330"/>
                    <a:pt x="3902" y="2330"/>
                  </a:cubicBezTo>
                  <a:cubicBezTo>
                    <a:pt x="3962" y="485"/>
                    <a:pt x="3240" y="0"/>
                    <a:pt x="3240" y="0"/>
                  </a:cubicBezTo>
                  <a:close/>
                </a:path>
              </a:pathLst>
            </a:custGeom>
            <a:solidFill>
              <a:srgbClr val="FFC6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4"/>
            <p:cNvSpPr/>
            <p:nvPr/>
          </p:nvSpPr>
          <p:spPr>
            <a:xfrm>
              <a:off x="7045039" y="2354765"/>
              <a:ext cx="635667" cy="594412"/>
            </a:xfrm>
            <a:custGeom>
              <a:avLst/>
              <a:gdLst/>
              <a:ahLst/>
              <a:cxnLst/>
              <a:rect l="l" t="t" r="r" b="b"/>
              <a:pathLst>
                <a:path w="5624" h="5259" extrusionOk="0">
                  <a:moveTo>
                    <a:pt x="4525" y="0"/>
                  </a:moveTo>
                  <a:cubicBezTo>
                    <a:pt x="3732" y="0"/>
                    <a:pt x="1558" y="669"/>
                    <a:pt x="970" y="1310"/>
                  </a:cubicBezTo>
                  <a:cubicBezTo>
                    <a:pt x="308" y="2031"/>
                    <a:pt x="0" y="3178"/>
                    <a:pt x="993" y="4206"/>
                  </a:cubicBezTo>
                  <a:cubicBezTo>
                    <a:pt x="1135" y="4348"/>
                    <a:pt x="1312" y="4466"/>
                    <a:pt x="1501" y="4561"/>
                  </a:cubicBezTo>
                  <a:cubicBezTo>
                    <a:pt x="1714" y="4679"/>
                    <a:pt x="1986" y="4774"/>
                    <a:pt x="2305" y="4833"/>
                  </a:cubicBezTo>
                  <a:cubicBezTo>
                    <a:pt x="2305" y="4833"/>
                    <a:pt x="2317" y="4915"/>
                    <a:pt x="2175" y="5046"/>
                  </a:cubicBezTo>
                  <a:cubicBezTo>
                    <a:pt x="2078" y="5144"/>
                    <a:pt x="2171" y="5253"/>
                    <a:pt x="2312" y="5253"/>
                  </a:cubicBezTo>
                  <a:cubicBezTo>
                    <a:pt x="2375" y="5253"/>
                    <a:pt x="2448" y="5231"/>
                    <a:pt x="2518" y="5176"/>
                  </a:cubicBezTo>
                  <a:cubicBezTo>
                    <a:pt x="2575" y="5131"/>
                    <a:pt x="2603" y="5114"/>
                    <a:pt x="2617" y="5114"/>
                  </a:cubicBezTo>
                  <a:cubicBezTo>
                    <a:pt x="2657" y="5114"/>
                    <a:pt x="2572" y="5259"/>
                    <a:pt x="2731" y="5259"/>
                  </a:cubicBezTo>
                  <a:cubicBezTo>
                    <a:pt x="3085" y="5259"/>
                    <a:pt x="3227" y="3769"/>
                    <a:pt x="3227" y="3769"/>
                  </a:cubicBezTo>
                  <a:cubicBezTo>
                    <a:pt x="3298" y="3533"/>
                    <a:pt x="3345" y="3344"/>
                    <a:pt x="3345" y="3344"/>
                  </a:cubicBezTo>
                  <a:cubicBezTo>
                    <a:pt x="3345" y="3344"/>
                    <a:pt x="3996" y="2693"/>
                    <a:pt x="3972" y="1416"/>
                  </a:cubicBezTo>
                  <a:lnTo>
                    <a:pt x="3972" y="1074"/>
                  </a:lnTo>
                  <a:cubicBezTo>
                    <a:pt x="3972" y="1074"/>
                    <a:pt x="4149" y="1369"/>
                    <a:pt x="4693" y="1523"/>
                  </a:cubicBezTo>
                  <a:cubicBezTo>
                    <a:pt x="4816" y="1561"/>
                    <a:pt x="4927" y="1578"/>
                    <a:pt x="5022" y="1578"/>
                  </a:cubicBezTo>
                  <a:cubicBezTo>
                    <a:pt x="5347" y="1578"/>
                    <a:pt x="5493" y="1375"/>
                    <a:pt x="5355" y="1074"/>
                  </a:cubicBezTo>
                  <a:lnTo>
                    <a:pt x="5355" y="1074"/>
                  </a:lnTo>
                  <a:cubicBezTo>
                    <a:pt x="5355" y="1074"/>
                    <a:pt x="5481" y="1200"/>
                    <a:pt x="5558" y="1200"/>
                  </a:cubicBezTo>
                  <a:cubicBezTo>
                    <a:pt x="5597" y="1200"/>
                    <a:pt x="5623" y="1168"/>
                    <a:pt x="5615" y="1074"/>
                  </a:cubicBezTo>
                  <a:cubicBezTo>
                    <a:pt x="5604" y="778"/>
                    <a:pt x="5213" y="234"/>
                    <a:pt x="4753" y="34"/>
                  </a:cubicBezTo>
                  <a:cubicBezTo>
                    <a:pt x="4703" y="11"/>
                    <a:pt x="4625" y="0"/>
                    <a:pt x="45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44"/>
            <p:cNvSpPr/>
            <p:nvPr/>
          </p:nvSpPr>
          <p:spPr>
            <a:xfrm>
              <a:off x="7317549" y="2670451"/>
              <a:ext cx="133825" cy="115514"/>
            </a:xfrm>
            <a:custGeom>
              <a:avLst/>
              <a:gdLst/>
              <a:ahLst/>
              <a:cxnLst/>
              <a:rect l="l" t="t" r="r" b="b"/>
              <a:pathLst>
                <a:path w="1184" h="1022" extrusionOk="0">
                  <a:moveTo>
                    <a:pt x="583" y="1"/>
                  </a:moveTo>
                  <a:cubicBezTo>
                    <a:pt x="351" y="1"/>
                    <a:pt x="143" y="146"/>
                    <a:pt x="83" y="373"/>
                  </a:cubicBezTo>
                  <a:cubicBezTo>
                    <a:pt x="1" y="645"/>
                    <a:pt x="178" y="917"/>
                    <a:pt x="462" y="1000"/>
                  </a:cubicBezTo>
                  <a:cubicBezTo>
                    <a:pt x="511" y="1014"/>
                    <a:pt x="561" y="1021"/>
                    <a:pt x="609" y="1021"/>
                  </a:cubicBezTo>
                  <a:cubicBezTo>
                    <a:pt x="838" y="1021"/>
                    <a:pt x="1041" y="869"/>
                    <a:pt x="1100" y="645"/>
                  </a:cubicBezTo>
                  <a:cubicBezTo>
                    <a:pt x="1183" y="385"/>
                    <a:pt x="1005" y="101"/>
                    <a:pt x="722" y="18"/>
                  </a:cubicBezTo>
                  <a:cubicBezTo>
                    <a:pt x="675" y="7"/>
                    <a:pt x="629" y="1"/>
                    <a:pt x="583" y="1"/>
                  </a:cubicBezTo>
                  <a:close/>
                </a:path>
              </a:pathLst>
            </a:custGeom>
            <a:solidFill>
              <a:srgbClr val="FFC6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44"/>
            <p:cNvSpPr/>
            <p:nvPr/>
          </p:nvSpPr>
          <p:spPr>
            <a:xfrm>
              <a:off x="7552759" y="2601730"/>
              <a:ext cx="65556" cy="60131"/>
            </a:xfrm>
            <a:custGeom>
              <a:avLst/>
              <a:gdLst/>
              <a:ahLst/>
              <a:cxnLst/>
              <a:rect l="l" t="t" r="r" b="b"/>
              <a:pathLst>
                <a:path w="580" h="532" extrusionOk="0">
                  <a:moveTo>
                    <a:pt x="284" y="0"/>
                  </a:moveTo>
                  <a:cubicBezTo>
                    <a:pt x="130" y="0"/>
                    <a:pt x="1" y="237"/>
                    <a:pt x="1" y="532"/>
                  </a:cubicBezTo>
                  <a:lnTo>
                    <a:pt x="59" y="532"/>
                  </a:lnTo>
                  <a:cubicBezTo>
                    <a:pt x="59" y="272"/>
                    <a:pt x="166" y="59"/>
                    <a:pt x="284" y="59"/>
                  </a:cubicBezTo>
                  <a:cubicBezTo>
                    <a:pt x="414" y="59"/>
                    <a:pt x="521" y="272"/>
                    <a:pt x="521" y="532"/>
                  </a:cubicBezTo>
                  <a:lnTo>
                    <a:pt x="579" y="532"/>
                  </a:lnTo>
                  <a:cubicBezTo>
                    <a:pt x="579" y="237"/>
                    <a:pt x="450" y="0"/>
                    <a:pt x="2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44"/>
            <p:cNvSpPr/>
            <p:nvPr/>
          </p:nvSpPr>
          <p:spPr>
            <a:xfrm>
              <a:off x="7487203" y="2668529"/>
              <a:ext cx="88388" cy="89518"/>
            </a:xfrm>
            <a:custGeom>
              <a:avLst/>
              <a:gdLst/>
              <a:ahLst/>
              <a:cxnLst/>
              <a:rect l="l" t="t" r="r" b="b"/>
              <a:pathLst>
                <a:path w="782" h="792" extrusionOk="0">
                  <a:moveTo>
                    <a:pt x="391" y="0"/>
                  </a:moveTo>
                  <a:cubicBezTo>
                    <a:pt x="179" y="0"/>
                    <a:pt x="1" y="177"/>
                    <a:pt x="1" y="402"/>
                  </a:cubicBezTo>
                  <a:cubicBezTo>
                    <a:pt x="1" y="615"/>
                    <a:pt x="179" y="792"/>
                    <a:pt x="391" y="792"/>
                  </a:cubicBezTo>
                  <a:cubicBezTo>
                    <a:pt x="604" y="792"/>
                    <a:pt x="781" y="615"/>
                    <a:pt x="781" y="402"/>
                  </a:cubicBezTo>
                  <a:cubicBezTo>
                    <a:pt x="781" y="177"/>
                    <a:pt x="604" y="0"/>
                    <a:pt x="391" y="0"/>
                  </a:cubicBezTo>
                  <a:close/>
                </a:path>
              </a:pathLst>
            </a:custGeom>
            <a:solidFill>
              <a:srgbClr val="FFB3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44"/>
            <p:cNvSpPr/>
            <p:nvPr/>
          </p:nvSpPr>
          <p:spPr>
            <a:xfrm>
              <a:off x="7584859" y="2737928"/>
              <a:ext cx="58887" cy="32213"/>
            </a:xfrm>
            <a:custGeom>
              <a:avLst/>
              <a:gdLst/>
              <a:ahLst/>
              <a:cxnLst/>
              <a:rect l="l" t="t" r="r" b="b"/>
              <a:pathLst>
                <a:path w="521" h="285" extrusionOk="0">
                  <a:moveTo>
                    <a:pt x="59" y="1"/>
                  </a:moveTo>
                  <a:lnTo>
                    <a:pt x="0" y="25"/>
                  </a:lnTo>
                  <a:cubicBezTo>
                    <a:pt x="0" y="25"/>
                    <a:pt x="119" y="285"/>
                    <a:pt x="426" y="285"/>
                  </a:cubicBezTo>
                  <a:lnTo>
                    <a:pt x="520" y="285"/>
                  </a:lnTo>
                  <a:lnTo>
                    <a:pt x="508" y="225"/>
                  </a:lnTo>
                  <a:cubicBezTo>
                    <a:pt x="481" y="229"/>
                    <a:pt x="455" y="231"/>
                    <a:pt x="430" y="231"/>
                  </a:cubicBezTo>
                  <a:cubicBezTo>
                    <a:pt x="158" y="231"/>
                    <a:pt x="59" y="11"/>
                    <a:pt x="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44"/>
            <p:cNvSpPr/>
            <p:nvPr/>
          </p:nvSpPr>
          <p:spPr>
            <a:xfrm>
              <a:off x="7054307" y="2124641"/>
              <a:ext cx="590682" cy="582657"/>
            </a:xfrm>
            <a:custGeom>
              <a:avLst/>
              <a:gdLst/>
              <a:ahLst/>
              <a:cxnLst/>
              <a:rect l="l" t="t" r="r" b="b"/>
              <a:pathLst>
                <a:path w="5226" h="5155" extrusionOk="0">
                  <a:moveTo>
                    <a:pt x="663" y="0"/>
                  </a:moveTo>
                  <a:lnTo>
                    <a:pt x="1" y="5155"/>
                  </a:lnTo>
                  <a:lnTo>
                    <a:pt x="5226" y="2057"/>
                  </a:lnTo>
                  <a:lnTo>
                    <a:pt x="66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44"/>
            <p:cNvSpPr/>
            <p:nvPr/>
          </p:nvSpPr>
          <p:spPr>
            <a:xfrm>
              <a:off x="6970215" y="2272933"/>
              <a:ext cx="718968" cy="521283"/>
            </a:xfrm>
            <a:custGeom>
              <a:avLst/>
              <a:gdLst/>
              <a:ahLst/>
              <a:cxnLst/>
              <a:rect l="l" t="t" r="r" b="b"/>
              <a:pathLst>
                <a:path w="6361" h="4612" extrusionOk="0">
                  <a:moveTo>
                    <a:pt x="6053" y="1"/>
                  </a:moveTo>
                  <a:lnTo>
                    <a:pt x="0" y="3582"/>
                  </a:lnTo>
                  <a:lnTo>
                    <a:pt x="981" y="4611"/>
                  </a:lnTo>
                  <a:lnTo>
                    <a:pt x="6360" y="1467"/>
                  </a:lnTo>
                  <a:lnTo>
                    <a:pt x="60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44"/>
            <p:cNvSpPr/>
            <p:nvPr/>
          </p:nvSpPr>
          <p:spPr>
            <a:xfrm>
              <a:off x="7679689" y="2707976"/>
              <a:ext cx="232611" cy="218595"/>
            </a:xfrm>
            <a:custGeom>
              <a:avLst/>
              <a:gdLst/>
              <a:ahLst/>
              <a:cxnLst/>
              <a:rect l="l" t="t" r="r" b="b"/>
              <a:pathLst>
                <a:path w="2058" h="1934" extrusionOk="0">
                  <a:moveTo>
                    <a:pt x="1130" y="0"/>
                  </a:moveTo>
                  <a:cubicBezTo>
                    <a:pt x="935" y="0"/>
                    <a:pt x="154" y="537"/>
                    <a:pt x="154" y="537"/>
                  </a:cubicBezTo>
                  <a:cubicBezTo>
                    <a:pt x="154" y="537"/>
                    <a:pt x="0" y="621"/>
                    <a:pt x="12" y="644"/>
                  </a:cubicBezTo>
                  <a:cubicBezTo>
                    <a:pt x="12" y="644"/>
                    <a:pt x="408" y="1934"/>
                    <a:pt x="852" y="1934"/>
                  </a:cubicBezTo>
                  <a:cubicBezTo>
                    <a:pt x="887" y="1934"/>
                    <a:pt x="923" y="1926"/>
                    <a:pt x="958" y="1909"/>
                  </a:cubicBezTo>
                  <a:cubicBezTo>
                    <a:pt x="1442" y="1661"/>
                    <a:pt x="1844" y="1212"/>
                    <a:pt x="1951" y="952"/>
                  </a:cubicBezTo>
                  <a:cubicBezTo>
                    <a:pt x="2057" y="703"/>
                    <a:pt x="1939" y="573"/>
                    <a:pt x="1939" y="573"/>
                  </a:cubicBezTo>
                  <a:cubicBezTo>
                    <a:pt x="1972" y="409"/>
                    <a:pt x="1874" y="356"/>
                    <a:pt x="1859" y="349"/>
                  </a:cubicBezTo>
                  <a:lnTo>
                    <a:pt x="1859" y="349"/>
                  </a:lnTo>
                  <a:cubicBezTo>
                    <a:pt x="1866" y="293"/>
                    <a:pt x="1852" y="240"/>
                    <a:pt x="1786" y="206"/>
                  </a:cubicBezTo>
                  <a:cubicBezTo>
                    <a:pt x="1756" y="188"/>
                    <a:pt x="1719" y="180"/>
                    <a:pt x="1676" y="180"/>
                  </a:cubicBezTo>
                  <a:cubicBezTo>
                    <a:pt x="1447" y="180"/>
                    <a:pt x="1076" y="408"/>
                    <a:pt x="1076" y="408"/>
                  </a:cubicBezTo>
                  <a:cubicBezTo>
                    <a:pt x="1076" y="408"/>
                    <a:pt x="1289" y="88"/>
                    <a:pt x="1159" y="6"/>
                  </a:cubicBezTo>
                  <a:cubicBezTo>
                    <a:pt x="1151" y="2"/>
                    <a:pt x="1142" y="0"/>
                    <a:pt x="1130" y="0"/>
                  </a:cubicBezTo>
                  <a:close/>
                </a:path>
              </a:pathLst>
            </a:custGeom>
            <a:solidFill>
              <a:srgbClr val="FFC6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44"/>
            <p:cNvSpPr/>
            <p:nvPr/>
          </p:nvSpPr>
          <p:spPr>
            <a:xfrm>
              <a:off x="7125176" y="2763359"/>
              <a:ext cx="689581" cy="514501"/>
            </a:xfrm>
            <a:custGeom>
              <a:avLst/>
              <a:gdLst/>
              <a:ahLst/>
              <a:cxnLst/>
              <a:rect l="l" t="t" r="r" b="b"/>
              <a:pathLst>
                <a:path w="6101" h="4552" extrusionOk="0">
                  <a:moveTo>
                    <a:pt x="5108" y="0"/>
                  </a:moveTo>
                  <a:cubicBezTo>
                    <a:pt x="5108" y="0"/>
                    <a:pt x="4693" y="142"/>
                    <a:pt x="3984" y="378"/>
                  </a:cubicBezTo>
                  <a:cubicBezTo>
                    <a:pt x="3571" y="532"/>
                    <a:pt x="3003" y="709"/>
                    <a:pt x="2400" y="946"/>
                  </a:cubicBezTo>
                  <a:cubicBezTo>
                    <a:pt x="792" y="1584"/>
                    <a:pt x="1" y="3819"/>
                    <a:pt x="1" y="3819"/>
                  </a:cubicBezTo>
                  <a:cubicBezTo>
                    <a:pt x="1" y="3819"/>
                    <a:pt x="2069" y="4374"/>
                    <a:pt x="3523" y="4552"/>
                  </a:cubicBezTo>
                  <a:lnTo>
                    <a:pt x="3653" y="3074"/>
                  </a:lnTo>
                  <a:cubicBezTo>
                    <a:pt x="4528" y="2519"/>
                    <a:pt x="6101" y="1289"/>
                    <a:pt x="6101" y="1289"/>
                  </a:cubicBezTo>
                  <a:lnTo>
                    <a:pt x="510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44"/>
            <p:cNvSpPr/>
            <p:nvPr/>
          </p:nvSpPr>
          <p:spPr>
            <a:xfrm>
              <a:off x="7296752" y="2966018"/>
              <a:ext cx="101160" cy="82849"/>
            </a:xfrm>
            <a:custGeom>
              <a:avLst/>
              <a:gdLst/>
              <a:ahLst/>
              <a:cxnLst/>
              <a:rect l="l" t="t" r="r" b="b"/>
              <a:pathLst>
                <a:path w="895" h="733" extrusionOk="0">
                  <a:moveTo>
                    <a:pt x="203" y="1"/>
                  </a:moveTo>
                  <a:cubicBezTo>
                    <a:pt x="197" y="1"/>
                    <a:pt x="191" y="2"/>
                    <a:pt x="185" y="4"/>
                  </a:cubicBezTo>
                  <a:cubicBezTo>
                    <a:pt x="78" y="40"/>
                    <a:pt x="267" y="300"/>
                    <a:pt x="267" y="300"/>
                  </a:cubicBezTo>
                  <a:cubicBezTo>
                    <a:pt x="267" y="300"/>
                    <a:pt x="193" y="274"/>
                    <a:pt x="123" y="274"/>
                  </a:cubicBezTo>
                  <a:cubicBezTo>
                    <a:pt x="69" y="274"/>
                    <a:pt x="18" y="290"/>
                    <a:pt x="7" y="347"/>
                  </a:cubicBezTo>
                  <a:cubicBezTo>
                    <a:pt x="1" y="413"/>
                    <a:pt x="89" y="428"/>
                    <a:pt x="169" y="428"/>
                  </a:cubicBezTo>
                  <a:cubicBezTo>
                    <a:pt x="233" y="428"/>
                    <a:pt x="291" y="418"/>
                    <a:pt x="291" y="418"/>
                  </a:cubicBezTo>
                  <a:cubicBezTo>
                    <a:pt x="385" y="673"/>
                    <a:pt x="551" y="733"/>
                    <a:pt x="686" y="733"/>
                  </a:cubicBezTo>
                  <a:cubicBezTo>
                    <a:pt x="739" y="733"/>
                    <a:pt x="787" y="723"/>
                    <a:pt x="823" y="713"/>
                  </a:cubicBezTo>
                  <a:cubicBezTo>
                    <a:pt x="871" y="702"/>
                    <a:pt x="894" y="642"/>
                    <a:pt x="882" y="607"/>
                  </a:cubicBezTo>
                  <a:cubicBezTo>
                    <a:pt x="767" y="282"/>
                    <a:pt x="528" y="251"/>
                    <a:pt x="442" y="251"/>
                  </a:cubicBezTo>
                  <a:cubicBezTo>
                    <a:pt x="421" y="251"/>
                    <a:pt x="409" y="253"/>
                    <a:pt x="409" y="253"/>
                  </a:cubicBezTo>
                  <a:cubicBezTo>
                    <a:pt x="409" y="253"/>
                    <a:pt x="304"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44"/>
            <p:cNvSpPr/>
            <p:nvPr/>
          </p:nvSpPr>
          <p:spPr>
            <a:xfrm>
              <a:off x="7379036" y="3026035"/>
              <a:ext cx="12094" cy="11868"/>
            </a:xfrm>
            <a:custGeom>
              <a:avLst/>
              <a:gdLst/>
              <a:ahLst/>
              <a:cxnLst/>
              <a:rect l="l" t="t" r="r" b="b"/>
              <a:pathLst>
                <a:path w="107" h="105" extrusionOk="0">
                  <a:moveTo>
                    <a:pt x="57" y="1"/>
                  </a:moveTo>
                  <a:cubicBezTo>
                    <a:pt x="49" y="1"/>
                    <a:pt x="42" y="2"/>
                    <a:pt x="36" y="5"/>
                  </a:cubicBezTo>
                  <a:cubicBezTo>
                    <a:pt x="12" y="17"/>
                    <a:pt x="1" y="40"/>
                    <a:pt x="12" y="76"/>
                  </a:cubicBezTo>
                  <a:cubicBezTo>
                    <a:pt x="21" y="94"/>
                    <a:pt x="36" y="104"/>
                    <a:pt x="53" y="104"/>
                  </a:cubicBezTo>
                  <a:cubicBezTo>
                    <a:pt x="59" y="104"/>
                    <a:pt x="65" y="103"/>
                    <a:pt x="72" y="100"/>
                  </a:cubicBezTo>
                  <a:cubicBezTo>
                    <a:pt x="95" y="88"/>
                    <a:pt x="107" y="53"/>
                    <a:pt x="107" y="29"/>
                  </a:cubicBezTo>
                  <a:cubicBezTo>
                    <a:pt x="98" y="12"/>
                    <a:pt x="77" y="1"/>
                    <a:pt x="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44"/>
            <p:cNvSpPr/>
            <p:nvPr/>
          </p:nvSpPr>
          <p:spPr>
            <a:xfrm>
              <a:off x="7336311" y="3099729"/>
              <a:ext cx="84205" cy="109185"/>
            </a:xfrm>
            <a:custGeom>
              <a:avLst/>
              <a:gdLst/>
              <a:ahLst/>
              <a:cxnLst/>
              <a:rect l="l" t="t" r="r" b="b"/>
              <a:pathLst>
                <a:path w="745" h="966" extrusionOk="0">
                  <a:moveTo>
                    <a:pt x="224" y="0"/>
                  </a:moveTo>
                  <a:cubicBezTo>
                    <a:pt x="185" y="0"/>
                    <a:pt x="150" y="21"/>
                    <a:pt x="130" y="50"/>
                  </a:cubicBezTo>
                  <a:cubicBezTo>
                    <a:pt x="0" y="452"/>
                    <a:pt x="284" y="630"/>
                    <a:pt x="284" y="630"/>
                  </a:cubicBezTo>
                  <a:cubicBezTo>
                    <a:pt x="284" y="630"/>
                    <a:pt x="190" y="914"/>
                    <a:pt x="308" y="961"/>
                  </a:cubicBezTo>
                  <a:cubicBezTo>
                    <a:pt x="315" y="964"/>
                    <a:pt x="322" y="966"/>
                    <a:pt x="328" y="966"/>
                  </a:cubicBezTo>
                  <a:cubicBezTo>
                    <a:pt x="415" y="966"/>
                    <a:pt x="426" y="689"/>
                    <a:pt x="426" y="689"/>
                  </a:cubicBezTo>
                  <a:cubicBezTo>
                    <a:pt x="426" y="689"/>
                    <a:pt x="515" y="827"/>
                    <a:pt x="599" y="827"/>
                  </a:cubicBezTo>
                  <a:cubicBezTo>
                    <a:pt x="617" y="827"/>
                    <a:pt x="634" y="821"/>
                    <a:pt x="650" y="807"/>
                  </a:cubicBezTo>
                  <a:cubicBezTo>
                    <a:pt x="745" y="712"/>
                    <a:pt x="473" y="571"/>
                    <a:pt x="473" y="571"/>
                  </a:cubicBezTo>
                  <a:cubicBezTo>
                    <a:pt x="592" y="216"/>
                    <a:pt x="366" y="63"/>
                    <a:pt x="248" y="3"/>
                  </a:cubicBezTo>
                  <a:cubicBezTo>
                    <a:pt x="240" y="1"/>
                    <a:pt x="232" y="0"/>
                    <a:pt x="2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44"/>
            <p:cNvSpPr/>
            <p:nvPr/>
          </p:nvSpPr>
          <p:spPr>
            <a:xfrm>
              <a:off x="7352361" y="3108997"/>
              <a:ext cx="12094" cy="11529"/>
            </a:xfrm>
            <a:custGeom>
              <a:avLst/>
              <a:gdLst/>
              <a:ahLst/>
              <a:cxnLst/>
              <a:rect l="l" t="t" r="r" b="b"/>
              <a:pathLst>
                <a:path w="107" h="102" extrusionOk="0">
                  <a:moveTo>
                    <a:pt x="57" y="1"/>
                  </a:moveTo>
                  <a:cubicBezTo>
                    <a:pt x="35" y="1"/>
                    <a:pt x="12" y="20"/>
                    <a:pt x="12" y="39"/>
                  </a:cubicBezTo>
                  <a:cubicBezTo>
                    <a:pt x="0" y="63"/>
                    <a:pt x="12" y="99"/>
                    <a:pt x="48" y="99"/>
                  </a:cubicBezTo>
                  <a:cubicBezTo>
                    <a:pt x="52" y="101"/>
                    <a:pt x="56" y="102"/>
                    <a:pt x="60" y="102"/>
                  </a:cubicBezTo>
                  <a:cubicBezTo>
                    <a:pt x="79" y="102"/>
                    <a:pt x="97" y="82"/>
                    <a:pt x="106" y="63"/>
                  </a:cubicBezTo>
                  <a:cubicBezTo>
                    <a:pt x="106" y="39"/>
                    <a:pt x="95" y="16"/>
                    <a:pt x="71" y="4"/>
                  </a:cubicBezTo>
                  <a:cubicBezTo>
                    <a:pt x="67" y="2"/>
                    <a:pt x="62" y="1"/>
                    <a:pt x="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44"/>
            <p:cNvSpPr/>
            <p:nvPr/>
          </p:nvSpPr>
          <p:spPr>
            <a:xfrm>
              <a:off x="7170613" y="3154321"/>
              <a:ext cx="88274" cy="103533"/>
            </a:xfrm>
            <a:custGeom>
              <a:avLst/>
              <a:gdLst/>
              <a:ahLst/>
              <a:cxnLst/>
              <a:rect l="l" t="t" r="r" b="b"/>
              <a:pathLst>
                <a:path w="781" h="916" extrusionOk="0">
                  <a:moveTo>
                    <a:pt x="578" y="1"/>
                  </a:moveTo>
                  <a:cubicBezTo>
                    <a:pt x="567" y="1"/>
                    <a:pt x="556" y="2"/>
                    <a:pt x="544" y="5"/>
                  </a:cubicBezTo>
                  <a:cubicBezTo>
                    <a:pt x="177" y="206"/>
                    <a:pt x="272" y="525"/>
                    <a:pt x="272" y="525"/>
                  </a:cubicBezTo>
                  <a:cubicBezTo>
                    <a:pt x="272" y="525"/>
                    <a:pt x="1" y="679"/>
                    <a:pt x="48" y="786"/>
                  </a:cubicBezTo>
                  <a:cubicBezTo>
                    <a:pt x="57" y="806"/>
                    <a:pt x="73" y="814"/>
                    <a:pt x="93" y="814"/>
                  </a:cubicBezTo>
                  <a:cubicBezTo>
                    <a:pt x="177" y="814"/>
                    <a:pt x="331" y="667"/>
                    <a:pt x="332" y="667"/>
                  </a:cubicBezTo>
                  <a:lnTo>
                    <a:pt x="332" y="667"/>
                  </a:lnTo>
                  <a:cubicBezTo>
                    <a:pt x="332" y="667"/>
                    <a:pt x="284" y="915"/>
                    <a:pt x="414" y="915"/>
                  </a:cubicBezTo>
                  <a:cubicBezTo>
                    <a:pt x="544" y="904"/>
                    <a:pt x="437" y="620"/>
                    <a:pt x="437" y="620"/>
                  </a:cubicBezTo>
                  <a:cubicBezTo>
                    <a:pt x="781" y="442"/>
                    <a:pt x="710" y="171"/>
                    <a:pt x="663" y="53"/>
                  </a:cubicBezTo>
                  <a:cubicBezTo>
                    <a:pt x="645" y="17"/>
                    <a:pt x="613" y="1"/>
                    <a:pt x="5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44"/>
            <p:cNvSpPr/>
            <p:nvPr/>
          </p:nvSpPr>
          <p:spPr>
            <a:xfrm>
              <a:off x="7225318" y="3160990"/>
              <a:ext cx="12207" cy="11868"/>
            </a:xfrm>
            <a:custGeom>
              <a:avLst/>
              <a:gdLst/>
              <a:ahLst/>
              <a:cxnLst/>
              <a:rect l="l" t="t" r="r" b="b"/>
              <a:pathLst>
                <a:path w="108" h="105" extrusionOk="0">
                  <a:moveTo>
                    <a:pt x="45" y="0"/>
                  </a:moveTo>
                  <a:cubicBezTo>
                    <a:pt x="38" y="0"/>
                    <a:pt x="31" y="2"/>
                    <a:pt x="24" y="5"/>
                  </a:cubicBezTo>
                  <a:cubicBezTo>
                    <a:pt x="1" y="29"/>
                    <a:pt x="1" y="52"/>
                    <a:pt x="13" y="76"/>
                  </a:cubicBezTo>
                  <a:cubicBezTo>
                    <a:pt x="21" y="93"/>
                    <a:pt x="43" y="104"/>
                    <a:pt x="63" y="104"/>
                  </a:cubicBezTo>
                  <a:cubicBezTo>
                    <a:pt x="70" y="104"/>
                    <a:pt x="78" y="103"/>
                    <a:pt x="84" y="100"/>
                  </a:cubicBezTo>
                  <a:cubicBezTo>
                    <a:pt x="108" y="76"/>
                    <a:pt x="108" y="52"/>
                    <a:pt x="95" y="29"/>
                  </a:cubicBezTo>
                  <a:cubicBezTo>
                    <a:pt x="87" y="11"/>
                    <a:pt x="65" y="0"/>
                    <a:pt x="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44"/>
            <p:cNvSpPr/>
            <p:nvPr/>
          </p:nvSpPr>
          <p:spPr>
            <a:xfrm>
              <a:off x="7405823" y="3201228"/>
              <a:ext cx="90987" cy="99464"/>
            </a:xfrm>
            <a:custGeom>
              <a:avLst/>
              <a:gdLst/>
              <a:ahLst/>
              <a:cxnLst/>
              <a:rect l="l" t="t" r="r" b="b"/>
              <a:pathLst>
                <a:path w="805" h="880" extrusionOk="0">
                  <a:moveTo>
                    <a:pt x="662" y="1"/>
                  </a:moveTo>
                  <a:cubicBezTo>
                    <a:pt x="654" y="1"/>
                    <a:pt x="646" y="2"/>
                    <a:pt x="639" y="4"/>
                  </a:cubicBezTo>
                  <a:cubicBezTo>
                    <a:pt x="248" y="145"/>
                    <a:pt x="295" y="476"/>
                    <a:pt x="295" y="476"/>
                  </a:cubicBezTo>
                  <a:cubicBezTo>
                    <a:pt x="295" y="476"/>
                    <a:pt x="0" y="595"/>
                    <a:pt x="35" y="702"/>
                  </a:cubicBezTo>
                  <a:cubicBezTo>
                    <a:pt x="44" y="730"/>
                    <a:pt x="65" y="740"/>
                    <a:pt x="92" y="740"/>
                  </a:cubicBezTo>
                  <a:cubicBezTo>
                    <a:pt x="180" y="740"/>
                    <a:pt x="331" y="631"/>
                    <a:pt x="331" y="631"/>
                  </a:cubicBezTo>
                  <a:lnTo>
                    <a:pt x="331" y="631"/>
                  </a:lnTo>
                  <a:cubicBezTo>
                    <a:pt x="331" y="631"/>
                    <a:pt x="248" y="867"/>
                    <a:pt x="378" y="878"/>
                  </a:cubicBezTo>
                  <a:cubicBezTo>
                    <a:pt x="383" y="879"/>
                    <a:pt x="388" y="880"/>
                    <a:pt x="392" y="880"/>
                  </a:cubicBezTo>
                  <a:cubicBezTo>
                    <a:pt x="504" y="880"/>
                    <a:pt x="449" y="595"/>
                    <a:pt x="449" y="595"/>
                  </a:cubicBezTo>
                  <a:cubicBezTo>
                    <a:pt x="804" y="465"/>
                    <a:pt x="780" y="193"/>
                    <a:pt x="744" y="63"/>
                  </a:cubicBezTo>
                  <a:cubicBezTo>
                    <a:pt x="735" y="24"/>
                    <a:pt x="701" y="1"/>
                    <a:pt x="6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44"/>
            <p:cNvSpPr/>
            <p:nvPr/>
          </p:nvSpPr>
          <p:spPr>
            <a:xfrm>
              <a:off x="7469910" y="3207783"/>
              <a:ext cx="12094" cy="11755"/>
            </a:xfrm>
            <a:custGeom>
              <a:avLst/>
              <a:gdLst/>
              <a:ahLst/>
              <a:cxnLst/>
              <a:rect l="l" t="t" r="r" b="b"/>
              <a:pathLst>
                <a:path w="107" h="104" extrusionOk="0">
                  <a:moveTo>
                    <a:pt x="55" y="0"/>
                  </a:moveTo>
                  <a:cubicBezTo>
                    <a:pt x="48" y="0"/>
                    <a:pt x="42" y="2"/>
                    <a:pt x="36" y="5"/>
                  </a:cubicBezTo>
                  <a:cubicBezTo>
                    <a:pt x="12" y="17"/>
                    <a:pt x="1" y="40"/>
                    <a:pt x="1" y="64"/>
                  </a:cubicBezTo>
                  <a:cubicBezTo>
                    <a:pt x="9" y="91"/>
                    <a:pt x="32" y="104"/>
                    <a:pt x="52" y="104"/>
                  </a:cubicBezTo>
                  <a:cubicBezTo>
                    <a:pt x="59" y="104"/>
                    <a:pt x="66" y="103"/>
                    <a:pt x="72" y="100"/>
                  </a:cubicBezTo>
                  <a:cubicBezTo>
                    <a:pt x="95" y="87"/>
                    <a:pt x="107" y="52"/>
                    <a:pt x="95" y="29"/>
                  </a:cubicBezTo>
                  <a:cubicBezTo>
                    <a:pt x="86" y="12"/>
                    <a:pt x="71" y="0"/>
                    <a:pt x="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44"/>
            <p:cNvSpPr/>
            <p:nvPr/>
          </p:nvSpPr>
          <p:spPr>
            <a:xfrm>
              <a:off x="7522016" y="3136915"/>
              <a:ext cx="12207" cy="11303"/>
            </a:xfrm>
            <a:custGeom>
              <a:avLst/>
              <a:gdLst/>
              <a:ahLst/>
              <a:cxnLst/>
              <a:rect l="l" t="t" r="r" b="b"/>
              <a:pathLst>
                <a:path w="108" h="100" extrusionOk="0">
                  <a:moveTo>
                    <a:pt x="55" y="1"/>
                  </a:moveTo>
                  <a:cubicBezTo>
                    <a:pt x="49" y="1"/>
                    <a:pt x="42" y="2"/>
                    <a:pt x="36" y="5"/>
                  </a:cubicBezTo>
                  <a:cubicBezTo>
                    <a:pt x="12" y="5"/>
                    <a:pt x="0" y="29"/>
                    <a:pt x="0" y="65"/>
                  </a:cubicBezTo>
                  <a:cubicBezTo>
                    <a:pt x="12" y="88"/>
                    <a:pt x="36" y="100"/>
                    <a:pt x="60" y="100"/>
                  </a:cubicBezTo>
                  <a:cubicBezTo>
                    <a:pt x="95" y="88"/>
                    <a:pt x="107" y="65"/>
                    <a:pt x="95" y="41"/>
                  </a:cubicBezTo>
                  <a:cubicBezTo>
                    <a:pt x="95" y="14"/>
                    <a:pt x="75"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44"/>
            <p:cNvSpPr/>
            <p:nvPr/>
          </p:nvSpPr>
          <p:spPr>
            <a:xfrm>
              <a:off x="7460529" y="2995857"/>
              <a:ext cx="93587" cy="93926"/>
            </a:xfrm>
            <a:custGeom>
              <a:avLst/>
              <a:gdLst/>
              <a:ahLst/>
              <a:cxnLst/>
              <a:rect l="l" t="t" r="r" b="b"/>
              <a:pathLst>
                <a:path w="828" h="831" extrusionOk="0">
                  <a:moveTo>
                    <a:pt x="710" y="0"/>
                  </a:moveTo>
                  <a:cubicBezTo>
                    <a:pt x="308" y="83"/>
                    <a:pt x="296" y="426"/>
                    <a:pt x="296" y="426"/>
                  </a:cubicBezTo>
                  <a:cubicBezTo>
                    <a:pt x="296" y="426"/>
                    <a:pt x="0" y="497"/>
                    <a:pt x="24" y="615"/>
                  </a:cubicBezTo>
                  <a:cubicBezTo>
                    <a:pt x="27" y="644"/>
                    <a:pt x="51" y="655"/>
                    <a:pt x="84" y="655"/>
                  </a:cubicBezTo>
                  <a:cubicBezTo>
                    <a:pt x="170" y="655"/>
                    <a:pt x="320" y="580"/>
                    <a:pt x="320" y="580"/>
                  </a:cubicBezTo>
                  <a:lnTo>
                    <a:pt x="320" y="580"/>
                  </a:lnTo>
                  <a:cubicBezTo>
                    <a:pt x="320" y="580"/>
                    <a:pt x="213" y="793"/>
                    <a:pt x="331" y="828"/>
                  </a:cubicBezTo>
                  <a:cubicBezTo>
                    <a:pt x="338" y="830"/>
                    <a:pt x="345" y="831"/>
                    <a:pt x="350" y="831"/>
                  </a:cubicBezTo>
                  <a:cubicBezTo>
                    <a:pt x="448" y="831"/>
                    <a:pt x="438" y="567"/>
                    <a:pt x="438" y="567"/>
                  </a:cubicBezTo>
                  <a:cubicBezTo>
                    <a:pt x="817" y="485"/>
                    <a:pt x="828" y="213"/>
                    <a:pt x="817" y="71"/>
                  </a:cubicBezTo>
                  <a:cubicBezTo>
                    <a:pt x="804" y="24"/>
                    <a:pt x="757"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44"/>
            <p:cNvSpPr/>
            <p:nvPr/>
          </p:nvSpPr>
          <p:spPr>
            <a:xfrm>
              <a:off x="7531397" y="3001169"/>
              <a:ext cx="12094" cy="11303"/>
            </a:xfrm>
            <a:custGeom>
              <a:avLst/>
              <a:gdLst/>
              <a:ahLst/>
              <a:cxnLst/>
              <a:rect l="l" t="t" r="r" b="b"/>
              <a:pathLst>
                <a:path w="107" h="100" extrusionOk="0">
                  <a:moveTo>
                    <a:pt x="35" y="0"/>
                  </a:moveTo>
                  <a:cubicBezTo>
                    <a:pt x="12" y="13"/>
                    <a:pt x="0" y="36"/>
                    <a:pt x="0" y="60"/>
                  </a:cubicBezTo>
                  <a:cubicBezTo>
                    <a:pt x="9" y="86"/>
                    <a:pt x="24" y="100"/>
                    <a:pt x="41" y="100"/>
                  </a:cubicBezTo>
                  <a:cubicBezTo>
                    <a:pt x="47" y="100"/>
                    <a:pt x="53" y="98"/>
                    <a:pt x="59" y="95"/>
                  </a:cubicBezTo>
                  <a:cubicBezTo>
                    <a:pt x="95" y="95"/>
                    <a:pt x="106" y="60"/>
                    <a:pt x="95" y="36"/>
                  </a:cubicBezTo>
                  <a:cubicBezTo>
                    <a:pt x="95" y="13"/>
                    <a:pt x="59" y="0"/>
                    <a:pt x="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44"/>
            <p:cNvSpPr/>
            <p:nvPr/>
          </p:nvSpPr>
          <p:spPr>
            <a:xfrm>
              <a:off x="7404354" y="2879325"/>
              <a:ext cx="112349" cy="60696"/>
            </a:xfrm>
            <a:custGeom>
              <a:avLst/>
              <a:gdLst/>
              <a:ahLst/>
              <a:cxnLst/>
              <a:rect l="l" t="t" r="r" b="b"/>
              <a:pathLst>
                <a:path w="994" h="537" extrusionOk="0">
                  <a:moveTo>
                    <a:pt x="139" y="1"/>
                  </a:moveTo>
                  <a:cubicBezTo>
                    <a:pt x="123" y="1"/>
                    <a:pt x="108" y="5"/>
                    <a:pt x="95" y="14"/>
                  </a:cubicBezTo>
                  <a:cubicBezTo>
                    <a:pt x="1" y="85"/>
                    <a:pt x="273" y="263"/>
                    <a:pt x="273" y="263"/>
                  </a:cubicBezTo>
                  <a:cubicBezTo>
                    <a:pt x="273" y="263"/>
                    <a:pt x="25" y="263"/>
                    <a:pt x="48" y="393"/>
                  </a:cubicBezTo>
                  <a:cubicBezTo>
                    <a:pt x="58" y="426"/>
                    <a:pt x="86" y="437"/>
                    <a:pt x="120" y="437"/>
                  </a:cubicBezTo>
                  <a:cubicBezTo>
                    <a:pt x="209" y="437"/>
                    <a:pt x="344" y="358"/>
                    <a:pt x="344" y="358"/>
                  </a:cubicBezTo>
                  <a:cubicBezTo>
                    <a:pt x="462" y="493"/>
                    <a:pt x="580" y="537"/>
                    <a:pt x="683" y="537"/>
                  </a:cubicBezTo>
                  <a:cubicBezTo>
                    <a:pt x="796" y="537"/>
                    <a:pt x="891" y="484"/>
                    <a:pt x="947" y="440"/>
                  </a:cubicBezTo>
                  <a:cubicBezTo>
                    <a:pt x="983" y="416"/>
                    <a:pt x="994" y="358"/>
                    <a:pt x="959" y="322"/>
                  </a:cubicBezTo>
                  <a:cubicBezTo>
                    <a:pt x="825" y="165"/>
                    <a:pt x="686" y="126"/>
                    <a:pt x="579" y="126"/>
                  </a:cubicBezTo>
                  <a:cubicBezTo>
                    <a:pt x="468" y="126"/>
                    <a:pt x="391" y="169"/>
                    <a:pt x="391" y="169"/>
                  </a:cubicBezTo>
                  <a:cubicBezTo>
                    <a:pt x="391" y="169"/>
                    <a:pt x="241" y="1"/>
                    <a:pt x="1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44"/>
            <p:cNvSpPr/>
            <p:nvPr/>
          </p:nvSpPr>
          <p:spPr>
            <a:xfrm>
              <a:off x="7495228" y="2912330"/>
              <a:ext cx="12207" cy="10964"/>
            </a:xfrm>
            <a:custGeom>
              <a:avLst/>
              <a:gdLst/>
              <a:ahLst/>
              <a:cxnLst/>
              <a:rect l="l" t="t" r="r" b="b"/>
              <a:pathLst>
                <a:path w="108" h="97" extrusionOk="0">
                  <a:moveTo>
                    <a:pt x="56" y="1"/>
                  </a:moveTo>
                  <a:cubicBezTo>
                    <a:pt x="42" y="1"/>
                    <a:pt x="31" y="7"/>
                    <a:pt x="24" y="18"/>
                  </a:cubicBezTo>
                  <a:cubicBezTo>
                    <a:pt x="1" y="30"/>
                    <a:pt x="1" y="66"/>
                    <a:pt x="24" y="77"/>
                  </a:cubicBezTo>
                  <a:cubicBezTo>
                    <a:pt x="32" y="91"/>
                    <a:pt x="47" y="97"/>
                    <a:pt x="63" y="97"/>
                  </a:cubicBezTo>
                  <a:cubicBezTo>
                    <a:pt x="74" y="97"/>
                    <a:pt x="86" y="94"/>
                    <a:pt x="95" y="89"/>
                  </a:cubicBezTo>
                  <a:cubicBezTo>
                    <a:pt x="108" y="66"/>
                    <a:pt x="108" y="30"/>
                    <a:pt x="95" y="18"/>
                  </a:cubicBezTo>
                  <a:cubicBezTo>
                    <a:pt x="84" y="7"/>
                    <a:pt x="69"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44"/>
            <p:cNvSpPr/>
            <p:nvPr/>
          </p:nvSpPr>
          <p:spPr>
            <a:xfrm>
              <a:off x="7567932" y="2808948"/>
              <a:ext cx="90987" cy="98221"/>
            </a:xfrm>
            <a:custGeom>
              <a:avLst/>
              <a:gdLst/>
              <a:ahLst/>
              <a:cxnLst/>
              <a:rect l="l" t="t" r="r" b="b"/>
              <a:pathLst>
                <a:path w="805" h="869" extrusionOk="0">
                  <a:moveTo>
                    <a:pt x="435" y="1"/>
                  </a:moveTo>
                  <a:cubicBezTo>
                    <a:pt x="323" y="1"/>
                    <a:pt x="366" y="275"/>
                    <a:pt x="366" y="275"/>
                  </a:cubicBezTo>
                  <a:cubicBezTo>
                    <a:pt x="0" y="404"/>
                    <a:pt x="12" y="664"/>
                    <a:pt x="48" y="806"/>
                  </a:cubicBezTo>
                  <a:cubicBezTo>
                    <a:pt x="57" y="846"/>
                    <a:pt x="91" y="869"/>
                    <a:pt x="130" y="869"/>
                  </a:cubicBezTo>
                  <a:cubicBezTo>
                    <a:pt x="138" y="869"/>
                    <a:pt x="146" y="868"/>
                    <a:pt x="153" y="866"/>
                  </a:cubicBezTo>
                  <a:cubicBezTo>
                    <a:pt x="544" y="735"/>
                    <a:pt x="520" y="404"/>
                    <a:pt x="520" y="404"/>
                  </a:cubicBezTo>
                  <a:cubicBezTo>
                    <a:pt x="520" y="404"/>
                    <a:pt x="804" y="298"/>
                    <a:pt x="781" y="191"/>
                  </a:cubicBezTo>
                  <a:cubicBezTo>
                    <a:pt x="772" y="162"/>
                    <a:pt x="749" y="151"/>
                    <a:pt x="719" y="151"/>
                  </a:cubicBezTo>
                  <a:cubicBezTo>
                    <a:pt x="631" y="151"/>
                    <a:pt x="485" y="251"/>
                    <a:pt x="485" y="251"/>
                  </a:cubicBezTo>
                  <a:cubicBezTo>
                    <a:pt x="485" y="251"/>
                    <a:pt x="568" y="26"/>
                    <a:pt x="450" y="2"/>
                  </a:cubicBezTo>
                  <a:cubicBezTo>
                    <a:pt x="444" y="1"/>
                    <a:pt x="440"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44"/>
            <p:cNvSpPr/>
            <p:nvPr/>
          </p:nvSpPr>
          <p:spPr>
            <a:xfrm>
              <a:off x="7581269" y="2889311"/>
              <a:ext cx="13450" cy="11303"/>
            </a:xfrm>
            <a:custGeom>
              <a:avLst/>
              <a:gdLst/>
              <a:ahLst/>
              <a:cxnLst/>
              <a:rect l="l" t="t" r="r" b="b"/>
              <a:pathLst>
                <a:path w="119" h="100" extrusionOk="0">
                  <a:moveTo>
                    <a:pt x="35" y="1"/>
                  </a:moveTo>
                  <a:cubicBezTo>
                    <a:pt x="12" y="13"/>
                    <a:pt x="1" y="48"/>
                    <a:pt x="12" y="72"/>
                  </a:cubicBezTo>
                  <a:cubicBezTo>
                    <a:pt x="21" y="89"/>
                    <a:pt x="36" y="100"/>
                    <a:pt x="53" y="100"/>
                  </a:cubicBezTo>
                  <a:cubicBezTo>
                    <a:pt x="59" y="100"/>
                    <a:pt x="65" y="98"/>
                    <a:pt x="71" y="95"/>
                  </a:cubicBezTo>
                  <a:cubicBezTo>
                    <a:pt x="95" y="84"/>
                    <a:pt x="119" y="60"/>
                    <a:pt x="106" y="37"/>
                  </a:cubicBezTo>
                  <a:cubicBezTo>
                    <a:pt x="95" y="13"/>
                    <a:pt x="59" y="1"/>
                    <a:pt x="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44"/>
            <p:cNvSpPr/>
            <p:nvPr/>
          </p:nvSpPr>
          <p:spPr>
            <a:xfrm>
              <a:off x="7626208" y="2892437"/>
              <a:ext cx="117662" cy="52671"/>
            </a:xfrm>
            <a:custGeom>
              <a:avLst/>
              <a:gdLst/>
              <a:ahLst/>
              <a:cxnLst/>
              <a:rect l="l" t="t" r="r" b="b"/>
              <a:pathLst>
                <a:path w="1041" h="466" extrusionOk="0">
                  <a:moveTo>
                    <a:pt x="847" y="0"/>
                  </a:moveTo>
                  <a:cubicBezTo>
                    <a:pt x="763" y="0"/>
                    <a:pt x="639" y="147"/>
                    <a:pt x="639" y="147"/>
                  </a:cubicBezTo>
                  <a:cubicBezTo>
                    <a:pt x="537" y="89"/>
                    <a:pt x="449" y="66"/>
                    <a:pt x="373" y="66"/>
                  </a:cubicBezTo>
                  <a:cubicBezTo>
                    <a:pt x="202" y="66"/>
                    <a:pt x="93" y="180"/>
                    <a:pt x="36" y="253"/>
                  </a:cubicBezTo>
                  <a:cubicBezTo>
                    <a:pt x="1" y="300"/>
                    <a:pt x="12" y="348"/>
                    <a:pt x="59" y="371"/>
                  </a:cubicBezTo>
                  <a:cubicBezTo>
                    <a:pt x="170" y="441"/>
                    <a:pt x="269" y="465"/>
                    <a:pt x="353" y="465"/>
                  </a:cubicBezTo>
                  <a:cubicBezTo>
                    <a:pt x="538" y="465"/>
                    <a:pt x="650" y="348"/>
                    <a:pt x="650" y="348"/>
                  </a:cubicBezTo>
                  <a:cubicBezTo>
                    <a:pt x="650" y="348"/>
                    <a:pt x="803" y="438"/>
                    <a:pt x="906" y="438"/>
                  </a:cubicBezTo>
                  <a:cubicBezTo>
                    <a:pt x="938" y="438"/>
                    <a:pt x="965" y="429"/>
                    <a:pt x="981" y="407"/>
                  </a:cubicBezTo>
                  <a:cubicBezTo>
                    <a:pt x="1041" y="313"/>
                    <a:pt x="734" y="229"/>
                    <a:pt x="734" y="229"/>
                  </a:cubicBezTo>
                  <a:cubicBezTo>
                    <a:pt x="734" y="229"/>
                    <a:pt x="970" y="135"/>
                    <a:pt x="899" y="29"/>
                  </a:cubicBezTo>
                  <a:cubicBezTo>
                    <a:pt x="885" y="8"/>
                    <a:pt x="867" y="0"/>
                    <a:pt x="8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44"/>
            <p:cNvSpPr/>
            <p:nvPr/>
          </p:nvSpPr>
          <p:spPr>
            <a:xfrm>
              <a:off x="7636945" y="2924084"/>
              <a:ext cx="12094" cy="10964"/>
            </a:xfrm>
            <a:custGeom>
              <a:avLst/>
              <a:gdLst/>
              <a:ahLst/>
              <a:cxnLst/>
              <a:rect l="l" t="t" r="r" b="b"/>
              <a:pathLst>
                <a:path w="107" h="97" extrusionOk="0">
                  <a:moveTo>
                    <a:pt x="42" y="1"/>
                  </a:moveTo>
                  <a:cubicBezTo>
                    <a:pt x="30" y="1"/>
                    <a:pt x="19" y="7"/>
                    <a:pt x="12" y="20"/>
                  </a:cubicBezTo>
                  <a:cubicBezTo>
                    <a:pt x="0" y="56"/>
                    <a:pt x="0" y="80"/>
                    <a:pt x="24" y="91"/>
                  </a:cubicBezTo>
                  <a:cubicBezTo>
                    <a:pt x="33" y="95"/>
                    <a:pt x="42" y="96"/>
                    <a:pt x="50" y="96"/>
                  </a:cubicBezTo>
                  <a:cubicBezTo>
                    <a:pt x="71" y="96"/>
                    <a:pt x="86" y="85"/>
                    <a:pt x="95" y="68"/>
                  </a:cubicBezTo>
                  <a:cubicBezTo>
                    <a:pt x="106" y="44"/>
                    <a:pt x="95" y="20"/>
                    <a:pt x="71" y="9"/>
                  </a:cubicBezTo>
                  <a:cubicBezTo>
                    <a:pt x="61" y="4"/>
                    <a:pt x="51" y="1"/>
                    <a:pt x="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44"/>
            <p:cNvSpPr/>
            <p:nvPr/>
          </p:nvSpPr>
          <p:spPr>
            <a:xfrm>
              <a:off x="7202244" y="3048311"/>
              <a:ext cx="109750" cy="71999"/>
            </a:xfrm>
            <a:custGeom>
              <a:avLst/>
              <a:gdLst/>
              <a:ahLst/>
              <a:cxnLst/>
              <a:rect l="l" t="t" r="r" b="b"/>
              <a:pathLst>
                <a:path w="971" h="637" extrusionOk="0">
                  <a:moveTo>
                    <a:pt x="752" y="0"/>
                  </a:moveTo>
                  <a:cubicBezTo>
                    <a:pt x="462" y="0"/>
                    <a:pt x="355" y="231"/>
                    <a:pt x="355" y="231"/>
                  </a:cubicBezTo>
                  <a:cubicBezTo>
                    <a:pt x="355" y="231"/>
                    <a:pt x="278" y="216"/>
                    <a:pt x="198" y="216"/>
                  </a:cubicBezTo>
                  <a:cubicBezTo>
                    <a:pt x="118" y="216"/>
                    <a:pt x="36" y="231"/>
                    <a:pt x="24" y="290"/>
                  </a:cubicBezTo>
                  <a:cubicBezTo>
                    <a:pt x="0" y="364"/>
                    <a:pt x="146" y="375"/>
                    <a:pt x="238" y="375"/>
                  </a:cubicBezTo>
                  <a:cubicBezTo>
                    <a:pt x="278" y="375"/>
                    <a:pt x="308" y="373"/>
                    <a:pt x="308" y="373"/>
                  </a:cubicBezTo>
                  <a:lnTo>
                    <a:pt x="308" y="373"/>
                  </a:lnTo>
                  <a:cubicBezTo>
                    <a:pt x="308" y="373"/>
                    <a:pt x="119" y="539"/>
                    <a:pt x="214" y="621"/>
                  </a:cubicBezTo>
                  <a:cubicBezTo>
                    <a:pt x="227" y="632"/>
                    <a:pt x="241" y="636"/>
                    <a:pt x="254" y="636"/>
                  </a:cubicBezTo>
                  <a:cubicBezTo>
                    <a:pt x="346" y="636"/>
                    <a:pt x="426" y="420"/>
                    <a:pt x="426" y="420"/>
                  </a:cubicBezTo>
                  <a:cubicBezTo>
                    <a:pt x="474" y="429"/>
                    <a:pt x="518" y="433"/>
                    <a:pt x="557" y="433"/>
                  </a:cubicBezTo>
                  <a:cubicBezTo>
                    <a:pt x="833" y="433"/>
                    <a:pt x="927" y="238"/>
                    <a:pt x="959" y="124"/>
                  </a:cubicBezTo>
                  <a:cubicBezTo>
                    <a:pt x="970" y="77"/>
                    <a:pt x="946" y="30"/>
                    <a:pt x="899" y="18"/>
                  </a:cubicBezTo>
                  <a:cubicBezTo>
                    <a:pt x="846" y="6"/>
                    <a:pt x="797" y="0"/>
                    <a:pt x="7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44"/>
            <p:cNvSpPr/>
            <p:nvPr/>
          </p:nvSpPr>
          <p:spPr>
            <a:xfrm>
              <a:off x="7290406" y="3052606"/>
              <a:ext cx="12207" cy="11190"/>
            </a:xfrm>
            <a:custGeom>
              <a:avLst/>
              <a:gdLst/>
              <a:ahLst/>
              <a:cxnLst/>
              <a:rect l="l" t="t" r="r" b="b"/>
              <a:pathLst>
                <a:path w="108" h="99" extrusionOk="0">
                  <a:moveTo>
                    <a:pt x="46" y="1"/>
                  </a:moveTo>
                  <a:cubicBezTo>
                    <a:pt x="25" y="1"/>
                    <a:pt x="1" y="20"/>
                    <a:pt x="1" y="39"/>
                  </a:cubicBezTo>
                  <a:cubicBezTo>
                    <a:pt x="1" y="75"/>
                    <a:pt x="13" y="99"/>
                    <a:pt x="48" y="99"/>
                  </a:cubicBezTo>
                  <a:cubicBezTo>
                    <a:pt x="72" y="99"/>
                    <a:pt x="96" y="86"/>
                    <a:pt x="96" y="63"/>
                  </a:cubicBezTo>
                  <a:cubicBezTo>
                    <a:pt x="108" y="28"/>
                    <a:pt x="84" y="4"/>
                    <a:pt x="61" y="4"/>
                  </a:cubicBezTo>
                  <a:cubicBezTo>
                    <a:pt x="56" y="2"/>
                    <a:pt x="51"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44"/>
            <p:cNvSpPr/>
            <p:nvPr/>
          </p:nvSpPr>
          <p:spPr>
            <a:xfrm>
              <a:off x="6273965" y="3140080"/>
              <a:ext cx="1312249" cy="821936"/>
            </a:xfrm>
            <a:custGeom>
              <a:avLst/>
              <a:gdLst/>
              <a:ahLst/>
              <a:cxnLst/>
              <a:rect l="l" t="t" r="r" b="b"/>
              <a:pathLst>
                <a:path w="11610" h="7272" extrusionOk="0">
                  <a:moveTo>
                    <a:pt x="1" y="1"/>
                  </a:moveTo>
                  <a:lnTo>
                    <a:pt x="1" y="7272"/>
                  </a:lnTo>
                  <a:lnTo>
                    <a:pt x="11610" y="7272"/>
                  </a:lnTo>
                  <a:lnTo>
                    <a:pt x="1161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44"/>
            <p:cNvSpPr/>
            <p:nvPr/>
          </p:nvSpPr>
          <p:spPr>
            <a:xfrm>
              <a:off x="7218763" y="3707365"/>
              <a:ext cx="33456" cy="27466"/>
            </a:xfrm>
            <a:custGeom>
              <a:avLst/>
              <a:gdLst/>
              <a:ahLst/>
              <a:cxnLst/>
              <a:rect l="l" t="t" r="r" b="b"/>
              <a:pathLst>
                <a:path w="296" h="243" extrusionOk="0">
                  <a:moveTo>
                    <a:pt x="224" y="0"/>
                  </a:moveTo>
                  <a:cubicBezTo>
                    <a:pt x="207" y="0"/>
                    <a:pt x="189" y="6"/>
                    <a:pt x="177" y="18"/>
                  </a:cubicBezTo>
                  <a:cubicBezTo>
                    <a:pt x="153" y="30"/>
                    <a:pt x="142" y="65"/>
                    <a:pt x="130" y="89"/>
                  </a:cubicBezTo>
                  <a:cubicBezTo>
                    <a:pt x="118" y="101"/>
                    <a:pt x="106" y="101"/>
                    <a:pt x="82" y="101"/>
                  </a:cubicBezTo>
                  <a:cubicBezTo>
                    <a:pt x="59" y="112"/>
                    <a:pt x="35" y="112"/>
                    <a:pt x="11" y="125"/>
                  </a:cubicBezTo>
                  <a:cubicBezTo>
                    <a:pt x="0" y="125"/>
                    <a:pt x="0" y="136"/>
                    <a:pt x="11" y="136"/>
                  </a:cubicBezTo>
                  <a:cubicBezTo>
                    <a:pt x="35" y="136"/>
                    <a:pt x="71" y="136"/>
                    <a:pt x="95" y="125"/>
                  </a:cubicBezTo>
                  <a:cubicBezTo>
                    <a:pt x="106" y="125"/>
                    <a:pt x="118" y="125"/>
                    <a:pt x="130" y="112"/>
                  </a:cubicBezTo>
                  <a:cubicBezTo>
                    <a:pt x="130" y="125"/>
                    <a:pt x="142" y="125"/>
                    <a:pt x="142" y="136"/>
                  </a:cubicBezTo>
                  <a:cubicBezTo>
                    <a:pt x="106" y="160"/>
                    <a:pt x="82" y="196"/>
                    <a:pt x="59" y="219"/>
                  </a:cubicBezTo>
                  <a:cubicBezTo>
                    <a:pt x="47" y="231"/>
                    <a:pt x="47" y="231"/>
                    <a:pt x="59" y="243"/>
                  </a:cubicBezTo>
                  <a:lnTo>
                    <a:pt x="71" y="243"/>
                  </a:lnTo>
                  <a:lnTo>
                    <a:pt x="153" y="160"/>
                  </a:lnTo>
                  <a:cubicBezTo>
                    <a:pt x="153" y="160"/>
                    <a:pt x="153" y="172"/>
                    <a:pt x="166" y="172"/>
                  </a:cubicBezTo>
                  <a:cubicBezTo>
                    <a:pt x="153" y="183"/>
                    <a:pt x="153" y="207"/>
                    <a:pt x="142" y="219"/>
                  </a:cubicBezTo>
                  <a:cubicBezTo>
                    <a:pt x="142" y="231"/>
                    <a:pt x="142" y="243"/>
                    <a:pt x="153" y="243"/>
                  </a:cubicBezTo>
                  <a:cubicBezTo>
                    <a:pt x="166" y="243"/>
                    <a:pt x="177" y="243"/>
                    <a:pt x="177" y="231"/>
                  </a:cubicBezTo>
                  <a:cubicBezTo>
                    <a:pt x="189" y="207"/>
                    <a:pt x="189" y="196"/>
                    <a:pt x="189" y="183"/>
                  </a:cubicBezTo>
                  <a:cubicBezTo>
                    <a:pt x="201" y="183"/>
                    <a:pt x="201" y="183"/>
                    <a:pt x="213" y="172"/>
                  </a:cubicBezTo>
                  <a:lnTo>
                    <a:pt x="224" y="172"/>
                  </a:lnTo>
                  <a:cubicBezTo>
                    <a:pt x="237" y="172"/>
                    <a:pt x="248" y="160"/>
                    <a:pt x="260" y="148"/>
                  </a:cubicBezTo>
                  <a:cubicBezTo>
                    <a:pt x="272" y="136"/>
                    <a:pt x="284" y="125"/>
                    <a:pt x="284" y="112"/>
                  </a:cubicBezTo>
                  <a:cubicBezTo>
                    <a:pt x="295" y="89"/>
                    <a:pt x="295" y="77"/>
                    <a:pt x="284" y="54"/>
                  </a:cubicBezTo>
                  <a:cubicBezTo>
                    <a:pt x="284" y="41"/>
                    <a:pt x="272" y="30"/>
                    <a:pt x="272" y="18"/>
                  </a:cubicBezTo>
                  <a:cubicBezTo>
                    <a:pt x="260" y="6"/>
                    <a:pt x="242" y="0"/>
                    <a:pt x="2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44"/>
            <p:cNvSpPr/>
            <p:nvPr/>
          </p:nvSpPr>
          <p:spPr>
            <a:xfrm>
              <a:off x="7081095" y="3679334"/>
              <a:ext cx="223229" cy="234758"/>
            </a:xfrm>
            <a:custGeom>
              <a:avLst/>
              <a:gdLst/>
              <a:ahLst/>
              <a:cxnLst/>
              <a:rect l="l" t="t" r="r" b="b"/>
              <a:pathLst>
                <a:path w="1975" h="2077" extrusionOk="0">
                  <a:moveTo>
                    <a:pt x="1219" y="37"/>
                  </a:moveTo>
                  <a:cubicBezTo>
                    <a:pt x="1233" y="37"/>
                    <a:pt x="1249" y="42"/>
                    <a:pt x="1265" y="53"/>
                  </a:cubicBezTo>
                  <a:cubicBezTo>
                    <a:pt x="1289" y="77"/>
                    <a:pt x="1300" y="113"/>
                    <a:pt x="1313" y="148"/>
                  </a:cubicBezTo>
                  <a:cubicBezTo>
                    <a:pt x="1265" y="184"/>
                    <a:pt x="1218" y="207"/>
                    <a:pt x="1182" y="231"/>
                  </a:cubicBezTo>
                  <a:cubicBezTo>
                    <a:pt x="1159" y="184"/>
                    <a:pt x="1147" y="113"/>
                    <a:pt x="1171" y="65"/>
                  </a:cubicBezTo>
                  <a:cubicBezTo>
                    <a:pt x="1184" y="46"/>
                    <a:pt x="1200" y="37"/>
                    <a:pt x="1219" y="37"/>
                  </a:cubicBezTo>
                  <a:close/>
                  <a:moveTo>
                    <a:pt x="992" y="108"/>
                  </a:moveTo>
                  <a:cubicBezTo>
                    <a:pt x="1000" y="108"/>
                    <a:pt x="1009" y="116"/>
                    <a:pt x="1017" y="124"/>
                  </a:cubicBezTo>
                  <a:cubicBezTo>
                    <a:pt x="1040" y="136"/>
                    <a:pt x="1053" y="148"/>
                    <a:pt x="1076" y="160"/>
                  </a:cubicBezTo>
                  <a:cubicBezTo>
                    <a:pt x="1100" y="195"/>
                    <a:pt x="1124" y="219"/>
                    <a:pt x="1147" y="255"/>
                  </a:cubicBezTo>
                  <a:cubicBezTo>
                    <a:pt x="1124" y="266"/>
                    <a:pt x="1111" y="289"/>
                    <a:pt x="1088" y="302"/>
                  </a:cubicBezTo>
                  <a:cubicBezTo>
                    <a:pt x="1088" y="302"/>
                    <a:pt x="1076" y="302"/>
                    <a:pt x="1076" y="313"/>
                  </a:cubicBezTo>
                  <a:cubicBezTo>
                    <a:pt x="1070" y="310"/>
                    <a:pt x="1064" y="309"/>
                    <a:pt x="1060" y="309"/>
                  </a:cubicBezTo>
                  <a:cubicBezTo>
                    <a:pt x="1047" y="309"/>
                    <a:pt x="1040" y="319"/>
                    <a:pt x="1040" y="337"/>
                  </a:cubicBezTo>
                  <a:cubicBezTo>
                    <a:pt x="1017" y="349"/>
                    <a:pt x="1005" y="360"/>
                    <a:pt x="982" y="384"/>
                  </a:cubicBezTo>
                  <a:lnTo>
                    <a:pt x="969" y="384"/>
                  </a:lnTo>
                  <a:cubicBezTo>
                    <a:pt x="934" y="313"/>
                    <a:pt x="898" y="207"/>
                    <a:pt x="958" y="136"/>
                  </a:cubicBezTo>
                  <a:cubicBezTo>
                    <a:pt x="958" y="124"/>
                    <a:pt x="969" y="113"/>
                    <a:pt x="982" y="113"/>
                  </a:cubicBezTo>
                  <a:cubicBezTo>
                    <a:pt x="985" y="109"/>
                    <a:pt x="988" y="108"/>
                    <a:pt x="992" y="108"/>
                  </a:cubicBezTo>
                  <a:close/>
                  <a:moveTo>
                    <a:pt x="1053" y="349"/>
                  </a:moveTo>
                  <a:cubicBezTo>
                    <a:pt x="1053" y="360"/>
                    <a:pt x="1064" y="373"/>
                    <a:pt x="1076" y="384"/>
                  </a:cubicBezTo>
                  <a:cubicBezTo>
                    <a:pt x="1064" y="384"/>
                    <a:pt x="1053" y="384"/>
                    <a:pt x="1053" y="396"/>
                  </a:cubicBezTo>
                  <a:cubicBezTo>
                    <a:pt x="1053" y="384"/>
                    <a:pt x="1053" y="373"/>
                    <a:pt x="1040" y="360"/>
                  </a:cubicBezTo>
                  <a:cubicBezTo>
                    <a:pt x="1040" y="349"/>
                    <a:pt x="1053" y="349"/>
                    <a:pt x="1053" y="349"/>
                  </a:cubicBezTo>
                  <a:close/>
                  <a:moveTo>
                    <a:pt x="1029" y="396"/>
                  </a:moveTo>
                  <a:lnTo>
                    <a:pt x="1017" y="408"/>
                  </a:lnTo>
                  <a:lnTo>
                    <a:pt x="1017" y="420"/>
                  </a:lnTo>
                  <a:cubicBezTo>
                    <a:pt x="993" y="420"/>
                    <a:pt x="982" y="431"/>
                    <a:pt x="982" y="444"/>
                  </a:cubicBezTo>
                  <a:cubicBezTo>
                    <a:pt x="982" y="431"/>
                    <a:pt x="982" y="420"/>
                    <a:pt x="993" y="408"/>
                  </a:cubicBezTo>
                  <a:cubicBezTo>
                    <a:pt x="1005" y="408"/>
                    <a:pt x="1017" y="396"/>
                    <a:pt x="1029" y="396"/>
                  </a:cubicBezTo>
                  <a:close/>
                  <a:moveTo>
                    <a:pt x="1100" y="431"/>
                  </a:moveTo>
                  <a:cubicBezTo>
                    <a:pt x="1100" y="431"/>
                    <a:pt x="1100" y="444"/>
                    <a:pt x="1111" y="444"/>
                  </a:cubicBezTo>
                  <a:lnTo>
                    <a:pt x="1088" y="444"/>
                  </a:lnTo>
                  <a:cubicBezTo>
                    <a:pt x="1100" y="444"/>
                    <a:pt x="1100" y="431"/>
                    <a:pt x="1100" y="431"/>
                  </a:cubicBezTo>
                  <a:close/>
                  <a:moveTo>
                    <a:pt x="1061" y="421"/>
                  </a:moveTo>
                  <a:cubicBezTo>
                    <a:pt x="1063" y="421"/>
                    <a:pt x="1064" y="423"/>
                    <a:pt x="1064" y="431"/>
                  </a:cubicBezTo>
                  <a:cubicBezTo>
                    <a:pt x="1064" y="431"/>
                    <a:pt x="1064" y="444"/>
                    <a:pt x="1053" y="455"/>
                  </a:cubicBezTo>
                  <a:cubicBezTo>
                    <a:pt x="1040" y="455"/>
                    <a:pt x="1029" y="467"/>
                    <a:pt x="1017" y="467"/>
                  </a:cubicBezTo>
                  <a:cubicBezTo>
                    <a:pt x="1029" y="455"/>
                    <a:pt x="1040" y="444"/>
                    <a:pt x="1040" y="431"/>
                  </a:cubicBezTo>
                  <a:cubicBezTo>
                    <a:pt x="1049" y="431"/>
                    <a:pt x="1056" y="421"/>
                    <a:pt x="1061" y="421"/>
                  </a:cubicBezTo>
                  <a:close/>
                  <a:moveTo>
                    <a:pt x="1135" y="491"/>
                  </a:moveTo>
                  <a:cubicBezTo>
                    <a:pt x="1147" y="491"/>
                    <a:pt x="1147" y="502"/>
                    <a:pt x="1147" y="502"/>
                  </a:cubicBezTo>
                  <a:lnTo>
                    <a:pt x="1135" y="502"/>
                  </a:lnTo>
                  <a:lnTo>
                    <a:pt x="1135" y="491"/>
                  </a:lnTo>
                  <a:close/>
                  <a:moveTo>
                    <a:pt x="982" y="467"/>
                  </a:moveTo>
                  <a:cubicBezTo>
                    <a:pt x="982" y="491"/>
                    <a:pt x="969" y="502"/>
                    <a:pt x="958" y="515"/>
                  </a:cubicBezTo>
                  <a:cubicBezTo>
                    <a:pt x="939" y="533"/>
                    <a:pt x="921" y="544"/>
                    <a:pt x="907" y="560"/>
                  </a:cubicBezTo>
                  <a:lnTo>
                    <a:pt x="907" y="560"/>
                  </a:lnTo>
                  <a:cubicBezTo>
                    <a:pt x="928" y="529"/>
                    <a:pt x="950" y="498"/>
                    <a:pt x="982" y="467"/>
                  </a:cubicBezTo>
                  <a:close/>
                  <a:moveTo>
                    <a:pt x="946" y="444"/>
                  </a:moveTo>
                  <a:cubicBezTo>
                    <a:pt x="922" y="491"/>
                    <a:pt x="887" y="538"/>
                    <a:pt x="840" y="573"/>
                  </a:cubicBezTo>
                  <a:cubicBezTo>
                    <a:pt x="863" y="526"/>
                    <a:pt x="898" y="479"/>
                    <a:pt x="946" y="444"/>
                  </a:cubicBezTo>
                  <a:close/>
                  <a:moveTo>
                    <a:pt x="1182" y="538"/>
                  </a:moveTo>
                  <a:cubicBezTo>
                    <a:pt x="1206" y="562"/>
                    <a:pt x="1218" y="573"/>
                    <a:pt x="1242" y="586"/>
                  </a:cubicBezTo>
                  <a:lnTo>
                    <a:pt x="1218" y="586"/>
                  </a:lnTo>
                  <a:lnTo>
                    <a:pt x="1206" y="573"/>
                  </a:lnTo>
                  <a:lnTo>
                    <a:pt x="1194" y="562"/>
                  </a:lnTo>
                  <a:lnTo>
                    <a:pt x="1182" y="562"/>
                  </a:lnTo>
                  <a:lnTo>
                    <a:pt x="1182" y="538"/>
                  </a:lnTo>
                  <a:close/>
                  <a:moveTo>
                    <a:pt x="807" y="578"/>
                  </a:moveTo>
                  <a:cubicBezTo>
                    <a:pt x="805" y="583"/>
                    <a:pt x="804" y="590"/>
                    <a:pt x="804" y="597"/>
                  </a:cubicBezTo>
                  <a:lnTo>
                    <a:pt x="793" y="597"/>
                  </a:lnTo>
                  <a:cubicBezTo>
                    <a:pt x="797" y="592"/>
                    <a:pt x="802" y="585"/>
                    <a:pt x="807" y="578"/>
                  </a:cubicBezTo>
                  <a:close/>
                  <a:moveTo>
                    <a:pt x="1218" y="621"/>
                  </a:moveTo>
                  <a:cubicBezTo>
                    <a:pt x="1229" y="621"/>
                    <a:pt x="1229" y="621"/>
                    <a:pt x="1229" y="633"/>
                  </a:cubicBezTo>
                  <a:cubicBezTo>
                    <a:pt x="1229" y="633"/>
                    <a:pt x="1229" y="621"/>
                    <a:pt x="1218" y="621"/>
                  </a:cubicBezTo>
                  <a:close/>
                  <a:moveTo>
                    <a:pt x="1638" y="33"/>
                  </a:moveTo>
                  <a:cubicBezTo>
                    <a:pt x="1659" y="33"/>
                    <a:pt x="1681" y="36"/>
                    <a:pt x="1702" y="42"/>
                  </a:cubicBezTo>
                  <a:cubicBezTo>
                    <a:pt x="1844" y="65"/>
                    <a:pt x="1868" y="207"/>
                    <a:pt x="1856" y="325"/>
                  </a:cubicBezTo>
                  <a:cubicBezTo>
                    <a:pt x="1856" y="396"/>
                    <a:pt x="1844" y="479"/>
                    <a:pt x="1833" y="550"/>
                  </a:cubicBezTo>
                  <a:cubicBezTo>
                    <a:pt x="1809" y="562"/>
                    <a:pt x="1797" y="562"/>
                    <a:pt x="1773" y="573"/>
                  </a:cubicBezTo>
                  <a:cubicBezTo>
                    <a:pt x="1744" y="578"/>
                    <a:pt x="1714" y="581"/>
                    <a:pt x="1685" y="581"/>
                  </a:cubicBezTo>
                  <a:cubicBezTo>
                    <a:pt x="1645" y="581"/>
                    <a:pt x="1607" y="576"/>
                    <a:pt x="1573" y="562"/>
                  </a:cubicBezTo>
                  <a:cubicBezTo>
                    <a:pt x="1560" y="562"/>
                    <a:pt x="1549" y="573"/>
                    <a:pt x="1560" y="573"/>
                  </a:cubicBezTo>
                  <a:cubicBezTo>
                    <a:pt x="1605" y="596"/>
                    <a:pt x="1650" y="604"/>
                    <a:pt x="1695" y="604"/>
                  </a:cubicBezTo>
                  <a:cubicBezTo>
                    <a:pt x="1721" y="604"/>
                    <a:pt x="1747" y="601"/>
                    <a:pt x="1773" y="597"/>
                  </a:cubicBezTo>
                  <a:cubicBezTo>
                    <a:pt x="1786" y="586"/>
                    <a:pt x="1809" y="586"/>
                    <a:pt x="1821" y="573"/>
                  </a:cubicBezTo>
                  <a:lnTo>
                    <a:pt x="1821" y="573"/>
                  </a:lnTo>
                  <a:cubicBezTo>
                    <a:pt x="1821" y="609"/>
                    <a:pt x="1809" y="644"/>
                    <a:pt x="1809" y="668"/>
                  </a:cubicBezTo>
                  <a:cubicBezTo>
                    <a:pt x="1809" y="680"/>
                    <a:pt x="1809" y="680"/>
                    <a:pt x="1797" y="691"/>
                  </a:cubicBezTo>
                  <a:cubicBezTo>
                    <a:pt x="1756" y="699"/>
                    <a:pt x="1713" y="703"/>
                    <a:pt x="1670" y="703"/>
                  </a:cubicBezTo>
                  <a:cubicBezTo>
                    <a:pt x="1579" y="703"/>
                    <a:pt x="1488" y="685"/>
                    <a:pt x="1407" y="644"/>
                  </a:cubicBezTo>
                  <a:cubicBezTo>
                    <a:pt x="1265" y="586"/>
                    <a:pt x="1147" y="467"/>
                    <a:pt x="1088" y="325"/>
                  </a:cubicBezTo>
                  <a:cubicBezTo>
                    <a:pt x="1111" y="313"/>
                    <a:pt x="1135" y="289"/>
                    <a:pt x="1159" y="278"/>
                  </a:cubicBezTo>
                  <a:lnTo>
                    <a:pt x="1159" y="289"/>
                  </a:lnTo>
                  <a:cubicBezTo>
                    <a:pt x="1162" y="296"/>
                    <a:pt x="1168" y="299"/>
                    <a:pt x="1173" y="299"/>
                  </a:cubicBezTo>
                  <a:cubicBezTo>
                    <a:pt x="1187" y="299"/>
                    <a:pt x="1203" y="283"/>
                    <a:pt x="1194" y="266"/>
                  </a:cubicBezTo>
                  <a:lnTo>
                    <a:pt x="1182" y="255"/>
                  </a:lnTo>
                  <a:cubicBezTo>
                    <a:pt x="1229" y="219"/>
                    <a:pt x="1277" y="195"/>
                    <a:pt x="1324" y="160"/>
                  </a:cubicBezTo>
                  <a:cubicBezTo>
                    <a:pt x="1328" y="163"/>
                    <a:pt x="1331" y="165"/>
                    <a:pt x="1335" y="165"/>
                  </a:cubicBezTo>
                  <a:cubicBezTo>
                    <a:pt x="1343" y="165"/>
                    <a:pt x="1351" y="156"/>
                    <a:pt x="1360" y="148"/>
                  </a:cubicBezTo>
                  <a:cubicBezTo>
                    <a:pt x="1439" y="99"/>
                    <a:pt x="1534" y="33"/>
                    <a:pt x="1638" y="33"/>
                  </a:cubicBezTo>
                  <a:close/>
                  <a:moveTo>
                    <a:pt x="1336" y="656"/>
                  </a:moveTo>
                  <a:cubicBezTo>
                    <a:pt x="1360" y="668"/>
                    <a:pt x="1371" y="668"/>
                    <a:pt x="1395" y="680"/>
                  </a:cubicBezTo>
                  <a:cubicBezTo>
                    <a:pt x="1407" y="691"/>
                    <a:pt x="1431" y="691"/>
                    <a:pt x="1455" y="704"/>
                  </a:cubicBezTo>
                  <a:cubicBezTo>
                    <a:pt x="1431" y="704"/>
                    <a:pt x="1419" y="704"/>
                    <a:pt x="1407" y="715"/>
                  </a:cubicBezTo>
                  <a:cubicBezTo>
                    <a:pt x="1407" y="691"/>
                    <a:pt x="1395" y="680"/>
                    <a:pt x="1371" y="680"/>
                  </a:cubicBezTo>
                  <a:cubicBezTo>
                    <a:pt x="1360" y="668"/>
                    <a:pt x="1348" y="668"/>
                    <a:pt x="1336" y="668"/>
                  </a:cubicBezTo>
                  <a:lnTo>
                    <a:pt x="1336" y="656"/>
                  </a:lnTo>
                  <a:close/>
                  <a:moveTo>
                    <a:pt x="1100" y="479"/>
                  </a:moveTo>
                  <a:cubicBezTo>
                    <a:pt x="1111" y="479"/>
                    <a:pt x="1100" y="502"/>
                    <a:pt x="1100" y="502"/>
                  </a:cubicBezTo>
                  <a:cubicBezTo>
                    <a:pt x="1100" y="515"/>
                    <a:pt x="1100" y="515"/>
                    <a:pt x="1088" y="515"/>
                  </a:cubicBezTo>
                  <a:cubicBezTo>
                    <a:pt x="1076" y="526"/>
                    <a:pt x="1064" y="538"/>
                    <a:pt x="1053" y="538"/>
                  </a:cubicBezTo>
                  <a:cubicBezTo>
                    <a:pt x="1017" y="562"/>
                    <a:pt x="982" y="609"/>
                    <a:pt x="969" y="644"/>
                  </a:cubicBezTo>
                  <a:lnTo>
                    <a:pt x="969" y="656"/>
                  </a:lnTo>
                  <a:cubicBezTo>
                    <a:pt x="934" y="680"/>
                    <a:pt x="898" y="715"/>
                    <a:pt x="875" y="739"/>
                  </a:cubicBezTo>
                  <a:cubicBezTo>
                    <a:pt x="898" y="704"/>
                    <a:pt x="934" y="656"/>
                    <a:pt x="958" y="609"/>
                  </a:cubicBezTo>
                  <a:cubicBezTo>
                    <a:pt x="993" y="586"/>
                    <a:pt x="1029" y="550"/>
                    <a:pt x="1053" y="502"/>
                  </a:cubicBezTo>
                  <a:cubicBezTo>
                    <a:pt x="1064" y="502"/>
                    <a:pt x="1064" y="491"/>
                    <a:pt x="1064" y="491"/>
                  </a:cubicBezTo>
                  <a:lnTo>
                    <a:pt x="1076" y="491"/>
                  </a:lnTo>
                  <a:cubicBezTo>
                    <a:pt x="1076" y="479"/>
                    <a:pt x="1088" y="479"/>
                    <a:pt x="1100" y="479"/>
                  </a:cubicBezTo>
                  <a:close/>
                  <a:moveTo>
                    <a:pt x="1287" y="652"/>
                  </a:moveTo>
                  <a:cubicBezTo>
                    <a:pt x="1300" y="652"/>
                    <a:pt x="1297" y="663"/>
                    <a:pt x="1289" y="680"/>
                  </a:cubicBezTo>
                  <a:cubicBezTo>
                    <a:pt x="1265" y="691"/>
                    <a:pt x="1242" y="715"/>
                    <a:pt x="1229" y="751"/>
                  </a:cubicBezTo>
                  <a:cubicBezTo>
                    <a:pt x="1218" y="762"/>
                    <a:pt x="1229" y="775"/>
                    <a:pt x="1253" y="775"/>
                  </a:cubicBezTo>
                  <a:cubicBezTo>
                    <a:pt x="1218" y="798"/>
                    <a:pt x="1194" y="822"/>
                    <a:pt x="1171" y="857"/>
                  </a:cubicBezTo>
                  <a:lnTo>
                    <a:pt x="1171" y="810"/>
                  </a:lnTo>
                  <a:lnTo>
                    <a:pt x="1194" y="786"/>
                  </a:lnTo>
                  <a:cubicBezTo>
                    <a:pt x="1206" y="762"/>
                    <a:pt x="1218" y="727"/>
                    <a:pt x="1218" y="704"/>
                  </a:cubicBezTo>
                  <a:cubicBezTo>
                    <a:pt x="1242" y="691"/>
                    <a:pt x="1253" y="668"/>
                    <a:pt x="1253" y="656"/>
                  </a:cubicBezTo>
                  <a:lnTo>
                    <a:pt x="1265" y="656"/>
                  </a:lnTo>
                  <a:cubicBezTo>
                    <a:pt x="1275" y="653"/>
                    <a:pt x="1282" y="652"/>
                    <a:pt x="1287" y="652"/>
                  </a:cubicBezTo>
                  <a:close/>
                  <a:moveTo>
                    <a:pt x="745" y="668"/>
                  </a:moveTo>
                  <a:lnTo>
                    <a:pt x="745" y="668"/>
                  </a:lnTo>
                  <a:cubicBezTo>
                    <a:pt x="722" y="715"/>
                    <a:pt x="686" y="762"/>
                    <a:pt x="662" y="822"/>
                  </a:cubicBezTo>
                  <a:lnTo>
                    <a:pt x="627" y="857"/>
                  </a:lnTo>
                  <a:lnTo>
                    <a:pt x="615" y="869"/>
                  </a:lnTo>
                  <a:cubicBezTo>
                    <a:pt x="651" y="798"/>
                    <a:pt x="698" y="727"/>
                    <a:pt x="745" y="668"/>
                  </a:cubicBezTo>
                  <a:close/>
                  <a:moveTo>
                    <a:pt x="1620" y="857"/>
                  </a:moveTo>
                  <a:lnTo>
                    <a:pt x="1608" y="869"/>
                  </a:lnTo>
                  <a:lnTo>
                    <a:pt x="1601" y="869"/>
                  </a:lnTo>
                  <a:cubicBezTo>
                    <a:pt x="1607" y="865"/>
                    <a:pt x="1614" y="861"/>
                    <a:pt x="1620" y="857"/>
                  </a:cubicBezTo>
                  <a:close/>
                  <a:moveTo>
                    <a:pt x="898" y="597"/>
                  </a:moveTo>
                  <a:lnTo>
                    <a:pt x="898" y="621"/>
                  </a:lnTo>
                  <a:lnTo>
                    <a:pt x="722" y="869"/>
                  </a:lnTo>
                  <a:cubicBezTo>
                    <a:pt x="709" y="881"/>
                    <a:pt x="709" y="893"/>
                    <a:pt x="698" y="893"/>
                  </a:cubicBezTo>
                  <a:cubicBezTo>
                    <a:pt x="709" y="881"/>
                    <a:pt x="709" y="869"/>
                    <a:pt x="709" y="846"/>
                  </a:cubicBezTo>
                  <a:cubicBezTo>
                    <a:pt x="722" y="846"/>
                    <a:pt x="709" y="833"/>
                    <a:pt x="709" y="833"/>
                  </a:cubicBezTo>
                  <a:cubicBezTo>
                    <a:pt x="757" y="762"/>
                    <a:pt x="793" y="691"/>
                    <a:pt x="828" y="621"/>
                  </a:cubicBezTo>
                  <a:lnTo>
                    <a:pt x="828" y="609"/>
                  </a:lnTo>
                  <a:cubicBezTo>
                    <a:pt x="840" y="609"/>
                    <a:pt x="840" y="609"/>
                    <a:pt x="851" y="597"/>
                  </a:cubicBezTo>
                  <a:lnTo>
                    <a:pt x="851" y="597"/>
                  </a:lnTo>
                  <a:cubicBezTo>
                    <a:pt x="840" y="609"/>
                    <a:pt x="840" y="609"/>
                    <a:pt x="840" y="621"/>
                  </a:cubicBezTo>
                  <a:cubicBezTo>
                    <a:pt x="831" y="629"/>
                    <a:pt x="835" y="637"/>
                    <a:pt x="842" y="637"/>
                  </a:cubicBezTo>
                  <a:cubicBezTo>
                    <a:pt x="845" y="637"/>
                    <a:pt x="848" y="636"/>
                    <a:pt x="851" y="633"/>
                  </a:cubicBezTo>
                  <a:cubicBezTo>
                    <a:pt x="875" y="633"/>
                    <a:pt x="887" y="621"/>
                    <a:pt x="898" y="597"/>
                  </a:cubicBezTo>
                  <a:close/>
                  <a:moveTo>
                    <a:pt x="1455" y="739"/>
                  </a:moveTo>
                  <a:cubicBezTo>
                    <a:pt x="1442" y="751"/>
                    <a:pt x="1419" y="762"/>
                    <a:pt x="1407" y="775"/>
                  </a:cubicBezTo>
                  <a:cubicBezTo>
                    <a:pt x="1395" y="786"/>
                    <a:pt x="1395" y="810"/>
                    <a:pt x="1419" y="810"/>
                  </a:cubicBezTo>
                  <a:cubicBezTo>
                    <a:pt x="1384" y="833"/>
                    <a:pt x="1348" y="869"/>
                    <a:pt x="1313" y="893"/>
                  </a:cubicBezTo>
                  <a:cubicBezTo>
                    <a:pt x="1324" y="869"/>
                    <a:pt x="1348" y="846"/>
                    <a:pt x="1360" y="822"/>
                  </a:cubicBezTo>
                  <a:cubicBezTo>
                    <a:pt x="1371" y="810"/>
                    <a:pt x="1384" y="786"/>
                    <a:pt x="1384" y="762"/>
                  </a:cubicBezTo>
                  <a:cubicBezTo>
                    <a:pt x="1407" y="751"/>
                    <a:pt x="1419" y="751"/>
                    <a:pt x="1431" y="739"/>
                  </a:cubicBezTo>
                  <a:close/>
                  <a:moveTo>
                    <a:pt x="545" y="618"/>
                  </a:moveTo>
                  <a:cubicBezTo>
                    <a:pt x="557" y="618"/>
                    <a:pt x="568" y="621"/>
                    <a:pt x="580" y="621"/>
                  </a:cubicBezTo>
                  <a:cubicBezTo>
                    <a:pt x="615" y="633"/>
                    <a:pt x="662" y="644"/>
                    <a:pt x="686" y="668"/>
                  </a:cubicBezTo>
                  <a:cubicBezTo>
                    <a:pt x="638" y="751"/>
                    <a:pt x="580" y="822"/>
                    <a:pt x="544" y="904"/>
                  </a:cubicBezTo>
                  <a:cubicBezTo>
                    <a:pt x="485" y="857"/>
                    <a:pt x="449" y="762"/>
                    <a:pt x="473" y="680"/>
                  </a:cubicBezTo>
                  <a:cubicBezTo>
                    <a:pt x="473" y="668"/>
                    <a:pt x="485" y="644"/>
                    <a:pt x="509" y="633"/>
                  </a:cubicBezTo>
                  <a:cubicBezTo>
                    <a:pt x="521" y="621"/>
                    <a:pt x="533" y="618"/>
                    <a:pt x="545" y="618"/>
                  </a:cubicBezTo>
                  <a:close/>
                  <a:moveTo>
                    <a:pt x="1596" y="746"/>
                  </a:moveTo>
                  <a:cubicBezTo>
                    <a:pt x="1600" y="746"/>
                    <a:pt x="1604" y="747"/>
                    <a:pt x="1608" y="751"/>
                  </a:cubicBezTo>
                  <a:lnTo>
                    <a:pt x="1620" y="751"/>
                  </a:lnTo>
                  <a:cubicBezTo>
                    <a:pt x="1608" y="762"/>
                    <a:pt x="1608" y="762"/>
                    <a:pt x="1596" y="762"/>
                  </a:cubicBezTo>
                  <a:cubicBezTo>
                    <a:pt x="1584" y="775"/>
                    <a:pt x="1573" y="798"/>
                    <a:pt x="1596" y="810"/>
                  </a:cubicBezTo>
                  <a:cubicBezTo>
                    <a:pt x="1549" y="846"/>
                    <a:pt x="1490" y="893"/>
                    <a:pt x="1442" y="928"/>
                  </a:cubicBezTo>
                  <a:cubicBezTo>
                    <a:pt x="1478" y="869"/>
                    <a:pt x="1525" y="810"/>
                    <a:pt x="1560" y="751"/>
                  </a:cubicBezTo>
                  <a:lnTo>
                    <a:pt x="1573" y="751"/>
                  </a:lnTo>
                  <a:cubicBezTo>
                    <a:pt x="1580" y="751"/>
                    <a:pt x="1588" y="746"/>
                    <a:pt x="1596" y="746"/>
                  </a:cubicBezTo>
                  <a:close/>
                  <a:moveTo>
                    <a:pt x="1076" y="952"/>
                  </a:moveTo>
                  <a:cubicBezTo>
                    <a:pt x="1068" y="967"/>
                    <a:pt x="1055" y="982"/>
                    <a:pt x="1041" y="998"/>
                  </a:cubicBezTo>
                  <a:lnTo>
                    <a:pt x="1041" y="998"/>
                  </a:lnTo>
                  <a:cubicBezTo>
                    <a:pt x="1051" y="979"/>
                    <a:pt x="1060" y="968"/>
                    <a:pt x="1076" y="952"/>
                  </a:cubicBezTo>
                  <a:close/>
                  <a:moveTo>
                    <a:pt x="1702" y="940"/>
                  </a:moveTo>
                  <a:cubicBezTo>
                    <a:pt x="1750" y="940"/>
                    <a:pt x="1786" y="952"/>
                    <a:pt x="1821" y="964"/>
                  </a:cubicBezTo>
                  <a:cubicBezTo>
                    <a:pt x="1844" y="975"/>
                    <a:pt x="1868" y="999"/>
                    <a:pt x="1880" y="1035"/>
                  </a:cubicBezTo>
                  <a:cubicBezTo>
                    <a:pt x="1854" y="1052"/>
                    <a:pt x="1821" y="1063"/>
                    <a:pt x="1792" y="1063"/>
                  </a:cubicBezTo>
                  <a:cubicBezTo>
                    <a:pt x="1781" y="1063"/>
                    <a:pt x="1771" y="1061"/>
                    <a:pt x="1762" y="1058"/>
                  </a:cubicBezTo>
                  <a:cubicBezTo>
                    <a:pt x="1726" y="1046"/>
                    <a:pt x="1691" y="1022"/>
                    <a:pt x="1655" y="1011"/>
                  </a:cubicBezTo>
                  <a:cubicBezTo>
                    <a:pt x="1667" y="987"/>
                    <a:pt x="1691" y="964"/>
                    <a:pt x="1702" y="940"/>
                  </a:cubicBezTo>
                  <a:close/>
                  <a:moveTo>
                    <a:pt x="898" y="775"/>
                  </a:moveTo>
                  <a:lnTo>
                    <a:pt x="898" y="775"/>
                  </a:lnTo>
                  <a:cubicBezTo>
                    <a:pt x="828" y="893"/>
                    <a:pt x="733" y="999"/>
                    <a:pt x="638" y="1093"/>
                  </a:cubicBezTo>
                  <a:cubicBezTo>
                    <a:pt x="651" y="1070"/>
                    <a:pt x="662" y="1058"/>
                    <a:pt x="674" y="1035"/>
                  </a:cubicBezTo>
                  <a:cubicBezTo>
                    <a:pt x="745" y="940"/>
                    <a:pt x="816" y="857"/>
                    <a:pt x="898" y="775"/>
                  </a:cubicBezTo>
                  <a:close/>
                  <a:moveTo>
                    <a:pt x="414" y="928"/>
                  </a:moveTo>
                  <a:cubicBezTo>
                    <a:pt x="449" y="940"/>
                    <a:pt x="485" y="952"/>
                    <a:pt x="520" y="952"/>
                  </a:cubicBezTo>
                  <a:lnTo>
                    <a:pt x="449" y="1129"/>
                  </a:lnTo>
                  <a:lnTo>
                    <a:pt x="438" y="1141"/>
                  </a:lnTo>
                  <a:cubicBezTo>
                    <a:pt x="378" y="1129"/>
                    <a:pt x="307" y="1058"/>
                    <a:pt x="343" y="987"/>
                  </a:cubicBezTo>
                  <a:cubicBezTo>
                    <a:pt x="355" y="952"/>
                    <a:pt x="378" y="928"/>
                    <a:pt x="414" y="928"/>
                  </a:cubicBezTo>
                  <a:close/>
                  <a:moveTo>
                    <a:pt x="580" y="1117"/>
                  </a:moveTo>
                  <a:lnTo>
                    <a:pt x="580" y="1117"/>
                  </a:lnTo>
                  <a:cubicBezTo>
                    <a:pt x="567" y="1141"/>
                    <a:pt x="556" y="1153"/>
                    <a:pt x="544" y="1177"/>
                  </a:cubicBezTo>
                  <a:lnTo>
                    <a:pt x="544" y="1153"/>
                  </a:lnTo>
                  <a:cubicBezTo>
                    <a:pt x="556" y="1153"/>
                    <a:pt x="556" y="1153"/>
                    <a:pt x="556" y="1141"/>
                  </a:cubicBezTo>
                  <a:cubicBezTo>
                    <a:pt x="567" y="1141"/>
                    <a:pt x="567" y="1129"/>
                    <a:pt x="580" y="1117"/>
                  </a:cubicBezTo>
                  <a:close/>
                  <a:moveTo>
                    <a:pt x="556" y="1235"/>
                  </a:moveTo>
                  <a:cubicBezTo>
                    <a:pt x="556" y="1248"/>
                    <a:pt x="556" y="1248"/>
                    <a:pt x="544" y="1248"/>
                  </a:cubicBezTo>
                  <a:lnTo>
                    <a:pt x="544" y="1235"/>
                  </a:lnTo>
                  <a:close/>
                  <a:moveTo>
                    <a:pt x="816" y="1212"/>
                  </a:moveTo>
                  <a:lnTo>
                    <a:pt x="816" y="1212"/>
                  </a:lnTo>
                  <a:cubicBezTo>
                    <a:pt x="804" y="1224"/>
                    <a:pt x="804" y="1235"/>
                    <a:pt x="793" y="1248"/>
                  </a:cubicBezTo>
                  <a:lnTo>
                    <a:pt x="793" y="1235"/>
                  </a:lnTo>
                  <a:lnTo>
                    <a:pt x="816" y="1212"/>
                  </a:lnTo>
                  <a:close/>
                  <a:moveTo>
                    <a:pt x="1140" y="535"/>
                  </a:moveTo>
                  <a:cubicBezTo>
                    <a:pt x="1158" y="535"/>
                    <a:pt x="1156" y="554"/>
                    <a:pt x="1147" y="573"/>
                  </a:cubicBezTo>
                  <a:cubicBezTo>
                    <a:pt x="1135" y="573"/>
                    <a:pt x="1124" y="586"/>
                    <a:pt x="1111" y="586"/>
                  </a:cubicBezTo>
                  <a:cubicBezTo>
                    <a:pt x="1076" y="609"/>
                    <a:pt x="1053" y="644"/>
                    <a:pt x="1040" y="680"/>
                  </a:cubicBezTo>
                  <a:cubicBezTo>
                    <a:pt x="1040" y="691"/>
                    <a:pt x="1053" y="704"/>
                    <a:pt x="1064" y="704"/>
                  </a:cubicBezTo>
                  <a:lnTo>
                    <a:pt x="1088" y="680"/>
                  </a:lnTo>
                  <a:lnTo>
                    <a:pt x="1088" y="704"/>
                  </a:lnTo>
                  <a:cubicBezTo>
                    <a:pt x="1017" y="798"/>
                    <a:pt x="922" y="869"/>
                    <a:pt x="851" y="964"/>
                  </a:cubicBezTo>
                  <a:cubicBezTo>
                    <a:pt x="745" y="1093"/>
                    <a:pt x="651" y="1235"/>
                    <a:pt x="567" y="1377"/>
                  </a:cubicBezTo>
                  <a:cubicBezTo>
                    <a:pt x="567" y="1342"/>
                    <a:pt x="580" y="1306"/>
                    <a:pt x="580" y="1295"/>
                  </a:cubicBezTo>
                  <a:lnTo>
                    <a:pt x="615" y="1188"/>
                  </a:lnTo>
                  <a:cubicBezTo>
                    <a:pt x="780" y="1035"/>
                    <a:pt x="911" y="857"/>
                    <a:pt x="1017" y="668"/>
                  </a:cubicBezTo>
                  <a:cubicBezTo>
                    <a:pt x="1029" y="656"/>
                    <a:pt x="1029" y="656"/>
                    <a:pt x="1017" y="644"/>
                  </a:cubicBezTo>
                  <a:cubicBezTo>
                    <a:pt x="1053" y="621"/>
                    <a:pt x="1088" y="586"/>
                    <a:pt x="1111" y="550"/>
                  </a:cubicBezTo>
                  <a:lnTo>
                    <a:pt x="1124" y="538"/>
                  </a:lnTo>
                  <a:cubicBezTo>
                    <a:pt x="1130" y="536"/>
                    <a:pt x="1136" y="535"/>
                    <a:pt x="1140" y="535"/>
                  </a:cubicBezTo>
                  <a:close/>
                  <a:moveTo>
                    <a:pt x="591" y="964"/>
                  </a:moveTo>
                  <a:lnTo>
                    <a:pt x="520" y="1106"/>
                  </a:lnTo>
                  <a:cubicBezTo>
                    <a:pt x="520" y="1106"/>
                    <a:pt x="509" y="1106"/>
                    <a:pt x="509" y="1117"/>
                  </a:cubicBezTo>
                  <a:cubicBezTo>
                    <a:pt x="497" y="1212"/>
                    <a:pt x="497" y="1306"/>
                    <a:pt x="485" y="1413"/>
                  </a:cubicBezTo>
                  <a:lnTo>
                    <a:pt x="485" y="1472"/>
                  </a:lnTo>
                  <a:lnTo>
                    <a:pt x="473" y="1460"/>
                  </a:lnTo>
                  <a:cubicBezTo>
                    <a:pt x="426" y="1377"/>
                    <a:pt x="449" y="1271"/>
                    <a:pt x="473" y="1188"/>
                  </a:cubicBezTo>
                  <a:cubicBezTo>
                    <a:pt x="497" y="1117"/>
                    <a:pt x="520" y="1058"/>
                    <a:pt x="556" y="987"/>
                  </a:cubicBezTo>
                  <a:lnTo>
                    <a:pt x="567" y="987"/>
                  </a:lnTo>
                  <a:lnTo>
                    <a:pt x="567" y="975"/>
                  </a:lnTo>
                  <a:cubicBezTo>
                    <a:pt x="580" y="975"/>
                    <a:pt x="580" y="975"/>
                    <a:pt x="591" y="964"/>
                  </a:cubicBezTo>
                  <a:close/>
                  <a:moveTo>
                    <a:pt x="1182" y="668"/>
                  </a:moveTo>
                  <a:lnTo>
                    <a:pt x="1182" y="668"/>
                  </a:lnTo>
                  <a:cubicBezTo>
                    <a:pt x="1171" y="680"/>
                    <a:pt x="1159" y="704"/>
                    <a:pt x="1147" y="727"/>
                  </a:cubicBezTo>
                  <a:cubicBezTo>
                    <a:pt x="1147" y="739"/>
                    <a:pt x="1147" y="739"/>
                    <a:pt x="1159" y="751"/>
                  </a:cubicBezTo>
                  <a:cubicBezTo>
                    <a:pt x="1159" y="751"/>
                    <a:pt x="1147" y="751"/>
                    <a:pt x="1147" y="762"/>
                  </a:cubicBezTo>
                  <a:cubicBezTo>
                    <a:pt x="958" y="964"/>
                    <a:pt x="769" y="1188"/>
                    <a:pt x="603" y="1413"/>
                  </a:cubicBezTo>
                  <a:cubicBezTo>
                    <a:pt x="593" y="1423"/>
                    <a:pt x="609" y="1451"/>
                    <a:pt x="621" y="1451"/>
                  </a:cubicBezTo>
                  <a:cubicBezTo>
                    <a:pt x="623" y="1451"/>
                    <a:pt x="625" y="1450"/>
                    <a:pt x="627" y="1448"/>
                  </a:cubicBezTo>
                  <a:cubicBezTo>
                    <a:pt x="627" y="1437"/>
                    <a:pt x="638" y="1437"/>
                    <a:pt x="638" y="1437"/>
                  </a:cubicBezTo>
                  <a:cubicBezTo>
                    <a:pt x="674" y="1401"/>
                    <a:pt x="709" y="1366"/>
                    <a:pt x="733" y="1330"/>
                  </a:cubicBezTo>
                  <a:lnTo>
                    <a:pt x="733" y="1353"/>
                  </a:lnTo>
                  <a:cubicBezTo>
                    <a:pt x="722" y="1377"/>
                    <a:pt x="709" y="1401"/>
                    <a:pt x="698" y="1437"/>
                  </a:cubicBezTo>
                  <a:lnTo>
                    <a:pt x="698" y="1448"/>
                  </a:lnTo>
                  <a:cubicBezTo>
                    <a:pt x="686" y="1472"/>
                    <a:pt x="662" y="1495"/>
                    <a:pt x="627" y="1508"/>
                  </a:cubicBezTo>
                  <a:cubicBezTo>
                    <a:pt x="615" y="1508"/>
                    <a:pt x="615" y="1495"/>
                    <a:pt x="603" y="1484"/>
                  </a:cubicBezTo>
                  <a:cubicBezTo>
                    <a:pt x="591" y="1472"/>
                    <a:pt x="591" y="1448"/>
                    <a:pt x="580" y="1437"/>
                  </a:cubicBezTo>
                  <a:lnTo>
                    <a:pt x="591" y="1424"/>
                  </a:lnTo>
                  <a:cubicBezTo>
                    <a:pt x="686" y="1271"/>
                    <a:pt x="780" y="1117"/>
                    <a:pt x="898" y="975"/>
                  </a:cubicBezTo>
                  <a:cubicBezTo>
                    <a:pt x="969" y="881"/>
                    <a:pt x="1064" y="798"/>
                    <a:pt x="1135" y="704"/>
                  </a:cubicBezTo>
                  <a:cubicBezTo>
                    <a:pt x="1159" y="691"/>
                    <a:pt x="1171" y="680"/>
                    <a:pt x="1182" y="668"/>
                  </a:cubicBezTo>
                  <a:close/>
                  <a:moveTo>
                    <a:pt x="722" y="1495"/>
                  </a:moveTo>
                  <a:cubicBezTo>
                    <a:pt x="722" y="1495"/>
                    <a:pt x="709" y="1508"/>
                    <a:pt x="709" y="1519"/>
                  </a:cubicBezTo>
                  <a:lnTo>
                    <a:pt x="698" y="1519"/>
                  </a:lnTo>
                  <a:cubicBezTo>
                    <a:pt x="698" y="1508"/>
                    <a:pt x="709" y="1495"/>
                    <a:pt x="722" y="1495"/>
                  </a:cubicBezTo>
                  <a:close/>
                  <a:moveTo>
                    <a:pt x="1311" y="776"/>
                  </a:moveTo>
                  <a:lnTo>
                    <a:pt x="1311" y="776"/>
                  </a:lnTo>
                  <a:cubicBezTo>
                    <a:pt x="1301" y="787"/>
                    <a:pt x="1313" y="798"/>
                    <a:pt x="1324" y="798"/>
                  </a:cubicBezTo>
                  <a:cubicBezTo>
                    <a:pt x="1313" y="822"/>
                    <a:pt x="1289" y="846"/>
                    <a:pt x="1277" y="869"/>
                  </a:cubicBezTo>
                  <a:cubicBezTo>
                    <a:pt x="1242" y="928"/>
                    <a:pt x="1194" y="987"/>
                    <a:pt x="1159" y="1046"/>
                  </a:cubicBezTo>
                  <a:cubicBezTo>
                    <a:pt x="1159" y="1046"/>
                    <a:pt x="1147" y="1046"/>
                    <a:pt x="1147" y="1058"/>
                  </a:cubicBezTo>
                  <a:cubicBezTo>
                    <a:pt x="1053" y="1153"/>
                    <a:pt x="969" y="1271"/>
                    <a:pt x="898" y="1389"/>
                  </a:cubicBezTo>
                  <a:cubicBezTo>
                    <a:pt x="890" y="1406"/>
                    <a:pt x="906" y="1423"/>
                    <a:pt x="924" y="1423"/>
                  </a:cubicBezTo>
                  <a:cubicBezTo>
                    <a:pt x="931" y="1423"/>
                    <a:pt x="939" y="1420"/>
                    <a:pt x="946" y="1413"/>
                  </a:cubicBezTo>
                  <a:cubicBezTo>
                    <a:pt x="1029" y="1306"/>
                    <a:pt x="1111" y="1200"/>
                    <a:pt x="1182" y="1082"/>
                  </a:cubicBezTo>
                  <a:cubicBezTo>
                    <a:pt x="1265" y="999"/>
                    <a:pt x="1360" y="917"/>
                    <a:pt x="1455" y="833"/>
                  </a:cubicBezTo>
                  <a:lnTo>
                    <a:pt x="1455" y="833"/>
                  </a:lnTo>
                  <a:cubicBezTo>
                    <a:pt x="1384" y="940"/>
                    <a:pt x="1313" y="1035"/>
                    <a:pt x="1229" y="1129"/>
                  </a:cubicBezTo>
                  <a:lnTo>
                    <a:pt x="1088" y="1271"/>
                  </a:lnTo>
                  <a:cubicBezTo>
                    <a:pt x="1068" y="1290"/>
                    <a:pt x="1088" y="1310"/>
                    <a:pt x="1103" y="1310"/>
                  </a:cubicBezTo>
                  <a:cubicBezTo>
                    <a:pt x="1106" y="1310"/>
                    <a:pt x="1109" y="1308"/>
                    <a:pt x="1111" y="1306"/>
                  </a:cubicBezTo>
                  <a:lnTo>
                    <a:pt x="1124" y="1295"/>
                  </a:lnTo>
                  <a:cubicBezTo>
                    <a:pt x="1171" y="1259"/>
                    <a:pt x="1218" y="1212"/>
                    <a:pt x="1253" y="1164"/>
                  </a:cubicBezTo>
                  <a:cubicBezTo>
                    <a:pt x="1362" y="1055"/>
                    <a:pt x="1471" y="957"/>
                    <a:pt x="1590" y="877"/>
                  </a:cubicBezTo>
                  <a:lnTo>
                    <a:pt x="1590" y="877"/>
                  </a:lnTo>
                  <a:lnTo>
                    <a:pt x="1384" y="1117"/>
                  </a:lnTo>
                  <a:cubicBezTo>
                    <a:pt x="1300" y="1188"/>
                    <a:pt x="1218" y="1259"/>
                    <a:pt x="1124" y="1318"/>
                  </a:cubicBezTo>
                  <a:cubicBezTo>
                    <a:pt x="1053" y="1377"/>
                    <a:pt x="969" y="1437"/>
                    <a:pt x="875" y="1472"/>
                  </a:cubicBezTo>
                  <a:cubicBezTo>
                    <a:pt x="840" y="1495"/>
                    <a:pt x="804" y="1508"/>
                    <a:pt x="757" y="1519"/>
                  </a:cubicBezTo>
                  <a:lnTo>
                    <a:pt x="793" y="1448"/>
                  </a:lnTo>
                  <a:cubicBezTo>
                    <a:pt x="804" y="1413"/>
                    <a:pt x="828" y="1389"/>
                    <a:pt x="851" y="1353"/>
                  </a:cubicBezTo>
                  <a:cubicBezTo>
                    <a:pt x="898" y="1295"/>
                    <a:pt x="946" y="1235"/>
                    <a:pt x="993" y="1164"/>
                  </a:cubicBezTo>
                  <a:cubicBezTo>
                    <a:pt x="1040" y="1106"/>
                    <a:pt x="1088" y="1046"/>
                    <a:pt x="1111" y="975"/>
                  </a:cubicBezTo>
                  <a:lnTo>
                    <a:pt x="1311" y="776"/>
                  </a:lnTo>
                  <a:close/>
                  <a:moveTo>
                    <a:pt x="532" y="1401"/>
                  </a:moveTo>
                  <a:cubicBezTo>
                    <a:pt x="532" y="1424"/>
                    <a:pt x="544" y="1448"/>
                    <a:pt x="544" y="1472"/>
                  </a:cubicBezTo>
                  <a:cubicBezTo>
                    <a:pt x="556" y="1484"/>
                    <a:pt x="567" y="1508"/>
                    <a:pt x="580" y="1531"/>
                  </a:cubicBezTo>
                  <a:cubicBezTo>
                    <a:pt x="567" y="1531"/>
                    <a:pt x="567" y="1531"/>
                    <a:pt x="556" y="1519"/>
                  </a:cubicBezTo>
                  <a:cubicBezTo>
                    <a:pt x="532" y="1508"/>
                    <a:pt x="532" y="1484"/>
                    <a:pt x="532" y="1448"/>
                  </a:cubicBezTo>
                  <a:lnTo>
                    <a:pt x="532" y="1401"/>
                  </a:lnTo>
                  <a:close/>
                  <a:moveTo>
                    <a:pt x="1419" y="1271"/>
                  </a:moveTo>
                  <a:lnTo>
                    <a:pt x="1419" y="1283"/>
                  </a:lnTo>
                  <a:cubicBezTo>
                    <a:pt x="1431" y="1330"/>
                    <a:pt x="1442" y="1389"/>
                    <a:pt x="1442" y="1437"/>
                  </a:cubicBezTo>
                  <a:cubicBezTo>
                    <a:pt x="1442" y="1460"/>
                    <a:pt x="1442" y="1495"/>
                    <a:pt x="1431" y="1519"/>
                  </a:cubicBezTo>
                  <a:cubicBezTo>
                    <a:pt x="1431" y="1531"/>
                    <a:pt x="1431" y="1555"/>
                    <a:pt x="1419" y="1566"/>
                  </a:cubicBezTo>
                  <a:cubicBezTo>
                    <a:pt x="1410" y="1575"/>
                    <a:pt x="1401" y="1579"/>
                    <a:pt x="1392" y="1579"/>
                  </a:cubicBezTo>
                  <a:cubicBezTo>
                    <a:pt x="1367" y="1579"/>
                    <a:pt x="1345" y="1546"/>
                    <a:pt x="1336" y="1519"/>
                  </a:cubicBezTo>
                  <a:cubicBezTo>
                    <a:pt x="1324" y="1472"/>
                    <a:pt x="1313" y="1413"/>
                    <a:pt x="1313" y="1366"/>
                  </a:cubicBezTo>
                  <a:lnTo>
                    <a:pt x="1313" y="1353"/>
                  </a:lnTo>
                  <a:cubicBezTo>
                    <a:pt x="1348" y="1330"/>
                    <a:pt x="1384" y="1306"/>
                    <a:pt x="1419" y="1271"/>
                  </a:cubicBezTo>
                  <a:close/>
                  <a:moveTo>
                    <a:pt x="638" y="1555"/>
                  </a:moveTo>
                  <a:cubicBezTo>
                    <a:pt x="638" y="1555"/>
                    <a:pt x="638" y="1566"/>
                    <a:pt x="651" y="1566"/>
                  </a:cubicBezTo>
                  <a:lnTo>
                    <a:pt x="709" y="1566"/>
                  </a:lnTo>
                  <a:lnTo>
                    <a:pt x="709" y="1590"/>
                  </a:lnTo>
                  <a:lnTo>
                    <a:pt x="709" y="1590"/>
                  </a:lnTo>
                  <a:cubicBezTo>
                    <a:pt x="690" y="1590"/>
                    <a:pt x="670" y="1588"/>
                    <a:pt x="651" y="1579"/>
                  </a:cubicBezTo>
                  <a:cubicBezTo>
                    <a:pt x="638" y="1579"/>
                    <a:pt x="627" y="1579"/>
                    <a:pt x="603" y="1566"/>
                  </a:cubicBezTo>
                  <a:cubicBezTo>
                    <a:pt x="615" y="1566"/>
                    <a:pt x="627" y="1566"/>
                    <a:pt x="638" y="1555"/>
                  </a:cubicBezTo>
                  <a:close/>
                  <a:moveTo>
                    <a:pt x="1750" y="786"/>
                  </a:moveTo>
                  <a:lnTo>
                    <a:pt x="1608" y="999"/>
                  </a:lnTo>
                  <a:lnTo>
                    <a:pt x="1596" y="999"/>
                  </a:lnTo>
                  <a:cubicBezTo>
                    <a:pt x="1584" y="999"/>
                    <a:pt x="1573" y="1011"/>
                    <a:pt x="1584" y="1022"/>
                  </a:cubicBezTo>
                  <a:cubicBezTo>
                    <a:pt x="1455" y="1188"/>
                    <a:pt x="1313" y="1318"/>
                    <a:pt x="1147" y="1424"/>
                  </a:cubicBezTo>
                  <a:cubicBezTo>
                    <a:pt x="1040" y="1495"/>
                    <a:pt x="911" y="1579"/>
                    <a:pt x="780" y="1590"/>
                  </a:cubicBezTo>
                  <a:cubicBezTo>
                    <a:pt x="934" y="1555"/>
                    <a:pt x="1064" y="1484"/>
                    <a:pt x="1194" y="1389"/>
                  </a:cubicBezTo>
                  <a:cubicBezTo>
                    <a:pt x="1214" y="1380"/>
                    <a:pt x="1202" y="1347"/>
                    <a:pt x="1184" y="1347"/>
                  </a:cubicBezTo>
                  <a:cubicBezTo>
                    <a:pt x="1180" y="1347"/>
                    <a:pt x="1175" y="1349"/>
                    <a:pt x="1171" y="1353"/>
                  </a:cubicBezTo>
                  <a:cubicBezTo>
                    <a:pt x="1156" y="1369"/>
                    <a:pt x="1135" y="1379"/>
                    <a:pt x="1116" y="1391"/>
                  </a:cubicBezTo>
                  <a:lnTo>
                    <a:pt x="1116" y="1391"/>
                  </a:lnTo>
                  <a:cubicBezTo>
                    <a:pt x="1201" y="1325"/>
                    <a:pt x="1286" y="1252"/>
                    <a:pt x="1371" y="1188"/>
                  </a:cubicBezTo>
                  <a:cubicBezTo>
                    <a:pt x="1384" y="1188"/>
                    <a:pt x="1384" y="1188"/>
                    <a:pt x="1395" y="1177"/>
                  </a:cubicBezTo>
                  <a:cubicBezTo>
                    <a:pt x="1407" y="1164"/>
                    <a:pt x="1419" y="1141"/>
                    <a:pt x="1442" y="1129"/>
                  </a:cubicBezTo>
                  <a:cubicBezTo>
                    <a:pt x="1513" y="1070"/>
                    <a:pt x="1584" y="999"/>
                    <a:pt x="1631" y="917"/>
                  </a:cubicBezTo>
                  <a:cubicBezTo>
                    <a:pt x="1667" y="869"/>
                    <a:pt x="1702" y="833"/>
                    <a:pt x="1738" y="786"/>
                  </a:cubicBezTo>
                  <a:close/>
                  <a:moveTo>
                    <a:pt x="438" y="1484"/>
                  </a:moveTo>
                  <a:cubicBezTo>
                    <a:pt x="462" y="1519"/>
                    <a:pt x="485" y="1543"/>
                    <a:pt x="509" y="1566"/>
                  </a:cubicBezTo>
                  <a:cubicBezTo>
                    <a:pt x="473" y="1637"/>
                    <a:pt x="414" y="1697"/>
                    <a:pt x="343" y="1744"/>
                  </a:cubicBezTo>
                  <a:cubicBezTo>
                    <a:pt x="307" y="1768"/>
                    <a:pt x="260" y="1779"/>
                    <a:pt x="225" y="1791"/>
                  </a:cubicBezTo>
                  <a:cubicBezTo>
                    <a:pt x="196" y="1806"/>
                    <a:pt x="162" y="1816"/>
                    <a:pt x="130" y="1816"/>
                  </a:cubicBezTo>
                  <a:cubicBezTo>
                    <a:pt x="109" y="1816"/>
                    <a:pt x="89" y="1812"/>
                    <a:pt x="71" y="1803"/>
                  </a:cubicBezTo>
                  <a:cubicBezTo>
                    <a:pt x="24" y="1768"/>
                    <a:pt x="47" y="1708"/>
                    <a:pt x="71" y="1661"/>
                  </a:cubicBezTo>
                  <a:cubicBezTo>
                    <a:pt x="95" y="1626"/>
                    <a:pt x="131" y="1602"/>
                    <a:pt x="178" y="1579"/>
                  </a:cubicBezTo>
                  <a:cubicBezTo>
                    <a:pt x="249" y="1531"/>
                    <a:pt x="343" y="1508"/>
                    <a:pt x="426" y="1495"/>
                  </a:cubicBezTo>
                  <a:cubicBezTo>
                    <a:pt x="438" y="1495"/>
                    <a:pt x="438" y="1484"/>
                    <a:pt x="438" y="1484"/>
                  </a:cubicBezTo>
                  <a:close/>
                  <a:moveTo>
                    <a:pt x="532" y="1626"/>
                  </a:moveTo>
                  <a:cubicBezTo>
                    <a:pt x="556" y="1684"/>
                    <a:pt x="580" y="1755"/>
                    <a:pt x="591" y="1815"/>
                  </a:cubicBezTo>
                  <a:cubicBezTo>
                    <a:pt x="591" y="1850"/>
                    <a:pt x="591" y="1897"/>
                    <a:pt x="580" y="1933"/>
                  </a:cubicBezTo>
                  <a:cubicBezTo>
                    <a:pt x="580" y="1957"/>
                    <a:pt x="567" y="1968"/>
                    <a:pt x="556" y="1992"/>
                  </a:cubicBezTo>
                  <a:cubicBezTo>
                    <a:pt x="556" y="2004"/>
                    <a:pt x="544" y="2015"/>
                    <a:pt x="532" y="2015"/>
                  </a:cubicBezTo>
                  <a:cubicBezTo>
                    <a:pt x="532" y="2022"/>
                    <a:pt x="529" y="2025"/>
                    <a:pt x="526" y="2025"/>
                  </a:cubicBezTo>
                  <a:cubicBezTo>
                    <a:pt x="523" y="2025"/>
                    <a:pt x="520" y="2022"/>
                    <a:pt x="520" y="2015"/>
                  </a:cubicBezTo>
                  <a:cubicBezTo>
                    <a:pt x="462" y="1980"/>
                    <a:pt x="473" y="1886"/>
                    <a:pt x="473" y="1839"/>
                  </a:cubicBezTo>
                  <a:cubicBezTo>
                    <a:pt x="485" y="1768"/>
                    <a:pt x="509" y="1697"/>
                    <a:pt x="532" y="1626"/>
                  </a:cubicBezTo>
                  <a:close/>
                  <a:moveTo>
                    <a:pt x="1218" y="0"/>
                  </a:moveTo>
                  <a:cubicBezTo>
                    <a:pt x="1197" y="0"/>
                    <a:pt x="1177" y="6"/>
                    <a:pt x="1159" y="18"/>
                  </a:cubicBezTo>
                  <a:cubicBezTo>
                    <a:pt x="1124" y="53"/>
                    <a:pt x="1111" y="113"/>
                    <a:pt x="1124" y="160"/>
                  </a:cubicBezTo>
                  <a:cubicBezTo>
                    <a:pt x="1111" y="148"/>
                    <a:pt x="1100" y="136"/>
                    <a:pt x="1076" y="124"/>
                  </a:cubicBezTo>
                  <a:cubicBezTo>
                    <a:pt x="1064" y="100"/>
                    <a:pt x="1040" y="77"/>
                    <a:pt x="1005" y="65"/>
                  </a:cubicBezTo>
                  <a:cubicBezTo>
                    <a:pt x="982" y="65"/>
                    <a:pt x="958" y="77"/>
                    <a:pt x="946" y="89"/>
                  </a:cubicBezTo>
                  <a:cubicBezTo>
                    <a:pt x="863" y="160"/>
                    <a:pt x="887" y="266"/>
                    <a:pt x="922" y="360"/>
                  </a:cubicBezTo>
                  <a:cubicBezTo>
                    <a:pt x="878" y="331"/>
                    <a:pt x="830" y="311"/>
                    <a:pt x="783" y="311"/>
                  </a:cubicBezTo>
                  <a:cubicBezTo>
                    <a:pt x="754" y="311"/>
                    <a:pt x="725" y="319"/>
                    <a:pt x="698" y="337"/>
                  </a:cubicBezTo>
                  <a:cubicBezTo>
                    <a:pt x="591" y="396"/>
                    <a:pt x="638" y="526"/>
                    <a:pt x="686" y="609"/>
                  </a:cubicBezTo>
                  <a:cubicBezTo>
                    <a:pt x="698" y="609"/>
                    <a:pt x="698" y="609"/>
                    <a:pt x="698" y="597"/>
                  </a:cubicBezTo>
                  <a:cubicBezTo>
                    <a:pt x="662" y="526"/>
                    <a:pt x="615" y="408"/>
                    <a:pt x="709" y="349"/>
                  </a:cubicBezTo>
                  <a:cubicBezTo>
                    <a:pt x="733" y="336"/>
                    <a:pt x="758" y="330"/>
                    <a:pt x="782" y="330"/>
                  </a:cubicBezTo>
                  <a:cubicBezTo>
                    <a:pt x="843" y="330"/>
                    <a:pt x="901" y="366"/>
                    <a:pt x="934" y="408"/>
                  </a:cubicBezTo>
                  <a:cubicBezTo>
                    <a:pt x="887" y="444"/>
                    <a:pt x="851" y="479"/>
                    <a:pt x="816" y="526"/>
                  </a:cubicBezTo>
                  <a:lnTo>
                    <a:pt x="745" y="597"/>
                  </a:lnTo>
                  <a:lnTo>
                    <a:pt x="709" y="633"/>
                  </a:lnTo>
                  <a:cubicBezTo>
                    <a:pt x="686" y="597"/>
                    <a:pt x="627" y="586"/>
                    <a:pt x="580" y="573"/>
                  </a:cubicBezTo>
                  <a:cubicBezTo>
                    <a:pt x="570" y="571"/>
                    <a:pt x="561" y="570"/>
                    <a:pt x="552" y="570"/>
                  </a:cubicBezTo>
                  <a:cubicBezTo>
                    <a:pt x="505" y="570"/>
                    <a:pt x="467" y="595"/>
                    <a:pt x="438" y="644"/>
                  </a:cubicBezTo>
                  <a:cubicBezTo>
                    <a:pt x="402" y="727"/>
                    <a:pt x="414" y="833"/>
                    <a:pt x="473" y="904"/>
                  </a:cubicBezTo>
                  <a:cubicBezTo>
                    <a:pt x="448" y="896"/>
                    <a:pt x="429" y="888"/>
                    <a:pt x="408" y="888"/>
                  </a:cubicBezTo>
                  <a:cubicBezTo>
                    <a:pt x="398" y="888"/>
                    <a:pt x="389" y="889"/>
                    <a:pt x="378" y="893"/>
                  </a:cubicBezTo>
                  <a:cubicBezTo>
                    <a:pt x="331" y="904"/>
                    <a:pt x="307" y="940"/>
                    <a:pt x="296" y="987"/>
                  </a:cubicBezTo>
                  <a:cubicBezTo>
                    <a:pt x="260" y="1082"/>
                    <a:pt x="343" y="1164"/>
                    <a:pt x="426" y="1188"/>
                  </a:cubicBezTo>
                  <a:cubicBezTo>
                    <a:pt x="402" y="1259"/>
                    <a:pt x="391" y="1342"/>
                    <a:pt x="414" y="1413"/>
                  </a:cubicBezTo>
                  <a:cubicBezTo>
                    <a:pt x="414" y="1424"/>
                    <a:pt x="414" y="1437"/>
                    <a:pt x="426" y="1448"/>
                  </a:cubicBezTo>
                  <a:cubicBezTo>
                    <a:pt x="343" y="1472"/>
                    <a:pt x="249" y="1484"/>
                    <a:pt x="178" y="1519"/>
                  </a:cubicBezTo>
                  <a:cubicBezTo>
                    <a:pt x="107" y="1566"/>
                    <a:pt x="24" y="1626"/>
                    <a:pt x="0" y="1697"/>
                  </a:cubicBezTo>
                  <a:cubicBezTo>
                    <a:pt x="0" y="1744"/>
                    <a:pt x="0" y="1779"/>
                    <a:pt x="24" y="1815"/>
                  </a:cubicBezTo>
                  <a:cubicBezTo>
                    <a:pt x="47" y="1850"/>
                    <a:pt x="95" y="1862"/>
                    <a:pt x="131" y="1862"/>
                  </a:cubicBezTo>
                  <a:cubicBezTo>
                    <a:pt x="213" y="1850"/>
                    <a:pt x="296" y="1826"/>
                    <a:pt x="367" y="1779"/>
                  </a:cubicBezTo>
                  <a:cubicBezTo>
                    <a:pt x="402" y="1755"/>
                    <a:pt x="426" y="1732"/>
                    <a:pt x="462" y="1708"/>
                  </a:cubicBezTo>
                  <a:lnTo>
                    <a:pt x="462" y="1708"/>
                  </a:lnTo>
                  <a:cubicBezTo>
                    <a:pt x="438" y="1768"/>
                    <a:pt x="426" y="1826"/>
                    <a:pt x="426" y="1874"/>
                  </a:cubicBezTo>
                  <a:cubicBezTo>
                    <a:pt x="426" y="1945"/>
                    <a:pt x="438" y="2051"/>
                    <a:pt x="520" y="2075"/>
                  </a:cubicBezTo>
                  <a:cubicBezTo>
                    <a:pt x="524" y="2076"/>
                    <a:pt x="528" y="2076"/>
                    <a:pt x="532" y="2076"/>
                  </a:cubicBezTo>
                  <a:cubicBezTo>
                    <a:pt x="571" y="2076"/>
                    <a:pt x="592" y="2025"/>
                    <a:pt x="603" y="1992"/>
                  </a:cubicBezTo>
                  <a:cubicBezTo>
                    <a:pt x="627" y="1945"/>
                    <a:pt x="638" y="1897"/>
                    <a:pt x="638" y="1850"/>
                  </a:cubicBezTo>
                  <a:cubicBezTo>
                    <a:pt x="638" y="1755"/>
                    <a:pt x="603" y="1673"/>
                    <a:pt x="567" y="1602"/>
                  </a:cubicBezTo>
                  <a:lnTo>
                    <a:pt x="567" y="1602"/>
                  </a:lnTo>
                  <a:cubicBezTo>
                    <a:pt x="616" y="1628"/>
                    <a:pt x="668" y="1639"/>
                    <a:pt x="721" y="1639"/>
                  </a:cubicBezTo>
                  <a:cubicBezTo>
                    <a:pt x="837" y="1639"/>
                    <a:pt x="959" y="1588"/>
                    <a:pt x="1064" y="1531"/>
                  </a:cubicBezTo>
                  <a:cubicBezTo>
                    <a:pt x="1135" y="1495"/>
                    <a:pt x="1206" y="1448"/>
                    <a:pt x="1277" y="1389"/>
                  </a:cubicBezTo>
                  <a:cubicBezTo>
                    <a:pt x="1277" y="1437"/>
                    <a:pt x="1277" y="1484"/>
                    <a:pt x="1289" y="1519"/>
                  </a:cubicBezTo>
                  <a:cubicBezTo>
                    <a:pt x="1300" y="1566"/>
                    <a:pt x="1324" y="1614"/>
                    <a:pt x="1371" y="1626"/>
                  </a:cubicBezTo>
                  <a:cubicBezTo>
                    <a:pt x="1378" y="1628"/>
                    <a:pt x="1384" y="1629"/>
                    <a:pt x="1390" y="1629"/>
                  </a:cubicBezTo>
                  <a:cubicBezTo>
                    <a:pt x="1419" y="1629"/>
                    <a:pt x="1446" y="1608"/>
                    <a:pt x="1466" y="1579"/>
                  </a:cubicBezTo>
                  <a:cubicBezTo>
                    <a:pt x="1478" y="1531"/>
                    <a:pt x="1490" y="1484"/>
                    <a:pt x="1490" y="1437"/>
                  </a:cubicBezTo>
                  <a:cubicBezTo>
                    <a:pt x="1490" y="1377"/>
                    <a:pt x="1478" y="1318"/>
                    <a:pt x="1455" y="1259"/>
                  </a:cubicBezTo>
                  <a:cubicBezTo>
                    <a:pt x="1455" y="1248"/>
                    <a:pt x="1442" y="1248"/>
                    <a:pt x="1442" y="1248"/>
                  </a:cubicBezTo>
                  <a:cubicBezTo>
                    <a:pt x="1466" y="1224"/>
                    <a:pt x="1490" y="1200"/>
                    <a:pt x="1502" y="1177"/>
                  </a:cubicBezTo>
                  <a:cubicBezTo>
                    <a:pt x="1549" y="1141"/>
                    <a:pt x="1584" y="1093"/>
                    <a:pt x="1620" y="1046"/>
                  </a:cubicBezTo>
                  <a:cubicBezTo>
                    <a:pt x="1655" y="1046"/>
                    <a:pt x="1691" y="1082"/>
                    <a:pt x="1715" y="1093"/>
                  </a:cubicBezTo>
                  <a:cubicBezTo>
                    <a:pt x="1748" y="1102"/>
                    <a:pt x="1776" y="1110"/>
                    <a:pt x="1801" y="1110"/>
                  </a:cubicBezTo>
                  <a:cubicBezTo>
                    <a:pt x="1812" y="1110"/>
                    <a:pt x="1822" y="1109"/>
                    <a:pt x="1833" y="1106"/>
                  </a:cubicBezTo>
                  <a:cubicBezTo>
                    <a:pt x="1856" y="1093"/>
                    <a:pt x="1880" y="1093"/>
                    <a:pt x="1891" y="1082"/>
                  </a:cubicBezTo>
                  <a:cubicBezTo>
                    <a:pt x="1904" y="1070"/>
                    <a:pt x="1939" y="1058"/>
                    <a:pt x="1927" y="1035"/>
                  </a:cubicBezTo>
                  <a:cubicBezTo>
                    <a:pt x="1927" y="987"/>
                    <a:pt x="1891" y="952"/>
                    <a:pt x="1856" y="940"/>
                  </a:cubicBezTo>
                  <a:cubicBezTo>
                    <a:pt x="1821" y="917"/>
                    <a:pt x="1773" y="904"/>
                    <a:pt x="1726" y="904"/>
                  </a:cubicBezTo>
                  <a:lnTo>
                    <a:pt x="1797" y="798"/>
                  </a:lnTo>
                  <a:cubicBezTo>
                    <a:pt x="1802" y="803"/>
                    <a:pt x="1809" y="806"/>
                    <a:pt x="1816" y="806"/>
                  </a:cubicBezTo>
                  <a:cubicBezTo>
                    <a:pt x="1827" y="806"/>
                    <a:pt x="1837" y="800"/>
                    <a:pt x="1844" y="786"/>
                  </a:cubicBezTo>
                  <a:cubicBezTo>
                    <a:pt x="1844" y="751"/>
                    <a:pt x="1844" y="727"/>
                    <a:pt x="1856" y="704"/>
                  </a:cubicBezTo>
                  <a:cubicBezTo>
                    <a:pt x="1880" y="691"/>
                    <a:pt x="1904" y="680"/>
                    <a:pt x="1915" y="680"/>
                  </a:cubicBezTo>
                  <a:cubicBezTo>
                    <a:pt x="1934" y="670"/>
                    <a:pt x="1931" y="653"/>
                    <a:pt x="1922" y="653"/>
                  </a:cubicBezTo>
                  <a:cubicBezTo>
                    <a:pt x="1920" y="653"/>
                    <a:pt x="1918" y="654"/>
                    <a:pt x="1915" y="656"/>
                  </a:cubicBezTo>
                  <a:cubicBezTo>
                    <a:pt x="1891" y="656"/>
                    <a:pt x="1880" y="668"/>
                    <a:pt x="1856" y="668"/>
                  </a:cubicBezTo>
                  <a:cubicBezTo>
                    <a:pt x="1868" y="668"/>
                    <a:pt x="1868" y="656"/>
                    <a:pt x="1868" y="656"/>
                  </a:cubicBezTo>
                  <a:lnTo>
                    <a:pt x="1868" y="633"/>
                  </a:lnTo>
                  <a:cubicBezTo>
                    <a:pt x="1868" y="609"/>
                    <a:pt x="1880" y="586"/>
                    <a:pt x="1880" y="550"/>
                  </a:cubicBezTo>
                  <a:cubicBezTo>
                    <a:pt x="1891" y="550"/>
                    <a:pt x="1904" y="538"/>
                    <a:pt x="1915" y="538"/>
                  </a:cubicBezTo>
                  <a:cubicBezTo>
                    <a:pt x="1939" y="538"/>
                    <a:pt x="1951" y="526"/>
                    <a:pt x="1962" y="515"/>
                  </a:cubicBezTo>
                  <a:cubicBezTo>
                    <a:pt x="1975" y="491"/>
                    <a:pt x="1962" y="479"/>
                    <a:pt x="1951" y="479"/>
                  </a:cubicBezTo>
                  <a:cubicBezTo>
                    <a:pt x="1927" y="491"/>
                    <a:pt x="1915" y="502"/>
                    <a:pt x="1904" y="515"/>
                  </a:cubicBezTo>
                  <a:cubicBezTo>
                    <a:pt x="1904" y="515"/>
                    <a:pt x="1891" y="515"/>
                    <a:pt x="1891" y="526"/>
                  </a:cubicBezTo>
                  <a:cubicBezTo>
                    <a:pt x="1891" y="455"/>
                    <a:pt x="1904" y="396"/>
                    <a:pt x="1915" y="337"/>
                  </a:cubicBezTo>
                  <a:cubicBezTo>
                    <a:pt x="1927" y="219"/>
                    <a:pt x="1904" y="77"/>
                    <a:pt x="1786" y="29"/>
                  </a:cubicBezTo>
                  <a:cubicBezTo>
                    <a:pt x="1747" y="10"/>
                    <a:pt x="1708" y="3"/>
                    <a:pt x="1668" y="3"/>
                  </a:cubicBezTo>
                  <a:cubicBezTo>
                    <a:pt x="1585" y="3"/>
                    <a:pt x="1503" y="37"/>
                    <a:pt x="1431" y="77"/>
                  </a:cubicBezTo>
                  <a:cubicBezTo>
                    <a:pt x="1407" y="100"/>
                    <a:pt x="1371" y="113"/>
                    <a:pt x="1348" y="124"/>
                  </a:cubicBezTo>
                  <a:cubicBezTo>
                    <a:pt x="1336" y="89"/>
                    <a:pt x="1313" y="42"/>
                    <a:pt x="1277" y="18"/>
                  </a:cubicBezTo>
                  <a:cubicBezTo>
                    <a:pt x="1259" y="6"/>
                    <a:pt x="1239" y="0"/>
                    <a:pt x="12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44"/>
            <p:cNvSpPr/>
            <p:nvPr/>
          </p:nvSpPr>
          <p:spPr>
            <a:xfrm>
              <a:off x="6319402" y="3752124"/>
              <a:ext cx="1227705" cy="70303"/>
            </a:xfrm>
            <a:custGeom>
              <a:avLst/>
              <a:gdLst/>
              <a:ahLst/>
              <a:cxnLst/>
              <a:rect l="l" t="t" r="r" b="b"/>
              <a:pathLst>
                <a:path w="10862" h="622" extrusionOk="0">
                  <a:moveTo>
                    <a:pt x="5522" y="0"/>
                  </a:moveTo>
                  <a:cubicBezTo>
                    <a:pt x="5415" y="0"/>
                    <a:pt x="5309" y="13"/>
                    <a:pt x="5202" y="36"/>
                  </a:cubicBezTo>
                  <a:cubicBezTo>
                    <a:pt x="5025" y="83"/>
                    <a:pt x="4860" y="154"/>
                    <a:pt x="4694" y="225"/>
                  </a:cubicBezTo>
                  <a:cubicBezTo>
                    <a:pt x="4529" y="296"/>
                    <a:pt x="4351" y="367"/>
                    <a:pt x="4162" y="426"/>
                  </a:cubicBezTo>
                  <a:cubicBezTo>
                    <a:pt x="3985" y="473"/>
                    <a:pt x="3807" y="509"/>
                    <a:pt x="3618" y="533"/>
                  </a:cubicBezTo>
                  <a:cubicBezTo>
                    <a:pt x="3512" y="543"/>
                    <a:pt x="3405" y="548"/>
                    <a:pt x="3298" y="548"/>
                  </a:cubicBezTo>
                  <a:cubicBezTo>
                    <a:pt x="3035" y="548"/>
                    <a:pt x="2771" y="517"/>
                    <a:pt x="2519" y="449"/>
                  </a:cubicBezTo>
                  <a:cubicBezTo>
                    <a:pt x="2152" y="367"/>
                    <a:pt x="1810" y="166"/>
                    <a:pt x="1432" y="118"/>
                  </a:cubicBezTo>
                  <a:cubicBezTo>
                    <a:pt x="1365" y="112"/>
                    <a:pt x="1298" y="109"/>
                    <a:pt x="1231" y="109"/>
                  </a:cubicBezTo>
                  <a:cubicBezTo>
                    <a:pt x="917" y="109"/>
                    <a:pt x="598" y="173"/>
                    <a:pt x="297" y="260"/>
                  </a:cubicBezTo>
                  <a:cubicBezTo>
                    <a:pt x="202" y="284"/>
                    <a:pt x="119" y="308"/>
                    <a:pt x="24" y="331"/>
                  </a:cubicBezTo>
                  <a:cubicBezTo>
                    <a:pt x="1" y="343"/>
                    <a:pt x="13" y="378"/>
                    <a:pt x="37" y="378"/>
                  </a:cubicBezTo>
                  <a:cubicBezTo>
                    <a:pt x="415" y="273"/>
                    <a:pt x="804" y="178"/>
                    <a:pt x="1195" y="178"/>
                  </a:cubicBezTo>
                  <a:cubicBezTo>
                    <a:pt x="1396" y="178"/>
                    <a:pt x="1585" y="213"/>
                    <a:pt x="1774" y="273"/>
                  </a:cubicBezTo>
                  <a:cubicBezTo>
                    <a:pt x="1952" y="331"/>
                    <a:pt x="2129" y="414"/>
                    <a:pt x="2318" y="473"/>
                  </a:cubicBezTo>
                  <a:cubicBezTo>
                    <a:pt x="2628" y="573"/>
                    <a:pt x="2953" y="622"/>
                    <a:pt x="3278" y="622"/>
                  </a:cubicBezTo>
                  <a:cubicBezTo>
                    <a:pt x="3683" y="622"/>
                    <a:pt x="4089" y="546"/>
                    <a:pt x="4469" y="402"/>
                  </a:cubicBezTo>
                  <a:cubicBezTo>
                    <a:pt x="4813" y="260"/>
                    <a:pt x="5131" y="83"/>
                    <a:pt x="5510" y="71"/>
                  </a:cubicBezTo>
                  <a:cubicBezTo>
                    <a:pt x="5853" y="71"/>
                    <a:pt x="6184" y="178"/>
                    <a:pt x="6515" y="284"/>
                  </a:cubicBezTo>
                  <a:cubicBezTo>
                    <a:pt x="6811" y="368"/>
                    <a:pt x="7107" y="453"/>
                    <a:pt x="7411" y="453"/>
                  </a:cubicBezTo>
                  <a:cubicBezTo>
                    <a:pt x="7447" y="453"/>
                    <a:pt x="7483" y="452"/>
                    <a:pt x="7519" y="449"/>
                  </a:cubicBezTo>
                  <a:cubicBezTo>
                    <a:pt x="7874" y="426"/>
                    <a:pt x="8217" y="296"/>
                    <a:pt x="8560" y="225"/>
                  </a:cubicBezTo>
                  <a:cubicBezTo>
                    <a:pt x="8705" y="196"/>
                    <a:pt x="8850" y="175"/>
                    <a:pt x="8995" y="175"/>
                  </a:cubicBezTo>
                  <a:cubicBezTo>
                    <a:pt x="9027" y="175"/>
                    <a:pt x="9060" y="176"/>
                    <a:pt x="9092" y="178"/>
                  </a:cubicBezTo>
                  <a:cubicBezTo>
                    <a:pt x="9281" y="202"/>
                    <a:pt x="9470" y="260"/>
                    <a:pt x="9647" y="320"/>
                  </a:cubicBezTo>
                  <a:cubicBezTo>
                    <a:pt x="9871" y="397"/>
                    <a:pt x="10114" y="475"/>
                    <a:pt x="10357" y="475"/>
                  </a:cubicBezTo>
                  <a:cubicBezTo>
                    <a:pt x="10448" y="475"/>
                    <a:pt x="10539" y="464"/>
                    <a:pt x="10629" y="438"/>
                  </a:cubicBezTo>
                  <a:cubicBezTo>
                    <a:pt x="10700" y="414"/>
                    <a:pt x="10771" y="378"/>
                    <a:pt x="10829" y="331"/>
                  </a:cubicBezTo>
                  <a:cubicBezTo>
                    <a:pt x="10861" y="310"/>
                    <a:pt x="10836" y="271"/>
                    <a:pt x="10814" y="271"/>
                  </a:cubicBezTo>
                  <a:cubicBezTo>
                    <a:pt x="10811" y="271"/>
                    <a:pt x="10808" y="271"/>
                    <a:pt x="10806" y="273"/>
                  </a:cubicBezTo>
                  <a:cubicBezTo>
                    <a:pt x="10664" y="375"/>
                    <a:pt x="10503" y="412"/>
                    <a:pt x="10339" y="412"/>
                  </a:cubicBezTo>
                  <a:cubicBezTo>
                    <a:pt x="10163" y="412"/>
                    <a:pt x="9984" y="369"/>
                    <a:pt x="9825" y="320"/>
                  </a:cubicBezTo>
                  <a:cubicBezTo>
                    <a:pt x="9647" y="260"/>
                    <a:pt x="9470" y="189"/>
                    <a:pt x="9281" y="154"/>
                  </a:cubicBezTo>
                  <a:cubicBezTo>
                    <a:pt x="9170" y="123"/>
                    <a:pt x="9054" y="107"/>
                    <a:pt x="8936" y="107"/>
                  </a:cubicBezTo>
                  <a:cubicBezTo>
                    <a:pt x="8878" y="107"/>
                    <a:pt x="8819" y="111"/>
                    <a:pt x="8761" y="118"/>
                  </a:cubicBezTo>
                  <a:cubicBezTo>
                    <a:pt x="8406" y="166"/>
                    <a:pt x="8075" y="296"/>
                    <a:pt x="7721" y="355"/>
                  </a:cubicBezTo>
                  <a:cubicBezTo>
                    <a:pt x="7613" y="376"/>
                    <a:pt x="7508" y="386"/>
                    <a:pt x="7404" y="386"/>
                  </a:cubicBezTo>
                  <a:cubicBezTo>
                    <a:pt x="7165" y="386"/>
                    <a:pt x="6931" y="335"/>
                    <a:pt x="6692" y="260"/>
                  </a:cubicBezTo>
                  <a:cubicBezTo>
                    <a:pt x="6361" y="166"/>
                    <a:pt x="6042" y="47"/>
                    <a:pt x="5699" y="12"/>
                  </a:cubicBezTo>
                  <a:cubicBezTo>
                    <a:pt x="5640" y="4"/>
                    <a:pt x="5581" y="0"/>
                    <a:pt x="55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44"/>
            <p:cNvSpPr/>
            <p:nvPr/>
          </p:nvSpPr>
          <p:spPr>
            <a:xfrm>
              <a:off x="6369360" y="3836443"/>
              <a:ext cx="1159436" cy="73016"/>
            </a:xfrm>
            <a:custGeom>
              <a:avLst/>
              <a:gdLst/>
              <a:ahLst/>
              <a:cxnLst/>
              <a:rect l="l" t="t" r="r" b="b"/>
              <a:pathLst>
                <a:path w="10258" h="646" extrusionOk="0">
                  <a:moveTo>
                    <a:pt x="9487" y="1"/>
                  </a:moveTo>
                  <a:cubicBezTo>
                    <a:pt x="9388" y="1"/>
                    <a:pt x="9289" y="11"/>
                    <a:pt x="9194" y="34"/>
                  </a:cubicBezTo>
                  <a:cubicBezTo>
                    <a:pt x="8874" y="118"/>
                    <a:pt x="8626" y="354"/>
                    <a:pt x="8319" y="449"/>
                  </a:cubicBezTo>
                  <a:cubicBezTo>
                    <a:pt x="8176" y="488"/>
                    <a:pt x="8034" y="504"/>
                    <a:pt x="7893" y="504"/>
                  </a:cubicBezTo>
                  <a:cubicBezTo>
                    <a:pt x="7353" y="504"/>
                    <a:pt x="6821" y="268"/>
                    <a:pt x="6297" y="165"/>
                  </a:cubicBezTo>
                  <a:cubicBezTo>
                    <a:pt x="6102" y="125"/>
                    <a:pt x="5904" y="103"/>
                    <a:pt x="5704" y="103"/>
                  </a:cubicBezTo>
                  <a:cubicBezTo>
                    <a:pt x="5552" y="103"/>
                    <a:pt x="5398" y="116"/>
                    <a:pt x="5245" y="141"/>
                  </a:cubicBezTo>
                  <a:cubicBezTo>
                    <a:pt x="4891" y="200"/>
                    <a:pt x="4571" y="354"/>
                    <a:pt x="4229" y="449"/>
                  </a:cubicBezTo>
                  <a:cubicBezTo>
                    <a:pt x="3952" y="528"/>
                    <a:pt x="3670" y="561"/>
                    <a:pt x="3387" y="561"/>
                  </a:cubicBezTo>
                  <a:cubicBezTo>
                    <a:pt x="2957" y="561"/>
                    <a:pt x="2526" y="484"/>
                    <a:pt x="2112" y="378"/>
                  </a:cubicBezTo>
                  <a:cubicBezTo>
                    <a:pt x="1710" y="277"/>
                    <a:pt x="1273" y="121"/>
                    <a:pt x="850" y="121"/>
                  </a:cubicBezTo>
                  <a:cubicBezTo>
                    <a:pt x="626" y="121"/>
                    <a:pt x="406" y="164"/>
                    <a:pt x="197" y="283"/>
                  </a:cubicBezTo>
                  <a:cubicBezTo>
                    <a:pt x="126" y="318"/>
                    <a:pt x="67" y="354"/>
                    <a:pt x="20" y="401"/>
                  </a:cubicBezTo>
                  <a:cubicBezTo>
                    <a:pt x="1" y="421"/>
                    <a:pt x="13" y="440"/>
                    <a:pt x="31" y="440"/>
                  </a:cubicBezTo>
                  <a:cubicBezTo>
                    <a:pt x="35" y="440"/>
                    <a:pt x="39" y="439"/>
                    <a:pt x="44" y="436"/>
                  </a:cubicBezTo>
                  <a:cubicBezTo>
                    <a:pt x="275" y="255"/>
                    <a:pt x="539" y="191"/>
                    <a:pt x="811" y="191"/>
                  </a:cubicBezTo>
                  <a:cubicBezTo>
                    <a:pt x="1194" y="191"/>
                    <a:pt x="1595" y="316"/>
                    <a:pt x="1947" y="413"/>
                  </a:cubicBezTo>
                  <a:cubicBezTo>
                    <a:pt x="2424" y="547"/>
                    <a:pt x="2913" y="645"/>
                    <a:pt x="3401" y="645"/>
                  </a:cubicBezTo>
                  <a:cubicBezTo>
                    <a:pt x="3602" y="645"/>
                    <a:pt x="3803" y="628"/>
                    <a:pt x="4004" y="590"/>
                  </a:cubicBezTo>
                  <a:cubicBezTo>
                    <a:pt x="4358" y="531"/>
                    <a:pt x="4678" y="378"/>
                    <a:pt x="5009" y="283"/>
                  </a:cubicBezTo>
                  <a:cubicBezTo>
                    <a:pt x="5237" y="220"/>
                    <a:pt x="5476" y="189"/>
                    <a:pt x="5712" y="189"/>
                  </a:cubicBezTo>
                  <a:cubicBezTo>
                    <a:pt x="5830" y="189"/>
                    <a:pt x="5946" y="196"/>
                    <a:pt x="6061" y="212"/>
                  </a:cubicBezTo>
                  <a:cubicBezTo>
                    <a:pt x="6682" y="310"/>
                    <a:pt x="7272" y="609"/>
                    <a:pt x="7897" y="609"/>
                  </a:cubicBezTo>
                  <a:cubicBezTo>
                    <a:pt x="7951" y="609"/>
                    <a:pt x="8005" y="607"/>
                    <a:pt x="8059" y="602"/>
                  </a:cubicBezTo>
                  <a:cubicBezTo>
                    <a:pt x="8224" y="590"/>
                    <a:pt x="8390" y="543"/>
                    <a:pt x="8532" y="484"/>
                  </a:cubicBezTo>
                  <a:cubicBezTo>
                    <a:pt x="8674" y="413"/>
                    <a:pt x="8803" y="330"/>
                    <a:pt x="8945" y="259"/>
                  </a:cubicBezTo>
                  <a:cubicBezTo>
                    <a:pt x="9099" y="176"/>
                    <a:pt x="9252" y="118"/>
                    <a:pt x="9418" y="105"/>
                  </a:cubicBezTo>
                  <a:cubicBezTo>
                    <a:pt x="9449" y="103"/>
                    <a:pt x="9479" y="102"/>
                    <a:pt x="9510" y="102"/>
                  </a:cubicBezTo>
                  <a:cubicBezTo>
                    <a:pt x="9656" y="102"/>
                    <a:pt x="9801" y="124"/>
                    <a:pt x="9938" y="153"/>
                  </a:cubicBezTo>
                  <a:cubicBezTo>
                    <a:pt x="10021" y="176"/>
                    <a:pt x="10104" y="189"/>
                    <a:pt x="10187" y="212"/>
                  </a:cubicBezTo>
                  <a:cubicBezTo>
                    <a:pt x="10234" y="212"/>
                    <a:pt x="10258" y="141"/>
                    <a:pt x="10210" y="129"/>
                  </a:cubicBezTo>
                  <a:cubicBezTo>
                    <a:pt x="9983" y="62"/>
                    <a:pt x="9732" y="1"/>
                    <a:pt x="94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44"/>
            <p:cNvSpPr/>
            <p:nvPr/>
          </p:nvSpPr>
          <p:spPr>
            <a:xfrm>
              <a:off x="6181847" y="3140080"/>
              <a:ext cx="1496597" cy="419671"/>
            </a:xfrm>
            <a:custGeom>
              <a:avLst/>
              <a:gdLst/>
              <a:ahLst/>
              <a:cxnLst/>
              <a:rect l="l" t="t" r="r" b="b"/>
              <a:pathLst>
                <a:path w="13241" h="3713" extrusionOk="0">
                  <a:moveTo>
                    <a:pt x="804" y="1"/>
                  </a:moveTo>
                  <a:lnTo>
                    <a:pt x="0" y="3713"/>
                  </a:lnTo>
                  <a:lnTo>
                    <a:pt x="13241" y="3713"/>
                  </a:lnTo>
                  <a:lnTo>
                    <a:pt x="1244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44"/>
            <p:cNvSpPr/>
            <p:nvPr/>
          </p:nvSpPr>
          <p:spPr>
            <a:xfrm>
              <a:off x="6380889" y="3229033"/>
              <a:ext cx="223342" cy="227411"/>
            </a:xfrm>
            <a:custGeom>
              <a:avLst/>
              <a:gdLst/>
              <a:ahLst/>
              <a:cxnLst/>
              <a:rect l="l" t="t" r="r" b="b"/>
              <a:pathLst>
                <a:path w="1976" h="2012" extrusionOk="0">
                  <a:moveTo>
                    <a:pt x="1037" y="40"/>
                  </a:moveTo>
                  <a:cubicBezTo>
                    <a:pt x="1090" y="40"/>
                    <a:pt x="1143" y="44"/>
                    <a:pt x="1195" y="54"/>
                  </a:cubicBezTo>
                  <a:cubicBezTo>
                    <a:pt x="1372" y="89"/>
                    <a:pt x="1550" y="195"/>
                    <a:pt x="1668" y="337"/>
                  </a:cubicBezTo>
                  <a:cubicBezTo>
                    <a:pt x="1810" y="479"/>
                    <a:pt x="1881" y="668"/>
                    <a:pt x="1904" y="869"/>
                  </a:cubicBezTo>
                  <a:cubicBezTo>
                    <a:pt x="1928" y="1070"/>
                    <a:pt x="1904" y="1259"/>
                    <a:pt x="1810" y="1449"/>
                  </a:cubicBezTo>
                  <a:cubicBezTo>
                    <a:pt x="1726" y="1602"/>
                    <a:pt x="1608" y="1744"/>
                    <a:pt x="1455" y="1827"/>
                  </a:cubicBezTo>
                  <a:cubicBezTo>
                    <a:pt x="1320" y="1907"/>
                    <a:pt x="1168" y="1944"/>
                    <a:pt x="1017" y="1944"/>
                  </a:cubicBezTo>
                  <a:cubicBezTo>
                    <a:pt x="809" y="1944"/>
                    <a:pt x="602" y="1874"/>
                    <a:pt x="438" y="1744"/>
                  </a:cubicBezTo>
                  <a:cubicBezTo>
                    <a:pt x="131" y="1496"/>
                    <a:pt x="0" y="1023"/>
                    <a:pt x="131" y="656"/>
                  </a:cubicBezTo>
                  <a:cubicBezTo>
                    <a:pt x="155" y="609"/>
                    <a:pt x="178" y="561"/>
                    <a:pt x="202" y="526"/>
                  </a:cubicBezTo>
                  <a:cubicBezTo>
                    <a:pt x="205" y="520"/>
                    <a:pt x="205" y="514"/>
                    <a:pt x="202" y="510"/>
                  </a:cubicBezTo>
                  <a:lnTo>
                    <a:pt x="202" y="510"/>
                  </a:lnTo>
                  <a:cubicBezTo>
                    <a:pt x="314" y="371"/>
                    <a:pt x="431" y="238"/>
                    <a:pt x="591" y="148"/>
                  </a:cubicBezTo>
                  <a:cubicBezTo>
                    <a:pt x="724" y="78"/>
                    <a:pt x="882" y="40"/>
                    <a:pt x="1037" y="40"/>
                  </a:cubicBezTo>
                  <a:close/>
                  <a:moveTo>
                    <a:pt x="1041" y="0"/>
                  </a:moveTo>
                  <a:cubicBezTo>
                    <a:pt x="931" y="0"/>
                    <a:pt x="822" y="18"/>
                    <a:pt x="722" y="54"/>
                  </a:cubicBezTo>
                  <a:cubicBezTo>
                    <a:pt x="521" y="125"/>
                    <a:pt x="355" y="278"/>
                    <a:pt x="213" y="443"/>
                  </a:cubicBezTo>
                  <a:cubicBezTo>
                    <a:pt x="196" y="461"/>
                    <a:pt x="181" y="482"/>
                    <a:pt x="167" y="502"/>
                  </a:cubicBezTo>
                  <a:lnTo>
                    <a:pt x="167" y="502"/>
                  </a:lnTo>
                  <a:cubicBezTo>
                    <a:pt x="166" y="502"/>
                    <a:pt x="166" y="503"/>
                    <a:pt x="166" y="503"/>
                  </a:cubicBezTo>
                  <a:cubicBezTo>
                    <a:pt x="163" y="507"/>
                    <a:pt x="161" y="510"/>
                    <a:pt x="158" y="514"/>
                  </a:cubicBezTo>
                  <a:lnTo>
                    <a:pt x="158" y="514"/>
                  </a:lnTo>
                  <a:cubicBezTo>
                    <a:pt x="146" y="531"/>
                    <a:pt x="133" y="547"/>
                    <a:pt x="119" y="561"/>
                  </a:cubicBezTo>
                  <a:cubicBezTo>
                    <a:pt x="114" y="570"/>
                    <a:pt x="115" y="578"/>
                    <a:pt x="118" y="583"/>
                  </a:cubicBezTo>
                  <a:lnTo>
                    <a:pt x="118" y="583"/>
                  </a:lnTo>
                  <a:cubicBezTo>
                    <a:pt x="42" y="736"/>
                    <a:pt x="28" y="923"/>
                    <a:pt x="48" y="1094"/>
                  </a:cubicBezTo>
                  <a:cubicBezTo>
                    <a:pt x="71" y="1294"/>
                    <a:pt x="155" y="1496"/>
                    <a:pt x="284" y="1661"/>
                  </a:cubicBezTo>
                  <a:cubicBezTo>
                    <a:pt x="460" y="1887"/>
                    <a:pt x="741" y="2012"/>
                    <a:pt x="1021" y="2012"/>
                  </a:cubicBezTo>
                  <a:cubicBezTo>
                    <a:pt x="1137" y="2012"/>
                    <a:pt x="1253" y="1990"/>
                    <a:pt x="1360" y="1945"/>
                  </a:cubicBezTo>
                  <a:cubicBezTo>
                    <a:pt x="1537" y="1874"/>
                    <a:pt x="1691" y="1756"/>
                    <a:pt x="1797" y="1602"/>
                  </a:cubicBezTo>
                  <a:cubicBezTo>
                    <a:pt x="1916" y="1436"/>
                    <a:pt x="1975" y="1236"/>
                    <a:pt x="1975" y="1034"/>
                  </a:cubicBezTo>
                  <a:cubicBezTo>
                    <a:pt x="1975" y="810"/>
                    <a:pt x="1939" y="585"/>
                    <a:pt x="1810" y="396"/>
                  </a:cubicBezTo>
                  <a:cubicBezTo>
                    <a:pt x="1691" y="243"/>
                    <a:pt x="1537" y="112"/>
                    <a:pt x="1360" y="54"/>
                  </a:cubicBezTo>
                  <a:cubicBezTo>
                    <a:pt x="1260" y="18"/>
                    <a:pt x="1150" y="0"/>
                    <a:pt x="10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44"/>
            <p:cNvSpPr/>
            <p:nvPr/>
          </p:nvSpPr>
          <p:spPr>
            <a:xfrm>
              <a:off x="6396939" y="3227676"/>
              <a:ext cx="32100" cy="29726"/>
            </a:xfrm>
            <a:custGeom>
              <a:avLst/>
              <a:gdLst/>
              <a:ahLst/>
              <a:cxnLst/>
              <a:rect l="l" t="t" r="r" b="b"/>
              <a:pathLst>
                <a:path w="284" h="263" extrusionOk="0">
                  <a:moveTo>
                    <a:pt x="160" y="44"/>
                  </a:moveTo>
                  <a:cubicBezTo>
                    <a:pt x="174" y="44"/>
                    <a:pt x="188" y="46"/>
                    <a:pt x="202" y="53"/>
                  </a:cubicBezTo>
                  <a:cubicBezTo>
                    <a:pt x="237" y="77"/>
                    <a:pt x="237" y="124"/>
                    <a:pt x="213" y="160"/>
                  </a:cubicBezTo>
                  <a:cubicBezTo>
                    <a:pt x="202" y="184"/>
                    <a:pt x="189" y="195"/>
                    <a:pt x="166" y="207"/>
                  </a:cubicBezTo>
                  <a:cubicBezTo>
                    <a:pt x="142" y="219"/>
                    <a:pt x="118" y="242"/>
                    <a:pt x="95" y="242"/>
                  </a:cubicBezTo>
                  <a:cubicBezTo>
                    <a:pt x="71" y="231"/>
                    <a:pt x="48" y="219"/>
                    <a:pt x="48" y="195"/>
                  </a:cubicBezTo>
                  <a:cubicBezTo>
                    <a:pt x="44" y="183"/>
                    <a:pt x="41" y="170"/>
                    <a:pt x="39" y="159"/>
                  </a:cubicBezTo>
                  <a:lnTo>
                    <a:pt x="39" y="159"/>
                  </a:lnTo>
                  <a:cubicBezTo>
                    <a:pt x="45" y="157"/>
                    <a:pt x="48" y="154"/>
                    <a:pt x="48" y="148"/>
                  </a:cubicBezTo>
                  <a:lnTo>
                    <a:pt x="48" y="113"/>
                  </a:lnTo>
                  <a:lnTo>
                    <a:pt x="48" y="89"/>
                  </a:lnTo>
                  <a:cubicBezTo>
                    <a:pt x="60" y="89"/>
                    <a:pt x="60" y="77"/>
                    <a:pt x="71" y="77"/>
                  </a:cubicBezTo>
                  <a:cubicBezTo>
                    <a:pt x="97" y="60"/>
                    <a:pt x="128" y="44"/>
                    <a:pt x="160" y="44"/>
                  </a:cubicBezTo>
                  <a:close/>
                  <a:moveTo>
                    <a:pt x="151" y="0"/>
                  </a:moveTo>
                  <a:cubicBezTo>
                    <a:pt x="132" y="0"/>
                    <a:pt x="113" y="3"/>
                    <a:pt x="95" y="6"/>
                  </a:cubicBezTo>
                  <a:cubicBezTo>
                    <a:pt x="71" y="18"/>
                    <a:pt x="36" y="30"/>
                    <a:pt x="13" y="66"/>
                  </a:cubicBezTo>
                  <a:cubicBezTo>
                    <a:pt x="0" y="77"/>
                    <a:pt x="0" y="89"/>
                    <a:pt x="0" y="101"/>
                  </a:cubicBezTo>
                  <a:lnTo>
                    <a:pt x="0" y="124"/>
                  </a:lnTo>
                  <a:lnTo>
                    <a:pt x="0" y="137"/>
                  </a:lnTo>
                  <a:cubicBezTo>
                    <a:pt x="0" y="137"/>
                    <a:pt x="0" y="160"/>
                    <a:pt x="13" y="160"/>
                  </a:cubicBezTo>
                  <a:cubicBezTo>
                    <a:pt x="16" y="160"/>
                    <a:pt x="18" y="160"/>
                    <a:pt x="21" y="160"/>
                  </a:cubicBezTo>
                  <a:lnTo>
                    <a:pt x="21" y="160"/>
                  </a:lnTo>
                  <a:cubicBezTo>
                    <a:pt x="19" y="196"/>
                    <a:pt x="30" y="232"/>
                    <a:pt x="60" y="255"/>
                  </a:cubicBezTo>
                  <a:cubicBezTo>
                    <a:pt x="73" y="260"/>
                    <a:pt x="86" y="262"/>
                    <a:pt x="99" y="262"/>
                  </a:cubicBezTo>
                  <a:cubicBezTo>
                    <a:pt x="145" y="262"/>
                    <a:pt x="189" y="235"/>
                    <a:pt x="225" y="207"/>
                  </a:cubicBezTo>
                  <a:cubicBezTo>
                    <a:pt x="260" y="160"/>
                    <a:pt x="284" y="101"/>
                    <a:pt x="260" y="53"/>
                  </a:cubicBezTo>
                  <a:cubicBezTo>
                    <a:pt x="236" y="13"/>
                    <a:pt x="194" y="0"/>
                    <a:pt x="1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44"/>
            <p:cNvSpPr/>
            <p:nvPr/>
          </p:nvSpPr>
          <p:spPr>
            <a:xfrm>
              <a:off x="6480014" y="3195916"/>
              <a:ext cx="31874" cy="28822"/>
            </a:xfrm>
            <a:custGeom>
              <a:avLst/>
              <a:gdLst/>
              <a:ahLst/>
              <a:cxnLst/>
              <a:rect l="l" t="t" r="r" b="b"/>
              <a:pathLst>
                <a:path w="282" h="255" extrusionOk="0">
                  <a:moveTo>
                    <a:pt x="141" y="35"/>
                  </a:moveTo>
                  <a:cubicBezTo>
                    <a:pt x="175" y="35"/>
                    <a:pt x="206" y="48"/>
                    <a:pt x="223" y="74"/>
                  </a:cubicBezTo>
                  <a:cubicBezTo>
                    <a:pt x="247" y="110"/>
                    <a:pt x="235" y="157"/>
                    <a:pt x="211" y="181"/>
                  </a:cubicBezTo>
                  <a:cubicBezTo>
                    <a:pt x="188" y="204"/>
                    <a:pt x="160" y="217"/>
                    <a:pt x="131" y="217"/>
                  </a:cubicBezTo>
                  <a:cubicBezTo>
                    <a:pt x="115" y="217"/>
                    <a:pt x="98" y="213"/>
                    <a:pt x="81" y="205"/>
                  </a:cubicBezTo>
                  <a:cubicBezTo>
                    <a:pt x="69" y="205"/>
                    <a:pt x="46" y="181"/>
                    <a:pt x="46" y="157"/>
                  </a:cubicBezTo>
                  <a:cubicBezTo>
                    <a:pt x="44" y="155"/>
                    <a:pt x="43" y="152"/>
                    <a:pt x="42" y="149"/>
                  </a:cubicBezTo>
                  <a:lnTo>
                    <a:pt x="42" y="149"/>
                  </a:lnTo>
                  <a:cubicBezTo>
                    <a:pt x="43" y="148"/>
                    <a:pt x="44" y="146"/>
                    <a:pt x="46" y="145"/>
                  </a:cubicBezTo>
                  <a:cubicBezTo>
                    <a:pt x="46" y="122"/>
                    <a:pt x="58" y="98"/>
                    <a:pt x="69" y="87"/>
                  </a:cubicBezTo>
                  <a:cubicBezTo>
                    <a:pt x="69" y="63"/>
                    <a:pt x="93" y="51"/>
                    <a:pt x="105" y="39"/>
                  </a:cubicBezTo>
                  <a:cubicBezTo>
                    <a:pt x="117" y="36"/>
                    <a:pt x="129" y="35"/>
                    <a:pt x="141" y="35"/>
                  </a:cubicBezTo>
                  <a:close/>
                  <a:moveTo>
                    <a:pt x="145" y="1"/>
                  </a:moveTo>
                  <a:cubicBezTo>
                    <a:pt x="136" y="1"/>
                    <a:pt x="126" y="1"/>
                    <a:pt x="116" y="3"/>
                  </a:cubicBezTo>
                  <a:cubicBezTo>
                    <a:pt x="67" y="14"/>
                    <a:pt x="17" y="57"/>
                    <a:pt x="17" y="112"/>
                  </a:cubicBezTo>
                  <a:lnTo>
                    <a:pt x="17" y="112"/>
                  </a:lnTo>
                  <a:cubicBezTo>
                    <a:pt x="0" y="149"/>
                    <a:pt x="8" y="200"/>
                    <a:pt x="46" y="228"/>
                  </a:cubicBezTo>
                  <a:cubicBezTo>
                    <a:pt x="69" y="246"/>
                    <a:pt x="99" y="255"/>
                    <a:pt x="128" y="255"/>
                  </a:cubicBezTo>
                  <a:cubicBezTo>
                    <a:pt x="158" y="255"/>
                    <a:pt x="187" y="246"/>
                    <a:pt x="211" y="228"/>
                  </a:cubicBezTo>
                  <a:cubicBezTo>
                    <a:pt x="258" y="192"/>
                    <a:pt x="282" y="134"/>
                    <a:pt x="258" y="74"/>
                  </a:cubicBezTo>
                  <a:cubicBezTo>
                    <a:pt x="238" y="25"/>
                    <a:pt x="194" y="1"/>
                    <a:pt x="1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44"/>
            <p:cNvSpPr/>
            <p:nvPr/>
          </p:nvSpPr>
          <p:spPr>
            <a:xfrm>
              <a:off x="6564559" y="3224399"/>
              <a:ext cx="35604" cy="34812"/>
            </a:xfrm>
            <a:custGeom>
              <a:avLst/>
              <a:gdLst/>
              <a:ahLst/>
              <a:cxnLst/>
              <a:rect l="l" t="t" r="r" b="b"/>
              <a:pathLst>
                <a:path w="315" h="308" extrusionOk="0">
                  <a:moveTo>
                    <a:pt x="125" y="47"/>
                  </a:moveTo>
                  <a:cubicBezTo>
                    <a:pt x="172" y="47"/>
                    <a:pt x="232" y="71"/>
                    <a:pt x="256" y="118"/>
                  </a:cubicBezTo>
                  <a:cubicBezTo>
                    <a:pt x="267" y="142"/>
                    <a:pt x="267" y="166"/>
                    <a:pt x="256" y="189"/>
                  </a:cubicBezTo>
                  <a:cubicBezTo>
                    <a:pt x="243" y="213"/>
                    <a:pt x="232" y="236"/>
                    <a:pt x="208" y="248"/>
                  </a:cubicBezTo>
                  <a:cubicBezTo>
                    <a:pt x="192" y="258"/>
                    <a:pt x="171" y="264"/>
                    <a:pt x="151" y="264"/>
                  </a:cubicBezTo>
                  <a:cubicBezTo>
                    <a:pt x="127" y="264"/>
                    <a:pt x="103" y="256"/>
                    <a:pt x="90" y="236"/>
                  </a:cubicBezTo>
                  <a:cubicBezTo>
                    <a:pt x="65" y="218"/>
                    <a:pt x="50" y="189"/>
                    <a:pt x="45" y="158"/>
                  </a:cubicBezTo>
                  <a:lnTo>
                    <a:pt x="45" y="158"/>
                  </a:lnTo>
                  <a:cubicBezTo>
                    <a:pt x="50" y="155"/>
                    <a:pt x="54" y="148"/>
                    <a:pt x="54" y="142"/>
                  </a:cubicBezTo>
                  <a:lnTo>
                    <a:pt x="54" y="106"/>
                  </a:lnTo>
                  <a:cubicBezTo>
                    <a:pt x="54" y="95"/>
                    <a:pt x="66" y="82"/>
                    <a:pt x="66" y="71"/>
                  </a:cubicBezTo>
                  <a:cubicBezTo>
                    <a:pt x="78" y="59"/>
                    <a:pt x="101" y="47"/>
                    <a:pt x="125" y="47"/>
                  </a:cubicBezTo>
                  <a:close/>
                  <a:moveTo>
                    <a:pt x="137" y="0"/>
                  </a:moveTo>
                  <a:cubicBezTo>
                    <a:pt x="90" y="0"/>
                    <a:pt x="54" y="11"/>
                    <a:pt x="30" y="47"/>
                  </a:cubicBezTo>
                  <a:cubicBezTo>
                    <a:pt x="11" y="76"/>
                    <a:pt x="0" y="112"/>
                    <a:pt x="15" y="137"/>
                  </a:cubicBezTo>
                  <a:lnTo>
                    <a:pt x="15" y="137"/>
                  </a:lnTo>
                  <a:cubicBezTo>
                    <a:pt x="13" y="179"/>
                    <a:pt x="24" y="222"/>
                    <a:pt x="54" y="260"/>
                  </a:cubicBezTo>
                  <a:cubicBezTo>
                    <a:pt x="78" y="291"/>
                    <a:pt x="122" y="307"/>
                    <a:pt x="163" y="307"/>
                  </a:cubicBezTo>
                  <a:cubicBezTo>
                    <a:pt x="184" y="307"/>
                    <a:pt x="204" y="303"/>
                    <a:pt x="220" y="295"/>
                  </a:cubicBezTo>
                  <a:cubicBezTo>
                    <a:pt x="256" y="271"/>
                    <a:pt x="279" y="248"/>
                    <a:pt x="291" y="213"/>
                  </a:cubicBezTo>
                  <a:cubicBezTo>
                    <a:pt x="303" y="177"/>
                    <a:pt x="314" y="142"/>
                    <a:pt x="303" y="106"/>
                  </a:cubicBezTo>
                  <a:cubicBezTo>
                    <a:pt x="279" y="35"/>
                    <a:pt x="208" y="11"/>
                    <a:pt x="1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44"/>
            <p:cNvSpPr/>
            <p:nvPr/>
          </p:nvSpPr>
          <p:spPr>
            <a:xfrm>
              <a:off x="6608074" y="3302953"/>
              <a:ext cx="29500" cy="29726"/>
            </a:xfrm>
            <a:custGeom>
              <a:avLst/>
              <a:gdLst/>
              <a:ahLst/>
              <a:cxnLst/>
              <a:rect l="l" t="t" r="r" b="b"/>
              <a:pathLst>
                <a:path w="261" h="263" extrusionOk="0">
                  <a:moveTo>
                    <a:pt x="131" y="38"/>
                  </a:moveTo>
                  <a:cubicBezTo>
                    <a:pt x="166" y="38"/>
                    <a:pt x="202" y="62"/>
                    <a:pt x="213" y="97"/>
                  </a:cubicBezTo>
                  <a:cubicBezTo>
                    <a:pt x="225" y="133"/>
                    <a:pt x="202" y="180"/>
                    <a:pt x="178" y="203"/>
                  </a:cubicBezTo>
                  <a:cubicBezTo>
                    <a:pt x="154" y="227"/>
                    <a:pt x="131" y="227"/>
                    <a:pt x="107" y="227"/>
                  </a:cubicBezTo>
                  <a:cubicBezTo>
                    <a:pt x="95" y="227"/>
                    <a:pt x="71" y="215"/>
                    <a:pt x="60" y="203"/>
                  </a:cubicBezTo>
                  <a:cubicBezTo>
                    <a:pt x="37" y="173"/>
                    <a:pt x="33" y="138"/>
                    <a:pt x="37" y="104"/>
                  </a:cubicBezTo>
                  <a:lnTo>
                    <a:pt x="37" y="104"/>
                  </a:lnTo>
                  <a:cubicBezTo>
                    <a:pt x="41" y="102"/>
                    <a:pt x="45" y="100"/>
                    <a:pt x="47" y="97"/>
                  </a:cubicBezTo>
                  <a:cubicBezTo>
                    <a:pt x="60" y="62"/>
                    <a:pt x="83" y="38"/>
                    <a:pt x="131" y="38"/>
                  </a:cubicBezTo>
                  <a:close/>
                  <a:moveTo>
                    <a:pt x="124" y="0"/>
                  </a:moveTo>
                  <a:cubicBezTo>
                    <a:pt x="95" y="0"/>
                    <a:pt x="66" y="14"/>
                    <a:pt x="45" y="35"/>
                  </a:cubicBezTo>
                  <a:lnTo>
                    <a:pt x="45" y="35"/>
                  </a:lnTo>
                  <a:cubicBezTo>
                    <a:pt x="44" y="32"/>
                    <a:pt x="41" y="30"/>
                    <a:pt x="38" y="30"/>
                  </a:cubicBezTo>
                  <a:cubicBezTo>
                    <a:pt x="34" y="30"/>
                    <a:pt x="29" y="33"/>
                    <a:pt x="24" y="38"/>
                  </a:cubicBezTo>
                  <a:cubicBezTo>
                    <a:pt x="0" y="97"/>
                    <a:pt x="0" y="168"/>
                    <a:pt x="36" y="215"/>
                  </a:cubicBezTo>
                  <a:cubicBezTo>
                    <a:pt x="47" y="238"/>
                    <a:pt x="71" y="251"/>
                    <a:pt x="95" y="262"/>
                  </a:cubicBezTo>
                  <a:cubicBezTo>
                    <a:pt x="131" y="262"/>
                    <a:pt x="154" y="262"/>
                    <a:pt x="189" y="238"/>
                  </a:cubicBezTo>
                  <a:cubicBezTo>
                    <a:pt x="225" y="215"/>
                    <a:pt x="260" y="156"/>
                    <a:pt x="249" y="97"/>
                  </a:cubicBezTo>
                  <a:cubicBezTo>
                    <a:pt x="237" y="49"/>
                    <a:pt x="189" y="2"/>
                    <a:pt x="142" y="2"/>
                  </a:cubicBezTo>
                  <a:cubicBezTo>
                    <a:pt x="136" y="1"/>
                    <a:pt x="130" y="0"/>
                    <a:pt x="1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44"/>
            <p:cNvSpPr/>
            <p:nvPr/>
          </p:nvSpPr>
          <p:spPr>
            <a:xfrm>
              <a:off x="6593833" y="3389645"/>
              <a:ext cx="34360" cy="32552"/>
            </a:xfrm>
            <a:custGeom>
              <a:avLst/>
              <a:gdLst/>
              <a:ahLst/>
              <a:cxnLst/>
              <a:rect l="l" t="t" r="r" b="b"/>
              <a:pathLst>
                <a:path w="304" h="288" extrusionOk="0">
                  <a:moveTo>
                    <a:pt x="167" y="27"/>
                  </a:moveTo>
                  <a:cubicBezTo>
                    <a:pt x="192" y="27"/>
                    <a:pt x="218" y="40"/>
                    <a:pt x="233" y="63"/>
                  </a:cubicBezTo>
                  <a:cubicBezTo>
                    <a:pt x="268" y="98"/>
                    <a:pt x="244" y="157"/>
                    <a:pt x="209" y="193"/>
                  </a:cubicBezTo>
                  <a:cubicBezTo>
                    <a:pt x="191" y="230"/>
                    <a:pt x="151" y="259"/>
                    <a:pt x="111" y="259"/>
                  </a:cubicBezTo>
                  <a:cubicBezTo>
                    <a:pt x="100" y="259"/>
                    <a:pt x="89" y="257"/>
                    <a:pt x="79" y="252"/>
                  </a:cubicBezTo>
                  <a:cubicBezTo>
                    <a:pt x="44" y="240"/>
                    <a:pt x="32" y="204"/>
                    <a:pt x="32" y="181"/>
                  </a:cubicBezTo>
                  <a:cubicBezTo>
                    <a:pt x="32" y="160"/>
                    <a:pt x="32" y="140"/>
                    <a:pt x="34" y="119"/>
                  </a:cubicBezTo>
                  <a:lnTo>
                    <a:pt x="34" y="119"/>
                  </a:lnTo>
                  <a:cubicBezTo>
                    <a:pt x="54" y="82"/>
                    <a:pt x="79" y="49"/>
                    <a:pt x="126" y="39"/>
                  </a:cubicBezTo>
                  <a:cubicBezTo>
                    <a:pt x="139" y="31"/>
                    <a:pt x="153" y="27"/>
                    <a:pt x="167" y="27"/>
                  </a:cubicBezTo>
                  <a:close/>
                  <a:moveTo>
                    <a:pt x="169" y="1"/>
                  </a:moveTo>
                  <a:cubicBezTo>
                    <a:pt x="159" y="1"/>
                    <a:pt x="149" y="2"/>
                    <a:pt x="138" y="4"/>
                  </a:cubicBezTo>
                  <a:cubicBezTo>
                    <a:pt x="100" y="4"/>
                    <a:pt x="62" y="33"/>
                    <a:pt x="37" y="69"/>
                  </a:cubicBezTo>
                  <a:lnTo>
                    <a:pt x="37" y="69"/>
                  </a:lnTo>
                  <a:cubicBezTo>
                    <a:pt x="34" y="69"/>
                    <a:pt x="32" y="71"/>
                    <a:pt x="32" y="75"/>
                  </a:cubicBezTo>
                  <a:cubicBezTo>
                    <a:pt x="31" y="77"/>
                    <a:pt x="30" y="80"/>
                    <a:pt x="29" y="82"/>
                  </a:cubicBezTo>
                  <a:lnTo>
                    <a:pt x="29" y="82"/>
                  </a:lnTo>
                  <a:cubicBezTo>
                    <a:pt x="19" y="99"/>
                    <a:pt x="11" y="117"/>
                    <a:pt x="8" y="133"/>
                  </a:cubicBezTo>
                  <a:cubicBezTo>
                    <a:pt x="1" y="141"/>
                    <a:pt x="7" y="144"/>
                    <a:pt x="13" y="145"/>
                  </a:cubicBezTo>
                  <a:lnTo>
                    <a:pt x="13" y="145"/>
                  </a:lnTo>
                  <a:cubicBezTo>
                    <a:pt x="7" y="189"/>
                    <a:pt x="14" y="234"/>
                    <a:pt x="44" y="264"/>
                  </a:cubicBezTo>
                  <a:cubicBezTo>
                    <a:pt x="67" y="288"/>
                    <a:pt x="102" y="288"/>
                    <a:pt x="126" y="288"/>
                  </a:cubicBezTo>
                  <a:cubicBezTo>
                    <a:pt x="162" y="288"/>
                    <a:pt x="186" y="264"/>
                    <a:pt x="209" y="240"/>
                  </a:cubicBezTo>
                  <a:cubicBezTo>
                    <a:pt x="257" y="193"/>
                    <a:pt x="304" y="133"/>
                    <a:pt x="280" y="63"/>
                  </a:cubicBezTo>
                  <a:cubicBezTo>
                    <a:pt x="261" y="24"/>
                    <a:pt x="217" y="1"/>
                    <a:pt x="1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44"/>
            <p:cNvSpPr/>
            <p:nvPr/>
          </p:nvSpPr>
          <p:spPr>
            <a:xfrm>
              <a:off x="6522513" y="3450454"/>
              <a:ext cx="32213" cy="27579"/>
            </a:xfrm>
            <a:custGeom>
              <a:avLst/>
              <a:gdLst/>
              <a:ahLst/>
              <a:cxnLst/>
              <a:rect l="l" t="t" r="r" b="b"/>
              <a:pathLst>
                <a:path w="285" h="244" extrusionOk="0">
                  <a:moveTo>
                    <a:pt x="178" y="33"/>
                  </a:moveTo>
                  <a:cubicBezTo>
                    <a:pt x="202" y="45"/>
                    <a:pt x="213" y="57"/>
                    <a:pt x="226" y="68"/>
                  </a:cubicBezTo>
                  <a:cubicBezTo>
                    <a:pt x="237" y="104"/>
                    <a:pt x="237" y="152"/>
                    <a:pt x="213" y="175"/>
                  </a:cubicBezTo>
                  <a:cubicBezTo>
                    <a:pt x="191" y="198"/>
                    <a:pt x="168" y="211"/>
                    <a:pt x="141" y="211"/>
                  </a:cubicBezTo>
                  <a:cubicBezTo>
                    <a:pt x="127" y="211"/>
                    <a:pt x="112" y="207"/>
                    <a:pt x="95" y="199"/>
                  </a:cubicBezTo>
                  <a:cubicBezTo>
                    <a:pt x="60" y="187"/>
                    <a:pt x="36" y="128"/>
                    <a:pt x="60" y="92"/>
                  </a:cubicBezTo>
                  <a:cubicBezTo>
                    <a:pt x="60" y="89"/>
                    <a:pt x="59" y="86"/>
                    <a:pt x="58" y="83"/>
                  </a:cubicBezTo>
                  <a:lnTo>
                    <a:pt x="58" y="83"/>
                  </a:lnTo>
                  <a:cubicBezTo>
                    <a:pt x="58" y="82"/>
                    <a:pt x="59" y="81"/>
                    <a:pt x="60" y="81"/>
                  </a:cubicBezTo>
                  <a:cubicBezTo>
                    <a:pt x="71" y="57"/>
                    <a:pt x="95" y="57"/>
                    <a:pt x="119" y="45"/>
                  </a:cubicBezTo>
                  <a:cubicBezTo>
                    <a:pt x="131" y="33"/>
                    <a:pt x="155" y="33"/>
                    <a:pt x="178" y="33"/>
                  </a:cubicBezTo>
                  <a:close/>
                  <a:moveTo>
                    <a:pt x="166" y="1"/>
                  </a:moveTo>
                  <a:cubicBezTo>
                    <a:pt x="152" y="1"/>
                    <a:pt x="137" y="4"/>
                    <a:pt x="119" y="10"/>
                  </a:cubicBezTo>
                  <a:cubicBezTo>
                    <a:pt x="84" y="10"/>
                    <a:pt x="60" y="21"/>
                    <a:pt x="36" y="57"/>
                  </a:cubicBezTo>
                  <a:cubicBezTo>
                    <a:pt x="13" y="81"/>
                    <a:pt x="1" y="116"/>
                    <a:pt x="13" y="139"/>
                  </a:cubicBezTo>
                  <a:cubicBezTo>
                    <a:pt x="16" y="143"/>
                    <a:pt x="21" y="146"/>
                    <a:pt x="26" y="147"/>
                  </a:cubicBezTo>
                  <a:lnTo>
                    <a:pt x="26" y="147"/>
                  </a:lnTo>
                  <a:cubicBezTo>
                    <a:pt x="30" y="175"/>
                    <a:pt x="45" y="202"/>
                    <a:pt x="71" y="223"/>
                  </a:cubicBezTo>
                  <a:cubicBezTo>
                    <a:pt x="91" y="237"/>
                    <a:pt x="113" y="244"/>
                    <a:pt x="136" y="244"/>
                  </a:cubicBezTo>
                  <a:cubicBezTo>
                    <a:pt x="166" y="244"/>
                    <a:pt x="198" y="231"/>
                    <a:pt x="226" y="210"/>
                  </a:cubicBezTo>
                  <a:cubicBezTo>
                    <a:pt x="261" y="175"/>
                    <a:pt x="284" y="116"/>
                    <a:pt x="261" y="68"/>
                  </a:cubicBezTo>
                  <a:cubicBezTo>
                    <a:pt x="249" y="45"/>
                    <a:pt x="237" y="21"/>
                    <a:pt x="213" y="10"/>
                  </a:cubicBezTo>
                  <a:cubicBezTo>
                    <a:pt x="196" y="4"/>
                    <a:pt x="181" y="1"/>
                    <a:pt x="1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44"/>
            <p:cNvSpPr/>
            <p:nvPr/>
          </p:nvSpPr>
          <p:spPr>
            <a:xfrm>
              <a:off x="6434351" y="3448871"/>
              <a:ext cx="29500" cy="28031"/>
            </a:xfrm>
            <a:custGeom>
              <a:avLst/>
              <a:gdLst/>
              <a:ahLst/>
              <a:cxnLst/>
              <a:rect l="l" t="t" r="r" b="b"/>
              <a:pathLst>
                <a:path w="261" h="248" extrusionOk="0">
                  <a:moveTo>
                    <a:pt x="142" y="35"/>
                  </a:moveTo>
                  <a:cubicBezTo>
                    <a:pt x="154" y="35"/>
                    <a:pt x="178" y="35"/>
                    <a:pt x="189" y="47"/>
                  </a:cubicBezTo>
                  <a:cubicBezTo>
                    <a:pt x="225" y="82"/>
                    <a:pt x="213" y="130"/>
                    <a:pt x="189" y="166"/>
                  </a:cubicBezTo>
                  <a:cubicBezTo>
                    <a:pt x="178" y="177"/>
                    <a:pt x="166" y="201"/>
                    <a:pt x="142" y="201"/>
                  </a:cubicBezTo>
                  <a:cubicBezTo>
                    <a:pt x="136" y="207"/>
                    <a:pt x="128" y="210"/>
                    <a:pt x="119" y="210"/>
                  </a:cubicBezTo>
                  <a:cubicBezTo>
                    <a:pt x="110" y="210"/>
                    <a:pt x="101" y="207"/>
                    <a:pt x="95" y="201"/>
                  </a:cubicBezTo>
                  <a:cubicBezTo>
                    <a:pt x="54" y="191"/>
                    <a:pt x="40" y="153"/>
                    <a:pt x="37" y="113"/>
                  </a:cubicBezTo>
                  <a:lnTo>
                    <a:pt x="37" y="113"/>
                  </a:lnTo>
                  <a:cubicBezTo>
                    <a:pt x="44" y="92"/>
                    <a:pt x="62" y="73"/>
                    <a:pt x="84" y="59"/>
                  </a:cubicBezTo>
                  <a:cubicBezTo>
                    <a:pt x="95" y="47"/>
                    <a:pt x="118" y="47"/>
                    <a:pt x="142" y="35"/>
                  </a:cubicBezTo>
                  <a:close/>
                  <a:moveTo>
                    <a:pt x="154" y="0"/>
                  </a:moveTo>
                  <a:cubicBezTo>
                    <a:pt x="131" y="11"/>
                    <a:pt x="107" y="24"/>
                    <a:pt x="71" y="35"/>
                  </a:cubicBezTo>
                  <a:cubicBezTo>
                    <a:pt x="48" y="47"/>
                    <a:pt x="24" y="59"/>
                    <a:pt x="13" y="95"/>
                  </a:cubicBezTo>
                  <a:cubicBezTo>
                    <a:pt x="0" y="118"/>
                    <a:pt x="0" y="153"/>
                    <a:pt x="24" y="177"/>
                  </a:cubicBezTo>
                  <a:lnTo>
                    <a:pt x="24" y="177"/>
                  </a:lnTo>
                  <a:cubicBezTo>
                    <a:pt x="24" y="177"/>
                    <a:pt x="24" y="177"/>
                    <a:pt x="24" y="177"/>
                  </a:cubicBezTo>
                  <a:lnTo>
                    <a:pt x="24" y="177"/>
                  </a:lnTo>
                  <a:cubicBezTo>
                    <a:pt x="24" y="179"/>
                    <a:pt x="24" y="180"/>
                    <a:pt x="25" y="180"/>
                  </a:cubicBezTo>
                  <a:lnTo>
                    <a:pt x="25" y="180"/>
                  </a:lnTo>
                  <a:cubicBezTo>
                    <a:pt x="35" y="201"/>
                    <a:pt x="51" y="221"/>
                    <a:pt x="71" y="237"/>
                  </a:cubicBezTo>
                  <a:cubicBezTo>
                    <a:pt x="95" y="248"/>
                    <a:pt x="118" y="248"/>
                    <a:pt x="142" y="248"/>
                  </a:cubicBezTo>
                  <a:cubicBezTo>
                    <a:pt x="178" y="237"/>
                    <a:pt x="202" y="224"/>
                    <a:pt x="213" y="201"/>
                  </a:cubicBezTo>
                  <a:cubicBezTo>
                    <a:pt x="249" y="153"/>
                    <a:pt x="260" y="82"/>
                    <a:pt x="225" y="35"/>
                  </a:cubicBezTo>
                  <a:cubicBezTo>
                    <a:pt x="213" y="24"/>
                    <a:pt x="189"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44"/>
            <p:cNvSpPr/>
            <p:nvPr/>
          </p:nvSpPr>
          <p:spPr>
            <a:xfrm>
              <a:off x="6367665" y="3393940"/>
              <a:ext cx="29387" cy="27466"/>
            </a:xfrm>
            <a:custGeom>
              <a:avLst/>
              <a:gdLst/>
              <a:ahLst/>
              <a:cxnLst/>
              <a:rect l="l" t="t" r="r" b="b"/>
              <a:pathLst>
                <a:path w="260" h="243" extrusionOk="0">
                  <a:moveTo>
                    <a:pt x="146" y="30"/>
                  </a:moveTo>
                  <a:cubicBezTo>
                    <a:pt x="161" y="30"/>
                    <a:pt x="176" y="35"/>
                    <a:pt x="188" y="48"/>
                  </a:cubicBezTo>
                  <a:cubicBezTo>
                    <a:pt x="224" y="72"/>
                    <a:pt x="224" y="119"/>
                    <a:pt x="201" y="155"/>
                  </a:cubicBezTo>
                  <a:cubicBezTo>
                    <a:pt x="188" y="179"/>
                    <a:pt x="177" y="190"/>
                    <a:pt x="165" y="202"/>
                  </a:cubicBezTo>
                  <a:cubicBezTo>
                    <a:pt x="153" y="208"/>
                    <a:pt x="141" y="211"/>
                    <a:pt x="131" y="211"/>
                  </a:cubicBezTo>
                  <a:cubicBezTo>
                    <a:pt x="120" y="211"/>
                    <a:pt x="112" y="208"/>
                    <a:pt x="106" y="202"/>
                  </a:cubicBezTo>
                  <a:cubicBezTo>
                    <a:pt x="85" y="192"/>
                    <a:pt x="68" y="179"/>
                    <a:pt x="57" y="163"/>
                  </a:cubicBezTo>
                  <a:lnTo>
                    <a:pt x="57" y="163"/>
                  </a:lnTo>
                  <a:cubicBezTo>
                    <a:pt x="58" y="161"/>
                    <a:pt x="59" y="158"/>
                    <a:pt x="59" y="155"/>
                  </a:cubicBezTo>
                  <a:cubicBezTo>
                    <a:pt x="46" y="131"/>
                    <a:pt x="35" y="119"/>
                    <a:pt x="46" y="108"/>
                  </a:cubicBezTo>
                  <a:cubicBezTo>
                    <a:pt x="46" y="84"/>
                    <a:pt x="59" y="72"/>
                    <a:pt x="70" y="60"/>
                  </a:cubicBezTo>
                  <a:cubicBezTo>
                    <a:pt x="93" y="45"/>
                    <a:pt x="120" y="30"/>
                    <a:pt x="146" y="30"/>
                  </a:cubicBezTo>
                  <a:close/>
                  <a:moveTo>
                    <a:pt x="153" y="1"/>
                  </a:moveTo>
                  <a:cubicBezTo>
                    <a:pt x="117" y="1"/>
                    <a:pt x="94" y="13"/>
                    <a:pt x="70" y="25"/>
                  </a:cubicBezTo>
                  <a:cubicBezTo>
                    <a:pt x="46" y="37"/>
                    <a:pt x="23" y="60"/>
                    <a:pt x="11" y="95"/>
                  </a:cubicBezTo>
                  <a:cubicBezTo>
                    <a:pt x="0" y="117"/>
                    <a:pt x="10" y="150"/>
                    <a:pt x="30" y="163"/>
                  </a:cubicBezTo>
                  <a:lnTo>
                    <a:pt x="30" y="163"/>
                  </a:lnTo>
                  <a:cubicBezTo>
                    <a:pt x="40" y="186"/>
                    <a:pt x="58" y="208"/>
                    <a:pt x="82" y="226"/>
                  </a:cubicBezTo>
                  <a:cubicBezTo>
                    <a:pt x="99" y="234"/>
                    <a:pt x="116" y="242"/>
                    <a:pt x="136" y="242"/>
                  </a:cubicBezTo>
                  <a:cubicBezTo>
                    <a:pt x="145" y="242"/>
                    <a:pt x="154" y="241"/>
                    <a:pt x="165" y="237"/>
                  </a:cubicBezTo>
                  <a:cubicBezTo>
                    <a:pt x="188" y="226"/>
                    <a:pt x="212" y="202"/>
                    <a:pt x="224" y="190"/>
                  </a:cubicBezTo>
                  <a:cubicBezTo>
                    <a:pt x="248" y="131"/>
                    <a:pt x="259" y="72"/>
                    <a:pt x="212" y="25"/>
                  </a:cubicBezTo>
                  <a:cubicBezTo>
                    <a:pt x="201" y="13"/>
                    <a:pt x="177" y="1"/>
                    <a:pt x="1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44"/>
            <p:cNvSpPr/>
            <p:nvPr/>
          </p:nvSpPr>
          <p:spPr>
            <a:xfrm>
              <a:off x="6350372" y="3302614"/>
              <a:ext cx="27918" cy="28935"/>
            </a:xfrm>
            <a:custGeom>
              <a:avLst/>
              <a:gdLst/>
              <a:ahLst/>
              <a:cxnLst/>
              <a:rect l="l" t="t" r="r" b="b"/>
              <a:pathLst>
                <a:path w="247" h="256" extrusionOk="0">
                  <a:moveTo>
                    <a:pt x="136" y="36"/>
                  </a:moveTo>
                  <a:cubicBezTo>
                    <a:pt x="145" y="36"/>
                    <a:pt x="155" y="38"/>
                    <a:pt x="164" y="41"/>
                  </a:cubicBezTo>
                  <a:cubicBezTo>
                    <a:pt x="212" y="65"/>
                    <a:pt x="223" y="100"/>
                    <a:pt x="212" y="136"/>
                  </a:cubicBezTo>
                  <a:cubicBezTo>
                    <a:pt x="199" y="183"/>
                    <a:pt x="164" y="230"/>
                    <a:pt x="117" y="230"/>
                  </a:cubicBezTo>
                  <a:cubicBezTo>
                    <a:pt x="91" y="230"/>
                    <a:pt x="71" y="215"/>
                    <a:pt x="60" y="193"/>
                  </a:cubicBezTo>
                  <a:lnTo>
                    <a:pt x="60" y="193"/>
                  </a:lnTo>
                  <a:cubicBezTo>
                    <a:pt x="62" y="190"/>
                    <a:pt x="62" y="187"/>
                    <a:pt x="58" y="183"/>
                  </a:cubicBezTo>
                  <a:cubicBezTo>
                    <a:pt x="58" y="159"/>
                    <a:pt x="46" y="147"/>
                    <a:pt x="46" y="123"/>
                  </a:cubicBezTo>
                  <a:cubicBezTo>
                    <a:pt x="46" y="100"/>
                    <a:pt x="58" y="88"/>
                    <a:pt x="70" y="65"/>
                  </a:cubicBezTo>
                  <a:cubicBezTo>
                    <a:pt x="87" y="47"/>
                    <a:pt x="111" y="36"/>
                    <a:pt x="136" y="36"/>
                  </a:cubicBezTo>
                  <a:close/>
                  <a:moveTo>
                    <a:pt x="132" y="1"/>
                  </a:moveTo>
                  <a:cubicBezTo>
                    <a:pt x="104" y="1"/>
                    <a:pt x="77" y="9"/>
                    <a:pt x="58" y="29"/>
                  </a:cubicBezTo>
                  <a:cubicBezTo>
                    <a:pt x="14" y="62"/>
                    <a:pt x="1" y="136"/>
                    <a:pt x="27" y="184"/>
                  </a:cubicBezTo>
                  <a:lnTo>
                    <a:pt x="27" y="184"/>
                  </a:lnTo>
                  <a:cubicBezTo>
                    <a:pt x="37" y="220"/>
                    <a:pt x="61" y="254"/>
                    <a:pt x="105" y="254"/>
                  </a:cubicBezTo>
                  <a:cubicBezTo>
                    <a:pt x="111" y="255"/>
                    <a:pt x="117" y="255"/>
                    <a:pt x="123" y="255"/>
                  </a:cubicBezTo>
                  <a:cubicBezTo>
                    <a:pt x="174" y="255"/>
                    <a:pt x="214" y="213"/>
                    <a:pt x="235" y="171"/>
                  </a:cubicBezTo>
                  <a:cubicBezTo>
                    <a:pt x="247" y="147"/>
                    <a:pt x="247" y="112"/>
                    <a:pt x="247" y="76"/>
                  </a:cubicBezTo>
                  <a:cubicBezTo>
                    <a:pt x="235" y="52"/>
                    <a:pt x="223" y="41"/>
                    <a:pt x="199" y="17"/>
                  </a:cubicBezTo>
                  <a:cubicBezTo>
                    <a:pt x="178" y="7"/>
                    <a:pt x="155" y="1"/>
                    <a:pt x="1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44"/>
            <p:cNvSpPr/>
            <p:nvPr/>
          </p:nvSpPr>
          <p:spPr>
            <a:xfrm>
              <a:off x="6337599" y="3179640"/>
              <a:ext cx="325406" cy="322015"/>
            </a:xfrm>
            <a:custGeom>
              <a:avLst/>
              <a:gdLst/>
              <a:ahLst/>
              <a:cxnLst/>
              <a:rect l="l" t="t" r="r" b="b"/>
              <a:pathLst>
                <a:path w="2879" h="2849" extrusionOk="0">
                  <a:moveTo>
                    <a:pt x="1383" y="41"/>
                  </a:moveTo>
                  <a:cubicBezTo>
                    <a:pt x="1927" y="41"/>
                    <a:pt x="2421" y="369"/>
                    <a:pt x="2642" y="869"/>
                  </a:cubicBezTo>
                  <a:cubicBezTo>
                    <a:pt x="2878" y="1400"/>
                    <a:pt x="2784" y="2098"/>
                    <a:pt x="2346" y="2500"/>
                  </a:cubicBezTo>
                  <a:cubicBezTo>
                    <a:pt x="2122" y="2701"/>
                    <a:pt x="1838" y="2795"/>
                    <a:pt x="1542" y="2808"/>
                  </a:cubicBezTo>
                  <a:cubicBezTo>
                    <a:pt x="1516" y="2809"/>
                    <a:pt x="1490" y="2809"/>
                    <a:pt x="1464" y="2809"/>
                  </a:cubicBezTo>
                  <a:cubicBezTo>
                    <a:pt x="1216" y="2809"/>
                    <a:pt x="963" y="2760"/>
                    <a:pt x="738" y="2654"/>
                  </a:cubicBezTo>
                  <a:cubicBezTo>
                    <a:pt x="490" y="2535"/>
                    <a:pt x="277" y="2346"/>
                    <a:pt x="171" y="2086"/>
                  </a:cubicBezTo>
                  <a:cubicBezTo>
                    <a:pt x="29" y="1802"/>
                    <a:pt x="29" y="1471"/>
                    <a:pt x="76" y="1153"/>
                  </a:cubicBezTo>
                  <a:cubicBezTo>
                    <a:pt x="84" y="1106"/>
                    <a:pt x="97" y="1053"/>
                    <a:pt x="109" y="999"/>
                  </a:cubicBezTo>
                  <a:lnTo>
                    <a:pt x="109" y="999"/>
                  </a:lnTo>
                  <a:cubicBezTo>
                    <a:pt x="114" y="998"/>
                    <a:pt x="120" y="994"/>
                    <a:pt x="123" y="987"/>
                  </a:cubicBezTo>
                  <a:cubicBezTo>
                    <a:pt x="289" y="455"/>
                    <a:pt x="785" y="65"/>
                    <a:pt x="1353" y="41"/>
                  </a:cubicBezTo>
                  <a:cubicBezTo>
                    <a:pt x="1363" y="41"/>
                    <a:pt x="1373" y="41"/>
                    <a:pt x="1383" y="41"/>
                  </a:cubicBezTo>
                  <a:close/>
                  <a:moveTo>
                    <a:pt x="1440" y="0"/>
                  </a:moveTo>
                  <a:cubicBezTo>
                    <a:pt x="1182" y="0"/>
                    <a:pt x="914" y="63"/>
                    <a:pt x="691" y="195"/>
                  </a:cubicBezTo>
                  <a:cubicBezTo>
                    <a:pt x="467" y="336"/>
                    <a:pt x="265" y="549"/>
                    <a:pt x="159" y="798"/>
                  </a:cubicBezTo>
                  <a:cubicBezTo>
                    <a:pt x="123" y="857"/>
                    <a:pt x="100" y="916"/>
                    <a:pt x="88" y="975"/>
                  </a:cubicBezTo>
                  <a:cubicBezTo>
                    <a:pt x="84" y="983"/>
                    <a:pt x="86" y="990"/>
                    <a:pt x="90" y="995"/>
                  </a:cubicBezTo>
                  <a:lnTo>
                    <a:pt x="90" y="995"/>
                  </a:lnTo>
                  <a:cubicBezTo>
                    <a:pt x="14" y="1291"/>
                    <a:pt x="0" y="1604"/>
                    <a:pt x="76" y="1897"/>
                  </a:cubicBezTo>
                  <a:cubicBezTo>
                    <a:pt x="147" y="2181"/>
                    <a:pt x="312" y="2417"/>
                    <a:pt x="549" y="2583"/>
                  </a:cubicBezTo>
                  <a:cubicBezTo>
                    <a:pt x="785" y="2737"/>
                    <a:pt x="1058" y="2819"/>
                    <a:pt x="1329" y="2843"/>
                  </a:cubicBezTo>
                  <a:cubicBezTo>
                    <a:pt x="1378" y="2846"/>
                    <a:pt x="1427" y="2848"/>
                    <a:pt x="1476" y="2848"/>
                  </a:cubicBezTo>
                  <a:cubicBezTo>
                    <a:pt x="1736" y="2848"/>
                    <a:pt x="1995" y="2793"/>
                    <a:pt x="2204" y="2654"/>
                  </a:cubicBezTo>
                  <a:cubicBezTo>
                    <a:pt x="2453" y="2500"/>
                    <a:pt x="2618" y="2252"/>
                    <a:pt x="2713" y="1991"/>
                  </a:cubicBezTo>
                  <a:cubicBezTo>
                    <a:pt x="2819" y="1696"/>
                    <a:pt x="2842" y="1365"/>
                    <a:pt x="2760" y="1058"/>
                  </a:cubicBezTo>
                  <a:cubicBezTo>
                    <a:pt x="2606" y="514"/>
                    <a:pt x="2133" y="76"/>
                    <a:pt x="1566" y="5"/>
                  </a:cubicBezTo>
                  <a:cubicBezTo>
                    <a:pt x="1524" y="2"/>
                    <a:pt x="1482" y="0"/>
                    <a:pt x="14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44"/>
            <p:cNvSpPr/>
            <p:nvPr/>
          </p:nvSpPr>
          <p:spPr>
            <a:xfrm>
              <a:off x="7246680" y="3229033"/>
              <a:ext cx="224586" cy="227411"/>
            </a:xfrm>
            <a:custGeom>
              <a:avLst/>
              <a:gdLst/>
              <a:ahLst/>
              <a:cxnLst/>
              <a:rect l="l" t="t" r="r" b="b"/>
              <a:pathLst>
                <a:path w="1987" h="2012" extrusionOk="0">
                  <a:moveTo>
                    <a:pt x="1037" y="40"/>
                  </a:moveTo>
                  <a:cubicBezTo>
                    <a:pt x="1091" y="40"/>
                    <a:pt x="1144" y="44"/>
                    <a:pt x="1195" y="54"/>
                  </a:cubicBezTo>
                  <a:cubicBezTo>
                    <a:pt x="1372" y="89"/>
                    <a:pt x="1550" y="195"/>
                    <a:pt x="1668" y="337"/>
                  </a:cubicBezTo>
                  <a:cubicBezTo>
                    <a:pt x="1810" y="479"/>
                    <a:pt x="1881" y="668"/>
                    <a:pt x="1905" y="869"/>
                  </a:cubicBezTo>
                  <a:cubicBezTo>
                    <a:pt x="1928" y="1070"/>
                    <a:pt x="1905" y="1259"/>
                    <a:pt x="1810" y="1449"/>
                  </a:cubicBezTo>
                  <a:cubicBezTo>
                    <a:pt x="1727" y="1602"/>
                    <a:pt x="1609" y="1744"/>
                    <a:pt x="1455" y="1827"/>
                  </a:cubicBezTo>
                  <a:cubicBezTo>
                    <a:pt x="1321" y="1907"/>
                    <a:pt x="1169" y="1944"/>
                    <a:pt x="1017" y="1944"/>
                  </a:cubicBezTo>
                  <a:cubicBezTo>
                    <a:pt x="810" y="1944"/>
                    <a:pt x="603" y="1874"/>
                    <a:pt x="439" y="1744"/>
                  </a:cubicBezTo>
                  <a:cubicBezTo>
                    <a:pt x="131" y="1496"/>
                    <a:pt x="1" y="1023"/>
                    <a:pt x="131" y="656"/>
                  </a:cubicBezTo>
                  <a:cubicBezTo>
                    <a:pt x="155" y="609"/>
                    <a:pt x="179" y="561"/>
                    <a:pt x="202" y="526"/>
                  </a:cubicBezTo>
                  <a:cubicBezTo>
                    <a:pt x="206" y="520"/>
                    <a:pt x="205" y="514"/>
                    <a:pt x="203" y="509"/>
                  </a:cubicBezTo>
                  <a:lnTo>
                    <a:pt x="203" y="509"/>
                  </a:lnTo>
                  <a:cubicBezTo>
                    <a:pt x="314" y="370"/>
                    <a:pt x="432" y="238"/>
                    <a:pt x="592" y="148"/>
                  </a:cubicBezTo>
                  <a:cubicBezTo>
                    <a:pt x="724" y="78"/>
                    <a:pt x="882" y="40"/>
                    <a:pt x="1037" y="40"/>
                  </a:cubicBezTo>
                  <a:close/>
                  <a:moveTo>
                    <a:pt x="1041" y="0"/>
                  </a:moveTo>
                  <a:cubicBezTo>
                    <a:pt x="932" y="0"/>
                    <a:pt x="823" y="18"/>
                    <a:pt x="723" y="54"/>
                  </a:cubicBezTo>
                  <a:cubicBezTo>
                    <a:pt x="521" y="125"/>
                    <a:pt x="356" y="278"/>
                    <a:pt x="214" y="443"/>
                  </a:cubicBezTo>
                  <a:cubicBezTo>
                    <a:pt x="179" y="479"/>
                    <a:pt x="155" y="526"/>
                    <a:pt x="119" y="561"/>
                  </a:cubicBezTo>
                  <a:cubicBezTo>
                    <a:pt x="113" y="574"/>
                    <a:pt x="117" y="583"/>
                    <a:pt x="123" y="587"/>
                  </a:cubicBezTo>
                  <a:lnTo>
                    <a:pt x="123" y="587"/>
                  </a:lnTo>
                  <a:cubicBezTo>
                    <a:pt x="42" y="740"/>
                    <a:pt x="28" y="925"/>
                    <a:pt x="48" y="1094"/>
                  </a:cubicBezTo>
                  <a:cubicBezTo>
                    <a:pt x="72" y="1294"/>
                    <a:pt x="155" y="1496"/>
                    <a:pt x="285" y="1661"/>
                  </a:cubicBezTo>
                  <a:cubicBezTo>
                    <a:pt x="460" y="1887"/>
                    <a:pt x="742" y="2012"/>
                    <a:pt x="1021" y="2012"/>
                  </a:cubicBezTo>
                  <a:cubicBezTo>
                    <a:pt x="1137" y="2012"/>
                    <a:pt x="1253" y="1990"/>
                    <a:pt x="1361" y="1945"/>
                  </a:cubicBezTo>
                  <a:cubicBezTo>
                    <a:pt x="1538" y="1874"/>
                    <a:pt x="1692" y="1756"/>
                    <a:pt x="1798" y="1602"/>
                  </a:cubicBezTo>
                  <a:cubicBezTo>
                    <a:pt x="1916" y="1436"/>
                    <a:pt x="1976" y="1236"/>
                    <a:pt x="1976" y="1034"/>
                  </a:cubicBezTo>
                  <a:cubicBezTo>
                    <a:pt x="1987" y="810"/>
                    <a:pt x="1940" y="585"/>
                    <a:pt x="1810" y="396"/>
                  </a:cubicBezTo>
                  <a:cubicBezTo>
                    <a:pt x="1692" y="243"/>
                    <a:pt x="1538" y="112"/>
                    <a:pt x="1361" y="54"/>
                  </a:cubicBezTo>
                  <a:cubicBezTo>
                    <a:pt x="1260" y="18"/>
                    <a:pt x="1151" y="0"/>
                    <a:pt x="10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44"/>
            <p:cNvSpPr/>
            <p:nvPr/>
          </p:nvSpPr>
          <p:spPr>
            <a:xfrm>
              <a:off x="7262730" y="3227676"/>
              <a:ext cx="32213" cy="29726"/>
            </a:xfrm>
            <a:custGeom>
              <a:avLst/>
              <a:gdLst/>
              <a:ahLst/>
              <a:cxnLst/>
              <a:rect l="l" t="t" r="r" b="b"/>
              <a:pathLst>
                <a:path w="285" h="263" extrusionOk="0">
                  <a:moveTo>
                    <a:pt x="161" y="44"/>
                  </a:moveTo>
                  <a:cubicBezTo>
                    <a:pt x="175" y="44"/>
                    <a:pt x="188" y="46"/>
                    <a:pt x="202" y="53"/>
                  </a:cubicBezTo>
                  <a:cubicBezTo>
                    <a:pt x="237" y="77"/>
                    <a:pt x="237" y="124"/>
                    <a:pt x="214" y="160"/>
                  </a:cubicBezTo>
                  <a:cubicBezTo>
                    <a:pt x="202" y="184"/>
                    <a:pt x="190" y="195"/>
                    <a:pt x="166" y="207"/>
                  </a:cubicBezTo>
                  <a:cubicBezTo>
                    <a:pt x="143" y="219"/>
                    <a:pt x="119" y="242"/>
                    <a:pt x="95" y="242"/>
                  </a:cubicBezTo>
                  <a:cubicBezTo>
                    <a:pt x="72" y="231"/>
                    <a:pt x="48" y="219"/>
                    <a:pt x="48" y="195"/>
                  </a:cubicBezTo>
                  <a:cubicBezTo>
                    <a:pt x="44" y="183"/>
                    <a:pt x="41" y="170"/>
                    <a:pt x="40" y="159"/>
                  </a:cubicBezTo>
                  <a:lnTo>
                    <a:pt x="40" y="159"/>
                  </a:lnTo>
                  <a:cubicBezTo>
                    <a:pt x="45" y="157"/>
                    <a:pt x="48" y="154"/>
                    <a:pt x="48" y="148"/>
                  </a:cubicBezTo>
                  <a:cubicBezTo>
                    <a:pt x="60" y="137"/>
                    <a:pt x="48" y="124"/>
                    <a:pt x="48" y="113"/>
                  </a:cubicBezTo>
                  <a:lnTo>
                    <a:pt x="48" y="89"/>
                  </a:lnTo>
                  <a:cubicBezTo>
                    <a:pt x="60" y="89"/>
                    <a:pt x="60" y="77"/>
                    <a:pt x="72" y="77"/>
                  </a:cubicBezTo>
                  <a:cubicBezTo>
                    <a:pt x="97" y="60"/>
                    <a:pt x="128" y="44"/>
                    <a:pt x="161" y="44"/>
                  </a:cubicBezTo>
                  <a:close/>
                  <a:moveTo>
                    <a:pt x="152" y="0"/>
                  </a:moveTo>
                  <a:cubicBezTo>
                    <a:pt x="133" y="0"/>
                    <a:pt x="114" y="3"/>
                    <a:pt x="95" y="6"/>
                  </a:cubicBezTo>
                  <a:cubicBezTo>
                    <a:pt x="72" y="18"/>
                    <a:pt x="37" y="30"/>
                    <a:pt x="13" y="66"/>
                  </a:cubicBezTo>
                  <a:cubicBezTo>
                    <a:pt x="1" y="77"/>
                    <a:pt x="1" y="89"/>
                    <a:pt x="1" y="101"/>
                  </a:cubicBezTo>
                  <a:lnTo>
                    <a:pt x="1" y="124"/>
                  </a:lnTo>
                  <a:lnTo>
                    <a:pt x="1" y="137"/>
                  </a:lnTo>
                  <a:cubicBezTo>
                    <a:pt x="1" y="137"/>
                    <a:pt x="1" y="160"/>
                    <a:pt x="13" y="160"/>
                  </a:cubicBezTo>
                  <a:cubicBezTo>
                    <a:pt x="16" y="160"/>
                    <a:pt x="19" y="160"/>
                    <a:pt x="22" y="160"/>
                  </a:cubicBezTo>
                  <a:lnTo>
                    <a:pt x="22" y="160"/>
                  </a:lnTo>
                  <a:cubicBezTo>
                    <a:pt x="21" y="196"/>
                    <a:pt x="35" y="232"/>
                    <a:pt x="72" y="255"/>
                  </a:cubicBezTo>
                  <a:cubicBezTo>
                    <a:pt x="82" y="260"/>
                    <a:pt x="93" y="262"/>
                    <a:pt x="105" y="262"/>
                  </a:cubicBezTo>
                  <a:cubicBezTo>
                    <a:pt x="145" y="262"/>
                    <a:pt x="189" y="235"/>
                    <a:pt x="226" y="207"/>
                  </a:cubicBezTo>
                  <a:cubicBezTo>
                    <a:pt x="261" y="160"/>
                    <a:pt x="284" y="101"/>
                    <a:pt x="261" y="53"/>
                  </a:cubicBezTo>
                  <a:cubicBezTo>
                    <a:pt x="237" y="13"/>
                    <a:pt x="195"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44"/>
            <p:cNvSpPr/>
            <p:nvPr/>
          </p:nvSpPr>
          <p:spPr>
            <a:xfrm>
              <a:off x="7345806" y="3195916"/>
              <a:ext cx="31987" cy="28822"/>
            </a:xfrm>
            <a:custGeom>
              <a:avLst/>
              <a:gdLst/>
              <a:ahLst/>
              <a:cxnLst/>
              <a:rect l="l" t="t" r="r" b="b"/>
              <a:pathLst>
                <a:path w="283" h="255" extrusionOk="0">
                  <a:moveTo>
                    <a:pt x="141" y="35"/>
                  </a:moveTo>
                  <a:cubicBezTo>
                    <a:pt x="175" y="35"/>
                    <a:pt x="206" y="48"/>
                    <a:pt x="224" y="74"/>
                  </a:cubicBezTo>
                  <a:cubicBezTo>
                    <a:pt x="247" y="110"/>
                    <a:pt x="235" y="157"/>
                    <a:pt x="212" y="181"/>
                  </a:cubicBezTo>
                  <a:cubicBezTo>
                    <a:pt x="189" y="204"/>
                    <a:pt x="161" y="217"/>
                    <a:pt x="131" y="217"/>
                  </a:cubicBezTo>
                  <a:cubicBezTo>
                    <a:pt x="115" y="217"/>
                    <a:pt x="99" y="213"/>
                    <a:pt x="82" y="205"/>
                  </a:cubicBezTo>
                  <a:cubicBezTo>
                    <a:pt x="70" y="205"/>
                    <a:pt x="46" y="181"/>
                    <a:pt x="46" y="157"/>
                  </a:cubicBezTo>
                  <a:cubicBezTo>
                    <a:pt x="45" y="155"/>
                    <a:pt x="43" y="152"/>
                    <a:pt x="42" y="149"/>
                  </a:cubicBezTo>
                  <a:lnTo>
                    <a:pt x="42" y="149"/>
                  </a:lnTo>
                  <a:cubicBezTo>
                    <a:pt x="44" y="148"/>
                    <a:pt x="45" y="146"/>
                    <a:pt x="46" y="145"/>
                  </a:cubicBezTo>
                  <a:cubicBezTo>
                    <a:pt x="46" y="122"/>
                    <a:pt x="58" y="98"/>
                    <a:pt x="70" y="87"/>
                  </a:cubicBezTo>
                  <a:cubicBezTo>
                    <a:pt x="82" y="63"/>
                    <a:pt x="93" y="51"/>
                    <a:pt x="106" y="39"/>
                  </a:cubicBezTo>
                  <a:cubicBezTo>
                    <a:pt x="118" y="36"/>
                    <a:pt x="129" y="35"/>
                    <a:pt x="141" y="35"/>
                  </a:cubicBezTo>
                  <a:close/>
                  <a:moveTo>
                    <a:pt x="146" y="1"/>
                  </a:moveTo>
                  <a:cubicBezTo>
                    <a:pt x="136" y="1"/>
                    <a:pt x="127" y="1"/>
                    <a:pt x="117" y="3"/>
                  </a:cubicBezTo>
                  <a:cubicBezTo>
                    <a:pt x="68" y="14"/>
                    <a:pt x="18" y="57"/>
                    <a:pt x="17" y="112"/>
                  </a:cubicBezTo>
                  <a:lnTo>
                    <a:pt x="17" y="112"/>
                  </a:lnTo>
                  <a:cubicBezTo>
                    <a:pt x="1" y="149"/>
                    <a:pt x="9" y="200"/>
                    <a:pt x="46" y="228"/>
                  </a:cubicBezTo>
                  <a:cubicBezTo>
                    <a:pt x="70" y="246"/>
                    <a:pt x="99" y="255"/>
                    <a:pt x="129" y="255"/>
                  </a:cubicBezTo>
                  <a:cubicBezTo>
                    <a:pt x="158" y="255"/>
                    <a:pt x="188" y="246"/>
                    <a:pt x="212" y="228"/>
                  </a:cubicBezTo>
                  <a:cubicBezTo>
                    <a:pt x="259" y="192"/>
                    <a:pt x="282" y="134"/>
                    <a:pt x="259" y="74"/>
                  </a:cubicBezTo>
                  <a:cubicBezTo>
                    <a:pt x="239" y="25"/>
                    <a:pt x="195" y="1"/>
                    <a:pt x="1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44"/>
            <p:cNvSpPr/>
            <p:nvPr/>
          </p:nvSpPr>
          <p:spPr>
            <a:xfrm>
              <a:off x="7430350" y="3224399"/>
              <a:ext cx="35604" cy="34812"/>
            </a:xfrm>
            <a:custGeom>
              <a:avLst/>
              <a:gdLst/>
              <a:ahLst/>
              <a:cxnLst/>
              <a:rect l="l" t="t" r="r" b="b"/>
              <a:pathLst>
                <a:path w="315" h="308" extrusionOk="0">
                  <a:moveTo>
                    <a:pt x="138" y="47"/>
                  </a:moveTo>
                  <a:cubicBezTo>
                    <a:pt x="173" y="47"/>
                    <a:pt x="232" y="71"/>
                    <a:pt x="256" y="118"/>
                  </a:cubicBezTo>
                  <a:cubicBezTo>
                    <a:pt x="267" y="142"/>
                    <a:pt x="267" y="166"/>
                    <a:pt x="256" y="189"/>
                  </a:cubicBezTo>
                  <a:cubicBezTo>
                    <a:pt x="244" y="213"/>
                    <a:pt x="232" y="236"/>
                    <a:pt x="209" y="248"/>
                  </a:cubicBezTo>
                  <a:cubicBezTo>
                    <a:pt x="193" y="258"/>
                    <a:pt x="172" y="264"/>
                    <a:pt x="152" y="264"/>
                  </a:cubicBezTo>
                  <a:cubicBezTo>
                    <a:pt x="127" y="264"/>
                    <a:pt x="104" y="256"/>
                    <a:pt x="91" y="236"/>
                  </a:cubicBezTo>
                  <a:cubicBezTo>
                    <a:pt x="66" y="218"/>
                    <a:pt x="50" y="189"/>
                    <a:pt x="45" y="158"/>
                  </a:cubicBezTo>
                  <a:lnTo>
                    <a:pt x="45" y="158"/>
                  </a:lnTo>
                  <a:cubicBezTo>
                    <a:pt x="51" y="155"/>
                    <a:pt x="55" y="148"/>
                    <a:pt x="55" y="142"/>
                  </a:cubicBezTo>
                  <a:cubicBezTo>
                    <a:pt x="67" y="130"/>
                    <a:pt x="55" y="118"/>
                    <a:pt x="55" y="106"/>
                  </a:cubicBezTo>
                  <a:cubicBezTo>
                    <a:pt x="55" y="95"/>
                    <a:pt x="67" y="82"/>
                    <a:pt x="67" y="71"/>
                  </a:cubicBezTo>
                  <a:cubicBezTo>
                    <a:pt x="78" y="59"/>
                    <a:pt x="114" y="47"/>
                    <a:pt x="138" y="47"/>
                  </a:cubicBezTo>
                  <a:close/>
                  <a:moveTo>
                    <a:pt x="138" y="0"/>
                  </a:moveTo>
                  <a:cubicBezTo>
                    <a:pt x="102" y="0"/>
                    <a:pt x="55" y="11"/>
                    <a:pt x="31" y="47"/>
                  </a:cubicBezTo>
                  <a:cubicBezTo>
                    <a:pt x="12" y="76"/>
                    <a:pt x="1" y="112"/>
                    <a:pt x="16" y="137"/>
                  </a:cubicBezTo>
                  <a:lnTo>
                    <a:pt x="16" y="137"/>
                  </a:lnTo>
                  <a:cubicBezTo>
                    <a:pt x="13" y="179"/>
                    <a:pt x="24" y="222"/>
                    <a:pt x="55" y="260"/>
                  </a:cubicBezTo>
                  <a:cubicBezTo>
                    <a:pt x="78" y="291"/>
                    <a:pt x="123" y="307"/>
                    <a:pt x="164" y="307"/>
                  </a:cubicBezTo>
                  <a:cubicBezTo>
                    <a:pt x="184" y="307"/>
                    <a:pt x="204" y="303"/>
                    <a:pt x="220" y="295"/>
                  </a:cubicBezTo>
                  <a:cubicBezTo>
                    <a:pt x="256" y="271"/>
                    <a:pt x="280" y="248"/>
                    <a:pt x="291" y="213"/>
                  </a:cubicBezTo>
                  <a:cubicBezTo>
                    <a:pt x="303" y="177"/>
                    <a:pt x="315" y="142"/>
                    <a:pt x="303" y="106"/>
                  </a:cubicBezTo>
                  <a:cubicBezTo>
                    <a:pt x="280" y="35"/>
                    <a:pt x="209" y="11"/>
                    <a:pt x="1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44"/>
            <p:cNvSpPr/>
            <p:nvPr/>
          </p:nvSpPr>
          <p:spPr>
            <a:xfrm>
              <a:off x="7473866" y="3302953"/>
              <a:ext cx="29500" cy="29726"/>
            </a:xfrm>
            <a:custGeom>
              <a:avLst/>
              <a:gdLst/>
              <a:ahLst/>
              <a:cxnLst/>
              <a:rect l="l" t="t" r="r" b="b"/>
              <a:pathLst>
                <a:path w="261" h="263" extrusionOk="0">
                  <a:moveTo>
                    <a:pt x="131" y="38"/>
                  </a:moveTo>
                  <a:cubicBezTo>
                    <a:pt x="166" y="38"/>
                    <a:pt x="202" y="62"/>
                    <a:pt x="213" y="97"/>
                  </a:cubicBezTo>
                  <a:cubicBezTo>
                    <a:pt x="226" y="133"/>
                    <a:pt x="202" y="180"/>
                    <a:pt x="178" y="203"/>
                  </a:cubicBezTo>
                  <a:cubicBezTo>
                    <a:pt x="155" y="227"/>
                    <a:pt x="131" y="227"/>
                    <a:pt x="119" y="227"/>
                  </a:cubicBezTo>
                  <a:cubicBezTo>
                    <a:pt x="95" y="227"/>
                    <a:pt x="72" y="215"/>
                    <a:pt x="60" y="203"/>
                  </a:cubicBezTo>
                  <a:cubicBezTo>
                    <a:pt x="37" y="173"/>
                    <a:pt x="34" y="138"/>
                    <a:pt x="38" y="104"/>
                  </a:cubicBezTo>
                  <a:lnTo>
                    <a:pt x="38" y="104"/>
                  </a:lnTo>
                  <a:cubicBezTo>
                    <a:pt x="41" y="102"/>
                    <a:pt x="45" y="100"/>
                    <a:pt x="48" y="97"/>
                  </a:cubicBezTo>
                  <a:cubicBezTo>
                    <a:pt x="60" y="62"/>
                    <a:pt x="84" y="38"/>
                    <a:pt x="131" y="38"/>
                  </a:cubicBezTo>
                  <a:close/>
                  <a:moveTo>
                    <a:pt x="125" y="0"/>
                  </a:moveTo>
                  <a:cubicBezTo>
                    <a:pt x="95" y="0"/>
                    <a:pt x="67" y="14"/>
                    <a:pt x="46" y="35"/>
                  </a:cubicBezTo>
                  <a:lnTo>
                    <a:pt x="46" y="35"/>
                  </a:lnTo>
                  <a:cubicBezTo>
                    <a:pt x="44" y="32"/>
                    <a:pt x="42" y="30"/>
                    <a:pt x="38" y="30"/>
                  </a:cubicBezTo>
                  <a:cubicBezTo>
                    <a:pt x="34" y="30"/>
                    <a:pt x="29" y="33"/>
                    <a:pt x="24" y="38"/>
                  </a:cubicBezTo>
                  <a:cubicBezTo>
                    <a:pt x="1" y="97"/>
                    <a:pt x="1" y="168"/>
                    <a:pt x="37" y="215"/>
                  </a:cubicBezTo>
                  <a:cubicBezTo>
                    <a:pt x="48" y="238"/>
                    <a:pt x="72" y="251"/>
                    <a:pt x="95" y="262"/>
                  </a:cubicBezTo>
                  <a:cubicBezTo>
                    <a:pt x="131" y="262"/>
                    <a:pt x="155" y="262"/>
                    <a:pt x="190" y="238"/>
                  </a:cubicBezTo>
                  <a:cubicBezTo>
                    <a:pt x="237" y="215"/>
                    <a:pt x="261" y="156"/>
                    <a:pt x="249" y="97"/>
                  </a:cubicBezTo>
                  <a:cubicBezTo>
                    <a:pt x="237" y="49"/>
                    <a:pt x="190" y="2"/>
                    <a:pt x="142" y="2"/>
                  </a:cubicBezTo>
                  <a:cubicBezTo>
                    <a:pt x="137" y="1"/>
                    <a:pt x="131"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44"/>
            <p:cNvSpPr/>
            <p:nvPr/>
          </p:nvSpPr>
          <p:spPr>
            <a:xfrm>
              <a:off x="7460416" y="3389645"/>
              <a:ext cx="33682" cy="32552"/>
            </a:xfrm>
            <a:custGeom>
              <a:avLst/>
              <a:gdLst/>
              <a:ahLst/>
              <a:cxnLst/>
              <a:rect l="l" t="t" r="r" b="b"/>
              <a:pathLst>
                <a:path w="298" h="288" extrusionOk="0">
                  <a:moveTo>
                    <a:pt x="160" y="27"/>
                  </a:moveTo>
                  <a:cubicBezTo>
                    <a:pt x="186" y="27"/>
                    <a:pt x="211" y="40"/>
                    <a:pt x="226" y="63"/>
                  </a:cubicBezTo>
                  <a:cubicBezTo>
                    <a:pt x="261" y="98"/>
                    <a:pt x="238" y="157"/>
                    <a:pt x="203" y="193"/>
                  </a:cubicBezTo>
                  <a:cubicBezTo>
                    <a:pt x="184" y="230"/>
                    <a:pt x="144" y="259"/>
                    <a:pt x="105" y="259"/>
                  </a:cubicBezTo>
                  <a:cubicBezTo>
                    <a:pt x="94" y="259"/>
                    <a:pt x="83" y="257"/>
                    <a:pt x="72" y="252"/>
                  </a:cubicBezTo>
                  <a:cubicBezTo>
                    <a:pt x="37" y="240"/>
                    <a:pt x="37" y="204"/>
                    <a:pt x="25" y="181"/>
                  </a:cubicBezTo>
                  <a:cubicBezTo>
                    <a:pt x="25" y="161"/>
                    <a:pt x="25" y="141"/>
                    <a:pt x="27" y="121"/>
                  </a:cubicBezTo>
                  <a:lnTo>
                    <a:pt x="27" y="121"/>
                  </a:lnTo>
                  <a:cubicBezTo>
                    <a:pt x="50" y="83"/>
                    <a:pt x="81" y="49"/>
                    <a:pt x="120" y="39"/>
                  </a:cubicBezTo>
                  <a:cubicBezTo>
                    <a:pt x="132" y="31"/>
                    <a:pt x="146" y="27"/>
                    <a:pt x="160" y="27"/>
                  </a:cubicBezTo>
                  <a:close/>
                  <a:moveTo>
                    <a:pt x="163" y="1"/>
                  </a:moveTo>
                  <a:cubicBezTo>
                    <a:pt x="153" y="1"/>
                    <a:pt x="142" y="2"/>
                    <a:pt x="132" y="4"/>
                  </a:cubicBezTo>
                  <a:cubicBezTo>
                    <a:pt x="94" y="4"/>
                    <a:pt x="56" y="33"/>
                    <a:pt x="30" y="69"/>
                  </a:cubicBezTo>
                  <a:lnTo>
                    <a:pt x="30" y="69"/>
                  </a:lnTo>
                  <a:cubicBezTo>
                    <a:pt x="28" y="69"/>
                    <a:pt x="25" y="71"/>
                    <a:pt x="25" y="75"/>
                  </a:cubicBezTo>
                  <a:cubicBezTo>
                    <a:pt x="24" y="77"/>
                    <a:pt x="23" y="80"/>
                    <a:pt x="22" y="82"/>
                  </a:cubicBezTo>
                  <a:lnTo>
                    <a:pt x="22" y="82"/>
                  </a:lnTo>
                  <a:cubicBezTo>
                    <a:pt x="12" y="99"/>
                    <a:pt x="5" y="117"/>
                    <a:pt x="1" y="133"/>
                  </a:cubicBezTo>
                  <a:cubicBezTo>
                    <a:pt x="1" y="139"/>
                    <a:pt x="4" y="142"/>
                    <a:pt x="7" y="144"/>
                  </a:cubicBezTo>
                  <a:lnTo>
                    <a:pt x="7" y="144"/>
                  </a:lnTo>
                  <a:cubicBezTo>
                    <a:pt x="1" y="188"/>
                    <a:pt x="7" y="233"/>
                    <a:pt x="37" y="264"/>
                  </a:cubicBezTo>
                  <a:cubicBezTo>
                    <a:pt x="61" y="288"/>
                    <a:pt x="96" y="288"/>
                    <a:pt x="120" y="288"/>
                  </a:cubicBezTo>
                  <a:cubicBezTo>
                    <a:pt x="156" y="288"/>
                    <a:pt x="179" y="264"/>
                    <a:pt x="214" y="240"/>
                  </a:cubicBezTo>
                  <a:cubicBezTo>
                    <a:pt x="250" y="193"/>
                    <a:pt x="297" y="133"/>
                    <a:pt x="274" y="63"/>
                  </a:cubicBezTo>
                  <a:cubicBezTo>
                    <a:pt x="254" y="24"/>
                    <a:pt x="210" y="1"/>
                    <a:pt x="1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44"/>
            <p:cNvSpPr/>
            <p:nvPr/>
          </p:nvSpPr>
          <p:spPr>
            <a:xfrm>
              <a:off x="7388417" y="3450454"/>
              <a:ext cx="32100" cy="27579"/>
            </a:xfrm>
            <a:custGeom>
              <a:avLst/>
              <a:gdLst/>
              <a:ahLst/>
              <a:cxnLst/>
              <a:rect l="l" t="t" r="r" b="b"/>
              <a:pathLst>
                <a:path w="284" h="244" extrusionOk="0">
                  <a:moveTo>
                    <a:pt x="178" y="33"/>
                  </a:moveTo>
                  <a:cubicBezTo>
                    <a:pt x="201" y="45"/>
                    <a:pt x="213" y="57"/>
                    <a:pt x="225" y="68"/>
                  </a:cubicBezTo>
                  <a:cubicBezTo>
                    <a:pt x="236" y="104"/>
                    <a:pt x="236" y="152"/>
                    <a:pt x="213" y="175"/>
                  </a:cubicBezTo>
                  <a:cubicBezTo>
                    <a:pt x="190" y="198"/>
                    <a:pt x="167" y="211"/>
                    <a:pt x="141" y="211"/>
                  </a:cubicBezTo>
                  <a:cubicBezTo>
                    <a:pt x="126" y="211"/>
                    <a:pt x="111" y="207"/>
                    <a:pt x="95" y="199"/>
                  </a:cubicBezTo>
                  <a:cubicBezTo>
                    <a:pt x="60" y="187"/>
                    <a:pt x="36" y="128"/>
                    <a:pt x="60" y="92"/>
                  </a:cubicBezTo>
                  <a:cubicBezTo>
                    <a:pt x="60" y="89"/>
                    <a:pt x="59" y="86"/>
                    <a:pt x="57" y="83"/>
                  </a:cubicBezTo>
                  <a:lnTo>
                    <a:pt x="57" y="83"/>
                  </a:lnTo>
                  <a:cubicBezTo>
                    <a:pt x="58" y="82"/>
                    <a:pt x="59" y="81"/>
                    <a:pt x="60" y="81"/>
                  </a:cubicBezTo>
                  <a:cubicBezTo>
                    <a:pt x="71" y="57"/>
                    <a:pt x="95" y="57"/>
                    <a:pt x="118" y="45"/>
                  </a:cubicBezTo>
                  <a:cubicBezTo>
                    <a:pt x="131" y="33"/>
                    <a:pt x="154" y="33"/>
                    <a:pt x="178" y="33"/>
                  </a:cubicBezTo>
                  <a:close/>
                  <a:moveTo>
                    <a:pt x="166" y="1"/>
                  </a:moveTo>
                  <a:cubicBezTo>
                    <a:pt x="151" y="1"/>
                    <a:pt x="136" y="4"/>
                    <a:pt x="118" y="10"/>
                  </a:cubicBezTo>
                  <a:cubicBezTo>
                    <a:pt x="83" y="10"/>
                    <a:pt x="60" y="21"/>
                    <a:pt x="36" y="57"/>
                  </a:cubicBezTo>
                  <a:cubicBezTo>
                    <a:pt x="12" y="81"/>
                    <a:pt x="0" y="116"/>
                    <a:pt x="12" y="139"/>
                  </a:cubicBezTo>
                  <a:cubicBezTo>
                    <a:pt x="16" y="143"/>
                    <a:pt x="20" y="146"/>
                    <a:pt x="25" y="147"/>
                  </a:cubicBezTo>
                  <a:lnTo>
                    <a:pt x="25" y="147"/>
                  </a:lnTo>
                  <a:cubicBezTo>
                    <a:pt x="29" y="175"/>
                    <a:pt x="45" y="202"/>
                    <a:pt x="71" y="223"/>
                  </a:cubicBezTo>
                  <a:cubicBezTo>
                    <a:pt x="91" y="237"/>
                    <a:pt x="113" y="244"/>
                    <a:pt x="135" y="244"/>
                  </a:cubicBezTo>
                  <a:cubicBezTo>
                    <a:pt x="166" y="244"/>
                    <a:pt x="198" y="231"/>
                    <a:pt x="225" y="210"/>
                  </a:cubicBezTo>
                  <a:cubicBezTo>
                    <a:pt x="260" y="175"/>
                    <a:pt x="284" y="116"/>
                    <a:pt x="260" y="68"/>
                  </a:cubicBezTo>
                  <a:cubicBezTo>
                    <a:pt x="249" y="45"/>
                    <a:pt x="236" y="21"/>
                    <a:pt x="213" y="10"/>
                  </a:cubicBezTo>
                  <a:cubicBezTo>
                    <a:pt x="195" y="4"/>
                    <a:pt x="181" y="1"/>
                    <a:pt x="1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44"/>
            <p:cNvSpPr/>
            <p:nvPr/>
          </p:nvSpPr>
          <p:spPr>
            <a:xfrm>
              <a:off x="7300143" y="3448871"/>
              <a:ext cx="29500" cy="28031"/>
            </a:xfrm>
            <a:custGeom>
              <a:avLst/>
              <a:gdLst/>
              <a:ahLst/>
              <a:cxnLst/>
              <a:rect l="l" t="t" r="r" b="b"/>
              <a:pathLst>
                <a:path w="261" h="248" extrusionOk="0">
                  <a:moveTo>
                    <a:pt x="143" y="35"/>
                  </a:moveTo>
                  <a:cubicBezTo>
                    <a:pt x="166" y="35"/>
                    <a:pt x="179" y="35"/>
                    <a:pt x="190" y="47"/>
                  </a:cubicBezTo>
                  <a:cubicBezTo>
                    <a:pt x="226" y="82"/>
                    <a:pt x="214" y="130"/>
                    <a:pt x="190" y="166"/>
                  </a:cubicBezTo>
                  <a:cubicBezTo>
                    <a:pt x="179" y="177"/>
                    <a:pt x="166" y="201"/>
                    <a:pt x="143" y="201"/>
                  </a:cubicBezTo>
                  <a:cubicBezTo>
                    <a:pt x="137" y="207"/>
                    <a:pt x="128" y="210"/>
                    <a:pt x="119" y="210"/>
                  </a:cubicBezTo>
                  <a:cubicBezTo>
                    <a:pt x="110" y="210"/>
                    <a:pt x="101" y="207"/>
                    <a:pt x="95" y="201"/>
                  </a:cubicBezTo>
                  <a:cubicBezTo>
                    <a:pt x="54" y="191"/>
                    <a:pt x="40" y="153"/>
                    <a:pt x="37" y="113"/>
                  </a:cubicBezTo>
                  <a:lnTo>
                    <a:pt x="37" y="113"/>
                  </a:lnTo>
                  <a:cubicBezTo>
                    <a:pt x="45" y="92"/>
                    <a:pt x="62" y="73"/>
                    <a:pt x="84" y="59"/>
                  </a:cubicBezTo>
                  <a:cubicBezTo>
                    <a:pt x="95" y="47"/>
                    <a:pt x="119" y="47"/>
                    <a:pt x="143" y="35"/>
                  </a:cubicBezTo>
                  <a:close/>
                  <a:moveTo>
                    <a:pt x="155" y="0"/>
                  </a:moveTo>
                  <a:cubicBezTo>
                    <a:pt x="131" y="11"/>
                    <a:pt x="108" y="24"/>
                    <a:pt x="72" y="35"/>
                  </a:cubicBezTo>
                  <a:cubicBezTo>
                    <a:pt x="48" y="47"/>
                    <a:pt x="24" y="59"/>
                    <a:pt x="13" y="95"/>
                  </a:cubicBezTo>
                  <a:cubicBezTo>
                    <a:pt x="1" y="118"/>
                    <a:pt x="1" y="153"/>
                    <a:pt x="24" y="177"/>
                  </a:cubicBezTo>
                  <a:lnTo>
                    <a:pt x="24" y="177"/>
                  </a:lnTo>
                  <a:cubicBezTo>
                    <a:pt x="24" y="177"/>
                    <a:pt x="24" y="177"/>
                    <a:pt x="24" y="177"/>
                  </a:cubicBezTo>
                  <a:lnTo>
                    <a:pt x="24" y="177"/>
                  </a:lnTo>
                  <a:cubicBezTo>
                    <a:pt x="25" y="179"/>
                    <a:pt x="25" y="180"/>
                    <a:pt x="26" y="180"/>
                  </a:cubicBezTo>
                  <a:lnTo>
                    <a:pt x="26" y="180"/>
                  </a:lnTo>
                  <a:cubicBezTo>
                    <a:pt x="35" y="201"/>
                    <a:pt x="51" y="221"/>
                    <a:pt x="72" y="237"/>
                  </a:cubicBezTo>
                  <a:cubicBezTo>
                    <a:pt x="95" y="248"/>
                    <a:pt x="119" y="248"/>
                    <a:pt x="143" y="248"/>
                  </a:cubicBezTo>
                  <a:cubicBezTo>
                    <a:pt x="179" y="237"/>
                    <a:pt x="202" y="224"/>
                    <a:pt x="214" y="201"/>
                  </a:cubicBezTo>
                  <a:cubicBezTo>
                    <a:pt x="250" y="153"/>
                    <a:pt x="261" y="82"/>
                    <a:pt x="226" y="35"/>
                  </a:cubicBezTo>
                  <a:cubicBezTo>
                    <a:pt x="214" y="24"/>
                    <a:pt x="190" y="0"/>
                    <a:pt x="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44"/>
            <p:cNvSpPr/>
            <p:nvPr/>
          </p:nvSpPr>
          <p:spPr>
            <a:xfrm>
              <a:off x="7233343" y="3393940"/>
              <a:ext cx="29500" cy="27466"/>
            </a:xfrm>
            <a:custGeom>
              <a:avLst/>
              <a:gdLst/>
              <a:ahLst/>
              <a:cxnLst/>
              <a:rect l="l" t="t" r="r" b="b"/>
              <a:pathLst>
                <a:path w="261" h="243" extrusionOk="0">
                  <a:moveTo>
                    <a:pt x="148" y="30"/>
                  </a:moveTo>
                  <a:cubicBezTo>
                    <a:pt x="163" y="30"/>
                    <a:pt x="177" y="35"/>
                    <a:pt x="190" y="48"/>
                  </a:cubicBezTo>
                  <a:cubicBezTo>
                    <a:pt x="226" y="72"/>
                    <a:pt x="226" y="119"/>
                    <a:pt x="202" y="155"/>
                  </a:cubicBezTo>
                  <a:cubicBezTo>
                    <a:pt x="190" y="179"/>
                    <a:pt x="178" y="190"/>
                    <a:pt x="166" y="202"/>
                  </a:cubicBezTo>
                  <a:cubicBezTo>
                    <a:pt x="154" y="208"/>
                    <a:pt x="143" y="211"/>
                    <a:pt x="132" y="211"/>
                  </a:cubicBezTo>
                  <a:cubicBezTo>
                    <a:pt x="122" y="211"/>
                    <a:pt x="113" y="208"/>
                    <a:pt x="108" y="202"/>
                  </a:cubicBezTo>
                  <a:cubicBezTo>
                    <a:pt x="86" y="192"/>
                    <a:pt x="70" y="179"/>
                    <a:pt x="58" y="163"/>
                  </a:cubicBezTo>
                  <a:lnTo>
                    <a:pt x="58" y="163"/>
                  </a:lnTo>
                  <a:cubicBezTo>
                    <a:pt x="60" y="161"/>
                    <a:pt x="60" y="158"/>
                    <a:pt x="60" y="155"/>
                  </a:cubicBezTo>
                  <a:cubicBezTo>
                    <a:pt x="48" y="131"/>
                    <a:pt x="37" y="119"/>
                    <a:pt x="48" y="108"/>
                  </a:cubicBezTo>
                  <a:cubicBezTo>
                    <a:pt x="48" y="84"/>
                    <a:pt x="60" y="72"/>
                    <a:pt x="84" y="60"/>
                  </a:cubicBezTo>
                  <a:cubicBezTo>
                    <a:pt x="99" y="45"/>
                    <a:pt x="123" y="30"/>
                    <a:pt x="148" y="30"/>
                  </a:cubicBezTo>
                  <a:close/>
                  <a:moveTo>
                    <a:pt x="155" y="1"/>
                  </a:moveTo>
                  <a:cubicBezTo>
                    <a:pt x="119" y="1"/>
                    <a:pt x="95" y="13"/>
                    <a:pt x="72" y="25"/>
                  </a:cubicBezTo>
                  <a:cubicBezTo>
                    <a:pt x="48" y="37"/>
                    <a:pt x="24" y="60"/>
                    <a:pt x="13" y="95"/>
                  </a:cubicBezTo>
                  <a:cubicBezTo>
                    <a:pt x="1" y="119"/>
                    <a:pt x="13" y="155"/>
                    <a:pt x="37" y="166"/>
                  </a:cubicBezTo>
                  <a:cubicBezTo>
                    <a:pt x="37" y="167"/>
                    <a:pt x="37" y="167"/>
                    <a:pt x="37" y="167"/>
                  </a:cubicBezTo>
                  <a:lnTo>
                    <a:pt x="37" y="167"/>
                  </a:lnTo>
                  <a:cubicBezTo>
                    <a:pt x="46" y="189"/>
                    <a:pt x="61" y="209"/>
                    <a:pt x="84" y="226"/>
                  </a:cubicBezTo>
                  <a:cubicBezTo>
                    <a:pt x="101" y="234"/>
                    <a:pt x="117" y="242"/>
                    <a:pt x="138" y="242"/>
                  </a:cubicBezTo>
                  <a:cubicBezTo>
                    <a:pt x="147" y="242"/>
                    <a:pt x="156" y="241"/>
                    <a:pt x="166" y="237"/>
                  </a:cubicBezTo>
                  <a:cubicBezTo>
                    <a:pt x="190" y="226"/>
                    <a:pt x="213" y="202"/>
                    <a:pt x="226" y="190"/>
                  </a:cubicBezTo>
                  <a:cubicBezTo>
                    <a:pt x="249" y="131"/>
                    <a:pt x="261" y="72"/>
                    <a:pt x="226" y="25"/>
                  </a:cubicBezTo>
                  <a:cubicBezTo>
                    <a:pt x="202" y="13"/>
                    <a:pt x="178" y="1"/>
                    <a:pt x="1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44"/>
            <p:cNvSpPr/>
            <p:nvPr/>
          </p:nvSpPr>
          <p:spPr>
            <a:xfrm>
              <a:off x="7216276" y="3302614"/>
              <a:ext cx="27918" cy="28935"/>
            </a:xfrm>
            <a:custGeom>
              <a:avLst/>
              <a:gdLst/>
              <a:ahLst/>
              <a:cxnLst/>
              <a:rect l="l" t="t" r="r" b="b"/>
              <a:pathLst>
                <a:path w="247" h="256" extrusionOk="0">
                  <a:moveTo>
                    <a:pt x="135" y="36"/>
                  </a:moveTo>
                  <a:cubicBezTo>
                    <a:pt x="145" y="36"/>
                    <a:pt x="154" y="38"/>
                    <a:pt x="164" y="41"/>
                  </a:cubicBezTo>
                  <a:cubicBezTo>
                    <a:pt x="211" y="65"/>
                    <a:pt x="223" y="100"/>
                    <a:pt x="211" y="136"/>
                  </a:cubicBezTo>
                  <a:cubicBezTo>
                    <a:pt x="199" y="183"/>
                    <a:pt x="164" y="230"/>
                    <a:pt x="117" y="230"/>
                  </a:cubicBezTo>
                  <a:cubicBezTo>
                    <a:pt x="90" y="230"/>
                    <a:pt x="71" y="215"/>
                    <a:pt x="59" y="193"/>
                  </a:cubicBezTo>
                  <a:lnTo>
                    <a:pt x="59" y="193"/>
                  </a:lnTo>
                  <a:cubicBezTo>
                    <a:pt x="61" y="190"/>
                    <a:pt x="61" y="187"/>
                    <a:pt x="57" y="183"/>
                  </a:cubicBezTo>
                  <a:cubicBezTo>
                    <a:pt x="57" y="159"/>
                    <a:pt x="46" y="147"/>
                    <a:pt x="46" y="123"/>
                  </a:cubicBezTo>
                  <a:cubicBezTo>
                    <a:pt x="46" y="100"/>
                    <a:pt x="57" y="88"/>
                    <a:pt x="69" y="65"/>
                  </a:cubicBezTo>
                  <a:cubicBezTo>
                    <a:pt x="87" y="47"/>
                    <a:pt x="110" y="36"/>
                    <a:pt x="135" y="36"/>
                  </a:cubicBezTo>
                  <a:close/>
                  <a:moveTo>
                    <a:pt x="131" y="1"/>
                  </a:moveTo>
                  <a:cubicBezTo>
                    <a:pt x="103" y="1"/>
                    <a:pt x="77" y="9"/>
                    <a:pt x="57" y="29"/>
                  </a:cubicBezTo>
                  <a:cubicBezTo>
                    <a:pt x="13" y="62"/>
                    <a:pt x="0" y="136"/>
                    <a:pt x="27" y="184"/>
                  </a:cubicBezTo>
                  <a:lnTo>
                    <a:pt x="27" y="184"/>
                  </a:lnTo>
                  <a:cubicBezTo>
                    <a:pt x="36" y="220"/>
                    <a:pt x="61" y="254"/>
                    <a:pt x="104" y="254"/>
                  </a:cubicBezTo>
                  <a:cubicBezTo>
                    <a:pt x="110" y="255"/>
                    <a:pt x="116" y="255"/>
                    <a:pt x="122" y="255"/>
                  </a:cubicBezTo>
                  <a:cubicBezTo>
                    <a:pt x="173" y="255"/>
                    <a:pt x="214" y="213"/>
                    <a:pt x="235" y="171"/>
                  </a:cubicBezTo>
                  <a:cubicBezTo>
                    <a:pt x="246" y="147"/>
                    <a:pt x="246" y="112"/>
                    <a:pt x="246" y="76"/>
                  </a:cubicBezTo>
                  <a:cubicBezTo>
                    <a:pt x="235" y="52"/>
                    <a:pt x="223" y="41"/>
                    <a:pt x="199" y="17"/>
                  </a:cubicBezTo>
                  <a:cubicBezTo>
                    <a:pt x="178" y="7"/>
                    <a:pt x="154" y="1"/>
                    <a:pt x="1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44"/>
            <p:cNvSpPr/>
            <p:nvPr/>
          </p:nvSpPr>
          <p:spPr>
            <a:xfrm>
              <a:off x="7203504" y="3179640"/>
              <a:ext cx="325293" cy="322015"/>
            </a:xfrm>
            <a:custGeom>
              <a:avLst/>
              <a:gdLst/>
              <a:ahLst/>
              <a:cxnLst/>
              <a:rect l="l" t="t" r="r" b="b"/>
              <a:pathLst>
                <a:path w="2878" h="2849" extrusionOk="0">
                  <a:moveTo>
                    <a:pt x="1382" y="41"/>
                  </a:moveTo>
                  <a:cubicBezTo>
                    <a:pt x="1927" y="41"/>
                    <a:pt x="2420" y="369"/>
                    <a:pt x="2641" y="869"/>
                  </a:cubicBezTo>
                  <a:cubicBezTo>
                    <a:pt x="2878" y="1400"/>
                    <a:pt x="2783" y="2098"/>
                    <a:pt x="2345" y="2500"/>
                  </a:cubicBezTo>
                  <a:cubicBezTo>
                    <a:pt x="2121" y="2701"/>
                    <a:pt x="1837" y="2795"/>
                    <a:pt x="1541" y="2808"/>
                  </a:cubicBezTo>
                  <a:cubicBezTo>
                    <a:pt x="1515" y="2809"/>
                    <a:pt x="1489" y="2809"/>
                    <a:pt x="1463" y="2809"/>
                  </a:cubicBezTo>
                  <a:cubicBezTo>
                    <a:pt x="1218" y="2809"/>
                    <a:pt x="973" y="2760"/>
                    <a:pt x="738" y="2654"/>
                  </a:cubicBezTo>
                  <a:cubicBezTo>
                    <a:pt x="490" y="2535"/>
                    <a:pt x="277" y="2346"/>
                    <a:pt x="170" y="2086"/>
                  </a:cubicBezTo>
                  <a:cubicBezTo>
                    <a:pt x="28" y="1802"/>
                    <a:pt x="28" y="1471"/>
                    <a:pt x="76" y="1153"/>
                  </a:cubicBezTo>
                  <a:cubicBezTo>
                    <a:pt x="84" y="1106"/>
                    <a:pt x="97" y="1053"/>
                    <a:pt x="108" y="999"/>
                  </a:cubicBezTo>
                  <a:lnTo>
                    <a:pt x="108" y="999"/>
                  </a:lnTo>
                  <a:cubicBezTo>
                    <a:pt x="114" y="998"/>
                    <a:pt x="119" y="994"/>
                    <a:pt x="123" y="987"/>
                  </a:cubicBezTo>
                  <a:cubicBezTo>
                    <a:pt x="288" y="455"/>
                    <a:pt x="785" y="65"/>
                    <a:pt x="1352" y="41"/>
                  </a:cubicBezTo>
                  <a:cubicBezTo>
                    <a:pt x="1362" y="41"/>
                    <a:pt x="1372" y="41"/>
                    <a:pt x="1382" y="41"/>
                  </a:cubicBezTo>
                  <a:close/>
                  <a:moveTo>
                    <a:pt x="1439" y="0"/>
                  </a:moveTo>
                  <a:cubicBezTo>
                    <a:pt x="1181" y="0"/>
                    <a:pt x="914" y="63"/>
                    <a:pt x="690" y="195"/>
                  </a:cubicBezTo>
                  <a:cubicBezTo>
                    <a:pt x="466" y="336"/>
                    <a:pt x="265" y="549"/>
                    <a:pt x="159" y="798"/>
                  </a:cubicBezTo>
                  <a:cubicBezTo>
                    <a:pt x="123" y="857"/>
                    <a:pt x="99" y="916"/>
                    <a:pt x="88" y="975"/>
                  </a:cubicBezTo>
                  <a:cubicBezTo>
                    <a:pt x="83" y="984"/>
                    <a:pt x="86" y="992"/>
                    <a:pt x="92" y="996"/>
                  </a:cubicBezTo>
                  <a:lnTo>
                    <a:pt x="92" y="996"/>
                  </a:lnTo>
                  <a:cubicBezTo>
                    <a:pt x="23" y="1292"/>
                    <a:pt x="0" y="1605"/>
                    <a:pt x="76" y="1897"/>
                  </a:cubicBezTo>
                  <a:cubicBezTo>
                    <a:pt x="146" y="2181"/>
                    <a:pt x="312" y="2417"/>
                    <a:pt x="548" y="2583"/>
                  </a:cubicBezTo>
                  <a:cubicBezTo>
                    <a:pt x="785" y="2737"/>
                    <a:pt x="1057" y="2819"/>
                    <a:pt x="1329" y="2843"/>
                  </a:cubicBezTo>
                  <a:cubicBezTo>
                    <a:pt x="1377" y="2846"/>
                    <a:pt x="1426" y="2848"/>
                    <a:pt x="1475" y="2848"/>
                  </a:cubicBezTo>
                  <a:cubicBezTo>
                    <a:pt x="1735" y="2848"/>
                    <a:pt x="1995" y="2793"/>
                    <a:pt x="2203" y="2654"/>
                  </a:cubicBezTo>
                  <a:cubicBezTo>
                    <a:pt x="2452" y="2500"/>
                    <a:pt x="2618" y="2252"/>
                    <a:pt x="2712" y="1991"/>
                  </a:cubicBezTo>
                  <a:cubicBezTo>
                    <a:pt x="2818" y="1696"/>
                    <a:pt x="2842" y="1365"/>
                    <a:pt x="2760" y="1058"/>
                  </a:cubicBezTo>
                  <a:cubicBezTo>
                    <a:pt x="2605" y="514"/>
                    <a:pt x="2133" y="76"/>
                    <a:pt x="1565" y="5"/>
                  </a:cubicBezTo>
                  <a:cubicBezTo>
                    <a:pt x="1524" y="2"/>
                    <a:pt x="1481" y="0"/>
                    <a:pt x="14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44"/>
            <p:cNvSpPr/>
            <p:nvPr/>
          </p:nvSpPr>
          <p:spPr>
            <a:xfrm>
              <a:off x="6834469" y="3224172"/>
              <a:ext cx="30178" cy="29952"/>
            </a:xfrm>
            <a:custGeom>
              <a:avLst/>
              <a:gdLst/>
              <a:ahLst/>
              <a:cxnLst/>
              <a:rect l="l" t="t" r="r" b="b"/>
              <a:pathLst>
                <a:path w="267" h="265" extrusionOk="0">
                  <a:moveTo>
                    <a:pt x="140" y="45"/>
                  </a:moveTo>
                  <a:cubicBezTo>
                    <a:pt x="166" y="45"/>
                    <a:pt x="191" y="58"/>
                    <a:pt x="208" y="84"/>
                  </a:cubicBezTo>
                  <a:cubicBezTo>
                    <a:pt x="232" y="120"/>
                    <a:pt x="220" y="168"/>
                    <a:pt x="196" y="203"/>
                  </a:cubicBezTo>
                  <a:cubicBezTo>
                    <a:pt x="174" y="217"/>
                    <a:pt x="152" y="228"/>
                    <a:pt x="130" y="228"/>
                  </a:cubicBezTo>
                  <a:cubicBezTo>
                    <a:pt x="117" y="228"/>
                    <a:pt x="103" y="224"/>
                    <a:pt x="90" y="215"/>
                  </a:cubicBezTo>
                  <a:cubicBezTo>
                    <a:pt x="61" y="205"/>
                    <a:pt x="40" y="172"/>
                    <a:pt x="39" y="135"/>
                  </a:cubicBezTo>
                  <a:lnTo>
                    <a:pt x="39" y="135"/>
                  </a:lnTo>
                  <a:cubicBezTo>
                    <a:pt x="40" y="134"/>
                    <a:pt x="42" y="133"/>
                    <a:pt x="43" y="132"/>
                  </a:cubicBezTo>
                  <a:cubicBezTo>
                    <a:pt x="54" y="132"/>
                    <a:pt x="43" y="120"/>
                    <a:pt x="54" y="108"/>
                  </a:cubicBezTo>
                  <a:cubicBezTo>
                    <a:pt x="54" y="97"/>
                    <a:pt x="54" y="84"/>
                    <a:pt x="66" y="73"/>
                  </a:cubicBezTo>
                  <a:cubicBezTo>
                    <a:pt x="78" y="61"/>
                    <a:pt x="90" y="49"/>
                    <a:pt x="114" y="49"/>
                  </a:cubicBezTo>
                  <a:cubicBezTo>
                    <a:pt x="123" y="46"/>
                    <a:pt x="131" y="45"/>
                    <a:pt x="140" y="45"/>
                  </a:cubicBezTo>
                  <a:close/>
                  <a:moveTo>
                    <a:pt x="133" y="0"/>
                  </a:moveTo>
                  <a:cubicBezTo>
                    <a:pt x="126" y="0"/>
                    <a:pt x="120" y="1"/>
                    <a:pt x="114" y="2"/>
                  </a:cubicBezTo>
                  <a:cubicBezTo>
                    <a:pt x="90" y="2"/>
                    <a:pt x="54" y="26"/>
                    <a:pt x="43" y="49"/>
                  </a:cubicBezTo>
                  <a:cubicBezTo>
                    <a:pt x="30" y="61"/>
                    <a:pt x="19" y="73"/>
                    <a:pt x="19" y="84"/>
                  </a:cubicBezTo>
                  <a:cubicBezTo>
                    <a:pt x="9" y="94"/>
                    <a:pt x="7" y="111"/>
                    <a:pt x="13" y="123"/>
                  </a:cubicBezTo>
                  <a:lnTo>
                    <a:pt x="13" y="123"/>
                  </a:lnTo>
                  <a:cubicBezTo>
                    <a:pt x="1" y="165"/>
                    <a:pt x="23" y="206"/>
                    <a:pt x="54" y="238"/>
                  </a:cubicBezTo>
                  <a:cubicBezTo>
                    <a:pt x="78" y="256"/>
                    <a:pt x="104" y="265"/>
                    <a:pt x="130" y="265"/>
                  </a:cubicBezTo>
                  <a:cubicBezTo>
                    <a:pt x="155" y="265"/>
                    <a:pt x="178" y="256"/>
                    <a:pt x="196" y="238"/>
                  </a:cubicBezTo>
                  <a:cubicBezTo>
                    <a:pt x="243" y="203"/>
                    <a:pt x="267" y="144"/>
                    <a:pt x="243" y="84"/>
                  </a:cubicBezTo>
                  <a:cubicBezTo>
                    <a:pt x="233" y="42"/>
                    <a:pt x="185" y="0"/>
                    <a:pt x="1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44"/>
            <p:cNvSpPr/>
            <p:nvPr/>
          </p:nvSpPr>
          <p:spPr>
            <a:xfrm>
              <a:off x="6789710" y="3302840"/>
              <a:ext cx="26901" cy="27805"/>
            </a:xfrm>
            <a:custGeom>
              <a:avLst/>
              <a:gdLst/>
              <a:ahLst/>
              <a:cxnLst/>
              <a:rect l="l" t="t" r="r" b="b"/>
              <a:pathLst>
                <a:path w="238" h="246" extrusionOk="0">
                  <a:moveTo>
                    <a:pt x="122" y="34"/>
                  </a:moveTo>
                  <a:cubicBezTo>
                    <a:pt x="148" y="34"/>
                    <a:pt x="172" y="48"/>
                    <a:pt x="190" y="74"/>
                  </a:cubicBezTo>
                  <a:cubicBezTo>
                    <a:pt x="202" y="98"/>
                    <a:pt x="202" y="134"/>
                    <a:pt x="179" y="169"/>
                  </a:cubicBezTo>
                  <a:cubicBezTo>
                    <a:pt x="158" y="189"/>
                    <a:pt x="129" y="218"/>
                    <a:pt x="99" y="218"/>
                  </a:cubicBezTo>
                  <a:cubicBezTo>
                    <a:pt x="94" y="218"/>
                    <a:pt x="89" y="218"/>
                    <a:pt x="84" y="216"/>
                  </a:cubicBezTo>
                  <a:cubicBezTo>
                    <a:pt x="53" y="201"/>
                    <a:pt x="43" y="170"/>
                    <a:pt x="39" y="138"/>
                  </a:cubicBezTo>
                  <a:lnTo>
                    <a:pt x="39" y="138"/>
                  </a:lnTo>
                  <a:cubicBezTo>
                    <a:pt x="44" y="137"/>
                    <a:pt x="48" y="131"/>
                    <a:pt x="48" y="121"/>
                  </a:cubicBezTo>
                  <a:cubicBezTo>
                    <a:pt x="48" y="98"/>
                    <a:pt x="60" y="86"/>
                    <a:pt x="60" y="74"/>
                  </a:cubicBezTo>
                  <a:lnTo>
                    <a:pt x="95" y="39"/>
                  </a:lnTo>
                  <a:cubicBezTo>
                    <a:pt x="105" y="36"/>
                    <a:pt x="114" y="34"/>
                    <a:pt x="122" y="34"/>
                  </a:cubicBezTo>
                  <a:close/>
                  <a:moveTo>
                    <a:pt x="124" y="0"/>
                  </a:moveTo>
                  <a:cubicBezTo>
                    <a:pt x="115" y="0"/>
                    <a:pt x="105" y="1"/>
                    <a:pt x="95" y="3"/>
                  </a:cubicBezTo>
                  <a:cubicBezTo>
                    <a:pt x="72" y="3"/>
                    <a:pt x="48" y="27"/>
                    <a:pt x="37" y="50"/>
                  </a:cubicBezTo>
                  <a:cubicBezTo>
                    <a:pt x="13" y="63"/>
                    <a:pt x="1" y="98"/>
                    <a:pt x="13" y="121"/>
                  </a:cubicBezTo>
                  <a:cubicBezTo>
                    <a:pt x="13" y="122"/>
                    <a:pt x="13" y="122"/>
                    <a:pt x="14" y="122"/>
                  </a:cubicBezTo>
                  <a:lnTo>
                    <a:pt x="14" y="122"/>
                  </a:lnTo>
                  <a:cubicBezTo>
                    <a:pt x="15" y="168"/>
                    <a:pt x="23" y="209"/>
                    <a:pt x="60" y="228"/>
                  </a:cubicBezTo>
                  <a:cubicBezTo>
                    <a:pt x="77" y="240"/>
                    <a:pt x="95" y="245"/>
                    <a:pt x="112" y="245"/>
                  </a:cubicBezTo>
                  <a:cubicBezTo>
                    <a:pt x="146" y="245"/>
                    <a:pt x="179" y="227"/>
                    <a:pt x="202" y="204"/>
                  </a:cubicBezTo>
                  <a:cubicBezTo>
                    <a:pt x="214" y="181"/>
                    <a:pt x="237" y="157"/>
                    <a:pt x="237" y="134"/>
                  </a:cubicBezTo>
                  <a:cubicBezTo>
                    <a:pt x="237" y="110"/>
                    <a:pt x="237" y="86"/>
                    <a:pt x="226" y="63"/>
                  </a:cubicBezTo>
                  <a:cubicBezTo>
                    <a:pt x="206" y="23"/>
                    <a:pt x="170" y="0"/>
                    <a:pt x="1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44"/>
            <p:cNvSpPr/>
            <p:nvPr/>
          </p:nvSpPr>
          <p:spPr>
            <a:xfrm>
              <a:off x="6804516" y="3391340"/>
              <a:ext cx="29500" cy="27353"/>
            </a:xfrm>
            <a:custGeom>
              <a:avLst/>
              <a:gdLst/>
              <a:ahLst/>
              <a:cxnLst/>
              <a:rect l="l" t="t" r="r" b="b"/>
              <a:pathLst>
                <a:path w="261" h="242" extrusionOk="0">
                  <a:moveTo>
                    <a:pt x="106" y="36"/>
                  </a:moveTo>
                  <a:cubicBezTo>
                    <a:pt x="142" y="36"/>
                    <a:pt x="190" y="48"/>
                    <a:pt x="201" y="83"/>
                  </a:cubicBezTo>
                  <a:cubicBezTo>
                    <a:pt x="213" y="107"/>
                    <a:pt x="213" y="131"/>
                    <a:pt x="213" y="154"/>
                  </a:cubicBezTo>
                  <a:cubicBezTo>
                    <a:pt x="213" y="178"/>
                    <a:pt x="201" y="189"/>
                    <a:pt x="190" y="202"/>
                  </a:cubicBezTo>
                  <a:cubicBezTo>
                    <a:pt x="178" y="214"/>
                    <a:pt x="160" y="219"/>
                    <a:pt x="142" y="219"/>
                  </a:cubicBezTo>
                  <a:cubicBezTo>
                    <a:pt x="125" y="219"/>
                    <a:pt x="107" y="214"/>
                    <a:pt x="95" y="202"/>
                  </a:cubicBezTo>
                  <a:cubicBezTo>
                    <a:pt x="71" y="189"/>
                    <a:pt x="59" y="178"/>
                    <a:pt x="48" y="154"/>
                  </a:cubicBezTo>
                  <a:cubicBezTo>
                    <a:pt x="41" y="141"/>
                    <a:pt x="38" y="129"/>
                    <a:pt x="37" y="117"/>
                  </a:cubicBezTo>
                  <a:lnTo>
                    <a:pt x="37" y="117"/>
                  </a:lnTo>
                  <a:cubicBezTo>
                    <a:pt x="48" y="106"/>
                    <a:pt x="59" y="83"/>
                    <a:pt x="71" y="71"/>
                  </a:cubicBezTo>
                  <a:lnTo>
                    <a:pt x="106" y="36"/>
                  </a:lnTo>
                  <a:close/>
                  <a:moveTo>
                    <a:pt x="119" y="0"/>
                  </a:moveTo>
                  <a:cubicBezTo>
                    <a:pt x="95" y="0"/>
                    <a:pt x="71" y="13"/>
                    <a:pt x="48" y="36"/>
                  </a:cubicBezTo>
                  <a:cubicBezTo>
                    <a:pt x="24" y="60"/>
                    <a:pt x="0" y="95"/>
                    <a:pt x="24" y="118"/>
                  </a:cubicBezTo>
                  <a:lnTo>
                    <a:pt x="24" y="154"/>
                  </a:lnTo>
                  <a:cubicBezTo>
                    <a:pt x="35" y="178"/>
                    <a:pt x="48" y="202"/>
                    <a:pt x="71" y="213"/>
                  </a:cubicBezTo>
                  <a:cubicBezTo>
                    <a:pt x="91" y="233"/>
                    <a:pt x="114" y="242"/>
                    <a:pt x="138" y="242"/>
                  </a:cubicBezTo>
                  <a:cubicBezTo>
                    <a:pt x="159" y="242"/>
                    <a:pt x="180" y="236"/>
                    <a:pt x="201" y="225"/>
                  </a:cubicBezTo>
                  <a:cubicBezTo>
                    <a:pt x="248" y="202"/>
                    <a:pt x="260" y="142"/>
                    <a:pt x="248" y="95"/>
                  </a:cubicBezTo>
                  <a:cubicBezTo>
                    <a:pt x="225" y="36"/>
                    <a:pt x="177" y="0"/>
                    <a:pt x="1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44"/>
            <p:cNvSpPr/>
            <p:nvPr/>
          </p:nvSpPr>
          <p:spPr>
            <a:xfrm>
              <a:off x="6872559" y="3450115"/>
              <a:ext cx="28257" cy="24979"/>
            </a:xfrm>
            <a:custGeom>
              <a:avLst/>
              <a:gdLst/>
              <a:ahLst/>
              <a:cxnLst/>
              <a:rect l="l" t="t" r="r" b="b"/>
              <a:pathLst>
                <a:path w="250" h="221" extrusionOk="0">
                  <a:moveTo>
                    <a:pt x="131" y="48"/>
                  </a:moveTo>
                  <a:cubicBezTo>
                    <a:pt x="155" y="48"/>
                    <a:pt x="166" y="48"/>
                    <a:pt x="179" y="60"/>
                  </a:cubicBezTo>
                  <a:cubicBezTo>
                    <a:pt x="190" y="71"/>
                    <a:pt x="190" y="84"/>
                    <a:pt x="202" y="95"/>
                  </a:cubicBezTo>
                  <a:cubicBezTo>
                    <a:pt x="202" y="107"/>
                    <a:pt x="202" y="131"/>
                    <a:pt x="190" y="142"/>
                  </a:cubicBezTo>
                  <a:cubicBezTo>
                    <a:pt x="179" y="166"/>
                    <a:pt x="155" y="178"/>
                    <a:pt x="119" y="178"/>
                  </a:cubicBezTo>
                  <a:cubicBezTo>
                    <a:pt x="84" y="178"/>
                    <a:pt x="62" y="158"/>
                    <a:pt x="48" y="129"/>
                  </a:cubicBezTo>
                  <a:lnTo>
                    <a:pt x="48" y="129"/>
                  </a:lnTo>
                  <a:lnTo>
                    <a:pt x="48" y="107"/>
                  </a:lnTo>
                  <a:lnTo>
                    <a:pt x="48" y="84"/>
                  </a:lnTo>
                  <a:cubicBezTo>
                    <a:pt x="60" y="71"/>
                    <a:pt x="72" y="60"/>
                    <a:pt x="84" y="60"/>
                  </a:cubicBezTo>
                  <a:cubicBezTo>
                    <a:pt x="95" y="48"/>
                    <a:pt x="119" y="48"/>
                    <a:pt x="131" y="48"/>
                  </a:cubicBezTo>
                  <a:close/>
                  <a:moveTo>
                    <a:pt x="125" y="0"/>
                  </a:moveTo>
                  <a:cubicBezTo>
                    <a:pt x="107" y="0"/>
                    <a:pt x="89" y="4"/>
                    <a:pt x="72" y="13"/>
                  </a:cubicBezTo>
                  <a:cubicBezTo>
                    <a:pt x="48" y="24"/>
                    <a:pt x="24" y="36"/>
                    <a:pt x="13" y="71"/>
                  </a:cubicBezTo>
                  <a:cubicBezTo>
                    <a:pt x="1" y="95"/>
                    <a:pt x="1" y="142"/>
                    <a:pt x="24" y="142"/>
                  </a:cubicBezTo>
                  <a:cubicBezTo>
                    <a:pt x="27" y="145"/>
                    <a:pt x="29" y="146"/>
                    <a:pt x="31" y="147"/>
                  </a:cubicBezTo>
                  <a:lnTo>
                    <a:pt x="31" y="147"/>
                  </a:lnTo>
                  <a:cubicBezTo>
                    <a:pt x="35" y="155"/>
                    <a:pt x="40" y="162"/>
                    <a:pt x="48" y="166"/>
                  </a:cubicBezTo>
                  <a:cubicBezTo>
                    <a:pt x="60" y="190"/>
                    <a:pt x="84" y="213"/>
                    <a:pt x="108" y="213"/>
                  </a:cubicBezTo>
                  <a:cubicBezTo>
                    <a:pt x="118" y="219"/>
                    <a:pt x="129" y="221"/>
                    <a:pt x="140" y="221"/>
                  </a:cubicBezTo>
                  <a:cubicBezTo>
                    <a:pt x="175" y="221"/>
                    <a:pt x="208" y="194"/>
                    <a:pt x="226" y="166"/>
                  </a:cubicBezTo>
                  <a:cubicBezTo>
                    <a:pt x="250" y="131"/>
                    <a:pt x="250" y="71"/>
                    <a:pt x="214" y="36"/>
                  </a:cubicBezTo>
                  <a:cubicBezTo>
                    <a:pt x="191" y="13"/>
                    <a:pt x="15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44"/>
            <p:cNvSpPr/>
            <p:nvPr/>
          </p:nvSpPr>
          <p:spPr>
            <a:xfrm>
              <a:off x="6963433" y="3447402"/>
              <a:ext cx="28257" cy="28596"/>
            </a:xfrm>
            <a:custGeom>
              <a:avLst/>
              <a:gdLst/>
              <a:ahLst/>
              <a:cxnLst/>
              <a:rect l="l" t="t" r="r" b="b"/>
              <a:pathLst>
                <a:path w="250" h="253" extrusionOk="0">
                  <a:moveTo>
                    <a:pt x="119" y="48"/>
                  </a:moveTo>
                  <a:cubicBezTo>
                    <a:pt x="155" y="48"/>
                    <a:pt x="190" y="60"/>
                    <a:pt x="202" y="95"/>
                  </a:cubicBezTo>
                  <a:lnTo>
                    <a:pt x="202" y="166"/>
                  </a:lnTo>
                  <a:lnTo>
                    <a:pt x="202" y="190"/>
                  </a:lnTo>
                  <a:cubicBezTo>
                    <a:pt x="190" y="190"/>
                    <a:pt x="178" y="202"/>
                    <a:pt x="178" y="202"/>
                  </a:cubicBezTo>
                  <a:cubicBezTo>
                    <a:pt x="158" y="209"/>
                    <a:pt x="133" y="216"/>
                    <a:pt x="109" y="216"/>
                  </a:cubicBezTo>
                  <a:cubicBezTo>
                    <a:pt x="92" y="216"/>
                    <a:pt x="75" y="212"/>
                    <a:pt x="60" y="202"/>
                  </a:cubicBezTo>
                  <a:cubicBezTo>
                    <a:pt x="44" y="178"/>
                    <a:pt x="33" y="153"/>
                    <a:pt x="32" y="125"/>
                  </a:cubicBezTo>
                  <a:lnTo>
                    <a:pt x="32" y="125"/>
                  </a:lnTo>
                  <a:cubicBezTo>
                    <a:pt x="35" y="127"/>
                    <a:pt x="39" y="128"/>
                    <a:pt x="42" y="128"/>
                  </a:cubicBezTo>
                  <a:cubicBezTo>
                    <a:pt x="48" y="128"/>
                    <a:pt x="54" y="125"/>
                    <a:pt x="60" y="119"/>
                  </a:cubicBezTo>
                  <a:cubicBezTo>
                    <a:pt x="60" y="119"/>
                    <a:pt x="60" y="108"/>
                    <a:pt x="72" y="95"/>
                  </a:cubicBezTo>
                  <a:cubicBezTo>
                    <a:pt x="72" y="84"/>
                    <a:pt x="72" y="84"/>
                    <a:pt x="84" y="72"/>
                  </a:cubicBezTo>
                  <a:cubicBezTo>
                    <a:pt x="95" y="60"/>
                    <a:pt x="108" y="48"/>
                    <a:pt x="119" y="48"/>
                  </a:cubicBezTo>
                  <a:close/>
                  <a:moveTo>
                    <a:pt x="131" y="1"/>
                  </a:moveTo>
                  <a:cubicBezTo>
                    <a:pt x="95" y="1"/>
                    <a:pt x="72" y="13"/>
                    <a:pt x="48" y="37"/>
                  </a:cubicBezTo>
                  <a:cubicBezTo>
                    <a:pt x="36" y="49"/>
                    <a:pt x="23" y="64"/>
                    <a:pt x="18" y="80"/>
                  </a:cubicBezTo>
                  <a:lnTo>
                    <a:pt x="18" y="80"/>
                  </a:lnTo>
                  <a:cubicBezTo>
                    <a:pt x="16" y="81"/>
                    <a:pt x="15" y="82"/>
                    <a:pt x="13" y="84"/>
                  </a:cubicBezTo>
                  <a:cubicBezTo>
                    <a:pt x="1" y="131"/>
                    <a:pt x="1" y="179"/>
                    <a:pt x="37" y="214"/>
                  </a:cubicBezTo>
                  <a:cubicBezTo>
                    <a:pt x="57" y="241"/>
                    <a:pt x="86" y="253"/>
                    <a:pt x="116" y="253"/>
                  </a:cubicBezTo>
                  <a:cubicBezTo>
                    <a:pt x="137" y="253"/>
                    <a:pt x="159" y="247"/>
                    <a:pt x="178" y="237"/>
                  </a:cubicBezTo>
                  <a:cubicBezTo>
                    <a:pt x="213" y="237"/>
                    <a:pt x="237" y="214"/>
                    <a:pt x="249" y="190"/>
                  </a:cubicBezTo>
                  <a:lnTo>
                    <a:pt x="249" y="95"/>
                  </a:lnTo>
                  <a:cubicBezTo>
                    <a:pt x="237" y="48"/>
                    <a:pt x="190" y="1"/>
                    <a:pt x="1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44"/>
            <p:cNvSpPr/>
            <p:nvPr/>
          </p:nvSpPr>
          <p:spPr>
            <a:xfrm>
              <a:off x="7031476" y="3388628"/>
              <a:ext cx="28257" cy="29726"/>
            </a:xfrm>
            <a:custGeom>
              <a:avLst/>
              <a:gdLst/>
              <a:ahLst/>
              <a:cxnLst/>
              <a:rect l="l" t="t" r="r" b="b"/>
              <a:pathLst>
                <a:path w="250" h="263" extrusionOk="0">
                  <a:moveTo>
                    <a:pt x="155" y="43"/>
                  </a:moveTo>
                  <a:cubicBezTo>
                    <a:pt x="159" y="43"/>
                    <a:pt x="163" y="44"/>
                    <a:pt x="168" y="48"/>
                  </a:cubicBezTo>
                  <a:lnTo>
                    <a:pt x="203" y="84"/>
                  </a:lnTo>
                  <a:cubicBezTo>
                    <a:pt x="215" y="119"/>
                    <a:pt x="203" y="166"/>
                    <a:pt x="179" y="202"/>
                  </a:cubicBezTo>
                  <a:cubicBezTo>
                    <a:pt x="164" y="217"/>
                    <a:pt x="146" y="226"/>
                    <a:pt x="125" y="226"/>
                  </a:cubicBezTo>
                  <a:cubicBezTo>
                    <a:pt x="112" y="226"/>
                    <a:pt x="98" y="223"/>
                    <a:pt x="84" y="213"/>
                  </a:cubicBezTo>
                  <a:cubicBezTo>
                    <a:pt x="62" y="198"/>
                    <a:pt x="45" y="174"/>
                    <a:pt x="41" y="146"/>
                  </a:cubicBezTo>
                  <a:lnTo>
                    <a:pt x="41" y="146"/>
                  </a:lnTo>
                  <a:cubicBezTo>
                    <a:pt x="46" y="144"/>
                    <a:pt x="49" y="137"/>
                    <a:pt x="49" y="131"/>
                  </a:cubicBezTo>
                  <a:lnTo>
                    <a:pt x="49" y="107"/>
                  </a:lnTo>
                  <a:lnTo>
                    <a:pt x="73" y="84"/>
                  </a:lnTo>
                  <a:cubicBezTo>
                    <a:pt x="84" y="72"/>
                    <a:pt x="108" y="60"/>
                    <a:pt x="120" y="48"/>
                  </a:cubicBezTo>
                  <a:cubicBezTo>
                    <a:pt x="136" y="48"/>
                    <a:pt x="146" y="43"/>
                    <a:pt x="155" y="43"/>
                  </a:cubicBezTo>
                  <a:close/>
                  <a:moveTo>
                    <a:pt x="132" y="1"/>
                  </a:moveTo>
                  <a:cubicBezTo>
                    <a:pt x="97" y="13"/>
                    <a:pt x="73" y="37"/>
                    <a:pt x="49" y="60"/>
                  </a:cubicBezTo>
                  <a:cubicBezTo>
                    <a:pt x="33" y="68"/>
                    <a:pt x="11" y="93"/>
                    <a:pt x="11" y="115"/>
                  </a:cubicBezTo>
                  <a:lnTo>
                    <a:pt x="11" y="115"/>
                  </a:lnTo>
                  <a:cubicBezTo>
                    <a:pt x="0" y="155"/>
                    <a:pt x="21" y="197"/>
                    <a:pt x="49" y="226"/>
                  </a:cubicBezTo>
                  <a:cubicBezTo>
                    <a:pt x="75" y="251"/>
                    <a:pt x="103" y="263"/>
                    <a:pt x="130" y="263"/>
                  </a:cubicBezTo>
                  <a:cubicBezTo>
                    <a:pt x="153" y="263"/>
                    <a:pt x="174" y="254"/>
                    <a:pt x="191" y="237"/>
                  </a:cubicBezTo>
                  <a:cubicBezTo>
                    <a:pt x="239" y="202"/>
                    <a:pt x="250" y="142"/>
                    <a:pt x="239" y="84"/>
                  </a:cubicBezTo>
                  <a:cubicBezTo>
                    <a:pt x="226" y="37"/>
                    <a:pt x="179" y="1"/>
                    <a:pt x="1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44"/>
            <p:cNvSpPr/>
            <p:nvPr/>
          </p:nvSpPr>
          <p:spPr>
            <a:xfrm>
              <a:off x="7046283" y="3301822"/>
              <a:ext cx="28257" cy="30857"/>
            </a:xfrm>
            <a:custGeom>
              <a:avLst/>
              <a:gdLst/>
              <a:ahLst/>
              <a:cxnLst/>
              <a:rect l="l" t="t" r="r" b="b"/>
              <a:pathLst>
                <a:path w="250" h="273" extrusionOk="0">
                  <a:moveTo>
                    <a:pt x="132" y="45"/>
                  </a:moveTo>
                  <a:cubicBezTo>
                    <a:pt x="170" y="45"/>
                    <a:pt x="202" y="68"/>
                    <a:pt x="202" y="107"/>
                  </a:cubicBezTo>
                  <a:lnTo>
                    <a:pt x="202" y="178"/>
                  </a:lnTo>
                  <a:cubicBezTo>
                    <a:pt x="190" y="190"/>
                    <a:pt x="190" y="213"/>
                    <a:pt x="166" y="213"/>
                  </a:cubicBezTo>
                  <a:cubicBezTo>
                    <a:pt x="154" y="225"/>
                    <a:pt x="140" y="231"/>
                    <a:pt x="123" y="231"/>
                  </a:cubicBezTo>
                  <a:cubicBezTo>
                    <a:pt x="107" y="231"/>
                    <a:pt x="90" y="225"/>
                    <a:pt x="72" y="213"/>
                  </a:cubicBezTo>
                  <a:cubicBezTo>
                    <a:pt x="50" y="199"/>
                    <a:pt x="37" y="171"/>
                    <a:pt x="33" y="143"/>
                  </a:cubicBezTo>
                  <a:lnTo>
                    <a:pt x="33" y="143"/>
                  </a:lnTo>
                  <a:cubicBezTo>
                    <a:pt x="38" y="140"/>
                    <a:pt x="43" y="135"/>
                    <a:pt x="48" y="130"/>
                  </a:cubicBezTo>
                  <a:lnTo>
                    <a:pt x="48" y="107"/>
                  </a:lnTo>
                  <a:cubicBezTo>
                    <a:pt x="48" y="95"/>
                    <a:pt x="60" y="83"/>
                    <a:pt x="60" y="72"/>
                  </a:cubicBezTo>
                  <a:cubicBezTo>
                    <a:pt x="72" y="59"/>
                    <a:pt x="95" y="48"/>
                    <a:pt x="108" y="48"/>
                  </a:cubicBezTo>
                  <a:cubicBezTo>
                    <a:pt x="116" y="46"/>
                    <a:pt x="124" y="45"/>
                    <a:pt x="132" y="45"/>
                  </a:cubicBezTo>
                  <a:close/>
                  <a:moveTo>
                    <a:pt x="119" y="1"/>
                  </a:moveTo>
                  <a:cubicBezTo>
                    <a:pt x="84" y="1"/>
                    <a:pt x="60" y="24"/>
                    <a:pt x="37" y="48"/>
                  </a:cubicBezTo>
                  <a:cubicBezTo>
                    <a:pt x="13" y="72"/>
                    <a:pt x="1" y="107"/>
                    <a:pt x="13" y="130"/>
                  </a:cubicBezTo>
                  <a:cubicBezTo>
                    <a:pt x="13" y="130"/>
                    <a:pt x="13" y="130"/>
                    <a:pt x="13" y="131"/>
                  </a:cubicBezTo>
                  <a:lnTo>
                    <a:pt x="13" y="131"/>
                  </a:lnTo>
                  <a:cubicBezTo>
                    <a:pt x="8" y="166"/>
                    <a:pt x="22" y="202"/>
                    <a:pt x="48" y="237"/>
                  </a:cubicBezTo>
                  <a:cubicBezTo>
                    <a:pt x="71" y="260"/>
                    <a:pt x="104" y="273"/>
                    <a:pt x="137" y="273"/>
                  </a:cubicBezTo>
                  <a:cubicBezTo>
                    <a:pt x="155" y="273"/>
                    <a:pt x="173" y="269"/>
                    <a:pt x="190" y="261"/>
                  </a:cubicBezTo>
                  <a:cubicBezTo>
                    <a:pt x="237" y="225"/>
                    <a:pt x="249" y="166"/>
                    <a:pt x="249" y="107"/>
                  </a:cubicBezTo>
                  <a:cubicBezTo>
                    <a:pt x="249" y="72"/>
                    <a:pt x="226" y="48"/>
                    <a:pt x="202" y="24"/>
                  </a:cubicBezTo>
                  <a:cubicBezTo>
                    <a:pt x="178" y="12"/>
                    <a:pt x="143" y="1"/>
                    <a:pt x="1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44"/>
            <p:cNvSpPr/>
            <p:nvPr/>
          </p:nvSpPr>
          <p:spPr>
            <a:xfrm>
              <a:off x="7003558" y="3226433"/>
              <a:ext cx="26788" cy="27692"/>
            </a:xfrm>
            <a:custGeom>
              <a:avLst/>
              <a:gdLst/>
              <a:ahLst/>
              <a:cxnLst/>
              <a:rect l="l" t="t" r="r" b="b"/>
              <a:pathLst>
                <a:path w="237" h="245" extrusionOk="0">
                  <a:moveTo>
                    <a:pt x="119" y="40"/>
                  </a:moveTo>
                  <a:cubicBezTo>
                    <a:pt x="133" y="40"/>
                    <a:pt x="145" y="44"/>
                    <a:pt x="155" y="53"/>
                  </a:cubicBezTo>
                  <a:cubicBezTo>
                    <a:pt x="178" y="53"/>
                    <a:pt x="189" y="64"/>
                    <a:pt x="202" y="77"/>
                  </a:cubicBezTo>
                  <a:cubicBezTo>
                    <a:pt x="202" y="100"/>
                    <a:pt x="202" y="124"/>
                    <a:pt x="189" y="135"/>
                  </a:cubicBezTo>
                  <a:cubicBezTo>
                    <a:pt x="178" y="171"/>
                    <a:pt x="155" y="206"/>
                    <a:pt x="119" y="206"/>
                  </a:cubicBezTo>
                  <a:cubicBezTo>
                    <a:pt x="87" y="206"/>
                    <a:pt x="61" y="191"/>
                    <a:pt x="47" y="166"/>
                  </a:cubicBezTo>
                  <a:lnTo>
                    <a:pt x="47" y="166"/>
                  </a:lnTo>
                  <a:cubicBezTo>
                    <a:pt x="47" y="164"/>
                    <a:pt x="48" y="162"/>
                    <a:pt x="48" y="159"/>
                  </a:cubicBezTo>
                  <a:lnTo>
                    <a:pt x="48" y="135"/>
                  </a:lnTo>
                  <a:lnTo>
                    <a:pt x="48" y="112"/>
                  </a:lnTo>
                  <a:cubicBezTo>
                    <a:pt x="48" y="100"/>
                    <a:pt x="48" y="77"/>
                    <a:pt x="60" y="64"/>
                  </a:cubicBezTo>
                  <a:cubicBezTo>
                    <a:pt x="74" y="50"/>
                    <a:pt x="98" y="40"/>
                    <a:pt x="119" y="40"/>
                  </a:cubicBezTo>
                  <a:close/>
                  <a:moveTo>
                    <a:pt x="122" y="1"/>
                  </a:moveTo>
                  <a:cubicBezTo>
                    <a:pt x="94" y="1"/>
                    <a:pt x="67" y="9"/>
                    <a:pt x="48" y="29"/>
                  </a:cubicBezTo>
                  <a:cubicBezTo>
                    <a:pt x="24" y="41"/>
                    <a:pt x="13" y="77"/>
                    <a:pt x="0" y="100"/>
                  </a:cubicBezTo>
                  <a:cubicBezTo>
                    <a:pt x="0" y="124"/>
                    <a:pt x="0" y="171"/>
                    <a:pt x="24" y="183"/>
                  </a:cubicBezTo>
                  <a:cubicBezTo>
                    <a:pt x="26" y="183"/>
                    <a:pt x="27" y="183"/>
                    <a:pt x="29" y="182"/>
                  </a:cubicBezTo>
                  <a:lnTo>
                    <a:pt x="29" y="182"/>
                  </a:lnTo>
                  <a:cubicBezTo>
                    <a:pt x="45" y="211"/>
                    <a:pt x="72" y="235"/>
                    <a:pt x="107" y="242"/>
                  </a:cubicBezTo>
                  <a:cubicBezTo>
                    <a:pt x="113" y="244"/>
                    <a:pt x="119" y="244"/>
                    <a:pt x="125" y="244"/>
                  </a:cubicBezTo>
                  <a:cubicBezTo>
                    <a:pt x="166" y="244"/>
                    <a:pt x="205" y="212"/>
                    <a:pt x="225" y="171"/>
                  </a:cubicBezTo>
                  <a:cubicBezTo>
                    <a:pt x="237" y="148"/>
                    <a:pt x="237" y="112"/>
                    <a:pt x="237" y="88"/>
                  </a:cubicBezTo>
                  <a:cubicBezTo>
                    <a:pt x="237" y="53"/>
                    <a:pt x="225" y="29"/>
                    <a:pt x="189" y="17"/>
                  </a:cubicBezTo>
                  <a:cubicBezTo>
                    <a:pt x="168" y="6"/>
                    <a:pt x="145" y="1"/>
                    <a:pt x="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44"/>
            <p:cNvSpPr/>
            <p:nvPr/>
          </p:nvSpPr>
          <p:spPr>
            <a:xfrm>
              <a:off x="6919466" y="3193542"/>
              <a:ext cx="30743" cy="28935"/>
            </a:xfrm>
            <a:custGeom>
              <a:avLst/>
              <a:gdLst/>
              <a:ahLst/>
              <a:cxnLst/>
              <a:rect l="l" t="t" r="r" b="b"/>
              <a:pathLst>
                <a:path w="272" h="256" extrusionOk="0">
                  <a:moveTo>
                    <a:pt x="148" y="39"/>
                  </a:moveTo>
                  <a:cubicBezTo>
                    <a:pt x="156" y="39"/>
                    <a:pt x="165" y="42"/>
                    <a:pt x="177" y="48"/>
                  </a:cubicBezTo>
                  <a:cubicBezTo>
                    <a:pt x="224" y="60"/>
                    <a:pt x="224" y="108"/>
                    <a:pt x="213" y="143"/>
                  </a:cubicBezTo>
                  <a:cubicBezTo>
                    <a:pt x="191" y="175"/>
                    <a:pt x="159" y="227"/>
                    <a:pt x="118" y="227"/>
                  </a:cubicBezTo>
                  <a:cubicBezTo>
                    <a:pt x="114" y="227"/>
                    <a:pt x="110" y="227"/>
                    <a:pt x="106" y="226"/>
                  </a:cubicBezTo>
                  <a:cubicBezTo>
                    <a:pt x="82" y="226"/>
                    <a:pt x="59" y="202"/>
                    <a:pt x="47" y="190"/>
                  </a:cubicBezTo>
                  <a:lnTo>
                    <a:pt x="47" y="166"/>
                  </a:lnTo>
                  <a:cubicBezTo>
                    <a:pt x="35" y="155"/>
                    <a:pt x="35" y="143"/>
                    <a:pt x="35" y="131"/>
                  </a:cubicBezTo>
                  <a:cubicBezTo>
                    <a:pt x="47" y="119"/>
                    <a:pt x="47" y="95"/>
                    <a:pt x="59" y="72"/>
                  </a:cubicBezTo>
                  <a:lnTo>
                    <a:pt x="82" y="48"/>
                  </a:lnTo>
                  <a:lnTo>
                    <a:pt x="118" y="48"/>
                  </a:lnTo>
                  <a:cubicBezTo>
                    <a:pt x="130" y="42"/>
                    <a:pt x="139" y="39"/>
                    <a:pt x="148" y="39"/>
                  </a:cubicBezTo>
                  <a:close/>
                  <a:moveTo>
                    <a:pt x="130" y="1"/>
                  </a:moveTo>
                  <a:cubicBezTo>
                    <a:pt x="106" y="13"/>
                    <a:pt x="71" y="13"/>
                    <a:pt x="47" y="24"/>
                  </a:cubicBezTo>
                  <a:cubicBezTo>
                    <a:pt x="35" y="37"/>
                    <a:pt x="24" y="60"/>
                    <a:pt x="24" y="72"/>
                  </a:cubicBezTo>
                  <a:cubicBezTo>
                    <a:pt x="11" y="84"/>
                    <a:pt x="11" y="108"/>
                    <a:pt x="0" y="119"/>
                  </a:cubicBezTo>
                  <a:cubicBezTo>
                    <a:pt x="0" y="129"/>
                    <a:pt x="0" y="140"/>
                    <a:pt x="1" y="151"/>
                  </a:cubicBezTo>
                  <a:lnTo>
                    <a:pt x="1" y="151"/>
                  </a:lnTo>
                  <a:cubicBezTo>
                    <a:pt x="0" y="153"/>
                    <a:pt x="0" y="155"/>
                    <a:pt x="0" y="155"/>
                  </a:cubicBezTo>
                  <a:cubicBezTo>
                    <a:pt x="0" y="155"/>
                    <a:pt x="1" y="156"/>
                    <a:pt x="1" y="157"/>
                  </a:cubicBezTo>
                  <a:lnTo>
                    <a:pt x="1" y="157"/>
                  </a:lnTo>
                  <a:cubicBezTo>
                    <a:pt x="3" y="182"/>
                    <a:pt x="8" y="206"/>
                    <a:pt x="24" y="213"/>
                  </a:cubicBezTo>
                  <a:cubicBezTo>
                    <a:pt x="27" y="217"/>
                    <a:pt x="30" y="219"/>
                    <a:pt x="34" y="219"/>
                  </a:cubicBezTo>
                  <a:lnTo>
                    <a:pt x="34" y="219"/>
                  </a:lnTo>
                  <a:cubicBezTo>
                    <a:pt x="46" y="236"/>
                    <a:pt x="64" y="249"/>
                    <a:pt x="82" y="249"/>
                  </a:cubicBezTo>
                  <a:cubicBezTo>
                    <a:pt x="93" y="254"/>
                    <a:pt x="104" y="256"/>
                    <a:pt x="115" y="256"/>
                  </a:cubicBezTo>
                  <a:cubicBezTo>
                    <a:pt x="163" y="256"/>
                    <a:pt x="207" y="217"/>
                    <a:pt x="236" y="178"/>
                  </a:cubicBezTo>
                  <a:cubicBezTo>
                    <a:pt x="260" y="131"/>
                    <a:pt x="271" y="60"/>
                    <a:pt x="213" y="24"/>
                  </a:cubicBezTo>
                  <a:cubicBezTo>
                    <a:pt x="189" y="1"/>
                    <a:pt x="153" y="1"/>
                    <a:pt x="1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44"/>
            <p:cNvSpPr/>
            <p:nvPr/>
          </p:nvSpPr>
          <p:spPr>
            <a:xfrm>
              <a:off x="6819775" y="3230502"/>
              <a:ext cx="221308" cy="217352"/>
            </a:xfrm>
            <a:custGeom>
              <a:avLst/>
              <a:gdLst/>
              <a:ahLst/>
              <a:cxnLst/>
              <a:rect l="l" t="t" r="r" b="b"/>
              <a:pathLst>
                <a:path w="1958" h="1923" extrusionOk="0">
                  <a:moveTo>
                    <a:pt x="882" y="41"/>
                  </a:moveTo>
                  <a:cubicBezTo>
                    <a:pt x="988" y="41"/>
                    <a:pt x="1095" y="64"/>
                    <a:pt x="1201" y="88"/>
                  </a:cubicBezTo>
                  <a:cubicBezTo>
                    <a:pt x="1295" y="123"/>
                    <a:pt x="1390" y="147"/>
                    <a:pt x="1473" y="194"/>
                  </a:cubicBezTo>
                  <a:cubicBezTo>
                    <a:pt x="1544" y="241"/>
                    <a:pt x="1615" y="301"/>
                    <a:pt x="1674" y="372"/>
                  </a:cubicBezTo>
                  <a:cubicBezTo>
                    <a:pt x="1792" y="513"/>
                    <a:pt x="1875" y="703"/>
                    <a:pt x="1899" y="903"/>
                  </a:cubicBezTo>
                  <a:cubicBezTo>
                    <a:pt x="1946" y="1270"/>
                    <a:pt x="1757" y="1636"/>
                    <a:pt x="1426" y="1790"/>
                  </a:cubicBezTo>
                  <a:cubicBezTo>
                    <a:pt x="1286" y="1860"/>
                    <a:pt x="1129" y="1887"/>
                    <a:pt x="976" y="1887"/>
                  </a:cubicBezTo>
                  <a:cubicBezTo>
                    <a:pt x="948" y="1887"/>
                    <a:pt x="921" y="1887"/>
                    <a:pt x="893" y="1885"/>
                  </a:cubicBezTo>
                  <a:cubicBezTo>
                    <a:pt x="704" y="1861"/>
                    <a:pt x="539" y="1743"/>
                    <a:pt x="409" y="1612"/>
                  </a:cubicBezTo>
                  <a:cubicBezTo>
                    <a:pt x="151" y="1344"/>
                    <a:pt x="0" y="905"/>
                    <a:pt x="155" y="559"/>
                  </a:cubicBezTo>
                  <a:lnTo>
                    <a:pt x="155" y="559"/>
                  </a:lnTo>
                  <a:cubicBezTo>
                    <a:pt x="156" y="559"/>
                    <a:pt x="156" y="559"/>
                    <a:pt x="157" y="559"/>
                  </a:cubicBezTo>
                  <a:cubicBezTo>
                    <a:pt x="163" y="559"/>
                    <a:pt x="169" y="556"/>
                    <a:pt x="173" y="548"/>
                  </a:cubicBezTo>
                  <a:cubicBezTo>
                    <a:pt x="231" y="466"/>
                    <a:pt x="291" y="372"/>
                    <a:pt x="362" y="288"/>
                  </a:cubicBezTo>
                  <a:cubicBezTo>
                    <a:pt x="421" y="206"/>
                    <a:pt x="504" y="159"/>
                    <a:pt x="598" y="123"/>
                  </a:cubicBezTo>
                  <a:cubicBezTo>
                    <a:pt x="693" y="88"/>
                    <a:pt x="787" y="52"/>
                    <a:pt x="882" y="41"/>
                  </a:cubicBezTo>
                  <a:close/>
                  <a:moveTo>
                    <a:pt x="950" y="0"/>
                  </a:moveTo>
                  <a:cubicBezTo>
                    <a:pt x="872" y="0"/>
                    <a:pt x="794" y="11"/>
                    <a:pt x="717" y="28"/>
                  </a:cubicBezTo>
                  <a:cubicBezTo>
                    <a:pt x="622" y="64"/>
                    <a:pt x="527" y="99"/>
                    <a:pt x="444" y="159"/>
                  </a:cubicBezTo>
                  <a:cubicBezTo>
                    <a:pt x="350" y="217"/>
                    <a:pt x="302" y="301"/>
                    <a:pt x="244" y="383"/>
                  </a:cubicBezTo>
                  <a:cubicBezTo>
                    <a:pt x="221" y="421"/>
                    <a:pt x="198" y="454"/>
                    <a:pt x="176" y="485"/>
                  </a:cubicBezTo>
                  <a:lnTo>
                    <a:pt x="176" y="485"/>
                  </a:lnTo>
                  <a:cubicBezTo>
                    <a:pt x="176" y="485"/>
                    <a:pt x="175" y="485"/>
                    <a:pt x="175" y="485"/>
                  </a:cubicBezTo>
                  <a:cubicBezTo>
                    <a:pt x="174" y="485"/>
                    <a:pt x="173" y="486"/>
                    <a:pt x="173" y="489"/>
                  </a:cubicBezTo>
                  <a:lnTo>
                    <a:pt x="173" y="489"/>
                  </a:lnTo>
                  <a:cubicBezTo>
                    <a:pt x="161" y="505"/>
                    <a:pt x="149" y="521"/>
                    <a:pt x="137" y="537"/>
                  </a:cubicBezTo>
                  <a:cubicBezTo>
                    <a:pt x="133" y="541"/>
                    <a:pt x="134" y="546"/>
                    <a:pt x="139" y="551"/>
                  </a:cubicBezTo>
                  <a:lnTo>
                    <a:pt x="139" y="551"/>
                  </a:lnTo>
                  <a:cubicBezTo>
                    <a:pt x="64" y="705"/>
                    <a:pt x="59" y="889"/>
                    <a:pt x="90" y="1045"/>
                  </a:cubicBezTo>
                  <a:cubicBezTo>
                    <a:pt x="125" y="1223"/>
                    <a:pt x="196" y="1400"/>
                    <a:pt x="315" y="1541"/>
                  </a:cubicBezTo>
                  <a:cubicBezTo>
                    <a:pt x="421" y="1683"/>
                    <a:pt x="562" y="1814"/>
                    <a:pt x="728" y="1872"/>
                  </a:cubicBezTo>
                  <a:cubicBezTo>
                    <a:pt x="823" y="1908"/>
                    <a:pt x="924" y="1923"/>
                    <a:pt x="1023" y="1923"/>
                  </a:cubicBezTo>
                  <a:cubicBezTo>
                    <a:pt x="1122" y="1923"/>
                    <a:pt x="1219" y="1908"/>
                    <a:pt x="1308" y="1885"/>
                  </a:cubicBezTo>
                  <a:cubicBezTo>
                    <a:pt x="1484" y="1825"/>
                    <a:pt x="1650" y="1719"/>
                    <a:pt x="1757" y="1577"/>
                  </a:cubicBezTo>
                  <a:cubicBezTo>
                    <a:pt x="1875" y="1423"/>
                    <a:pt x="1946" y="1223"/>
                    <a:pt x="1946" y="1034"/>
                  </a:cubicBezTo>
                  <a:cubicBezTo>
                    <a:pt x="1957" y="643"/>
                    <a:pt x="1733" y="230"/>
                    <a:pt x="1355" y="88"/>
                  </a:cubicBezTo>
                  <a:cubicBezTo>
                    <a:pt x="1248" y="52"/>
                    <a:pt x="1142" y="17"/>
                    <a:pt x="1035" y="5"/>
                  </a:cubicBezTo>
                  <a:cubicBezTo>
                    <a:pt x="1007" y="2"/>
                    <a:pt x="979" y="0"/>
                    <a:pt x="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44"/>
            <p:cNvSpPr/>
            <p:nvPr/>
          </p:nvSpPr>
          <p:spPr>
            <a:xfrm>
              <a:off x="6764731" y="3180770"/>
              <a:ext cx="320433" cy="318964"/>
            </a:xfrm>
            <a:custGeom>
              <a:avLst/>
              <a:gdLst/>
              <a:ahLst/>
              <a:cxnLst/>
              <a:rect l="l" t="t" r="r" b="b"/>
              <a:pathLst>
                <a:path w="2835" h="2822" extrusionOk="0">
                  <a:moveTo>
                    <a:pt x="1482" y="36"/>
                  </a:moveTo>
                  <a:cubicBezTo>
                    <a:pt x="1519" y="36"/>
                    <a:pt x="1556" y="38"/>
                    <a:pt x="1593" y="43"/>
                  </a:cubicBezTo>
                  <a:cubicBezTo>
                    <a:pt x="1747" y="66"/>
                    <a:pt x="1913" y="102"/>
                    <a:pt x="2055" y="150"/>
                  </a:cubicBezTo>
                  <a:cubicBezTo>
                    <a:pt x="2197" y="197"/>
                    <a:pt x="2315" y="279"/>
                    <a:pt x="2421" y="386"/>
                  </a:cubicBezTo>
                  <a:cubicBezTo>
                    <a:pt x="2515" y="504"/>
                    <a:pt x="2610" y="622"/>
                    <a:pt x="2681" y="764"/>
                  </a:cubicBezTo>
                  <a:cubicBezTo>
                    <a:pt x="2752" y="894"/>
                    <a:pt x="2775" y="1048"/>
                    <a:pt x="2788" y="1214"/>
                  </a:cubicBezTo>
                  <a:cubicBezTo>
                    <a:pt x="2799" y="1367"/>
                    <a:pt x="2799" y="1521"/>
                    <a:pt x="2788" y="1674"/>
                  </a:cubicBezTo>
                  <a:cubicBezTo>
                    <a:pt x="2775" y="1828"/>
                    <a:pt x="2740" y="1981"/>
                    <a:pt x="2669" y="2123"/>
                  </a:cubicBezTo>
                  <a:cubicBezTo>
                    <a:pt x="2539" y="2348"/>
                    <a:pt x="2326" y="2538"/>
                    <a:pt x="2090" y="2656"/>
                  </a:cubicBezTo>
                  <a:cubicBezTo>
                    <a:pt x="1915" y="2748"/>
                    <a:pt x="1710" y="2797"/>
                    <a:pt x="1505" y="2797"/>
                  </a:cubicBezTo>
                  <a:cubicBezTo>
                    <a:pt x="1448" y="2797"/>
                    <a:pt x="1390" y="2793"/>
                    <a:pt x="1333" y="2785"/>
                  </a:cubicBezTo>
                  <a:cubicBezTo>
                    <a:pt x="1085" y="2750"/>
                    <a:pt x="837" y="2644"/>
                    <a:pt x="636" y="2478"/>
                  </a:cubicBezTo>
                  <a:cubicBezTo>
                    <a:pt x="423" y="2312"/>
                    <a:pt x="269" y="2088"/>
                    <a:pt x="198" y="1828"/>
                  </a:cubicBezTo>
                  <a:cubicBezTo>
                    <a:pt x="116" y="1556"/>
                    <a:pt x="116" y="1272"/>
                    <a:pt x="187" y="1001"/>
                  </a:cubicBezTo>
                  <a:cubicBezTo>
                    <a:pt x="205" y="947"/>
                    <a:pt x="222" y="900"/>
                    <a:pt x="240" y="850"/>
                  </a:cubicBezTo>
                  <a:lnTo>
                    <a:pt x="240" y="850"/>
                  </a:lnTo>
                  <a:cubicBezTo>
                    <a:pt x="242" y="851"/>
                    <a:pt x="244" y="851"/>
                    <a:pt x="246" y="851"/>
                  </a:cubicBezTo>
                  <a:cubicBezTo>
                    <a:pt x="250" y="851"/>
                    <a:pt x="254" y="850"/>
                    <a:pt x="258" y="847"/>
                  </a:cubicBezTo>
                  <a:cubicBezTo>
                    <a:pt x="376" y="610"/>
                    <a:pt x="565" y="410"/>
                    <a:pt x="778" y="268"/>
                  </a:cubicBezTo>
                  <a:cubicBezTo>
                    <a:pt x="984" y="134"/>
                    <a:pt x="1234" y="36"/>
                    <a:pt x="1482" y="36"/>
                  </a:cubicBezTo>
                  <a:close/>
                  <a:moveTo>
                    <a:pt x="1464" y="0"/>
                  </a:moveTo>
                  <a:cubicBezTo>
                    <a:pt x="1425" y="0"/>
                    <a:pt x="1386" y="2"/>
                    <a:pt x="1345" y="8"/>
                  </a:cubicBezTo>
                  <a:cubicBezTo>
                    <a:pt x="1204" y="31"/>
                    <a:pt x="1073" y="79"/>
                    <a:pt x="943" y="137"/>
                  </a:cubicBezTo>
                  <a:cubicBezTo>
                    <a:pt x="695" y="256"/>
                    <a:pt x="482" y="433"/>
                    <a:pt x="329" y="657"/>
                  </a:cubicBezTo>
                  <a:cubicBezTo>
                    <a:pt x="293" y="705"/>
                    <a:pt x="258" y="764"/>
                    <a:pt x="234" y="823"/>
                  </a:cubicBezTo>
                  <a:cubicBezTo>
                    <a:pt x="233" y="825"/>
                    <a:pt x="233" y="826"/>
                    <a:pt x="232" y="828"/>
                  </a:cubicBezTo>
                  <a:lnTo>
                    <a:pt x="232" y="828"/>
                  </a:lnTo>
                  <a:cubicBezTo>
                    <a:pt x="1" y="1332"/>
                    <a:pt x="87" y="1954"/>
                    <a:pt x="471" y="2372"/>
                  </a:cubicBezTo>
                  <a:cubicBezTo>
                    <a:pt x="737" y="2656"/>
                    <a:pt x="1118" y="2821"/>
                    <a:pt x="1501" y="2821"/>
                  </a:cubicBezTo>
                  <a:cubicBezTo>
                    <a:pt x="1644" y="2821"/>
                    <a:pt x="1787" y="2798"/>
                    <a:pt x="1924" y="2750"/>
                  </a:cubicBezTo>
                  <a:cubicBezTo>
                    <a:pt x="2184" y="2667"/>
                    <a:pt x="2409" y="2514"/>
                    <a:pt x="2575" y="2301"/>
                  </a:cubicBezTo>
                  <a:cubicBezTo>
                    <a:pt x="2669" y="2183"/>
                    <a:pt x="2740" y="2052"/>
                    <a:pt x="2788" y="1911"/>
                  </a:cubicBezTo>
                  <a:cubicBezTo>
                    <a:pt x="2823" y="1757"/>
                    <a:pt x="2823" y="1592"/>
                    <a:pt x="2823" y="1438"/>
                  </a:cubicBezTo>
                  <a:cubicBezTo>
                    <a:pt x="2835" y="1272"/>
                    <a:pt x="2823" y="1119"/>
                    <a:pt x="2788" y="965"/>
                  </a:cubicBezTo>
                  <a:cubicBezTo>
                    <a:pt x="2752" y="799"/>
                    <a:pt x="2669" y="670"/>
                    <a:pt x="2586" y="539"/>
                  </a:cubicBezTo>
                  <a:cubicBezTo>
                    <a:pt x="2492" y="421"/>
                    <a:pt x="2397" y="303"/>
                    <a:pt x="2268" y="221"/>
                  </a:cubicBezTo>
                  <a:cubicBezTo>
                    <a:pt x="2149" y="137"/>
                    <a:pt x="1995" y="90"/>
                    <a:pt x="1853" y="55"/>
                  </a:cubicBezTo>
                  <a:cubicBezTo>
                    <a:pt x="1725" y="27"/>
                    <a:pt x="1597" y="0"/>
                    <a:pt x="1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44"/>
            <p:cNvSpPr/>
            <p:nvPr/>
          </p:nvSpPr>
          <p:spPr>
            <a:xfrm>
              <a:off x="7656971" y="3935229"/>
              <a:ext cx="243348" cy="140380"/>
            </a:xfrm>
            <a:custGeom>
              <a:avLst/>
              <a:gdLst/>
              <a:ahLst/>
              <a:cxnLst/>
              <a:rect l="l" t="t" r="r" b="b"/>
              <a:pathLst>
                <a:path w="2153" h="1242" extrusionOk="0">
                  <a:moveTo>
                    <a:pt x="1987" y="0"/>
                  </a:moveTo>
                  <a:lnTo>
                    <a:pt x="1" y="674"/>
                  </a:lnTo>
                  <a:lnTo>
                    <a:pt x="201" y="1241"/>
                  </a:lnTo>
                  <a:lnTo>
                    <a:pt x="2152" y="579"/>
                  </a:lnTo>
                  <a:lnTo>
                    <a:pt x="198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44"/>
            <p:cNvSpPr/>
            <p:nvPr/>
          </p:nvSpPr>
          <p:spPr>
            <a:xfrm>
              <a:off x="7873419" y="3944497"/>
              <a:ext cx="74937" cy="49619"/>
            </a:xfrm>
            <a:custGeom>
              <a:avLst/>
              <a:gdLst/>
              <a:ahLst/>
              <a:cxnLst/>
              <a:rect l="l" t="t" r="r" b="b"/>
              <a:pathLst>
                <a:path w="663" h="439" extrusionOk="0">
                  <a:moveTo>
                    <a:pt x="1" y="0"/>
                  </a:moveTo>
                  <a:lnTo>
                    <a:pt x="130" y="438"/>
                  </a:lnTo>
                  <a:lnTo>
                    <a:pt x="663" y="48"/>
                  </a:lnTo>
                  <a:lnTo>
                    <a:pt x="65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44"/>
            <p:cNvSpPr/>
            <p:nvPr/>
          </p:nvSpPr>
          <p:spPr>
            <a:xfrm>
              <a:off x="7969605" y="3782868"/>
              <a:ext cx="244592" cy="144449"/>
            </a:xfrm>
            <a:custGeom>
              <a:avLst/>
              <a:gdLst/>
              <a:ahLst/>
              <a:cxnLst/>
              <a:rect l="l" t="t" r="r" b="b"/>
              <a:pathLst>
                <a:path w="2164" h="1278" extrusionOk="0">
                  <a:moveTo>
                    <a:pt x="190" y="1"/>
                  </a:moveTo>
                  <a:lnTo>
                    <a:pt x="1" y="568"/>
                  </a:lnTo>
                  <a:lnTo>
                    <a:pt x="1927" y="1277"/>
                  </a:lnTo>
                  <a:lnTo>
                    <a:pt x="2164" y="721"/>
                  </a:lnTo>
                  <a:lnTo>
                    <a:pt x="1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44"/>
            <p:cNvSpPr/>
            <p:nvPr/>
          </p:nvSpPr>
          <p:spPr>
            <a:xfrm>
              <a:off x="8182097" y="3866960"/>
              <a:ext cx="77537" cy="50975"/>
            </a:xfrm>
            <a:custGeom>
              <a:avLst/>
              <a:gdLst/>
              <a:ahLst/>
              <a:cxnLst/>
              <a:rect l="l" t="t" r="r" b="b"/>
              <a:pathLst>
                <a:path w="686" h="451" extrusionOk="0">
                  <a:moveTo>
                    <a:pt x="178" y="1"/>
                  </a:moveTo>
                  <a:lnTo>
                    <a:pt x="0" y="415"/>
                  </a:lnTo>
                  <a:lnTo>
                    <a:pt x="662" y="450"/>
                  </a:lnTo>
                  <a:lnTo>
                    <a:pt x="686" y="403"/>
                  </a:lnTo>
                  <a:lnTo>
                    <a:pt x="17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44"/>
            <p:cNvSpPr/>
            <p:nvPr/>
          </p:nvSpPr>
          <p:spPr>
            <a:xfrm>
              <a:off x="5707471" y="3527425"/>
              <a:ext cx="189773" cy="159369"/>
            </a:xfrm>
            <a:custGeom>
              <a:avLst/>
              <a:gdLst/>
              <a:ahLst/>
              <a:cxnLst/>
              <a:rect l="l" t="t" r="r" b="b"/>
              <a:pathLst>
                <a:path w="1679" h="1410" extrusionOk="0">
                  <a:moveTo>
                    <a:pt x="1094" y="0"/>
                  </a:moveTo>
                  <a:cubicBezTo>
                    <a:pt x="930" y="0"/>
                    <a:pt x="864" y="464"/>
                    <a:pt x="864" y="464"/>
                  </a:cubicBezTo>
                  <a:cubicBezTo>
                    <a:pt x="864" y="464"/>
                    <a:pt x="816" y="144"/>
                    <a:pt x="675" y="144"/>
                  </a:cubicBezTo>
                  <a:cubicBezTo>
                    <a:pt x="544" y="156"/>
                    <a:pt x="591" y="511"/>
                    <a:pt x="591" y="511"/>
                  </a:cubicBezTo>
                  <a:cubicBezTo>
                    <a:pt x="591" y="511"/>
                    <a:pt x="393" y="209"/>
                    <a:pt x="233" y="209"/>
                  </a:cubicBezTo>
                  <a:cubicBezTo>
                    <a:pt x="205" y="209"/>
                    <a:pt x="179" y="218"/>
                    <a:pt x="154" y="239"/>
                  </a:cubicBezTo>
                  <a:cubicBezTo>
                    <a:pt x="0" y="369"/>
                    <a:pt x="851" y="1409"/>
                    <a:pt x="851" y="1409"/>
                  </a:cubicBezTo>
                  <a:lnTo>
                    <a:pt x="1147" y="1409"/>
                  </a:lnTo>
                  <a:cubicBezTo>
                    <a:pt x="1147" y="1409"/>
                    <a:pt x="1679" y="251"/>
                    <a:pt x="1526" y="168"/>
                  </a:cubicBezTo>
                  <a:cubicBezTo>
                    <a:pt x="1510" y="159"/>
                    <a:pt x="1494" y="156"/>
                    <a:pt x="1479" y="156"/>
                  </a:cubicBezTo>
                  <a:cubicBezTo>
                    <a:pt x="1340" y="156"/>
                    <a:pt x="1206" y="451"/>
                    <a:pt x="1206" y="451"/>
                  </a:cubicBezTo>
                  <a:cubicBezTo>
                    <a:pt x="1206" y="451"/>
                    <a:pt x="1277" y="38"/>
                    <a:pt x="1111" y="2"/>
                  </a:cubicBezTo>
                  <a:cubicBezTo>
                    <a:pt x="1105" y="1"/>
                    <a:pt x="1100" y="0"/>
                    <a:pt x="10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44"/>
            <p:cNvSpPr/>
            <p:nvPr/>
          </p:nvSpPr>
          <p:spPr>
            <a:xfrm>
              <a:off x="5786364" y="3609822"/>
              <a:ext cx="32100" cy="74259"/>
            </a:xfrm>
            <a:custGeom>
              <a:avLst/>
              <a:gdLst/>
              <a:ahLst/>
              <a:cxnLst/>
              <a:rect l="l" t="t" r="r" b="b"/>
              <a:pathLst>
                <a:path w="284" h="657" extrusionOk="0">
                  <a:moveTo>
                    <a:pt x="21" y="1"/>
                  </a:moveTo>
                  <a:cubicBezTo>
                    <a:pt x="18" y="1"/>
                    <a:pt x="16" y="2"/>
                    <a:pt x="12" y="6"/>
                  </a:cubicBezTo>
                  <a:cubicBezTo>
                    <a:pt x="0" y="6"/>
                    <a:pt x="0" y="6"/>
                    <a:pt x="0" y="18"/>
                  </a:cubicBezTo>
                  <a:lnTo>
                    <a:pt x="248" y="644"/>
                  </a:lnTo>
                  <a:cubicBezTo>
                    <a:pt x="248" y="657"/>
                    <a:pt x="260" y="657"/>
                    <a:pt x="260" y="657"/>
                  </a:cubicBezTo>
                  <a:lnTo>
                    <a:pt x="272" y="657"/>
                  </a:lnTo>
                  <a:cubicBezTo>
                    <a:pt x="284" y="657"/>
                    <a:pt x="284" y="644"/>
                    <a:pt x="284" y="644"/>
                  </a:cubicBezTo>
                  <a:lnTo>
                    <a:pt x="35" y="6"/>
                  </a:lnTo>
                  <a:cubicBezTo>
                    <a:pt x="28" y="6"/>
                    <a:pt x="25" y="1"/>
                    <a:pt x="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44"/>
            <p:cNvSpPr/>
            <p:nvPr/>
          </p:nvSpPr>
          <p:spPr>
            <a:xfrm>
              <a:off x="5818351" y="3626437"/>
              <a:ext cx="5538" cy="50975"/>
            </a:xfrm>
            <a:custGeom>
              <a:avLst/>
              <a:gdLst/>
              <a:ahLst/>
              <a:cxnLst/>
              <a:rect l="l" t="t" r="r" b="b"/>
              <a:pathLst>
                <a:path w="49" h="451" extrusionOk="0">
                  <a:moveTo>
                    <a:pt x="12" y="1"/>
                  </a:moveTo>
                  <a:cubicBezTo>
                    <a:pt x="12" y="1"/>
                    <a:pt x="1" y="1"/>
                    <a:pt x="1" y="13"/>
                  </a:cubicBezTo>
                  <a:lnTo>
                    <a:pt x="12" y="426"/>
                  </a:lnTo>
                  <a:cubicBezTo>
                    <a:pt x="12" y="439"/>
                    <a:pt x="25" y="450"/>
                    <a:pt x="36" y="450"/>
                  </a:cubicBezTo>
                  <a:cubicBezTo>
                    <a:pt x="36" y="450"/>
                    <a:pt x="48" y="439"/>
                    <a:pt x="48" y="426"/>
                  </a:cubicBezTo>
                  <a:lnTo>
                    <a:pt x="36" y="13"/>
                  </a:lnTo>
                  <a:cubicBezTo>
                    <a:pt x="36" y="1"/>
                    <a:pt x="25" y="1"/>
                    <a:pt x="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44"/>
            <p:cNvSpPr/>
            <p:nvPr/>
          </p:nvSpPr>
          <p:spPr>
            <a:xfrm>
              <a:off x="5826376" y="3609144"/>
              <a:ext cx="18876" cy="68269"/>
            </a:xfrm>
            <a:custGeom>
              <a:avLst/>
              <a:gdLst/>
              <a:ahLst/>
              <a:cxnLst/>
              <a:rect l="l" t="t" r="r" b="b"/>
              <a:pathLst>
                <a:path w="167" h="604" extrusionOk="0">
                  <a:moveTo>
                    <a:pt x="154" y="1"/>
                  </a:moveTo>
                  <a:cubicBezTo>
                    <a:pt x="143" y="1"/>
                    <a:pt x="143" y="1"/>
                    <a:pt x="130" y="12"/>
                  </a:cubicBezTo>
                  <a:lnTo>
                    <a:pt x="1" y="579"/>
                  </a:lnTo>
                  <a:cubicBezTo>
                    <a:pt x="1" y="592"/>
                    <a:pt x="12" y="603"/>
                    <a:pt x="12" y="603"/>
                  </a:cubicBezTo>
                  <a:lnTo>
                    <a:pt x="25" y="603"/>
                  </a:lnTo>
                  <a:cubicBezTo>
                    <a:pt x="25" y="603"/>
                    <a:pt x="36" y="603"/>
                    <a:pt x="36" y="592"/>
                  </a:cubicBezTo>
                  <a:lnTo>
                    <a:pt x="166" y="24"/>
                  </a:lnTo>
                  <a:cubicBezTo>
                    <a:pt x="166" y="12"/>
                    <a:pt x="166" y="1"/>
                    <a:pt x="1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44"/>
            <p:cNvSpPr/>
            <p:nvPr/>
          </p:nvSpPr>
          <p:spPr>
            <a:xfrm>
              <a:off x="5441856" y="3660346"/>
              <a:ext cx="546262" cy="277483"/>
            </a:xfrm>
            <a:custGeom>
              <a:avLst/>
              <a:gdLst/>
              <a:ahLst/>
              <a:cxnLst/>
              <a:rect l="l" t="t" r="r" b="b"/>
              <a:pathLst>
                <a:path w="4833" h="2455" extrusionOk="0">
                  <a:moveTo>
                    <a:pt x="3495" y="0"/>
                  </a:moveTo>
                  <a:cubicBezTo>
                    <a:pt x="2904" y="0"/>
                    <a:pt x="2335" y="479"/>
                    <a:pt x="2090" y="812"/>
                  </a:cubicBezTo>
                  <a:cubicBezTo>
                    <a:pt x="1915" y="1058"/>
                    <a:pt x="1706" y="1200"/>
                    <a:pt x="1515" y="1200"/>
                  </a:cubicBezTo>
                  <a:cubicBezTo>
                    <a:pt x="1385" y="1200"/>
                    <a:pt x="1264" y="1134"/>
                    <a:pt x="1168" y="990"/>
                  </a:cubicBezTo>
                  <a:cubicBezTo>
                    <a:pt x="932" y="635"/>
                    <a:pt x="1334" y="588"/>
                    <a:pt x="1204" y="339"/>
                  </a:cubicBezTo>
                  <a:cubicBezTo>
                    <a:pt x="1163" y="265"/>
                    <a:pt x="1084" y="225"/>
                    <a:pt x="998" y="225"/>
                  </a:cubicBezTo>
                  <a:cubicBezTo>
                    <a:pt x="810" y="225"/>
                    <a:pt x="587" y="420"/>
                    <a:pt x="660" y="883"/>
                  </a:cubicBezTo>
                  <a:cubicBezTo>
                    <a:pt x="660" y="883"/>
                    <a:pt x="659" y="883"/>
                    <a:pt x="656" y="883"/>
                  </a:cubicBezTo>
                  <a:cubicBezTo>
                    <a:pt x="600" y="883"/>
                    <a:pt x="0" y="893"/>
                    <a:pt x="45" y="1332"/>
                  </a:cubicBezTo>
                  <a:cubicBezTo>
                    <a:pt x="64" y="1510"/>
                    <a:pt x="174" y="1565"/>
                    <a:pt x="302" y="1565"/>
                  </a:cubicBezTo>
                  <a:cubicBezTo>
                    <a:pt x="505" y="1565"/>
                    <a:pt x="755" y="1427"/>
                    <a:pt x="755" y="1427"/>
                  </a:cubicBezTo>
                  <a:cubicBezTo>
                    <a:pt x="755" y="1427"/>
                    <a:pt x="1180" y="2183"/>
                    <a:pt x="2137" y="2385"/>
                  </a:cubicBezTo>
                  <a:cubicBezTo>
                    <a:pt x="2361" y="2431"/>
                    <a:pt x="2591" y="2454"/>
                    <a:pt x="2817" y="2454"/>
                  </a:cubicBezTo>
                  <a:cubicBezTo>
                    <a:pt x="3568" y="2454"/>
                    <a:pt x="4268" y="2199"/>
                    <a:pt x="4514" y="1699"/>
                  </a:cubicBezTo>
                  <a:cubicBezTo>
                    <a:pt x="4833" y="1049"/>
                    <a:pt x="4561" y="339"/>
                    <a:pt x="3863" y="68"/>
                  </a:cubicBezTo>
                  <a:cubicBezTo>
                    <a:pt x="3742" y="21"/>
                    <a:pt x="3618" y="0"/>
                    <a:pt x="3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44"/>
            <p:cNvSpPr/>
            <p:nvPr/>
          </p:nvSpPr>
          <p:spPr>
            <a:xfrm>
              <a:off x="5738214" y="3774843"/>
              <a:ext cx="73581" cy="72225"/>
            </a:xfrm>
            <a:custGeom>
              <a:avLst/>
              <a:gdLst/>
              <a:ahLst/>
              <a:cxnLst/>
              <a:rect l="l" t="t" r="r" b="b"/>
              <a:pathLst>
                <a:path w="651" h="639" extrusionOk="0">
                  <a:moveTo>
                    <a:pt x="319" y="1"/>
                  </a:moveTo>
                  <a:cubicBezTo>
                    <a:pt x="142" y="1"/>
                    <a:pt x="1" y="142"/>
                    <a:pt x="1" y="319"/>
                  </a:cubicBezTo>
                  <a:cubicBezTo>
                    <a:pt x="1" y="497"/>
                    <a:pt x="142" y="639"/>
                    <a:pt x="319" y="639"/>
                  </a:cubicBezTo>
                  <a:cubicBezTo>
                    <a:pt x="497" y="639"/>
                    <a:pt x="650" y="497"/>
                    <a:pt x="650" y="319"/>
                  </a:cubicBezTo>
                  <a:cubicBezTo>
                    <a:pt x="650" y="142"/>
                    <a:pt x="497" y="1"/>
                    <a:pt x="3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44"/>
            <p:cNvSpPr/>
            <p:nvPr/>
          </p:nvSpPr>
          <p:spPr>
            <a:xfrm>
              <a:off x="5803657" y="3740143"/>
              <a:ext cx="65669" cy="52106"/>
            </a:xfrm>
            <a:custGeom>
              <a:avLst/>
              <a:gdLst/>
              <a:ahLst/>
              <a:cxnLst/>
              <a:rect l="l" t="t" r="r" b="b"/>
              <a:pathLst>
                <a:path w="581" h="461" extrusionOk="0">
                  <a:moveTo>
                    <a:pt x="0" y="0"/>
                  </a:moveTo>
                  <a:cubicBezTo>
                    <a:pt x="0" y="260"/>
                    <a:pt x="131" y="461"/>
                    <a:pt x="296" y="461"/>
                  </a:cubicBezTo>
                  <a:cubicBezTo>
                    <a:pt x="450" y="461"/>
                    <a:pt x="580" y="260"/>
                    <a:pt x="580" y="0"/>
                  </a:cubicBezTo>
                  <a:lnTo>
                    <a:pt x="557" y="0"/>
                  </a:lnTo>
                  <a:cubicBezTo>
                    <a:pt x="557" y="237"/>
                    <a:pt x="438" y="437"/>
                    <a:pt x="296" y="437"/>
                  </a:cubicBezTo>
                  <a:cubicBezTo>
                    <a:pt x="155" y="437"/>
                    <a:pt x="36" y="237"/>
                    <a:pt x="36" y="0"/>
                  </a:cubicBezTo>
                  <a:close/>
                </a:path>
              </a:pathLst>
            </a:custGeom>
            <a:solidFill>
              <a:srgbClr val="2222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44"/>
            <p:cNvSpPr/>
            <p:nvPr/>
          </p:nvSpPr>
          <p:spPr>
            <a:xfrm>
              <a:off x="5866500" y="3848311"/>
              <a:ext cx="58887" cy="36169"/>
            </a:xfrm>
            <a:custGeom>
              <a:avLst/>
              <a:gdLst/>
              <a:ahLst/>
              <a:cxnLst/>
              <a:rect l="l" t="t" r="r" b="b"/>
              <a:pathLst>
                <a:path w="521" h="320" extrusionOk="0">
                  <a:moveTo>
                    <a:pt x="24" y="0"/>
                  </a:moveTo>
                  <a:lnTo>
                    <a:pt x="1" y="13"/>
                  </a:lnTo>
                  <a:cubicBezTo>
                    <a:pt x="1" y="13"/>
                    <a:pt x="95" y="320"/>
                    <a:pt x="437" y="320"/>
                  </a:cubicBezTo>
                  <a:lnTo>
                    <a:pt x="521" y="320"/>
                  </a:lnTo>
                  <a:lnTo>
                    <a:pt x="521" y="284"/>
                  </a:lnTo>
                  <a:cubicBezTo>
                    <a:pt x="487" y="289"/>
                    <a:pt x="456" y="291"/>
                    <a:pt x="427" y="291"/>
                  </a:cubicBezTo>
                  <a:cubicBezTo>
                    <a:pt x="115" y="291"/>
                    <a:pt x="35" y="22"/>
                    <a:pt x="24" y="0"/>
                  </a:cubicBezTo>
                  <a:close/>
                </a:path>
              </a:pathLst>
            </a:custGeom>
            <a:solidFill>
              <a:srgbClr val="2222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44"/>
            <p:cNvSpPr/>
            <p:nvPr/>
          </p:nvSpPr>
          <p:spPr>
            <a:xfrm>
              <a:off x="5592521" y="3929803"/>
              <a:ext cx="120374" cy="120374"/>
            </a:xfrm>
            <a:custGeom>
              <a:avLst/>
              <a:gdLst/>
              <a:ahLst/>
              <a:cxnLst/>
              <a:rect l="l" t="t" r="r" b="b"/>
              <a:pathLst>
                <a:path w="1065" h="1065" extrusionOk="0">
                  <a:moveTo>
                    <a:pt x="533" y="1"/>
                  </a:moveTo>
                  <a:cubicBezTo>
                    <a:pt x="249" y="1"/>
                    <a:pt x="1" y="237"/>
                    <a:pt x="1" y="532"/>
                  </a:cubicBezTo>
                  <a:cubicBezTo>
                    <a:pt x="1" y="828"/>
                    <a:pt x="249" y="1065"/>
                    <a:pt x="533" y="1065"/>
                  </a:cubicBezTo>
                  <a:cubicBezTo>
                    <a:pt x="828" y="1065"/>
                    <a:pt x="1065" y="828"/>
                    <a:pt x="1065" y="532"/>
                  </a:cubicBezTo>
                  <a:cubicBezTo>
                    <a:pt x="1065" y="237"/>
                    <a:pt x="828" y="1"/>
                    <a:pt x="5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44"/>
            <p:cNvSpPr/>
            <p:nvPr/>
          </p:nvSpPr>
          <p:spPr>
            <a:xfrm>
              <a:off x="5619309" y="3956591"/>
              <a:ext cx="68269" cy="68156"/>
            </a:xfrm>
            <a:custGeom>
              <a:avLst/>
              <a:gdLst/>
              <a:ahLst/>
              <a:cxnLst/>
              <a:rect l="l" t="t" r="r" b="b"/>
              <a:pathLst>
                <a:path w="604" h="603" extrusionOk="0">
                  <a:moveTo>
                    <a:pt x="296" y="0"/>
                  </a:moveTo>
                  <a:cubicBezTo>
                    <a:pt x="131" y="0"/>
                    <a:pt x="0" y="130"/>
                    <a:pt x="0" y="295"/>
                  </a:cubicBezTo>
                  <a:cubicBezTo>
                    <a:pt x="0" y="461"/>
                    <a:pt x="131" y="603"/>
                    <a:pt x="296" y="603"/>
                  </a:cubicBezTo>
                  <a:cubicBezTo>
                    <a:pt x="462" y="603"/>
                    <a:pt x="603" y="461"/>
                    <a:pt x="603" y="295"/>
                  </a:cubicBezTo>
                  <a:cubicBezTo>
                    <a:pt x="603" y="130"/>
                    <a:pt x="462" y="0"/>
                    <a:pt x="2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44"/>
            <p:cNvSpPr/>
            <p:nvPr/>
          </p:nvSpPr>
          <p:spPr>
            <a:xfrm>
              <a:off x="5803657" y="3929803"/>
              <a:ext cx="120374" cy="120374"/>
            </a:xfrm>
            <a:custGeom>
              <a:avLst/>
              <a:gdLst/>
              <a:ahLst/>
              <a:cxnLst/>
              <a:rect l="l" t="t" r="r" b="b"/>
              <a:pathLst>
                <a:path w="1065" h="1065" extrusionOk="0">
                  <a:moveTo>
                    <a:pt x="533" y="1"/>
                  </a:moveTo>
                  <a:cubicBezTo>
                    <a:pt x="237" y="1"/>
                    <a:pt x="0" y="237"/>
                    <a:pt x="0" y="532"/>
                  </a:cubicBezTo>
                  <a:cubicBezTo>
                    <a:pt x="0" y="828"/>
                    <a:pt x="237" y="1065"/>
                    <a:pt x="533" y="1065"/>
                  </a:cubicBezTo>
                  <a:cubicBezTo>
                    <a:pt x="828" y="1065"/>
                    <a:pt x="1064" y="828"/>
                    <a:pt x="1064" y="532"/>
                  </a:cubicBezTo>
                  <a:cubicBezTo>
                    <a:pt x="1064" y="237"/>
                    <a:pt x="828" y="1"/>
                    <a:pt x="5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44"/>
            <p:cNvSpPr/>
            <p:nvPr/>
          </p:nvSpPr>
          <p:spPr>
            <a:xfrm>
              <a:off x="5829088" y="3956591"/>
              <a:ext cx="68156" cy="68156"/>
            </a:xfrm>
            <a:custGeom>
              <a:avLst/>
              <a:gdLst/>
              <a:ahLst/>
              <a:cxnLst/>
              <a:rect l="l" t="t" r="r" b="b"/>
              <a:pathLst>
                <a:path w="603" h="603" extrusionOk="0">
                  <a:moveTo>
                    <a:pt x="308" y="0"/>
                  </a:moveTo>
                  <a:cubicBezTo>
                    <a:pt x="142" y="0"/>
                    <a:pt x="1" y="130"/>
                    <a:pt x="1" y="295"/>
                  </a:cubicBezTo>
                  <a:cubicBezTo>
                    <a:pt x="1" y="461"/>
                    <a:pt x="142" y="603"/>
                    <a:pt x="308" y="603"/>
                  </a:cubicBezTo>
                  <a:cubicBezTo>
                    <a:pt x="473" y="603"/>
                    <a:pt x="603" y="461"/>
                    <a:pt x="603" y="295"/>
                  </a:cubicBezTo>
                  <a:cubicBezTo>
                    <a:pt x="603" y="130"/>
                    <a:pt x="473" y="0"/>
                    <a:pt x="3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44"/>
            <p:cNvSpPr/>
            <p:nvPr/>
          </p:nvSpPr>
          <p:spPr>
            <a:xfrm>
              <a:off x="5973424" y="3732118"/>
              <a:ext cx="21475" cy="21475"/>
            </a:xfrm>
            <a:custGeom>
              <a:avLst/>
              <a:gdLst/>
              <a:ahLst/>
              <a:cxnLst/>
              <a:rect l="l" t="t" r="r" b="b"/>
              <a:pathLst>
                <a:path w="190" h="190" extrusionOk="0">
                  <a:moveTo>
                    <a:pt x="95" y="0"/>
                  </a:moveTo>
                  <a:cubicBezTo>
                    <a:pt x="48" y="0"/>
                    <a:pt x="0" y="35"/>
                    <a:pt x="0" y="95"/>
                  </a:cubicBezTo>
                  <a:cubicBezTo>
                    <a:pt x="0" y="142"/>
                    <a:pt x="48" y="189"/>
                    <a:pt x="95" y="189"/>
                  </a:cubicBezTo>
                  <a:cubicBezTo>
                    <a:pt x="153" y="189"/>
                    <a:pt x="189" y="142"/>
                    <a:pt x="189" y="95"/>
                  </a:cubicBezTo>
                  <a:cubicBezTo>
                    <a:pt x="189" y="35"/>
                    <a:pt x="153"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44"/>
            <p:cNvSpPr/>
            <p:nvPr/>
          </p:nvSpPr>
          <p:spPr>
            <a:xfrm>
              <a:off x="5949350" y="3659555"/>
              <a:ext cx="36169" cy="76972"/>
            </a:xfrm>
            <a:custGeom>
              <a:avLst/>
              <a:gdLst/>
              <a:ahLst/>
              <a:cxnLst/>
              <a:rect l="l" t="t" r="r" b="b"/>
              <a:pathLst>
                <a:path w="320" h="681" extrusionOk="0">
                  <a:moveTo>
                    <a:pt x="114" y="31"/>
                  </a:moveTo>
                  <a:cubicBezTo>
                    <a:pt x="157" y="31"/>
                    <a:pt x="195" y="87"/>
                    <a:pt x="213" y="122"/>
                  </a:cubicBezTo>
                  <a:cubicBezTo>
                    <a:pt x="237" y="169"/>
                    <a:pt x="248" y="228"/>
                    <a:pt x="261" y="288"/>
                  </a:cubicBezTo>
                  <a:cubicBezTo>
                    <a:pt x="283" y="399"/>
                    <a:pt x="294" y="520"/>
                    <a:pt x="295" y="643"/>
                  </a:cubicBezTo>
                  <a:lnTo>
                    <a:pt x="295" y="643"/>
                  </a:lnTo>
                  <a:cubicBezTo>
                    <a:pt x="219" y="572"/>
                    <a:pt x="163" y="472"/>
                    <a:pt x="106" y="382"/>
                  </a:cubicBezTo>
                  <a:cubicBezTo>
                    <a:pt x="83" y="323"/>
                    <a:pt x="59" y="275"/>
                    <a:pt x="48" y="217"/>
                  </a:cubicBezTo>
                  <a:cubicBezTo>
                    <a:pt x="48" y="169"/>
                    <a:pt x="35" y="86"/>
                    <a:pt x="71" y="51"/>
                  </a:cubicBezTo>
                  <a:cubicBezTo>
                    <a:pt x="86" y="37"/>
                    <a:pt x="100" y="31"/>
                    <a:pt x="114" y="31"/>
                  </a:cubicBezTo>
                  <a:close/>
                  <a:moveTo>
                    <a:pt x="118" y="1"/>
                  </a:moveTo>
                  <a:cubicBezTo>
                    <a:pt x="74" y="1"/>
                    <a:pt x="32" y="41"/>
                    <a:pt x="24" y="98"/>
                  </a:cubicBezTo>
                  <a:cubicBezTo>
                    <a:pt x="0" y="193"/>
                    <a:pt x="35" y="299"/>
                    <a:pt x="83" y="382"/>
                  </a:cubicBezTo>
                  <a:cubicBezTo>
                    <a:pt x="130" y="488"/>
                    <a:pt x="201" y="595"/>
                    <a:pt x="284" y="677"/>
                  </a:cubicBezTo>
                  <a:cubicBezTo>
                    <a:pt x="289" y="680"/>
                    <a:pt x="293" y="681"/>
                    <a:pt x="297" y="681"/>
                  </a:cubicBezTo>
                  <a:cubicBezTo>
                    <a:pt x="302" y="681"/>
                    <a:pt x="307" y="678"/>
                    <a:pt x="309" y="674"/>
                  </a:cubicBezTo>
                  <a:lnTo>
                    <a:pt x="309" y="674"/>
                  </a:lnTo>
                  <a:cubicBezTo>
                    <a:pt x="315" y="674"/>
                    <a:pt x="319" y="671"/>
                    <a:pt x="319" y="666"/>
                  </a:cubicBezTo>
                  <a:cubicBezTo>
                    <a:pt x="319" y="548"/>
                    <a:pt x="319" y="430"/>
                    <a:pt x="296" y="311"/>
                  </a:cubicBezTo>
                  <a:cubicBezTo>
                    <a:pt x="284" y="217"/>
                    <a:pt x="261" y="98"/>
                    <a:pt x="177" y="28"/>
                  </a:cubicBezTo>
                  <a:cubicBezTo>
                    <a:pt x="159" y="9"/>
                    <a:pt x="138" y="1"/>
                    <a:pt x="1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44"/>
            <p:cNvSpPr/>
            <p:nvPr/>
          </p:nvSpPr>
          <p:spPr>
            <a:xfrm>
              <a:off x="5982919" y="3735735"/>
              <a:ext cx="57418" cy="75163"/>
            </a:xfrm>
            <a:custGeom>
              <a:avLst/>
              <a:gdLst/>
              <a:ahLst/>
              <a:cxnLst/>
              <a:rect l="l" t="t" r="r" b="b"/>
              <a:pathLst>
                <a:path w="508" h="665" extrusionOk="0">
                  <a:moveTo>
                    <a:pt x="16" y="0"/>
                  </a:moveTo>
                  <a:cubicBezTo>
                    <a:pt x="7" y="0"/>
                    <a:pt x="1" y="18"/>
                    <a:pt x="11" y="27"/>
                  </a:cubicBezTo>
                  <a:cubicBezTo>
                    <a:pt x="82" y="87"/>
                    <a:pt x="82" y="181"/>
                    <a:pt x="69" y="263"/>
                  </a:cubicBezTo>
                  <a:cubicBezTo>
                    <a:pt x="69" y="347"/>
                    <a:pt x="58" y="429"/>
                    <a:pt x="105" y="512"/>
                  </a:cubicBezTo>
                  <a:cubicBezTo>
                    <a:pt x="140" y="571"/>
                    <a:pt x="188" y="618"/>
                    <a:pt x="259" y="642"/>
                  </a:cubicBezTo>
                  <a:cubicBezTo>
                    <a:pt x="291" y="658"/>
                    <a:pt x="325" y="664"/>
                    <a:pt x="361" y="664"/>
                  </a:cubicBezTo>
                  <a:cubicBezTo>
                    <a:pt x="404" y="664"/>
                    <a:pt x="450" y="655"/>
                    <a:pt x="495" y="642"/>
                  </a:cubicBezTo>
                  <a:cubicBezTo>
                    <a:pt x="506" y="642"/>
                    <a:pt x="507" y="616"/>
                    <a:pt x="492" y="616"/>
                  </a:cubicBezTo>
                  <a:cubicBezTo>
                    <a:pt x="490" y="616"/>
                    <a:pt x="487" y="616"/>
                    <a:pt x="484" y="618"/>
                  </a:cubicBezTo>
                  <a:cubicBezTo>
                    <a:pt x="447" y="624"/>
                    <a:pt x="410" y="629"/>
                    <a:pt x="373" y="629"/>
                  </a:cubicBezTo>
                  <a:cubicBezTo>
                    <a:pt x="327" y="629"/>
                    <a:pt x="281" y="621"/>
                    <a:pt x="235" y="594"/>
                  </a:cubicBezTo>
                  <a:cubicBezTo>
                    <a:pt x="176" y="559"/>
                    <a:pt x="129" y="500"/>
                    <a:pt x="105" y="429"/>
                  </a:cubicBezTo>
                  <a:cubicBezTo>
                    <a:pt x="69" y="287"/>
                    <a:pt x="164" y="110"/>
                    <a:pt x="22" y="3"/>
                  </a:cubicBezTo>
                  <a:cubicBezTo>
                    <a:pt x="20" y="1"/>
                    <a:pt x="18" y="0"/>
                    <a:pt x="1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44"/>
            <p:cNvSpPr/>
            <p:nvPr/>
          </p:nvSpPr>
          <p:spPr>
            <a:xfrm>
              <a:off x="5986762" y="3415415"/>
              <a:ext cx="193842" cy="333318"/>
            </a:xfrm>
            <a:custGeom>
              <a:avLst/>
              <a:gdLst/>
              <a:ahLst/>
              <a:cxnLst/>
              <a:rect l="l" t="t" r="r" b="b"/>
              <a:pathLst>
                <a:path w="1715" h="2949" extrusionOk="0">
                  <a:moveTo>
                    <a:pt x="1703" y="0"/>
                  </a:moveTo>
                  <a:cubicBezTo>
                    <a:pt x="1466" y="12"/>
                    <a:pt x="1230" y="83"/>
                    <a:pt x="1052" y="225"/>
                  </a:cubicBezTo>
                  <a:cubicBezTo>
                    <a:pt x="839" y="391"/>
                    <a:pt x="710" y="651"/>
                    <a:pt x="697" y="934"/>
                  </a:cubicBezTo>
                  <a:cubicBezTo>
                    <a:pt x="697" y="1242"/>
                    <a:pt x="875" y="1502"/>
                    <a:pt x="946" y="1797"/>
                  </a:cubicBezTo>
                  <a:cubicBezTo>
                    <a:pt x="993" y="2069"/>
                    <a:pt x="970" y="2388"/>
                    <a:pt x="792" y="2613"/>
                  </a:cubicBezTo>
                  <a:cubicBezTo>
                    <a:pt x="660" y="2801"/>
                    <a:pt x="432" y="2922"/>
                    <a:pt x="201" y="2922"/>
                  </a:cubicBezTo>
                  <a:cubicBezTo>
                    <a:pt x="142" y="2922"/>
                    <a:pt x="82" y="2914"/>
                    <a:pt x="24" y="2897"/>
                  </a:cubicBezTo>
                  <a:cubicBezTo>
                    <a:pt x="21" y="2895"/>
                    <a:pt x="18" y="2894"/>
                    <a:pt x="15" y="2894"/>
                  </a:cubicBezTo>
                  <a:cubicBezTo>
                    <a:pt x="1" y="2894"/>
                    <a:pt x="2" y="2921"/>
                    <a:pt x="12" y="2921"/>
                  </a:cubicBezTo>
                  <a:cubicBezTo>
                    <a:pt x="74" y="2939"/>
                    <a:pt x="139" y="2948"/>
                    <a:pt x="203" y="2948"/>
                  </a:cubicBezTo>
                  <a:cubicBezTo>
                    <a:pt x="381" y="2948"/>
                    <a:pt x="558" y="2880"/>
                    <a:pt x="697" y="2766"/>
                  </a:cubicBezTo>
                  <a:cubicBezTo>
                    <a:pt x="899" y="2590"/>
                    <a:pt x="993" y="2329"/>
                    <a:pt x="993" y="2069"/>
                  </a:cubicBezTo>
                  <a:cubicBezTo>
                    <a:pt x="1005" y="1927"/>
                    <a:pt x="981" y="1786"/>
                    <a:pt x="934" y="1655"/>
                  </a:cubicBezTo>
                  <a:cubicBezTo>
                    <a:pt x="887" y="1502"/>
                    <a:pt x="816" y="1348"/>
                    <a:pt x="768" y="1195"/>
                  </a:cubicBezTo>
                  <a:cubicBezTo>
                    <a:pt x="686" y="911"/>
                    <a:pt x="745" y="603"/>
                    <a:pt x="946" y="367"/>
                  </a:cubicBezTo>
                  <a:cubicBezTo>
                    <a:pt x="1135" y="154"/>
                    <a:pt x="1407" y="47"/>
                    <a:pt x="1703" y="36"/>
                  </a:cubicBezTo>
                  <a:cubicBezTo>
                    <a:pt x="1714" y="36"/>
                    <a:pt x="1714" y="0"/>
                    <a:pt x="17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44"/>
            <p:cNvSpPr/>
            <p:nvPr/>
          </p:nvSpPr>
          <p:spPr>
            <a:xfrm>
              <a:off x="5982806" y="3674022"/>
              <a:ext cx="40125" cy="66799"/>
            </a:xfrm>
            <a:custGeom>
              <a:avLst/>
              <a:gdLst/>
              <a:ahLst/>
              <a:cxnLst/>
              <a:rect l="l" t="t" r="r" b="b"/>
              <a:pathLst>
                <a:path w="355" h="591" extrusionOk="0">
                  <a:moveTo>
                    <a:pt x="272" y="29"/>
                  </a:moveTo>
                  <a:cubicBezTo>
                    <a:pt x="319" y="29"/>
                    <a:pt x="331" y="76"/>
                    <a:pt x="331" y="124"/>
                  </a:cubicBezTo>
                  <a:cubicBezTo>
                    <a:pt x="319" y="195"/>
                    <a:pt x="272" y="278"/>
                    <a:pt x="225" y="336"/>
                  </a:cubicBezTo>
                  <a:cubicBezTo>
                    <a:pt x="170" y="413"/>
                    <a:pt x="106" y="488"/>
                    <a:pt x="33" y="546"/>
                  </a:cubicBezTo>
                  <a:lnTo>
                    <a:pt x="33" y="546"/>
                  </a:lnTo>
                  <a:cubicBezTo>
                    <a:pt x="28" y="460"/>
                    <a:pt x="49" y="376"/>
                    <a:pt x="70" y="302"/>
                  </a:cubicBezTo>
                  <a:cubicBezTo>
                    <a:pt x="83" y="218"/>
                    <a:pt x="118" y="147"/>
                    <a:pt x="165" y="89"/>
                  </a:cubicBezTo>
                  <a:cubicBezTo>
                    <a:pt x="189" y="65"/>
                    <a:pt x="225" y="29"/>
                    <a:pt x="272" y="29"/>
                  </a:cubicBezTo>
                  <a:close/>
                  <a:moveTo>
                    <a:pt x="260" y="0"/>
                  </a:moveTo>
                  <a:cubicBezTo>
                    <a:pt x="239" y="0"/>
                    <a:pt x="218" y="6"/>
                    <a:pt x="201" y="18"/>
                  </a:cubicBezTo>
                  <a:cubicBezTo>
                    <a:pt x="130" y="65"/>
                    <a:pt x="83" y="147"/>
                    <a:pt x="59" y="218"/>
                  </a:cubicBezTo>
                  <a:cubicBezTo>
                    <a:pt x="24" y="333"/>
                    <a:pt x="1" y="448"/>
                    <a:pt x="11" y="563"/>
                  </a:cubicBezTo>
                  <a:lnTo>
                    <a:pt x="11" y="563"/>
                  </a:lnTo>
                  <a:cubicBezTo>
                    <a:pt x="5" y="576"/>
                    <a:pt x="10" y="585"/>
                    <a:pt x="17" y="588"/>
                  </a:cubicBezTo>
                  <a:lnTo>
                    <a:pt x="17" y="588"/>
                  </a:lnTo>
                  <a:cubicBezTo>
                    <a:pt x="19" y="590"/>
                    <a:pt x="21" y="591"/>
                    <a:pt x="24" y="591"/>
                  </a:cubicBezTo>
                  <a:cubicBezTo>
                    <a:pt x="25" y="591"/>
                    <a:pt x="27" y="590"/>
                    <a:pt x="29" y="589"/>
                  </a:cubicBezTo>
                  <a:lnTo>
                    <a:pt x="29" y="589"/>
                  </a:lnTo>
                  <a:cubicBezTo>
                    <a:pt x="31" y="588"/>
                    <a:pt x="34" y="587"/>
                    <a:pt x="35" y="585"/>
                  </a:cubicBezTo>
                  <a:cubicBezTo>
                    <a:pt x="118" y="514"/>
                    <a:pt x="189" y="443"/>
                    <a:pt x="248" y="360"/>
                  </a:cubicBezTo>
                  <a:cubicBezTo>
                    <a:pt x="307" y="289"/>
                    <a:pt x="354" y="195"/>
                    <a:pt x="354" y="100"/>
                  </a:cubicBezTo>
                  <a:cubicBezTo>
                    <a:pt x="354" y="65"/>
                    <a:pt x="343" y="29"/>
                    <a:pt x="319" y="18"/>
                  </a:cubicBezTo>
                  <a:cubicBezTo>
                    <a:pt x="301" y="6"/>
                    <a:pt x="280" y="0"/>
                    <a:pt x="2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44"/>
            <p:cNvSpPr/>
            <p:nvPr/>
          </p:nvSpPr>
          <p:spPr>
            <a:xfrm>
              <a:off x="6034912" y="3329853"/>
              <a:ext cx="221873" cy="188417"/>
            </a:xfrm>
            <a:custGeom>
              <a:avLst/>
              <a:gdLst/>
              <a:ahLst/>
              <a:cxnLst/>
              <a:rect l="l" t="t" r="r" b="b"/>
              <a:pathLst>
                <a:path w="1963" h="1667" extrusionOk="0">
                  <a:moveTo>
                    <a:pt x="1726" y="0"/>
                  </a:moveTo>
                  <a:lnTo>
                    <a:pt x="0" y="273"/>
                  </a:lnTo>
                  <a:cubicBezTo>
                    <a:pt x="11" y="355"/>
                    <a:pt x="35" y="426"/>
                    <a:pt x="71" y="509"/>
                  </a:cubicBezTo>
                  <a:cubicBezTo>
                    <a:pt x="71" y="509"/>
                    <a:pt x="342" y="1254"/>
                    <a:pt x="673" y="1514"/>
                  </a:cubicBezTo>
                  <a:cubicBezTo>
                    <a:pt x="782" y="1599"/>
                    <a:pt x="860" y="1629"/>
                    <a:pt x="914" y="1629"/>
                  </a:cubicBezTo>
                  <a:cubicBezTo>
                    <a:pt x="943" y="1629"/>
                    <a:pt x="965" y="1621"/>
                    <a:pt x="981" y="1608"/>
                  </a:cubicBezTo>
                  <a:cubicBezTo>
                    <a:pt x="1043" y="1648"/>
                    <a:pt x="1100" y="1666"/>
                    <a:pt x="1148" y="1666"/>
                  </a:cubicBezTo>
                  <a:cubicBezTo>
                    <a:pt x="1199" y="1666"/>
                    <a:pt x="1240" y="1645"/>
                    <a:pt x="1265" y="1608"/>
                  </a:cubicBezTo>
                  <a:lnTo>
                    <a:pt x="1277" y="1608"/>
                  </a:lnTo>
                  <a:cubicBezTo>
                    <a:pt x="1318" y="1634"/>
                    <a:pt x="1356" y="1646"/>
                    <a:pt x="1392" y="1646"/>
                  </a:cubicBezTo>
                  <a:cubicBezTo>
                    <a:pt x="1438" y="1646"/>
                    <a:pt x="1479" y="1625"/>
                    <a:pt x="1513" y="1585"/>
                  </a:cubicBezTo>
                  <a:cubicBezTo>
                    <a:pt x="1525" y="1573"/>
                    <a:pt x="1525" y="1561"/>
                    <a:pt x="1525" y="1537"/>
                  </a:cubicBezTo>
                  <a:lnTo>
                    <a:pt x="1537" y="1537"/>
                  </a:lnTo>
                  <a:cubicBezTo>
                    <a:pt x="1558" y="1553"/>
                    <a:pt x="1586" y="1565"/>
                    <a:pt x="1619" y="1565"/>
                  </a:cubicBezTo>
                  <a:cubicBezTo>
                    <a:pt x="1658" y="1565"/>
                    <a:pt x="1704" y="1548"/>
                    <a:pt x="1750" y="1502"/>
                  </a:cubicBezTo>
                  <a:cubicBezTo>
                    <a:pt x="1797" y="1443"/>
                    <a:pt x="1808" y="1325"/>
                    <a:pt x="1785" y="1195"/>
                  </a:cubicBezTo>
                  <a:cubicBezTo>
                    <a:pt x="1821" y="1183"/>
                    <a:pt x="1844" y="1159"/>
                    <a:pt x="1868" y="1112"/>
                  </a:cubicBezTo>
                  <a:cubicBezTo>
                    <a:pt x="1962" y="946"/>
                    <a:pt x="1797" y="557"/>
                    <a:pt x="1737" y="249"/>
                  </a:cubicBezTo>
                  <a:cubicBezTo>
                    <a:pt x="1726" y="190"/>
                    <a:pt x="1726" y="107"/>
                    <a:pt x="1726" y="0"/>
                  </a:cubicBezTo>
                  <a:close/>
                </a:path>
              </a:pathLst>
            </a:custGeom>
            <a:solidFill>
              <a:srgbClr val="FFD9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44"/>
            <p:cNvSpPr/>
            <p:nvPr/>
          </p:nvSpPr>
          <p:spPr>
            <a:xfrm>
              <a:off x="6129629" y="3424344"/>
              <a:ext cx="129869" cy="427131"/>
            </a:xfrm>
            <a:custGeom>
              <a:avLst/>
              <a:gdLst/>
              <a:ahLst/>
              <a:cxnLst/>
              <a:rect l="l" t="t" r="r" b="b"/>
              <a:pathLst>
                <a:path w="1149" h="3779" extrusionOk="0">
                  <a:moveTo>
                    <a:pt x="863" y="1"/>
                  </a:moveTo>
                  <a:cubicBezTo>
                    <a:pt x="849" y="1"/>
                    <a:pt x="845" y="18"/>
                    <a:pt x="864" y="28"/>
                  </a:cubicBezTo>
                  <a:cubicBezTo>
                    <a:pt x="970" y="99"/>
                    <a:pt x="1054" y="217"/>
                    <a:pt x="1089" y="347"/>
                  </a:cubicBezTo>
                  <a:cubicBezTo>
                    <a:pt x="1112" y="489"/>
                    <a:pt x="1124" y="654"/>
                    <a:pt x="1112" y="808"/>
                  </a:cubicBezTo>
                  <a:cubicBezTo>
                    <a:pt x="1101" y="1116"/>
                    <a:pt x="1006" y="1411"/>
                    <a:pt x="852" y="1683"/>
                  </a:cubicBezTo>
                  <a:cubicBezTo>
                    <a:pt x="723" y="1931"/>
                    <a:pt x="545" y="2156"/>
                    <a:pt x="379" y="2392"/>
                  </a:cubicBezTo>
                  <a:cubicBezTo>
                    <a:pt x="297" y="2511"/>
                    <a:pt x="226" y="2640"/>
                    <a:pt x="155" y="2758"/>
                  </a:cubicBezTo>
                  <a:cubicBezTo>
                    <a:pt x="95" y="2889"/>
                    <a:pt x="37" y="3018"/>
                    <a:pt x="25" y="3160"/>
                  </a:cubicBezTo>
                  <a:cubicBezTo>
                    <a:pt x="1" y="3397"/>
                    <a:pt x="143" y="3622"/>
                    <a:pt x="308" y="3775"/>
                  </a:cubicBezTo>
                  <a:cubicBezTo>
                    <a:pt x="311" y="3777"/>
                    <a:pt x="314" y="3778"/>
                    <a:pt x="316" y="3778"/>
                  </a:cubicBezTo>
                  <a:cubicBezTo>
                    <a:pt x="328" y="3778"/>
                    <a:pt x="342" y="3761"/>
                    <a:pt x="332" y="3751"/>
                  </a:cubicBezTo>
                  <a:cubicBezTo>
                    <a:pt x="179" y="3609"/>
                    <a:pt x="37" y="3409"/>
                    <a:pt x="48" y="3196"/>
                  </a:cubicBezTo>
                  <a:cubicBezTo>
                    <a:pt x="61" y="3042"/>
                    <a:pt x="119" y="2889"/>
                    <a:pt x="190" y="2758"/>
                  </a:cubicBezTo>
                  <a:cubicBezTo>
                    <a:pt x="261" y="2629"/>
                    <a:pt x="344" y="2511"/>
                    <a:pt x="427" y="2392"/>
                  </a:cubicBezTo>
                  <a:cubicBezTo>
                    <a:pt x="581" y="2156"/>
                    <a:pt x="758" y="1919"/>
                    <a:pt x="899" y="1671"/>
                  </a:cubicBezTo>
                  <a:cubicBezTo>
                    <a:pt x="1041" y="1399"/>
                    <a:pt x="1124" y="1116"/>
                    <a:pt x="1148" y="820"/>
                  </a:cubicBezTo>
                  <a:cubicBezTo>
                    <a:pt x="1148" y="654"/>
                    <a:pt x="1148" y="489"/>
                    <a:pt x="1112" y="323"/>
                  </a:cubicBezTo>
                  <a:cubicBezTo>
                    <a:pt x="1077" y="193"/>
                    <a:pt x="994" y="75"/>
                    <a:pt x="876" y="4"/>
                  </a:cubicBezTo>
                  <a:cubicBezTo>
                    <a:pt x="871" y="2"/>
                    <a:pt x="867" y="1"/>
                    <a:pt x="8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44"/>
            <p:cNvSpPr/>
            <p:nvPr/>
          </p:nvSpPr>
          <p:spPr>
            <a:xfrm>
              <a:off x="5990718" y="3094643"/>
              <a:ext cx="319529" cy="292854"/>
            </a:xfrm>
            <a:custGeom>
              <a:avLst/>
              <a:gdLst/>
              <a:ahLst/>
              <a:cxnLst/>
              <a:rect l="l" t="t" r="r" b="b"/>
              <a:pathLst>
                <a:path w="2827" h="2591" extrusionOk="0">
                  <a:moveTo>
                    <a:pt x="958" y="1"/>
                  </a:moveTo>
                  <a:cubicBezTo>
                    <a:pt x="639" y="368"/>
                    <a:pt x="0" y="1314"/>
                    <a:pt x="462" y="2590"/>
                  </a:cubicBezTo>
                  <a:lnTo>
                    <a:pt x="2128" y="2330"/>
                  </a:lnTo>
                  <a:cubicBezTo>
                    <a:pt x="2081" y="2023"/>
                    <a:pt x="2152" y="781"/>
                    <a:pt x="2743" y="308"/>
                  </a:cubicBezTo>
                  <a:cubicBezTo>
                    <a:pt x="2779" y="297"/>
                    <a:pt x="2803" y="273"/>
                    <a:pt x="2826" y="250"/>
                  </a:cubicBezTo>
                  <a:lnTo>
                    <a:pt x="95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44"/>
            <p:cNvSpPr/>
            <p:nvPr/>
          </p:nvSpPr>
          <p:spPr>
            <a:xfrm>
              <a:off x="6123073" y="4125906"/>
              <a:ext cx="65556" cy="66460"/>
            </a:xfrm>
            <a:custGeom>
              <a:avLst/>
              <a:gdLst/>
              <a:ahLst/>
              <a:cxnLst/>
              <a:rect l="l" t="t" r="r" b="b"/>
              <a:pathLst>
                <a:path w="580" h="588" extrusionOk="0">
                  <a:moveTo>
                    <a:pt x="266" y="0"/>
                  </a:moveTo>
                  <a:cubicBezTo>
                    <a:pt x="218" y="0"/>
                    <a:pt x="175" y="23"/>
                    <a:pt x="166" y="63"/>
                  </a:cubicBezTo>
                  <a:lnTo>
                    <a:pt x="12" y="405"/>
                  </a:lnTo>
                  <a:cubicBezTo>
                    <a:pt x="0" y="452"/>
                    <a:pt x="24" y="512"/>
                    <a:pt x="71" y="536"/>
                  </a:cubicBezTo>
                  <a:lnTo>
                    <a:pt x="166" y="571"/>
                  </a:lnTo>
                  <a:cubicBezTo>
                    <a:pt x="185" y="582"/>
                    <a:pt x="206" y="588"/>
                    <a:pt x="227" y="588"/>
                  </a:cubicBezTo>
                  <a:cubicBezTo>
                    <a:pt x="272" y="588"/>
                    <a:pt x="315" y="564"/>
                    <a:pt x="331" y="523"/>
                  </a:cubicBezTo>
                  <a:lnTo>
                    <a:pt x="544" y="169"/>
                  </a:lnTo>
                  <a:cubicBezTo>
                    <a:pt x="579" y="110"/>
                    <a:pt x="532" y="39"/>
                    <a:pt x="461" y="27"/>
                  </a:cubicBezTo>
                  <a:lnTo>
                    <a:pt x="295" y="3"/>
                  </a:lnTo>
                  <a:cubicBezTo>
                    <a:pt x="286" y="1"/>
                    <a:pt x="276" y="0"/>
                    <a:pt x="2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7" name="Google Shape;1257;p44"/>
          <p:cNvSpPr txBox="1">
            <a:spLocks noGrp="1"/>
          </p:cNvSpPr>
          <p:nvPr>
            <p:ph type="body" idx="1"/>
          </p:nvPr>
        </p:nvSpPr>
        <p:spPr>
          <a:xfrm>
            <a:off x="746450" y="1731700"/>
            <a:ext cx="4939200" cy="2278500"/>
          </a:xfrm>
          <a:prstGeom prst="rect">
            <a:avLst/>
          </a:prstGeom>
        </p:spPr>
        <p:txBody>
          <a:bodyPr spcFirstLastPara="1" wrap="square" lIns="91425" tIns="0" rIns="91425" bIns="0" anchor="t" anchorCtr="0">
            <a:noAutofit/>
          </a:bodyPr>
          <a:lstStyle/>
          <a:p>
            <a:pPr marL="0" indent="0">
              <a:buNone/>
            </a:pPr>
            <a:r>
              <a:rPr lang="mk-MK" dirty="0">
                <a:solidFill>
                  <a:schemeClr val="tx1">
                    <a:lumMod val="60000"/>
                    <a:lumOff val="40000"/>
                  </a:schemeClr>
                </a:solidFill>
                <a:latin typeface="Comic Sans MS" panose="030F0702030302020204" pitchFamily="66" charset="0"/>
              </a:rPr>
              <a:t>Секаде во светот сите деца се раѓаат слободни и еднакви. </a:t>
            </a:r>
            <a:r>
              <a:rPr lang="ru-RU" b="1" i="0" dirty="0">
                <a:solidFill>
                  <a:schemeClr val="tx1">
                    <a:lumMod val="60000"/>
                    <a:lumOff val="40000"/>
                  </a:schemeClr>
                </a:solidFill>
                <a:effectLst/>
                <a:latin typeface="Comic Sans MS" panose="030F0702030302020204" pitchFamily="66" charset="0"/>
              </a:rPr>
              <a:t>Детските права</a:t>
            </a:r>
            <a:r>
              <a:rPr lang="ru-RU" b="0" i="0" dirty="0">
                <a:solidFill>
                  <a:schemeClr val="tx1">
                    <a:lumMod val="60000"/>
                    <a:lumOff val="40000"/>
                  </a:schemeClr>
                </a:solidFill>
                <a:effectLst/>
                <a:latin typeface="Comic Sans MS" panose="030F0702030302020204" pitchFamily="66" charset="0"/>
              </a:rPr>
              <a:t> како дел од </a:t>
            </a:r>
            <a:r>
              <a:rPr lang="ru-RU" b="0" i="0" u="none" strike="noStrike" dirty="0">
                <a:solidFill>
                  <a:schemeClr val="tx1">
                    <a:lumMod val="60000"/>
                    <a:lumOff val="40000"/>
                  </a:schemeClr>
                </a:solidFill>
                <a:effectLst/>
                <a:latin typeface="Comic Sans MS" panose="030F0702030302020204" pitchFamily="66" charset="0"/>
                <a:hlinkClick r:id="rId3" tooltip="Човекови права">
                  <a:extLst>
                    <a:ext uri="{A12FA001-AC4F-418D-AE19-62706E023703}">
                      <ahyp:hlinkClr xmlns:ahyp="http://schemas.microsoft.com/office/drawing/2018/hyperlinkcolor" val="tx"/>
                    </a:ext>
                  </a:extLst>
                </a:hlinkClick>
              </a:rPr>
              <a:t>човековите права</a:t>
            </a:r>
            <a:r>
              <a:rPr lang="ru-RU" b="0" i="0" dirty="0">
                <a:solidFill>
                  <a:schemeClr val="tx1">
                    <a:lumMod val="60000"/>
                    <a:lumOff val="40000"/>
                  </a:schemeClr>
                </a:solidFill>
                <a:effectLst/>
                <a:latin typeface="Comic Sans MS" panose="030F0702030302020204" pitchFamily="66" charset="0"/>
              </a:rPr>
              <a:t> им припаѓаат на сите деца без оглед на нивното национално или етничко потекло, пол, род, боја на кожа, религија, возраст, попреченост, јазик или кој било друг статус.</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p>
          <a:p>
            <a:pPr marL="0" indent="0">
              <a:buNone/>
            </a:pPr>
            <a:r>
              <a:rPr lang="en-US" sz="1800" b="1" u="sng" dirty="0">
                <a:solidFill>
                  <a:srgbClr val="C55A11"/>
                </a:solidFill>
                <a:effectLst/>
                <a:latin typeface="Comic Sans MS" panose="030F0702030302020204" pitchFamily="66" charset="0"/>
                <a:ea typeface="Calibri" panose="020F0502020204030204" pitchFamily="34" charset="0"/>
                <a:hlinkClick r:id="rId4"/>
              </a:rPr>
              <a:t>https://youtu.be/HCYLdtug8sk?si=BrGAlBMH8hZJuUBl</a:t>
            </a:r>
            <a:endParaRPr lang="en-US" sz="1800" dirty="0">
              <a:effectLst/>
              <a:latin typeface="Times New Roman" panose="02020603050405020304" pitchFamily="18" charset="0"/>
              <a:ea typeface="Times New Roman" panose="02020603050405020304" pitchFamily="18" charset="0"/>
            </a:endParaRPr>
          </a:p>
          <a:p>
            <a:pPr marL="0" lvl="0" indent="0" algn="l" rtl="0">
              <a:spcBef>
                <a:spcPts val="0"/>
              </a:spcBef>
              <a:spcAft>
                <a:spcPts val="0"/>
              </a:spcAft>
              <a:buNone/>
            </a:pPr>
            <a:endParaRPr lang="en-US" dirty="0">
              <a:solidFill>
                <a:schemeClr val="tx1">
                  <a:lumMod val="60000"/>
                  <a:lumOff val="40000"/>
                </a:schemeClr>
              </a:solidFill>
              <a:latin typeface="Comic Sans MS" panose="030F0702030302020204" pitchFamily="66" charset="0"/>
            </a:endParaRPr>
          </a:p>
        </p:txBody>
      </p:sp>
      <p:grpSp>
        <p:nvGrpSpPr>
          <p:cNvPr id="1258" name="Google Shape;1258;p44"/>
          <p:cNvGrpSpPr/>
          <p:nvPr/>
        </p:nvGrpSpPr>
        <p:grpSpPr>
          <a:xfrm rot="-1678593">
            <a:off x="7897773" y="868966"/>
            <a:ext cx="488178" cy="283799"/>
            <a:chOff x="5340425" y="3804350"/>
            <a:chExt cx="67425" cy="39200"/>
          </a:xfrm>
        </p:grpSpPr>
        <p:sp>
          <p:nvSpPr>
            <p:cNvPr id="1259" name="Google Shape;1259;p44"/>
            <p:cNvSpPr/>
            <p:nvPr/>
          </p:nvSpPr>
          <p:spPr>
            <a:xfrm>
              <a:off x="5387725" y="3823825"/>
              <a:ext cx="20125" cy="19150"/>
            </a:xfrm>
            <a:custGeom>
              <a:avLst/>
              <a:gdLst/>
              <a:ahLst/>
              <a:cxnLst/>
              <a:rect l="l" t="t" r="r" b="b"/>
              <a:pathLst>
                <a:path w="805" h="766" extrusionOk="0">
                  <a:moveTo>
                    <a:pt x="608" y="1"/>
                  </a:moveTo>
                  <a:cubicBezTo>
                    <a:pt x="443" y="1"/>
                    <a:pt x="177" y="106"/>
                    <a:pt x="177" y="106"/>
                  </a:cubicBezTo>
                  <a:cubicBezTo>
                    <a:pt x="177" y="106"/>
                    <a:pt x="0" y="319"/>
                    <a:pt x="59" y="377"/>
                  </a:cubicBezTo>
                  <a:cubicBezTo>
                    <a:pt x="111" y="430"/>
                    <a:pt x="382" y="765"/>
                    <a:pt x="511" y="765"/>
                  </a:cubicBezTo>
                  <a:cubicBezTo>
                    <a:pt x="529" y="765"/>
                    <a:pt x="544" y="759"/>
                    <a:pt x="555" y="744"/>
                  </a:cubicBezTo>
                  <a:cubicBezTo>
                    <a:pt x="662" y="626"/>
                    <a:pt x="390" y="437"/>
                    <a:pt x="390" y="437"/>
                  </a:cubicBezTo>
                  <a:lnTo>
                    <a:pt x="390" y="437"/>
                  </a:lnTo>
                  <a:cubicBezTo>
                    <a:pt x="390" y="437"/>
                    <a:pt x="518" y="504"/>
                    <a:pt x="613" y="504"/>
                  </a:cubicBezTo>
                  <a:cubicBezTo>
                    <a:pt x="657" y="504"/>
                    <a:pt x="695" y="490"/>
                    <a:pt x="710" y="448"/>
                  </a:cubicBezTo>
                  <a:cubicBezTo>
                    <a:pt x="745" y="319"/>
                    <a:pt x="450" y="236"/>
                    <a:pt x="450" y="236"/>
                  </a:cubicBezTo>
                  <a:cubicBezTo>
                    <a:pt x="450" y="236"/>
                    <a:pt x="804" y="141"/>
                    <a:pt x="721" y="35"/>
                  </a:cubicBezTo>
                  <a:cubicBezTo>
                    <a:pt x="699" y="10"/>
                    <a:pt x="658" y="1"/>
                    <a:pt x="6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44"/>
            <p:cNvSpPr/>
            <p:nvPr/>
          </p:nvSpPr>
          <p:spPr>
            <a:xfrm>
              <a:off x="5340425" y="3804350"/>
              <a:ext cx="20125" cy="19150"/>
            </a:xfrm>
            <a:custGeom>
              <a:avLst/>
              <a:gdLst/>
              <a:ahLst/>
              <a:cxnLst/>
              <a:rect l="l" t="t" r="r" b="b"/>
              <a:pathLst>
                <a:path w="805" h="766" extrusionOk="0">
                  <a:moveTo>
                    <a:pt x="285" y="1"/>
                  </a:moveTo>
                  <a:cubicBezTo>
                    <a:pt x="266" y="1"/>
                    <a:pt x="250" y="7"/>
                    <a:pt x="237" y="22"/>
                  </a:cubicBezTo>
                  <a:cubicBezTo>
                    <a:pt x="143" y="140"/>
                    <a:pt x="414" y="329"/>
                    <a:pt x="414" y="329"/>
                  </a:cubicBezTo>
                  <a:cubicBezTo>
                    <a:pt x="414" y="329"/>
                    <a:pt x="287" y="262"/>
                    <a:pt x="191" y="262"/>
                  </a:cubicBezTo>
                  <a:cubicBezTo>
                    <a:pt x="147" y="262"/>
                    <a:pt x="110" y="276"/>
                    <a:pt x="95" y="318"/>
                  </a:cubicBezTo>
                  <a:cubicBezTo>
                    <a:pt x="59" y="447"/>
                    <a:pt x="355" y="530"/>
                    <a:pt x="355" y="530"/>
                  </a:cubicBezTo>
                  <a:cubicBezTo>
                    <a:pt x="355" y="530"/>
                    <a:pt x="1" y="625"/>
                    <a:pt x="83" y="731"/>
                  </a:cubicBezTo>
                  <a:cubicBezTo>
                    <a:pt x="105" y="756"/>
                    <a:pt x="145" y="765"/>
                    <a:pt x="194" y="765"/>
                  </a:cubicBezTo>
                  <a:cubicBezTo>
                    <a:pt x="357" y="765"/>
                    <a:pt x="616" y="660"/>
                    <a:pt x="616" y="660"/>
                  </a:cubicBezTo>
                  <a:cubicBezTo>
                    <a:pt x="616" y="660"/>
                    <a:pt x="805" y="447"/>
                    <a:pt x="745" y="389"/>
                  </a:cubicBezTo>
                  <a:cubicBezTo>
                    <a:pt x="694" y="336"/>
                    <a:pt x="422" y="1"/>
                    <a:pt x="2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44"/>
            <p:cNvSpPr/>
            <p:nvPr/>
          </p:nvSpPr>
          <p:spPr>
            <a:xfrm>
              <a:off x="5352250" y="3804400"/>
              <a:ext cx="44050" cy="39150"/>
            </a:xfrm>
            <a:custGeom>
              <a:avLst/>
              <a:gdLst/>
              <a:ahLst/>
              <a:cxnLst/>
              <a:rect l="l" t="t" r="r" b="b"/>
              <a:pathLst>
                <a:path w="1762" h="1566" extrusionOk="0">
                  <a:moveTo>
                    <a:pt x="882" y="1"/>
                  </a:moveTo>
                  <a:cubicBezTo>
                    <a:pt x="555" y="1"/>
                    <a:pt x="255" y="208"/>
                    <a:pt x="143" y="528"/>
                  </a:cubicBezTo>
                  <a:cubicBezTo>
                    <a:pt x="1" y="942"/>
                    <a:pt x="213" y="1380"/>
                    <a:pt x="615" y="1521"/>
                  </a:cubicBezTo>
                  <a:cubicBezTo>
                    <a:pt x="702" y="1551"/>
                    <a:pt x="791" y="1565"/>
                    <a:pt x="878" y="1565"/>
                  </a:cubicBezTo>
                  <a:cubicBezTo>
                    <a:pt x="1204" y="1565"/>
                    <a:pt x="1508" y="1366"/>
                    <a:pt x="1620" y="1049"/>
                  </a:cubicBezTo>
                  <a:cubicBezTo>
                    <a:pt x="1762" y="634"/>
                    <a:pt x="1538" y="185"/>
                    <a:pt x="1136" y="43"/>
                  </a:cubicBezTo>
                  <a:cubicBezTo>
                    <a:pt x="1051" y="14"/>
                    <a:pt x="966" y="1"/>
                    <a:pt x="8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78"/>
        <p:cNvGrpSpPr/>
        <p:nvPr/>
      </p:nvGrpSpPr>
      <p:grpSpPr>
        <a:xfrm>
          <a:off x="0" y="0"/>
          <a:ext cx="0" cy="0"/>
          <a:chOff x="0" y="0"/>
          <a:chExt cx="0" cy="0"/>
        </a:xfrm>
      </p:grpSpPr>
      <p:sp>
        <p:nvSpPr>
          <p:cNvPr id="2379" name="Google Shape;2379;p71"/>
          <p:cNvSpPr txBox="1">
            <a:spLocks noGrp="1"/>
          </p:cNvSpPr>
          <p:nvPr>
            <p:ph type="title"/>
          </p:nvPr>
        </p:nvSpPr>
        <p:spPr>
          <a:xfrm>
            <a:off x="720000" y="521225"/>
            <a:ext cx="7704000" cy="572700"/>
          </a:xfrm>
          <a:prstGeom prst="rect">
            <a:avLst/>
          </a:prstGeom>
        </p:spPr>
        <p:txBody>
          <a:bodyPr spcFirstLastPara="1" wrap="square" lIns="91425" tIns="0" rIns="91425" bIns="0" anchor="t" anchorCtr="0">
            <a:noAutofit/>
          </a:bodyPr>
          <a:lstStyle/>
          <a:p>
            <a:pPr marL="0" lvl="0" indent="0" algn="l" rtl="0">
              <a:spcBef>
                <a:spcPts val="0"/>
              </a:spcBef>
              <a:spcAft>
                <a:spcPts val="0"/>
              </a:spcAft>
              <a:buNone/>
            </a:pPr>
            <a:r>
              <a:rPr lang="mk-MK" dirty="0">
                <a:solidFill>
                  <a:schemeClr val="tx1">
                    <a:lumMod val="60000"/>
                    <a:lumOff val="40000"/>
                  </a:schemeClr>
                </a:solidFill>
                <a:latin typeface="Comic Sans MS" panose="030F0702030302020204" pitchFamily="66" charset="0"/>
              </a:rPr>
              <a:t>Некои од правата на децата се...</a:t>
            </a:r>
            <a:endParaRPr dirty="0">
              <a:solidFill>
                <a:schemeClr val="tx1">
                  <a:lumMod val="60000"/>
                  <a:lumOff val="40000"/>
                </a:schemeClr>
              </a:solidFill>
              <a:latin typeface="Comic Sans MS" panose="030F0702030302020204" pitchFamily="66" charset="0"/>
            </a:endParaRPr>
          </a:p>
        </p:txBody>
      </p:sp>
      <p:sp>
        <p:nvSpPr>
          <p:cNvPr id="2380" name="Google Shape;2380;p71"/>
          <p:cNvSpPr txBox="1">
            <a:spLocks noGrp="1"/>
          </p:cNvSpPr>
          <p:nvPr>
            <p:ph type="subTitle" idx="1"/>
          </p:nvPr>
        </p:nvSpPr>
        <p:spPr>
          <a:xfrm>
            <a:off x="4316819" y="1311349"/>
            <a:ext cx="4107181" cy="2984203"/>
          </a:xfrm>
          <a:prstGeom prst="rect">
            <a:avLst/>
          </a:prstGeom>
        </p:spPr>
        <p:txBody>
          <a:bodyPr spcFirstLastPara="1" wrap="square" lIns="91425" tIns="0" rIns="91425" bIns="0" anchor="t" anchorCtr="0">
            <a:noAutofit/>
          </a:bodyPr>
          <a:lstStyle/>
          <a:p>
            <a:pPr marL="0" lvl="0" indent="0" algn="ctr" rtl="0">
              <a:spcBef>
                <a:spcPts val="0"/>
              </a:spcBef>
              <a:spcAft>
                <a:spcPts val="0"/>
              </a:spcAft>
              <a:buNone/>
            </a:pPr>
            <a:endParaRPr dirty="0"/>
          </a:p>
        </p:txBody>
      </p:sp>
      <p:grpSp>
        <p:nvGrpSpPr>
          <p:cNvPr id="2381" name="Google Shape;2381;p71"/>
          <p:cNvGrpSpPr/>
          <p:nvPr/>
        </p:nvGrpSpPr>
        <p:grpSpPr>
          <a:xfrm rot="-1678593">
            <a:off x="6274048" y="521529"/>
            <a:ext cx="488178" cy="283799"/>
            <a:chOff x="5340425" y="3804350"/>
            <a:chExt cx="67425" cy="39200"/>
          </a:xfrm>
        </p:grpSpPr>
        <p:sp>
          <p:nvSpPr>
            <p:cNvPr id="2382" name="Google Shape;2382;p71"/>
            <p:cNvSpPr/>
            <p:nvPr/>
          </p:nvSpPr>
          <p:spPr>
            <a:xfrm>
              <a:off x="5387725" y="3823825"/>
              <a:ext cx="20125" cy="19150"/>
            </a:xfrm>
            <a:custGeom>
              <a:avLst/>
              <a:gdLst/>
              <a:ahLst/>
              <a:cxnLst/>
              <a:rect l="l" t="t" r="r" b="b"/>
              <a:pathLst>
                <a:path w="805" h="766" extrusionOk="0">
                  <a:moveTo>
                    <a:pt x="608" y="1"/>
                  </a:moveTo>
                  <a:cubicBezTo>
                    <a:pt x="443" y="1"/>
                    <a:pt x="177" y="106"/>
                    <a:pt x="177" y="106"/>
                  </a:cubicBezTo>
                  <a:cubicBezTo>
                    <a:pt x="177" y="106"/>
                    <a:pt x="0" y="319"/>
                    <a:pt x="59" y="377"/>
                  </a:cubicBezTo>
                  <a:cubicBezTo>
                    <a:pt x="111" y="430"/>
                    <a:pt x="382" y="765"/>
                    <a:pt x="511" y="765"/>
                  </a:cubicBezTo>
                  <a:cubicBezTo>
                    <a:pt x="529" y="765"/>
                    <a:pt x="544" y="759"/>
                    <a:pt x="555" y="744"/>
                  </a:cubicBezTo>
                  <a:cubicBezTo>
                    <a:pt x="662" y="626"/>
                    <a:pt x="390" y="437"/>
                    <a:pt x="390" y="437"/>
                  </a:cubicBezTo>
                  <a:lnTo>
                    <a:pt x="390" y="437"/>
                  </a:lnTo>
                  <a:cubicBezTo>
                    <a:pt x="390" y="437"/>
                    <a:pt x="518" y="504"/>
                    <a:pt x="613" y="504"/>
                  </a:cubicBezTo>
                  <a:cubicBezTo>
                    <a:pt x="657" y="504"/>
                    <a:pt x="695" y="490"/>
                    <a:pt x="710" y="448"/>
                  </a:cubicBezTo>
                  <a:cubicBezTo>
                    <a:pt x="745" y="319"/>
                    <a:pt x="450" y="236"/>
                    <a:pt x="450" y="236"/>
                  </a:cubicBezTo>
                  <a:cubicBezTo>
                    <a:pt x="450" y="236"/>
                    <a:pt x="804" y="141"/>
                    <a:pt x="721" y="35"/>
                  </a:cubicBezTo>
                  <a:cubicBezTo>
                    <a:pt x="699" y="10"/>
                    <a:pt x="658" y="1"/>
                    <a:pt x="6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71"/>
            <p:cNvSpPr/>
            <p:nvPr/>
          </p:nvSpPr>
          <p:spPr>
            <a:xfrm>
              <a:off x="5340425" y="3804350"/>
              <a:ext cx="20125" cy="19150"/>
            </a:xfrm>
            <a:custGeom>
              <a:avLst/>
              <a:gdLst/>
              <a:ahLst/>
              <a:cxnLst/>
              <a:rect l="l" t="t" r="r" b="b"/>
              <a:pathLst>
                <a:path w="805" h="766" extrusionOk="0">
                  <a:moveTo>
                    <a:pt x="285" y="1"/>
                  </a:moveTo>
                  <a:cubicBezTo>
                    <a:pt x="266" y="1"/>
                    <a:pt x="250" y="7"/>
                    <a:pt x="237" y="22"/>
                  </a:cubicBezTo>
                  <a:cubicBezTo>
                    <a:pt x="143" y="140"/>
                    <a:pt x="414" y="329"/>
                    <a:pt x="414" y="329"/>
                  </a:cubicBezTo>
                  <a:cubicBezTo>
                    <a:pt x="414" y="329"/>
                    <a:pt x="287" y="262"/>
                    <a:pt x="191" y="262"/>
                  </a:cubicBezTo>
                  <a:cubicBezTo>
                    <a:pt x="147" y="262"/>
                    <a:pt x="110" y="276"/>
                    <a:pt x="95" y="318"/>
                  </a:cubicBezTo>
                  <a:cubicBezTo>
                    <a:pt x="59" y="447"/>
                    <a:pt x="355" y="530"/>
                    <a:pt x="355" y="530"/>
                  </a:cubicBezTo>
                  <a:cubicBezTo>
                    <a:pt x="355" y="530"/>
                    <a:pt x="1" y="625"/>
                    <a:pt x="83" y="731"/>
                  </a:cubicBezTo>
                  <a:cubicBezTo>
                    <a:pt x="105" y="756"/>
                    <a:pt x="145" y="765"/>
                    <a:pt x="194" y="765"/>
                  </a:cubicBezTo>
                  <a:cubicBezTo>
                    <a:pt x="357" y="765"/>
                    <a:pt x="616" y="660"/>
                    <a:pt x="616" y="660"/>
                  </a:cubicBezTo>
                  <a:cubicBezTo>
                    <a:pt x="616" y="660"/>
                    <a:pt x="805" y="447"/>
                    <a:pt x="745" y="389"/>
                  </a:cubicBezTo>
                  <a:cubicBezTo>
                    <a:pt x="694" y="336"/>
                    <a:pt x="422" y="1"/>
                    <a:pt x="2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71"/>
            <p:cNvSpPr/>
            <p:nvPr/>
          </p:nvSpPr>
          <p:spPr>
            <a:xfrm>
              <a:off x="5352250" y="3804400"/>
              <a:ext cx="44050" cy="39150"/>
            </a:xfrm>
            <a:custGeom>
              <a:avLst/>
              <a:gdLst/>
              <a:ahLst/>
              <a:cxnLst/>
              <a:rect l="l" t="t" r="r" b="b"/>
              <a:pathLst>
                <a:path w="1762" h="1566" extrusionOk="0">
                  <a:moveTo>
                    <a:pt x="882" y="1"/>
                  </a:moveTo>
                  <a:cubicBezTo>
                    <a:pt x="555" y="1"/>
                    <a:pt x="255" y="208"/>
                    <a:pt x="143" y="528"/>
                  </a:cubicBezTo>
                  <a:cubicBezTo>
                    <a:pt x="1" y="942"/>
                    <a:pt x="213" y="1380"/>
                    <a:pt x="615" y="1521"/>
                  </a:cubicBezTo>
                  <a:cubicBezTo>
                    <a:pt x="702" y="1551"/>
                    <a:pt x="791" y="1565"/>
                    <a:pt x="878" y="1565"/>
                  </a:cubicBezTo>
                  <a:cubicBezTo>
                    <a:pt x="1204" y="1565"/>
                    <a:pt x="1508" y="1366"/>
                    <a:pt x="1620" y="1049"/>
                  </a:cubicBezTo>
                  <a:cubicBezTo>
                    <a:pt x="1762" y="634"/>
                    <a:pt x="1538" y="185"/>
                    <a:pt x="1136" y="43"/>
                  </a:cubicBezTo>
                  <a:cubicBezTo>
                    <a:pt x="1051" y="14"/>
                    <a:pt x="966" y="1"/>
                    <a:pt x="8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85" name="Google Shape;2385;p71"/>
          <p:cNvSpPr/>
          <p:nvPr/>
        </p:nvSpPr>
        <p:spPr>
          <a:xfrm>
            <a:off x="8090175" y="465267"/>
            <a:ext cx="564276" cy="581893"/>
          </a:xfrm>
          <a:custGeom>
            <a:avLst/>
            <a:gdLst/>
            <a:ahLst/>
            <a:cxnLst/>
            <a:rect l="l" t="t" r="r" b="b"/>
            <a:pathLst>
              <a:path w="3429" h="3536" extrusionOk="0">
                <a:moveTo>
                  <a:pt x="1479" y="1"/>
                </a:moveTo>
                <a:lnTo>
                  <a:pt x="1384" y="1076"/>
                </a:lnTo>
                <a:lnTo>
                  <a:pt x="237" y="674"/>
                </a:lnTo>
                <a:lnTo>
                  <a:pt x="946" y="1538"/>
                </a:lnTo>
                <a:lnTo>
                  <a:pt x="1" y="2022"/>
                </a:lnTo>
                <a:lnTo>
                  <a:pt x="1136" y="2058"/>
                </a:lnTo>
                <a:lnTo>
                  <a:pt x="840" y="3062"/>
                </a:lnTo>
                <a:lnTo>
                  <a:pt x="840" y="3062"/>
                </a:lnTo>
                <a:lnTo>
                  <a:pt x="1597" y="2271"/>
                </a:lnTo>
                <a:lnTo>
                  <a:pt x="2176" y="3535"/>
                </a:lnTo>
                <a:lnTo>
                  <a:pt x="2188" y="2034"/>
                </a:lnTo>
                <a:lnTo>
                  <a:pt x="3429" y="1927"/>
                </a:lnTo>
                <a:lnTo>
                  <a:pt x="2235" y="1336"/>
                </a:lnTo>
                <a:lnTo>
                  <a:pt x="2909" y="343"/>
                </a:lnTo>
                <a:lnTo>
                  <a:pt x="2909" y="343"/>
                </a:lnTo>
                <a:lnTo>
                  <a:pt x="1857" y="1029"/>
                </a:lnTo>
                <a:lnTo>
                  <a:pt x="14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86" name="Google Shape;2386;p71"/>
          <p:cNvGrpSpPr/>
          <p:nvPr/>
        </p:nvGrpSpPr>
        <p:grpSpPr>
          <a:xfrm rot="1249740">
            <a:off x="7338469" y="1470037"/>
            <a:ext cx="488176" cy="283798"/>
            <a:chOff x="5340425" y="3804350"/>
            <a:chExt cx="67425" cy="39200"/>
          </a:xfrm>
        </p:grpSpPr>
        <p:sp>
          <p:nvSpPr>
            <p:cNvPr id="2387" name="Google Shape;2387;p71"/>
            <p:cNvSpPr/>
            <p:nvPr/>
          </p:nvSpPr>
          <p:spPr>
            <a:xfrm>
              <a:off x="5387725" y="3823825"/>
              <a:ext cx="20125" cy="19150"/>
            </a:xfrm>
            <a:custGeom>
              <a:avLst/>
              <a:gdLst/>
              <a:ahLst/>
              <a:cxnLst/>
              <a:rect l="l" t="t" r="r" b="b"/>
              <a:pathLst>
                <a:path w="805" h="766" extrusionOk="0">
                  <a:moveTo>
                    <a:pt x="608" y="1"/>
                  </a:moveTo>
                  <a:cubicBezTo>
                    <a:pt x="443" y="1"/>
                    <a:pt x="177" y="106"/>
                    <a:pt x="177" y="106"/>
                  </a:cubicBezTo>
                  <a:cubicBezTo>
                    <a:pt x="177" y="106"/>
                    <a:pt x="0" y="319"/>
                    <a:pt x="59" y="377"/>
                  </a:cubicBezTo>
                  <a:cubicBezTo>
                    <a:pt x="111" y="430"/>
                    <a:pt x="382" y="765"/>
                    <a:pt x="511" y="765"/>
                  </a:cubicBezTo>
                  <a:cubicBezTo>
                    <a:pt x="529" y="765"/>
                    <a:pt x="544" y="759"/>
                    <a:pt x="555" y="744"/>
                  </a:cubicBezTo>
                  <a:cubicBezTo>
                    <a:pt x="662" y="626"/>
                    <a:pt x="390" y="437"/>
                    <a:pt x="390" y="437"/>
                  </a:cubicBezTo>
                  <a:lnTo>
                    <a:pt x="390" y="437"/>
                  </a:lnTo>
                  <a:cubicBezTo>
                    <a:pt x="390" y="437"/>
                    <a:pt x="518" y="504"/>
                    <a:pt x="613" y="504"/>
                  </a:cubicBezTo>
                  <a:cubicBezTo>
                    <a:pt x="657" y="504"/>
                    <a:pt x="695" y="490"/>
                    <a:pt x="710" y="448"/>
                  </a:cubicBezTo>
                  <a:cubicBezTo>
                    <a:pt x="745" y="319"/>
                    <a:pt x="450" y="236"/>
                    <a:pt x="450" y="236"/>
                  </a:cubicBezTo>
                  <a:cubicBezTo>
                    <a:pt x="450" y="236"/>
                    <a:pt x="804" y="141"/>
                    <a:pt x="721" y="35"/>
                  </a:cubicBezTo>
                  <a:cubicBezTo>
                    <a:pt x="699" y="10"/>
                    <a:pt x="658" y="1"/>
                    <a:pt x="60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71"/>
            <p:cNvSpPr/>
            <p:nvPr/>
          </p:nvSpPr>
          <p:spPr>
            <a:xfrm>
              <a:off x="5340425" y="3804350"/>
              <a:ext cx="20125" cy="19150"/>
            </a:xfrm>
            <a:custGeom>
              <a:avLst/>
              <a:gdLst/>
              <a:ahLst/>
              <a:cxnLst/>
              <a:rect l="l" t="t" r="r" b="b"/>
              <a:pathLst>
                <a:path w="805" h="766" extrusionOk="0">
                  <a:moveTo>
                    <a:pt x="285" y="1"/>
                  </a:moveTo>
                  <a:cubicBezTo>
                    <a:pt x="266" y="1"/>
                    <a:pt x="250" y="7"/>
                    <a:pt x="237" y="22"/>
                  </a:cubicBezTo>
                  <a:cubicBezTo>
                    <a:pt x="143" y="140"/>
                    <a:pt x="414" y="329"/>
                    <a:pt x="414" y="329"/>
                  </a:cubicBezTo>
                  <a:cubicBezTo>
                    <a:pt x="414" y="329"/>
                    <a:pt x="287" y="262"/>
                    <a:pt x="191" y="262"/>
                  </a:cubicBezTo>
                  <a:cubicBezTo>
                    <a:pt x="147" y="262"/>
                    <a:pt x="110" y="276"/>
                    <a:pt x="95" y="318"/>
                  </a:cubicBezTo>
                  <a:cubicBezTo>
                    <a:pt x="59" y="447"/>
                    <a:pt x="355" y="530"/>
                    <a:pt x="355" y="530"/>
                  </a:cubicBezTo>
                  <a:cubicBezTo>
                    <a:pt x="355" y="530"/>
                    <a:pt x="1" y="625"/>
                    <a:pt x="83" y="731"/>
                  </a:cubicBezTo>
                  <a:cubicBezTo>
                    <a:pt x="105" y="756"/>
                    <a:pt x="145" y="765"/>
                    <a:pt x="194" y="765"/>
                  </a:cubicBezTo>
                  <a:cubicBezTo>
                    <a:pt x="357" y="765"/>
                    <a:pt x="616" y="660"/>
                    <a:pt x="616" y="660"/>
                  </a:cubicBezTo>
                  <a:cubicBezTo>
                    <a:pt x="616" y="660"/>
                    <a:pt x="805" y="447"/>
                    <a:pt x="745" y="389"/>
                  </a:cubicBezTo>
                  <a:cubicBezTo>
                    <a:pt x="694" y="336"/>
                    <a:pt x="422"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71"/>
            <p:cNvSpPr/>
            <p:nvPr/>
          </p:nvSpPr>
          <p:spPr>
            <a:xfrm>
              <a:off x="5352250" y="3804400"/>
              <a:ext cx="44050" cy="39150"/>
            </a:xfrm>
            <a:custGeom>
              <a:avLst/>
              <a:gdLst/>
              <a:ahLst/>
              <a:cxnLst/>
              <a:rect l="l" t="t" r="r" b="b"/>
              <a:pathLst>
                <a:path w="1762" h="1566" extrusionOk="0">
                  <a:moveTo>
                    <a:pt x="882" y="1"/>
                  </a:moveTo>
                  <a:cubicBezTo>
                    <a:pt x="555" y="1"/>
                    <a:pt x="255" y="208"/>
                    <a:pt x="143" y="528"/>
                  </a:cubicBezTo>
                  <a:cubicBezTo>
                    <a:pt x="1" y="942"/>
                    <a:pt x="213" y="1380"/>
                    <a:pt x="615" y="1521"/>
                  </a:cubicBezTo>
                  <a:cubicBezTo>
                    <a:pt x="702" y="1551"/>
                    <a:pt x="791" y="1565"/>
                    <a:pt x="878" y="1565"/>
                  </a:cubicBezTo>
                  <a:cubicBezTo>
                    <a:pt x="1204" y="1565"/>
                    <a:pt x="1508" y="1366"/>
                    <a:pt x="1620" y="1049"/>
                  </a:cubicBezTo>
                  <a:cubicBezTo>
                    <a:pt x="1762" y="634"/>
                    <a:pt x="1538" y="185"/>
                    <a:pt x="1136" y="43"/>
                  </a:cubicBezTo>
                  <a:cubicBezTo>
                    <a:pt x="1051" y="14"/>
                    <a:pt x="966" y="1"/>
                    <a:pt x="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90" name="Google Shape;2390;p71"/>
          <p:cNvSpPr/>
          <p:nvPr/>
        </p:nvSpPr>
        <p:spPr>
          <a:xfrm>
            <a:off x="1583725" y="1392525"/>
            <a:ext cx="2277300" cy="3131400"/>
          </a:xfrm>
          <a:prstGeom prst="roundRect">
            <a:avLst>
              <a:gd name="adj" fmla="val 1666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71"/>
          <p:cNvSpPr/>
          <p:nvPr/>
        </p:nvSpPr>
        <p:spPr>
          <a:xfrm>
            <a:off x="2693275" y="1466784"/>
            <a:ext cx="58200" cy="58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92" name="Google Shape;2392;p71"/>
          <p:cNvPicPr preferRelativeResize="0"/>
          <p:nvPr/>
        </p:nvPicPr>
        <p:blipFill rotWithShape="1">
          <a:blip r:embed="rId3">
            <a:alphaModFix/>
          </a:blip>
          <a:srcRect l="4446" t="1143" r="4446" b="17733"/>
          <a:stretch/>
        </p:blipFill>
        <p:spPr>
          <a:xfrm>
            <a:off x="1655875" y="1534875"/>
            <a:ext cx="2074800" cy="2846700"/>
          </a:xfrm>
          <a:prstGeom prst="roundRect">
            <a:avLst>
              <a:gd name="adj" fmla="val 13944"/>
            </a:avLst>
          </a:prstGeom>
          <a:noFill/>
          <a:ln>
            <a:noFill/>
          </a:ln>
        </p:spPr>
      </p:pic>
      <p:pic>
        <p:nvPicPr>
          <p:cNvPr id="2" name="Picture 1">
            <a:extLst>
              <a:ext uri="{FF2B5EF4-FFF2-40B4-BE49-F238E27FC236}">
                <a16:creationId xmlns:a16="http://schemas.microsoft.com/office/drawing/2014/main" id="{F0D5901C-9B34-65CD-2DF3-7F3869A7D5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311349"/>
            <a:ext cx="3473397" cy="1842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 name="Picture 1">
            <a:extLst>
              <a:ext uri="{FF2B5EF4-FFF2-40B4-BE49-F238E27FC236}">
                <a16:creationId xmlns:a16="http://schemas.microsoft.com/office/drawing/2014/main" id="{F248013C-07D3-F547-9209-4D66AFF683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1999" y="3154325"/>
            <a:ext cx="3473397" cy="187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73"/>
        <p:cNvGrpSpPr/>
        <p:nvPr/>
      </p:nvGrpSpPr>
      <p:grpSpPr>
        <a:xfrm>
          <a:off x="0" y="0"/>
          <a:ext cx="0" cy="0"/>
          <a:chOff x="0" y="0"/>
          <a:chExt cx="0" cy="0"/>
        </a:xfrm>
      </p:grpSpPr>
      <p:sp>
        <p:nvSpPr>
          <p:cNvPr id="1875" name="Google Shape;1875;p55"/>
          <p:cNvSpPr txBox="1">
            <a:spLocks noGrp="1"/>
          </p:cNvSpPr>
          <p:nvPr>
            <p:ph type="subTitle" idx="1"/>
          </p:nvPr>
        </p:nvSpPr>
        <p:spPr>
          <a:xfrm>
            <a:off x="2424450" y="722900"/>
            <a:ext cx="5923200" cy="3091594"/>
          </a:xfrm>
          <a:prstGeom prst="rect">
            <a:avLst/>
          </a:prstGeom>
        </p:spPr>
        <p:txBody>
          <a:bodyPr spcFirstLastPara="1" wrap="square" lIns="91425" tIns="0" rIns="91425" bIns="0" anchor="t" anchorCtr="0">
            <a:noAutofit/>
          </a:bodyPr>
          <a:lstStyle/>
          <a:p>
            <a:pPr marL="0" lvl="0" indent="0" algn="r" rtl="0">
              <a:spcBef>
                <a:spcPts val="0"/>
              </a:spcBef>
              <a:spcAft>
                <a:spcPts val="0"/>
              </a:spcAft>
              <a:buNone/>
            </a:pPr>
            <a:endParaRPr dirty="0"/>
          </a:p>
        </p:txBody>
      </p:sp>
      <p:sp>
        <p:nvSpPr>
          <p:cNvPr id="1876" name="Google Shape;1876;p55"/>
          <p:cNvSpPr txBox="1">
            <a:spLocks noGrp="1"/>
          </p:cNvSpPr>
          <p:nvPr>
            <p:ph type="subTitle" idx="2"/>
          </p:nvPr>
        </p:nvSpPr>
        <p:spPr>
          <a:xfrm>
            <a:off x="5462100" y="3157913"/>
            <a:ext cx="2885700" cy="317400"/>
          </a:xfrm>
          <a:prstGeom prst="rect">
            <a:avLst/>
          </a:prstGeom>
        </p:spPr>
        <p:txBody>
          <a:bodyPr spcFirstLastPara="1" wrap="square" lIns="91425" tIns="0" rIns="91425" bIns="0" anchor="t" anchorCtr="0">
            <a:noAutofit/>
          </a:bodyPr>
          <a:lstStyle/>
          <a:p>
            <a:pPr marL="0" lvl="0" indent="0" algn="ctr" rtl="0">
              <a:spcBef>
                <a:spcPts val="0"/>
              </a:spcBef>
              <a:spcAft>
                <a:spcPts val="0"/>
              </a:spcAft>
              <a:buNone/>
            </a:pPr>
            <a:r>
              <a:rPr lang="en" dirty="0"/>
              <a:t>—Someone Famous</a:t>
            </a:r>
            <a:endParaRPr dirty="0"/>
          </a:p>
        </p:txBody>
      </p:sp>
      <p:grpSp>
        <p:nvGrpSpPr>
          <p:cNvPr id="1877" name="Google Shape;1877;p55"/>
          <p:cNvGrpSpPr/>
          <p:nvPr/>
        </p:nvGrpSpPr>
        <p:grpSpPr>
          <a:xfrm>
            <a:off x="1313523" y="829303"/>
            <a:ext cx="631276" cy="595096"/>
            <a:chOff x="12081776" y="1909159"/>
            <a:chExt cx="490693" cy="462570"/>
          </a:xfrm>
        </p:grpSpPr>
        <p:sp>
          <p:nvSpPr>
            <p:cNvPr id="1878" name="Google Shape;1878;p55"/>
            <p:cNvSpPr/>
            <p:nvPr/>
          </p:nvSpPr>
          <p:spPr>
            <a:xfrm>
              <a:off x="12355789" y="2157453"/>
              <a:ext cx="216680" cy="214276"/>
            </a:xfrm>
            <a:custGeom>
              <a:avLst/>
              <a:gdLst/>
              <a:ahLst/>
              <a:cxnLst/>
              <a:rect l="l" t="t" r="r" b="b"/>
              <a:pathLst>
                <a:path w="1803" h="1783" extrusionOk="0">
                  <a:moveTo>
                    <a:pt x="354" y="0"/>
                  </a:moveTo>
                  <a:cubicBezTo>
                    <a:pt x="297" y="0"/>
                    <a:pt x="242" y="20"/>
                    <a:pt x="200" y="63"/>
                  </a:cubicBezTo>
                  <a:lnTo>
                    <a:pt x="188" y="75"/>
                  </a:lnTo>
                  <a:lnTo>
                    <a:pt x="106" y="156"/>
                  </a:lnTo>
                  <a:lnTo>
                    <a:pt x="94" y="168"/>
                  </a:lnTo>
                  <a:cubicBezTo>
                    <a:pt x="13" y="239"/>
                    <a:pt x="1" y="367"/>
                    <a:pt x="83" y="460"/>
                  </a:cubicBezTo>
                  <a:lnTo>
                    <a:pt x="1077" y="1700"/>
                  </a:lnTo>
                  <a:cubicBezTo>
                    <a:pt x="1121" y="1756"/>
                    <a:pt x="1184" y="1783"/>
                    <a:pt x="1248" y="1783"/>
                  </a:cubicBezTo>
                  <a:cubicBezTo>
                    <a:pt x="1304" y="1783"/>
                    <a:pt x="1361" y="1762"/>
                    <a:pt x="1404" y="1724"/>
                  </a:cubicBezTo>
                  <a:lnTo>
                    <a:pt x="1708" y="1420"/>
                  </a:lnTo>
                  <a:cubicBezTo>
                    <a:pt x="1802" y="1338"/>
                    <a:pt x="1802" y="1186"/>
                    <a:pt x="1697" y="1104"/>
                  </a:cubicBezTo>
                  <a:lnTo>
                    <a:pt x="504" y="51"/>
                  </a:lnTo>
                  <a:cubicBezTo>
                    <a:pt x="459" y="18"/>
                    <a:pt x="406" y="0"/>
                    <a:pt x="3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55"/>
            <p:cNvSpPr/>
            <p:nvPr/>
          </p:nvSpPr>
          <p:spPr>
            <a:xfrm>
              <a:off x="12081776" y="1909159"/>
              <a:ext cx="430235" cy="393341"/>
            </a:xfrm>
            <a:custGeom>
              <a:avLst/>
              <a:gdLst/>
              <a:ahLst/>
              <a:cxnLst/>
              <a:rect l="l" t="t" r="r" b="b"/>
              <a:pathLst>
                <a:path w="3580" h="3273" extrusionOk="0">
                  <a:moveTo>
                    <a:pt x="1045" y="1"/>
                  </a:moveTo>
                  <a:cubicBezTo>
                    <a:pt x="826" y="1"/>
                    <a:pt x="644" y="61"/>
                    <a:pt x="515" y="187"/>
                  </a:cubicBezTo>
                  <a:cubicBezTo>
                    <a:pt x="0" y="678"/>
                    <a:pt x="468" y="1988"/>
                    <a:pt x="1544" y="3181"/>
                  </a:cubicBezTo>
                  <a:cubicBezTo>
                    <a:pt x="1599" y="3243"/>
                    <a:pt x="1669" y="3273"/>
                    <a:pt x="1735" y="3273"/>
                  </a:cubicBezTo>
                  <a:cubicBezTo>
                    <a:pt x="1781" y="3273"/>
                    <a:pt x="1826" y="3257"/>
                    <a:pt x="1860" y="3228"/>
                  </a:cubicBezTo>
                  <a:lnTo>
                    <a:pt x="3497" y="1650"/>
                  </a:lnTo>
                  <a:cubicBezTo>
                    <a:pt x="3580" y="1567"/>
                    <a:pt x="3567" y="1427"/>
                    <a:pt x="3474" y="1333"/>
                  </a:cubicBezTo>
                  <a:cubicBezTo>
                    <a:pt x="2614" y="499"/>
                    <a:pt x="1676" y="1"/>
                    <a:pt x="10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55"/>
            <p:cNvSpPr/>
            <p:nvPr/>
          </p:nvSpPr>
          <p:spPr>
            <a:xfrm>
              <a:off x="12153404" y="2053977"/>
              <a:ext cx="92897" cy="164523"/>
            </a:xfrm>
            <a:custGeom>
              <a:avLst/>
              <a:gdLst/>
              <a:ahLst/>
              <a:cxnLst/>
              <a:rect l="l" t="t" r="r" b="b"/>
              <a:pathLst>
                <a:path w="773" h="1369" extrusionOk="0">
                  <a:moveTo>
                    <a:pt x="13" y="0"/>
                  </a:moveTo>
                  <a:cubicBezTo>
                    <a:pt x="0" y="0"/>
                    <a:pt x="0" y="11"/>
                    <a:pt x="0" y="23"/>
                  </a:cubicBezTo>
                  <a:cubicBezTo>
                    <a:pt x="106" y="432"/>
                    <a:pt x="363" y="912"/>
                    <a:pt x="726" y="1368"/>
                  </a:cubicBezTo>
                  <a:lnTo>
                    <a:pt x="761" y="1368"/>
                  </a:lnTo>
                  <a:cubicBezTo>
                    <a:pt x="772" y="1357"/>
                    <a:pt x="772" y="1345"/>
                    <a:pt x="761" y="1334"/>
                  </a:cubicBezTo>
                  <a:cubicBezTo>
                    <a:pt x="398" y="889"/>
                    <a:pt x="141" y="421"/>
                    <a:pt x="47" y="11"/>
                  </a:cubicBezTo>
                  <a:cubicBezTo>
                    <a:pt x="36" y="0"/>
                    <a:pt x="24" y="0"/>
                    <a:pt x="1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1" name="Google Shape;1881;p55"/>
          <p:cNvGrpSpPr/>
          <p:nvPr/>
        </p:nvGrpSpPr>
        <p:grpSpPr>
          <a:xfrm>
            <a:off x="526682" y="518209"/>
            <a:ext cx="490685" cy="389489"/>
            <a:chOff x="11418257" y="1685623"/>
            <a:chExt cx="435893" cy="345997"/>
          </a:xfrm>
        </p:grpSpPr>
        <p:sp>
          <p:nvSpPr>
            <p:cNvPr id="1882" name="Google Shape;1882;p55"/>
            <p:cNvSpPr/>
            <p:nvPr/>
          </p:nvSpPr>
          <p:spPr>
            <a:xfrm>
              <a:off x="11734453" y="1685623"/>
              <a:ext cx="119697" cy="111284"/>
            </a:xfrm>
            <a:custGeom>
              <a:avLst/>
              <a:gdLst/>
              <a:ahLst/>
              <a:cxnLst/>
              <a:rect l="l" t="t" r="r" b="b"/>
              <a:pathLst>
                <a:path w="996" h="926" extrusionOk="0">
                  <a:moveTo>
                    <a:pt x="312" y="0"/>
                  </a:moveTo>
                  <a:cubicBezTo>
                    <a:pt x="310" y="0"/>
                    <a:pt x="307" y="0"/>
                    <a:pt x="305" y="0"/>
                  </a:cubicBezTo>
                  <a:cubicBezTo>
                    <a:pt x="130" y="12"/>
                    <a:pt x="1" y="596"/>
                    <a:pt x="1" y="596"/>
                  </a:cubicBezTo>
                  <a:cubicBezTo>
                    <a:pt x="1" y="596"/>
                    <a:pt x="100" y="925"/>
                    <a:pt x="201" y="925"/>
                  </a:cubicBezTo>
                  <a:cubicBezTo>
                    <a:pt x="204" y="925"/>
                    <a:pt x="208" y="925"/>
                    <a:pt x="211" y="924"/>
                  </a:cubicBezTo>
                  <a:cubicBezTo>
                    <a:pt x="317" y="901"/>
                    <a:pt x="995" y="843"/>
                    <a:pt x="936" y="655"/>
                  </a:cubicBezTo>
                  <a:cubicBezTo>
                    <a:pt x="919" y="587"/>
                    <a:pt x="858" y="566"/>
                    <a:pt x="786" y="566"/>
                  </a:cubicBezTo>
                  <a:cubicBezTo>
                    <a:pt x="660" y="566"/>
                    <a:pt x="504" y="632"/>
                    <a:pt x="504" y="632"/>
                  </a:cubicBezTo>
                  <a:cubicBezTo>
                    <a:pt x="504" y="632"/>
                    <a:pt x="832" y="433"/>
                    <a:pt x="726" y="292"/>
                  </a:cubicBezTo>
                  <a:cubicBezTo>
                    <a:pt x="704" y="266"/>
                    <a:pt x="674" y="255"/>
                    <a:pt x="641" y="255"/>
                  </a:cubicBezTo>
                  <a:cubicBezTo>
                    <a:pt x="512" y="255"/>
                    <a:pt x="328" y="409"/>
                    <a:pt x="328" y="409"/>
                  </a:cubicBezTo>
                  <a:cubicBezTo>
                    <a:pt x="328" y="409"/>
                    <a:pt x="47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55"/>
            <p:cNvSpPr/>
            <p:nvPr/>
          </p:nvSpPr>
          <p:spPr>
            <a:xfrm>
              <a:off x="11418257" y="1918894"/>
              <a:ext cx="119577" cy="112726"/>
            </a:xfrm>
            <a:custGeom>
              <a:avLst/>
              <a:gdLst/>
              <a:ahLst/>
              <a:cxnLst/>
              <a:rect l="l" t="t" r="r" b="b"/>
              <a:pathLst>
                <a:path w="995" h="938" extrusionOk="0">
                  <a:moveTo>
                    <a:pt x="789" y="1"/>
                  </a:moveTo>
                  <a:cubicBezTo>
                    <a:pt x="787" y="1"/>
                    <a:pt x="785" y="1"/>
                    <a:pt x="783" y="1"/>
                  </a:cubicBezTo>
                  <a:cubicBezTo>
                    <a:pt x="690" y="25"/>
                    <a:pt x="0" y="95"/>
                    <a:pt x="58" y="270"/>
                  </a:cubicBezTo>
                  <a:cubicBezTo>
                    <a:pt x="81" y="341"/>
                    <a:pt x="149" y="363"/>
                    <a:pt x="225" y="363"/>
                  </a:cubicBezTo>
                  <a:cubicBezTo>
                    <a:pt x="348" y="363"/>
                    <a:pt x="491" y="305"/>
                    <a:pt x="492" y="305"/>
                  </a:cubicBezTo>
                  <a:lnTo>
                    <a:pt x="492" y="305"/>
                  </a:lnTo>
                  <a:cubicBezTo>
                    <a:pt x="491" y="305"/>
                    <a:pt x="164" y="492"/>
                    <a:pt x="269" y="633"/>
                  </a:cubicBezTo>
                  <a:cubicBezTo>
                    <a:pt x="291" y="663"/>
                    <a:pt x="323" y="675"/>
                    <a:pt x="358" y="675"/>
                  </a:cubicBezTo>
                  <a:cubicBezTo>
                    <a:pt x="486" y="675"/>
                    <a:pt x="666" y="516"/>
                    <a:pt x="667" y="516"/>
                  </a:cubicBezTo>
                  <a:lnTo>
                    <a:pt x="667" y="516"/>
                  </a:lnTo>
                  <a:cubicBezTo>
                    <a:pt x="666" y="516"/>
                    <a:pt x="519" y="937"/>
                    <a:pt x="683" y="937"/>
                  </a:cubicBezTo>
                  <a:cubicBezTo>
                    <a:pt x="685" y="937"/>
                    <a:pt x="688" y="937"/>
                    <a:pt x="690" y="937"/>
                  </a:cubicBezTo>
                  <a:cubicBezTo>
                    <a:pt x="866" y="914"/>
                    <a:pt x="994" y="329"/>
                    <a:pt x="994" y="329"/>
                  </a:cubicBezTo>
                  <a:cubicBezTo>
                    <a:pt x="994" y="329"/>
                    <a:pt x="893" y="1"/>
                    <a:pt x="7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55"/>
            <p:cNvSpPr/>
            <p:nvPr/>
          </p:nvSpPr>
          <p:spPr>
            <a:xfrm>
              <a:off x="11499739" y="1743550"/>
              <a:ext cx="275687" cy="228578"/>
            </a:xfrm>
            <a:custGeom>
              <a:avLst/>
              <a:gdLst/>
              <a:ahLst/>
              <a:cxnLst/>
              <a:rect l="l" t="t" r="r" b="b"/>
              <a:pathLst>
                <a:path w="2294" h="1902" extrusionOk="0">
                  <a:moveTo>
                    <a:pt x="1639" y="1"/>
                  </a:moveTo>
                  <a:cubicBezTo>
                    <a:pt x="1519" y="1"/>
                    <a:pt x="1399" y="38"/>
                    <a:pt x="1299" y="114"/>
                  </a:cubicBezTo>
                  <a:lnTo>
                    <a:pt x="305" y="863"/>
                  </a:lnTo>
                  <a:cubicBezTo>
                    <a:pt x="47" y="1050"/>
                    <a:pt x="1" y="1413"/>
                    <a:pt x="188" y="1671"/>
                  </a:cubicBezTo>
                  <a:cubicBezTo>
                    <a:pt x="299" y="1823"/>
                    <a:pt x="471" y="1901"/>
                    <a:pt x="646" y="1901"/>
                  </a:cubicBezTo>
                  <a:cubicBezTo>
                    <a:pt x="767" y="1901"/>
                    <a:pt x="889" y="1864"/>
                    <a:pt x="994" y="1788"/>
                  </a:cubicBezTo>
                  <a:lnTo>
                    <a:pt x="1989" y="1027"/>
                  </a:lnTo>
                  <a:cubicBezTo>
                    <a:pt x="2247" y="840"/>
                    <a:pt x="2293" y="478"/>
                    <a:pt x="2106" y="231"/>
                  </a:cubicBezTo>
                  <a:cubicBezTo>
                    <a:pt x="1988" y="79"/>
                    <a:pt x="1813" y="1"/>
                    <a:pt x="16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55"/>
            <p:cNvSpPr/>
            <p:nvPr/>
          </p:nvSpPr>
          <p:spPr>
            <a:xfrm>
              <a:off x="11550336" y="1886205"/>
              <a:ext cx="74630" cy="72227"/>
            </a:xfrm>
            <a:custGeom>
              <a:avLst/>
              <a:gdLst/>
              <a:ahLst/>
              <a:cxnLst/>
              <a:rect l="l" t="t" r="r" b="b"/>
              <a:pathLst>
                <a:path w="621" h="601" extrusionOk="0">
                  <a:moveTo>
                    <a:pt x="340" y="50"/>
                  </a:moveTo>
                  <a:cubicBezTo>
                    <a:pt x="410" y="63"/>
                    <a:pt x="469" y="97"/>
                    <a:pt x="515" y="144"/>
                  </a:cubicBezTo>
                  <a:cubicBezTo>
                    <a:pt x="597" y="261"/>
                    <a:pt x="573" y="425"/>
                    <a:pt x="456" y="507"/>
                  </a:cubicBezTo>
                  <a:cubicBezTo>
                    <a:pt x="414" y="540"/>
                    <a:pt x="361" y="556"/>
                    <a:pt x="309" y="556"/>
                  </a:cubicBezTo>
                  <a:cubicBezTo>
                    <a:pt x="232" y="556"/>
                    <a:pt x="154" y="522"/>
                    <a:pt x="106" y="460"/>
                  </a:cubicBezTo>
                  <a:cubicBezTo>
                    <a:pt x="24" y="343"/>
                    <a:pt x="48" y="180"/>
                    <a:pt x="152" y="97"/>
                  </a:cubicBezTo>
                  <a:cubicBezTo>
                    <a:pt x="199" y="63"/>
                    <a:pt x="258" y="50"/>
                    <a:pt x="305" y="50"/>
                  </a:cubicBezTo>
                  <a:close/>
                  <a:moveTo>
                    <a:pt x="311" y="1"/>
                  </a:moveTo>
                  <a:cubicBezTo>
                    <a:pt x="243" y="1"/>
                    <a:pt x="178" y="24"/>
                    <a:pt x="129" y="63"/>
                  </a:cubicBezTo>
                  <a:cubicBezTo>
                    <a:pt x="59" y="109"/>
                    <a:pt x="24" y="180"/>
                    <a:pt x="12" y="261"/>
                  </a:cubicBezTo>
                  <a:cubicBezTo>
                    <a:pt x="1" y="343"/>
                    <a:pt x="24" y="425"/>
                    <a:pt x="71" y="484"/>
                  </a:cubicBezTo>
                  <a:cubicBezTo>
                    <a:pt x="129" y="565"/>
                    <a:pt x="223" y="601"/>
                    <a:pt x="305" y="601"/>
                  </a:cubicBezTo>
                  <a:cubicBezTo>
                    <a:pt x="375" y="601"/>
                    <a:pt x="433" y="588"/>
                    <a:pt x="492" y="542"/>
                  </a:cubicBezTo>
                  <a:cubicBezTo>
                    <a:pt x="550" y="495"/>
                    <a:pt x="597" y="425"/>
                    <a:pt x="609" y="343"/>
                  </a:cubicBezTo>
                  <a:cubicBezTo>
                    <a:pt x="620" y="261"/>
                    <a:pt x="597" y="191"/>
                    <a:pt x="550" y="121"/>
                  </a:cubicBezTo>
                  <a:cubicBezTo>
                    <a:pt x="503" y="63"/>
                    <a:pt x="433" y="16"/>
                    <a:pt x="352" y="4"/>
                  </a:cubicBezTo>
                  <a:cubicBezTo>
                    <a:pt x="338" y="2"/>
                    <a:pt x="324" y="1"/>
                    <a:pt x="3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55"/>
            <p:cNvSpPr/>
            <p:nvPr/>
          </p:nvSpPr>
          <p:spPr>
            <a:xfrm>
              <a:off x="11567281" y="1780566"/>
              <a:ext cx="75952" cy="66819"/>
            </a:xfrm>
            <a:custGeom>
              <a:avLst/>
              <a:gdLst/>
              <a:ahLst/>
              <a:cxnLst/>
              <a:rect l="l" t="t" r="r" b="b"/>
              <a:pathLst>
                <a:path w="632" h="556" extrusionOk="0">
                  <a:moveTo>
                    <a:pt x="444" y="0"/>
                  </a:moveTo>
                  <a:cubicBezTo>
                    <a:pt x="437" y="0"/>
                    <a:pt x="429" y="6"/>
                    <a:pt x="421" y="6"/>
                  </a:cubicBezTo>
                  <a:cubicBezTo>
                    <a:pt x="421" y="17"/>
                    <a:pt x="421" y="40"/>
                    <a:pt x="432" y="40"/>
                  </a:cubicBezTo>
                  <a:cubicBezTo>
                    <a:pt x="456" y="64"/>
                    <a:pt x="479" y="76"/>
                    <a:pt x="491" y="99"/>
                  </a:cubicBezTo>
                  <a:cubicBezTo>
                    <a:pt x="573" y="216"/>
                    <a:pt x="549" y="368"/>
                    <a:pt x="445" y="450"/>
                  </a:cubicBezTo>
                  <a:cubicBezTo>
                    <a:pt x="396" y="489"/>
                    <a:pt x="341" y="508"/>
                    <a:pt x="286" y="508"/>
                  </a:cubicBezTo>
                  <a:cubicBezTo>
                    <a:pt x="211" y="508"/>
                    <a:pt x="136" y="472"/>
                    <a:pt x="82" y="404"/>
                  </a:cubicBezTo>
                  <a:lnTo>
                    <a:pt x="47" y="333"/>
                  </a:lnTo>
                  <a:cubicBezTo>
                    <a:pt x="47" y="325"/>
                    <a:pt x="41" y="317"/>
                    <a:pt x="33" y="317"/>
                  </a:cubicBezTo>
                  <a:cubicBezTo>
                    <a:pt x="30" y="317"/>
                    <a:pt x="27" y="318"/>
                    <a:pt x="24" y="321"/>
                  </a:cubicBezTo>
                  <a:cubicBezTo>
                    <a:pt x="11" y="321"/>
                    <a:pt x="0" y="333"/>
                    <a:pt x="0" y="345"/>
                  </a:cubicBezTo>
                  <a:cubicBezTo>
                    <a:pt x="11" y="380"/>
                    <a:pt x="35" y="404"/>
                    <a:pt x="47" y="427"/>
                  </a:cubicBezTo>
                  <a:cubicBezTo>
                    <a:pt x="105" y="508"/>
                    <a:pt x="199" y="555"/>
                    <a:pt x="292" y="555"/>
                  </a:cubicBezTo>
                  <a:cubicBezTo>
                    <a:pt x="351" y="555"/>
                    <a:pt x="421" y="532"/>
                    <a:pt x="468" y="497"/>
                  </a:cubicBezTo>
                  <a:cubicBezTo>
                    <a:pt x="596" y="391"/>
                    <a:pt x="632" y="204"/>
                    <a:pt x="526" y="76"/>
                  </a:cubicBezTo>
                  <a:cubicBezTo>
                    <a:pt x="515" y="53"/>
                    <a:pt x="491" y="29"/>
                    <a:pt x="456" y="6"/>
                  </a:cubicBezTo>
                  <a:cubicBezTo>
                    <a:pt x="452" y="2"/>
                    <a:pt x="448" y="0"/>
                    <a:pt x="4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55"/>
            <p:cNvSpPr/>
            <p:nvPr/>
          </p:nvSpPr>
          <p:spPr>
            <a:xfrm>
              <a:off x="11697918" y="1740425"/>
              <a:ext cx="59127" cy="42302"/>
            </a:xfrm>
            <a:custGeom>
              <a:avLst/>
              <a:gdLst/>
              <a:ahLst/>
              <a:cxnLst/>
              <a:rect l="l" t="t" r="r" b="b"/>
              <a:pathLst>
                <a:path w="492" h="352" extrusionOk="0">
                  <a:moveTo>
                    <a:pt x="36" y="0"/>
                  </a:moveTo>
                  <a:cubicBezTo>
                    <a:pt x="24" y="0"/>
                    <a:pt x="13" y="12"/>
                    <a:pt x="13" y="24"/>
                  </a:cubicBezTo>
                  <a:cubicBezTo>
                    <a:pt x="0" y="106"/>
                    <a:pt x="24" y="176"/>
                    <a:pt x="59" y="234"/>
                  </a:cubicBezTo>
                  <a:cubicBezTo>
                    <a:pt x="117" y="316"/>
                    <a:pt x="211" y="351"/>
                    <a:pt x="305" y="351"/>
                  </a:cubicBezTo>
                  <a:cubicBezTo>
                    <a:pt x="364" y="351"/>
                    <a:pt x="434" y="340"/>
                    <a:pt x="481" y="293"/>
                  </a:cubicBezTo>
                  <a:cubicBezTo>
                    <a:pt x="492" y="293"/>
                    <a:pt x="492" y="281"/>
                    <a:pt x="492" y="270"/>
                  </a:cubicBezTo>
                  <a:cubicBezTo>
                    <a:pt x="481" y="257"/>
                    <a:pt x="468" y="257"/>
                    <a:pt x="457" y="257"/>
                  </a:cubicBezTo>
                  <a:cubicBezTo>
                    <a:pt x="408" y="297"/>
                    <a:pt x="353" y="315"/>
                    <a:pt x="300" y="315"/>
                  </a:cubicBezTo>
                  <a:cubicBezTo>
                    <a:pt x="225" y="315"/>
                    <a:pt x="154" y="279"/>
                    <a:pt x="106" y="211"/>
                  </a:cubicBezTo>
                  <a:cubicBezTo>
                    <a:pt x="59" y="164"/>
                    <a:pt x="47" y="94"/>
                    <a:pt x="47" y="24"/>
                  </a:cubicBezTo>
                  <a:cubicBezTo>
                    <a:pt x="47" y="12"/>
                    <a:pt x="47" y="0"/>
                    <a:pt x="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55"/>
            <p:cNvSpPr/>
            <p:nvPr/>
          </p:nvSpPr>
          <p:spPr>
            <a:xfrm>
              <a:off x="11676886" y="1828638"/>
              <a:ext cx="73188" cy="69342"/>
            </a:xfrm>
            <a:custGeom>
              <a:avLst/>
              <a:gdLst/>
              <a:ahLst/>
              <a:cxnLst/>
              <a:rect l="l" t="t" r="r" b="b"/>
              <a:pathLst>
                <a:path w="609" h="577" extrusionOk="0">
                  <a:moveTo>
                    <a:pt x="309" y="0"/>
                  </a:moveTo>
                  <a:cubicBezTo>
                    <a:pt x="244" y="0"/>
                    <a:pt x="187" y="23"/>
                    <a:pt x="129" y="62"/>
                  </a:cubicBezTo>
                  <a:cubicBezTo>
                    <a:pt x="71" y="108"/>
                    <a:pt x="24" y="179"/>
                    <a:pt x="12" y="261"/>
                  </a:cubicBezTo>
                  <a:cubicBezTo>
                    <a:pt x="1" y="342"/>
                    <a:pt x="24" y="412"/>
                    <a:pt x="71" y="483"/>
                  </a:cubicBezTo>
                  <a:cubicBezTo>
                    <a:pt x="105" y="518"/>
                    <a:pt x="141" y="553"/>
                    <a:pt x="199" y="576"/>
                  </a:cubicBezTo>
                  <a:lnTo>
                    <a:pt x="211" y="576"/>
                  </a:lnTo>
                  <a:cubicBezTo>
                    <a:pt x="211" y="576"/>
                    <a:pt x="222" y="576"/>
                    <a:pt x="222" y="565"/>
                  </a:cubicBezTo>
                  <a:cubicBezTo>
                    <a:pt x="234" y="553"/>
                    <a:pt x="222" y="542"/>
                    <a:pt x="211" y="529"/>
                  </a:cubicBezTo>
                  <a:cubicBezTo>
                    <a:pt x="175" y="518"/>
                    <a:pt x="129" y="495"/>
                    <a:pt x="105" y="448"/>
                  </a:cubicBezTo>
                  <a:cubicBezTo>
                    <a:pt x="24" y="342"/>
                    <a:pt x="47" y="179"/>
                    <a:pt x="152" y="97"/>
                  </a:cubicBezTo>
                  <a:cubicBezTo>
                    <a:pt x="200" y="64"/>
                    <a:pt x="255" y="48"/>
                    <a:pt x="310" y="48"/>
                  </a:cubicBezTo>
                  <a:cubicBezTo>
                    <a:pt x="389" y="48"/>
                    <a:pt x="466" y="81"/>
                    <a:pt x="515" y="144"/>
                  </a:cubicBezTo>
                  <a:cubicBezTo>
                    <a:pt x="539" y="179"/>
                    <a:pt x="550" y="214"/>
                    <a:pt x="562" y="261"/>
                  </a:cubicBezTo>
                  <a:cubicBezTo>
                    <a:pt x="562" y="272"/>
                    <a:pt x="573" y="284"/>
                    <a:pt x="585" y="284"/>
                  </a:cubicBezTo>
                  <a:cubicBezTo>
                    <a:pt x="597" y="284"/>
                    <a:pt x="609" y="272"/>
                    <a:pt x="609" y="261"/>
                  </a:cubicBezTo>
                  <a:cubicBezTo>
                    <a:pt x="597" y="202"/>
                    <a:pt x="585" y="155"/>
                    <a:pt x="550" y="120"/>
                  </a:cubicBezTo>
                  <a:cubicBezTo>
                    <a:pt x="503" y="50"/>
                    <a:pt x="433" y="15"/>
                    <a:pt x="351" y="4"/>
                  </a:cubicBezTo>
                  <a:cubicBezTo>
                    <a:pt x="337" y="1"/>
                    <a:pt x="323" y="0"/>
                    <a:pt x="3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9" name="Google Shape;1889;p55"/>
          <p:cNvGrpSpPr/>
          <p:nvPr/>
        </p:nvGrpSpPr>
        <p:grpSpPr>
          <a:xfrm>
            <a:off x="114881" y="1868435"/>
            <a:ext cx="3028493" cy="3474524"/>
            <a:chOff x="10442627" y="2114308"/>
            <a:chExt cx="2159045" cy="2477026"/>
          </a:xfrm>
        </p:grpSpPr>
        <p:sp>
          <p:nvSpPr>
            <p:cNvPr id="1890" name="Google Shape;1890;p55"/>
            <p:cNvSpPr/>
            <p:nvPr/>
          </p:nvSpPr>
          <p:spPr>
            <a:xfrm>
              <a:off x="11703567" y="2930095"/>
              <a:ext cx="532867" cy="552216"/>
            </a:xfrm>
            <a:custGeom>
              <a:avLst/>
              <a:gdLst/>
              <a:ahLst/>
              <a:cxnLst/>
              <a:rect l="l" t="t" r="r" b="b"/>
              <a:pathLst>
                <a:path w="4434" h="4595" extrusionOk="0">
                  <a:moveTo>
                    <a:pt x="2370" y="1"/>
                  </a:moveTo>
                  <a:cubicBezTo>
                    <a:pt x="2129" y="1"/>
                    <a:pt x="1873" y="367"/>
                    <a:pt x="1731" y="886"/>
                  </a:cubicBezTo>
                  <a:lnTo>
                    <a:pt x="1720" y="921"/>
                  </a:lnTo>
                  <a:cubicBezTo>
                    <a:pt x="1580" y="1190"/>
                    <a:pt x="1357" y="1517"/>
                    <a:pt x="1357" y="1517"/>
                  </a:cubicBezTo>
                  <a:cubicBezTo>
                    <a:pt x="1357" y="1517"/>
                    <a:pt x="913" y="2056"/>
                    <a:pt x="0" y="2536"/>
                  </a:cubicBezTo>
                  <a:lnTo>
                    <a:pt x="972" y="4594"/>
                  </a:lnTo>
                  <a:cubicBezTo>
                    <a:pt x="1416" y="4454"/>
                    <a:pt x="1861" y="4255"/>
                    <a:pt x="2316" y="3974"/>
                  </a:cubicBezTo>
                  <a:cubicBezTo>
                    <a:pt x="4328" y="2687"/>
                    <a:pt x="4434" y="1343"/>
                    <a:pt x="4270" y="1096"/>
                  </a:cubicBezTo>
                  <a:cubicBezTo>
                    <a:pt x="4205" y="1003"/>
                    <a:pt x="4124" y="975"/>
                    <a:pt x="4052" y="975"/>
                  </a:cubicBezTo>
                  <a:cubicBezTo>
                    <a:pt x="3942" y="975"/>
                    <a:pt x="3849" y="1038"/>
                    <a:pt x="3849" y="1038"/>
                  </a:cubicBezTo>
                  <a:lnTo>
                    <a:pt x="3837" y="1038"/>
                  </a:lnTo>
                  <a:cubicBezTo>
                    <a:pt x="3907" y="839"/>
                    <a:pt x="3943" y="641"/>
                    <a:pt x="3826" y="547"/>
                  </a:cubicBezTo>
                  <a:cubicBezTo>
                    <a:pt x="3760" y="492"/>
                    <a:pt x="3695" y="463"/>
                    <a:pt x="3629" y="463"/>
                  </a:cubicBezTo>
                  <a:cubicBezTo>
                    <a:pt x="3484" y="463"/>
                    <a:pt x="3335" y="601"/>
                    <a:pt x="3158" y="898"/>
                  </a:cubicBezTo>
                  <a:lnTo>
                    <a:pt x="3158" y="886"/>
                  </a:lnTo>
                  <a:cubicBezTo>
                    <a:pt x="3252" y="711"/>
                    <a:pt x="3416" y="337"/>
                    <a:pt x="3205" y="196"/>
                  </a:cubicBezTo>
                  <a:cubicBezTo>
                    <a:pt x="3130" y="143"/>
                    <a:pt x="3063" y="120"/>
                    <a:pt x="3002" y="120"/>
                  </a:cubicBezTo>
                  <a:cubicBezTo>
                    <a:pt x="2834" y="120"/>
                    <a:pt x="2715" y="294"/>
                    <a:pt x="2620" y="500"/>
                  </a:cubicBezTo>
                  <a:cubicBezTo>
                    <a:pt x="2667" y="337"/>
                    <a:pt x="2667" y="161"/>
                    <a:pt x="2539" y="67"/>
                  </a:cubicBezTo>
                  <a:cubicBezTo>
                    <a:pt x="2485" y="22"/>
                    <a:pt x="2428" y="1"/>
                    <a:pt x="2370" y="1"/>
                  </a:cubicBezTo>
                  <a:close/>
                </a:path>
              </a:pathLst>
            </a:custGeom>
            <a:solidFill>
              <a:srgbClr val="FFDA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55"/>
            <p:cNvSpPr/>
            <p:nvPr/>
          </p:nvSpPr>
          <p:spPr>
            <a:xfrm>
              <a:off x="11371747" y="3219250"/>
              <a:ext cx="473980" cy="295997"/>
            </a:xfrm>
            <a:custGeom>
              <a:avLst/>
              <a:gdLst/>
              <a:ahLst/>
              <a:cxnLst/>
              <a:rect l="l" t="t" r="r" b="b"/>
              <a:pathLst>
                <a:path w="3944" h="2463" extrusionOk="0">
                  <a:moveTo>
                    <a:pt x="2995" y="0"/>
                  </a:moveTo>
                  <a:cubicBezTo>
                    <a:pt x="2317" y="398"/>
                    <a:pt x="1323" y="785"/>
                    <a:pt x="1" y="831"/>
                  </a:cubicBezTo>
                  <a:lnTo>
                    <a:pt x="879" y="2375"/>
                  </a:lnTo>
                  <a:cubicBezTo>
                    <a:pt x="879" y="2375"/>
                    <a:pt x="1274" y="2462"/>
                    <a:pt x="1884" y="2462"/>
                  </a:cubicBezTo>
                  <a:cubicBezTo>
                    <a:pt x="2438" y="2462"/>
                    <a:pt x="3169" y="2391"/>
                    <a:pt x="3943" y="2118"/>
                  </a:cubicBezTo>
                  <a:cubicBezTo>
                    <a:pt x="3720" y="1650"/>
                    <a:pt x="3276" y="632"/>
                    <a:pt x="29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55"/>
            <p:cNvSpPr/>
            <p:nvPr/>
          </p:nvSpPr>
          <p:spPr>
            <a:xfrm>
              <a:off x="10628186" y="3296646"/>
              <a:ext cx="514600" cy="475182"/>
            </a:xfrm>
            <a:custGeom>
              <a:avLst/>
              <a:gdLst/>
              <a:ahLst/>
              <a:cxnLst/>
              <a:rect l="l" t="t" r="r" b="b"/>
              <a:pathLst>
                <a:path w="4282" h="3954" extrusionOk="0">
                  <a:moveTo>
                    <a:pt x="4282" y="0"/>
                  </a:moveTo>
                  <a:lnTo>
                    <a:pt x="4282" y="0"/>
                  </a:lnTo>
                  <a:cubicBezTo>
                    <a:pt x="4281" y="0"/>
                    <a:pt x="1696" y="749"/>
                    <a:pt x="0" y="2983"/>
                  </a:cubicBezTo>
                  <a:lnTo>
                    <a:pt x="1966" y="3954"/>
                  </a:lnTo>
                  <a:cubicBezTo>
                    <a:pt x="2000" y="3872"/>
                    <a:pt x="2036" y="3801"/>
                    <a:pt x="2070" y="3720"/>
                  </a:cubicBezTo>
                  <a:cubicBezTo>
                    <a:pt x="2550" y="2761"/>
                    <a:pt x="3252" y="1462"/>
                    <a:pt x="3767" y="994"/>
                  </a:cubicBezTo>
                  <a:cubicBezTo>
                    <a:pt x="4282" y="515"/>
                    <a:pt x="4282" y="0"/>
                    <a:pt x="42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55"/>
            <p:cNvSpPr/>
            <p:nvPr/>
          </p:nvSpPr>
          <p:spPr>
            <a:xfrm>
              <a:off x="10442627" y="3654905"/>
              <a:ext cx="424587" cy="555460"/>
            </a:xfrm>
            <a:custGeom>
              <a:avLst/>
              <a:gdLst/>
              <a:ahLst/>
              <a:cxnLst/>
              <a:rect l="l" t="t" r="r" b="b"/>
              <a:pathLst>
                <a:path w="3533" h="4622" extrusionOk="0">
                  <a:moveTo>
                    <a:pt x="1550" y="0"/>
                  </a:moveTo>
                  <a:cubicBezTo>
                    <a:pt x="1547" y="0"/>
                    <a:pt x="1545" y="1"/>
                    <a:pt x="1544" y="2"/>
                  </a:cubicBezTo>
                  <a:cubicBezTo>
                    <a:pt x="1532" y="25"/>
                    <a:pt x="1532" y="14"/>
                    <a:pt x="1521" y="37"/>
                  </a:cubicBezTo>
                  <a:cubicBezTo>
                    <a:pt x="1170" y="505"/>
                    <a:pt x="854" y="1043"/>
                    <a:pt x="609" y="1663"/>
                  </a:cubicBezTo>
                  <a:cubicBezTo>
                    <a:pt x="609" y="1663"/>
                    <a:pt x="0" y="2821"/>
                    <a:pt x="609" y="3944"/>
                  </a:cubicBezTo>
                  <a:cubicBezTo>
                    <a:pt x="880" y="4445"/>
                    <a:pt x="1172" y="4586"/>
                    <a:pt x="1413" y="4586"/>
                  </a:cubicBezTo>
                  <a:cubicBezTo>
                    <a:pt x="1577" y="4586"/>
                    <a:pt x="1718" y="4520"/>
                    <a:pt x="1813" y="4459"/>
                  </a:cubicBezTo>
                  <a:lnTo>
                    <a:pt x="1825" y="4446"/>
                  </a:lnTo>
                  <a:cubicBezTo>
                    <a:pt x="1872" y="4505"/>
                    <a:pt x="1942" y="4552"/>
                    <a:pt x="2012" y="4576"/>
                  </a:cubicBezTo>
                  <a:cubicBezTo>
                    <a:pt x="2090" y="4607"/>
                    <a:pt x="2158" y="4621"/>
                    <a:pt x="2216" y="4621"/>
                  </a:cubicBezTo>
                  <a:cubicBezTo>
                    <a:pt x="2479" y="4621"/>
                    <a:pt x="2550" y="4331"/>
                    <a:pt x="2550" y="4072"/>
                  </a:cubicBezTo>
                  <a:cubicBezTo>
                    <a:pt x="2550" y="4072"/>
                    <a:pt x="2948" y="4038"/>
                    <a:pt x="3065" y="3663"/>
                  </a:cubicBezTo>
                  <a:cubicBezTo>
                    <a:pt x="3393" y="3534"/>
                    <a:pt x="3533" y="2985"/>
                    <a:pt x="3264" y="2856"/>
                  </a:cubicBezTo>
                  <a:cubicBezTo>
                    <a:pt x="3240" y="2844"/>
                    <a:pt x="3217" y="2844"/>
                    <a:pt x="3193" y="2832"/>
                  </a:cubicBezTo>
                  <a:lnTo>
                    <a:pt x="3205" y="2821"/>
                  </a:lnTo>
                  <a:cubicBezTo>
                    <a:pt x="3205" y="2821"/>
                    <a:pt x="3159" y="1873"/>
                    <a:pt x="3521" y="973"/>
                  </a:cubicBezTo>
                  <a:cubicBezTo>
                    <a:pt x="3533" y="949"/>
                    <a:pt x="3053" y="739"/>
                    <a:pt x="2574" y="505"/>
                  </a:cubicBezTo>
                  <a:cubicBezTo>
                    <a:pt x="2102" y="269"/>
                    <a:pt x="1608" y="0"/>
                    <a:pt x="1550" y="0"/>
                  </a:cubicBezTo>
                  <a:close/>
                </a:path>
              </a:pathLst>
            </a:custGeom>
            <a:solidFill>
              <a:srgbClr val="FFDA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55"/>
            <p:cNvSpPr/>
            <p:nvPr/>
          </p:nvSpPr>
          <p:spPr>
            <a:xfrm>
              <a:off x="10885374" y="3296286"/>
              <a:ext cx="795815" cy="662539"/>
            </a:xfrm>
            <a:custGeom>
              <a:avLst/>
              <a:gdLst/>
              <a:ahLst/>
              <a:cxnLst/>
              <a:rect l="l" t="t" r="r" b="b"/>
              <a:pathLst>
                <a:path w="6622" h="5513" extrusionOk="0">
                  <a:moveTo>
                    <a:pt x="3298" y="1"/>
                  </a:moveTo>
                  <a:cubicBezTo>
                    <a:pt x="3251" y="1"/>
                    <a:pt x="3205" y="1"/>
                    <a:pt x="3159" y="3"/>
                  </a:cubicBezTo>
                  <a:cubicBezTo>
                    <a:pt x="1370" y="73"/>
                    <a:pt x="1" y="2377"/>
                    <a:pt x="118" y="5150"/>
                  </a:cubicBezTo>
                  <a:lnTo>
                    <a:pt x="118" y="5197"/>
                  </a:lnTo>
                  <a:lnTo>
                    <a:pt x="6610" y="5512"/>
                  </a:lnTo>
                  <a:cubicBezTo>
                    <a:pt x="6621" y="5314"/>
                    <a:pt x="6621" y="5091"/>
                    <a:pt x="6610" y="4880"/>
                  </a:cubicBezTo>
                  <a:cubicBezTo>
                    <a:pt x="6551" y="3489"/>
                    <a:pt x="6399" y="2026"/>
                    <a:pt x="5768" y="1150"/>
                  </a:cubicBezTo>
                  <a:cubicBezTo>
                    <a:pt x="5179" y="317"/>
                    <a:pt x="4160" y="1"/>
                    <a:pt x="32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55"/>
            <p:cNvSpPr/>
            <p:nvPr/>
          </p:nvSpPr>
          <p:spPr>
            <a:xfrm>
              <a:off x="11288942" y="3501675"/>
              <a:ext cx="314985" cy="98666"/>
            </a:xfrm>
            <a:custGeom>
              <a:avLst/>
              <a:gdLst/>
              <a:ahLst/>
              <a:cxnLst/>
              <a:rect l="l" t="t" r="r" b="b"/>
              <a:pathLst>
                <a:path w="2621" h="821" extrusionOk="0">
                  <a:moveTo>
                    <a:pt x="596" y="60"/>
                  </a:moveTo>
                  <a:cubicBezTo>
                    <a:pt x="807" y="60"/>
                    <a:pt x="1076" y="83"/>
                    <a:pt x="1380" y="142"/>
                  </a:cubicBezTo>
                  <a:cubicBezTo>
                    <a:pt x="1708" y="200"/>
                    <a:pt x="2012" y="294"/>
                    <a:pt x="2234" y="388"/>
                  </a:cubicBezTo>
                  <a:cubicBezTo>
                    <a:pt x="2480" y="505"/>
                    <a:pt x="2550" y="587"/>
                    <a:pt x="2538" y="634"/>
                  </a:cubicBezTo>
                  <a:cubicBezTo>
                    <a:pt x="2538" y="692"/>
                    <a:pt x="2433" y="751"/>
                    <a:pt x="2164" y="762"/>
                  </a:cubicBezTo>
                  <a:cubicBezTo>
                    <a:pt x="2131" y="763"/>
                    <a:pt x="2098" y="764"/>
                    <a:pt x="2063" y="764"/>
                  </a:cubicBezTo>
                  <a:cubicBezTo>
                    <a:pt x="1835" y="764"/>
                    <a:pt x="1559" y="731"/>
                    <a:pt x="1275" y="680"/>
                  </a:cubicBezTo>
                  <a:cubicBezTo>
                    <a:pt x="549" y="540"/>
                    <a:pt x="82" y="306"/>
                    <a:pt x="105" y="177"/>
                  </a:cubicBezTo>
                  <a:cubicBezTo>
                    <a:pt x="117" y="107"/>
                    <a:pt x="304" y="60"/>
                    <a:pt x="596" y="60"/>
                  </a:cubicBezTo>
                  <a:close/>
                  <a:moveTo>
                    <a:pt x="580" y="0"/>
                  </a:moveTo>
                  <a:cubicBezTo>
                    <a:pt x="284" y="0"/>
                    <a:pt x="66" y="49"/>
                    <a:pt x="47" y="166"/>
                  </a:cubicBezTo>
                  <a:cubicBezTo>
                    <a:pt x="0" y="376"/>
                    <a:pt x="643" y="622"/>
                    <a:pt x="1263" y="738"/>
                  </a:cubicBezTo>
                  <a:cubicBezTo>
                    <a:pt x="1544" y="785"/>
                    <a:pt x="1825" y="821"/>
                    <a:pt x="2047" y="821"/>
                  </a:cubicBezTo>
                  <a:lnTo>
                    <a:pt x="2164" y="821"/>
                  </a:lnTo>
                  <a:cubicBezTo>
                    <a:pt x="2351" y="809"/>
                    <a:pt x="2573" y="774"/>
                    <a:pt x="2597" y="645"/>
                  </a:cubicBezTo>
                  <a:cubicBezTo>
                    <a:pt x="2620" y="528"/>
                    <a:pt x="2433" y="411"/>
                    <a:pt x="2257" y="341"/>
                  </a:cubicBezTo>
                  <a:cubicBezTo>
                    <a:pt x="2035" y="236"/>
                    <a:pt x="1719" y="142"/>
                    <a:pt x="1380" y="83"/>
                  </a:cubicBezTo>
                  <a:cubicBezTo>
                    <a:pt x="1105" y="31"/>
                    <a:pt x="817" y="0"/>
                    <a:pt x="5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55"/>
            <p:cNvSpPr/>
            <p:nvPr/>
          </p:nvSpPr>
          <p:spPr>
            <a:xfrm>
              <a:off x="11325477" y="3431008"/>
              <a:ext cx="248888" cy="225092"/>
            </a:xfrm>
            <a:custGeom>
              <a:avLst/>
              <a:gdLst/>
              <a:ahLst/>
              <a:cxnLst/>
              <a:rect l="l" t="t" r="r" b="b"/>
              <a:pathLst>
                <a:path w="2071" h="1873" extrusionOk="0">
                  <a:moveTo>
                    <a:pt x="1028" y="0"/>
                  </a:moveTo>
                  <a:cubicBezTo>
                    <a:pt x="580" y="0"/>
                    <a:pt x="177" y="309"/>
                    <a:pt x="94" y="765"/>
                  </a:cubicBezTo>
                  <a:cubicBezTo>
                    <a:pt x="0" y="1268"/>
                    <a:pt x="339" y="1760"/>
                    <a:pt x="854" y="1853"/>
                  </a:cubicBezTo>
                  <a:cubicBezTo>
                    <a:pt x="918" y="1866"/>
                    <a:pt x="983" y="1872"/>
                    <a:pt x="1046" y="1872"/>
                  </a:cubicBezTo>
                  <a:cubicBezTo>
                    <a:pt x="1495" y="1872"/>
                    <a:pt x="1883" y="1558"/>
                    <a:pt x="1965" y="1116"/>
                  </a:cubicBezTo>
                  <a:cubicBezTo>
                    <a:pt x="2070" y="601"/>
                    <a:pt x="1719" y="110"/>
                    <a:pt x="1205" y="16"/>
                  </a:cubicBezTo>
                  <a:cubicBezTo>
                    <a:pt x="1146" y="6"/>
                    <a:pt x="1087" y="0"/>
                    <a:pt x="10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55"/>
            <p:cNvSpPr/>
            <p:nvPr/>
          </p:nvSpPr>
          <p:spPr>
            <a:xfrm>
              <a:off x="11288942" y="3518740"/>
              <a:ext cx="313543" cy="81601"/>
            </a:xfrm>
            <a:custGeom>
              <a:avLst/>
              <a:gdLst/>
              <a:ahLst/>
              <a:cxnLst/>
              <a:rect l="l" t="t" r="r" b="b"/>
              <a:pathLst>
                <a:path w="2609" h="679" extrusionOk="0">
                  <a:moveTo>
                    <a:pt x="82" y="0"/>
                  </a:moveTo>
                  <a:cubicBezTo>
                    <a:pt x="70" y="0"/>
                    <a:pt x="47" y="12"/>
                    <a:pt x="47" y="24"/>
                  </a:cubicBezTo>
                  <a:cubicBezTo>
                    <a:pt x="0" y="234"/>
                    <a:pt x="643" y="480"/>
                    <a:pt x="1263" y="596"/>
                  </a:cubicBezTo>
                  <a:cubicBezTo>
                    <a:pt x="1544" y="643"/>
                    <a:pt x="1825" y="679"/>
                    <a:pt x="2047" y="679"/>
                  </a:cubicBezTo>
                  <a:lnTo>
                    <a:pt x="2164" y="679"/>
                  </a:lnTo>
                  <a:cubicBezTo>
                    <a:pt x="2351" y="667"/>
                    <a:pt x="2573" y="632"/>
                    <a:pt x="2597" y="503"/>
                  </a:cubicBezTo>
                  <a:cubicBezTo>
                    <a:pt x="2608" y="492"/>
                    <a:pt x="2597" y="480"/>
                    <a:pt x="2573" y="468"/>
                  </a:cubicBezTo>
                  <a:cubicBezTo>
                    <a:pt x="2561" y="468"/>
                    <a:pt x="2550" y="480"/>
                    <a:pt x="2538" y="492"/>
                  </a:cubicBezTo>
                  <a:cubicBezTo>
                    <a:pt x="2538" y="550"/>
                    <a:pt x="2433" y="609"/>
                    <a:pt x="2164" y="620"/>
                  </a:cubicBezTo>
                  <a:cubicBezTo>
                    <a:pt x="2131" y="621"/>
                    <a:pt x="2098" y="622"/>
                    <a:pt x="2063" y="622"/>
                  </a:cubicBezTo>
                  <a:cubicBezTo>
                    <a:pt x="1835" y="622"/>
                    <a:pt x="1559" y="589"/>
                    <a:pt x="1275" y="538"/>
                  </a:cubicBezTo>
                  <a:cubicBezTo>
                    <a:pt x="549" y="398"/>
                    <a:pt x="82" y="164"/>
                    <a:pt x="105" y="35"/>
                  </a:cubicBezTo>
                  <a:cubicBezTo>
                    <a:pt x="105" y="24"/>
                    <a:pt x="94" y="0"/>
                    <a:pt x="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55"/>
            <p:cNvSpPr/>
            <p:nvPr/>
          </p:nvSpPr>
          <p:spPr>
            <a:xfrm>
              <a:off x="11183423" y="3202425"/>
              <a:ext cx="226535" cy="146256"/>
            </a:xfrm>
            <a:custGeom>
              <a:avLst/>
              <a:gdLst/>
              <a:ahLst/>
              <a:cxnLst/>
              <a:rect l="l" t="t" r="r" b="b"/>
              <a:pathLst>
                <a:path w="1885" h="1217" extrusionOk="0">
                  <a:moveTo>
                    <a:pt x="141" y="0"/>
                  </a:moveTo>
                  <a:cubicBezTo>
                    <a:pt x="94" y="0"/>
                    <a:pt x="59" y="23"/>
                    <a:pt x="59" y="70"/>
                  </a:cubicBezTo>
                  <a:lnTo>
                    <a:pt x="0" y="959"/>
                  </a:lnTo>
                  <a:cubicBezTo>
                    <a:pt x="0" y="1053"/>
                    <a:pt x="71" y="1123"/>
                    <a:pt x="164" y="1135"/>
                  </a:cubicBezTo>
                  <a:lnTo>
                    <a:pt x="1661" y="1217"/>
                  </a:lnTo>
                  <a:cubicBezTo>
                    <a:pt x="1755" y="1217"/>
                    <a:pt x="1825" y="1146"/>
                    <a:pt x="1837" y="1065"/>
                  </a:cubicBezTo>
                  <a:lnTo>
                    <a:pt x="1884" y="176"/>
                  </a:lnTo>
                  <a:cubicBezTo>
                    <a:pt x="1884" y="129"/>
                    <a:pt x="1849" y="94"/>
                    <a:pt x="1802" y="94"/>
                  </a:cubicBezTo>
                  <a:lnTo>
                    <a:pt x="141" y="0"/>
                  </a:lnTo>
                  <a:close/>
                </a:path>
              </a:pathLst>
            </a:custGeom>
            <a:solidFill>
              <a:srgbClr val="AD5B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55"/>
            <p:cNvSpPr/>
            <p:nvPr/>
          </p:nvSpPr>
          <p:spPr>
            <a:xfrm>
              <a:off x="10756059" y="2299146"/>
              <a:ext cx="1113445" cy="922843"/>
            </a:xfrm>
            <a:custGeom>
              <a:avLst/>
              <a:gdLst/>
              <a:ahLst/>
              <a:cxnLst/>
              <a:rect l="l" t="t" r="r" b="b"/>
              <a:pathLst>
                <a:path w="9265" h="7679" extrusionOk="0">
                  <a:moveTo>
                    <a:pt x="5147" y="1"/>
                  </a:moveTo>
                  <a:cubicBezTo>
                    <a:pt x="4235" y="1"/>
                    <a:pt x="3404" y="248"/>
                    <a:pt x="2972" y="638"/>
                  </a:cubicBezTo>
                  <a:cubicBezTo>
                    <a:pt x="2972" y="638"/>
                    <a:pt x="3088" y="19"/>
                    <a:pt x="2784" y="19"/>
                  </a:cubicBezTo>
                  <a:cubicBezTo>
                    <a:pt x="2469" y="30"/>
                    <a:pt x="2750" y="638"/>
                    <a:pt x="2750" y="638"/>
                  </a:cubicBezTo>
                  <a:cubicBezTo>
                    <a:pt x="2750" y="638"/>
                    <a:pt x="2384" y="211"/>
                    <a:pt x="2122" y="211"/>
                  </a:cubicBezTo>
                  <a:cubicBezTo>
                    <a:pt x="2063" y="211"/>
                    <a:pt x="2009" y="233"/>
                    <a:pt x="1966" y="287"/>
                  </a:cubicBezTo>
                  <a:cubicBezTo>
                    <a:pt x="1732" y="568"/>
                    <a:pt x="2527" y="767"/>
                    <a:pt x="2527" y="767"/>
                  </a:cubicBezTo>
                  <a:cubicBezTo>
                    <a:pt x="2527" y="767"/>
                    <a:pt x="2488" y="764"/>
                    <a:pt x="2421" y="764"/>
                  </a:cubicBezTo>
                  <a:cubicBezTo>
                    <a:pt x="2171" y="764"/>
                    <a:pt x="1537" y="808"/>
                    <a:pt x="1159" y="1223"/>
                  </a:cubicBezTo>
                  <a:cubicBezTo>
                    <a:pt x="539" y="1878"/>
                    <a:pt x="0" y="3107"/>
                    <a:pt x="445" y="4802"/>
                  </a:cubicBezTo>
                  <a:cubicBezTo>
                    <a:pt x="527" y="5107"/>
                    <a:pt x="691" y="5598"/>
                    <a:pt x="772" y="5832"/>
                  </a:cubicBezTo>
                  <a:cubicBezTo>
                    <a:pt x="1404" y="7563"/>
                    <a:pt x="2726" y="7528"/>
                    <a:pt x="4528" y="7656"/>
                  </a:cubicBezTo>
                  <a:cubicBezTo>
                    <a:pt x="4729" y="7671"/>
                    <a:pt x="4922" y="7678"/>
                    <a:pt x="5106" y="7678"/>
                  </a:cubicBezTo>
                  <a:cubicBezTo>
                    <a:pt x="6507" y="7678"/>
                    <a:pt x="7393" y="7294"/>
                    <a:pt x="7393" y="7294"/>
                  </a:cubicBezTo>
                  <a:cubicBezTo>
                    <a:pt x="7393" y="7294"/>
                    <a:pt x="8282" y="6780"/>
                    <a:pt x="8703" y="5704"/>
                  </a:cubicBezTo>
                  <a:cubicBezTo>
                    <a:pt x="9124" y="4615"/>
                    <a:pt x="9265" y="1948"/>
                    <a:pt x="7756" y="802"/>
                  </a:cubicBezTo>
                  <a:cubicBezTo>
                    <a:pt x="7005" y="236"/>
                    <a:pt x="6037" y="1"/>
                    <a:pt x="51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55"/>
            <p:cNvSpPr/>
            <p:nvPr/>
          </p:nvSpPr>
          <p:spPr>
            <a:xfrm>
              <a:off x="10875639" y="2427379"/>
              <a:ext cx="884266" cy="869604"/>
            </a:xfrm>
            <a:custGeom>
              <a:avLst/>
              <a:gdLst/>
              <a:ahLst/>
              <a:cxnLst/>
              <a:rect l="l" t="t" r="r" b="b"/>
              <a:pathLst>
                <a:path w="7358" h="7236" extrusionOk="0">
                  <a:moveTo>
                    <a:pt x="2469" y="1"/>
                  </a:moveTo>
                  <a:cubicBezTo>
                    <a:pt x="1273" y="1"/>
                    <a:pt x="266" y="947"/>
                    <a:pt x="199" y="2157"/>
                  </a:cubicBezTo>
                  <a:lnTo>
                    <a:pt x="70" y="4695"/>
                  </a:lnTo>
                  <a:cubicBezTo>
                    <a:pt x="0" y="5947"/>
                    <a:pt x="959" y="7023"/>
                    <a:pt x="2210" y="7093"/>
                  </a:cubicBezTo>
                  <a:lnTo>
                    <a:pt x="4749" y="7233"/>
                  </a:lnTo>
                  <a:cubicBezTo>
                    <a:pt x="4785" y="7235"/>
                    <a:pt x="4821" y="7236"/>
                    <a:pt x="4857" y="7236"/>
                  </a:cubicBezTo>
                  <a:cubicBezTo>
                    <a:pt x="6061" y="7236"/>
                    <a:pt x="7078" y="6296"/>
                    <a:pt x="7147" y="5081"/>
                  </a:cubicBezTo>
                  <a:lnTo>
                    <a:pt x="7287" y="2542"/>
                  </a:lnTo>
                  <a:cubicBezTo>
                    <a:pt x="7357" y="1291"/>
                    <a:pt x="6387" y="215"/>
                    <a:pt x="5135" y="145"/>
                  </a:cubicBezTo>
                  <a:lnTo>
                    <a:pt x="2597" y="4"/>
                  </a:lnTo>
                  <a:cubicBezTo>
                    <a:pt x="2554" y="2"/>
                    <a:pt x="2512" y="1"/>
                    <a:pt x="2469" y="1"/>
                  </a:cubicBezTo>
                  <a:close/>
                </a:path>
              </a:pathLst>
            </a:custGeom>
            <a:solidFill>
              <a:srgbClr val="FFDA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55"/>
            <p:cNvSpPr/>
            <p:nvPr/>
          </p:nvSpPr>
          <p:spPr>
            <a:xfrm>
              <a:off x="11224284" y="2973240"/>
              <a:ext cx="170051" cy="98546"/>
            </a:xfrm>
            <a:custGeom>
              <a:avLst/>
              <a:gdLst/>
              <a:ahLst/>
              <a:cxnLst/>
              <a:rect l="l" t="t" r="r" b="b"/>
              <a:pathLst>
                <a:path w="1415" h="820" extrusionOk="0">
                  <a:moveTo>
                    <a:pt x="81" y="59"/>
                  </a:moveTo>
                  <a:lnTo>
                    <a:pt x="1357" y="129"/>
                  </a:lnTo>
                  <a:cubicBezTo>
                    <a:pt x="1323" y="478"/>
                    <a:pt x="1052" y="751"/>
                    <a:pt x="719" y="751"/>
                  </a:cubicBezTo>
                  <a:cubicBezTo>
                    <a:pt x="706" y="751"/>
                    <a:pt x="692" y="750"/>
                    <a:pt x="678" y="750"/>
                  </a:cubicBezTo>
                  <a:cubicBezTo>
                    <a:pt x="339" y="737"/>
                    <a:pt x="70" y="433"/>
                    <a:pt x="81" y="59"/>
                  </a:cubicBezTo>
                  <a:close/>
                  <a:moveTo>
                    <a:pt x="23" y="1"/>
                  </a:moveTo>
                  <a:lnTo>
                    <a:pt x="23" y="36"/>
                  </a:lnTo>
                  <a:cubicBezTo>
                    <a:pt x="0" y="445"/>
                    <a:pt x="292" y="796"/>
                    <a:pt x="678" y="808"/>
                  </a:cubicBezTo>
                  <a:cubicBezTo>
                    <a:pt x="690" y="820"/>
                    <a:pt x="702" y="820"/>
                    <a:pt x="713" y="820"/>
                  </a:cubicBezTo>
                  <a:cubicBezTo>
                    <a:pt x="1087" y="820"/>
                    <a:pt x="1392" y="503"/>
                    <a:pt x="1415" y="106"/>
                  </a:cubicBezTo>
                  <a:lnTo>
                    <a:pt x="1415" y="82"/>
                  </a:lnTo>
                  <a:lnTo>
                    <a:pt x="2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55"/>
            <p:cNvSpPr/>
            <p:nvPr/>
          </p:nvSpPr>
          <p:spPr>
            <a:xfrm>
              <a:off x="11312738" y="2827100"/>
              <a:ext cx="49393" cy="97103"/>
            </a:xfrm>
            <a:custGeom>
              <a:avLst/>
              <a:gdLst/>
              <a:ahLst/>
              <a:cxnLst/>
              <a:rect l="l" t="t" r="r" b="b"/>
              <a:pathLst>
                <a:path w="411" h="808" extrusionOk="0">
                  <a:moveTo>
                    <a:pt x="83" y="0"/>
                  </a:moveTo>
                  <a:lnTo>
                    <a:pt x="24" y="12"/>
                  </a:lnTo>
                  <a:lnTo>
                    <a:pt x="36" y="305"/>
                  </a:lnTo>
                  <a:lnTo>
                    <a:pt x="59" y="305"/>
                  </a:lnTo>
                  <a:cubicBezTo>
                    <a:pt x="223" y="328"/>
                    <a:pt x="351" y="445"/>
                    <a:pt x="328" y="562"/>
                  </a:cubicBezTo>
                  <a:cubicBezTo>
                    <a:pt x="318" y="675"/>
                    <a:pt x="197" y="753"/>
                    <a:pt x="56" y="753"/>
                  </a:cubicBezTo>
                  <a:cubicBezTo>
                    <a:pt x="38" y="753"/>
                    <a:pt x="19" y="752"/>
                    <a:pt x="1" y="749"/>
                  </a:cubicBezTo>
                  <a:lnTo>
                    <a:pt x="1" y="807"/>
                  </a:lnTo>
                  <a:lnTo>
                    <a:pt x="59" y="807"/>
                  </a:lnTo>
                  <a:cubicBezTo>
                    <a:pt x="234" y="807"/>
                    <a:pt x="375" y="714"/>
                    <a:pt x="387" y="573"/>
                  </a:cubicBezTo>
                  <a:cubicBezTo>
                    <a:pt x="410" y="433"/>
                    <a:pt x="281" y="292"/>
                    <a:pt x="94" y="258"/>
                  </a:cubicBezTo>
                  <a:lnTo>
                    <a:pt x="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55"/>
            <p:cNvSpPr/>
            <p:nvPr/>
          </p:nvSpPr>
          <p:spPr>
            <a:xfrm>
              <a:off x="10713875" y="2807511"/>
              <a:ext cx="218122" cy="189640"/>
            </a:xfrm>
            <a:custGeom>
              <a:avLst/>
              <a:gdLst/>
              <a:ahLst/>
              <a:cxnLst/>
              <a:rect l="l" t="t" r="r" b="b"/>
              <a:pathLst>
                <a:path w="1815" h="1578" extrusionOk="0">
                  <a:moveTo>
                    <a:pt x="878" y="0"/>
                  </a:moveTo>
                  <a:cubicBezTo>
                    <a:pt x="526" y="0"/>
                    <a:pt x="204" y="227"/>
                    <a:pt x="118" y="572"/>
                  </a:cubicBezTo>
                  <a:cubicBezTo>
                    <a:pt x="1" y="993"/>
                    <a:pt x="258" y="1427"/>
                    <a:pt x="702" y="1544"/>
                  </a:cubicBezTo>
                  <a:cubicBezTo>
                    <a:pt x="780" y="1567"/>
                    <a:pt x="859" y="1578"/>
                    <a:pt x="937" y="1578"/>
                  </a:cubicBezTo>
                  <a:cubicBezTo>
                    <a:pt x="1289" y="1578"/>
                    <a:pt x="1612" y="1351"/>
                    <a:pt x="1708" y="1006"/>
                  </a:cubicBezTo>
                  <a:cubicBezTo>
                    <a:pt x="1814" y="585"/>
                    <a:pt x="1557" y="151"/>
                    <a:pt x="1112" y="34"/>
                  </a:cubicBezTo>
                  <a:cubicBezTo>
                    <a:pt x="1034" y="11"/>
                    <a:pt x="955" y="0"/>
                    <a:pt x="878" y="0"/>
                  </a:cubicBezTo>
                  <a:close/>
                </a:path>
              </a:pathLst>
            </a:custGeom>
            <a:solidFill>
              <a:srgbClr val="FFDA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55"/>
            <p:cNvSpPr/>
            <p:nvPr/>
          </p:nvSpPr>
          <p:spPr>
            <a:xfrm>
              <a:off x="11688183" y="2860871"/>
              <a:ext cx="212233" cy="189640"/>
            </a:xfrm>
            <a:custGeom>
              <a:avLst/>
              <a:gdLst/>
              <a:ahLst/>
              <a:cxnLst/>
              <a:rect l="l" t="t" r="r" b="b"/>
              <a:pathLst>
                <a:path w="1766" h="1578" extrusionOk="0">
                  <a:moveTo>
                    <a:pt x="896" y="1"/>
                  </a:moveTo>
                  <a:cubicBezTo>
                    <a:pt x="851" y="1"/>
                    <a:pt x="806" y="4"/>
                    <a:pt x="760" y="11"/>
                  </a:cubicBezTo>
                  <a:cubicBezTo>
                    <a:pt x="315" y="82"/>
                    <a:pt x="0" y="491"/>
                    <a:pt x="70" y="913"/>
                  </a:cubicBezTo>
                  <a:cubicBezTo>
                    <a:pt x="133" y="1302"/>
                    <a:pt x="481" y="1578"/>
                    <a:pt x="874" y="1578"/>
                  </a:cubicBezTo>
                  <a:cubicBezTo>
                    <a:pt x="918" y="1578"/>
                    <a:pt x="962" y="1575"/>
                    <a:pt x="1006" y="1568"/>
                  </a:cubicBezTo>
                  <a:cubicBezTo>
                    <a:pt x="1462" y="1497"/>
                    <a:pt x="1766" y="1088"/>
                    <a:pt x="1696" y="655"/>
                  </a:cubicBezTo>
                  <a:cubicBezTo>
                    <a:pt x="1633" y="267"/>
                    <a:pt x="1287" y="1"/>
                    <a:pt x="896" y="1"/>
                  </a:cubicBezTo>
                  <a:close/>
                </a:path>
              </a:pathLst>
            </a:custGeom>
            <a:solidFill>
              <a:srgbClr val="FFDA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55"/>
            <p:cNvSpPr/>
            <p:nvPr/>
          </p:nvSpPr>
          <p:spPr>
            <a:xfrm>
              <a:off x="11589755" y="2936705"/>
              <a:ext cx="129431" cy="126667"/>
            </a:xfrm>
            <a:custGeom>
              <a:avLst/>
              <a:gdLst/>
              <a:ahLst/>
              <a:cxnLst/>
              <a:rect l="l" t="t" r="r" b="b"/>
              <a:pathLst>
                <a:path w="1077" h="1054" extrusionOk="0">
                  <a:moveTo>
                    <a:pt x="550" y="0"/>
                  </a:moveTo>
                  <a:cubicBezTo>
                    <a:pt x="268" y="0"/>
                    <a:pt x="34" y="219"/>
                    <a:pt x="12" y="503"/>
                  </a:cubicBezTo>
                  <a:cubicBezTo>
                    <a:pt x="0" y="796"/>
                    <a:pt x="222" y="1041"/>
                    <a:pt x="515" y="1054"/>
                  </a:cubicBezTo>
                  <a:cubicBezTo>
                    <a:pt x="522" y="1054"/>
                    <a:pt x="529" y="1054"/>
                    <a:pt x="536" y="1054"/>
                  </a:cubicBezTo>
                  <a:cubicBezTo>
                    <a:pt x="819" y="1054"/>
                    <a:pt x="1053" y="836"/>
                    <a:pt x="1064" y="562"/>
                  </a:cubicBezTo>
                  <a:cubicBezTo>
                    <a:pt x="1076" y="269"/>
                    <a:pt x="854" y="24"/>
                    <a:pt x="573" y="1"/>
                  </a:cubicBezTo>
                  <a:cubicBezTo>
                    <a:pt x="565" y="1"/>
                    <a:pt x="558" y="0"/>
                    <a:pt x="550" y="0"/>
                  </a:cubicBezTo>
                  <a:close/>
                </a:path>
              </a:pathLst>
            </a:custGeom>
            <a:solidFill>
              <a:srgbClr val="FFC6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55"/>
            <p:cNvSpPr/>
            <p:nvPr/>
          </p:nvSpPr>
          <p:spPr>
            <a:xfrm>
              <a:off x="10902199" y="2900050"/>
              <a:ext cx="129551" cy="125465"/>
            </a:xfrm>
            <a:custGeom>
              <a:avLst/>
              <a:gdLst/>
              <a:ahLst/>
              <a:cxnLst/>
              <a:rect l="l" t="t" r="r" b="b"/>
              <a:pathLst>
                <a:path w="1078" h="1044" extrusionOk="0">
                  <a:moveTo>
                    <a:pt x="520" y="0"/>
                  </a:moveTo>
                  <a:cubicBezTo>
                    <a:pt x="247" y="0"/>
                    <a:pt x="24" y="214"/>
                    <a:pt x="13" y="493"/>
                  </a:cubicBezTo>
                  <a:cubicBezTo>
                    <a:pt x="1" y="785"/>
                    <a:pt x="224" y="1031"/>
                    <a:pt x="504" y="1042"/>
                  </a:cubicBezTo>
                  <a:cubicBezTo>
                    <a:pt x="519" y="1043"/>
                    <a:pt x="533" y="1044"/>
                    <a:pt x="547" y="1044"/>
                  </a:cubicBezTo>
                  <a:cubicBezTo>
                    <a:pt x="820" y="1044"/>
                    <a:pt x="1044" y="830"/>
                    <a:pt x="1066" y="551"/>
                  </a:cubicBezTo>
                  <a:cubicBezTo>
                    <a:pt x="1077" y="259"/>
                    <a:pt x="855" y="13"/>
                    <a:pt x="562" y="2"/>
                  </a:cubicBezTo>
                  <a:cubicBezTo>
                    <a:pt x="548" y="1"/>
                    <a:pt x="534" y="0"/>
                    <a:pt x="520" y="0"/>
                  </a:cubicBezTo>
                  <a:close/>
                </a:path>
              </a:pathLst>
            </a:custGeom>
            <a:solidFill>
              <a:srgbClr val="FFC6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55"/>
            <p:cNvSpPr/>
            <p:nvPr/>
          </p:nvSpPr>
          <p:spPr>
            <a:xfrm>
              <a:off x="10879245" y="2387238"/>
              <a:ext cx="901812" cy="521570"/>
            </a:xfrm>
            <a:custGeom>
              <a:avLst/>
              <a:gdLst/>
              <a:ahLst/>
              <a:cxnLst/>
              <a:rect l="l" t="t" r="r" b="b"/>
              <a:pathLst>
                <a:path w="7504" h="4340" extrusionOk="0">
                  <a:moveTo>
                    <a:pt x="3253" y="1"/>
                  </a:moveTo>
                  <a:cubicBezTo>
                    <a:pt x="3141" y="1"/>
                    <a:pt x="3033" y="4"/>
                    <a:pt x="2929" y="11"/>
                  </a:cubicBezTo>
                  <a:cubicBezTo>
                    <a:pt x="1491" y="92"/>
                    <a:pt x="613" y="947"/>
                    <a:pt x="309" y="1695"/>
                  </a:cubicBezTo>
                  <a:cubicBezTo>
                    <a:pt x="0" y="2417"/>
                    <a:pt x="4" y="4037"/>
                    <a:pt x="148" y="4037"/>
                  </a:cubicBezTo>
                  <a:cubicBezTo>
                    <a:pt x="151" y="4037"/>
                    <a:pt x="154" y="4036"/>
                    <a:pt x="157" y="4035"/>
                  </a:cubicBezTo>
                  <a:cubicBezTo>
                    <a:pt x="391" y="3929"/>
                    <a:pt x="508" y="3052"/>
                    <a:pt x="508" y="3052"/>
                  </a:cubicBezTo>
                  <a:cubicBezTo>
                    <a:pt x="964" y="2829"/>
                    <a:pt x="1467" y="1753"/>
                    <a:pt x="1467" y="1753"/>
                  </a:cubicBezTo>
                  <a:cubicBezTo>
                    <a:pt x="1467" y="1753"/>
                    <a:pt x="2258" y="2950"/>
                    <a:pt x="2721" y="2950"/>
                  </a:cubicBezTo>
                  <a:cubicBezTo>
                    <a:pt x="2736" y="2950"/>
                    <a:pt x="2751" y="2949"/>
                    <a:pt x="2765" y="2946"/>
                  </a:cubicBezTo>
                  <a:cubicBezTo>
                    <a:pt x="3222" y="2853"/>
                    <a:pt x="3058" y="1649"/>
                    <a:pt x="3058" y="1649"/>
                  </a:cubicBezTo>
                  <a:lnTo>
                    <a:pt x="3058" y="1649"/>
                  </a:lnTo>
                  <a:cubicBezTo>
                    <a:pt x="3058" y="1649"/>
                    <a:pt x="3819" y="2807"/>
                    <a:pt x="4345" y="2807"/>
                  </a:cubicBezTo>
                  <a:cubicBezTo>
                    <a:pt x="4353" y="2807"/>
                    <a:pt x="4361" y="2807"/>
                    <a:pt x="4368" y="2806"/>
                  </a:cubicBezTo>
                  <a:cubicBezTo>
                    <a:pt x="4906" y="2759"/>
                    <a:pt x="4590" y="1860"/>
                    <a:pt x="4590" y="1859"/>
                  </a:cubicBezTo>
                  <a:lnTo>
                    <a:pt x="4590" y="1859"/>
                  </a:lnTo>
                  <a:cubicBezTo>
                    <a:pt x="4953" y="2549"/>
                    <a:pt x="6719" y="3040"/>
                    <a:pt x="6719" y="3040"/>
                  </a:cubicBezTo>
                  <a:cubicBezTo>
                    <a:pt x="6789" y="3403"/>
                    <a:pt x="6906" y="4023"/>
                    <a:pt x="7023" y="4280"/>
                  </a:cubicBezTo>
                  <a:cubicBezTo>
                    <a:pt x="7034" y="4307"/>
                    <a:pt x="7067" y="4339"/>
                    <a:pt x="7106" y="4339"/>
                  </a:cubicBezTo>
                  <a:cubicBezTo>
                    <a:pt x="7151" y="4339"/>
                    <a:pt x="7202" y="4296"/>
                    <a:pt x="7234" y="4152"/>
                  </a:cubicBezTo>
                  <a:cubicBezTo>
                    <a:pt x="7316" y="3765"/>
                    <a:pt x="7503" y="2829"/>
                    <a:pt x="7152" y="1812"/>
                  </a:cubicBezTo>
                  <a:cubicBezTo>
                    <a:pt x="6728" y="564"/>
                    <a:pt x="4694" y="1"/>
                    <a:pt x="32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55"/>
            <p:cNvSpPr/>
            <p:nvPr/>
          </p:nvSpPr>
          <p:spPr>
            <a:xfrm>
              <a:off x="11440731" y="2779148"/>
              <a:ext cx="194087" cy="140848"/>
            </a:xfrm>
            <a:custGeom>
              <a:avLst/>
              <a:gdLst/>
              <a:ahLst/>
              <a:cxnLst/>
              <a:rect l="l" t="t" r="r" b="b"/>
              <a:pathLst>
                <a:path w="1615" h="1172" extrusionOk="0">
                  <a:moveTo>
                    <a:pt x="823" y="1"/>
                  </a:moveTo>
                  <a:cubicBezTo>
                    <a:pt x="404" y="1"/>
                    <a:pt x="34" y="472"/>
                    <a:pt x="0" y="1078"/>
                  </a:cubicBezTo>
                  <a:lnTo>
                    <a:pt x="58" y="1078"/>
                  </a:lnTo>
                  <a:cubicBezTo>
                    <a:pt x="93" y="507"/>
                    <a:pt x="428" y="59"/>
                    <a:pt x="824" y="59"/>
                  </a:cubicBezTo>
                  <a:cubicBezTo>
                    <a:pt x="834" y="59"/>
                    <a:pt x="844" y="59"/>
                    <a:pt x="854" y="60"/>
                  </a:cubicBezTo>
                  <a:cubicBezTo>
                    <a:pt x="1252" y="83"/>
                    <a:pt x="1556" y="574"/>
                    <a:pt x="1521" y="1159"/>
                  </a:cubicBezTo>
                  <a:lnTo>
                    <a:pt x="1579" y="1171"/>
                  </a:lnTo>
                  <a:cubicBezTo>
                    <a:pt x="1615" y="551"/>
                    <a:pt x="1287" y="25"/>
                    <a:pt x="854" y="2"/>
                  </a:cubicBezTo>
                  <a:cubicBezTo>
                    <a:pt x="844" y="1"/>
                    <a:pt x="834" y="1"/>
                    <a:pt x="8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55"/>
            <p:cNvSpPr/>
            <p:nvPr/>
          </p:nvSpPr>
          <p:spPr>
            <a:xfrm>
              <a:off x="10980918" y="2753910"/>
              <a:ext cx="192765" cy="140728"/>
            </a:xfrm>
            <a:custGeom>
              <a:avLst/>
              <a:gdLst/>
              <a:ahLst/>
              <a:cxnLst/>
              <a:rect l="l" t="t" r="r" b="b"/>
              <a:pathLst>
                <a:path w="1604" h="1171" extrusionOk="0">
                  <a:moveTo>
                    <a:pt x="823" y="0"/>
                  </a:moveTo>
                  <a:cubicBezTo>
                    <a:pt x="623" y="0"/>
                    <a:pt x="426" y="106"/>
                    <a:pt x="282" y="305"/>
                  </a:cubicBezTo>
                  <a:cubicBezTo>
                    <a:pt x="118" y="504"/>
                    <a:pt x="24" y="784"/>
                    <a:pt x="1" y="1077"/>
                  </a:cubicBezTo>
                  <a:lnTo>
                    <a:pt x="60" y="1089"/>
                  </a:lnTo>
                  <a:cubicBezTo>
                    <a:pt x="83" y="797"/>
                    <a:pt x="177" y="527"/>
                    <a:pt x="329" y="340"/>
                  </a:cubicBezTo>
                  <a:cubicBezTo>
                    <a:pt x="462" y="162"/>
                    <a:pt x="649" y="58"/>
                    <a:pt x="828" y="58"/>
                  </a:cubicBezTo>
                  <a:cubicBezTo>
                    <a:pt x="837" y="58"/>
                    <a:pt x="846" y="59"/>
                    <a:pt x="855" y="59"/>
                  </a:cubicBezTo>
                  <a:cubicBezTo>
                    <a:pt x="1054" y="71"/>
                    <a:pt x="1230" y="188"/>
                    <a:pt x="1358" y="399"/>
                  </a:cubicBezTo>
                  <a:cubicBezTo>
                    <a:pt x="1487" y="609"/>
                    <a:pt x="1545" y="878"/>
                    <a:pt x="1534" y="1159"/>
                  </a:cubicBezTo>
                  <a:lnTo>
                    <a:pt x="1592" y="1171"/>
                  </a:lnTo>
                  <a:cubicBezTo>
                    <a:pt x="1604" y="867"/>
                    <a:pt x="1545" y="586"/>
                    <a:pt x="1405" y="363"/>
                  </a:cubicBezTo>
                  <a:cubicBezTo>
                    <a:pt x="1264" y="142"/>
                    <a:pt x="1077" y="12"/>
                    <a:pt x="855" y="1"/>
                  </a:cubicBezTo>
                  <a:cubicBezTo>
                    <a:pt x="844" y="1"/>
                    <a:pt x="834" y="0"/>
                    <a:pt x="8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55"/>
            <p:cNvSpPr/>
            <p:nvPr/>
          </p:nvSpPr>
          <p:spPr>
            <a:xfrm>
              <a:off x="10649218" y="2114308"/>
              <a:ext cx="1322914" cy="1248404"/>
            </a:xfrm>
            <a:custGeom>
              <a:avLst/>
              <a:gdLst/>
              <a:ahLst/>
              <a:cxnLst/>
              <a:rect l="l" t="t" r="r" b="b"/>
              <a:pathLst>
                <a:path w="11008" h="10388" extrusionOk="0">
                  <a:moveTo>
                    <a:pt x="5498" y="47"/>
                  </a:moveTo>
                  <a:cubicBezTo>
                    <a:pt x="8516" y="47"/>
                    <a:pt x="10961" y="2352"/>
                    <a:pt x="10961" y="5194"/>
                  </a:cubicBezTo>
                  <a:cubicBezTo>
                    <a:pt x="10961" y="8037"/>
                    <a:pt x="8516" y="10341"/>
                    <a:pt x="5498" y="10341"/>
                  </a:cubicBezTo>
                  <a:cubicBezTo>
                    <a:pt x="2492" y="10341"/>
                    <a:pt x="36" y="8037"/>
                    <a:pt x="36" y="5194"/>
                  </a:cubicBezTo>
                  <a:cubicBezTo>
                    <a:pt x="36" y="2352"/>
                    <a:pt x="2492" y="47"/>
                    <a:pt x="5498" y="47"/>
                  </a:cubicBezTo>
                  <a:close/>
                  <a:moveTo>
                    <a:pt x="5498" y="1"/>
                  </a:moveTo>
                  <a:cubicBezTo>
                    <a:pt x="2469" y="1"/>
                    <a:pt x="0" y="2329"/>
                    <a:pt x="0" y="5194"/>
                  </a:cubicBezTo>
                  <a:cubicBezTo>
                    <a:pt x="0" y="8060"/>
                    <a:pt x="2469" y="10388"/>
                    <a:pt x="5498" y="10388"/>
                  </a:cubicBezTo>
                  <a:cubicBezTo>
                    <a:pt x="8539" y="10388"/>
                    <a:pt x="11008" y="8060"/>
                    <a:pt x="11008" y="5194"/>
                  </a:cubicBezTo>
                  <a:cubicBezTo>
                    <a:pt x="11008" y="2329"/>
                    <a:pt x="8539" y="1"/>
                    <a:pt x="54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55"/>
            <p:cNvSpPr/>
            <p:nvPr/>
          </p:nvSpPr>
          <p:spPr>
            <a:xfrm>
              <a:off x="11056872" y="2200117"/>
              <a:ext cx="78836" cy="32448"/>
            </a:xfrm>
            <a:custGeom>
              <a:avLst/>
              <a:gdLst/>
              <a:ahLst/>
              <a:cxnLst/>
              <a:rect l="l" t="t" r="r" b="b"/>
              <a:pathLst>
                <a:path w="656" h="270" extrusionOk="0">
                  <a:moveTo>
                    <a:pt x="621" y="1"/>
                  </a:moveTo>
                  <a:cubicBezTo>
                    <a:pt x="411" y="71"/>
                    <a:pt x="211" y="141"/>
                    <a:pt x="13" y="222"/>
                  </a:cubicBezTo>
                  <a:cubicBezTo>
                    <a:pt x="1" y="234"/>
                    <a:pt x="1" y="246"/>
                    <a:pt x="1" y="258"/>
                  </a:cubicBezTo>
                  <a:cubicBezTo>
                    <a:pt x="13" y="258"/>
                    <a:pt x="13" y="269"/>
                    <a:pt x="24" y="269"/>
                  </a:cubicBezTo>
                  <a:lnTo>
                    <a:pt x="36" y="269"/>
                  </a:lnTo>
                  <a:cubicBezTo>
                    <a:pt x="223" y="176"/>
                    <a:pt x="434" y="105"/>
                    <a:pt x="632" y="47"/>
                  </a:cubicBezTo>
                  <a:cubicBezTo>
                    <a:pt x="644" y="47"/>
                    <a:pt x="656" y="35"/>
                    <a:pt x="644" y="24"/>
                  </a:cubicBezTo>
                  <a:cubicBezTo>
                    <a:pt x="644" y="12"/>
                    <a:pt x="632" y="1"/>
                    <a:pt x="6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55"/>
            <p:cNvSpPr/>
            <p:nvPr/>
          </p:nvSpPr>
          <p:spPr>
            <a:xfrm>
              <a:off x="10708227" y="2274629"/>
              <a:ext cx="265833" cy="472418"/>
            </a:xfrm>
            <a:custGeom>
              <a:avLst/>
              <a:gdLst/>
              <a:ahLst/>
              <a:cxnLst/>
              <a:rect l="l" t="t" r="r" b="b"/>
              <a:pathLst>
                <a:path w="2212" h="3931" extrusionOk="0">
                  <a:moveTo>
                    <a:pt x="2176" y="0"/>
                  </a:moveTo>
                  <a:cubicBezTo>
                    <a:pt x="808" y="889"/>
                    <a:pt x="1" y="2352"/>
                    <a:pt x="1" y="3907"/>
                  </a:cubicBezTo>
                  <a:cubicBezTo>
                    <a:pt x="1" y="3919"/>
                    <a:pt x="1" y="3930"/>
                    <a:pt x="13" y="3930"/>
                  </a:cubicBezTo>
                  <a:cubicBezTo>
                    <a:pt x="24" y="3930"/>
                    <a:pt x="36" y="3919"/>
                    <a:pt x="36" y="3907"/>
                  </a:cubicBezTo>
                  <a:cubicBezTo>
                    <a:pt x="36" y="2363"/>
                    <a:pt x="843" y="912"/>
                    <a:pt x="2200" y="36"/>
                  </a:cubicBezTo>
                  <a:cubicBezTo>
                    <a:pt x="2212" y="36"/>
                    <a:pt x="2212" y="23"/>
                    <a:pt x="2200" y="12"/>
                  </a:cubicBezTo>
                  <a:cubicBezTo>
                    <a:pt x="2200" y="0"/>
                    <a:pt x="2189" y="0"/>
                    <a:pt x="21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55"/>
            <p:cNvSpPr/>
            <p:nvPr/>
          </p:nvSpPr>
          <p:spPr>
            <a:xfrm>
              <a:off x="11827233" y="2873370"/>
              <a:ext cx="70424" cy="157673"/>
            </a:xfrm>
            <a:custGeom>
              <a:avLst/>
              <a:gdLst/>
              <a:ahLst/>
              <a:cxnLst/>
              <a:rect l="l" t="t" r="r" b="b"/>
              <a:pathLst>
                <a:path w="586" h="1312" extrusionOk="0">
                  <a:moveTo>
                    <a:pt x="574" y="1"/>
                  </a:moveTo>
                  <a:cubicBezTo>
                    <a:pt x="562" y="1"/>
                    <a:pt x="551" y="13"/>
                    <a:pt x="539" y="24"/>
                  </a:cubicBezTo>
                  <a:cubicBezTo>
                    <a:pt x="434" y="458"/>
                    <a:pt x="247" y="879"/>
                    <a:pt x="13" y="1276"/>
                  </a:cubicBezTo>
                  <a:cubicBezTo>
                    <a:pt x="1" y="1288"/>
                    <a:pt x="1" y="1300"/>
                    <a:pt x="13" y="1300"/>
                  </a:cubicBezTo>
                  <a:cubicBezTo>
                    <a:pt x="24" y="1300"/>
                    <a:pt x="24" y="1311"/>
                    <a:pt x="24" y="1311"/>
                  </a:cubicBezTo>
                  <a:cubicBezTo>
                    <a:pt x="36" y="1311"/>
                    <a:pt x="47" y="1300"/>
                    <a:pt x="47" y="1300"/>
                  </a:cubicBezTo>
                  <a:cubicBezTo>
                    <a:pt x="294" y="902"/>
                    <a:pt x="469" y="469"/>
                    <a:pt x="585" y="37"/>
                  </a:cubicBezTo>
                  <a:cubicBezTo>
                    <a:pt x="585" y="13"/>
                    <a:pt x="585" y="1"/>
                    <a:pt x="5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55"/>
            <p:cNvSpPr/>
            <p:nvPr/>
          </p:nvSpPr>
          <p:spPr>
            <a:xfrm>
              <a:off x="10916260" y="3238960"/>
              <a:ext cx="788845" cy="121019"/>
            </a:xfrm>
            <a:custGeom>
              <a:avLst/>
              <a:gdLst/>
              <a:ahLst/>
              <a:cxnLst/>
              <a:rect l="l" t="t" r="r" b="b"/>
              <a:pathLst>
                <a:path w="6564" h="1007" extrusionOk="0">
                  <a:moveTo>
                    <a:pt x="130" y="0"/>
                  </a:moveTo>
                  <a:lnTo>
                    <a:pt x="1" y="1006"/>
                  </a:lnTo>
                  <a:lnTo>
                    <a:pt x="6563" y="1006"/>
                  </a:lnTo>
                  <a:lnTo>
                    <a:pt x="6423" y="0"/>
                  </a:lnTo>
                  <a:lnTo>
                    <a:pt x="3276" y="94"/>
                  </a:lnTo>
                  <a:lnTo>
                    <a:pt x="13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55"/>
            <p:cNvSpPr/>
            <p:nvPr/>
          </p:nvSpPr>
          <p:spPr>
            <a:xfrm>
              <a:off x="11789616" y="3253021"/>
              <a:ext cx="269798" cy="451387"/>
            </a:xfrm>
            <a:custGeom>
              <a:avLst/>
              <a:gdLst/>
              <a:ahLst/>
              <a:cxnLst/>
              <a:rect l="l" t="t" r="r" b="b"/>
              <a:pathLst>
                <a:path w="2245" h="3756" extrusionOk="0">
                  <a:moveTo>
                    <a:pt x="1366" y="0"/>
                  </a:moveTo>
                  <a:cubicBezTo>
                    <a:pt x="314" y="819"/>
                    <a:pt x="68" y="2644"/>
                    <a:pt x="10" y="3475"/>
                  </a:cubicBezTo>
                  <a:cubicBezTo>
                    <a:pt x="0" y="3634"/>
                    <a:pt x="149" y="3756"/>
                    <a:pt x="323" y="3756"/>
                  </a:cubicBezTo>
                  <a:cubicBezTo>
                    <a:pt x="366" y="3756"/>
                    <a:pt x="410" y="3748"/>
                    <a:pt x="454" y="3732"/>
                  </a:cubicBezTo>
                  <a:lnTo>
                    <a:pt x="2244" y="3054"/>
                  </a:lnTo>
                  <a:lnTo>
                    <a:pt x="13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55"/>
            <p:cNvSpPr/>
            <p:nvPr/>
          </p:nvSpPr>
          <p:spPr>
            <a:xfrm>
              <a:off x="12333315" y="3253021"/>
              <a:ext cx="268356" cy="451387"/>
            </a:xfrm>
            <a:custGeom>
              <a:avLst/>
              <a:gdLst/>
              <a:ahLst/>
              <a:cxnLst/>
              <a:rect l="l" t="t" r="r" b="b"/>
              <a:pathLst>
                <a:path w="2233" h="3756" extrusionOk="0">
                  <a:moveTo>
                    <a:pt x="866" y="0"/>
                  </a:moveTo>
                  <a:lnTo>
                    <a:pt x="1" y="3054"/>
                  </a:lnTo>
                  <a:lnTo>
                    <a:pt x="1791" y="3732"/>
                  </a:lnTo>
                  <a:cubicBezTo>
                    <a:pt x="1832" y="3748"/>
                    <a:pt x="1875" y="3756"/>
                    <a:pt x="1916" y="3756"/>
                  </a:cubicBezTo>
                  <a:cubicBezTo>
                    <a:pt x="2084" y="3756"/>
                    <a:pt x="2233" y="3634"/>
                    <a:pt x="2223" y="3475"/>
                  </a:cubicBezTo>
                  <a:cubicBezTo>
                    <a:pt x="2176" y="2644"/>
                    <a:pt x="1931" y="819"/>
                    <a:pt x="8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55"/>
            <p:cNvSpPr/>
            <p:nvPr/>
          </p:nvSpPr>
          <p:spPr>
            <a:xfrm>
              <a:off x="12077450" y="3618491"/>
              <a:ext cx="237711" cy="130873"/>
            </a:xfrm>
            <a:custGeom>
              <a:avLst/>
              <a:gdLst/>
              <a:ahLst/>
              <a:cxnLst/>
              <a:rect l="l" t="t" r="r" b="b"/>
              <a:pathLst>
                <a:path w="1978" h="1089" extrusionOk="0">
                  <a:moveTo>
                    <a:pt x="118" y="0"/>
                  </a:moveTo>
                  <a:lnTo>
                    <a:pt x="1" y="1089"/>
                  </a:lnTo>
                  <a:lnTo>
                    <a:pt x="1978" y="1089"/>
                  </a:lnTo>
                  <a:lnTo>
                    <a:pt x="18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55"/>
            <p:cNvSpPr/>
            <p:nvPr/>
          </p:nvSpPr>
          <p:spPr>
            <a:xfrm>
              <a:off x="11889126" y="2495281"/>
              <a:ext cx="614468" cy="1179542"/>
            </a:xfrm>
            <a:custGeom>
              <a:avLst/>
              <a:gdLst/>
              <a:ahLst/>
              <a:cxnLst/>
              <a:rect l="l" t="t" r="r" b="b"/>
              <a:pathLst>
                <a:path w="5113" h="9815" extrusionOk="0">
                  <a:moveTo>
                    <a:pt x="2539" y="1"/>
                  </a:moveTo>
                  <a:cubicBezTo>
                    <a:pt x="2480" y="1"/>
                    <a:pt x="2433" y="12"/>
                    <a:pt x="2399" y="36"/>
                  </a:cubicBezTo>
                  <a:cubicBezTo>
                    <a:pt x="2082" y="188"/>
                    <a:pt x="925" y="1241"/>
                    <a:pt x="468" y="3674"/>
                  </a:cubicBezTo>
                  <a:cubicBezTo>
                    <a:pt x="0" y="6095"/>
                    <a:pt x="1451" y="9814"/>
                    <a:pt x="1451" y="9814"/>
                  </a:cubicBezTo>
                  <a:lnTo>
                    <a:pt x="3650" y="9814"/>
                  </a:lnTo>
                  <a:cubicBezTo>
                    <a:pt x="3650" y="9814"/>
                    <a:pt x="5112" y="6095"/>
                    <a:pt x="4644" y="3674"/>
                  </a:cubicBezTo>
                  <a:cubicBezTo>
                    <a:pt x="4188" y="1241"/>
                    <a:pt x="3030" y="176"/>
                    <a:pt x="2714" y="36"/>
                  </a:cubicBezTo>
                  <a:cubicBezTo>
                    <a:pt x="2656" y="12"/>
                    <a:pt x="2609" y="1"/>
                    <a:pt x="25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55"/>
            <p:cNvSpPr/>
            <p:nvPr/>
          </p:nvSpPr>
          <p:spPr>
            <a:xfrm>
              <a:off x="11993083" y="2495281"/>
              <a:ext cx="406440" cy="268597"/>
            </a:xfrm>
            <a:custGeom>
              <a:avLst/>
              <a:gdLst/>
              <a:ahLst/>
              <a:cxnLst/>
              <a:rect l="l" t="t" r="r" b="b"/>
              <a:pathLst>
                <a:path w="3382" h="2235" extrusionOk="0">
                  <a:moveTo>
                    <a:pt x="1674" y="1"/>
                  </a:moveTo>
                  <a:cubicBezTo>
                    <a:pt x="1615" y="1"/>
                    <a:pt x="1568" y="12"/>
                    <a:pt x="1534" y="36"/>
                  </a:cubicBezTo>
                  <a:cubicBezTo>
                    <a:pt x="1288" y="153"/>
                    <a:pt x="539" y="808"/>
                    <a:pt x="1" y="2235"/>
                  </a:cubicBezTo>
                  <a:lnTo>
                    <a:pt x="3382" y="2235"/>
                  </a:lnTo>
                  <a:cubicBezTo>
                    <a:pt x="2844" y="808"/>
                    <a:pt x="2095" y="141"/>
                    <a:pt x="1849" y="36"/>
                  </a:cubicBezTo>
                  <a:cubicBezTo>
                    <a:pt x="1791" y="12"/>
                    <a:pt x="1744" y="1"/>
                    <a:pt x="16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55"/>
            <p:cNvSpPr/>
            <p:nvPr/>
          </p:nvSpPr>
          <p:spPr>
            <a:xfrm>
              <a:off x="12042357" y="2582532"/>
              <a:ext cx="77394" cy="125105"/>
            </a:xfrm>
            <a:custGeom>
              <a:avLst/>
              <a:gdLst/>
              <a:ahLst/>
              <a:cxnLst/>
              <a:rect l="l" t="t" r="r" b="b"/>
              <a:pathLst>
                <a:path w="644" h="1041" extrusionOk="0">
                  <a:moveTo>
                    <a:pt x="632" y="0"/>
                  </a:moveTo>
                  <a:cubicBezTo>
                    <a:pt x="620" y="0"/>
                    <a:pt x="609" y="0"/>
                    <a:pt x="597" y="11"/>
                  </a:cubicBezTo>
                  <a:cubicBezTo>
                    <a:pt x="375" y="292"/>
                    <a:pt x="176" y="632"/>
                    <a:pt x="12" y="1006"/>
                  </a:cubicBezTo>
                  <a:cubicBezTo>
                    <a:pt x="1" y="1017"/>
                    <a:pt x="12" y="1030"/>
                    <a:pt x="24" y="1041"/>
                  </a:cubicBezTo>
                  <a:cubicBezTo>
                    <a:pt x="35" y="1041"/>
                    <a:pt x="48" y="1041"/>
                    <a:pt x="48" y="1030"/>
                  </a:cubicBezTo>
                  <a:cubicBezTo>
                    <a:pt x="211" y="655"/>
                    <a:pt x="410" y="316"/>
                    <a:pt x="632" y="35"/>
                  </a:cubicBezTo>
                  <a:cubicBezTo>
                    <a:pt x="644" y="24"/>
                    <a:pt x="632" y="11"/>
                    <a:pt x="6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55"/>
            <p:cNvSpPr/>
            <p:nvPr/>
          </p:nvSpPr>
          <p:spPr>
            <a:xfrm>
              <a:off x="12132373" y="2543473"/>
              <a:ext cx="22593" cy="22233"/>
            </a:xfrm>
            <a:custGeom>
              <a:avLst/>
              <a:gdLst/>
              <a:ahLst/>
              <a:cxnLst/>
              <a:rect l="l" t="t" r="r" b="b"/>
              <a:pathLst>
                <a:path w="188" h="185" extrusionOk="0">
                  <a:moveTo>
                    <a:pt x="158" y="0"/>
                  </a:moveTo>
                  <a:cubicBezTo>
                    <a:pt x="152" y="0"/>
                    <a:pt x="146" y="3"/>
                    <a:pt x="141" y="9"/>
                  </a:cubicBezTo>
                  <a:cubicBezTo>
                    <a:pt x="94" y="44"/>
                    <a:pt x="58" y="91"/>
                    <a:pt x="12" y="149"/>
                  </a:cubicBezTo>
                  <a:cubicBezTo>
                    <a:pt x="0" y="149"/>
                    <a:pt x="0" y="173"/>
                    <a:pt x="12" y="173"/>
                  </a:cubicBezTo>
                  <a:cubicBezTo>
                    <a:pt x="12" y="185"/>
                    <a:pt x="24" y="185"/>
                    <a:pt x="24" y="185"/>
                  </a:cubicBezTo>
                  <a:cubicBezTo>
                    <a:pt x="35" y="185"/>
                    <a:pt x="35" y="185"/>
                    <a:pt x="35" y="173"/>
                  </a:cubicBezTo>
                  <a:cubicBezTo>
                    <a:pt x="82" y="126"/>
                    <a:pt x="129" y="79"/>
                    <a:pt x="175" y="44"/>
                  </a:cubicBezTo>
                  <a:cubicBezTo>
                    <a:pt x="188" y="32"/>
                    <a:pt x="188" y="21"/>
                    <a:pt x="175" y="9"/>
                  </a:cubicBezTo>
                  <a:cubicBezTo>
                    <a:pt x="170" y="3"/>
                    <a:pt x="164" y="0"/>
                    <a:pt x="1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55"/>
            <p:cNvSpPr/>
            <p:nvPr/>
          </p:nvSpPr>
          <p:spPr>
            <a:xfrm>
              <a:off x="12007144" y="2737085"/>
              <a:ext cx="367142" cy="4326"/>
            </a:xfrm>
            <a:custGeom>
              <a:avLst/>
              <a:gdLst/>
              <a:ahLst/>
              <a:cxnLst/>
              <a:rect l="l" t="t" r="r" b="b"/>
              <a:pathLst>
                <a:path w="3055" h="36" extrusionOk="0">
                  <a:moveTo>
                    <a:pt x="24" y="1"/>
                  </a:moveTo>
                  <a:cubicBezTo>
                    <a:pt x="13" y="1"/>
                    <a:pt x="1" y="12"/>
                    <a:pt x="1" y="24"/>
                  </a:cubicBezTo>
                  <a:cubicBezTo>
                    <a:pt x="1" y="35"/>
                    <a:pt x="13" y="35"/>
                    <a:pt x="24" y="35"/>
                  </a:cubicBezTo>
                  <a:lnTo>
                    <a:pt x="270" y="35"/>
                  </a:lnTo>
                  <a:cubicBezTo>
                    <a:pt x="282" y="35"/>
                    <a:pt x="282" y="35"/>
                    <a:pt x="282" y="24"/>
                  </a:cubicBezTo>
                  <a:cubicBezTo>
                    <a:pt x="282" y="12"/>
                    <a:pt x="282" y="1"/>
                    <a:pt x="270" y="1"/>
                  </a:cubicBezTo>
                  <a:close/>
                  <a:moveTo>
                    <a:pt x="504" y="1"/>
                  </a:moveTo>
                  <a:cubicBezTo>
                    <a:pt x="492" y="1"/>
                    <a:pt x="481" y="12"/>
                    <a:pt x="481" y="24"/>
                  </a:cubicBezTo>
                  <a:cubicBezTo>
                    <a:pt x="481" y="35"/>
                    <a:pt x="492" y="35"/>
                    <a:pt x="504" y="35"/>
                  </a:cubicBezTo>
                  <a:lnTo>
                    <a:pt x="738" y="35"/>
                  </a:lnTo>
                  <a:cubicBezTo>
                    <a:pt x="749" y="35"/>
                    <a:pt x="762" y="35"/>
                    <a:pt x="762" y="24"/>
                  </a:cubicBezTo>
                  <a:cubicBezTo>
                    <a:pt x="762" y="12"/>
                    <a:pt x="749" y="1"/>
                    <a:pt x="738" y="1"/>
                  </a:cubicBezTo>
                  <a:close/>
                  <a:moveTo>
                    <a:pt x="972" y="1"/>
                  </a:moveTo>
                  <a:cubicBezTo>
                    <a:pt x="960" y="1"/>
                    <a:pt x="949" y="12"/>
                    <a:pt x="949" y="24"/>
                  </a:cubicBezTo>
                  <a:cubicBezTo>
                    <a:pt x="949" y="35"/>
                    <a:pt x="960" y="35"/>
                    <a:pt x="972" y="35"/>
                  </a:cubicBezTo>
                  <a:lnTo>
                    <a:pt x="1217" y="35"/>
                  </a:lnTo>
                  <a:cubicBezTo>
                    <a:pt x="1230" y="35"/>
                    <a:pt x="1230" y="35"/>
                    <a:pt x="1230" y="24"/>
                  </a:cubicBezTo>
                  <a:cubicBezTo>
                    <a:pt x="1230" y="12"/>
                    <a:pt x="1230" y="1"/>
                    <a:pt x="1217" y="1"/>
                  </a:cubicBezTo>
                  <a:close/>
                  <a:moveTo>
                    <a:pt x="1451" y="1"/>
                  </a:moveTo>
                  <a:cubicBezTo>
                    <a:pt x="1440" y="1"/>
                    <a:pt x="1428" y="12"/>
                    <a:pt x="1428" y="24"/>
                  </a:cubicBezTo>
                  <a:cubicBezTo>
                    <a:pt x="1428" y="35"/>
                    <a:pt x="1440" y="35"/>
                    <a:pt x="1451" y="35"/>
                  </a:cubicBezTo>
                  <a:lnTo>
                    <a:pt x="1685" y="35"/>
                  </a:lnTo>
                  <a:cubicBezTo>
                    <a:pt x="1697" y="35"/>
                    <a:pt x="1709" y="35"/>
                    <a:pt x="1709" y="24"/>
                  </a:cubicBezTo>
                  <a:cubicBezTo>
                    <a:pt x="1709" y="12"/>
                    <a:pt x="1697" y="1"/>
                    <a:pt x="1685" y="1"/>
                  </a:cubicBezTo>
                  <a:close/>
                  <a:moveTo>
                    <a:pt x="1919" y="1"/>
                  </a:moveTo>
                  <a:cubicBezTo>
                    <a:pt x="1908" y="1"/>
                    <a:pt x="1896" y="12"/>
                    <a:pt x="1896" y="24"/>
                  </a:cubicBezTo>
                  <a:cubicBezTo>
                    <a:pt x="1896" y="35"/>
                    <a:pt x="1908" y="35"/>
                    <a:pt x="1919" y="35"/>
                  </a:cubicBezTo>
                  <a:lnTo>
                    <a:pt x="2165" y="35"/>
                  </a:lnTo>
                  <a:cubicBezTo>
                    <a:pt x="2177" y="35"/>
                    <a:pt x="2189" y="35"/>
                    <a:pt x="2189" y="24"/>
                  </a:cubicBezTo>
                  <a:cubicBezTo>
                    <a:pt x="2189" y="12"/>
                    <a:pt x="2177" y="1"/>
                    <a:pt x="2165" y="1"/>
                  </a:cubicBezTo>
                  <a:close/>
                  <a:moveTo>
                    <a:pt x="2399" y="1"/>
                  </a:moveTo>
                  <a:cubicBezTo>
                    <a:pt x="2387" y="1"/>
                    <a:pt x="2376" y="12"/>
                    <a:pt x="2376" y="24"/>
                  </a:cubicBezTo>
                  <a:cubicBezTo>
                    <a:pt x="2376" y="35"/>
                    <a:pt x="2387" y="35"/>
                    <a:pt x="2399" y="35"/>
                  </a:cubicBezTo>
                  <a:lnTo>
                    <a:pt x="2633" y="35"/>
                  </a:lnTo>
                  <a:cubicBezTo>
                    <a:pt x="2644" y="35"/>
                    <a:pt x="2657" y="35"/>
                    <a:pt x="2657" y="24"/>
                  </a:cubicBezTo>
                  <a:cubicBezTo>
                    <a:pt x="2657" y="12"/>
                    <a:pt x="2644" y="1"/>
                    <a:pt x="2633" y="1"/>
                  </a:cubicBezTo>
                  <a:close/>
                  <a:moveTo>
                    <a:pt x="2867" y="1"/>
                  </a:moveTo>
                  <a:cubicBezTo>
                    <a:pt x="2855" y="1"/>
                    <a:pt x="2855" y="12"/>
                    <a:pt x="2855" y="24"/>
                  </a:cubicBezTo>
                  <a:cubicBezTo>
                    <a:pt x="2855" y="35"/>
                    <a:pt x="2855" y="35"/>
                    <a:pt x="2867" y="35"/>
                  </a:cubicBezTo>
                  <a:lnTo>
                    <a:pt x="3031" y="35"/>
                  </a:lnTo>
                  <a:cubicBezTo>
                    <a:pt x="3042" y="35"/>
                    <a:pt x="3054" y="35"/>
                    <a:pt x="3054" y="24"/>
                  </a:cubicBezTo>
                  <a:cubicBezTo>
                    <a:pt x="3054" y="12"/>
                    <a:pt x="3042" y="1"/>
                    <a:pt x="30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55"/>
            <p:cNvSpPr/>
            <p:nvPr/>
          </p:nvSpPr>
          <p:spPr>
            <a:xfrm>
              <a:off x="11998731" y="3475115"/>
              <a:ext cx="393701" cy="199735"/>
            </a:xfrm>
            <a:custGeom>
              <a:avLst/>
              <a:gdLst/>
              <a:ahLst/>
              <a:cxnLst/>
              <a:rect l="l" t="t" r="r" b="b"/>
              <a:pathLst>
                <a:path w="3276" h="1662" extrusionOk="0">
                  <a:moveTo>
                    <a:pt x="1" y="0"/>
                  </a:moveTo>
                  <a:cubicBezTo>
                    <a:pt x="270" y="972"/>
                    <a:pt x="539" y="1661"/>
                    <a:pt x="539" y="1661"/>
                  </a:cubicBezTo>
                  <a:lnTo>
                    <a:pt x="2738" y="1661"/>
                  </a:lnTo>
                  <a:cubicBezTo>
                    <a:pt x="2738" y="1661"/>
                    <a:pt x="3007" y="972"/>
                    <a:pt x="32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55"/>
            <p:cNvSpPr/>
            <p:nvPr/>
          </p:nvSpPr>
          <p:spPr>
            <a:xfrm>
              <a:off x="12021205" y="3508886"/>
              <a:ext cx="319312" cy="5648"/>
            </a:xfrm>
            <a:custGeom>
              <a:avLst/>
              <a:gdLst/>
              <a:ahLst/>
              <a:cxnLst/>
              <a:rect l="l" t="t" r="r" b="b"/>
              <a:pathLst>
                <a:path w="2657" h="47" extrusionOk="0">
                  <a:moveTo>
                    <a:pt x="24" y="0"/>
                  </a:moveTo>
                  <a:cubicBezTo>
                    <a:pt x="13" y="0"/>
                    <a:pt x="1" y="12"/>
                    <a:pt x="1" y="23"/>
                  </a:cubicBezTo>
                  <a:cubicBezTo>
                    <a:pt x="1" y="36"/>
                    <a:pt x="13" y="47"/>
                    <a:pt x="24" y="47"/>
                  </a:cubicBezTo>
                  <a:lnTo>
                    <a:pt x="258" y="47"/>
                  </a:lnTo>
                  <a:cubicBezTo>
                    <a:pt x="270" y="47"/>
                    <a:pt x="282" y="36"/>
                    <a:pt x="282" y="23"/>
                  </a:cubicBezTo>
                  <a:cubicBezTo>
                    <a:pt x="282" y="12"/>
                    <a:pt x="270" y="0"/>
                    <a:pt x="258" y="0"/>
                  </a:cubicBezTo>
                  <a:close/>
                  <a:moveTo>
                    <a:pt x="492" y="0"/>
                  </a:moveTo>
                  <a:cubicBezTo>
                    <a:pt x="481" y="0"/>
                    <a:pt x="469" y="12"/>
                    <a:pt x="469" y="23"/>
                  </a:cubicBezTo>
                  <a:cubicBezTo>
                    <a:pt x="469" y="36"/>
                    <a:pt x="481" y="47"/>
                    <a:pt x="492" y="47"/>
                  </a:cubicBezTo>
                  <a:lnTo>
                    <a:pt x="738" y="47"/>
                  </a:lnTo>
                  <a:cubicBezTo>
                    <a:pt x="749" y="47"/>
                    <a:pt x="762" y="36"/>
                    <a:pt x="762" y="23"/>
                  </a:cubicBezTo>
                  <a:cubicBezTo>
                    <a:pt x="762" y="12"/>
                    <a:pt x="749" y="0"/>
                    <a:pt x="738" y="0"/>
                  </a:cubicBezTo>
                  <a:close/>
                  <a:moveTo>
                    <a:pt x="972" y="0"/>
                  </a:moveTo>
                  <a:cubicBezTo>
                    <a:pt x="960" y="0"/>
                    <a:pt x="949" y="12"/>
                    <a:pt x="949" y="23"/>
                  </a:cubicBezTo>
                  <a:cubicBezTo>
                    <a:pt x="949" y="36"/>
                    <a:pt x="960" y="47"/>
                    <a:pt x="972" y="47"/>
                  </a:cubicBezTo>
                  <a:lnTo>
                    <a:pt x="1206" y="47"/>
                  </a:lnTo>
                  <a:cubicBezTo>
                    <a:pt x="1217" y="47"/>
                    <a:pt x="1229" y="36"/>
                    <a:pt x="1229" y="23"/>
                  </a:cubicBezTo>
                  <a:cubicBezTo>
                    <a:pt x="1229" y="12"/>
                    <a:pt x="1217" y="0"/>
                    <a:pt x="1206" y="0"/>
                  </a:cubicBezTo>
                  <a:close/>
                  <a:moveTo>
                    <a:pt x="1440" y="0"/>
                  </a:moveTo>
                  <a:cubicBezTo>
                    <a:pt x="1428" y="0"/>
                    <a:pt x="1428" y="12"/>
                    <a:pt x="1428" y="23"/>
                  </a:cubicBezTo>
                  <a:cubicBezTo>
                    <a:pt x="1428" y="36"/>
                    <a:pt x="1428" y="47"/>
                    <a:pt x="1440" y="47"/>
                  </a:cubicBezTo>
                  <a:lnTo>
                    <a:pt x="1685" y="47"/>
                  </a:lnTo>
                  <a:cubicBezTo>
                    <a:pt x="1697" y="47"/>
                    <a:pt x="1709" y="36"/>
                    <a:pt x="1709" y="23"/>
                  </a:cubicBezTo>
                  <a:cubicBezTo>
                    <a:pt x="1709" y="12"/>
                    <a:pt x="1697" y="0"/>
                    <a:pt x="1685" y="0"/>
                  </a:cubicBezTo>
                  <a:close/>
                  <a:moveTo>
                    <a:pt x="1919" y="0"/>
                  </a:moveTo>
                  <a:cubicBezTo>
                    <a:pt x="1908" y="0"/>
                    <a:pt x="1896" y="12"/>
                    <a:pt x="1896" y="23"/>
                  </a:cubicBezTo>
                  <a:cubicBezTo>
                    <a:pt x="1896" y="36"/>
                    <a:pt x="1908" y="47"/>
                    <a:pt x="1919" y="47"/>
                  </a:cubicBezTo>
                  <a:lnTo>
                    <a:pt x="2153" y="47"/>
                  </a:lnTo>
                  <a:cubicBezTo>
                    <a:pt x="2165" y="47"/>
                    <a:pt x="2176" y="36"/>
                    <a:pt x="2176" y="23"/>
                  </a:cubicBezTo>
                  <a:cubicBezTo>
                    <a:pt x="2176" y="12"/>
                    <a:pt x="2165" y="0"/>
                    <a:pt x="2153" y="0"/>
                  </a:cubicBezTo>
                  <a:close/>
                  <a:moveTo>
                    <a:pt x="2387" y="0"/>
                  </a:moveTo>
                  <a:cubicBezTo>
                    <a:pt x="2376" y="0"/>
                    <a:pt x="2376" y="12"/>
                    <a:pt x="2376" y="23"/>
                  </a:cubicBezTo>
                  <a:cubicBezTo>
                    <a:pt x="2376" y="36"/>
                    <a:pt x="2376" y="47"/>
                    <a:pt x="2387" y="47"/>
                  </a:cubicBezTo>
                  <a:lnTo>
                    <a:pt x="2633" y="47"/>
                  </a:lnTo>
                  <a:cubicBezTo>
                    <a:pt x="2644" y="47"/>
                    <a:pt x="2657" y="36"/>
                    <a:pt x="2657" y="23"/>
                  </a:cubicBezTo>
                  <a:cubicBezTo>
                    <a:pt x="2657" y="12"/>
                    <a:pt x="2644" y="0"/>
                    <a:pt x="26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55"/>
            <p:cNvSpPr/>
            <p:nvPr/>
          </p:nvSpPr>
          <p:spPr>
            <a:xfrm>
              <a:off x="12025532" y="3049194"/>
              <a:ext cx="8533" cy="8533"/>
            </a:xfrm>
            <a:custGeom>
              <a:avLst/>
              <a:gdLst/>
              <a:ahLst/>
              <a:cxnLst/>
              <a:rect l="l" t="t" r="r" b="b"/>
              <a:pathLst>
                <a:path w="71" h="71" extrusionOk="0">
                  <a:moveTo>
                    <a:pt x="35" y="1"/>
                  </a:moveTo>
                  <a:cubicBezTo>
                    <a:pt x="12" y="1"/>
                    <a:pt x="0" y="12"/>
                    <a:pt x="0" y="35"/>
                  </a:cubicBezTo>
                  <a:cubicBezTo>
                    <a:pt x="0" y="47"/>
                    <a:pt x="12" y="71"/>
                    <a:pt x="35" y="71"/>
                  </a:cubicBezTo>
                  <a:cubicBezTo>
                    <a:pt x="58" y="71"/>
                    <a:pt x="71" y="47"/>
                    <a:pt x="71" y="35"/>
                  </a:cubicBezTo>
                  <a:cubicBezTo>
                    <a:pt x="71" y="12"/>
                    <a:pt x="58" y="1"/>
                    <a:pt x="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55"/>
            <p:cNvSpPr/>
            <p:nvPr/>
          </p:nvSpPr>
          <p:spPr>
            <a:xfrm>
              <a:off x="12025532" y="3011217"/>
              <a:ext cx="8533" cy="8533"/>
            </a:xfrm>
            <a:custGeom>
              <a:avLst/>
              <a:gdLst/>
              <a:ahLst/>
              <a:cxnLst/>
              <a:rect l="l" t="t" r="r" b="b"/>
              <a:pathLst>
                <a:path w="71" h="71" extrusionOk="0">
                  <a:moveTo>
                    <a:pt x="35" y="0"/>
                  </a:moveTo>
                  <a:cubicBezTo>
                    <a:pt x="12" y="0"/>
                    <a:pt x="0" y="24"/>
                    <a:pt x="0" y="36"/>
                  </a:cubicBezTo>
                  <a:cubicBezTo>
                    <a:pt x="0" y="59"/>
                    <a:pt x="12" y="70"/>
                    <a:pt x="35" y="70"/>
                  </a:cubicBezTo>
                  <a:cubicBezTo>
                    <a:pt x="58" y="70"/>
                    <a:pt x="71" y="59"/>
                    <a:pt x="71" y="36"/>
                  </a:cubicBezTo>
                  <a:cubicBezTo>
                    <a:pt x="71" y="24"/>
                    <a:pt x="58" y="0"/>
                    <a:pt x="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55"/>
            <p:cNvSpPr/>
            <p:nvPr/>
          </p:nvSpPr>
          <p:spPr>
            <a:xfrm>
              <a:off x="12025532" y="2974682"/>
              <a:ext cx="8533" cy="7211"/>
            </a:xfrm>
            <a:custGeom>
              <a:avLst/>
              <a:gdLst/>
              <a:ahLst/>
              <a:cxnLst/>
              <a:rect l="l" t="t" r="r" b="b"/>
              <a:pathLst>
                <a:path w="71" h="60" extrusionOk="0">
                  <a:moveTo>
                    <a:pt x="35" y="0"/>
                  </a:moveTo>
                  <a:cubicBezTo>
                    <a:pt x="12" y="0"/>
                    <a:pt x="0" y="12"/>
                    <a:pt x="0" y="24"/>
                  </a:cubicBezTo>
                  <a:cubicBezTo>
                    <a:pt x="0" y="47"/>
                    <a:pt x="12" y="59"/>
                    <a:pt x="35" y="59"/>
                  </a:cubicBezTo>
                  <a:cubicBezTo>
                    <a:pt x="58" y="59"/>
                    <a:pt x="71" y="47"/>
                    <a:pt x="71" y="24"/>
                  </a:cubicBezTo>
                  <a:cubicBezTo>
                    <a:pt x="71" y="12"/>
                    <a:pt x="58" y="0"/>
                    <a:pt x="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55"/>
            <p:cNvSpPr/>
            <p:nvPr/>
          </p:nvSpPr>
          <p:spPr>
            <a:xfrm>
              <a:off x="12025532" y="2936705"/>
              <a:ext cx="8533" cy="8533"/>
            </a:xfrm>
            <a:custGeom>
              <a:avLst/>
              <a:gdLst/>
              <a:ahLst/>
              <a:cxnLst/>
              <a:rect l="l" t="t" r="r" b="b"/>
              <a:pathLst>
                <a:path w="71" h="71" extrusionOk="0">
                  <a:moveTo>
                    <a:pt x="35" y="1"/>
                  </a:moveTo>
                  <a:cubicBezTo>
                    <a:pt x="12" y="1"/>
                    <a:pt x="0" y="12"/>
                    <a:pt x="0" y="35"/>
                  </a:cubicBezTo>
                  <a:cubicBezTo>
                    <a:pt x="0" y="48"/>
                    <a:pt x="12" y="71"/>
                    <a:pt x="35" y="71"/>
                  </a:cubicBezTo>
                  <a:cubicBezTo>
                    <a:pt x="58" y="71"/>
                    <a:pt x="71" y="48"/>
                    <a:pt x="71" y="35"/>
                  </a:cubicBezTo>
                  <a:cubicBezTo>
                    <a:pt x="71" y="12"/>
                    <a:pt x="58" y="1"/>
                    <a:pt x="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55"/>
            <p:cNvSpPr/>
            <p:nvPr/>
          </p:nvSpPr>
          <p:spPr>
            <a:xfrm>
              <a:off x="12025532" y="2898728"/>
              <a:ext cx="8533" cy="8533"/>
            </a:xfrm>
            <a:custGeom>
              <a:avLst/>
              <a:gdLst/>
              <a:ahLst/>
              <a:cxnLst/>
              <a:rect l="l" t="t" r="r" b="b"/>
              <a:pathLst>
                <a:path w="71" h="71" extrusionOk="0">
                  <a:moveTo>
                    <a:pt x="35" y="1"/>
                  </a:moveTo>
                  <a:cubicBezTo>
                    <a:pt x="12" y="1"/>
                    <a:pt x="0" y="24"/>
                    <a:pt x="0" y="36"/>
                  </a:cubicBezTo>
                  <a:cubicBezTo>
                    <a:pt x="0" y="59"/>
                    <a:pt x="12" y="71"/>
                    <a:pt x="35" y="71"/>
                  </a:cubicBezTo>
                  <a:cubicBezTo>
                    <a:pt x="58" y="71"/>
                    <a:pt x="71" y="59"/>
                    <a:pt x="71" y="36"/>
                  </a:cubicBezTo>
                  <a:cubicBezTo>
                    <a:pt x="71" y="24"/>
                    <a:pt x="58" y="1"/>
                    <a:pt x="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55"/>
            <p:cNvSpPr/>
            <p:nvPr/>
          </p:nvSpPr>
          <p:spPr>
            <a:xfrm>
              <a:off x="12025532" y="2824336"/>
              <a:ext cx="8533" cy="8533"/>
            </a:xfrm>
            <a:custGeom>
              <a:avLst/>
              <a:gdLst/>
              <a:ahLst/>
              <a:cxnLst/>
              <a:rect l="l" t="t" r="r" b="b"/>
              <a:pathLst>
                <a:path w="71" h="71" extrusionOk="0">
                  <a:moveTo>
                    <a:pt x="35" y="0"/>
                  </a:moveTo>
                  <a:cubicBezTo>
                    <a:pt x="12" y="0"/>
                    <a:pt x="0" y="11"/>
                    <a:pt x="0" y="35"/>
                  </a:cubicBezTo>
                  <a:cubicBezTo>
                    <a:pt x="0" y="58"/>
                    <a:pt x="12" y="70"/>
                    <a:pt x="35" y="70"/>
                  </a:cubicBezTo>
                  <a:cubicBezTo>
                    <a:pt x="58" y="70"/>
                    <a:pt x="71" y="58"/>
                    <a:pt x="71" y="35"/>
                  </a:cubicBezTo>
                  <a:cubicBezTo>
                    <a:pt x="71" y="11"/>
                    <a:pt x="58" y="0"/>
                    <a:pt x="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55"/>
            <p:cNvSpPr/>
            <p:nvPr/>
          </p:nvSpPr>
          <p:spPr>
            <a:xfrm>
              <a:off x="12025532" y="2862193"/>
              <a:ext cx="8533" cy="7211"/>
            </a:xfrm>
            <a:custGeom>
              <a:avLst/>
              <a:gdLst/>
              <a:ahLst/>
              <a:cxnLst/>
              <a:rect l="l" t="t" r="r" b="b"/>
              <a:pathLst>
                <a:path w="71" h="60" extrusionOk="0">
                  <a:moveTo>
                    <a:pt x="35" y="0"/>
                  </a:moveTo>
                  <a:cubicBezTo>
                    <a:pt x="12" y="0"/>
                    <a:pt x="0" y="13"/>
                    <a:pt x="0" y="36"/>
                  </a:cubicBezTo>
                  <a:cubicBezTo>
                    <a:pt x="0" y="47"/>
                    <a:pt x="12" y="59"/>
                    <a:pt x="35" y="59"/>
                  </a:cubicBezTo>
                  <a:cubicBezTo>
                    <a:pt x="58" y="59"/>
                    <a:pt x="71" y="47"/>
                    <a:pt x="71" y="36"/>
                  </a:cubicBezTo>
                  <a:cubicBezTo>
                    <a:pt x="71" y="13"/>
                    <a:pt x="58" y="0"/>
                    <a:pt x="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55"/>
            <p:cNvSpPr/>
            <p:nvPr/>
          </p:nvSpPr>
          <p:spPr>
            <a:xfrm>
              <a:off x="12413476" y="3234753"/>
              <a:ext cx="8533" cy="8533"/>
            </a:xfrm>
            <a:custGeom>
              <a:avLst/>
              <a:gdLst/>
              <a:ahLst/>
              <a:cxnLst/>
              <a:rect l="l" t="t" r="r" b="b"/>
              <a:pathLst>
                <a:path w="71" h="71" extrusionOk="0">
                  <a:moveTo>
                    <a:pt x="35" y="1"/>
                  </a:moveTo>
                  <a:cubicBezTo>
                    <a:pt x="12" y="1"/>
                    <a:pt x="1" y="12"/>
                    <a:pt x="1" y="35"/>
                  </a:cubicBezTo>
                  <a:cubicBezTo>
                    <a:pt x="1" y="47"/>
                    <a:pt x="12" y="71"/>
                    <a:pt x="35" y="71"/>
                  </a:cubicBezTo>
                  <a:cubicBezTo>
                    <a:pt x="48" y="71"/>
                    <a:pt x="71" y="47"/>
                    <a:pt x="71" y="35"/>
                  </a:cubicBezTo>
                  <a:cubicBezTo>
                    <a:pt x="71" y="12"/>
                    <a:pt x="48" y="1"/>
                    <a:pt x="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55"/>
            <p:cNvSpPr/>
            <p:nvPr/>
          </p:nvSpPr>
          <p:spPr>
            <a:xfrm>
              <a:off x="12413476" y="3196776"/>
              <a:ext cx="8533" cy="8533"/>
            </a:xfrm>
            <a:custGeom>
              <a:avLst/>
              <a:gdLst/>
              <a:ahLst/>
              <a:cxnLst/>
              <a:rect l="l" t="t" r="r" b="b"/>
              <a:pathLst>
                <a:path w="71" h="71" extrusionOk="0">
                  <a:moveTo>
                    <a:pt x="35" y="0"/>
                  </a:moveTo>
                  <a:cubicBezTo>
                    <a:pt x="12" y="0"/>
                    <a:pt x="1" y="24"/>
                    <a:pt x="1" y="36"/>
                  </a:cubicBezTo>
                  <a:cubicBezTo>
                    <a:pt x="1" y="59"/>
                    <a:pt x="12" y="70"/>
                    <a:pt x="35" y="70"/>
                  </a:cubicBezTo>
                  <a:cubicBezTo>
                    <a:pt x="48" y="70"/>
                    <a:pt x="71" y="59"/>
                    <a:pt x="71" y="36"/>
                  </a:cubicBezTo>
                  <a:cubicBezTo>
                    <a:pt x="71" y="24"/>
                    <a:pt x="48" y="0"/>
                    <a:pt x="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55"/>
            <p:cNvSpPr/>
            <p:nvPr/>
          </p:nvSpPr>
          <p:spPr>
            <a:xfrm>
              <a:off x="12413476" y="3160241"/>
              <a:ext cx="8533" cy="7211"/>
            </a:xfrm>
            <a:custGeom>
              <a:avLst/>
              <a:gdLst/>
              <a:ahLst/>
              <a:cxnLst/>
              <a:rect l="l" t="t" r="r" b="b"/>
              <a:pathLst>
                <a:path w="71" h="60" extrusionOk="0">
                  <a:moveTo>
                    <a:pt x="35" y="0"/>
                  </a:moveTo>
                  <a:cubicBezTo>
                    <a:pt x="12" y="0"/>
                    <a:pt x="1" y="12"/>
                    <a:pt x="1" y="36"/>
                  </a:cubicBezTo>
                  <a:cubicBezTo>
                    <a:pt x="1" y="47"/>
                    <a:pt x="12" y="59"/>
                    <a:pt x="35" y="59"/>
                  </a:cubicBezTo>
                  <a:cubicBezTo>
                    <a:pt x="48" y="59"/>
                    <a:pt x="71" y="47"/>
                    <a:pt x="71" y="36"/>
                  </a:cubicBezTo>
                  <a:cubicBezTo>
                    <a:pt x="71" y="12"/>
                    <a:pt x="48" y="0"/>
                    <a:pt x="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55"/>
            <p:cNvSpPr/>
            <p:nvPr/>
          </p:nvSpPr>
          <p:spPr>
            <a:xfrm>
              <a:off x="12413476" y="3122264"/>
              <a:ext cx="8533" cy="8653"/>
            </a:xfrm>
            <a:custGeom>
              <a:avLst/>
              <a:gdLst/>
              <a:ahLst/>
              <a:cxnLst/>
              <a:rect l="l" t="t" r="r" b="b"/>
              <a:pathLst>
                <a:path w="71" h="72" extrusionOk="0">
                  <a:moveTo>
                    <a:pt x="35" y="1"/>
                  </a:moveTo>
                  <a:cubicBezTo>
                    <a:pt x="12" y="1"/>
                    <a:pt x="1" y="12"/>
                    <a:pt x="1" y="35"/>
                  </a:cubicBezTo>
                  <a:cubicBezTo>
                    <a:pt x="1" y="48"/>
                    <a:pt x="12" y="71"/>
                    <a:pt x="35" y="71"/>
                  </a:cubicBezTo>
                  <a:cubicBezTo>
                    <a:pt x="48" y="71"/>
                    <a:pt x="71" y="48"/>
                    <a:pt x="71" y="35"/>
                  </a:cubicBezTo>
                  <a:cubicBezTo>
                    <a:pt x="71" y="12"/>
                    <a:pt x="48" y="1"/>
                    <a:pt x="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55"/>
            <p:cNvSpPr/>
            <p:nvPr/>
          </p:nvSpPr>
          <p:spPr>
            <a:xfrm>
              <a:off x="12413476" y="3084287"/>
              <a:ext cx="8533" cy="8533"/>
            </a:xfrm>
            <a:custGeom>
              <a:avLst/>
              <a:gdLst/>
              <a:ahLst/>
              <a:cxnLst/>
              <a:rect l="l" t="t" r="r" b="b"/>
              <a:pathLst>
                <a:path w="71" h="71" extrusionOk="0">
                  <a:moveTo>
                    <a:pt x="35" y="1"/>
                  </a:moveTo>
                  <a:cubicBezTo>
                    <a:pt x="12" y="1"/>
                    <a:pt x="1" y="24"/>
                    <a:pt x="1" y="36"/>
                  </a:cubicBezTo>
                  <a:cubicBezTo>
                    <a:pt x="1" y="60"/>
                    <a:pt x="12" y="71"/>
                    <a:pt x="35" y="71"/>
                  </a:cubicBezTo>
                  <a:cubicBezTo>
                    <a:pt x="48" y="71"/>
                    <a:pt x="71" y="60"/>
                    <a:pt x="71" y="36"/>
                  </a:cubicBezTo>
                  <a:cubicBezTo>
                    <a:pt x="71" y="24"/>
                    <a:pt x="48" y="1"/>
                    <a:pt x="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55"/>
            <p:cNvSpPr/>
            <p:nvPr/>
          </p:nvSpPr>
          <p:spPr>
            <a:xfrm>
              <a:off x="12413476" y="3009895"/>
              <a:ext cx="8533" cy="8533"/>
            </a:xfrm>
            <a:custGeom>
              <a:avLst/>
              <a:gdLst/>
              <a:ahLst/>
              <a:cxnLst/>
              <a:rect l="l" t="t" r="r" b="b"/>
              <a:pathLst>
                <a:path w="71" h="71" extrusionOk="0">
                  <a:moveTo>
                    <a:pt x="35" y="0"/>
                  </a:moveTo>
                  <a:cubicBezTo>
                    <a:pt x="12" y="0"/>
                    <a:pt x="1" y="11"/>
                    <a:pt x="1" y="35"/>
                  </a:cubicBezTo>
                  <a:cubicBezTo>
                    <a:pt x="1" y="58"/>
                    <a:pt x="12" y="70"/>
                    <a:pt x="35" y="70"/>
                  </a:cubicBezTo>
                  <a:cubicBezTo>
                    <a:pt x="48" y="70"/>
                    <a:pt x="71" y="58"/>
                    <a:pt x="71" y="35"/>
                  </a:cubicBezTo>
                  <a:cubicBezTo>
                    <a:pt x="71" y="11"/>
                    <a:pt x="48" y="0"/>
                    <a:pt x="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55"/>
            <p:cNvSpPr/>
            <p:nvPr/>
          </p:nvSpPr>
          <p:spPr>
            <a:xfrm>
              <a:off x="12413476" y="3047752"/>
              <a:ext cx="8533" cy="8533"/>
            </a:xfrm>
            <a:custGeom>
              <a:avLst/>
              <a:gdLst/>
              <a:ahLst/>
              <a:cxnLst/>
              <a:rect l="l" t="t" r="r" b="b"/>
              <a:pathLst>
                <a:path w="71" h="71" extrusionOk="0">
                  <a:moveTo>
                    <a:pt x="35" y="0"/>
                  </a:moveTo>
                  <a:cubicBezTo>
                    <a:pt x="12" y="0"/>
                    <a:pt x="1" y="13"/>
                    <a:pt x="1" y="36"/>
                  </a:cubicBezTo>
                  <a:cubicBezTo>
                    <a:pt x="1" y="47"/>
                    <a:pt x="12" y="71"/>
                    <a:pt x="35" y="71"/>
                  </a:cubicBezTo>
                  <a:cubicBezTo>
                    <a:pt x="48" y="71"/>
                    <a:pt x="71" y="47"/>
                    <a:pt x="71" y="36"/>
                  </a:cubicBezTo>
                  <a:cubicBezTo>
                    <a:pt x="71" y="13"/>
                    <a:pt x="48" y="0"/>
                    <a:pt x="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55"/>
            <p:cNvSpPr/>
            <p:nvPr/>
          </p:nvSpPr>
          <p:spPr>
            <a:xfrm>
              <a:off x="12094395" y="2820009"/>
              <a:ext cx="203941" cy="209590"/>
            </a:xfrm>
            <a:custGeom>
              <a:avLst/>
              <a:gdLst/>
              <a:ahLst/>
              <a:cxnLst/>
              <a:rect l="l" t="t" r="r" b="b"/>
              <a:pathLst>
                <a:path w="1697" h="1744" extrusionOk="0">
                  <a:moveTo>
                    <a:pt x="842" y="0"/>
                  </a:moveTo>
                  <a:cubicBezTo>
                    <a:pt x="374" y="0"/>
                    <a:pt x="0" y="387"/>
                    <a:pt x="0" y="866"/>
                  </a:cubicBezTo>
                  <a:cubicBezTo>
                    <a:pt x="0" y="1346"/>
                    <a:pt x="374" y="1744"/>
                    <a:pt x="842" y="1744"/>
                  </a:cubicBezTo>
                  <a:cubicBezTo>
                    <a:pt x="1310" y="1744"/>
                    <a:pt x="1697" y="1346"/>
                    <a:pt x="1697" y="866"/>
                  </a:cubicBezTo>
                  <a:cubicBezTo>
                    <a:pt x="1697" y="387"/>
                    <a:pt x="1310" y="0"/>
                    <a:pt x="8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55"/>
            <p:cNvSpPr/>
            <p:nvPr/>
          </p:nvSpPr>
          <p:spPr>
            <a:xfrm>
              <a:off x="12080334" y="2805948"/>
              <a:ext cx="232063" cy="237711"/>
            </a:xfrm>
            <a:custGeom>
              <a:avLst/>
              <a:gdLst/>
              <a:ahLst/>
              <a:cxnLst/>
              <a:rect l="l" t="t" r="r" b="b"/>
              <a:pathLst>
                <a:path w="1931" h="1978" extrusionOk="0">
                  <a:moveTo>
                    <a:pt x="959" y="200"/>
                  </a:moveTo>
                  <a:cubicBezTo>
                    <a:pt x="1393" y="200"/>
                    <a:pt x="1731" y="551"/>
                    <a:pt x="1731" y="983"/>
                  </a:cubicBezTo>
                  <a:cubicBezTo>
                    <a:pt x="1731" y="1428"/>
                    <a:pt x="1393" y="1778"/>
                    <a:pt x="959" y="1778"/>
                  </a:cubicBezTo>
                  <a:cubicBezTo>
                    <a:pt x="538" y="1778"/>
                    <a:pt x="187" y="1428"/>
                    <a:pt x="187" y="983"/>
                  </a:cubicBezTo>
                  <a:cubicBezTo>
                    <a:pt x="187" y="551"/>
                    <a:pt x="538" y="200"/>
                    <a:pt x="959" y="200"/>
                  </a:cubicBezTo>
                  <a:close/>
                  <a:moveTo>
                    <a:pt x="959" y="1"/>
                  </a:moveTo>
                  <a:cubicBezTo>
                    <a:pt x="433" y="1"/>
                    <a:pt x="0" y="445"/>
                    <a:pt x="0" y="983"/>
                  </a:cubicBezTo>
                  <a:cubicBezTo>
                    <a:pt x="0" y="1533"/>
                    <a:pt x="433" y="1978"/>
                    <a:pt x="959" y="1978"/>
                  </a:cubicBezTo>
                  <a:cubicBezTo>
                    <a:pt x="1497" y="1978"/>
                    <a:pt x="1931" y="1533"/>
                    <a:pt x="1931" y="983"/>
                  </a:cubicBezTo>
                  <a:cubicBezTo>
                    <a:pt x="1931" y="445"/>
                    <a:pt x="1497" y="1"/>
                    <a:pt x="9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55"/>
            <p:cNvSpPr/>
            <p:nvPr/>
          </p:nvSpPr>
          <p:spPr>
            <a:xfrm>
              <a:off x="12241978" y="2968433"/>
              <a:ext cx="17065" cy="16224"/>
            </a:xfrm>
            <a:custGeom>
              <a:avLst/>
              <a:gdLst/>
              <a:ahLst/>
              <a:cxnLst/>
              <a:rect l="l" t="t" r="r" b="b"/>
              <a:pathLst>
                <a:path w="142" h="135" extrusionOk="0">
                  <a:moveTo>
                    <a:pt x="118" y="0"/>
                  </a:moveTo>
                  <a:cubicBezTo>
                    <a:pt x="111" y="0"/>
                    <a:pt x="106" y="5"/>
                    <a:pt x="106" y="5"/>
                  </a:cubicBezTo>
                  <a:cubicBezTo>
                    <a:pt x="82" y="41"/>
                    <a:pt x="48" y="76"/>
                    <a:pt x="12" y="111"/>
                  </a:cubicBezTo>
                  <a:cubicBezTo>
                    <a:pt x="1" y="122"/>
                    <a:pt x="1" y="122"/>
                    <a:pt x="12" y="135"/>
                  </a:cubicBezTo>
                  <a:lnTo>
                    <a:pt x="24" y="135"/>
                  </a:lnTo>
                  <a:cubicBezTo>
                    <a:pt x="71" y="99"/>
                    <a:pt x="106" y="64"/>
                    <a:pt x="129" y="29"/>
                  </a:cubicBezTo>
                  <a:cubicBezTo>
                    <a:pt x="141" y="18"/>
                    <a:pt x="129" y="5"/>
                    <a:pt x="129" y="5"/>
                  </a:cubicBezTo>
                  <a:cubicBezTo>
                    <a:pt x="125" y="2"/>
                    <a:pt x="121" y="0"/>
                    <a:pt x="1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55"/>
            <p:cNvSpPr/>
            <p:nvPr/>
          </p:nvSpPr>
          <p:spPr>
            <a:xfrm>
              <a:off x="12154847" y="2850896"/>
              <a:ext cx="9855" cy="7211"/>
            </a:xfrm>
            <a:custGeom>
              <a:avLst/>
              <a:gdLst/>
              <a:ahLst/>
              <a:cxnLst/>
              <a:rect l="l" t="t" r="r" b="b"/>
              <a:pathLst>
                <a:path w="82" h="60" extrusionOk="0">
                  <a:moveTo>
                    <a:pt x="59" y="1"/>
                  </a:moveTo>
                  <a:cubicBezTo>
                    <a:pt x="35" y="13"/>
                    <a:pt x="24" y="24"/>
                    <a:pt x="12" y="36"/>
                  </a:cubicBezTo>
                  <a:cubicBezTo>
                    <a:pt x="1" y="36"/>
                    <a:pt x="1" y="48"/>
                    <a:pt x="1" y="48"/>
                  </a:cubicBezTo>
                  <a:cubicBezTo>
                    <a:pt x="1" y="60"/>
                    <a:pt x="12" y="60"/>
                    <a:pt x="12" y="60"/>
                  </a:cubicBezTo>
                  <a:lnTo>
                    <a:pt x="24" y="60"/>
                  </a:lnTo>
                  <a:cubicBezTo>
                    <a:pt x="35" y="48"/>
                    <a:pt x="59" y="36"/>
                    <a:pt x="71" y="36"/>
                  </a:cubicBezTo>
                  <a:cubicBezTo>
                    <a:pt x="82" y="24"/>
                    <a:pt x="82" y="13"/>
                    <a:pt x="82" y="13"/>
                  </a:cubicBezTo>
                  <a:cubicBezTo>
                    <a:pt x="71" y="1"/>
                    <a:pt x="71" y="1"/>
                    <a:pt x="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55"/>
            <p:cNvSpPr/>
            <p:nvPr/>
          </p:nvSpPr>
          <p:spPr>
            <a:xfrm>
              <a:off x="12121076" y="2859789"/>
              <a:ext cx="29564" cy="39058"/>
            </a:xfrm>
            <a:custGeom>
              <a:avLst/>
              <a:gdLst/>
              <a:ahLst/>
              <a:cxnLst/>
              <a:rect l="l" t="t" r="r" b="b"/>
              <a:pathLst>
                <a:path w="246" h="325" extrusionOk="0">
                  <a:moveTo>
                    <a:pt x="230" y="0"/>
                  </a:moveTo>
                  <a:cubicBezTo>
                    <a:pt x="226" y="0"/>
                    <a:pt x="223" y="3"/>
                    <a:pt x="223" y="9"/>
                  </a:cubicBezTo>
                  <a:cubicBezTo>
                    <a:pt x="118" y="79"/>
                    <a:pt x="48" y="184"/>
                    <a:pt x="1" y="313"/>
                  </a:cubicBezTo>
                  <a:cubicBezTo>
                    <a:pt x="1" y="313"/>
                    <a:pt x="1" y="325"/>
                    <a:pt x="12" y="325"/>
                  </a:cubicBezTo>
                  <a:lnTo>
                    <a:pt x="35" y="325"/>
                  </a:lnTo>
                  <a:cubicBezTo>
                    <a:pt x="71" y="208"/>
                    <a:pt x="141" y="103"/>
                    <a:pt x="235" y="33"/>
                  </a:cubicBezTo>
                  <a:cubicBezTo>
                    <a:pt x="246" y="20"/>
                    <a:pt x="246" y="9"/>
                    <a:pt x="246" y="9"/>
                  </a:cubicBezTo>
                  <a:cubicBezTo>
                    <a:pt x="240" y="3"/>
                    <a:pt x="234" y="0"/>
                    <a:pt x="2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55"/>
            <p:cNvSpPr/>
            <p:nvPr/>
          </p:nvSpPr>
          <p:spPr>
            <a:xfrm>
              <a:off x="12094395" y="3148944"/>
              <a:ext cx="203941" cy="209590"/>
            </a:xfrm>
            <a:custGeom>
              <a:avLst/>
              <a:gdLst/>
              <a:ahLst/>
              <a:cxnLst/>
              <a:rect l="l" t="t" r="r" b="b"/>
              <a:pathLst>
                <a:path w="1697" h="1744" extrusionOk="0">
                  <a:moveTo>
                    <a:pt x="842" y="1"/>
                  </a:moveTo>
                  <a:cubicBezTo>
                    <a:pt x="374" y="1"/>
                    <a:pt x="0" y="387"/>
                    <a:pt x="0" y="866"/>
                  </a:cubicBezTo>
                  <a:cubicBezTo>
                    <a:pt x="0" y="1357"/>
                    <a:pt x="374" y="1744"/>
                    <a:pt x="842" y="1744"/>
                  </a:cubicBezTo>
                  <a:cubicBezTo>
                    <a:pt x="1310" y="1744"/>
                    <a:pt x="1697" y="1357"/>
                    <a:pt x="1697" y="866"/>
                  </a:cubicBezTo>
                  <a:cubicBezTo>
                    <a:pt x="1697" y="387"/>
                    <a:pt x="1310" y="1"/>
                    <a:pt x="8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55"/>
            <p:cNvSpPr/>
            <p:nvPr/>
          </p:nvSpPr>
          <p:spPr>
            <a:xfrm>
              <a:off x="12080334" y="3134883"/>
              <a:ext cx="232063" cy="237711"/>
            </a:xfrm>
            <a:custGeom>
              <a:avLst/>
              <a:gdLst/>
              <a:ahLst/>
              <a:cxnLst/>
              <a:rect l="l" t="t" r="r" b="b"/>
              <a:pathLst>
                <a:path w="1931" h="1978" extrusionOk="0">
                  <a:moveTo>
                    <a:pt x="959" y="200"/>
                  </a:moveTo>
                  <a:cubicBezTo>
                    <a:pt x="1393" y="200"/>
                    <a:pt x="1731" y="551"/>
                    <a:pt x="1731" y="983"/>
                  </a:cubicBezTo>
                  <a:cubicBezTo>
                    <a:pt x="1731" y="1428"/>
                    <a:pt x="1393" y="1779"/>
                    <a:pt x="959" y="1779"/>
                  </a:cubicBezTo>
                  <a:cubicBezTo>
                    <a:pt x="538" y="1779"/>
                    <a:pt x="187" y="1428"/>
                    <a:pt x="187" y="983"/>
                  </a:cubicBezTo>
                  <a:cubicBezTo>
                    <a:pt x="187" y="551"/>
                    <a:pt x="538" y="200"/>
                    <a:pt x="959" y="200"/>
                  </a:cubicBezTo>
                  <a:close/>
                  <a:moveTo>
                    <a:pt x="959" y="1"/>
                  </a:moveTo>
                  <a:cubicBezTo>
                    <a:pt x="433" y="1"/>
                    <a:pt x="0" y="445"/>
                    <a:pt x="0" y="983"/>
                  </a:cubicBezTo>
                  <a:cubicBezTo>
                    <a:pt x="0" y="1533"/>
                    <a:pt x="433" y="1978"/>
                    <a:pt x="959" y="1978"/>
                  </a:cubicBezTo>
                  <a:cubicBezTo>
                    <a:pt x="1497" y="1978"/>
                    <a:pt x="1931" y="1533"/>
                    <a:pt x="1931" y="983"/>
                  </a:cubicBezTo>
                  <a:cubicBezTo>
                    <a:pt x="1931" y="445"/>
                    <a:pt x="1497" y="1"/>
                    <a:pt x="9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55"/>
            <p:cNvSpPr/>
            <p:nvPr/>
          </p:nvSpPr>
          <p:spPr>
            <a:xfrm>
              <a:off x="12241978" y="3297968"/>
              <a:ext cx="17065" cy="16945"/>
            </a:xfrm>
            <a:custGeom>
              <a:avLst/>
              <a:gdLst/>
              <a:ahLst/>
              <a:cxnLst/>
              <a:rect l="l" t="t" r="r" b="b"/>
              <a:pathLst>
                <a:path w="142" h="141" extrusionOk="0">
                  <a:moveTo>
                    <a:pt x="106" y="1"/>
                  </a:moveTo>
                  <a:cubicBezTo>
                    <a:pt x="82" y="47"/>
                    <a:pt x="48" y="83"/>
                    <a:pt x="12" y="106"/>
                  </a:cubicBezTo>
                  <a:cubicBezTo>
                    <a:pt x="1" y="117"/>
                    <a:pt x="1" y="130"/>
                    <a:pt x="12" y="130"/>
                  </a:cubicBezTo>
                  <a:cubicBezTo>
                    <a:pt x="12" y="130"/>
                    <a:pt x="12" y="141"/>
                    <a:pt x="24" y="141"/>
                  </a:cubicBezTo>
                  <a:lnTo>
                    <a:pt x="24" y="130"/>
                  </a:lnTo>
                  <a:cubicBezTo>
                    <a:pt x="71" y="94"/>
                    <a:pt x="106" y="59"/>
                    <a:pt x="129" y="24"/>
                  </a:cubicBezTo>
                  <a:cubicBezTo>
                    <a:pt x="141" y="13"/>
                    <a:pt x="129" y="1"/>
                    <a:pt x="1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55"/>
            <p:cNvSpPr/>
            <p:nvPr/>
          </p:nvSpPr>
          <p:spPr>
            <a:xfrm>
              <a:off x="12154847" y="3179831"/>
              <a:ext cx="9855" cy="7211"/>
            </a:xfrm>
            <a:custGeom>
              <a:avLst/>
              <a:gdLst/>
              <a:ahLst/>
              <a:cxnLst/>
              <a:rect l="l" t="t" r="r" b="b"/>
              <a:pathLst>
                <a:path w="82" h="60" extrusionOk="0">
                  <a:moveTo>
                    <a:pt x="59" y="1"/>
                  </a:moveTo>
                  <a:cubicBezTo>
                    <a:pt x="35" y="13"/>
                    <a:pt x="24" y="24"/>
                    <a:pt x="12" y="37"/>
                  </a:cubicBezTo>
                  <a:cubicBezTo>
                    <a:pt x="1" y="37"/>
                    <a:pt x="1" y="48"/>
                    <a:pt x="1" y="60"/>
                  </a:cubicBezTo>
                  <a:lnTo>
                    <a:pt x="24" y="60"/>
                  </a:lnTo>
                  <a:cubicBezTo>
                    <a:pt x="35" y="48"/>
                    <a:pt x="59" y="37"/>
                    <a:pt x="71" y="37"/>
                  </a:cubicBezTo>
                  <a:cubicBezTo>
                    <a:pt x="82" y="24"/>
                    <a:pt x="82" y="24"/>
                    <a:pt x="82" y="13"/>
                  </a:cubicBezTo>
                  <a:cubicBezTo>
                    <a:pt x="71" y="1"/>
                    <a:pt x="71" y="1"/>
                    <a:pt x="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55"/>
            <p:cNvSpPr/>
            <p:nvPr/>
          </p:nvSpPr>
          <p:spPr>
            <a:xfrm>
              <a:off x="12121076" y="3188724"/>
              <a:ext cx="29564" cy="40500"/>
            </a:xfrm>
            <a:custGeom>
              <a:avLst/>
              <a:gdLst/>
              <a:ahLst/>
              <a:cxnLst/>
              <a:rect l="l" t="t" r="r" b="b"/>
              <a:pathLst>
                <a:path w="246" h="337" extrusionOk="0">
                  <a:moveTo>
                    <a:pt x="230" y="0"/>
                  </a:moveTo>
                  <a:cubicBezTo>
                    <a:pt x="226" y="0"/>
                    <a:pt x="223" y="3"/>
                    <a:pt x="223" y="9"/>
                  </a:cubicBezTo>
                  <a:cubicBezTo>
                    <a:pt x="118" y="91"/>
                    <a:pt x="48" y="196"/>
                    <a:pt x="1" y="313"/>
                  </a:cubicBezTo>
                  <a:cubicBezTo>
                    <a:pt x="1" y="325"/>
                    <a:pt x="1" y="325"/>
                    <a:pt x="12" y="325"/>
                  </a:cubicBezTo>
                  <a:cubicBezTo>
                    <a:pt x="12" y="337"/>
                    <a:pt x="12" y="337"/>
                    <a:pt x="24" y="337"/>
                  </a:cubicBezTo>
                  <a:lnTo>
                    <a:pt x="35" y="325"/>
                  </a:lnTo>
                  <a:cubicBezTo>
                    <a:pt x="71" y="208"/>
                    <a:pt x="141" y="103"/>
                    <a:pt x="235" y="33"/>
                  </a:cubicBezTo>
                  <a:cubicBezTo>
                    <a:pt x="246" y="21"/>
                    <a:pt x="246" y="21"/>
                    <a:pt x="246" y="9"/>
                  </a:cubicBezTo>
                  <a:cubicBezTo>
                    <a:pt x="240" y="3"/>
                    <a:pt x="234" y="0"/>
                    <a:pt x="2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55"/>
            <p:cNvSpPr/>
            <p:nvPr/>
          </p:nvSpPr>
          <p:spPr>
            <a:xfrm>
              <a:off x="11803437" y="3000040"/>
              <a:ext cx="165965" cy="243239"/>
            </a:xfrm>
            <a:custGeom>
              <a:avLst/>
              <a:gdLst/>
              <a:ahLst/>
              <a:cxnLst/>
              <a:rect l="l" t="t" r="r" b="b"/>
              <a:pathLst>
                <a:path w="1381" h="2024" extrusionOk="0">
                  <a:moveTo>
                    <a:pt x="934" y="1"/>
                  </a:moveTo>
                  <a:cubicBezTo>
                    <a:pt x="725" y="1"/>
                    <a:pt x="497" y="311"/>
                    <a:pt x="445" y="1018"/>
                  </a:cubicBezTo>
                  <a:lnTo>
                    <a:pt x="0" y="1403"/>
                  </a:lnTo>
                  <a:lnTo>
                    <a:pt x="1030" y="2024"/>
                  </a:lnTo>
                  <a:lnTo>
                    <a:pt x="1264" y="1778"/>
                  </a:lnTo>
                  <a:cubicBezTo>
                    <a:pt x="1264" y="1778"/>
                    <a:pt x="1357" y="1673"/>
                    <a:pt x="1357" y="1450"/>
                  </a:cubicBezTo>
                  <a:cubicBezTo>
                    <a:pt x="1357" y="1299"/>
                    <a:pt x="1298" y="1088"/>
                    <a:pt x="1217" y="877"/>
                  </a:cubicBezTo>
                  <a:cubicBezTo>
                    <a:pt x="1217" y="877"/>
                    <a:pt x="1380" y="363"/>
                    <a:pt x="1134" y="105"/>
                  </a:cubicBezTo>
                  <a:cubicBezTo>
                    <a:pt x="1075" y="37"/>
                    <a:pt x="1006" y="1"/>
                    <a:pt x="934" y="1"/>
                  </a:cubicBezTo>
                  <a:close/>
                </a:path>
              </a:pathLst>
            </a:custGeom>
            <a:solidFill>
              <a:srgbClr val="FFDA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55"/>
            <p:cNvSpPr/>
            <p:nvPr/>
          </p:nvSpPr>
          <p:spPr>
            <a:xfrm>
              <a:off x="10820716" y="3839263"/>
              <a:ext cx="941951" cy="752071"/>
            </a:xfrm>
            <a:custGeom>
              <a:avLst/>
              <a:gdLst/>
              <a:ahLst/>
              <a:cxnLst/>
              <a:rect l="l" t="t" r="r" b="b"/>
              <a:pathLst>
                <a:path w="7838" h="6258" extrusionOk="0">
                  <a:moveTo>
                    <a:pt x="656" y="0"/>
                  </a:moveTo>
                  <a:lnTo>
                    <a:pt x="1" y="6258"/>
                  </a:lnTo>
                  <a:lnTo>
                    <a:pt x="7838" y="6258"/>
                  </a:lnTo>
                  <a:lnTo>
                    <a:pt x="717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1" name="Google Shape;1951;p55"/>
          <p:cNvGrpSpPr/>
          <p:nvPr/>
        </p:nvGrpSpPr>
        <p:grpSpPr>
          <a:xfrm>
            <a:off x="7260287" y="4195121"/>
            <a:ext cx="631254" cy="702350"/>
            <a:chOff x="10975389" y="1349958"/>
            <a:chExt cx="416175" cy="463047"/>
          </a:xfrm>
        </p:grpSpPr>
        <p:sp>
          <p:nvSpPr>
            <p:cNvPr id="1952" name="Google Shape;1952;p55"/>
            <p:cNvSpPr/>
            <p:nvPr/>
          </p:nvSpPr>
          <p:spPr>
            <a:xfrm>
              <a:off x="10975389" y="1464851"/>
              <a:ext cx="416175" cy="348154"/>
            </a:xfrm>
            <a:custGeom>
              <a:avLst/>
              <a:gdLst/>
              <a:ahLst/>
              <a:cxnLst/>
              <a:rect l="l" t="t" r="r" b="b"/>
              <a:pathLst>
                <a:path w="3463" h="2897" extrusionOk="0">
                  <a:moveTo>
                    <a:pt x="1128" y="1"/>
                  </a:moveTo>
                  <a:cubicBezTo>
                    <a:pt x="807" y="1"/>
                    <a:pt x="480" y="223"/>
                    <a:pt x="328" y="644"/>
                  </a:cubicBezTo>
                  <a:cubicBezTo>
                    <a:pt x="0" y="1533"/>
                    <a:pt x="387" y="2317"/>
                    <a:pt x="387" y="2317"/>
                  </a:cubicBezTo>
                  <a:cubicBezTo>
                    <a:pt x="601" y="2707"/>
                    <a:pt x="925" y="2897"/>
                    <a:pt x="1331" y="2897"/>
                  </a:cubicBezTo>
                  <a:cubicBezTo>
                    <a:pt x="1522" y="2897"/>
                    <a:pt x="1730" y="2855"/>
                    <a:pt x="1954" y="2773"/>
                  </a:cubicBezTo>
                  <a:cubicBezTo>
                    <a:pt x="2831" y="2433"/>
                    <a:pt x="3463" y="1253"/>
                    <a:pt x="2901" y="761"/>
                  </a:cubicBezTo>
                  <a:cubicBezTo>
                    <a:pt x="2714" y="596"/>
                    <a:pt x="2525" y="544"/>
                    <a:pt x="2362" y="544"/>
                  </a:cubicBezTo>
                  <a:cubicBezTo>
                    <a:pt x="2087" y="544"/>
                    <a:pt x="1884" y="691"/>
                    <a:pt x="1884" y="691"/>
                  </a:cubicBezTo>
                  <a:cubicBezTo>
                    <a:pt x="1761" y="223"/>
                    <a:pt x="1448" y="1"/>
                    <a:pt x="11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55"/>
            <p:cNvSpPr/>
            <p:nvPr/>
          </p:nvSpPr>
          <p:spPr>
            <a:xfrm>
              <a:off x="11031634" y="1519052"/>
              <a:ext cx="123783" cy="119697"/>
            </a:xfrm>
            <a:custGeom>
              <a:avLst/>
              <a:gdLst/>
              <a:ahLst/>
              <a:cxnLst/>
              <a:rect l="l" t="t" r="r" b="b"/>
              <a:pathLst>
                <a:path w="1030" h="996" extrusionOk="0">
                  <a:moveTo>
                    <a:pt x="557" y="0"/>
                  </a:moveTo>
                  <a:cubicBezTo>
                    <a:pt x="374" y="0"/>
                    <a:pt x="189" y="131"/>
                    <a:pt x="106" y="334"/>
                  </a:cubicBezTo>
                  <a:cubicBezTo>
                    <a:pt x="0" y="591"/>
                    <a:pt x="106" y="883"/>
                    <a:pt x="328" y="965"/>
                  </a:cubicBezTo>
                  <a:cubicBezTo>
                    <a:pt x="376" y="986"/>
                    <a:pt x="427" y="996"/>
                    <a:pt x="478" y="996"/>
                  </a:cubicBezTo>
                  <a:cubicBezTo>
                    <a:pt x="660" y="996"/>
                    <a:pt x="842" y="871"/>
                    <a:pt x="925" y="661"/>
                  </a:cubicBezTo>
                  <a:cubicBezTo>
                    <a:pt x="1029" y="404"/>
                    <a:pt x="936" y="123"/>
                    <a:pt x="702" y="30"/>
                  </a:cubicBezTo>
                  <a:cubicBezTo>
                    <a:pt x="655" y="10"/>
                    <a:pt x="606" y="0"/>
                    <a:pt x="5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55"/>
            <p:cNvSpPr/>
            <p:nvPr/>
          </p:nvSpPr>
          <p:spPr>
            <a:xfrm>
              <a:off x="11103382" y="1349958"/>
              <a:ext cx="136401" cy="141329"/>
            </a:xfrm>
            <a:custGeom>
              <a:avLst/>
              <a:gdLst/>
              <a:ahLst/>
              <a:cxnLst/>
              <a:rect l="l" t="t" r="r" b="b"/>
              <a:pathLst>
                <a:path w="1135" h="1176" extrusionOk="0">
                  <a:moveTo>
                    <a:pt x="240" y="1"/>
                  </a:moveTo>
                  <a:cubicBezTo>
                    <a:pt x="201" y="1"/>
                    <a:pt x="167" y="11"/>
                    <a:pt x="140" y="33"/>
                  </a:cubicBezTo>
                  <a:cubicBezTo>
                    <a:pt x="0" y="138"/>
                    <a:pt x="82" y="465"/>
                    <a:pt x="315" y="782"/>
                  </a:cubicBezTo>
                  <a:cubicBezTo>
                    <a:pt x="511" y="1023"/>
                    <a:pt x="743" y="1176"/>
                    <a:pt x="894" y="1176"/>
                  </a:cubicBezTo>
                  <a:cubicBezTo>
                    <a:pt x="933" y="1176"/>
                    <a:pt x="967" y="1165"/>
                    <a:pt x="994" y="1144"/>
                  </a:cubicBezTo>
                  <a:cubicBezTo>
                    <a:pt x="1134" y="1039"/>
                    <a:pt x="1053" y="711"/>
                    <a:pt x="819" y="395"/>
                  </a:cubicBezTo>
                  <a:cubicBezTo>
                    <a:pt x="624" y="154"/>
                    <a:pt x="392" y="1"/>
                    <a:pt x="2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55" name="Google Shape;1955;p55"/>
          <p:cNvSpPr/>
          <p:nvPr/>
        </p:nvSpPr>
        <p:spPr>
          <a:xfrm>
            <a:off x="3575009" y="3223000"/>
            <a:ext cx="452454" cy="382775"/>
          </a:xfrm>
          <a:custGeom>
            <a:avLst/>
            <a:gdLst/>
            <a:ahLst/>
            <a:cxnLst/>
            <a:rect l="l" t="t" r="r" b="b"/>
            <a:pathLst>
              <a:path w="1357" h="1148" extrusionOk="0">
                <a:moveTo>
                  <a:pt x="807" y="69"/>
                </a:moveTo>
                <a:cubicBezTo>
                  <a:pt x="877" y="93"/>
                  <a:pt x="1111" y="210"/>
                  <a:pt x="1287" y="316"/>
                </a:cubicBezTo>
                <a:cubicBezTo>
                  <a:pt x="1275" y="339"/>
                  <a:pt x="1240" y="409"/>
                  <a:pt x="1204" y="491"/>
                </a:cubicBezTo>
                <a:lnTo>
                  <a:pt x="736" y="222"/>
                </a:lnTo>
                <a:cubicBezTo>
                  <a:pt x="772" y="163"/>
                  <a:pt x="795" y="93"/>
                  <a:pt x="807" y="69"/>
                </a:cubicBezTo>
                <a:close/>
                <a:moveTo>
                  <a:pt x="795" y="1"/>
                </a:moveTo>
                <a:cubicBezTo>
                  <a:pt x="783" y="1"/>
                  <a:pt x="778" y="6"/>
                  <a:pt x="772" y="11"/>
                </a:cubicBezTo>
                <a:cubicBezTo>
                  <a:pt x="760" y="23"/>
                  <a:pt x="749" y="58"/>
                  <a:pt x="655" y="269"/>
                </a:cubicBezTo>
                <a:cubicBezTo>
                  <a:pt x="620" y="350"/>
                  <a:pt x="585" y="433"/>
                  <a:pt x="549" y="503"/>
                </a:cubicBezTo>
                <a:cubicBezTo>
                  <a:pt x="526" y="433"/>
                  <a:pt x="479" y="362"/>
                  <a:pt x="398" y="327"/>
                </a:cubicBezTo>
                <a:cubicBezTo>
                  <a:pt x="353" y="308"/>
                  <a:pt x="307" y="299"/>
                  <a:pt x="264" y="299"/>
                </a:cubicBezTo>
                <a:cubicBezTo>
                  <a:pt x="171" y="299"/>
                  <a:pt x="90" y="341"/>
                  <a:pt x="58" y="420"/>
                </a:cubicBezTo>
                <a:cubicBezTo>
                  <a:pt x="0" y="537"/>
                  <a:pt x="70" y="690"/>
                  <a:pt x="198" y="748"/>
                </a:cubicBezTo>
                <a:cubicBezTo>
                  <a:pt x="240" y="767"/>
                  <a:pt x="284" y="776"/>
                  <a:pt x="328" y="776"/>
                </a:cubicBezTo>
                <a:cubicBezTo>
                  <a:pt x="420" y="776"/>
                  <a:pt x="506" y="734"/>
                  <a:pt x="538" y="654"/>
                </a:cubicBezTo>
                <a:cubicBezTo>
                  <a:pt x="538" y="643"/>
                  <a:pt x="549" y="631"/>
                  <a:pt x="549" y="631"/>
                </a:cubicBezTo>
                <a:cubicBezTo>
                  <a:pt x="573" y="596"/>
                  <a:pt x="632" y="467"/>
                  <a:pt x="702" y="292"/>
                </a:cubicBezTo>
                <a:cubicBezTo>
                  <a:pt x="713" y="292"/>
                  <a:pt x="713" y="280"/>
                  <a:pt x="713" y="280"/>
                </a:cubicBezTo>
                <a:lnTo>
                  <a:pt x="1181" y="537"/>
                </a:lnTo>
                <a:cubicBezTo>
                  <a:pt x="1134" y="631"/>
                  <a:pt x="1087" y="737"/>
                  <a:pt x="1053" y="807"/>
                </a:cubicBezTo>
                <a:cubicBezTo>
                  <a:pt x="1029" y="854"/>
                  <a:pt x="1006" y="888"/>
                  <a:pt x="994" y="912"/>
                </a:cubicBezTo>
                <a:cubicBezTo>
                  <a:pt x="983" y="830"/>
                  <a:pt x="924" y="737"/>
                  <a:pt x="830" y="690"/>
                </a:cubicBezTo>
                <a:cubicBezTo>
                  <a:pt x="789" y="673"/>
                  <a:pt x="747" y="664"/>
                  <a:pt x="707" y="664"/>
                </a:cubicBezTo>
                <a:cubicBezTo>
                  <a:pt x="610" y="664"/>
                  <a:pt x="524" y="712"/>
                  <a:pt x="491" y="795"/>
                </a:cubicBezTo>
                <a:cubicBezTo>
                  <a:pt x="432" y="912"/>
                  <a:pt x="503" y="1052"/>
                  <a:pt x="632" y="1122"/>
                </a:cubicBezTo>
                <a:cubicBezTo>
                  <a:pt x="670" y="1140"/>
                  <a:pt x="710" y="1148"/>
                  <a:pt x="750" y="1148"/>
                </a:cubicBezTo>
                <a:cubicBezTo>
                  <a:pt x="843" y="1148"/>
                  <a:pt x="930" y="1103"/>
                  <a:pt x="970" y="1029"/>
                </a:cubicBezTo>
                <a:cubicBezTo>
                  <a:pt x="983" y="1017"/>
                  <a:pt x="1029" y="982"/>
                  <a:pt x="1100" y="830"/>
                </a:cubicBezTo>
                <a:cubicBezTo>
                  <a:pt x="1193" y="654"/>
                  <a:pt x="1345" y="316"/>
                  <a:pt x="1345" y="316"/>
                </a:cubicBezTo>
                <a:lnTo>
                  <a:pt x="1357" y="280"/>
                </a:lnTo>
                <a:lnTo>
                  <a:pt x="1334" y="269"/>
                </a:lnTo>
                <a:cubicBezTo>
                  <a:pt x="937" y="48"/>
                  <a:pt x="832" y="1"/>
                  <a:pt x="7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56" name="Google Shape;1956;p55"/>
          <p:cNvGrpSpPr/>
          <p:nvPr/>
        </p:nvGrpSpPr>
        <p:grpSpPr>
          <a:xfrm>
            <a:off x="3922164" y="4058124"/>
            <a:ext cx="1130103" cy="782797"/>
            <a:chOff x="3922164" y="4058124"/>
            <a:chExt cx="1130103" cy="782797"/>
          </a:xfrm>
        </p:grpSpPr>
        <p:grpSp>
          <p:nvGrpSpPr>
            <p:cNvPr id="1957" name="Google Shape;1957;p55"/>
            <p:cNvGrpSpPr/>
            <p:nvPr/>
          </p:nvGrpSpPr>
          <p:grpSpPr>
            <a:xfrm>
              <a:off x="4027480" y="4058124"/>
              <a:ext cx="336144" cy="194207"/>
              <a:chOff x="12170230" y="1337099"/>
              <a:chExt cx="336144" cy="194207"/>
            </a:xfrm>
          </p:grpSpPr>
          <p:sp>
            <p:nvSpPr>
              <p:cNvPr id="1958" name="Google Shape;1958;p55"/>
              <p:cNvSpPr/>
              <p:nvPr/>
            </p:nvSpPr>
            <p:spPr>
              <a:xfrm>
                <a:off x="12410712" y="1408967"/>
                <a:ext cx="95661" cy="96262"/>
              </a:xfrm>
              <a:custGeom>
                <a:avLst/>
                <a:gdLst/>
                <a:ahLst/>
                <a:cxnLst/>
                <a:rect l="l" t="t" r="r" b="b"/>
                <a:pathLst>
                  <a:path w="796" h="801" extrusionOk="0">
                    <a:moveTo>
                      <a:pt x="610" y="1"/>
                    </a:moveTo>
                    <a:cubicBezTo>
                      <a:pt x="453" y="1"/>
                      <a:pt x="152" y="185"/>
                      <a:pt x="152" y="185"/>
                    </a:cubicBezTo>
                    <a:cubicBezTo>
                      <a:pt x="152" y="185"/>
                      <a:pt x="0" y="431"/>
                      <a:pt x="71" y="489"/>
                    </a:cubicBezTo>
                    <a:cubicBezTo>
                      <a:pt x="130" y="528"/>
                      <a:pt x="447" y="801"/>
                      <a:pt x="587" y="801"/>
                    </a:cubicBezTo>
                    <a:cubicBezTo>
                      <a:pt x="612" y="801"/>
                      <a:pt x="632" y="792"/>
                      <a:pt x="643" y="770"/>
                    </a:cubicBezTo>
                    <a:cubicBezTo>
                      <a:pt x="726" y="629"/>
                      <a:pt x="422" y="489"/>
                      <a:pt x="421" y="489"/>
                    </a:cubicBezTo>
                    <a:lnTo>
                      <a:pt x="421" y="489"/>
                    </a:lnTo>
                    <a:cubicBezTo>
                      <a:pt x="422" y="489"/>
                      <a:pt x="517" y="519"/>
                      <a:pt x="603" y="519"/>
                    </a:cubicBezTo>
                    <a:cubicBezTo>
                      <a:pt x="667" y="519"/>
                      <a:pt x="727" y="502"/>
                      <a:pt x="737" y="442"/>
                    </a:cubicBezTo>
                    <a:cubicBezTo>
                      <a:pt x="760" y="302"/>
                      <a:pt x="445" y="267"/>
                      <a:pt x="445" y="267"/>
                    </a:cubicBezTo>
                    <a:cubicBezTo>
                      <a:pt x="445" y="267"/>
                      <a:pt x="796" y="115"/>
                      <a:pt x="679" y="21"/>
                    </a:cubicBezTo>
                    <a:cubicBezTo>
                      <a:pt x="663" y="7"/>
                      <a:pt x="639" y="1"/>
                      <a:pt x="6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55"/>
              <p:cNvSpPr/>
              <p:nvPr/>
            </p:nvSpPr>
            <p:spPr>
              <a:xfrm>
                <a:off x="12170230" y="1359933"/>
                <a:ext cx="95781" cy="96262"/>
              </a:xfrm>
              <a:custGeom>
                <a:avLst/>
                <a:gdLst/>
                <a:ahLst/>
                <a:cxnLst/>
                <a:rect l="l" t="t" r="r" b="b"/>
                <a:pathLst>
                  <a:path w="797" h="801" extrusionOk="0">
                    <a:moveTo>
                      <a:pt x="210" y="0"/>
                    </a:moveTo>
                    <a:cubicBezTo>
                      <a:pt x="184" y="0"/>
                      <a:pt x="164" y="9"/>
                      <a:pt x="153" y="31"/>
                    </a:cubicBezTo>
                    <a:cubicBezTo>
                      <a:pt x="71" y="160"/>
                      <a:pt x="375" y="301"/>
                      <a:pt x="375" y="301"/>
                    </a:cubicBezTo>
                    <a:cubicBezTo>
                      <a:pt x="375" y="301"/>
                      <a:pt x="290" y="277"/>
                      <a:pt x="208" y="277"/>
                    </a:cubicBezTo>
                    <a:cubicBezTo>
                      <a:pt x="138" y="277"/>
                      <a:pt x="70" y="294"/>
                      <a:pt x="60" y="359"/>
                    </a:cubicBezTo>
                    <a:cubicBezTo>
                      <a:pt x="36" y="499"/>
                      <a:pt x="352" y="535"/>
                      <a:pt x="352" y="535"/>
                    </a:cubicBezTo>
                    <a:cubicBezTo>
                      <a:pt x="352" y="535"/>
                      <a:pt x="1" y="675"/>
                      <a:pt x="118" y="780"/>
                    </a:cubicBezTo>
                    <a:cubicBezTo>
                      <a:pt x="134" y="794"/>
                      <a:pt x="158" y="800"/>
                      <a:pt x="186" y="800"/>
                    </a:cubicBezTo>
                    <a:cubicBezTo>
                      <a:pt x="343" y="800"/>
                      <a:pt x="645" y="616"/>
                      <a:pt x="645" y="616"/>
                    </a:cubicBezTo>
                    <a:cubicBezTo>
                      <a:pt x="645" y="616"/>
                      <a:pt x="796" y="359"/>
                      <a:pt x="726" y="312"/>
                    </a:cubicBezTo>
                    <a:cubicBezTo>
                      <a:pt x="667" y="273"/>
                      <a:pt x="350" y="0"/>
                      <a:pt x="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55"/>
              <p:cNvSpPr/>
              <p:nvPr/>
            </p:nvSpPr>
            <p:spPr>
              <a:xfrm>
                <a:off x="12234887" y="1337099"/>
                <a:ext cx="208147" cy="194207"/>
              </a:xfrm>
              <a:custGeom>
                <a:avLst/>
                <a:gdLst/>
                <a:ahLst/>
                <a:cxnLst/>
                <a:rect l="l" t="t" r="r" b="b"/>
                <a:pathLst>
                  <a:path w="1732" h="1616" extrusionOk="0">
                    <a:moveTo>
                      <a:pt x="867" y="0"/>
                    </a:moveTo>
                    <a:cubicBezTo>
                      <a:pt x="482" y="0"/>
                      <a:pt x="134" y="278"/>
                      <a:pt x="71" y="678"/>
                    </a:cubicBezTo>
                    <a:cubicBezTo>
                      <a:pt x="1" y="1110"/>
                      <a:pt x="294" y="1531"/>
                      <a:pt x="726" y="1602"/>
                    </a:cubicBezTo>
                    <a:cubicBezTo>
                      <a:pt x="775" y="1611"/>
                      <a:pt x="824" y="1615"/>
                      <a:pt x="872" y="1615"/>
                    </a:cubicBezTo>
                    <a:cubicBezTo>
                      <a:pt x="1257" y="1615"/>
                      <a:pt x="1589" y="1332"/>
                      <a:pt x="1662" y="947"/>
                    </a:cubicBezTo>
                    <a:cubicBezTo>
                      <a:pt x="1732" y="502"/>
                      <a:pt x="1440" y="93"/>
                      <a:pt x="995" y="11"/>
                    </a:cubicBezTo>
                    <a:cubicBezTo>
                      <a:pt x="952" y="4"/>
                      <a:pt x="909" y="0"/>
                      <a:pt x="8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61" name="Google Shape;1961;p55"/>
            <p:cNvSpPr/>
            <p:nvPr/>
          </p:nvSpPr>
          <p:spPr>
            <a:xfrm>
              <a:off x="3922164" y="4632834"/>
              <a:ext cx="208656" cy="208087"/>
            </a:xfrm>
            <a:custGeom>
              <a:avLst/>
              <a:gdLst/>
              <a:ahLst/>
              <a:cxnLst/>
              <a:rect l="l" t="t" r="r" b="b"/>
              <a:pathLst>
                <a:path w="364" h="363" extrusionOk="0">
                  <a:moveTo>
                    <a:pt x="188" y="1"/>
                  </a:moveTo>
                  <a:cubicBezTo>
                    <a:pt x="83" y="1"/>
                    <a:pt x="1" y="82"/>
                    <a:pt x="1" y="176"/>
                  </a:cubicBezTo>
                  <a:cubicBezTo>
                    <a:pt x="1" y="281"/>
                    <a:pt x="83" y="363"/>
                    <a:pt x="188" y="363"/>
                  </a:cubicBezTo>
                  <a:cubicBezTo>
                    <a:pt x="281" y="363"/>
                    <a:pt x="364" y="281"/>
                    <a:pt x="364" y="176"/>
                  </a:cubicBezTo>
                  <a:cubicBezTo>
                    <a:pt x="364" y="82"/>
                    <a:pt x="281" y="1"/>
                    <a:pt x="1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55"/>
            <p:cNvSpPr/>
            <p:nvPr/>
          </p:nvSpPr>
          <p:spPr>
            <a:xfrm>
              <a:off x="4561563" y="4293342"/>
              <a:ext cx="490704" cy="505916"/>
            </a:xfrm>
            <a:custGeom>
              <a:avLst/>
              <a:gdLst/>
              <a:ahLst/>
              <a:cxnLst/>
              <a:rect l="l" t="t" r="r" b="b"/>
              <a:pathLst>
                <a:path w="3393" h="3498" extrusionOk="0">
                  <a:moveTo>
                    <a:pt x="1462" y="1"/>
                  </a:moveTo>
                  <a:lnTo>
                    <a:pt x="1368" y="1065"/>
                  </a:lnTo>
                  <a:lnTo>
                    <a:pt x="234" y="667"/>
                  </a:lnTo>
                  <a:lnTo>
                    <a:pt x="936" y="1521"/>
                  </a:lnTo>
                  <a:lnTo>
                    <a:pt x="0" y="2000"/>
                  </a:lnTo>
                  <a:lnTo>
                    <a:pt x="1123" y="2036"/>
                  </a:lnTo>
                  <a:lnTo>
                    <a:pt x="830" y="3030"/>
                  </a:lnTo>
                  <a:lnTo>
                    <a:pt x="1579" y="2246"/>
                  </a:lnTo>
                  <a:lnTo>
                    <a:pt x="2153" y="3498"/>
                  </a:lnTo>
                  <a:lnTo>
                    <a:pt x="2164" y="2012"/>
                  </a:lnTo>
                  <a:lnTo>
                    <a:pt x="3392" y="1907"/>
                  </a:lnTo>
                  <a:lnTo>
                    <a:pt x="2211" y="1322"/>
                  </a:lnTo>
                  <a:lnTo>
                    <a:pt x="2878" y="339"/>
                  </a:lnTo>
                  <a:lnTo>
                    <a:pt x="1836" y="1018"/>
                  </a:lnTo>
                  <a:lnTo>
                    <a:pt x="14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3" name="Google Shape;1963;p55"/>
          <p:cNvGrpSpPr/>
          <p:nvPr/>
        </p:nvGrpSpPr>
        <p:grpSpPr>
          <a:xfrm>
            <a:off x="526663" y="1301529"/>
            <a:ext cx="265478" cy="173058"/>
            <a:chOff x="10606313" y="895554"/>
            <a:chExt cx="265478" cy="173058"/>
          </a:xfrm>
        </p:grpSpPr>
        <p:sp>
          <p:nvSpPr>
            <p:cNvPr id="1964" name="Google Shape;1964;p55"/>
            <p:cNvSpPr/>
            <p:nvPr/>
          </p:nvSpPr>
          <p:spPr>
            <a:xfrm>
              <a:off x="10798242" y="895554"/>
              <a:ext cx="73549" cy="72347"/>
            </a:xfrm>
            <a:custGeom>
              <a:avLst/>
              <a:gdLst/>
              <a:ahLst/>
              <a:cxnLst/>
              <a:rect l="l" t="t" r="r" b="b"/>
              <a:pathLst>
                <a:path w="612" h="602" extrusionOk="0">
                  <a:moveTo>
                    <a:pt x="264" y="0"/>
                  </a:moveTo>
                  <a:cubicBezTo>
                    <a:pt x="148" y="0"/>
                    <a:pt x="0" y="352"/>
                    <a:pt x="0" y="352"/>
                  </a:cubicBezTo>
                  <a:cubicBezTo>
                    <a:pt x="0" y="352"/>
                    <a:pt x="24" y="597"/>
                    <a:pt x="94" y="597"/>
                  </a:cubicBezTo>
                  <a:cubicBezTo>
                    <a:pt x="120" y="597"/>
                    <a:pt x="202" y="602"/>
                    <a:pt x="292" y="602"/>
                  </a:cubicBezTo>
                  <a:cubicBezTo>
                    <a:pt x="441" y="602"/>
                    <a:pt x="612" y="588"/>
                    <a:pt x="597" y="515"/>
                  </a:cubicBezTo>
                  <a:cubicBezTo>
                    <a:pt x="590" y="440"/>
                    <a:pt x="497" y="425"/>
                    <a:pt x="420" y="425"/>
                  </a:cubicBezTo>
                  <a:cubicBezTo>
                    <a:pt x="364" y="425"/>
                    <a:pt x="317" y="433"/>
                    <a:pt x="317" y="433"/>
                  </a:cubicBezTo>
                  <a:cubicBezTo>
                    <a:pt x="317" y="433"/>
                    <a:pt x="562" y="352"/>
                    <a:pt x="504" y="246"/>
                  </a:cubicBezTo>
                  <a:cubicBezTo>
                    <a:pt x="490" y="215"/>
                    <a:pt x="462" y="205"/>
                    <a:pt x="428" y="205"/>
                  </a:cubicBezTo>
                  <a:cubicBezTo>
                    <a:pt x="347" y="205"/>
                    <a:pt x="234" y="269"/>
                    <a:pt x="234" y="269"/>
                  </a:cubicBezTo>
                  <a:cubicBezTo>
                    <a:pt x="234" y="269"/>
                    <a:pt x="387" y="12"/>
                    <a:pt x="270" y="1"/>
                  </a:cubicBezTo>
                  <a:cubicBezTo>
                    <a:pt x="268" y="0"/>
                    <a:pt x="266" y="0"/>
                    <a:pt x="2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55"/>
            <p:cNvSpPr/>
            <p:nvPr/>
          </p:nvSpPr>
          <p:spPr>
            <a:xfrm>
              <a:off x="10606313" y="997107"/>
              <a:ext cx="72587" cy="71506"/>
            </a:xfrm>
            <a:custGeom>
              <a:avLst/>
              <a:gdLst/>
              <a:ahLst/>
              <a:cxnLst/>
              <a:rect l="l" t="t" r="r" b="b"/>
              <a:pathLst>
                <a:path w="604" h="595" extrusionOk="0">
                  <a:moveTo>
                    <a:pt x="292" y="1"/>
                  </a:moveTo>
                  <a:cubicBezTo>
                    <a:pt x="151" y="1"/>
                    <a:pt x="0" y="17"/>
                    <a:pt x="7" y="91"/>
                  </a:cubicBezTo>
                  <a:cubicBezTo>
                    <a:pt x="13" y="156"/>
                    <a:pt x="99" y="171"/>
                    <a:pt x="174" y="171"/>
                  </a:cubicBezTo>
                  <a:cubicBezTo>
                    <a:pt x="234" y="171"/>
                    <a:pt x="287" y="162"/>
                    <a:pt x="287" y="162"/>
                  </a:cubicBezTo>
                  <a:lnTo>
                    <a:pt x="287" y="162"/>
                  </a:lnTo>
                  <a:cubicBezTo>
                    <a:pt x="287" y="162"/>
                    <a:pt x="53" y="243"/>
                    <a:pt x="100" y="349"/>
                  </a:cubicBezTo>
                  <a:cubicBezTo>
                    <a:pt x="114" y="379"/>
                    <a:pt x="142" y="390"/>
                    <a:pt x="176" y="390"/>
                  </a:cubicBezTo>
                  <a:cubicBezTo>
                    <a:pt x="257" y="390"/>
                    <a:pt x="370" y="325"/>
                    <a:pt x="370" y="325"/>
                  </a:cubicBezTo>
                  <a:lnTo>
                    <a:pt x="370" y="325"/>
                  </a:lnTo>
                  <a:cubicBezTo>
                    <a:pt x="370" y="325"/>
                    <a:pt x="217" y="583"/>
                    <a:pt x="334" y="594"/>
                  </a:cubicBezTo>
                  <a:cubicBezTo>
                    <a:pt x="336" y="594"/>
                    <a:pt x="338" y="594"/>
                    <a:pt x="340" y="594"/>
                  </a:cubicBezTo>
                  <a:cubicBezTo>
                    <a:pt x="456" y="594"/>
                    <a:pt x="604" y="243"/>
                    <a:pt x="604" y="243"/>
                  </a:cubicBezTo>
                  <a:cubicBezTo>
                    <a:pt x="604" y="243"/>
                    <a:pt x="591" y="9"/>
                    <a:pt x="521" y="9"/>
                  </a:cubicBezTo>
                  <a:cubicBezTo>
                    <a:pt x="492" y="9"/>
                    <a:pt x="394" y="1"/>
                    <a:pt x="2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55"/>
            <p:cNvSpPr/>
            <p:nvPr/>
          </p:nvSpPr>
          <p:spPr>
            <a:xfrm>
              <a:off x="10650660" y="904808"/>
              <a:ext cx="178584" cy="157072"/>
            </a:xfrm>
            <a:custGeom>
              <a:avLst/>
              <a:gdLst/>
              <a:ahLst/>
              <a:cxnLst/>
              <a:rect l="l" t="t" r="r" b="b"/>
              <a:pathLst>
                <a:path w="1486" h="1307" extrusionOk="0">
                  <a:moveTo>
                    <a:pt x="742" y="0"/>
                  </a:moveTo>
                  <a:cubicBezTo>
                    <a:pt x="646" y="0"/>
                    <a:pt x="549" y="21"/>
                    <a:pt x="456" y="64"/>
                  </a:cubicBezTo>
                  <a:cubicBezTo>
                    <a:pt x="129" y="228"/>
                    <a:pt x="1" y="613"/>
                    <a:pt x="152" y="941"/>
                  </a:cubicBezTo>
                  <a:cubicBezTo>
                    <a:pt x="271" y="1170"/>
                    <a:pt x="506" y="1307"/>
                    <a:pt x="752" y="1307"/>
                  </a:cubicBezTo>
                  <a:cubicBezTo>
                    <a:pt x="845" y="1307"/>
                    <a:pt x="940" y="1287"/>
                    <a:pt x="1030" y="1245"/>
                  </a:cubicBezTo>
                  <a:cubicBezTo>
                    <a:pt x="1358" y="1081"/>
                    <a:pt x="1486" y="696"/>
                    <a:pt x="1334" y="368"/>
                  </a:cubicBezTo>
                  <a:cubicBezTo>
                    <a:pt x="1217" y="133"/>
                    <a:pt x="985" y="0"/>
                    <a:pt x="7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67" name="Google Shape;1967;p55"/>
          <p:cNvSpPr/>
          <p:nvPr/>
        </p:nvSpPr>
        <p:spPr>
          <a:xfrm rot="-1842733">
            <a:off x="5992084" y="4028087"/>
            <a:ext cx="452454" cy="382775"/>
          </a:xfrm>
          <a:custGeom>
            <a:avLst/>
            <a:gdLst/>
            <a:ahLst/>
            <a:cxnLst/>
            <a:rect l="l" t="t" r="r" b="b"/>
            <a:pathLst>
              <a:path w="1357" h="1148" extrusionOk="0">
                <a:moveTo>
                  <a:pt x="807" y="69"/>
                </a:moveTo>
                <a:cubicBezTo>
                  <a:pt x="877" y="93"/>
                  <a:pt x="1111" y="210"/>
                  <a:pt x="1287" y="316"/>
                </a:cubicBezTo>
                <a:cubicBezTo>
                  <a:pt x="1275" y="339"/>
                  <a:pt x="1240" y="409"/>
                  <a:pt x="1204" y="491"/>
                </a:cubicBezTo>
                <a:lnTo>
                  <a:pt x="736" y="222"/>
                </a:lnTo>
                <a:cubicBezTo>
                  <a:pt x="772" y="163"/>
                  <a:pt x="795" y="93"/>
                  <a:pt x="807" y="69"/>
                </a:cubicBezTo>
                <a:close/>
                <a:moveTo>
                  <a:pt x="795" y="1"/>
                </a:moveTo>
                <a:cubicBezTo>
                  <a:pt x="783" y="1"/>
                  <a:pt x="778" y="6"/>
                  <a:pt x="772" y="11"/>
                </a:cubicBezTo>
                <a:cubicBezTo>
                  <a:pt x="760" y="23"/>
                  <a:pt x="749" y="58"/>
                  <a:pt x="655" y="269"/>
                </a:cubicBezTo>
                <a:cubicBezTo>
                  <a:pt x="620" y="350"/>
                  <a:pt x="585" y="433"/>
                  <a:pt x="549" y="503"/>
                </a:cubicBezTo>
                <a:cubicBezTo>
                  <a:pt x="526" y="433"/>
                  <a:pt x="479" y="362"/>
                  <a:pt x="398" y="327"/>
                </a:cubicBezTo>
                <a:cubicBezTo>
                  <a:pt x="353" y="308"/>
                  <a:pt x="307" y="299"/>
                  <a:pt x="264" y="299"/>
                </a:cubicBezTo>
                <a:cubicBezTo>
                  <a:pt x="171" y="299"/>
                  <a:pt x="90" y="341"/>
                  <a:pt x="58" y="420"/>
                </a:cubicBezTo>
                <a:cubicBezTo>
                  <a:pt x="0" y="537"/>
                  <a:pt x="70" y="690"/>
                  <a:pt x="198" y="748"/>
                </a:cubicBezTo>
                <a:cubicBezTo>
                  <a:pt x="240" y="767"/>
                  <a:pt x="284" y="776"/>
                  <a:pt x="328" y="776"/>
                </a:cubicBezTo>
                <a:cubicBezTo>
                  <a:pt x="420" y="776"/>
                  <a:pt x="506" y="734"/>
                  <a:pt x="538" y="654"/>
                </a:cubicBezTo>
                <a:cubicBezTo>
                  <a:pt x="538" y="643"/>
                  <a:pt x="549" y="631"/>
                  <a:pt x="549" y="631"/>
                </a:cubicBezTo>
                <a:cubicBezTo>
                  <a:pt x="573" y="596"/>
                  <a:pt x="632" y="467"/>
                  <a:pt x="702" y="292"/>
                </a:cubicBezTo>
                <a:cubicBezTo>
                  <a:pt x="713" y="292"/>
                  <a:pt x="713" y="280"/>
                  <a:pt x="713" y="280"/>
                </a:cubicBezTo>
                <a:lnTo>
                  <a:pt x="1181" y="537"/>
                </a:lnTo>
                <a:cubicBezTo>
                  <a:pt x="1134" y="631"/>
                  <a:pt x="1087" y="737"/>
                  <a:pt x="1053" y="807"/>
                </a:cubicBezTo>
                <a:cubicBezTo>
                  <a:pt x="1029" y="854"/>
                  <a:pt x="1006" y="888"/>
                  <a:pt x="994" y="912"/>
                </a:cubicBezTo>
                <a:cubicBezTo>
                  <a:pt x="983" y="830"/>
                  <a:pt x="924" y="737"/>
                  <a:pt x="830" y="690"/>
                </a:cubicBezTo>
                <a:cubicBezTo>
                  <a:pt x="789" y="673"/>
                  <a:pt x="747" y="664"/>
                  <a:pt x="707" y="664"/>
                </a:cubicBezTo>
                <a:cubicBezTo>
                  <a:pt x="610" y="664"/>
                  <a:pt x="524" y="712"/>
                  <a:pt x="491" y="795"/>
                </a:cubicBezTo>
                <a:cubicBezTo>
                  <a:pt x="432" y="912"/>
                  <a:pt x="503" y="1052"/>
                  <a:pt x="632" y="1122"/>
                </a:cubicBezTo>
                <a:cubicBezTo>
                  <a:pt x="670" y="1140"/>
                  <a:pt x="710" y="1148"/>
                  <a:pt x="750" y="1148"/>
                </a:cubicBezTo>
                <a:cubicBezTo>
                  <a:pt x="843" y="1148"/>
                  <a:pt x="930" y="1103"/>
                  <a:pt x="970" y="1029"/>
                </a:cubicBezTo>
                <a:cubicBezTo>
                  <a:pt x="983" y="1017"/>
                  <a:pt x="1029" y="982"/>
                  <a:pt x="1100" y="830"/>
                </a:cubicBezTo>
                <a:cubicBezTo>
                  <a:pt x="1193" y="654"/>
                  <a:pt x="1345" y="316"/>
                  <a:pt x="1345" y="316"/>
                </a:cubicBezTo>
                <a:lnTo>
                  <a:pt x="1357" y="280"/>
                </a:lnTo>
                <a:lnTo>
                  <a:pt x="1334" y="269"/>
                </a:lnTo>
                <a:cubicBezTo>
                  <a:pt x="937" y="48"/>
                  <a:pt x="832" y="1"/>
                  <a:pt x="7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a:extLst>
              <a:ext uri="{FF2B5EF4-FFF2-40B4-BE49-F238E27FC236}">
                <a16:creationId xmlns:a16="http://schemas.microsoft.com/office/drawing/2014/main" id="{CE41B056-BB59-B59D-BC8E-4B3B4F01D9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6210" y="769567"/>
            <a:ext cx="4057727" cy="1633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 name="Picture 1">
            <a:extLst>
              <a:ext uri="{FF2B5EF4-FFF2-40B4-BE49-F238E27FC236}">
                <a16:creationId xmlns:a16="http://schemas.microsoft.com/office/drawing/2014/main" id="{6829A70E-9F17-39E4-ED61-7D6E5065C4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5567" y="2378894"/>
            <a:ext cx="4057727" cy="1621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10"/>
        <p:cNvGrpSpPr/>
        <p:nvPr/>
      </p:nvGrpSpPr>
      <p:grpSpPr>
        <a:xfrm>
          <a:off x="0" y="0"/>
          <a:ext cx="0" cy="0"/>
          <a:chOff x="0" y="0"/>
          <a:chExt cx="0" cy="0"/>
        </a:xfrm>
      </p:grpSpPr>
      <p:sp>
        <p:nvSpPr>
          <p:cNvPr id="1314" name="Google Shape;1314;p46"/>
          <p:cNvSpPr txBox="1">
            <a:spLocks noGrp="1"/>
          </p:cNvSpPr>
          <p:nvPr>
            <p:ph type="subTitle" idx="3"/>
          </p:nvPr>
        </p:nvSpPr>
        <p:spPr>
          <a:xfrm>
            <a:off x="2628416" y="2566775"/>
            <a:ext cx="2244000" cy="322200"/>
          </a:xfrm>
          <a:prstGeom prst="rect">
            <a:avLst/>
          </a:prstGeom>
        </p:spPr>
        <p:txBody>
          <a:bodyPr spcFirstLastPara="1" wrap="square" lIns="91425" tIns="0" rIns="91425" bIns="0" anchor="t" anchorCtr="0">
            <a:noAutofit/>
          </a:bodyPr>
          <a:lstStyle/>
          <a:p>
            <a:pPr marL="0" lvl="0" indent="0" algn="l" rtl="0">
              <a:spcBef>
                <a:spcPts val="0"/>
              </a:spcBef>
              <a:spcAft>
                <a:spcPts val="0"/>
              </a:spcAft>
              <a:buNone/>
            </a:pPr>
            <a:r>
              <a:rPr lang="en"/>
              <a:t>Venus</a:t>
            </a:r>
            <a:endParaRPr/>
          </a:p>
        </p:txBody>
      </p:sp>
      <p:sp>
        <p:nvSpPr>
          <p:cNvPr id="1315" name="Google Shape;1315;p46"/>
          <p:cNvSpPr txBox="1">
            <a:spLocks noGrp="1"/>
          </p:cNvSpPr>
          <p:nvPr>
            <p:ph type="title"/>
          </p:nvPr>
        </p:nvSpPr>
        <p:spPr>
          <a:xfrm>
            <a:off x="720000" y="521225"/>
            <a:ext cx="7704000" cy="572700"/>
          </a:xfrm>
          <a:prstGeom prst="rect">
            <a:avLst/>
          </a:prstGeom>
        </p:spPr>
        <p:txBody>
          <a:bodyPr spcFirstLastPara="1" wrap="square" lIns="91425" tIns="0" rIns="91425" bIns="0" anchor="t" anchorCtr="0">
            <a:noAutofit/>
          </a:bodyPr>
          <a:lstStyle/>
          <a:p>
            <a:pPr marL="0" lvl="0" indent="0" algn="l" rtl="0">
              <a:spcBef>
                <a:spcPts val="0"/>
              </a:spcBef>
              <a:spcAft>
                <a:spcPts val="0"/>
              </a:spcAft>
              <a:buNone/>
            </a:pPr>
            <a:r>
              <a:rPr lang="mk-MK" dirty="0">
                <a:solidFill>
                  <a:schemeClr val="tx1">
                    <a:lumMod val="60000"/>
                    <a:lumOff val="40000"/>
                  </a:schemeClr>
                </a:solidFill>
                <a:latin typeface="Comic Sans MS" panose="030F0702030302020204" pitchFamily="66" charset="0"/>
              </a:rPr>
              <a:t>Права на децата</a:t>
            </a:r>
            <a:endParaRPr dirty="0">
              <a:solidFill>
                <a:schemeClr val="tx1">
                  <a:lumMod val="60000"/>
                  <a:lumOff val="40000"/>
                </a:schemeClr>
              </a:solidFill>
              <a:latin typeface="Comic Sans MS" panose="030F0702030302020204" pitchFamily="66" charset="0"/>
            </a:endParaRPr>
          </a:p>
        </p:txBody>
      </p:sp>
      <p:sp>
        <p:nvSpPr>
          <p:cNvPr id="1316" name="Google Shape;1316;p46"/>
          <p:cNvSpPr txBox="1">
            <a:spLocks noGrp="1"/>
          </p:cNvSpPr>
          <p:nvPr>
            <p:ph type="subTitle" idx="1"/>
          </p:nvPr>
        </p:nvSpPr>
        <p:spPr>
          <a:xfrm>
            <a:off x="2628416" y="1509975"/>
            <a:ext cx="2244000" cy="322200"/>
          </a:xfrm>
          <a:prstGeom prst="rect">
            <a:avLst/>
          </a:prstGeom>
        </p:spPr>
        <p:txBody>
          <a:bodyPr spcFirstLastPara="1" wrap="square" lIns="91425" tIns="0" rIns="91425" bIns="0" anchor="t" anchorCtr="0">
            <a:noAutofit/>
          </a:bodyPr>
          <a:lstStyle/>
          <a:p>
            <a:pPr marL="0" lvl="0" indent="0" algn="l" rtl="0">
              <a:spcBef>
                <a:spcPts val="0"/>
              </a:spcBef>
              <a:spcAft>
                <a:spcPts val="0"/>
              </a:spcAft>
              <a:buNone/>
            </a:pPr>
            <a:r>
              <a:rPr lang="en" dirty="0"/>
              <a:t>Mercury</a:t>
            </a:r>
            <a:endParaRPr dirty="0"/>
          </a:p>
        </p:txBody>
      </p:sp>
      <p:sp>
        <p:nvSpPr>
          <p:cNvPr id="1319" name="Google Shape;1319;p46"/>
          <p:cNvSpPr txBox="1">
            <a:spLocks noGrp="1"/>
          </p:cNvSpPr>
          <p:nvPr>
            <p:ph type="subTitle" idx="5"/>
          </p:nvPr>
        </p:nvSpPr>
        <p:spPr>
          <a:xfrm>
            <a:off x="2628416" y="3623575"/>
            <a:ext cx="2244000" cy="322200"/>
          </a:xfrm>
          <a:prstGeom prst="rect">
            <a:avLst/>
          </a:prstGeom>
        </p:spPr>
        <p:txBody>
          <a:bodyPr spcFirstLastPara="1" wrap="square" lIns="91425" tIns="0" rIns="91425" bIns="0" anchor="t" anchorCtr="0">
            <a:noAutofit/>
          </a:bodyPr>
          <a:lstStyle/>
          <a:p>
            <a:pPr marL="0" lvl="0" indent="0" algn="l" rtl="0">
              <a:spcBef>
                <a:spcPts val="0"/>
              </a:spcBef>
              <a:spcAft>
                <a:spcPts val="0"/>
              </a:spcAft>
              <a:buNone/>
            </a:pPr>
            <a:r>
              <a:rPr lang="en" dirty="0"/>
              <a:t>Mars</a:t>
            </a:r>
            <a:endParaRPr dirty="0"/>
          </a:p>
        </p:txBody>
      </p:sp>
      <p:grpSp>
        <p:nvGrpSpPr>
          <p:cNvPr id="1321" name="Google Shape;1321;p46"/>
          <p:cNvGrpSpPr/>
          <p:nvPr/>
        </p:nvGrpSpPr>
        <p:grpSpPr>
          <a:xfrm>
            <a:off x="92513" y="3120095"/>
            <a:ext cx="676868" cy="649357"/>
            <a:chOff x="1360636" y="1335348"/>
            <a:chExt cx="400159" cy="383894"/>
          </a:xfrm>
        </p:grpSpPr>
        <p:sp>
          <p:nvSpPr>
            <p:cNvPr id="1322" name="Google Shape;1322;p46"/>
            <p:cNvSpPr/>
            <p:nvPr/>
          </p:nvSpPr>
          <p:spPr>
            <a:xfrm>
              <a:off x="1365134" y="1343013"/>
              <a:ext cx="395661" cy="369937"/>
            </a:xfrm>
            <a:custGeom>
              <a:avLst/>
              <a:gdLst/>
              <a:ahLst/>
              <a:cxnLst/>
              <a:rect l="l" t="t" r="r" b="b"/>
              <a:pathLst>
                <a:path w="17242" h="16121" extrusionOk="0">
                  <a:moveTo>
                    <a:pt x="13522" y="0"/>
                  </a:moveTo>
                  <a:cubicBezTo>
                    <a:pt x="11521" y="0"/>
                    <a:pt x="8687" y="1461"/>
                    <a:pt x="5706" y="4443"/>
                  </a:cubicBezTo>
                  <a:cubicBezTo>
                    <a:pt x="3429" y="6719"/>
                    <a:pt x="1444" y="9511"/>
                    <a:pt x="343" y="11862"/>
                  </a:cubicBezTo>
                  <a:cubicBezTo>
                    <a:pt x="0" y="12646"/>
                    <a:pt x="147" y="13553"/>
                    <a:pt x="758" y="14165"/>
                  </a:cubicBezTo>
                  <a:lnTo>
                    <a:pt x="2106" y="15513"/>
                  </a:lnTo>
                  <a:cubicBezTo>
                    <a:pt x="2502" y="15909"/>
                    <a:pt x="3032" y="16120"/>
                    <a:pt x="3569" y="16120"/>
                  </a:cubicBezTo>
                  <a:cubicBezTo>
                    <a:pt x="3862" y="16120"/>
                    <a:pt x="4156" y="16058"/>
                    <a:pt x="4432" y="15928"/>
                  </a:cubicBezTo>
                  <a:cubicBezTo>
                    <a:pt x="6760" y="14850"/>
                    <a:pt x="9552" y="12868"/>
                    <a:pt x="11828" y="10589"/>
                  </a:cubicBezTo>
                  <a:cubicBezTo>
                    <a:pt x="16041" y="6353"/>
                    <a:pt x="17242" y="2434"/>
                    <a:pt x="15527" y="744"/>
                  </a:cubicBezTo>
                  <a:cubicBezTo>
                    <a:pt x="15033" y="249"/>
                    <a:pt x="14349" y="0"/>
                    <a:pt x="135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46"/>
            <p:cNvSpPr/>
            <p:nvPr/>
          </p:nvSpPr>
          <p:spPr>
            <a:xfrm>
              <a:off x="1572491" y="1361188"/>
              <a:ext cx="147851" cy="147851"/>
            </a:xfrm>
            <a:custGeom>
              <a:avLst/>
              <a:gdLst/>
              <a:ahLst/>
              <a:cxnLst/>
              <a:rect l="l" t="t" r="r" b="b"/>
              <a:pathLst>
                <a:path w="6443" h="6443" extrusionOk="0">
                  <a:moveTo>
                    <a:pt x="1127" y="1"/>
                  </a:moveTo>
                  <a:lnTo>
                    <a:pt x="0" y="1127"/>
                  </a:lnTo>
                  <a:lnTo>
                    <a:pt x="1544" y="2671"/>
                  </a:lnTo>
                  <a:cubicBezTo>
                    <a:pt x="1789" y="2916"/>
                    <a:pt x="1789" y="3331"/>
                    <a:pt x="1544" y="3576"/>
                  </a:cubicBezTo>
                  <a:cubicBezTo>
                    <a:pt x="1176" y="3945"/>
                    <a:pt x="1152" y="4532"/>
                    <a:pt x="1519" y="4899"/>
                  </a:cubicBezTo>
                  <a:cubicBezTo>
                    <a:pt x="1706" y="5098"/>
                    <a:pt x="1956" y="5196"/>
                    <a:pt x="2205" y="5196"/>
                  </a:cubicBezTo>
                  <a:cubicBezTo>
                    <a:pt x="2446" y="5196"/>
                    <a:pt x="2686" y="5104"/>
                    <a:pt x="2867" y="4924"/>
                  </a:cubicBezTo>
                  <a:lnTo>
                    <a:pt x="2867" y="4899"/>
                  </a:lnTo>
                  <a:cubicBezTo>
                    <a:pt x="3001" y="4776"/>
                    <a:pt x="3166" y="4715"/>
                    <a:pt x="3328" y="4715"/>
                  </a:cubicBezTo>
                  <a:cubicBezTo>
                    <a:pt x="3490" y="4715"/>
                    <a:pt x="3649" y="4776"/>
                    <a:pt x="3772" y="4899"/>
                  </a:cubicBezTo>
                  <a:lnTo>
                    <a:pt x="5316" y="6443"/>
                  </a:lnTo>
                  <a:lnTo>
                    <a:pt x="6442" y="5316"/>
                  </a:lnTo>
                  <a:lnTo>
                    <a:pt x="112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46"/>
            <p:cNvSpPr/>
            <p:nvPr/>
          </p:nvSpPr>
          <p:spPr>
            <a:xfrm>
              <a:off x="1621944" y="1442125"/>
              <a:ext cx="17463" cy="17463"/>
            </a:xfrm>
            <a:custGeom>
              <a:avLst/>
              <a:gdLst/>
              <a:ahLst/>
              <a:cxnLst/>
              <a:rect l="l" t="t" r="r" b="b"/>
              <a:pathLst>
                <a:path w="761" h="761" extrusionOk="0">
                  <a:moveTo>
                    <a:pt x="369" y="0"/>
                  </a:moveTo>
                  <a:cubicBezTo>
                    <a:pt x="173" y="0"/>
                    <a:pt x="1" y="173"/>
                    <a:pt x="1" y="392"/>
                  </a:cubicBezTo>
                  <a:cubicBezTo>
                    <a:pt x="1" y="588"/>
                    <a:pt x="173" y="760"/>
                    <a:pt x="369" y="760"/>
                  </a:cubicBezTo>
                  <a:cubicBezTo>
                    <a:pt x="588" y="760"/>
                    <a:pt x="761" y="588"/>
                    <a:pt x="761" y="392"/>
                  </a:cubicBezTo>
                  <a:cubicBezTo>
                    <a:pt x="761" y="173"/>
                    <a:pt x="588" y="0"/>
                    <a:pt x="3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46"/>
            <p:cNvSpPr/>
            <p:nvPr/>
          </p:nvSpPr>
          <p:spPr>
            <a:xfrm>
              <a:off x="1388725" y="1545528"/>
              <a:ext cx="147805" cy="147851"/>
            </a:xfrm>
            <a:custGeom>
              <a:avLst/>
              <a:gdLst/>
              <a:ahLst/>
              <a:cxnLst/>
              <a:rect l="l" t="t" r="r" b="b"/>
              <a:pathLst>
                <a:path w="6441" h="6443" extrusionOk="0">
                  <a:moveTo>
                    <a:pt x="1127" y="1"/>
                  </a:moveTo>
                  <a:lnTo>
                    <a:pt x="1" y="1127"/>
                  </a:lnTo>
                  <a:lnTo>
                    <a:pt x="5291" y="6443"/>
                  </a:lnTo>
                  <a:lnTo>
                    <a:pt x="6441" y="5316"/>
                  </a:lnTo>
                  <a:lnTo>
                    <a:pt x="4899" y="3772"/>
                  </a:lnTo>
                  <a:cubicBezTo>
                    <a:pt x="4629" y="3504"/>
                    <a:pt x="4629" y="3112"/>
                    <a:pt x="4899" y="2867"/>
                  </a:cubicBezTo>
                  <a:lnTo>
                    <a:pt x="4899" y="2842"/>
                  </a:lnTo>
                  <a:cubicBezTo>
                    <a:pt x="5265" y="2475"/>
                    <a:pt x="5265" y="1862"/>
                    <a:pt x="4874" y="1495"/>
                  </a:cubicBezTo>
                  <a:cubicBezTo>
                    <a:pt x="4700" y="1333"/>
                    <a:pt x="4476" y="1253"/>
                    <a:pt x="4249" y="1253"/>
                  </a:cubicBezTo>
                  <a:cubicBezTo>
                    <a:pt x="3999" y="1253"/>
                    <a:pt x="3745" y="1351"/>
                    <a:pt x="3551" y="1544"/>
                  </a:cubicBezTo>
                  <a:cubicBezTo>
                    <a:pt x="3429" y="1667"/>
                    <a:pt x="3269" y="1728"/>
                    <a:pt x="3110" y="1728"/>
                  </a:cubicBezTo>
                  <a:cubicBezTo>
                    <a:pt x="2951" y="1728"/>
                    <a:pt x="2792" y="1667"/>
                    <a:pt x="2669" y="1544"/>
                  </a:cubicBezTo>
                  <a:lnTo>
                    <a:pt x="112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46"/>
            <p:cNvSpPr/>
            <p:nvPr/>
          </p:nvSpPr>
          <p:spPr>
            <a:xfrm>
              <a:off x="1469662" y="1594453"/>
              <a:ext cx="17417" cy="17417"/>
            </a:xfrm>
            <a:custGeom>
              <a:avLst/>
              <a:gdLst/>
              <a:ahLst/>
              <a:cxnLst/>
              <a:rect l="l" t="t" r="r" b="b"/>
              <a:pathLst>
                <a:path w="759" h="759" extrusionOk="0">
                  <a:moveTo>
                    <a:pt x="367" y="0"/>
                  </a:moveTo>
                  <a:cubicBezTo>
                    <a:pt x="171" y="0"/>
                    <a:pt x="0" y="171"/>
                    <a:pt x="0" y="392"/>
                  </a:cubicBezTo>
                  <a:cubicBezTo>
                    <a:pt x="0" y="588"/>
                    <a:pt x="171" y="758"/>
                    <a:pt x="367" y="758"/>
                  </a:cubicBezTo>
                  <a:cubicBezTo>
                    <a:pt x="588" y="758"/>
                    <a:pt x="759" y="588"/>
                    <a:pt x="759" y="392"/>
                  </a:cubicBezTo>
                  <a:cubicBezTo>
                    <a:pt x="759" y="171"/>
                    <a:pt x="588" y="0"/>
                    <a:pt x="3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46"/>
            <p:cNvSpPr/>
            <p:nvPr/>
          </p:nvSpPr>
          <p:spPr>
            <a:xfrm>
              <a:off x="1475284" y="1477121"/>
              <a:ext cx="46102" cy="40456"/>
            </a:xfrm>
            <a:custGeom>
              <a:avLst/>
              <a:gdLst/>
              <a:ahLst/>
              <a:cxnLst/>
              <a:rect l="l" t="t" r="r" b="b"/>
              <a:pathLst>
                <a:path w="2009" h="1763" extrusionOk="0">
                  <a:moveTo>
                    <a:pt x="808" y="1"/>
                  </a:moveTo>
                  <a:cubicBezTo>
                    <a:pt x="619" y="1"/>
                    <a:pt x="444" y="64"/>
                    <a:pt x="318" y="190"/>
                  </a:cubicBezTo>
                  <a:cubicBezTo>
                    <a:pt x="0" y="484"/>
                    <a:pt x="73" y="1048"/>
                    <a:pt x="465" y="1440"/>
                  </a:cubicBezTo>
                  <a:cubicBezTo>
                    <a:pt x="675" y="1649"/>
                    <a:pt x="948" y="1763"/>
                    <a:pt x="1199" y="1763"/>
                  </a:cubicBezTo>
                  <a:cubicBezTo>
                    <a:pt x="1387" y="1763"/>
                    <a:pt x="1563" y="1698"/>
                    <a:pt x="1689" y="1561"/>
                  </a:cubicBezTo>
                  <a:cubicBezTo>
                    <a:pt x="2009" y="1267"/>
                    <a:pt x="1934" y="705"/>
                    <a:pt x="1542" y="337"/>
                  </a:cubicBezTo>
                  <a:cubicBezTo>
                    <a:pt x="1333" y="113"/>
                    <a:pt x="1059" y="1"/>
                    <a:pt x="8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46"/>
            <p:cNvSpPr/>
            <p:nvPr/>
          </p:nvSpPr>
          <p:spPr>
            <a:xfrm>
              <a:off x="1561247" y="1562900"/>
              <a:ext cx="46102" cy="40663"/>
            </a:xfrm>
            <a:custGeom>
              <a:avLst/>
              <a:gdLst/>
              <a:ahLst/>
              <a:cxnLst/>
              <a:rect l="l" t="t" r="r" b="b"/>
              <a:pathLst>
                <a:path w="2009" h="1772" extrusionOk="0">
                  <a:moveTo>
                    <a:pt x="802" y="0"/>
                  </a:moveTo>
                  <a:cubicBezTo>
                    <a:pt x="616" y="0"/>
                    <a:pt x="444" y="65"/>
                    <a:pt x="320" y="200"/>
                  </a:cubicBezTo>
                  <a:cubicBezTo>
                    <a:pt x="1" y="494"/>
                    <a:pt x="75" y="1056"/>
                    <a:pt x="441" y="1448"/>
                  </a:cubicBezTo>
                  <a:cubicBezTo>
                    <a:pt x="665" y="1658"/>
                    <a:pt x="945" y="1772"/>
                    <a:pt x="1198" y="1772"/>
                  </a:cubicBezTo>
                  <a:cubicBezTo>
                    <a:pt x="1389" y="1772"/>
                    <a:pt x="1565" y="1707"/>
                    <a:pt x="1691" y="1571"/>
                  </a:cubicBezTo>
                  <a:cubicBezTo>
                    <a:pt x="2009" y="1277"/>
                    <a:pt x="1936" y="713"/>
                    <a:pt x="1544" y="347"/>
                  </a:cubicBezTo>
                  <a:cubicBezTo>
                    <a:pt x="1332" y="120"/>
                    <a:pt x="1055" y="0"/>
                    <a:pt x="8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46"/>
            <p:cNvSpPr/>
            <p:nvPr/>
          </p:nvSpPr>
          <p:spPr>
            <a:xfrm>
              <a:off x="1513492" y="1482031"/>
              <a:ext cx="19138" cy="17991"/>
            </a:xfrm>
            <a:custGeom>
              <a:avLst/>
              <a:gdLst/>
              <a:ahLst/>
              <a:cxnLst/>
              <a:rect l="l" t="t" r="r" b="b"/>
              <a:pathLst>
                <a:path w="834" h="784" extrusionOk="0">
                  <a:moveTo>
                    <a:pt x="551" y="0"/>
                  </a:moveTo>
                  <a:cubicBezTo>
                    <a:pt x="484" y="0"/>
                    <a:pt x="416" y="25"/>
                    <a:pt x="367" y="74"/>
                  </a:cubicBezTo>
                  <a:lnTo>
                    <a:pt x="99" y="367"/>
                  </a:lnTo>
                  <a:cubicBezTo>
                    <a:pt x="1" y="465"/>
                    <a:pt x="1" y="612"/>
                    <a:pt x="99" y="710"/>
                  </a:cubicBezTo>
                  <a:cubicBezTo>
                    <a:pt x="148" y="759"/>
                    <a:pt x="209" y="784"/>
                    <a:pt x="270" y="784"/>
                  </a:cubicBezTo>
                  <a:cubicBezTo>
                    <a:pt x="331" y="784"/>
                    <a:pt x="393" y="759"/>
                    <a:pt x="442" y="710"/>
                  </a:cubicBezTo>
                  <a:lnTo>
                    <a:pt x="736" y="442"/>
                  </a:lnTo>
                  <a:cubicBezTo>
                    <a:pt x="833" y="344"/>
                    <a:pt x="833" y="172"/>
                    <a:pt x="736" y="74"/>
                  </a:cubicBezTo>
                  <a:cubicBezTo>
                    <a:pt x="687" y="25"/>
                    <a:pt x="619" y="0"/>
                    <a:pt x="5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46"/>
            <p:cNvSpPr/>
            <p:nvPr/>
          </p:nvSpPr>
          <p:spPr>
            <a:xfrm>
              <a:off x="1580936" y="1549475"/>
              <a:ext cx="19138" cy="17991"/>
            </a:xfrm>
            <a:custGeom>
              <a:avLst/>
              <a:gdLst/>
              <a:ahLst/>
              <a:cxnLst/>
              <a:rect l="l" t="t" r="r" b="b"/>
              <a:pathLst>
                <a:path w="834" h="784" extrusionOk="0">
                  <a:moveTo>
                    <a:pt x="551" y="0"/>
                  </a:moveTo>
                  <a:cubicBezTo>
                    <a:pt x="484" y="0"/>
                    <a:pt x="416" y="25"/>
                    <a:pt x="367" y="73"/>
                  </a:cubicBezTo>
                  <a:lnTo>
                    <a:pt x="99" y="367"/>
                  </a:lnTo>
                  <a:cubicBezTo>
                    <a:pt x="1" y="465"/>
                    <a:pt x="1" y="612"/>
                    <a:pt x="99" y="710"/>
                  </a:cubicBezTo>
                  <a:cubicBezTo>
                    <a:pt x="148" y="759"/>
                    <a:pt x="209" y="784"/>
                    <a:pt x="270" y="784"/>
                  </a:cubicBezTo>
                  <a:cubicBezTo>
                    <a:pt x="331" y="784"/>
                    <a:pt x="393" y="759"/>
                    <a:pt x="442" y="710"/>
                  </a:cubicBezTo>
                  <a:lnTo>
                    <a:pt x="735" y="442"/>
                  </a:lnTo>
                  <a:cubicBezTo>
                    <a:pt x="833" y="344"/>
                    <a:pt x="833" y="171"/>
                    <a:pt x="735" y="73"/>
                  </a:cubicBezTo>
                  <a:cubicBezTo>
                    <a:pt x="686" y="25"/>
                    <a:pt x="619" y="0"/>
                    <a:pt x="5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46"/>
            <p:cNvSpPr/>
            <p:nvPr/>
          </p:nvSpPr>
          <p:spPr>
            <a:xfrm>
              <a:off x="1538758" y="1513424"/>
              <a:ext cx="29832" cy="29396"/>
            </a:xfrm>
            <a:custGeom>
              <a:avLst/>
              <a:gdLst/>
              <a:ahLst/>
              <a:cxnLst/>
              <a:rect l="l" t="t" r="r" b="b"/>
              <a:pathLst>
                <a:path w="1300" h="1281" extrusionOk="0">
                  <a:moveTo>
                    <a:pt x="232" y="1"/>
                  </a:moveTo>
                  <a:cubicBezTo>
                    <a:pt x="123" y="1"/>
                    <a:pt x="24" y="93"/>
                    <a:pt x="1" y="224"/>
                  </a:cubicBezTo>
                  <a:cubicBezTo>
                    <a:pt x="1" y="518"/>
                    <a:pt x="99" y="788"/>
                    <a:pt x="295" y="984"/>
                  </a:cubicBezTo>
                  <a:cubicBezTo>
                    <a:pt x="474" y="1164"/>
                    <a:pt x="717" y="1281"/>
                    <a:pt x="983" y="1281"/>
                  </a:cubicBezTo>
                  <a:cubicBezTo>
                    <a:pt x="1006" y="1281"/>
                    <a:pt x="1031" y="1280"/>
                    <a:pt x="1055" y="1278"/>
                  </a:cubicBezTo>
                  <a:cubicBezTo>
                    <a:pt x="1202" y="1253"/>
                    <a:pt x="1300" y="1131"/>
                    <a:pt x="1300" y="1008"/>
                  </a:cubicBezTo>
                  <a:cubicBezTo>
                    <a:pt x="1274" y="861"/>
                    <a:pt x="1153" y="763"/>
                    <a:pt x="1030" y="763"/>
                  </a:cubicBezTo>
                  <a:cubicBezTo>
                    <a:pt x="1004" y="767"/>
                    <a:pt x="978" y="769"/>
                    <a:pt x="954" y="769"/>
                  </a:cubicBezTo>
                  <a:cubicBezTo>
                    <a:pt x="840" y="769"/>
                    <a:pt x="744" y="722"/>
                    <a:pt x="663" y="641"/>
                  </a:cubicBezTo>
                  <a:cubicBezTo>
                    <a:pt x="565" y="543"/>
                    <a:pt x="516" y="396"/>
                    <a:pt x="516" y="273"/>
                  </a:cubicBezTo>
                  <a:cubicBezTo>
                    <a:pt x="516" y="126"/>
                    <a:pt x="418" y="5"/>
                    <a:pt x="271" y="5"/>
                  </a:cubicBezTo>
                  <a:cubicBezTo>
                    <a:pt x="258" y="2"/>
                    <a:pt x="245" y="1"/>
                    <a:pt x="2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46"/>
            <p:cNvSpPr/>
            <p:nvPr/>
          </p:nvSpPr>
          <p:spPr>
            <a:xfrm>
              <a:off x="1544380" y="1335348"/>
              <a:ext cx="82083" cy="77563"/>
            </a:xfrm>
            <a:custGeom>
              <a:avLst/>
              <a:gdLst/>
              <a:ahLst/>
              <a:cxnLst/>
              <a:rect l="l" t="t" r="r" b="b"/>
              <a:pathLst>
                <a:path w="3577" h="3380" extrusionOk="0">
                  <a:moveTo>
                    <a:pt x="2056" y="0"/>
                  </a:moveTo>
                  <a:cubicBezTo>
                    <a:pt x="1802" y="0"/>
                    <a:pt x="1545" y="98"/>
                    <a:pt x="1349" y="294"/>
                  </a:cubicBezTo>
                  <a:lnTo>
                    <a:pt x="393" y="1250"/>
                  </a:lnTo>
                  <a:cubicBezTo>
                    <a:pt x="1" y="1642"/>
                    <a:pt x="1" y="2253"/>
                    <a:pt x="393" y="2645"/>
                  </a:cubicBezTo>
                  <a:lnTo>
                    <a:pt x="833" y="3086"/>
                  </a:lnTo>
                  <a:cubicBezTo>
                    <a:pt x="1029" y="3282"/>
                    <a:pt x="1287" y="3380"/>
                    <a:pt x="1541" y="3380"/>
                  </a:cubicBezTo>
                  <a:cubicBezTo>
                    <a:pt x="1795" y="3380"/>
                    <a:pt x="2046" y="3282"/>
                    <a:pt x="2230" y="3086"/>
                  </a:cubicBezTo>
                  <a:lnTo>
                    <a:pt x="3185" y="2132"/>
                  </a:lnTo>
                  <a:cubicBezTo>
                    <a:pt x="3576" y="1740"/>
                    <a:pt x="3576" y="1127"/>
                    <a:pt x="3185" y="735"/>
                  </a:cubicBezTo>
                  <a:lnTo>
                    <a:pt x="2744" y="294"/>
                  </a:lnTo>
                  <a:cubicBezTo>
                    <a:pt x="2561" y="98"/>
                    <a:pt x="2310" y="0"/>
                    <a:pt x="20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46"/>
            <p:cNvSpPr/>
            <p:nvPr/>
          </p:nvSpPr>
          <p:spPr>
            <a:xfrm>
              <a:off x="1666371" y="1457317"/>
              <a:ext cx="82060" cy="77585"/>
            </a:xfrm>
            <a:custGeom>
              <a:avLst/>
              <a:gdLst/>
              <a:ahLst/>
              <a:cxnLst/>
              <a:rect l="l" t="t" r="r" b="b"/>
              <a:pathLst>
                <a:path w="3576" h="3381" extrusionOk="0">
                  <a:moveTo>
                    <a:pt x="2045" y="0"/>
                  </a:moveTo>
                  <a:cubicBezTo>
                    <a:pt x="1794" y="0"/>
                    <a:pt x="1542" y="98"/>
                    <a:pt x="1346" y="294"/>
                  </a:cubicBezTo>
                  <a:lnTo>
                    <a:pt x="392" y="1249"/>
                  </a:lnTo>
                  <a:cubicBezTo>
                    <a:pt x="0" y="1640"/>
                    <a:pt x="0" y="2254"/>
                    <a:pt x="392" y="2646"/>
                  </a:cubicBezTo>
                  <a:lnTo>
                    <a:pt x="833" y="3086"/>
                  </a:lnTo>
                  <a:cubicBezTo>
                    <a:pt x="1029" y="3282"/>
                    <a:pt x="1280" y="3380"/>
                    <a:pt x="1530" y="3380"/>
                  </a:cubicBezTo>
                  <a:cubicBezTo>
                    <a:pt x="1781" y="3380"/>
                    <a:pt x="2032" y="3282"/>
                    <a:pt x="2228" y="3086"/>
                  </a:cubicBezTo>
                  <a:lnTo>
                    <a:pt x="3184" y="2130"/>
                  </a:lnTo>
                  <a:cubicBezTo>
                    <a:pt x="3576" y="1738"/>
                    <a:pt x="3576" y="1127"/>
                    <a:pt x="3184" y="735"/>
                  </a:cubicBezTo>
                  <a:lnTo>
                    <a:pt x="2743" y="294"/>
                  </a:lnTo>
                  <a:cubicBezTo>
                    <a:pt x="2547" y="98"/>
                    <a:pt x="2296" y="0"/>
                    <a:pt x="20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46"/>
            <p:cNvSpPr/>
            <p:nvPr/>
          </p:nvSpPr>
          <p:spPr>
            <a:xfrm>
              <a:off x="1360636" y="1519551"/>
              <a:ext cx="82060" cy="77700"/>
            </a:xfrm>
            <a:custGeom>
              <a:avLst/>
              <a:gdLst/>
              <a:ahLst/>
              <a:cxnLst/>
              <a:rect l="l" t="t" r="r" b="b"/>
              <a:pathLst>
                <a:path w="3576" h="3386" extrusionOk="0">
                  <a:moveTo>
                    <a:pt x="2036" y="0"/>
                  </a:moveTo>
                  <a:cubicBezTo>
                    <a:pt x="1782" y="0"/>
                    <a:pt x="1530" y="92"/>
                    <a:pt x="1346" y="276"/>
                  </a:cubicBezTo>
                  <a:lnTo>
                    <a:pt x="367" y="1256"/>
                  </a:lnTo>
                  <a:cubicBezTo>
                    <a:pt x="0" y="1622"/>
                    <a:pt x="0" y="2259"/>
                    <a:pt x="367" y="2651"/>
                  </a:cubicBezTo>
                  <a:lnTo>
                    <a:pt x="833" y="3092"/>
                  </a:lnTo>
                  <a:cubicBezTo>
                    <a:pt x="1016" y="3288"/>
                    <a:pt x="1267" y="3386"/>
                    <a:pt x="1521" y="3386"/>
                  </a:cubicBezTo>
                  <a:cubicBezTo>
                    <a:pt x="1775" y="3386"/>
                    <a:pt x="2032" y="3288"/>
                    <a:pt x="2228" y="3092"/>
                  </a:cubicBezTo>
                  <a:lnTo>
                    <a:pt x="3184" y="2138"/>
                  </a:lnTo>
                  <a:cubicBezTo>
                    <a:pt x="3576" y="1746"/>
                    <a:pt x="3576" y="1109"/>
                    <a:pt x="3184" y="741"/>
                  </a:cubicBezTo>
                  <a:lnTo>
                    <a:pt x="2743" y="276"/>
                  </a:lnTo>
                  <a:cubicBezTo>
                    <a:pt x="2547" y="92"/>
                    <a:pt x="2290" y="0"/>
                    <a:pt x="20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46"/>
            <p:cNvSpPr/>
            <p:nvPr/>
          </p:nvSpPr>
          <p:spPr>
            <a:xfrm>
              <a:off x="1482031" y="1641520"/>
              <a:ext cx="82611" cy="77723"/>
            </a:xfrm>
            <a:custGeom>
              <a:avLst/>
              <a:gdLst/>
              <a:ahLst/>
              <a:cxnLst/>
              <a:rect l="l" t="t" r="r" b="b"/>
              <a:pathLst>
                <a:path w="3600" h="3387" extrusionOk="0">
                  <a:moveTo>
                    <a:pt x="2057" y="0"/>
                  </a:moveTo>
                  <a:cubicBezTo>
                    <a:pt x="1799" y="0"/>
                    <a:pt x="1542" y="92"/>
                    <a:pt x="1346" y="275"/>
                  </a:cubicBezTo>
                  <a:lnTo>
                    <a:pt x="392" y="1231"/>
                  </a:lnTo>
                  <a:cubicBezTo>
                    <a:pt x="0" y="1623"/>
                    <a:pt x="0" y="2260"/>
                    <a:pt x="392" y="2652"/>
                  </a:cubicBezTo>
                  <a:lnTo>
                    <a:pt x="833" y="3092"/>
                  </a:lnTo>
                  <a:cubicBezTo>
                    <a:pt x="1029" y="3288"/>
                    <a:pt x="1286" y="3386"/>
                    <a:pt x="1543" y="3386"/>
                  </a:cubicBezTo>
                  <a:cubicBezTo>
                    <a:pt x="1800" y="3386"/>
                    <a:pt x="2058" y="3288"/>
                    <a:pt x="2253" y="3092"/>
                  </a:cubicBezTo>
                  <a:lnTo>
                    <a:pt x="3208" y="2136"/>
                  </a:lnTo>
                  <a:cubicBezTo>
                    <a:pt x="3599" y="1744"/>
                    <a:pt x="3599" y="1108"/>
                    <a:pt x="3208" y="716"/>
                  </a:cubicBezTo>
                  <a:lnTo>
                    <a:pt x="2767" y="275"/>
                  </a:lnTo>
                  <a:cubicBezTo>
                    <a:pt x="2571" y="92"/>
                    <a:pt x="2314" y="0"/>
                    <a:pt x="20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6" name="Google Shape;1336;p46"/>
          <p:cNvGrpSpPr/>
          <p:nvPr/>
        </p:nvGrpSpPr>
        <p:grpSpPr>
          <a:xfrm>
            <a:off x="180489" y="2239621"/>
            <a:ext cx="672100" cy="649354"/>
            <a:chOff x="2026057" y="1335050"/>
            <a:chExt cx="397340" cy="383893"/>
          </a:xfrm>
        </p:grpSpPr>
        <p:sp>
          <p:nvSpPr>
            <p:cNvPr id="1337" name="Google Shape;1337;p46"/>
            <p:cNvSpPr/>
            <p:nvPr/>
          </p:nvSpPr>
          <p:spPr>
            <a:xfrm>
              <a:off x="2156974" y="1527009"/>
              <a:ext cx="67466" cy="67993"/>
            </a:xfrm>
            <a:custGeom>
              <a:avLst/>
              <a:gdLst/>
              <a:ahLst/>
              <a:cxnLst/>
              <a:rect l="l" t="t" r="r" b="b"/>
              <a:pathLst>
                <a:path w="2940" h="2963" extrusionOk="0">
                  <a:moveTo>
                    <a:pt x="2940" y="0"/>
                  </a:moveTo>
                  <a:lnTo>
                    <a:pt x="785" y="661"/>
                  </a:lnTo>
                  <a:lnTo>
                    <a:pt x="1" y="2963"/>
                  </a:lnTo>
                  <a:lnTo>
                    <a:pt x="2377" y="1983"/>
                  </a:lnTo>
                  <a:lnTo>
                    <a:pt x="294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46"/>
            <p:cNvSpPr/>
            <p:nvPr/>
          </p:nvSpPr>
          <p:spPr>
            <a:xfrm>
              <a:off x="2174965" y="1527009"/>
              <a:ext cx="117514" cy="156250"/>
            </a:xfrm>
            <a:custGeom>
              <a:avLst/>
              <a:gdLst/>
              <a:ahLst/>
              <a:cxnLst/>
              <a:rect l="l" t="t" r="r" b="b"/>
              <a:pathLst>
                <a:path w="5121" h="6809" extrusionOk="0">
                  <a:moveTo>
                    <a:pt x="2156" y="0"/>
                  </a:moveTo>
                  <a:lnTo>
                    <a:pt x="1274" y="906"/>
                  </a:lnTo>
                  <a:lnTo>
                    <a:pt x="1" y="4481"/>
                  </a:lnTo>
                  <a:lnTo>
                    <a:pt x="1274" y="6809"/>
                  </a:lnTo>
                  <a:lnTo>
                    <a:pt x="5120" y="2963"/>
                  </a:lnTo>
                  <a:lnTo>
                    <a:pt x="4581" y="857"/>
                  </a:lnTo>
                  <a:lnTo>
                    <a:pt x="21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46"/>
            <p:cNvSpPr/>
            <p:nvPr/>
          </p:nvSpPr>
          <p:spPr>
            <a:xfrm>
              <a:off x="2224418" y="1459565"/>
              <a:ext cx="156272" cy="116918"/>
            </a:xfrm>
            <a:custGeom>
              <a:avLst/>
              <a:gdLst/>
              <a:ahLst/>
              <a:cxnLst/>
              <a:rect l="l" t="t" r="r" b="b"/>
              <a:pathLst>
                <a:path w="6810" h="5095" extrusionOk="0">
                  <a:moveTo>
                    <a:pt x="2965" y="0"/>
                  </a:moveTo>
                  <a:lnTo>
                    <a:pt x="908" y="147"/>
                  </a:lnTo>
                  <a:lnTo>
                    <a:pt x="1" y="2939"/>
                  </a:lnTo>
                  <a:lnTo>
                    <a:pt x="908" y="3845"/>
                  </a:lnTo>
                  <a:lnTo>
                    <a:pt x="4484" y="5095"/>
                  </a:lnTo>
                  <a:lnTo>
                    <a:pt x="6809" y="3845"/>
                  </a:lnTo>
                  <a:lnTo>
                    <a:pt x="29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46"/>
            <p:cNvSpPr/>
            <p:nvPr/>
          </p:nvSpPr>
          <p:spPr>
            <a:xfrm>
              <a:off x="2156974" y="1371308"/>
              <a:ext cx="117514" cy="155722"/>
            </a:xfrm>
            <a:custGeom>
              <a:avLst/>
              <a:gdLst/>
              <a:ahLst/>
              <a:cxnLst/>
              <a:rect l="l" t="t" r="r" b="b"/>
              <a:pathLst>
                <a:path w="5121" h="6786" extrusionOk="0">
                  <a:moveTo>
                    <a:pt x="3847" y="0"/>
                  </a:moveTo>
                  <a:lnTo>
                    <a:pt x="1" y="3846"/>
                  </a:lnTo>
                  <a:lnTo>
                    <a:pt x="1" y="5731"/>
                  </a:lnTo>
                  <a:lnTo>
                    <a:pt x="2940" y="6785"/>
                  </a:lnTo>
                  <a:lnTo>
                    <a:pt x="3847" y="5904"/>
                  </a:lnTo>
                  <a:lnTo>
                    <a:pt x="5120" y="2328"/>
                  </a:lnTo>
                  <a:lnTo>
                    <a:pt x="38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46"/>
            <p:cNvSpPr/>
            <p:nvPr/>
          </p:nvSpPr>
          <p:spPr>
            <a:xfrm>
              <a:off x="2068763" y="1477557"/>
              <a:ext cx="155676" cy="117445"/>
            </a:xfrm>
            <a:custGeom>
              <a:avLst/>
              <a:gdLst/>
              <a:ahLst/>
              <a:cxnLst/>
              <a:rect l="l" t="t" r="r" b="b"/>
              <a:pathLst>
                <a:path w="6784" h="5118" extrusionOk="0">
                  <a:moveTo>
                    <a:pt x="2326" y="0"/>
                  </a:moveTo>
                  <a:lnTo>
                    <a:pt x="1" y="1274"/>
                  </a:lnTo>
                  <a:lnTo>
                    <a:pt x="3845" y="5118"/>
                  </a:lnTo>
                  <a:lnTo>
                    <a:pt x="6784" y="2155"/>
                  </a:lnTo>
                  <a:lnTo>
                    <a:pt x="5902" y="1274"/>
                  </a:lnTo>
                  <a:lnTo>
                    <a:pt x="232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46"/>
            <p:cNvSpPr/>
            <p:nvPr/>
          </p:nvSpPr>
          <p:spPr>
            <a:xfrm>
              <a:off x="2026057" y="1383264"/>
              <a:ext cx="178164" cy="123526"/>
            </a:xfrm>
            <a:custGeom>
              <a:avLst/>
              <a:gdLst/>
              <a:ahLst/>
              <a:cxnLst/>
              <a:rect l="l" t="t" r="r" b="b"/>
              <a:pathLst>
                <a:path w="7764" h="5383" extrusionOk="0">
                  <a:moveTo>
                    <a:pt x="1950" y="1"/>
                  </a:moveTo>
                  <a:cubicBezTo>
                    <a:pt x="1684" y="1"/>
                    <a:pt x="1421" y="104"/>
                    <a:pt x="1225" y="312"/>
                  </a:cubicBezTo>
                  <a:cubicBezTo>
                    <a:pt x="0" y="1537"/>
                    <a:pt x="0" y="3496"/>
                    <a:pt x="1225" y="4720"/>
                  </a:cubicBezTo>
                  <a:lnTo>
                    <a:pt x="1862" y="5383"/>
                  </a:lnTo>
                  <a:lnTo>
                    <a:pt x="7763" y="5383"/>
                  </a:lnTo>
                  <a:lnTo>
                    <a:pt x="2694" y="312"/>
                  </a:lnTo>
                  <a:cubicBezTo>
                    <a:pt x="2486" y="104"/>
                    <a:pt x="2216" y="1"/>
                    <a:pt x="19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46"/>
            <p:cNvSpPr/>
            <p:nvPr/>
          </p:nvSpPr>
          <p:spPr>
            <a:xfrm>
              <a:off x="2078309" y="1547777"/>
              <a:ext cx="125913" cy="171165"/>
            </a:xfrm>
            <a:custGeom>
              <a:avLst/>
              <a:gdLst/>
              <a:ahLst/>
              <a:cxnLst/>
              <a:rect l="l" t="t" r="r" b="b"/>
              <a:pathLst>
                <a:path w="5487" h="7459" extrusionOk="0">
                  <a:moveTo>
                    <a:pt x="5486" y="1"/>
                  </a:moveTo>
                  <a:lnTo>
                    <a:pt x="417" y="5071"/>
                  </a:lnTo>
                  <a:cubicBezTo>
                    <a:pt x="0" y="5486"/>
                    <a:pt x="0" y="6149"/>
                    <a:pt x="417" y="6541"/>
                  </a:cubicBezTo>
                  <a:cubicBezTo>
                    <a:pt x="1030" y="7153"/>
                    <a:pt x="1826" y="7459"/>
                    <a:pt x="2622" y="7459"/>
                  </a:cubicBezTo>
                  <a:cubicBezTo>
                    <a:pt x="3418" y="7459"/>
                    <a:pt x="4214" y="7153"/>
                    <a:pt x="4826" y="6541"/>
                  </a:cubicBezTo>
                  <a:lnTo>
                    <a:pt x="5486" y="5904"/>
                  </a:lnTo>
                  <a:lnTo>
                    <a:pt x="54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46"/>
            <p:cNvSpPr/>
            <p:nvPr/>
          </p:nvSpPr>
          <p:spPr>
            <a:xfrm>
              <a:off x="2245232" y="1335050"/>
              <a:ext cx="125913" cy="171739"/>
            </a:xfrm>
            <a:custGeom>
              <a:avLst/>
              <a:gdLst/>
              <a:ahLst/>
              <a:cxnLst/>
              <a:rect l="l" t="t" r="r" b="b"/>
              <a:pathLst>
                <a:path w="5487" h="7484" extrusionOk="0">
                  <a:moveTo>
                    <a:pt x="2857" y="0"/>
                  </a:moveTo>
                  <a:cubicBezTo>
                    <a:pt x="2058" y="0"/>
                    <a:pt x="1262" y="307"/>
                    <a:pt x="661" y="920"/>
                  </a:cubicBezTo>
                  <a:lnTo>
                    <a:pt x="1" y="1580"/>
                  </a:lnTo>
                  <a:lnTo>
                    <a:pt x="1" y="7484"/>
                  </a:lnTo>
                  <a:lnTo>
                    <a:pt x="5070" y="2413"/>
                  </a:lnTo>
                  <a:cubicBezTo>
                    <a:pt x="5487" y="1998"/>
                    <a:pt x="5487" y="1336"/>
                    <a:pt x="5070" y="920"/>
                  </a:cubicBezTo>
                  <a:cubicBezTo>
                    <a:pt x="4457" y="307"/>
                    <a:pt x="3655" y="0"/>
                    <a:pt x="28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46"/>
            <p:cNvSpPr/>
            <p:nvPr/>
          </p:nvSpPr>
          <p:spPr>
            <a:xfrm>
              <a:off x="2245232" y="1547777"/>
              <a:ext cx="178164" cy="123526"/>
            </a:xfrm>
            <a:custGeom>
              <a:avLst/>
              <a:gdLst/>
              <a:ahLst/>
              <a:cxnLst/>
              <a:rect l="l" t="t" r="r" b="b"/>
              <a:pathLst>
                <a:path w="7764" h="5383" extrusionOk="0">
                  <a:moveTo>
                    <a:pt x="1" y="1"/>
                  </a:moveTo>
                  <a:lnTo>
                    <a:pt x="5070" y="5071"/>
                  </a:lnTo>
                  <a:cubicBezTo>
                    <a:pt x="5278" y="5279"/>
                    <a:pt x="5548" y="5383"/>
                    <a:pt x="5814" y="5383"/>
                  </a:cubicBezTo>
                  <a:cubicBezTo>
                    <a:pt x="6080" y="5383"/>
                    <a:pt x="6343" y="5279"/>
                    <a:pt x="6539" y="5071"/>
                  </a:cubicBezTo>
                  <a:cubicBezTo>
                    <a:pt x="7764" y="3847"/>
                    <a:pt x="7764" y="1862"/>
                    <a:pt x="6539" y="637"/>
                  </a:cubicBezTo>
                  <a:lnTo>
                    <a:pt x="59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46"/>
            <p:cNvSpPr/>
            <p:nvPr/>
          </p:nvSpPr>
          <p:spPr>
            <a:xfrm>
              <a:off x="2195779" y="1497774"/>
              <a:ext cx="57897" cy="58470"/>
            </a:xfrm>
            <a:custGeom>
              <a:avLst/>
              <a:gdLst/>
              <a:ahLst/>
              <a:cxnLst/>
              <a:rect l="l" t="t" r="r" b="b"/>
              <a:pathLst>
                <a:path w="2523" h="2548" extrusionOk="0">
                  <a:moveTo>
                    <a:pt x="1249" y="1"/>
                  </a:moveTo>
                  <a:cubicBezTo>
                    <a:pt x="563" y="1"/>
                    <a:pt x="1" y="589"/>
                    <a:pt x="1" y="1274"/>
                  </a:cubicBezTo>
                  <a:cubicBezTo>
                    <a:pt x="1" y="1984"/>
                    <a:pt x="563" y="2548"/>
                    <a:pt x="1249" y="2548"/>
                  </a:cubicBezTo>
                  <a:cubicBezTo>
                    <a:pt x="1960" y="2548"/>
                    <a:pt x="2522" y="1984"/>
                    <a:pt x="2522" y="1274"/>
                  </a:cubicBezTo>
                  <a:cubicBezTo>
                    <a:pt x="2522" y="589"/>
                    <a:pt x="1960" y="1"/>
                    <a:pt x="1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7" name="Google Shape;1347;p46"/>
          <p:cNvGrpSpPr/>
          <p:nvPr/>
        </p:nvGrpSpPr>
        <p:grpSpPr>
          <a:xfrm>
            <a:off x="256994" y="1335771"/>
            <a:ext cx="653082" cy="567374"/>
            <a:chOff x="2700472" y="1359535"/>
            <a:chExt cx="386096" cy="335426"/>
          </a:xfrm>
        </p:grpSpPr>
        <p:sp>
          <p:nvSpPr>
            <p:cNvPr id="1348" name="Google Shape;1348;p46"/>
            <p:cNvSpPr/>
            <p:nvPr/>
          </p:nvSpPr>
          <p:spPr>
            <a:xfrm>
              <a:off x="2700472" y="1589841"/>
              <a:ext cx="60719" cy="51838"/>
            </a:xfrm>
            <a:custGeom>
              <a:avLst/>
              <a:gdLst/>
              <a:ahLst/>
              <a:cxnLst/>
              <a:rect l="l" t="t" r="r" b="b"/>
              <a:pathLst>
                <a:path w="2646" h="2259" extrusionOk="0">
                  <a:moveTo>
                    <a:pt x="1260" y="1"/>
                  </a:moveTo>
                  <a:cubicBezTo>
                    <a:pt x="1057" y="1"/>
                    <a:pt x="852" y="89"/>
                    <a:pt x="710" y="274"/>
                  </a:cubicBezTo>
                  <a:lnTo>
                    <a:pt x="318" y="740"/>
                  </a:lnTo>
                  <a:cubicBezTo>
                    <a:pt x="1" y="1132"/>
                    <a:pt x="196" y="1743"/>
                    <a:pt x="710" y="1867"/>
                  </a:cubicBezTo>
                  <a:lnTo>
                    <a:pt x="2254" y="2258"/>
                  </a:lnTo>
                  <a:lnTo>
                    <a:pt x="2646" y="1916"/>
                  </a:lnTo>
                  <a:lnTo>
                    <a:pt x="1885" y="397"/>
                  </a:lnTo>
                  <a:cubicBezTo>
                    <a:pt x="1764" y="138"/>
                    <a:pt x="1513" y="1"/>
                    <a:pt x="12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46"/>
            <p:cNvSpPr/>
            <p:nvPr/>
          </p:nvSpPr>
          <p:spPr>
            <a:xfrm>
              <a:off x="2751049" y="1633786"/>
              <a:ext cx="56221" cy="55694"/>
            </a:xfrm>
            <a:custGeom>
              <a:avLst/>
              <a:gdLst/>
              <a:ahLst/>
              <a:cxnLst/>
              <a:rect l="l" t="t" r="r" b="b"/>
              <a:pathLst>
                <a:path w="2450" h="2427" extrusionOk="0">
                  <a:moveTo>
                    <a:pt x="442" y="1"/>
                  </a:moveTo>
                  <a:lnTo>
                    <a:pt x="1" y="269"/>
                  </a:lnTo>
                  <a:lnTo>
                    <a:pt x="442" y="1911"/>
                  </a:lnTo>
                  <a:cubicBezTo>
                    <a:pt x="521" y="2232"/>
                    <a:pt x="811" y="2426"/>
                    <a:pt x="1119" y="2426"/>
                  </a:cubicBezTo>
                  <a:cubicBezTo>
                    <a:pt x="1281" y="2426"/>
                    <a:pt x="1448" y="2372"/>
                    <a:pt x="1592" y="2254"/>
                  </a:cubicBezTo>
                  <a:lnTo>
                    <a:pt x="2032" y="1862"/>
                  </a:lnTo>
                  <a:cubicBezTo>
                    <a:pt x="2450" y="1543"/>
                    <a:pt x="2352" y="906"/>
                    <a:pt x="1886" y="686"/>
                  </a:cubicBezTo>
                  <a:lnTo>
                    <a:pt x="4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46"/>
            <p:cNvSpPr/>
            <p:nvPr/>
          </p:nvSpPr>
          <p:spPr>
            <a:xfrm>
              <a:off x="2760045" y="1538598"/>
              <a:ext cx="60719" cy="51907"/>
            </a:xfrm>
            <a:custGeom>
              <a:avLst/>
              <a:gdLst/>
              <a:ahLst/>
              <a:cxnLst/>
              <a:rect l="l" t="t" r="r" b="b"/>
              <a:pathLst>
                <a:path w="2646" h="2262" extrusionOk="0">
                  <a:moveTo>
                    <a:pt x="1249" y="1"/>
                  </a:moveTo>
                  <a:cubicBezTo>
                    <a:pt x="1048" y="1"/>
                    <a:pt x="849" y="83"/>
                    <a:pt x="710" y="254"/>
                  </a:cubicBezTo>
                  <a:lnTo>
                    <a:pt x="318" y="720"/>
                  </a:lnTo>
                  <a:cubicBezTo>
                    <a:pt x="1" y="1135"/>
                    <a:pt x="197" y="1749"/>
                    <a:pt x="710" y="1870"/>
                  </a:cubicBezTo>
                  <a:lnTo>
                    <a:pt x="2254" y="2262"/>
                  </a:lnTo>
                  <a:lnTo>
                    <a:pt x="2646" y="1919"/>
                  </a:lnTo>
                  <a:lnTo>
                    <a:pt x="1911" y="401"/>
                  </a:lnTo>
                  <a:cubicBezTo>
                    <a:pt x="1773" y="139"/>
                    <a:pt x="1510" y="1"/>
                    <a:pt x="12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46"/>
            <p:cNvSpPr/>
            <p:nvPr/>
          </p:nvSpPr>
          <p:spPr>
            <a:xfrm>
              <a:off x="2811746" y="1582612"/>
              <a:ext cx="60145" cy="52458"/>
            </a:xfrm>
            <a:custGeom>
              <a:avLst/>
              <a:gdLst/>
              <a:ahLst/>
              <a:cxnLst/>
              <a:rect l="l" t="t" r="r" b="b"/>
              <a:pathLst>
                <a:path w="2621" h="2286" extrusionOk="0">
                  <a:moveTo>
                    <a:pt x="393" y="1"/>
                  </a:moveTo>
                  <a:lnTo>
                    <a:pt x="1" y="344"/>
                  </a:lnTo>
                  <a:lnTo>
                    <a:pt x="710" y="1862"/>
                  </a:lnTo>
                  <a:cubicBezTo>
                    <a:pt x="836" y="2141"/>
                    <a:pt x="1097" y="2286"/>
                    <a:pt x="1362" y="2286"/>
                  </a:cubicBezTo>
                  <a:cubicBezTo>
                    <a:pt x="1562" y="2286"/>
                    <a:pt x="1764" y="2203"/>
                    <a:pt x="1911" y="2035"/>
                  </a:cubicBezTo>
                  <a:lnTo>
                    <a:pt x="2303" y="1568"/>
                  </a:lnTo>
                  <a:cubicBezTo>
                    <a:pt x="2620" y="1177"/>
                    <a:pt x="2450" y="565"/>
                    <a:pt x="1935" y="418"/>
                  </a:cubicBezTo>
                  <a:lnTo>
                    <a:pt x="39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46"/>
            <p:cNvSpPr/>
            <p:nvPr/>
          </p:nvSpPr>
          <p:spPr>
            <a:xfrm>
              <a:off x="2700472" y="1590483"/>
              <a:ext cx="39355" cy="48373"/>
            </a:xfrm>
            <a:custGeom>
              <a:avLst/>
              <a:gdLst/>
              <a:ahLst/>
              <a:cxnLst/>
              <a:rect l="l" t="t" r="r" b="b"/>
              <a:pathLst>
                <a:path w="1715" h="2108" extrusionOk="0">
                  <a:moveTo>
                    <a:pt x="1078" y="1"/>
                  </a:moveTo>
                  <a:lnTo>
                    <a:pt x="1078" y="1"/>
                  </a:lnTo>
                  <a:cubicBezTo>
                    <a:pt x="931" y="26"/>
                    <a:pt x="808" y="99"/>
                    <a:pt x="710" y="246"/>
                  </a:cubicBezTo>
                  <a:lnTo>
                    <a:pt x="318" y="712"/>
                  </a:lnTo>
                  <a:cubicBezTo>
                    <a:pt x="1" y="1104"/>
                    <a:pt x="196" y="1715"/>
                    <a:pt x="710" y="1839"/>
                  </a:cubicBezTo>
                  <a:lnTo>
                    <a:pt x="1715" y="2107"/>
                  </a:lnTo>
                  <a:cubicBezTo>
                    <a:pt x="1274" y="1715"/>
                    <a:pt x="1004" y="1153"/>
                    <a:pt x="1004" y="540"/>
                  </a:cubicBezTo>
                  <a:cubicBezTo>
                    <a:pt x="1004" y="344"/>
                    <a:pt x="1029" y="173"/>
                    <a:pt x="10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46"/>
            <p:cNvSpPr/>
            <p:nvPr/>
          </p:nvSpPr>
          <p:spPr>
            <a:xfrm>
              <a:off x="2751049" y="1633786"/>
              <a:ext cx="37129" cy="55694"/>
            </a:xfrm>
            <a:custGeom>
              <a:avLst/>
              <a:gdLst/>
              <a:ahLst/>
              <a:cxnLst/>
              <a:rect l="l" t="t" r="r" b="b"/>
              <a:pathLst>
                <a:path w="1618" h="2427" extrusionOk="0">
                  <a:moveTo>
                    <a:pt x="442" y="1"/>
                  </a:moveTo>
                  <a:lnTo>
                    <a:pt x="1" y="269"/>
                  </a:lnTo>
                  <a:lnTo>
                    <a:pt x="442" y="1911"/>
                  </a:lnTo>
                  <a:cubicBezTo>
                    <a:pt x="521" y="2232"/>
                    <a:pt x="811" y="2426"/>
                    <a:pt x="1119" y="2426"/>
                  </a:cubicBezTo>
                  <a:cubicBezTo>
                    <a:pt x="1281" y="2426"/>
                    <a:pt x="1448" y="2372"/>
                    <a:pt x="1592" y="2254"/>
                  </a:cubicBezTo>
                  <a:lnTo>
                    <a:pt x="1617" y="2228"/>
                  </a:lnTo>
                  <a:cubicBezTo>
                    <a:pt x="1151" y="1862"/>
                    <a:pt x="833" y="1274"/>
                    <a:pt x="833" y="612"/>
                  </a:cubicBezTo>
                  <a:cubicBezTo>
                    <a:pt x="833" y="465"/>
                    <a:pt x="857" y="343"/>
                    <a:pt x="882" y="197"/>
                  </a:cubicBezTo>
                  <a:lnTo>
                    <a:pt x="4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46"/>
            <p:cNvSpPr/>
            <p:nvPr/>
          </p:nvSpPr>
          <p:spPr>
            <a:xfrm>
              <a:off x="2760045" y="1540503"/>
              <a:ext cx="55097" cy="50003"/>
            </a:xfrm>
            <a:custGeom>
              <a:avLst/>
              <a:gdLst/>
              <a:ahLst/>
              <a:cxnLst/>
              <a:rect l="l" t="t" r="r" b="b"/>
              <a:pathLst>
                <a:path w="2401" h="2179" extrusionOk="0">
                  <a:moveTo>
                    <a:pt x="906" y="0"/>
                  </a:moveTo>
                  <a:cubicBezTo>
                    <a:pt x="833" y="49"/>
                    <a:pt x="759" y="98"/>
                    <a:pt x="710" y="171"/>
                  </a:cubicBezTo>
                  <a:lnTo>
                    <a:pt x="318" y="637"/>
                  </a:lnTo>
                  <a:cubicBezTo>
                    <a:pt x="1" y="1052"/>
                    <a:pt x="197" y="1666"/>
                    <a:pt x="710" y="1787"/>
                  </a:cubicBezTo>
                  <a:lnTo>
                    <a:pt x="2254" y="2179"/>
                  </a:lnTo>
                  <a:lnTo>
                    <a:pt x="2401" y="2057"/>
                  </a:lnTo>
                  <a:cubicBezTo>
                    <a:pt x="1519" y="1812"/>
                    <a:pt x="906" y="1003"/>
                    <a:pt x="906" y="73"/>
                  </a:cubicBezTo>
                  <a:lnTo>
                    <a:pt x="90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46"/>
            <p:cNvSpPr/>
            <p:nvPr/>
          </p:nvSpPr>
          <p:spPr>
            <a:xfrm>
              <a:off x="2811746" y="1582612"/>
              <a:ext cx="45000" cy="52458"/>
            </a:xfrm>
            <a:custGeom>
              <a:avLst/>
              <a:gdLst/>
              <a:ahLst/>
              <a:cxnLst/>
              <a:rect l="l" t="t" r="r" b="b"/>
              <a:pathLst>
                <a:path w="1961" h="2286" extrusionOk="0">
                  <a:moveTo>
                    <a:pt x="393" y="1"/>
                  </a:moveTo>
                  <a:lnTo>
                    <a:pt x="1" y="344"/>
                  </a:lnTo>
                  <a:lnTo>
                    <a:pt x="710" y="1862"/>
                  </a:lnTo>
                  <a:cubicBezTo>
                    <a:pt x="836" y="2141"/>
                    <a:pt x="1097" y="2286"/>
                    <a:pt x="1362" y="2286"/>
                  </a:cubicBezTo>
                  <a:cubicBezTo>
                    <a:pt x="1562" y="2286"/>
                    <a:pt x="1764" y="2203"/>
                    <a:pt x="1911" y="2035"/>
                  </a:cubicBezTo>
                  <a:lnTo>
                    <a:pt x="1960" y="1960"/>
                  </a:lnTo>
                  <a:cubicBezTo>
                    <a:pt x="1249" y="1643"/>
                    <a:pt x="735" y="932"/>
                    <a:pt x="735" y="75"/>
                  </a:cubicBezTo>
                  <a:lnTo>
                    <a:pt x="39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46"/>
            <p:cNvSpPr/>
            <p:nvPr/>
          </p:nvSpPr>
          <p:spPr>
            <a:xfrm>
              <a:off x="2701023" y="1505071"/>
              <a:ext cx="204577" cy="189891"/>
            </a:xfrm>
            <a:custGeom>
              <a:avLst/>
              <a:gdLst/>
              <a:ahLst/>
              <a:cxnLst/>
              <a:rect l="l" t="t" r="r" b="b"/>
              <a:pathLst>
                <a:path w="8915" h="8275" extrusionOk="0">
                  <a:moveTo>
                    <a:pt x="8450" y="0"/>
                  </a:moveTo>
                  <a:lnTo>
                    <a:pt x="6883" y="516"/>
                  </a:lnTo>
                  <a:cubicBezTo>
                    <a:pt x="5658" y="931"/>
                    <a:pt x="4702" y="1887"/>
                    <a:pt x="4310" y="3112"/>
                  </a:cubicBezTo>
                  <a:cubicBezTo>
                    <a:pt x="4066" y="3846"/>
                    <a:pt x="3454" y="4458"/>
                    <a:pt x="2694" y="4702"/>
                  </a:cubicBezTo>
                  <a:cubicBezTo>
                    <a:pt x="1495" y="5094"/>
                    <a:pt x="539" y="6050"/>
                    <a:pt x="123" y="7275"/>
                  </a:cubicBezTo>
                  <a:cubicBezTo>
                    <a:pt x="0" y="7667"/>
                    <a:pt x="221" y="8108"/>
                    <a:pt x="613" y="8229"/>
                  </a:cubicBezTo>
                  <a:cubicBezTo>
                    <a:pt x="701" y="8260"/>
                    <a:pt x="788" y="8275"/>
                    <a:pt x="874" y="8275"/>
                  </a:cubicBezTo>
                  <a:cubicBezTo>
                    <a:pt x="1193" y="8275"/>
                    <a:pt x="1477" y="8069"/>
                    <a:pt x="1593" y="7739"/>
                  </a:cubicBezTo>
                  <a:cubicBezTo>
                    <a:pt x="1838" y="7005"/>
                    <a:pt x="2426" y="6393"/>
                    <a:pt x="3184" y="6148"/>
                  </a:cubicBezTo>
                  <a:cubicBezTo>
                    <a:pt x="4385" y="5757"/>
                    <a:pt x="5365" y="4800"/>
                    <a:pt x="5756" y="3576"/>
                  </a:cubicBezTo>
                  <a:cubicBezTo>
                    <a:pt x="6001" y="2818"/>
                    <a:pt x="6589" y="2230"/>
                    <a:pt x="7347" y="1985"/>
                  </a:cubicBezTo>
                  <a:lnTo>
                    <a:pt x="8915" y="1470"/>
                  </a:lnTo>
                  <a:lnTo>
                    <a:pt x="84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46"/>
            <p:cNvSpPr/>
            <p:nvPr/>
          </p:nvSpPr>
          <p:spPr>
            <a:xfrm>
              <a:off x="2826364" y="1505071"/>
              <a:ext cx="79238" cy="62417"/>
            </a:xfrm>
            <a:custGeom>
              <a:avLst/>
              <a:gdLst/>
              <a:ahLst/>
              <a:cxnLst/>
              <a:rect l="l" t="t" r="r" b="b"/>
              <a:pathLst>
                <a:path w="3453" h="2720" extrusionOk="0">
                  <a:moveTo>
                    <a:pt x="2988" y="0"/>
                  </a:moveTo>
                  <a:lnTo>
                    <a:pt x="1421" y="516"/>
                  </a:lnTo>
                  <a:cubicBezTo>
                    <a:pt x="882" y="711"/>
                    <a:pt x="392" y="980"/>
                    <a:pt x="1" y="1348"/>
                  </a:cubicBezTo>
                  <a:lnTo>
                    <a:pt x="784" y="2720"/>
                  </a:lnTo>
                  <a:cubicBezTo>
                    <a:pt x="1078" y="2377"/>
                    <a:pt x="1470" y="2132"/>
                    <a:pt x="1885" y="1985"/>
                  </a:cubicBezTo>
                  <a:lnTo>
                    <a:pt x="3453" y="1470"/>
                  </a:lnTo>
                  <a:lnTo>
                    <a:pt x="298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46"/>
            <p:cNvSpPr/>
            <p:nvPr/>
          </p:nvSpPr>
          <p:spPr>
            <a:xfrm>
              <a:off x="2828613" y="1442699"/>
              <a:ext cx="129286" cy="147805"/>
            </a:xfrm>
            <a:custGeom>
              <a:avLst/>
              <a:gdLst/>
              <a:ahLst/>
              <a:cxnLst/>
              <a:rect l="l" t="t" r="r" b="b"/>
              <a:pathLst>
                <a:path w="5634" h="6441" extrusionOk="0">
                  <a:moveTo>
                    <a:pt x="2816" y="1"/>
                  </a:moveTo>
                  <a:lnTo>
                    <a:pt x="0" y="1568"/>
                  </a:lnTo>
                  <a:cubicBezTo>
                    <a:pt x="0" y="1984"/>
                    <a:pt x="98" y="2401"/>
                    <a:pt x="318" y="2767"/>
                  </a:cubicBezTo>
                  <a:lnTo>
                    <a:pt x="1934" y="5559"/>
                  </a:lnTo>
                  <a:cubicBezTo>
                    <a:pt x="2130" y="5928"/>
                    <a:pt x="2450" y="6221"/>
                    <a:pt x="2816" y="6441"/>
                  </a:cubicBezTo>
                  <a:lnTo>
                    <a:pt x="5633" y="4605"/>
                  </a:lnTo>
                  <a:lnTo>
                    <a:pt x="5633" y="1568"/>
                  </a:lnTo>
                  <a:lnTo>
                    <a:pt x="281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46"/>
            <p:cNvSpPr/>
            <p:nvPr/>
          </p:nvSpPr>
          <p:spPr>
            <a:xfrm>
              <a:off x="2957879" y="1438752"/>
              <a:ext cx="128690" cy="151752"/>
            </a:xfrm>
            <a:custGeom>
              <a:avLst/>
              <a:gdLst/>
              <a:ahLst/>
              <a:cxnLst/>
              <a:rect l="l" t="t" r="r" b="b"/>
              <a:pathLst>
                <a:path w="5608" h="6613" extrusionOk="0">
                  <a:moveTo>
                    <a:pt x="2816" y="0"/>
                  </a:moveTo>
                  <a:lnTo>
                    <a:pt x="0" y="1740"/>
                  </a:lnTo>
                  <a:lnTo>
                    <a:pt x="0" y="4777"/>
                  </a:lnTo>
                  <a:lnTo>
                    <a:pt x="2816" y="6613"/>
                  </a:lnTo>
                  <a:cubicBezTo>
                    <a:pt x="3159" y="6393"/>
                    <a:pt x="3478" y="6100"/>
                    <a:pt x="3698" y="5731"/>
                  </a:cubicBezTo>
                  <a:lnTo>
                    <a:pt x="5290" y="2939"/>
                  </a:lnTo>
                  <a:cubicBezTo>
                    <a:pt x="5510" y="2573"/>
                    <a:pt x="5608" y="2156"/>
                    <a:pt x="5608" y="1740"/>
                  </a:cubicBezTo>
                  <a:lnTo>
                    <a:pt x="28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46"/>
            <p:cNvSpPr/>
            <p:nvPr/>
          </p:nvSpPr>
          <p:spPr>
            <a:xfrm>
              <a:off x="2893211" y="1359535"/>
              <a:ext cx="129286" cy="119166"/>
            </a:xfrm>
            <a:custGeom>
              <a:avLst/>
              <a:gdLst/>
              <a:ahLst/>
              <a:cxnLst/>
              <a:rect l="l" t="t" r="r" b="b"/>
              <a:pathLst>
                <a:path w="5634" h="5193" extrusionOk="0">
                  <a:moveTo>
                    <a:pt x="1202" y="0"/>
                  </a:moveTo>
                  <a:cubicBezTo>
                    <a:pt x="785" y="0"/>
                    <a:pt x="369" y="98"/>
                    <a:pt x="1" y="317"/>
                  </a:cubicBezTo>
                  <a:lnTo>
                    <a:pt x="1" y="3625"/>
                  </a:lnTo>
                  <a:lnTo>
                    <a:pt x="2818" y="5192"/>
                  </a:lnTo>
                  <a:lnTo>
                    <a:pt x="5634" y="3452"/>
                  </a:lnTo>
                  <a:lnTo>
                    <a:pt x="5634" y="317"/>
                  </a:lnTo>
                  <a:cubicBezTo>
                    <a:pt x="5267" y="98"/>
                    <a:pt x="4850" y="0"/>
                    <a:pt x="44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46"/>
            <p:cNvSpPr/>
            <p:nvPr/>
          </p:nvSpPr>
          <p:spPr>
            <a:xfrm>
              <a:off x="2828613" y="1453943"/>
              <a:ext cx="103424" cy="136561"/>
            </a:xfrm>
            <a:custGeom>
              <a:avLst/>
              <a:gdLst/>
              <a:ahLst/>
              <a:cxnLst/>
              <a:rect l="l" t="t" r="r" b="b"/>
              <a:pathLst>
                <a:path w="4507" h="5951" extrusionOk="0">
                  <a:moveTo>
                    <a:pt x="1934" y="1"/>
                  </a:moveTo>
                  <a:lnTo>
                    <a:pt x="0" y="1078"/>
                  </a:lnTo>
                  <a:cubicBezTo>
                    <a:pt x="0" y="1494"/>
                    <a:pt x="98" y="1911"/>
                    <a:pt x="318" y="2277"/>
                  </a:cubicBezTo>
                  <a:lnTo>
                    <a:pt x="1934" y="5069"/>
                  </a:lnTo>
                  <a:cubicBezTo>
                    <a:pt x="2130" y="5438"/>
                    <a:pt x="2450" y="5731"/>
                    <a:pt x="2816" y="5951"/>
                  </a:cubicBezTo>
                  <a:lnTo>
                    <a:pt x="4507" y="4850"/>
                  </a:lnTo>
                  <a:cubicBezTo>
                    <a:pt x="3208" y="3576"/>
                    <a:pt x="2277" y="1862"/>
                    <a:pt x="19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46"/>
            <p:cNvSpPr/>
            <p:nvPr/>
          </p:nvSpPr>
          <p:spPr>
            <a:xfrm>
              <a:off x="2828613" y="1366810"/>
              <a:ext cx="129286" cy="111892"/>
            </a:xfrm>
            <a:custGeom>
              <a:avLst/>
              <a:gdLst/>
              <a:ahLst/>
              <a:cxnLst/>
              <a:rect l="l" t="t" r="r" b="b"/>
              <a:pathLst>
                <a:path w="5634" h="4876" extrusionOk="0">
                  <a:moveTo>
                    <a:pt x="2816" y="0"/>
                  </a:moveTo>
                  <a:cubicBezTo>
                    <a:pt x="2450" y="222"/>
                    <a:pt x="2130" y="516"/>
                    <a:pt x="1934" y="882"/>
                  </a:cubicBezTo>
                  <a:lnTo>
                    <a:pt x="318" y="3674"/>
                  </a:lnTo>
                  <a:cubicBezTo>
                    <a:pt x="98" y="4042"/>
                    <a:pt x="0" y="4458"/>
                    <a:pt x="0" y="4875"/>
                  </a:cubicBezTo>
                  <a:lnTo>
                    <a:pt x="5633" y="4875"/>
                  </a:lnTo>
                  <a:lnTo>
                    <a:pt x="281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46"/>
            <p:cNvSpPr/>
            <p:nvPr/>
          </p:nvSpPr>
          <p:spPr>
            <a:xfrm>
              <a:off x="2957879" y="1366810"/>
              <a:ext cx="128690" cy="111892"/>
            </a:xfrm>
            <a:custGeom>
              <a:avLst/>
              <a:gdLst/>
              <a:ahLst/>
              <a:cxnLst/>
              <a:rect l="l" t="t" r="r" b="b"/>
              <a:pathLst>
                <a:path w="5608" h="4876" extrusionOk="0">
                  <a:moveTo>
                    <a:pt x="2816" y="0"/>
                  </a:moveTo>
                  <a:lnTo>
                    <a:pt x="0" y="4875"/>
                  </a:lnTo>
                  <a:lnTo>
                    <a:pt x="5608" y="4875"/>
                  </a:lnTo>
                  <a:cubicBezTo>
                    <a:pt x="5608" y="4458"/>
                    <a:pt x="5510" y="4042"/>
                    <a:pt x="5290" y="3674"/>
                  </a:cubicBezTo>
                  <a:lnTo>
                    <a:pt x="3698" y="882"/>
                  </a:lnTo>
                  <a:cubicBezTo>
                    <a:pt x="3478" y="516"/>
                    <a:pt x="3159" y="222"/>
                    <a:pt x="28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46"/>
            <p:cNvSpPr/>
            <p:nvPr/>
          </p:nvSpPr>
          <p:spPr>
            <a:xfrm>
              <a:off x="2893211" y="1478681"/>
              <a:ext cx="129286" cy="119166"/>
            </a:xfrm>
            <a:custGeom>
              <a:avLst/>
              <a:gdLst/>
              <a:ahLst/>
              <a:cxnLst/>
              <a:rect l="l" t="t" r="r" b="b"/>
              <a:pathLst>
                <a:path w="5634" h="5193" extrusionOk="0">
                  <a:moveTo>
                    <a:pt x="2818" y="0"/>
                  </a:moveTo>
                  <a:lnTo>
                    <a:pt x="1" y="4873"/>
                  </a:lnTo>
                  <a:cubicBezTo>
                    <a:pt x="369" y="5069"/>
                    <a:pt x="785" y="5192"/>
                    <a:pt x="1202" y="5192"/>
                  </a:cubicBezTo>
                  <a:lnTo>
                    <a:pt x="4409" y="5192"/>
                  </a:lnTo>
                  <a:cubicBezTo>
                    <a:pt x="4850" y="5192"/>
                    <a:pt x="5267" y="5069"/>
                    <a:pt x="5634" y="4873"/>
                  </a:cubicBezTo>
                  <a:lnTo>
                    <a:pt x="28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46"/>
            <p:cNvSpPr/>
            <p:nvPr/>
          </p:nvSpPr>
          <p:spPr>
            <a:xfrm>
              <a:off x="2828613" y="1391548"/>
              <a:ext cx="50599" cy="87155"/>
            </a:xfrm>
            <a:custGeom>
              <a:avLst/>
              <a:gdLst/>
              <a:ahLst/>
              <a:cxnLst/>
              <a:rect l="l" t="t" r="r" b="b"/>
              <a:pathLst>
                <a:path w="2205" h="3798" extrusionOk="0">
                  <a:moveTo>
                    <a:pt x="1813" y="0"/>
                  </a:moveTo>
                  <a:lnTo>
                    <a:pt x="318" y="2596"/>
                  </a:lnTo>
                  <a:cubicBezTo>
                    <a:pt x="98" y="2964"/>
                    <a:pt x="0" y="3380"/>
                    <a:pt x="0" y="3797"/>
                  </a:cubicBezTo>
                  <a:lnTo>
                    <a:pt x="2205" y="3797"/>
                  </a:lnTo>
                  <a:cubicBezTo>
                    <a:pt x="1911" y="2890"/>
                    <a:pt x="1764" y="1910"/>
                    <a:pt x="1764" y="956"/>
                  </a:cubicBezTo>
                  <a:cubicBezTo>
                    <a:pt x="1764" y="637"/>
                    <a:pt x="1764" y="319"/>
                    <a:pt x="18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46"/>
            <p:cNvSpPr/>
            <p:nvPr/>
          </p:nvSpPr>
          <p:spPr>
            <a:xfrm>
              <a:off x="2893211" y="1548902"/>
              <a:ext cx="84929" cy="48947"/>
            </a:xfrm>
            <a:custGeom>
              <a:avLst/>
              <a:gdLst/>
              <a:ahLst/>
              <a:cxnLst/>
              <a:rect l="l" t="t" r="r" b="b"/>
              <a:pathLst>
                <a:path w="3701" h="2133" extrusionOk="0">
                  <a:moveTo>
                    <a:pt x="1030" y="1"/>
                  </a:moveTo>
                  <a:lnTo>
                    <a:pt x="1" y="1813"/>
                  </a:lnTo>
                  <a:cubicBezTo>
                    <a:pt x="369" y="2009"/>
                    <a:pt x="785" y="2132"/>
                    <a:pt x="1202" y="2132"/>
                  </a:cubicBezTo>
                  <a:lnTo>
                    <a:pt x="3700" y="2132"/>
                  </a:lnTo>
                  <a:cubicBezTo>
                    <a:pt x="2671" y="1642"/>
                    <a:pt x="1764" y="908"/>
                    <a:pt x="10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7" name="Google Shape;1367;p46"/>
          <p:cNvGrpSpPr/>
          <p:nvPr/>
        </p:nvGrpSpPr>
        <p:grpSpPr>
          <a:xfrm rot="-1678593">
            <a:off x="6459048" y="398104"/>
            <a:ext cx="488178" cy="283799"/>
            <a:chOff x="5340425" y="3804350"/>
            <a:chExt cx="67425" cy="39200"/>
          </a:xfrm>
        </p:grpSpPr>
        <p:sp>
          <p:nvSpPr>
            <p:cNvPr id="1368" name="Google Shape;1368;p46"/>
            <p:cNvSpPr/>
            <p:nvPr/>
          </p:nvSpPr>
          <p:spPr>
            <a:xfrm>
              <a:off x="5387725" y="3823825"/>
              <a:ext cx="20125" cy="19150"/>
            </a:xfrm>
            <a:custGeom>
              <a:avLst/>
              <a:gdLst/>
              <a:ahLst/>
              <a:cxnLst/>
              <a:rect l="l" t="t" r="r" b="b"/>
              <a:pathLst>
                <a:path w="805" h="766" extrusionOk="0">
                  <a:moveTo>
                    <a:pt x="608" y="1"/>
                  </a:moveTo>
                  <a:cubicBezTo>
                    <a:pt x="443" y="1"/>
                    <a:pt x="177" y="106"/>
                    <a:pt x="177" y="106"/>
                  </a:cubicBezTo>
                  <a:cubicBezTo>
                    <a:pt x="177" y="106"/>
                    <a:pt x="0" y="319"/>
                    <a:pt x="59" y="377"/>
                  </a:cubicBezTo>
                  <a:cubicBezTo>
                    <a:pt x="111" y="430"/>
                    <a:pt x="382" y="765"/>
                    <a:pt x="511" y="765"/>
                  </a:cubicBezTo>
                  <a:cubicBezTo>
                    <a:pt x="529" y="765"/>
                    <a:pt x="544" y="759"/>
                    <a:pt x="555" y="744"/>
                  </a:cubicBezTo>
                  <a:cubicBezTo>
                    <a:pt x="662" y="626"/>
                    <a:pt x="390" y="437"/>
                    <a:pt x="390" y="437"/>
                  </a:cubicBezTo>
                  <a:lnTo>
                    <a:pt x="390" y="437"/>
                  </a:lnTo>
                  <a:cubicBezTo>
                    <a:pt x="390" y="437"/>
                    <a:pt x="518" y="504"/>
                    <a:pt x="613" y="504"/>
                  </a:cubicBezTo>
                  <a:cubicBezTo>
                    <a:pt x="657" y="504"/>
                    <a:pt x="695" y="490"/>
                    <a:pt x="710" y="448"/>
                  </a:cubicBezTo>
                  <a:cubicBezTo>
                    <a:pt x="745" y="319"/>
                    <a:pt x="450" y="236"/>
                    <a:pt x="450" y="236"/>
                  </a:cubicBezTo>
                  <a:cubicBezTo>
                    <a:pt x="450" y="236"/>
                    <a:pt x="804" y="141"/>
                    <a:pt x="721" y="35"/>
                  </a:cubicBezTo>
                  <a:cubicBezTo>
                    <a:pt x="699" y="10"/>
                    <a:pt x="658" y="1"/>
                    <a:pt x="6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46"/>
            <p:cNvSpPr/>
            <p:nvPr/>
          </p:nvSpPr>
          <p:spPr>
            <a:xfrm>
              <a:off x="5340425" y="3804350"/>
              <a:ext cx="20125" cy="19150"/>
            </a:xfrm>
            <a:custGeom>
              <a:avLst/>
              <a:gdLst/>
              <a:ahLst/>
              <a:cxnLst/>
              <a:rect l="l" t="t" r="r" b="b"/>
              <a:pathLst>
                <a:path w="805" h="766" extrusionOk="0">
                  <a:moveTo>
                    <a:pt x="285" y="1"/>
                  </a:moveTo>
                  <a:cubicBezTo>
                    <a:pt x="266" y="1"/>
                    <a:pt x="250" y="7"/>
                    <a:pt x="237" y="22"/>
                  </a:cubicBezTo>
                  <a:cubicBezTo>
                    <a:pt x="143" y="140"/>
                    <a:pt x="414" y="329"/>
                    <a:pt x="414" y="329"/>
                  </a:cubicBezTo>
                  <a:cubicBezTo>
                    <a:pt x="414" y="329"/>
                    <a:pt x="287" y="262"/>
                    <a:pt x="191" y="262"/>
                  </a:cubicBezTo>
                  <a:cubicBezTo>
                    <a:pt x="147" y="262"/>
                    <a:pt x="110" y="276"/>
                    <a:pt x="95" y="318"/>
                  </a:cubicBezTo>
                  <a:cubicBezTo>
                    <a:pt x="59" y="447"/>
                    <a:pt x="355" y="530"/>
                    <a:pt x="355" y="530"/>
                  </a:cubicBezTo>
                  <a:cubicBezTo>
                    <a:pt x="355" y="530"/>
                    <a:pt x="1" y="625"/>
                    <a:pt x="83" y="731"/>
                  </a:cubicBezTo>
                  <a:cubicBezTo>
                    <a:pt x="105" y="756"/>
                    <a:pt x="145" y="765"/>
                    <a:pt x="194" y="765"/>
                  </a:cubicBezTo>
                  <a:cubicBezTo>
                    <a:pt x="357" y="765"/>
                    <a:pt x="616" y="660"/>
                    <a:pt x="616" y="660"/>
                  </a:cubicBezTo>
                  <a:cubicBezTo>
                    <a:pt x="616" y="660"/>
                    <a:pt x="805" y="447"/>
                    <a:pt x="745" y="389"/>
                  </a:cubicBezTo>
                  <a:cubicBezTo>
                    <a:pt x="694" y="336"/>
                    <a:pt x="422" y="1"/>
                    <a:pt x="2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46"/>
            <p:cNvSpPr/>
            <p:nvPr/>
          </p:nvSpPr>
          <p:spPr>
            <a:xfrm>
              <a:off x="5352250" y="3804400"/>
              <a:ext cx="44050" cy="39150"/>
            </a:xfrm>
            <a:custGeom>
              <a:avLst/>
              <a:gdLst/>
              <a:ahLst/>
              <a:cxnLst/>
              <a:rect l="l" t="t" r="r" b="b"/>
              <a:pathLst>
                <a:path w="1762" h="1566" extrusionOk="0">
                  <a:moveTo>
                    <a:pt x="882" y="1"/>
                  </a:moveTo>
                  <a:cubicBezTo>
                    <a:pt x="555" y="1"/>
                    <a:pt x="255" y="208"/>
                    <a:pt x="143" y="528"/>
                  </a:cubicBezTo>
                  <a:cubicBezTo>
                    <a:pt x="1" y="942"/>
                    <a:pt x="213" y="1380"/>
                    <a:pt x="615" y="1521"/>
                  </a:cubicBezTo>
                  <a:cubicBezTo>
                    <a:pt x="702" y="1551"/>
                    <a:pt x="791" y="1565"/>
                    <a:pt x="878" y="1565"/>
                  </a:cubicBezTo>
                  <a:cubicBezTo>
                    <a:pt x="1204" y="1565"/>
                    <a:pt x="1508" y="1366"/>
                    <a:pt x="1620" y="1049"/>
                  </a:cubicBezTo>
                  <a:cubicBezTo>
                    <a:pt x="1762" y="634"/>
                    <a:pt x="1538" y="185"/>
                    <a:pt x="1136" y="43"/>
                  </a:cubicBezTo>
                  <a:cubicBezTo>
                    <a:pt x="1051" y="14"/>
                    <a:pt x="966" y="1"/>
                    <a:pt x="8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1" name="Google Shape;1371;p46"/>
          <p:cNvGrpSpPr/>
          <p:nvPr/>
        </p:nvGrpSpPr>
        <p:grpSpPr>
          <a:xfrm rot="1965777">
            <a:off x="8179910" y="1271395"/>
            <a:ext cx="488178" cy="283799"/>
            <a:chOff x="5340425" y="3804350"/>
            <a:chExt cx="67425" cy="39200"/>
          </a:xfrm>
        </p:grpSpPr>
        <p:sp>
          <p:nvSpPr>
            <p:cNvPr id="1372" name="Google Shape;1372;p46"/>
            <p:cNvSpPr/>
            <p:nvPr/>
          </p:nvSpPr>
          <p:spPr>
            <a:xfrm>
              <a:off x="5387725" y="3823825"/>
              <a:ext cx="20125" cy="19150"/>
            </a:xfrm>
            <a:custGeom>
              <a:avLst/>
              <a:gdLst/>
              <a:ahLst/>
              <a:cxnLst/>
              <a:rect l="l" t="t" r="r" b="b"/>
              <a:pathLst>
                <a:path w="805" h="766" extrusionOk="0">
                  <a:moveTo>
                    <a:pt x="608" y="1"/>
                  </a:moveTo>
                  <a:cubicBezTo>
                    <a:pt x="443" y="1"/>
                    <a:pt x="177" y="106"/>
                    <a:pt x="177" y="106"/>
                  </a:cubicBezTo>
                  <a:cubicBezTo>
                    <a:pt x="177" y="106"/>
                    <a:pt x="0" y="319"/>
                    <a:pt x="59" y="377"/>
                  </a:cubicBezTo>
                  <a:cubicBezTo>
                    <a:pt x="111" y="430"/>
                    <a:pt x="382" y="765"/>
                    <a:pt x="511" y="765"/>
                  </a:cubicBezTo>
                  <a:cubicBezTo>
                    <a:pt x="529" y="765"/>
                    <a:pt x="544" y="759"/>
                    <a:pt x="555" y="744"/>
                  </a:cubicBezTo>
                  <a:cubicBezTo>
                    <a:pt x="662" y="626"/>
                    <a:pt x="390" y="437"/>
                    <a:pt x="390" y="437"/>
                  </a:cubicBezTo>
                  <a:lnTo>
                    <a:pt x="390" y="437"/>
                  </a:lnTo>
                  <a:cubicBezTo>
                    <a:pt x="390" y="437"/>
                    <a:pt x="518" y="504"/>
                    <a:pt x="613" y="504"/>
                  </a:cubicBezTo>
                  <a:cubicBezTo>
                    <a:pt x="657" y="504"/>
                    <a:pt x="695" y="490"/>
                    <a:pt x="710" y="448"/>
                  </a:cubicBezTo>
                  <a:cubicBezTo>
                    <a:pt x="745" y="319"/>
                    <a:pt x="450" y="236"/>
                    <a:pt x="450" y="236"/>
                  </a:cubicBezTo>
                  <a:cubicBezTo>
                    <a:pt x="450" y="236"/>
                    <a:pt x="804" y="141"/>
                    <a:pt x="721" y="35"/>
                  </a:cubicBezTo>
                  <a:cubicBezTo>
                    <a:pt x="699" y="10"/>
                    <a:pt x="658" y="1"/>
                    <a:pt x="60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46"/>
            <p:cNvSpPr/>
            <p:nvPr/>
          </p:nvSpPr>
          <p:spPr>
            <a:xfrm>
              <a:off x="5340425" y="3804350"/>
              <a:ext cx="20125" cy="19150"/>
            </a:xfrm>
            <a:custGeom>
              <a:avLst/>
              <a:gdLst/>
              <a:ahLst/>
              <a:cxnLst/>
              <a:rect l="l" t="t" r="r" b="b"/>
              <a:pathLst>
                <a:path w="805" h="766" extrusionOk="0">
                  <a:moveTo>
                    <a:pt x="285" y="1"/>
                  </a:moveTo>
                  <a:cubicBezTo>
                    <a:pt x="266" y="1"/>
                    <a:pt x="250" y="7"/>
                    <a:pt x="237" y="22"/>
                  </a:cubicBezTo>
                  <a:cubicBezTo>
                    <a:pt x="143" y="140"/>
                    <a:pt x="414" y="329"/>
                    <a:pt x="414" y="329"/>
                  </a:cubicBezTo>
                  <a:cubicBezTo>
                    <a:pt x="414" y="329"/>
                    <a:pt x="287" y="262"/>
                    <a:pt x="191" y="262"/>
                  </a:cubicBezTo>
                  <a:cubicBezTo>
                    <a:pt x="147" y="262"/>
                    <a:pt x="110" y="276"/>
                    <a:pt x="95" y="318"/>
                  </a:cubicBezTo>
                  <a:cubicBezTo>
                    <a:pt x="59" y="447"/>
                    <a:pt x="355" y="530"/>
                    <a:pt x="355" y="530"/>
                  </a:cubicBezTo>
                  <a:cubicBezTo>
                    <a:pt x="355" y="530"/>
                    <a:pt x="1" y="625"/>
                    <a:pt x="83" y="731"/>
                  </a:cubicBezTo>
                  <a:cubicBezTo>
                    <a:pt x="105" y="756"/>
                    <a:pt x="145" y="765"/>
                    <a:pt x="194" y="765"/>
                  </a:cubicBezTo>
                  <a:cubicBezTo>
                    <a:pt x="357" y="765"/>
                    <a:pt x="616" y="660"/>
                    <a:pt x="616" y="660"/>
                  </a:cubicBezTo>
                  <a:cubicBezTo>
                    <a:pt x="616" y="660"/>
                    <a:pt x="805" y="447"/>
                    <a:pt x="745" y="389"/>
                  </a:cubicBezTo>
                  <a:cubicBezTo>
                    <a:pt x="694" y="336"/>
                    <a:pt x="422"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46"/>
            <p:cNvSpPr/>
            <p:nvPr/>
          </p:nvSpPr>
          <p:spPr>
            <a:xfrm>
              <a:off x="5352250" y="3804400"/>
              <a:ext cx="44050" cy="39150"/>
            </a:xfrm>
            <a:custGeom>
              <a:avLst/>
              <a:gdLst/>
              <a:ahLst/>
              <a:cxnLst/>
              <a:rect l="l" t="t" r="r" b="b"/>
              <a:pathLst>
                <a:path w="1762" h="1566" extrusionOk="0">
                  <a:moveTo>
                    <a:pt x="882" y="1"/>
                  </a:moveTo>
                  <a:cubicBezTo>
                    <a:pt x="555" y="1"/>
                    <a:pt x="255" y="208"/>
                    <a:pt x="143" y="528"/>
                  </a:cubicBezTo>
                  <a:cubicBezTo>
                    <a:pt x="1" y="942"/>
                    <a:pt x="213" y="1380"/>
                    <a:pt x="615" y="1521"/>
                  </a:cubicBezTo>
                  <a:cubicBezTo>
                    <a:pt x="702" y="1551"/>
                    <a:pt x="791" y="1565"/>
                    <a:pt x="878" y="1565"/>
                  </a:cubicBezTo>
                  <a:cubicBezTo>
                    <a:pt x="1204" y="1565"/>
                    <a:pt x="1508" y="1366"/>
                    <a:pt x="1620" y="1049"/>
                  </a:cubicBezTo>
                  <a:cubicBezTo>
                    <a:pt x="1762" y="634"/>
                    <a:pt x="1538" y="185"/>
                    <a:pt x="1136" y="43"/>
                  </a:cubicBezTo>
                  <a:cubicBezTo>
                    <a:pt x="1051" y="14"/>
                    <a:pt x="966" y="1"/>
                    <a:pt x="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5" name="Google Shape;1375;p46"/>
          <p:cNvGrpSpPr/>
          <p:nvPr/>
        </p:nvGrpSpPr>
        <p:grpSpPr>
          <a:xfrm>
            <a:off x="6604753" y="1030318"/>
            <a:ext cx="486949" cy="479648"/>
            <a:chOff x="3482124" y="3918836"/>
            <a:chExt cx="104844" cy="103261"/>
          </a:xfrm>
        </p:grpSpPr>
        <p:sp>
          <p:nvSpPr>
            <p:cNvPr id="1376" name="Google Shape;1376;p46"/>
            <p:cNvSpPr/>
            <p:nvPr/>
          </p:nvSpPr>
          <p:spPr>
            <a:xfrm>
              <a:off x="3503953" y="3918836"/>
              <a:ext cx="83015" cy="79509"/>
            </a:xfrm>
            <a:custGeom>
              <a:avLst/>
              <a:gdLst/>
              <a:ahLst/>
              <a:cxnLst/>
              <a:rect l="l" t="t" r="r" b="b"/>
              <a:pathLst>
                <a:path w="2936" h="2812" extrusionOk="0">
                  <a:moveTo>
                    <a:pt x="2709" y="1"/>
                  </a:moveTo>
                  <a:cubicBezTo>
                    <a:pt x="2702" y="1"/>
                    <a:pt x="2695" y="3"/>
                    <a:pt x="2691" y="8"/>
                  </a:cubicBezTo>
                  <a:lnTo>
                    <a:pt x="11" y="2547"/>
                  </a:lnTo>
                  <a:cubicBezTo>
                    <a:pt x="0" y="2570"/>
                    <a:pt x="0" y="2594"/>
                    <a:pt x="11" y="2605"/>
                  </a:cubicBezTo>
                  <a:lnTo>
                    <a:pt x="199" y="2792"/>
                  </a:lnTo>
                  <a:cubicBezTo>
                    <a:pt x="206" y="2806"/>
                    <a:pt x="217" y="2811"/>
                    <a:pt x="227" y="2811"/>
                  </a:cubicBezTo>
                  <a:cubicBezTo>
                    <a:pt x="234" y="2811"/>
                    <a:pt x="241" y="2809"/>
                    <a:pt x="245" y="2804"/>
                  </a:cubicBezTo>
                  <a:lnTo>
                    <a:pt x="2924" y="265"/>
                  </a:lnTo>
                  <a:cubicBezTo>
                    <a:pt x="2936" y="242"/>
                    <a:pt x="2936" y="219"/>
                    <a:pt x="2924" y="207"/>
                  </a:cubicBezTo>
                  <a:lnTo>
                    <a:pt x="2737" y="20"/>
                  </a:lnTo>
                  <a:cubicBezTo>
                    <a:pt x="2730" y="6"/>
                    <a:pt x="2719" y="1"/>
                    <a:pt x="27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46"/>
            <p:cNvSpPr/>
            <p:nvPr/>
          </p:nvSpPr>
          <p:spPr>
            <a:xfrm>
              <a:off x="3483085" y="3960967"/>
              <a:ext cx="62573" cy="56437"/>
            </a:xfrm>
            <a:custGeom>
              <a:avLst/>
              <a:gdLst/>
              <a:ahLst/>
              <a:cxnLst/>
              <a:rect l="l" t="t" r="r" b="b"/>
              <a:pathLst>
                <a:path w="2213" h="1996" extrusionOk="0">
                  <a:moveTo>
                    <a:pt x="1109" y="1"/>
                  </a:moveTo>
                  <a:cubicBezTo>
                    <a:pt x="862" y="1"/>
                    <a:pt x="615" y="91"/>
                    <a:pt x="422" y="273"/>
                  </a:cubicBezTo>
                  <a:cubicBezTo>
                    <a:pt x="24" y="659"/>
                    <a:pt x="1" y="1291"/>
                    <a:pt x="387" y="1688"/>
                  </a:cubicBezTo>
                  <a:cubicBezTo>
                    <a:pt x="580" y="1893"/>
                    <a:pt x="841" y="1996"/>
                    <a:pt x="1103" y="1996"/>
                  </a:cubicBezTo>
                  <a:cubicBezTo>
                    <a:pt x="1350" y="1996"/>
                    <a:pt x="1598" y="1905"/>
                    <a:pt x="1791" y="1723"/>
                  </a:cubicBezTo>
                  <a:cubicBezTo>
                    <a:pt x="2200" y="1338"/>
                    <a:pt x="2212" y="706"/>
                    <a:pt x="1826" y="308"/>
                  </a:cubicBezTo>
                  <a:cubicBezTo>
                    <a:pt x="1633" y="103"/>
                    <a:pt x="1371" y="1"/>
                    <a:pt x="1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46"/>
            <p:cNvSpPr/>
            <p:nvPr/>
          </p:nvSpPr>
          <p:spPr>
            <a:xfrm>
              <a:off x="3482124" y="3959242"/>
              <a:ext cx="61187" cy="62855"/>
            </a:xfrm>
            <a:custGeom>
              <a:avLst/>
              <a:gdLst/>
              <a:ahLst/>
              <a:cxnLst/>
              <a:rect l="l" t="t" r="r" b="b"/>
              <a:pathLst>
                <a:path w="2164" h="2223" extrusionOk="0">
                  <a:moveTo>
                    <a:pt x="339" y="1"/>
                  </a:moveTo>
                  <a:cubicBezTo>
                    <a:pt x="321" y="1"/>
                    <a:pt x="304" y="7"/>
                    <a:pt x="292" y="18"/>
                  </a:cubicBezTo>
                  <a:lnTo>
                    <a:pt x="35" y="263"/>
                  </a:lnTo>
                  <a:cubicBezTo>
                    <a:pt x="11" y="287"/>
                    <a:pt x="0" y="334"/>
                    <a:pt x="24" y="357"/>
                  </a:cubicBezTo>
                  <a:lnTo>
                    <a:pt x="1789" y="2205"/>
                  </a:lnTo>
                  <a:cubicBezTo>
                    <a:pt x="1801" y="2217"/>
                    <a:pt x="1816" y="2223"/>
                    <a:pt x="1831" y="2223"/>
                  </a:cubicBezTo>
                  <a:cubicBezTo>
                    <a:pt x="1845" y="2223"/>
                    <a:pt x="1860" y="2217"/>
                    <a:pt x="1872" y="2205"/>
                  </a:cubicBezTo>
                  <a:lnTo>
                    <a:pt x="2140" y="1960"/>
                  </a:lnTo>
                  <a:cubicBezTo>
                    <a:pt x="2164" y="1937"/>
                    <a:pt x="2164" y="1901"/>
                    <a:pt x="2140" y="1866"/>
                  </a:cubicBezTo>
                  <a:lnTo>
                    <a:pt x="386" y="18"/>
                  </a:lnTo>
                  <a:cubicBezTo>
                    <a:pt x="374" y="7"/>
                    <a:pt x="356" y="1"/>
                    <a:pt x="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9" name="Google Shape;1379;p46"/>
          <p:cNvSpPr/>
          <p:nvPr/>
        </p:nvSpPr>
        <p:spPr>
          <a:xfrm>
            <a:off x="7451266" y="691189"/>
            <a:ext cx="344589" cy="294073"/>
          </a:xfrm>
          <a:custGeom>
            <a:avLst/>
            <a:gdLst/>
            <a:ahLst/>
            <a:cxnLst/>
            <a:rect l="l" t="t" r="r" b="b"/>
            <a:pathLst>
              <a:path w="2094" h="1787" extrusionOk="0">
                <a:moveTo>
                  <a:pt x="1077" y="1"/>
                </a:moveTo>
                <a:lnTo>
                  <a:pt x="947" y="734"/>
                </a:lnTo>
                <a:lnTo>
                  <a:pt x="368" y="332"/>
                </a:lnTo>
                <a:lnTo>
                  <a:pt x="805" y="899"/>
                </a:lnTo>
                <a:lnTo>
                  <a:pt x="1" y="1159"/>
                </a:lnTo>
                <a:lnTo>
                  <a:pt x="828" y="1207"/>
                </a:lnTo>
                <a:lnTo>
                  <a:pt x="734" y="1739"/>
                </a:lnTo>
                <a:lnTo>
                  <a:pt x="1065" y="1266"/>
                </a:lnTo>
                <a:lnTo>
                  <a:pt x="1621" y="1786"/>
                </a:lnTo>
                <a:lnTo>
                  <a:pt x="1348" y="1124"/>
                </a:lnTo>
                <a:lnTo>
                  <a:pt x="2094" y="1124"/>
                </a:lnTo>
                <a:lnTo>
                  <a:pt x="1419" y="876"/>
                </a:lnTo>
                <a:lnTo>
                  <a:pt x="1715" y="426"/>
                </a:lnTo>
                <a:lnTo>
                  <a:pt x="1243" y="687"/>
                </a:lnTo>
                <a:lnTo>
                  <a:pt x="10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a:extLst>
              <a:ext uri="{FF2B5EF4-FFF2-40B4-BE49-F238E27FC236}">
                <a16:creationId xmlns:a16="http://schemas.microsoft.com/office/drawing/2014/main" id="{83AD7E79-B4FA-4B96-14DF-6B33549D8C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621" y="1190451"/>
            <a:ext cx="3303254" cy="1748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 name="Picture 1">
            <a:extLst>
              <a:ext uri="{FF2B5EF4-FFF2-40B4-BE49-F238E27FC236}">
                <a16:creationId xmlns:a16="http://schemas.microsoft.com/office/drawing/2014/main" id="{99FE4783-D089-6CB5-F27E-7806C6DE40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6292" y="3068042"/>
            <a:ext cx="3303254" cy="175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 name="Picture 1">
            <a:extLst>
              <a:ext uri="{FF2B5EF4-FFF2-40B4-BE49-F238E27FC236}">
                <a16:creationId xmlns:a16="http://schemas.microsoft.com/office/drawing/2014/main" id="{2E307D87-0F5A-38BE-2EC4-9B2F5A5167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5577" y="1197725"/>
            <a:ext cx="3422583" cy="185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 name="Picture 1">
            <a:extLst>
              <a:ext uri="{FF2B5EF4-FFF2-40B4-BE49-F238E27FC236}">
                <a16:creationId xmlns:a16="http://schemas.microsoft.com/office/drawing/2014/main" id="{5F91720C-D88C-3587-22A9-2998B44AE2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6457" y="3111956"/>
            <a:ext cx="3432729" cy="175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10"/>
        <p:cNvGrpSpPr/>
        <p:nvPr/>
      </p:nvGrpSpPr>
      <p:grpSpPr>
        <a:xfrm>
          <a:off x="0" y="0"/>
          <a:ext cx="0" cy="0"/>
          <a:chOff x="0" y="0"/>
          <a:chExt cx="0" cy="0"/>
        </a:xfrm>
      </p:grpSpPr>
      <p:sp>
        <p:nvSpPr>
          <p:cNvPr id="1314" name="Google Shape;1314;p46"/>
          <p:cNvSpPr txBox="1">
            <a:spLocks noGrp="1"/>
          </p:cNvSpPr>
          <p:nvPr>
            <p:ph type="subTitle" idx="3"/>
          </p:nvPr>
        </p:nvSpPr>
        <p:spPr>
          <a:xfrm>
            <a:off x="2628416" y="2566775"/>
            <a:ext cx="2244000" cy="322200"/>
          </a:xfrm>
          <a:prstGeom prst="rect">
            <a:avLst/>
          </a:prstGeom>
        </p:spPr>
        <p:txBody>
          <a:bodyPr spcFirstLastPara="1" wrap="square" lIns="91425" tIns="0" rIns="91425" bIns="0" anchor="t" anchorCtr="0">
            <a:noAutofit/>
          </a:bodyPr>
          <a:lstStyle/>
          <a:p>
            <a:pPr marL="0" lvl="0" indent="0" algn="l" rtl="0">
              <a:spcBef>
                <a:spcPts val="0"/>
              </a:spcBef>
              <a:spcAft>
                <a:spcPts val="0"/>
              </a:spcAft>
              <a:buNone/>
            </a:pPr>
            <a:r>
              <a:rPr lang="en"/>
              <a:t>Venus</a:t>
            </a:r>
            <a:endParaRPr/>
          </a:p>
        </p:txBody>
      </p:sp>
      <p:sp>
        <p:nvSpPr>
          <p:cNvPr id="1315" name="Google Shape;1315;p46"/>
          <p:cNvSpPr txBox="1">
            <a:spLocks noGrp="1"/>
          </p:cNvSpPr>
          <p:nvPr>
            <p:ph type="title"/>
          </p:nvPr>
        </p:nvSpPr>
        <p:spPr>
          <a:xfrm>
            <a:off x="720000" y="521225"/>
            <a:ext cx="7704000" cy="572700"/>
          </a:xfrm>
          <a:prstGeom prst="rect">
            <a:avLst/>
          </a:prstGeom>
        </p:spPr>
        <p:txBody>
          <a:bodyPr spcFirstLastPara="1" wrap="square" lIns="91425" tIns="0" rIns="91425" bIns="0" anchor="t" anchorCtr="0">
            <a:noAutofit/>
          </a:bodyPr>
          <a:lstStyle/>
          <a:p>
            <a:pPr marL="0" lvl="0" indent="0" algn="l" rtl="0">
              <a:spcBef>
                <a:spcPts val="0"/>
              </a:spcBef>
              <a:spcAft>
                <a:spcPts val="0"/>
              </a:spcAft>
              <a:buNone/>
            </a:pPr>
            <a:r>
              <a:rPr lang="mk-MK" dirty="0">
                <a:solidFill>
                  <a:schemeClr val="tx1">
                    <a:lumMod val="60000"/>
                    <a:lumOff val="40000"/>
                  </a:schemeClr>
                </a:solidFill>
                <a:latin typeface="Comic Sans MS" panose="030F0702030302020204" pitchFamily="66" charset="0"/>
              </a:rPr>
              <a:t>Права на децата</a:t>
            </a:r>
            <a:endParaRPr dirty="0">
              <a:solidFill>
                <a:schemeClr val="tx1">
                  <a:lumMod val="60000"/>
                  <a:lumOff val="40000"/>
                </a:schemeClr>
              </a:solidFill>
              <a:latin typeface="Comic Sans MS" panose="030F0702030302020204" pitchFamily="66" charset="0"/>
            </a:endParaRPr>
          </a:p>
        </p:txBody>
      </p:sp>
      <p:sp>
        <p:nvSpPr>
          <p:cNvPr id="1316" name="Google Shape;1316;p46"/>
          <p:cNvSpPr txBox="1">
            <a:spLocks noGrp="1"/>
          </p:cNvSpPr>
          <p:nvPr>
            <p:ph type="subTitle" idx="1"/>
          </p:nvPr>
        </p:nvSpPr>
        <p:spPr>
          <a:xfrm>
            <a:off x="2628416" y="1509975"/>
            <a:ext cx="2244000" cy="322200"/>
          </a:xfrm>
          <a:prstGeom prst="rect">
            <a:avLst/>
          </a:prstGeom>
        </p:spPr>
        <p:txBody>
          <a:bodyPr spcFirstLastPara="1" wrap="square" lIns="91425" tIns="0" rIns="91425" bIns="0" anchor="t" anchorCtr="0">
            <a:noAutofit/>
          </a:bodyPr>
          <a:lstStyle/>
          <a:p>
            <a:pPr marL="0" lvl="0" indent="0" algn="l" rtl="0">
              <a:spcBef>
                <a:spcPts val="0"/>
              </a:spcBef>
              <a:spcAft>
                <a:spcPts val="0"/>
              </a:spcAft>
              <a:buNone/>
            </a:pPr>
            <a:r>
              <a:rPr lang="en" dirty="0"/>
              <a:t>Mercury</a:t>
            </a:r>
            <a:endParaRPr dirty="0"/>
          </a:p>
        </p:txBody>
      </p:sp>
      <p:sp>
        <p:nvSpPr>
          <p:cNvPr id="1319" name="Google Shape;1319;p46"/>
          <p:cNvSpPr txBox="1">
            <a:spLocks noGrp="1"/>
          </p:cNvSpPr>
          <p:nvPr>
            <p:ph type="subTitle" idx="5"/>
          </p:nvPr>
        </p:nvSpPr>
        <p:spPr>
          <a:xfrm>
            <a:off x="2628416" y="3623575"/>
            <a:ext cx="2244000" cy="322200"/>
          </a:xfrm>
          <a:prstGeom prst="rect">
            <a:avLst/>
          </a:prstGeom>
        </p:spPr>
        <p:txBody>
          <a:bodyPr spcFirstLastPara="1" wrap="square" lIns="91425" tIns="0" rIns="91425" bIns="0" anchor="t" anchorCtr="0">
            <a:noAutofit/>
          </a:bodyPr>
          <a:lstStyle/>
          <a:p>
            <a:pPr marL="0" lvl="0" indent="0" algn="l" rtl="0">
              <a:spcBef>
                <a:spcPts val="0"/>
              </a:spcBef>
              <a:spcAft>
                <a:spcPts val="0"/>
              </a:spcAft>
              <a:buNone/>
            </a:pPr>
            <a:r>
              <a:rPr lang="en" dirty="0"/>
              <a:t>Mars</a:t>
            </a:r>
            <a:endParaRPr dirty="0"/>
          </a:p>
        </p:txBody>
      </p:sp>
      <p:grpSp>
        <p:nvGrpSpPr>
          <p:cNvPr id="1321" name="Google Shape;1321;p46"/>
          <p:cNvGrpSpPr/>
          <p:nvPr/>
        </p:nvGrpSpPr>
        <p:grpSpPr>
          <a:xfrm>
            <a:off x="92513" y="3120095"/>
            <a:ext cx="676868" cy="649357"/>
            <a:chOff x="1360636" y="1335348"/>
            <a:chExt cx="400159" cy="383894"/>
          </a:xfrm>
        </p:grpSpPr>
        <p:sp>
          <p:nvSpPr>
            <p:cNvPr id="1322" name="Google Shape;1322;p46"/>
            <p:cNvSpPr/>
            <p:nvPr/>
          </p:nvSpPr>
          <p:spPr>
            <a:xfrm>
              <a:off x="1365134" y="1343013"/>
              <a:ext cx="395661" cy="369937"/>
            </a:xfrm>
            <a:custGeom>
              <a:avLst/>
              <a:gdLst/>
              <a:ahLst/>
              <a:cxnLst/>
              <a:rect l="l" t="t" r="r" b="b"/>
              <a:pathLst>
                <a:path w="17242" h="16121" extrusionOk="0">
                  <a:moveTo>
                    <a:pt x="13522" y="0"/>
                  </a:moveTo>
                  <a:cubicBezTo>
                    <a:pt x="11521" y="0"/>
                    <a:pt x="8687" y="1461"/>
                    <a:pt x="5706" y="4443"/>
                  </a:cubicBezTo>
                  <a:cubicBezTo>
                    <a:pt x="3429" y="6719"/>
                    <a:pt x="1444" y="9511"/>
                    <a:pt x="343" y="11862"/>
                  </a:cubicBezTo>
                  <a:cubicBezTo>
                    <a:pt x="0" y="12646"/>
                    <a:pt x="147" y="13553"/>
                    <a:pt x="758" y="14165"/>
                  </a:cubicBezTo>
                  <a:lnTo>
                    <a:pt x="2106" y="15513"/>
                  </a:lnTo>
                  <a:cubicBezTo>
                    <a:pt x="2502" y="15909"/>
                    <a:pt x="3032" y="16120"/>
                    <a:pt x="3569" y="16120"/>
                  </a:cubicBezTo>
                  <a:cubicBezTo>
                    <a:pt x="3862" y="16120"/>
                    <a:pt x="4156" y="16058"/>
                    <a:pt x="4432" y="15928"/>
                  </a:cubicBezTo>
                  <a:cubicBezTo>
                    <a:pt x="6760" y="14850"/>
                    <a:pt x="9552" y="12868"/>
                    <a:pt x="11828" y="10589"/>
                  </a:cubicBezTo>
                  <a:cubicBezTo>
                    <a:pt x="16041" y="6353"/>
                    <a:pt x="17242" y="2434"/>
                    <a:pt x="15527" y="744"/>
                  </a:cubicBezTo>
                  <a:cubicBezTo>
                    <a:pt x="15033" y="249"/>
                    <a:pt x="14349" y="0"/>
                    <a:pt x="135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46"/>
            <p:cNvSpPr/>
            <p:nvPr/>
          </p:nvSpPr>
          <p:spPr>
            <a:xfrm>
              <a:off x="1572491" y="1361188"/>
              <a:ext cx="147851" cy="147851"/>
            </a:xfrm>
            <a:custGeom>
              <a:avLst/>
              <a:gdLst/>
              <a:ahLst/>
              <a:cxnLst/>
              <a:rect l="l" t="t" r="r" b="b"/>
              <a:pathLst>
                <a:path w="6443" h="6443" extrusionOk="0">
                  <a:moveTo>
                    <a:pt x="1127" y="1"/>
                  </a:moveTo>
                  <a:lnTo>
                    <a:pt x="0" y="1127"/>
                  </a:lnTo>
                  <a:lnTo>
                    <a:pt x="1544" y="2671"/>
                  </a:lnTo>
                  <a:cubicBezTo>
                    <a:pt x="1789" y="2916"/>
                    <a:pt x="1789" y="3331"/>
                    <a:pt x="1544" y="3576"/>
                  </a:cubicBezTo>
                  <a:cubicBezTo>
                    <a:pt x="1176" y="3945"/>
                    <a:pt x="1152" y="4532"/>
                    <a:pt x="1519" y="4899"/>
                  </a:cubicBezTo>
                  <a:cubicBezTo>
                    <a:pt x="1706" y="5098"/>
                    <a:pt x="1956" y="5196"/>
                    <a:pt x="2205" y="5196"/>
                  </a:cubicBezTo>
                  <a:cubicBezTo>
                    <a:pt x="2446" y="5196"/>
                    <a:pt x="2686" y="5104"/>
                    <a:pt x="2867" y="4924"/>
                  </a:cubicBezTo>
                  <a:lnTo>
                    <a:pt x="2867" y="4899"/>
                  </a:lnTo>
                  <a:cubicBezTo>
                    <a:pt x="3001" y="4776"/>
                    <a:pt x="3166" y="4715"/>
                    <a:pt x="3328" y="4715"/>
                  </a:cubicBezTo>
                  <a:cubicBezTo>
                    <a:pt x="3490" y="4715"/>
                    <a:pt x="3649" y="4776"/>
                    <a:pt x="3772" y="4899"/>
                  </a:cubicBezTo>
                  <a:lnTo>
                    <a:pt x="5316" y="6443"/>
                  </a:lnTo>
                  <a:lnTo>
                    <a:pt x="6442" y="5316"/>
                  </a:lnTo>
                  <a:lnTo>
                    <a:pt x="112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46"/>
            <p:cNvSpPr/>
            <p:nvPr/>
          </p:nvSpPr>
          <p:spPr>
            <a:xfrm>
              <a:off x="1621944" y="1442125"/>
              <a:ext cx="17463" cy="17463"/>
            </a:xfrm>
            <a:custGeom>
              <a:avLst/>
              <a:gdLst/>
              <a:ahLst/>
              <a:cxnLst/>
              <a:rect l="l" t="t" r="r" b="b"/>
              <a:pathLst>
                <a:path w="761" h="761" extrusionOk="0">
                  <a:moveTo>
                    <a:pt x="369" y="0"/>
                  </a:moveTo>
                  <a:cubicBezTo>
                    <a:pt x="173" y="0"/>
                    <a:pt x="1" y="173"/>
                    <a:pt x="1" y="392"/>
                  </a:cubicBezTo>
                  <a:cubicBezTo>
                    <a:pt x="1" y="588"/>
                    <a:pt x="173" y="760"/>
                    <a:pt x="369" y="760"/>
                  </a:cubicBezTo>
                  <a:cubicBezTo>
                    <a:pt x="588" y="760"/>
                    <a:pt x="761" y="588"/>
                    <a:pt x="761" y="392"/>
                  </a:cubicBezTo>
                  <a:cubicBezTo>
                    <a:pt x="761" y="173"/>
                    <a:pt x="588" y="0"/>
                    <a:pt x="3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46"/>
            <p:cNvSpPr/>
            <p:nvPr/>
          </p:nvSpPr>
          <p:spPr>
            <a:xfrm>
              <a:off x="1388725" y="1545528"/>
              <a:ext cx="147805" cy="147851"/>
            </a:xfrm>
            <a:custGeom>
              <a:avLst/>
              <a:gdLst/>
              <a:ahLst/>
              <a:cxnLst/>
              <a:rect l="l" t="t" r="r" b="b"/>
              <a:pathLst>
                <a:path w="6441" h="6443" extrusionOk="0">
                  <a:moveTo>
                    <a:pt x="1127" y="1"/>
                  </a:moveTo>
                  <a:lnTo>
                    <a:pt x="1" y="1127"/>
                  </a:lnTo>
                  <a:lnTo>
                    <a:pt x="5291" y="6443"/>
                  </a:lnTo>
                  <a:lnTo>
                    <a:pt x="6441" y="5316"/>
                  </a:lnTo>
                  <a:lnTo>
                    <a:pt x="4899" y="3772"/>
                  </a:lnTo>
                  <a:cubicBezTo>
                    <a:pt x="4629" y="3504"/>
                    <a:pt x="4629" y="3112"/>
                    <a:pt x="4899" y="2867"/>
                  </a:cubicBezTo>
                  <a:lnTo>
                    <a:pt x="4899" y="2842"/>
                  </a:lnTo>
                  <a:cubicBezTo>
                    <a:pt x="5265" y="2475"/>
                    <a:pt x="5265" y="1862"/>
                    <a:pt x="4874" y="1495"/>
                  </a:cubicBezTo>
                  <a:cubicBezTo>
                    <a:pt x="4700" y="1333"/>
                    <a:pt x="4476" y="1253"/>
                    <a:pt x="4249" y="1253"/>
                  </a:cubicBezTo>
                  <a:cubicBezTo>
                    <a:pt x="3999" y="1253"/>
                    <a:pt x="3745" y="1351"/>
                    <a:pt x="3551" y="1544"/>
                  </a:cubicBezTo>
                  <a:cubicBezTo>
                    <a:pt x="3429" y="1667"/>
                    <a:pt x="3269" y="1728"/>
                    <a:pt x="3110" y="1728"/>
                  </a:cubicBezTo>
                  <a:cubicBezTo>
                    <a:pt x="2951" y="1728"/>
                    <a:pt x="2792" y="1667"/>
                    <a:pt x="2669" y="1544"/>
                  </a:cubicBezTo>
                  <a:lnTo>
                    <a:pt x="112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46"/>
            <p:cNvSpPr/>
            <p:nvPr/>
          </p:nvSpPr>
          <p:spPr>
            <a:xfrm>
              <a:off x="1469662" y="1594453"/>
              <a:ext cx="17417" cy="17417"/>
            </a:xfrm>
            <a:custGeom>
              <a:avLst/>
              <a:gdLst/>
              <a:ahLst/>
              <a:cxnLst/>
              <a:rect l="l" t="t" r="r" b="b"/>
              <a:pathLst>
                <a:path w="759" h="759" extrusionOk="0">
                  <a:moveTo>
                    <a:pt x="367" y="0"/>
                  </a:moveTo>
                  <a:cubicBezTo>
                    <a:pt x="171" y="0"/>
                    <a:pt x="0" y="171"/>
                    <a:pt x="0" y="392"/>
                  </a:cubicBezTo>
                  <a:cubicBezTo>
                    <a:pt x="0" y="588"/>
                    <a:pt x="171" y="758"/>
                    <a:pt x="367" y="758"/>
                  </a:cubicBezTo>
                  <a:cubicBezTo>
                    <a:pt x="588" y="758"/>
                    <a:pt x="759" y="588"/>
                    <a:pt x="759" y="392"/>
                  </a:cubicBezTo>
                  <a:cubicBezTo>
                    <a:pt x="759" y="171"/>
                    <a:pt x="588" y="0"/>
                    <a:pt x="3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46"/>
            <p:cNvSpPr/>
            <p:nvPr/>
          </p:nvSpPr>
          <p:spPr>
            <a:xfrm>
              <a:off x="1475284" y="1477121"/>
              <a:ext cx="46102" cy="40456"/>
            </a:xfrm>
            <a:custGeom>
              <a:avLst/>
              <a:gdLst/>
              <a:ahLst/>
              <a:cxnLst/>
              <a:rect l="l" t="t" r="r" b="b"/>
              <a:pathLst>
                <a:path w="2009" h="1763" extrusionOk="0">
                  <a:moveTo>
                    <a:pt x="808" y="1"/>
                  </a:moveTo>
                  <a:cubicBezTo>
                    <a:pt x="619" y="1"/>
                    <a:pt x="444" y="64"/>
                    <a:pt x="318" y="190"/>
                  </a:cubicBezTo>
                  <a:cubicBezTo>
                    <a:pt x="0" y="484"/>
                    <a:pt x="73" y="1048"/>
                    <a:pt x="465" y="1440"/>
                  </a:cubicBezTo>
                  <a:cubicBezTo>
                    <a:pt x="675" y="1649"/>
                    <a:pt x="948" y="1763"/>
                    <a:pt x="1199" y="1763"/>
                  </a:cubicBezTo>
                  <a:cubicBezTo>
                    <a:pt x="1387" y="1763"/>
                    <a:pt x="1563" y="1698"/>
                    <a:pt x="1689" y="1561"/>
                  </a:cubicBezTo>
                  <a:cubicBezTo>
                    <a:pt x="2009" y="1267"/>
                    <a:pt x="1934" y="705"/>
                    <a:pt x="1542" y="337"/>
                  </a:cubicBezTo>
                  <a:cubicBezTo>
                    <a:pt x="1333" y="113"/>
                    <a:pt x="1059" y="1"/>
                    <a:pt x="8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46"/>
            <p:cNvSpPr/>
            <p:nvPr/>
          </p:nvSpPr>
          <p:spPr>
            <a:xfrm>
              <a:off x="1561247" y="1562900"/>
              <a:ext cx="46102" cy="40663"/>
            </a:xfrm>
            <a:custGeom>
              <a:avLst/>
              <a:gdLst/>
              <a:ahLst/>
              <a:cxnLst/>
              <a:rect l="l" t="t" r="r" b="b"/>
              <a:pathLst>
                <a:path w="2009" h="1772" extrusionOk="0">
                  <a:moveTo>
                    <a:pt x="802" y="0"/>
                  </a:moveTo>
                  <a:cubicBezTo>
                    <a:pt x="616" y="0"/>
                    <a:pt x="444" y="65"/>
                    <a:pt x="320" y="200"/>
                  </a:cubicBezTo>
                  <a:cubicBezTo>
                    <a:pt x="1" y="494"/>
                    <a:pt x="75" y="1056"/>
                    <a:pt x="441" y="1448"/>
                  </a:cubicBezTo>
                  <a:cubicBezTo>
                    <a:pt x="665" y="1658"/>
                    <a:pt x="945" y="1772"/>
                    <a:pt x="1198" y="1772"/>
                  </a:cubicBezTo>
                  <a:cubicBezTo>
                    <a:pt x="1389" y="1772"/>
                    <a:pt x="1565" y="1707"/>
                    <a:pt x="1691" y="1571"/>
                  </a:cubicBezTo>
                  <a:cubicBezTo>
                    <a:pt x="2009" y="1277"/>
                    <a:pt x="1936" y="713"/>
                    <a:pt x="1544" y="347"/>
                  </a:cubicBezTo>
                  <a:cubicBezTo>
                    <a:pt x="1332" y="120"/>
                    <a:pt x="1055" y="0"/>
                    <a:pt x="8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46"/>
            <p:cNvSpPr/>
            <p:nvPr/>
          </p:nvSpPr>
          <p:spPr>
            <a:xfrm>
              <a:off x="1513492" y="1482031"/>
              <a:ext cx="19138" cy="17991"/>
            </a:xfrm>
            <a:custGeom>
              <a:avLst/>
              <a:gdLst/>
              <a:ahLst/>
              <a:cxnLst/>
              <a:rect l="l" t="t" r="r" b="b"/>
              <a:pathLst>
                <a:path w="834" h="784" extrusionOk="0">
                  <a:moveTo>
                    <a:pt x="551" y="0"/>
                  </a:moveTo>
                  <a:cubicBezTo>
                    <a:pt x="484" y="0"/>
                    <a:pt x="416" y="25"/>
                    <a:pt x="367" y="74"/>
                  </a:cubicBezTo>
                  <a:lnTo>
                    <a:pt x="99" y="367"/>
                  </a:lnTo>
                  <a:cubicBezTo>
                    <a:pt x="1" y="465"/>
                    <a:pt x="1" y="612"/>
                    <a:pt x="99" y="710"/>
                  </a:cubicBezTo>
                  <a:cubicBezTo>
                    <a:pt x="148" y="759"/>
                    <a:pt x="209" y="784"/>
                    <a:pt x="270" y="784"/>
                  </a:cubicBezTo>
                  <a:cubicBezTo>
                    <a:pt x="331" y="784"/>
                    <a:pt x="393" y="759"/>
                    <a:pt x="442" y="710"/>
                  </a:cubicBezTo>
                  <a:lnTo>
                    <a:pt x="736" y="442"/>
                  </a:lnTo>
                  <a:cubicBezTo>
                    <a:pt x="833" y="344"/>
                    <a:pt x="833" y="172"/>
                    <a:pt x="736" y="74"/>
                  </a:cubicBezTo>
                  <a:cubicBezTo>
                    <a:pt x="687" y="25"/>
                    <a:pt x="619" y="0"/>
                    <a:pt x="5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46"/>
            <p:cNvSpPr/>
            <p:nvPr/>
          </p:nvSpPr>
          <p:spPr>
            <a:xfrm>
              <a:off x="1580936" y="1549475"/>
              <a:ext cx="19138" cy="17991"/>
            </a:xfrm>
            <a:custGeom>
              <a:avLst/>
              <a:gdLst/>
              <a:ahLst/>
              <a:cxnLst/>
              <a:rect l="l" t="t" r="r" b="b"/>
              <a:pathLst>
                <a:path w="834" h="784" extrusionOk="0">
                  <a:moveTo>
                    <a:pt x="551" y="0"/>
                  </a:moveTo>
                  <a:cubicBezTo>
                    <a:pt x="484" y="0"/>
                    <a:pt x="416" y="25"/>
                    <a:pt x="367" y="73"/>
                  </a:cubicBezTo>
                  <a:lnTo>
                    <a:pt x="99" y="367"/>
                  </a:lnTo>
                  <a:cubicBezTo>
                    <a:pt x="1" y="465"/>
                    <a:pt x="1" y="612"/>
                    <a:pt x="99" y="710"/>
                  </a:cubicBezTo>
                  <a:cubicBezTo>
                    <a:pt x="148" y="759"/>
                    <a:pt x="209" y="784"/>
                    <a:pt x="270" y="784"/>
                  </a:cubicBezTo>
                  <a:cubicBezTo>
                    <a:pt x="331" y="784"/>
                    <a:pt x="393" y="759"/>
                    <a:pt x="442" y="710"/>
                  </a:cubicBezTo>
                  <a:lnTo>
                    <a:pt x="735" y="442"/>
                  </a:lnTo>
                  <a:cubicBezTo>
                    <a:pt x="833" y="344"/>
                    <a:pt x="833" y="171"/>
                    <a:pt x="735" y="73"/>
                  </a:cubicBezTo>
                  <a:cubicBezTo>
                    <a:pt x="686" y="25"/>
                    <a:pt x="619" y="0"/>
                    <a:pt x="5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46"/>
            <p:cNvSpPr/>
            <p:nvPr/>
          </p:nvSpPr>
          <p:spPr>
            <a:xfrm>
              <a:off x="1538758" y="1513424"/>
              <a:ext cx="29832" cy="29396"/>
            </a:xfrm>
            <a:custGeom>
              <a:avLst/>
              <a:gdLst/>
              <a:ahLst/>
              <a:cxnLst/>
              <a:rect l="l" t="t" r="r" b="b"/>
              <a:pathLst>
                <a:path w="1300" h="1281" extrusionOk="0">
                  <a:moveTo>
                    <a:pt x="232" y="1"/>
                  </a:moveTo>
                  <a:cubicBezTo>
                    <a:pt x="123" y="1"/>
                    <a:pt x="24" y="93"/>
                    <a:pt x="1" y="224"/>
                  </a:cubicBezTo>
                  <a:cubicBezTo>
                    <a:pt x="1" y="518"/>
                    <a:pt x="99" y="788"/>
                    <a:pt x="295" y="984"/>
                  </a:cubicBezTo>
                  <a:cubicBezTo>
                    <a:pt x="474" y="1164"/>
                    <a:pt x="717" y="1281"/>
                    <a:pt x="983" y="1281"/>
                  </a:cubicBezTo>
                  <a:cubicBezTo>
                    <a:pt x="1006" y="1281"/>
                    <a:pt x="1031" y="1280"/>
                    <a:pt x="1055" y="1278"/>
                  </a:cubicBezTo>
                  <a:cubicBezTo>
                    <a:pt x="1202" y="1253"/>
                    <a:pt x="1300" y="1131"/>
                    <a:pt x="1300" y="1008"/>
                  </a:cubicBezTo>
                  <a:cubicBezTo>
                    <a:pt x="1274" y="861"/>
                    <a:pt x="1153" y="763"/>
                    <a:pt x="1030" y="763"/>
                  </a:cubicBezTo>
                  <a:cubicBezTo>
                    <a:pt x="1004" y="767"/>
                    <a:pt x="978" y="769"/>
                    <a:pt x="954" y="769"/>
                  </a:cubicBezTo>
                  <a:cubicBezTo>
                    <a:pt x="840" y="769"/>
                    <a:pt x="744" y="722"/>
                    <a:pt x="663" y="641"/>
                  </a:cubicBezTo>
                  <a:cubicBezTo>
                    <a:pt x="565" y="543"/>
                    <a:pt x="516" y="396"/>
                    <a:pt x="516" y="273"/>
                  </a:cubicBezTo>
                  <a:cubicBezTo>
                    <a:pt x="516" y="126"/>
                    <a:pt x="418" y="5"/>
                    <a:pt x="271" y="5"/>
                  </a:cubicBezTo>
                  <a:cubicBezTo>
                    <a:pt x="258" y="2"/>
                    <a:pt x="245" y="1"/>
                    <a:pt x="2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46"/>
            <p:cNvSpPr/>
            <p:nvPr/>
          </p:nvSpPr>
          <p:spPr>
            <a:xfrm>
              <a:off x="1544380" y="1335348"/>
              <a:ext cx="82083" cy="77563"/>
            </a:xfrm>
            <a:custGeom>
              <a:avLst/>
              <a:gdLst/>
              <a:ahLst/>
              <a:cxnLst/>
              <a:rect l="l" t="t" r="r" b="b"/>
              <a:pathLst>
                <a:path w="3577" h="3380" extrusionOk="0">
                  <a:moveTo>
                    <a:pt x="2056" y="0"/>
                  </a:moveTo>
                  <a:cubicBezTo>
                    <a:pt x="1802" y="0"/>
                    <a:pt x="1545" y="98"/>
                    <a:pt x="1349" y="294"/>
                  </a:cubicBezTo>
                  <a:lnTo>
                    <a:pt x="393" y="1250"/>
                  </a:lnTo>
                  <a:cubicBezTo>
                    <a:pt x="1" y="1642"/>
                    <a:pt x="1" y="2253"/>
                    <a:pt x="393" y="2645"/>
                  </a:cubicBezTo>
                  <a:lnTo>
                    <a:pt x="833" y="3086"/>
                  </a:lnTo>
                  <a:cubicBezTo>
                    <a:pt x="1029" y="3282"/>
                    <a:pt x="1287" y="3380"/>
                    <a:pt x="1541" y="3380"/>
                  </a:cubicBezTo>
                  <a:cubicBezTo>
                    <a:pt x="1795" y="3380"/>
                    <a:pt x="2046" y="3282"/>
                    <a:pt x="2230" y="3086"/>
                  </a:cubicBezTo>
                  <a:lnTo>
                    <a:pt x="3185" y="2132"/>
                  </a:lnTo>
                  <a:cubicBezTo>
                    <a:pt x="3576" y="1740"/>
                    <a:pt x="3576" y="1127"/>
                    <a:pt x="3185" y="735"/>
                  </a:cubicBezTo>
                  <a:lnTo>
                    <a:pt x="2744" y="294"/>
                  </a:lnTo>
                  <a:cubicBezTo>
                    <a:pt x="2561" y="98"/>
                    <a:pt x="2310" y="0"/>
                    <a:pt x="20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46"/>
            <p:cNvSpPr/>
            <p:nvPr/>
          </p:nvSpPr>
          <p:spPr>
            <a:xfrm>
              <a:off x="1666371" y="1457317"/>
              <a:ext cx="82060" cy="77585"/>
            </a:xfrm>
            <a:custGeom>
              <a:avLst/>
              <a:gdLst/>
              <a:ahLst/>
              <a:cxnLst/>
              <a:rect l="l" t="t" r="r" b="b"/>
              <a:pathLst>
                <a:path w="3576" h="3381" extrusionOk="0">
                  <a:moveTo>
                    <a:pt x="2045" y="0"/>
                  </a:moveTo>
                  <a:cubicBezTo>
                    <a:pt x="1794" y="0"/>
                    <a:pt x="1542" y="98"/>
                    <a:pt x="1346" y="294"/>
                  </a:cubicBezTo>
                  <a:lnTo>
                    <a:pt x="392" y="1249"/>
                  </a:lnTo>
                  <a:cubicBezTo>
                    <a:pt x="0" y="1640"/>
                    <a:pt x="0" y="2254"/>
                    <a:pt x="392" y="2646"/>
                  </a:cubicBezTo>
                  <a:lnTo>
                    <a:pt x="833" y="3086"/>
                  </a:lnTo>
                  <a:cubicBezTo>
                    <a:pt x="1029" y="3282"/>
                    <a:pt x="1280" y="3380"/>
                    <a:pt x="1530" y="3380"/>
                  </a:cubicBezTo>
                  <a:cubicBezTo>
                    <a:pt x="1781" y="3380"/>
                    <a:pt x="2032" y="3282"/>
                    <a:pt x="2228" y="3086"/>
                  </a:cubicBezTo>
                  <a:lnTo>
                    <a:pt x="3184" y="2130"/>
                  </a:lnTo>
                  <a:cubicBezTo>
                    <a:pt x="3576" y="1738"/>
                    <a:pt x="3576" y="1127"/>
                    <a:pt x="3184" y="735"/>
                  </a:cubicBezTo>
                  <a:lnTo>
                    <a:pt x="2743" y="294"/>
                  </a:lnTo>
                  <a:cubicBezTo>
                    <a:pt x="2547" y="98"/>
                    <a:pt x="2296" y="0"/>
                    <a:pt x="20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46"/>
            <p:cNvSpPr/>
            <p:nvPr/>
          </p:nvSpPr>
          <p:spPr>
            <a:xfrm>
              <a:off x="1360636" y="1519551"/>
              <a:ext cx="82060" cy="77700"/>
            </a:xfrm>
            <a:custGeom>
              <a:avLst/>
              <a:gdLst/>
              <a:ahLst/>
              <a:cxnLst/>
              <a:rect l="l" t="t" r="r" b="b"/>
              <a:pathLst>
                <a:path w="3576" h="3386" extrusionOk="0">
                  <a:moveTo>
                    <a:pt x="2036" y="0"/>
                  </a:moveTo>
                  <a:cubicBezTo>
                    <a:pt x="1782" y="0"/>
                    <a:pt x="1530" y="92"/>
                    <a:pt x="1346" y="276"/>
                  </a:cubicBezTo>
                  <a:lnTo>
                    <a:pt x="367" y="1256"/>
                  </a:lnTo>
                  <a:cubicBezTo>
                    <a:pt x="0" y="1622"/>
                    <a:pt x="0" y="2259"/>
                    <a:pt x="367" y="2651"/>
                  </a:cubicBezTo>
                  <a:lnTo>
                    <a:pt x="833" y="3092"/>
                  </a:lnTo>
                  <a:cubicBezTo>
                    <a:pt x="1016" y="3288"/>
                    <a:pt x="1267" y="3386"/>
                    <a:pt x="1521" y="3386"/>
                  </a:cubicBezTo>
                  <a:cubicBezTo>
                    <a:pt x="1775" y="3386"/>
                    <a:pt x="2032" y="3288"/>
                    <a:pt x="2228" y="3092"/>
                  </a:cubicBezTo>
                  <a:lnTo>
                    <a:pt x="3184" y="2138"/>
                  </a:lnTo>
                  <a:cubicBezTo>
                    <a:pt x="3576" y="1746"/>
                    <a:pt x="3576" y="1109"/>
                    <a:pt x="3184" y="741"/>
                  </a:cubicBezTo>
                  <a:lnTo>
                    <a:pt x="2743" y="276"/>
                  </a:lnTo>
                  <a:cubicBezTo>
                    <a:pt x="2547" y="92"/>
                    <a:pt x="2290" y="0"/>
                    <a:pt x="20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46"/>
            <p:cNvSpPr/>
            <p:nvPr/>
          </p:nvSpPr>
          <p:spPr>
            <a:xfrm>
              <a:off x="1482031" y="1641520"/>
              <a:ext cx="82611" cy="77723"/>
            </a:xfrm>
            <a:custGeom>
              <a:avLst/>
              <a:gdLst/>
              <a:ahLst/>
              <a:cxnLst/>
              <a:rect l="l" t="t" r="r" b="b"/>
              <a:pathLst>
                <a:path w="3600" h="3387" extrusionOk="0">
                  <a:moveTo>
                    <a:pt x="2057" y="0"/>
                  </a:moveTo>
                  <a:cubicBezTo>
                    <a:pt x="1799" y="0"/>
                    <a:pt x="1542" y="92"/>
                    <a:pt x="1346" y="275"/>
                  </a:cubicBezTo>
                  <a:lnTo>
                    <a:pt x="392" y="1231"/>
                  </a:lnTo>
                  <a:cubicBezTo>
                    <a:pt x="0" y="1623"/>
                    <a:pt x="0" y="2260"/>
                    <a:pt x="392" y="2652"/>
                  </a:cubicBezTo>
                  <a:lnTo>
                    <a:pt x="833" y="3092"/>
                  </a:lnTo>
                  <a:cubicBezTo>
                    <a:pt x="1029" y="3288"/>
                    <a:pt x="1286" y="3386"/>
                    <a:pt x="1543" y="3386"/>
                  </a:cubicBezTo>
                  <a:cubicBezTo>
                    <a:pt x="1800" y="3386"/>
                    <a:pt x="2058" y="3288"/>
                    <a:pt x="2253" y="3092"/>
                  </a:cubicBezTo>
                  <a:lnTo>
                    <a:pt x="3208" y="2136"/>
                  </a:lnTo>
                  <a:cubicBezTo>
                    <a:pt x="3599" y="1744"/>
                    <a:pt x="3599" y="1108"/>
                    <a:pt x="3208" y="716"/>
                  </a:cubicBezTo>
                  <a:lnTo>
                    <a:pt x="2767" y="275"/>
                  </a:lnTo>
                  <a:cubicBezTo>
                    <a:pt x="2571" y="92"/>
                    <a:pt x="2314" y="0"/>
                    <a:pt x="20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6" name="Google Shape;1336;p46"/>
          <p:cNvGrpSpPr/>
          <p:nvPr/>
        </p:nvGrpSpPr>
        <p:grpSpPr>
          <a:xfrm>
            <a:off x="180489" y="2239621"/>
            <a:ext cx="672100" cy="649354"/>
            <a:chOff x="2026057" y="1335050"/>
            <a:chExt cx="397340" cy="383893"/>
          </a:xfrm>
        </p:grpSpPr>
        <p:sp>
          <p:nvSpPr>
            <p:cNvPr id="1337" name="Google Shape;1337;p46"/>
            <p:cNvSpPr/>
            <p:nvPr/>
          </p:nvSpPr>
          <p:spPr>
            <a:xfrm>
              <a:off x="2156974" y="1527009"/>
              <a:ext cx="67466" cy="67993"/>
            </a:xfrm>
            <a:custGeom>
              <a:avLst/>
              <a:gdLst/>
              <a:ahLst/>
              <a:cxnLst/>
              <a:rect l="l" t="t" r="r" b="b"/>
              <a:pathLst>
                <a:path w="2940" h="2963" extrusionOk="0">
                  <a:moveTo>
                    <a:pt x="2940" y="0"/>
                  </a:moveTo>
                  <a:lnTo>
                    <a:pt x="785" y="661"/>
                  </a:lnTo>
                  <a:lnTo>
                    <a:pt x="1" y="2963"/>
                  </a:lnTo>
                  <a:lnTo>
                    <a:pt x="2377" y="1983"/>
                  </a:lnTo>
                  <a:lnTo>
                    <a:pt x="294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46"/>
            <p:cNvSpPr/>
            <p:nvPr/>
          </p:nvSpPr>
          <p:spPr>
            <a:xfrm>
              <a:off x="2174965" y="1527009"/>
              <a:ext cx="117514" cy="156250"/>
            </a:xfrm>
            <a:custGeom>
              <a:avLst/>
              <a:gdLst/>
              <a:ahLst/>
              <a:cxnLst/>
              <a:rect l="l" t="t" r="r" b="b"/>
              <a:pathLst>
                <a:path w="5121" h="6809" extrusionOk="0">
                  <a:moveTo>
                    <a:pt x="2156" y="0"/>
                  </a:moveTo>
                  <a:lnTo>
                    <a:pt x="1274" y="906"/>
                  </a:lnTo>
                  <a:lnTo>
                    <a:pt x="1" y="4481"/>
                  </a:lnTo>
                  <a:lnTo>
                    <a:pt x="1274" y="6809"/>
                  </a:lnTo>
                  <a:lnTo>
                    <a:pt x="5120" y="2963"/>
                  </a:lnTo>
                  <a:lnTo>
                    <a:pt x="4581" y="857"/>
                  </a:lnTo>
                  <a:lnTo>
                    <a:pt x="21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46"/>
            <p:cNvSpPr/>
            <p:nvPr/>
          </p:nvSpPr>
          <p:spPr>
            <a:xfrm>
              <a:off x="2224418" y="1459565"/>
              <a:ext cx="156272" cy="116918"/>
            </a:xfrm>
            <a:custGeom>
              <a:avLst/>
              <a:gdLst/>
              <a:ahLst/>
              <a:cxnLst/>
              <a:rect l="l" t="t" r="r" b="b"/>
              <a:pathLst>
                <a:path w="6810" h="5095" extrusionOk="0">
                  <a:moveTo>
                    <a:pt x="2965" y="0"/>
                  </a:moveTo>
                  <a:lnTo>
                    <a:pt x="908" y="147"/>
                  </a:lnTo>
                  <a:lnTo>
                    <a:pt x="1" y="2939"/>
                  </a:lnTo>
                  <a:lnTo>
                    <a:pt x="908" y="3845"/>
                  </a:lnTo>
                  <a:lnTo>
                    <a:pt x="4484" y="5095"/>
                  </a:lnTo>
                  <a:lnTo>
                    <a:pt x="6809" y="3845"/>
                  </a:lnTo>
                  <a:lnTo>
                    <a:pt x="29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46"/>
            <p:cNvSpPr/>
            <p:nvPr/>
          </p:nvSpPr>
          <p:spPr>
            <a:xfrm>
              <a:off x="2156974" y="1371308"/>
              <a:ext cx="117514" cy="155722"/>
            </a:xfrm>
            <a:custGeom>
              <a:avLst/>
              <a:gdLst/>
              <a:ahLst/>
              <a:cxnLst/>
              <a:rect l="l" t="t" r="r" b="b"/>
              <a:pathLst>
                <a:path w="5121" h="6786" extrusionOk="0">
                  <a:moveTo>
                    <a:pt x="3847" y="0"/>
                  </a:moveTo>
                  <a:lnTo>
                    <a:pt x="1" y="3846"/>
                  </a:lnTo>
                  <a:lnTo>
                    <a:pt x="1" y="5731"/>
                  </a:lnTo>
                  <a:lnTo>
                    <a:pt x="2940" y="6785"/>
                  </a:lnTo>
                  <a:lnTo>
                    <a:pt x="3847" y="5904"/>
                  </a:lnTo>
                  <a:lnTo>
                    <a:pt x="5120" y="2328"/>
                  </a:lnTo>
                  <a:lnTo>
                    <a:pt x="38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46"/>
            <p:cNvSpPr/>
            <p:nvPr/>
          </p:nvSpPr>
          <p:spPr>
            <a:xfrm>
              <a:off x="2068763" y="1477557"/>
              <a:ext cx="155676" cy="117445"/>
            </a:xfrm>
            <a:custGeom>
              <a:avLst/>
              <a:gdLst/>
              <a:ahLst/>
              <a:cxnLst/>
              <a:rect l="l" t="t" r="r" b="b"/>
              <a:pathLst>
                <a:path w="6784" h="5118" extrusionOk="0">
                  <a:moveTo>
                    <a:pt x="2326" y="0"/>
                  </a:moveTo>
                  <a:lnTo>
                    <a:pt x="1" y="1274"/>
                  </a:lnTo>
                  <a:lnTo>
                    <a:pt x="3845" y="5118"/>
                  </a:lnTo>
                  <a:lnTo>
                    <a:pt x="6784" y="2155"/>
                  </a:lnTo>
                  <a:lnTo>
                    <a:pt x="5902" y="1274"/>
                  </a:lnTo>
                  <a:lnTo>
                    <a:pt x="232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46"/>
            <p:cNvSpPr/>
            <p:nvPr/>
          </p:nvSpPr>
          <p:spPr>
            <a:xfrm>
              <a:off x="2026057" y="1383264"/>
              <a:ext cx="178164" cy="123526"/>
            </a:xfrm>
            <a:custGeom>
              <a:avLst/>
              <a:gdLst/>
              <a:ahLst/>
              <a:cxnLst/>
              <a:rect l="l" t="t" r="r" b="b"/>
              <a:pathLst>
                <a:path w="7764" h="5383" extrusionOk="0">
                  <a:moveTo>
                    <a:pt x="1950" y="1"/>
                  </a:moveTo>
                  <a:cubicBezTo>
                    <a:pt x="1684" y="1"/>
                    <a:pt x="1421" y="104"/>
                    <a:pt x="1225" y="312"/>
                  </a:cubicBezTo>
                  <a:cubicBezTo>
                    <a:pt x="0" y="1537"/>
                    <a:pt x="0" y="3496"/>
                    <a:pt x="1225" y="4720"/>
                  </a:cubicBezTo>
                  <a:lnTo>
                    <a:pt x="1862" y="5383"/>
                  </a:lnTo>
                  <a:lnTo>
                    <a:pt x="7763" y="5383"/>
                  </a:lnTo>
                  <a:lnTo>
                    <a:pt x="2694" y="312"/>
                  </a:lnTo>
                  <a:cubicBezTo>
                    <a:pt x="2486" y="104"/>
                    <a:pt x="2216" y="1"/>
                    <a:pt x="19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46"/>
            <p:cNvSpPr/>
            <p:nvPr/>
          </p:nvSpPr>
          <p:spPr>
            <a:xfrm>
              <a:off x="2078309" y="1547777"/>
              <a:ext cx="125913" cy="171165"/>
            </a:xfrm>
            <a:custGeom>
              <a:avLst/>
              <a:gdLst/>
              <a:ahLst/>
              <a:cxnLst/>
              <a:rect l="l" t="t" r="r" b="b"/>
              <a:pathLst>
                <a:path w="5487" h="7459" extrusionOk="0">
                  <a:moveTo>
                    <a:pt x="5486" y="1"/>
                  </a:moveTo>
                  <a:lnTo>
                    <a:pt x="417" y="5071"/>
                  </a:lnTo>
                  <a:cubicBezTo>
                    <a:pt x="0" y="5486"/>
                    <a:pt x="0" y="6149"/>
                    <a:pt x="417" y="6541"/>
                  </a:cubicBezTo>
                  <a:cubicBezTo>
                    <a:pt x="1030" y="7153"/>
                    <a:pt x="1826" y="7459"/>
                    <a:pt x="2622" y="7459"/>
                  </a:cubicBezTo>
                  <a:cubicBezTo>
                    <a:pt x="3418" y="7459"/>
                    <a:pt x="4214" y="7153"/>
                    <a:pt x="4826" y="6541"/>
                  </a:cubicBezTo>
                  <a:lnTo>
                    <a:pt x="5486" y="5904"/>
                  </a:lnTo>
                  <a:lnTo>
                    <a:pt x="54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46"/>
            <p:cNvSpPr/>
            <p:nvPr/>
          </p:nvSpPr>
          <p:spPr>
            <a:xfrm>
              <a:off x="2245232" y="1335050"/>
              <a:ext cx="125913" cy="171739"/>
            </a:xfrm>
            <a:custGeom>
              <a:avLst/>
              <a:gdLst/>
              <a:ahLst/>
              <a:cxnLst/>
              <a:rect l="l" t="t" r="r" b="b"/>
              <a:pathLst>
                <a:path w="5487" h="7484" extrusionOk="0">
                  <a:moveTo>
                    <a:pt x="2857" y="0"/>
                  </a:moveTo>
                  <a:cubicBezTo>
                    <a:pt x="2058" y="0"/>
                    <a:pt x="1262" y="307"/>
                    <a:pt x="661" y="920"/>
                  </a:cubicBezTo>
                  <a:lnTo>
                    <a:pt x="1" y="1580"/>
                  </a:lnTo>
                  <a:lnTo>
                    <a:pt x="1" y="7484"/>
                  </a:lnTo>
                  <a:lnTo>
                    <a:pt x="5070" y="2413"/>
                  </a:lnTo>
                  <a:cubicBezTo>
                    <a:pt x="5487" y="1998"/>
                    <a:pt x="5487" y="1336"/>
                    <a:pt x="5070" y="920"/>
                  </a:cubicBezTo>
                  <a:cubicBezTo>
                    <a:pt x="4457" y="307"/>
                    <a:pt x="3655" y="0"/>
                    <a:pt x="28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46"/>
            <p:cNvSpPr/>
            <p:nvPr/>
          </p:nvSpPr>
          <p:spPr>
            <a:xfrm>
              <a:off x="2245232" y="1547777"/>
              <a:ext cx="178164" cy="123526"/>
            </a:xfrm>
            <a:custGeom>
              <a:avLst/>
              <a:gdLst/>
              <a:ahLst/>
              <a:cxnLst/>
              <a:rect l="l" t="t" r="r" b="b"/>
              <a:pathLst>
                <a:path w="7764" h="5383" extrusionOk="0">
                  <a:moveTo>
                    <a:pt x="1" y="1"/>
                  </a:moveTo>
                  <a:lnTo>
                    <a:pt x="5070" y="5071"/>
                  </a:lnTo>
                  <a:cubicBezTo>
                    <a:pt x="5278" y="5279"/>
                    <a:pt x="5548" y="5383"/>
                    <a:pt x="5814" y="5383"/>
                  </a:cubicBezTo>
                  <a:cubicBezTo>
                    <a:pt x="6080" y="5383"/>
                    <a:pt x="6343" y="5279"/>
                    <a:pt x="6539" y="5071"/>
                  </a:cubicBezTo>
                  <a:cubicBezTo>
                    <a:pt x="7764" y="3847"/>
                    <a:pt x="7764" y="1862"/>
                    <a:pt x="6539" y="637"/>
                  </a:cubicBezTo>
                  <a:lnTo>
                    <a:pt x="59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46"/>
            <p:cNvSpPr/>
            <p:nvPr/>
          </p:nvSpPr>
          <p:spPr>
            <a:xfrm>
              <a:off x="2195779" y="1497774"/>
              <a:ext cx="57897" cy="58470"/>
            </a:xfrm>
            <a:custGeom>
              <a:avLst/>
              <a:gdLst/>
              <a:ahLst/>
              <a:cxnLst/>
              <a:rect l="l" t="t" r="r" b="b"/>
              <a:pathLst>
                <a:path w="2523" h="2548" extrusionOk="0">
                  <a:moveTo>
                    <a:pt x="1249" y="1"/>
                  </a:moveTo>
                  <a:cubicBezTo>
                    <a:pt x="563" y="1"/>
                    <a:pt x="1" y="589"/>
                    <a:pt x="1" y="1274"/>
                  </a:cubicBezTo>
                  <a:cubicBezTo>
                    <a:pt x="1" y="1984"/>
                    <a:pt x="563" y="2548"/>
                    <a:pt x="1249" y="2548"/>
                  </a:cubicBezTo>
                  <a:cubicBezTo>
                    <a:pt x="1960" y="2548"/>
                    <a:pt x="2522" y="1984"/>
                    <a:pt x="2522" y="1274"/>
                  </a:cubicBezTo>
                  <a:cubicBezTo>
                    <a:pt x="2522" y="589"/>
                    <a:pt x="1960" y="1"/>
                    <a:pt x="1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7" name="Google Shape;1347;p46"/>
          <p:cNvGrpSpPr/>
          <p:nvPr/>
        </p:nvGrpSpPr>
        <p:grpSpPr>
          <a:xfrm>
            <a:off x="256994" y="1335771"/>
            <a:ext cx="653082" cy="567374"/>
            <a:chOff x="2700472" y="1359535"/>
            <a:chExt cx="386096" cy="335426"/>
          </a:xfrm>
        </p:grpSpPr>
        <p:sp>
          <p:nvSpPr>
            <p:cNvPr id="1348" name="Google Shape;1348;p46"/>
            <p:cNvSpPr/>
            <p:nvPr/>
          </p:nvSpPr>
          <p:spPr>
            <a:xfrm>
              <a:off x="2700472" y="1589841"/>
              <a:ext cx="60719" cy="51838"/>
            </a:xfrm>
            <a:custGeom>
              <a:avLst/>
              <a:gdLst/>
              <a:ahLst/>
              <a:cxnLst/>
              <a:rect l="l" t="t" r="r" b="b"/>
              <a:pathLst>
                <a:path w="2646" h="2259" extrusionOk="0">
                  <a:moveTo>
                    <a:pt x="1260" y="1"/>
                  </a:moveTo>
                  <a:cubicBezTo>
                    <a:pt x="1057" y="1"/>
                    <a:pt x="852" y="89"/>
                    <a:pt x="710" y="274"/>
                  </a:cubicBezTo>
                  <a:lnTo>
                    <a:pt x="318" y="740"/>
                  </a:lnTo>
                  <a:cubicBezTo>
                    <a:pt x="1" y="1132"/>
                    <a:pt x="196" y="1743"/>
                    <a:pt x="710" y="1867"/>
                  </a:cubicBezTo>
                  <a:lnTo>
                    <a:pt x="2254" y="2258"/>
                  </a:lnTo>
                  <a:lnTo>
                    <a:pt x="2646" y="1916"/>
                  </a:lnTo>
                  <a:lnTo>
                    <a:pt x="1885" y="397"/>
                  </a:lnTo>
                  <a:cubicBezTo>
                    <a:pt x="1764" y="138"/>
                    <a:pt x="1513" y="1"/>
                    <a:pt x="12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46"/>
            <p:cNvSpPr/>
            <p:nvPr/>
          </p:nvSpPr>
          <p:spPr>
            <a:xfrm>
              <a:off x="2751049" y="1633786"/>
              <a:ext cx="56221" cy="55694"/>
            </a:xfrm>
            <a:custGeom>
              <a:avLst/>
              <a:gdLst/>
              <a:ahLst/>
              <a:cxnLst/>
              <a:rect l="l" t="t" r="r" b="b"/>
              <a:pathLst>
                <a:path w="2450" h="2427" extrusionOk="0">
                  <a:moveTo>
                    <a:pt x="442" y="1"/>
                  </a:moveTo>
                  <a:lnTo>
                    <a:pt x="1" y="269"/>
                  </a:lnTo>
                  <a:lnTo>
                    <a:pt x="442" y="1911"/>
                  </a:lnTo>
                  <a:cubicBezTo>
                    <a:pt x="521" y="2232"/>
                    <a:pt x="811" y="2426"/>
                    <a:pt x="1119" y="2426"/>
                  </a:cubicBezTo>
                  <a:cubicBezTo>
                    <a:pt x="1281" y="2426"/>
                    <a:pt x="1448" y="2372"/>
                    <a:pt x="1592" y="2254"/>
                  </a:cubicBezTo>
                  <a:lnTo>
                    <a:pt x="2032" y="1862"/>
                  </a:lnTo>
                  <a:cubicBezTo>
                    <a:pt x="2450" y="1543"/>
                    <a:pt x="2352" y="906"/>
                    <a:pt x="1886" y="686"/>
                  </a:cubicBezTo>
                  <a:lnTo>
                    <a:pt x="4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46"/>
            <p:cNvSpPr/>
            <p:nvPr/>
          </p:nvSpPr>
          <p:spPr>
            <a:xfrm>
              <a:off x="2760045" y="1538598"/>
              <a:ext cx="60719" cy="51907"/>
            </a:xfrm>
            <a:custGeom>
              <a:avLst/>
              <a:gdLst/>
              <a:ahLst/>
              <a:cxnLst/>
              <a:rect l="l" t="t" r="r" b="b"/>
              <a:pathLst>
                <a:path w="2646" h="2262" extrusionOk="0">
                  <a:moveTo>
                    <a:pt x="1249" y="1"/>
                  </a:moveTo>
                  <a:cubicBezTo>
                    <a:pt x="1048" y="1"/>
                    <a:pt x="849" y="83"/>
                    <a:pt x="710" y="254"/>
                  </a:cubicBezTo>
                  <a:lnTo>
                    <a:pt x="318" y="720"/>
                  </a:lnTo>
                  <a:cubicBezTo>
                    <a:pt x="1" y="1135"/>
                    <a:pt x="197" y="1749"/>
                    <a:pt x="710" y="1870"/>
                  </a:cubicBezTo>
                  <a:lnTo>
                    <a:pt x="2254" y="2262"/>
                  </a:lnTo>
                  <a:lnTo>
                    <a:pt x="2646" y="1919"/>
                  </a:lnTo>
                  <a:lnTo>
                    <a:pt x="1911" y="401"/>
                  </a:lnTo>
                  <a:cubicBezTo>
                    <a:pt x="1773" y="139"/>
                    <a:pt x="1510" y="1"/>
                    <a:pt x="12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46"/>
            <p:cNvSpPr/>
            <p:nvPr/>
          </p:nvSpPr>
          <p:spPr>
            <a:xfrm>
              <a:off x="2811746" y="1582612"/>
              <a:ext cx="60145" cy="52458"/>
            </a:xfrm>
            <a:custGeom>
              <a:avLst/>
              <a:gdLst/>
              <a:ahLst/>
              <a:cxnLst/>
              <a:rect l="l" t="t" r="r" b="b"/>
              <a:pathLst>
                <a:path w="2621" h="2286" extrusionOk="0">
                  <a:moveTo>
                    <a:pt x="393" y="1"/>
                  </a:moveTo>
                  <a:lnTo>
                    <a:pt x="1" y="344"/>
                  </a:lnTo>
                  <a:lnTo>
                    <a:pt x="710" y="1862"/>
                  </a:lnTo>
                  <a:cubicBezTo>
                    <a:pt x="836" y="2141"/>
                    <a:pt x="1097" y="2286"/>
                    <a:pt x="1362" y="2286"/>
                  </a:cubicBezTo>
                  <a:cubicBezTo>
                    <a:pt x="1562" y="2286"/>
                    <a:pt x="1764" y="2203"/>
                    <a:pt x="1911" y="2035"/>
                  </a:cubicBezTo>
                  <a:lnTo>
                    <a:pt x="2303" y="1568"/>
                  </a:lnTo>
                  <a:cubicBezTo>
                    <a:pt x="2620" y="1177"/>
                    <a:pt x="2450" y="565"/>
                    <a:pt x="1935" y="418"/>
                  </a:cubicBezTo>
                  <a:lnTo>
                    <a:pt x="39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46"/>
            <p:cNvSpPr/>
            <p:nvPr/>
          </p:nvSpPr>
          <p:spPr>
            <a:xfrm>
              <a:off x="2700472" y="1590483"/>
              <a:ext cx="39355" cy="48373"/>
            </a:xfrm>
            <a:custGeom>
              <a:avLst/>
              <a:gdLst/>
              <a:ahLst/>
              <a:cxnLst/>
              <a:rect l="l" t="t" r="r" b="b"/>
              <a:pathLst>
                <a:path w="1715" h="2108" extrusionOk="0">
                  <a:moveTo>
                    <a:pt x="1078" y="1"/>
                  </a:moveTo>
                  <a:lnTo>
                    <a:pt x="1078" y="1"/>
                  </a:lnTo>
                  <a:cubicBezTo>
                    <a:pt x="931" y="26"/>
                    <a:pt x="808" y="99"/>
                    <a:pt x="710" y="246"/>
                  </a:cubicBezTo>
                  <a:lnTo>
                    <a:pt x="318" y="712"/>
                  </a:lnTo>
                  <a:cubicBezTo>
                    <a:pt x="1" y="1104"/>
                    <a:pt x="196" y="1715"/>
                    <a:pt x="710" y="1839"/>
                  </a:cubicBezTo>
                  <a:lnTo>
                    <a:pt x="1715" y="2107"/>
                  </a:lnTo>
                  <a:cubicBezTo>
                    <a:pt x="1274" y="1715"/>
                    <a:pt x="1004" y="1153"/>
                    <a:pt x="1004" y="540"/>
                  </a:cubicBezTo>
                  <a:cubicBezTo>
                    <a:pt x="1004" y="344"/>
                    <a:pt x="1029" y="173"/>
                    <a:pt x="10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46"/>
            <p:cNvSpPr/>
            <p:nvPr/>
          </p:nvSpPr>
          <p:spPr>
            <a:xfrm>
              <a:off x="2751049" y="1633786"/>
              <a:ext cx="37129" cy="55694"/>
            </a:xfrm>
            <a:custGeom>
              <a:avLst/>
              <a:gdLst/>
              <a:ahLst/>
              <a:cxnLst/>
              <a:rect l="l" t="t" r="r" b="b"/>
              <a:pathLst>
                <a:path w="1618" h="2427" extrusionOk="0">
                  <a:moveTo>
                    <a:pt x="442" y="1"/>
                  </a:moveTo>
                  <a:lnTo>
                    <a:pt x="1" y="269"/>
                  </a:lnTo>
                  <a:lnTo>
                    <a:pt x="442" y="1911"/>
                  </a:lnTo>
                  <a:cubicBezTo>
                    <a:pt x="521" y="2232"/>
                    <a:pt x="811" y="2426"/>
                    <a:pt x="1119" y="2426"/>
                  </a:cubicBezTo>
                  <a:cubicBezTo>
                    <a:pt x="1281" y="2426"/>
                    <a:pt x="1448" y="2372"/>
                    <a:pt x="1592" y="2254"/>
                  </a:cubicBezTo>
                  <a:lnTo>
                    <a:pt x="1617" y="2228"/>
                  </a:lnTo>
                  <a:cubicBezTo>
                    <a:pt x="1151" y="1862"/>
                    <a:pt x="833" y="1274"/>
                    <a:pt x="833" y="612"/>
                  </a:cubicBezTo>
                  <a:cubicBezTo>
                    <a:pt x="833" y="465"/>
                    <a:pt x="857" y="343"/>
                    <a:pt x="882" y="197"/>
                  </a:cubicBezTo>
                  <a:lnTo>
                    <a:pt x="4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46"/>
            <p:cNvSpPr/>
            <p:nvPr/>
          </p:nvSpPr>
          <p:spPr>
            <a:xfrm>
              <a:off x="2760045" y="1540503"/>
              <a:ext cx="55097" cy="50003"/>
            </a:xfrm>
            <a:custGeom>
              <a:avLst/>
              <a:gdLst/>
              <a:ahLst/>
              <a:cxnLst/>
              <a:rect l="l" t="t" r="r" b="b"/>
              <a:pathLst>
                <a:path w="2401" h="2179" extrusionOk="0">
                  <a:moveTo>
                    <a:pt x="906" y="0"/>
                  </a:moveTo>
                  <a:cubicBezTo>
                    <a:pt x="833" y="49"/>
                    <a:pt x="759" y="98"/>
                    <a:pt x="710" y="171"/>
                  </a:cubicBezTo>
                  <a:lnTo>
                    <a:pt x="318" y="637"/>
                  </a:lnTo>
                  <a:cubicBezTo>
                    <a:pt x="1" y="1052"/>
                    <a:pt x="197" y="1666"/>
                    <a:pt x="710" y="1787"/>
                  </a:cubicBezTo>
                  <a:lnTo>
                    <a:pt x="2254" y="2179"/>
                  </a:lnTo>
                  <a:lnTo>
                    <a:pt x="2401" y="2057"/>
                  </a:lnTo>
                  <a:cubicBezTo>
                    <a:pt x="1519" y="1812"/>
                    <a:pt x="906" y="1003"/>
                    <a:pt x="906" y="73"/>
                  </a:cubicBezTo>
                  <a:lnTo>
                    <a:pt x="90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46"/>
            <p:cNvSpPr/>
            <p:nvPr/>
          </p:nvSpPr>
          <p:spPr>
            <a:xfrm>
              <a:off x="2811746" y="1582612"/>
              <a:ext cx="45000" cy="52458"/>
            </a:xfrm>
            <a:custGeom>
              <a:avLst/>
              <a:gdLst/>
              <a:ahLst/>
              <a:cxnLst/>
              <a:rect l="l" t="t" r="r" b="b"/>
              <a:pathLst>
                <a:path w="1961" h="2286" extrusionOk="0">
                  <a:moveTo>
                    <a:pt x="393" y="1"/>
                  </a:moveTo>
                  <a:lnTo>
                    <a:pt x="1" y="344"/>
                  </a:lnTo>
                  <a:lnTo>
                    <a:pt x="710" y="1862"/>
                  </a:lnTo>
                  <a:cubicBezTo>
                    <a:pt x="836" y="2141"/>
                    <a:pt x="1097" y="2286"/>
                    <a:pt x="1362" y="2286"/>
                  </a:cubicBezTo>
                  <a:cubicBezTo>
                    <a:pt x="1562" y="2286"/>
                    <a:pt x="1764" y="2203"/>
                    <a:pt x="1911" y="2035"/>
                  </a:cubicBezTo>
                  <a:lnTo>
                    <a:pt x="1960" y="1960"/>
                  </a:lnTo>
                  <a:cubicBezTo>
                    <a:pt x="1249" y="1643"/>
                    <a:pt x="735" y="932"/>
                    <a:pt x="735" y="75"/>
                  </a:cubicBezTo>
                  <a:lnTo>
                    <a:pt x="39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46"/>
            <p:cNvSpPr/>
            <p:nvPr/>
          </p:nvSpPr>
          <p:spPr>
            <a:xfrm>
              <a:off x="2701023" y="1505071"/>
              <a:ext cx="204577" cy="189891"/>
            </a:xfrm>
            <a:custGeom>
              <a:avLst/>
              <a:gdLst/>
              <a:ahLst/>
              <a:cxnLst/>
              <a:rect l="l" t="t" r="r" b="b"/>
              <a:pathLst>
                <a:path w="8915" h="8275" extrusionOk="0">
                  <a:moveTo>
                    <a:pt x="8450" y="0"/>
                  </a:moveTo>
                  <a:lnTo>
                    <a:pt x="6883" y="516"/>
                  </a:lnTo>
                  <a:cubicBezTo>
                    <a:pt x="5658" y="931"/>
                    <a:pt x="4702" y="1887"/>
                    <a:pt x="4310" y="3112"/>
                  </a:cubicBezTo>
                  <a:cubicBezTo>
                    <a:pt x="4066" y="3846"/>
                    <a:pt x="3454" y="4458"/>
                    <a:pt x="2694" y="4702"/>
                  </a:cubicBezTo>
                  <a:cubicBezTo>
                    <a:pt x="1495" y="5094"/>
                    <a:pt x="539" y="6050"/>
                    <a:pt x="123" y="7275"/>
                  </a:cubicBezTo>
                  <a:cubicBezTo>
                    <a:pt x="0" y="7667"/>
                    <a:pt x="221" y="8108"/>
                    <a:pt x="613" y="8229"/>
                  </a:cubicBezTo>
                  <a:cubicBezTo>
                    <a:pt x="701" y="8260"/>
                    <a:pt x="788" y="8275"/>
                    <a:pt x="874" y="8275"/>
                  </a:cubicBezTo>
                  <a:cubicBezTo>
                    <a:pt x="1193" y="8275"/>
                    <a:pt x="1477" y="8069"/>
                    <a:pt x="1593" y="7739"/>
                  </a:cubicBezTo>
                  <a:cubicBezTo>
                    <a:pt x="1838" y="7005"/>
                    <a:pt x="2426" y="6393"/>
                    <a:pt x="3184" y="6148"/>
                  </a:cubicBezTo>
                  <a:cubicBezTo>
                    <a:pt x="4385" y="5757"/>
                    <a:pt x="5365" y="4800"/>
                    <a:pt x="5756" y="3576"/>
                  </a:cubicBezTo>
                  <a:cubicBezTo>
                    <a:pt x="6001" y="2818"/>
                    <a:pt x="6589" y="2230"/>
                    <a:pt x="7347" y="1985"/>
                  </a:cubicBezTo>
                  <a:lnTo>
                    <a:pt x="8915" y="1470"/>
                  </a:lnTo>
                  <a:lnTo>
                    <a:pt x="84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46"/>
            <p:cNvSpPr/>
            <p:nvPr/>
          </p:nvSpPr>
          <p:spPr>
            <a:xfrm>
              <a:off x="2826364" y="1505071"/>
              <a:ext cx="79238" cy="62417"/>
            </a:xfrm>
            <a:custGeom>
              <a:avLst/>
              <a:gdLst/>
              <a:ahLst/>
              <a:cxnLst/>
              <a:rect l="l" t="t" r="r" b="b"/>
              <a:pathLst>
                <a:path w="3453" h="2720" extrusionOk="0">
                  <a:moveTo>
                    <a:pt x="2988" y="0"/>
                  </a:moveTo>
                  <a:lnTo>
                    <a:pt x="1421" y="516"/>
                  </a:lnTo>
                  <a:cubicBezTo>
                    <a:pt x="882" y="711"/>
                    <a:pt x="392" y="980"/>
                    <a:pt x="1" y="1348"/>
                  </a:cubicBezTo>
                  <a:lnTo>
                    <a:pt x="784" y="2720"/>
                  </a:lnTo>
                  <a:cubicBezTo>
                    <a:pt x="1078" y="2377"/>
                    <a:pt x="1470" y="2132"/>
                    <a:pt x="1885" y="1985"/>
                  </a:cubicBezTo>
                  <a:lnTo>
                    <a:pt x="3453" y="1470"/>
                  </a:lnTo>
                  <a:lnTo>
                    <a:pt x="298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46"/>
            <p:cNvSpPr/>
            <p:nvPr/>
          </p:nvSpPr>
          <p:spPr>
            <a:xfrm>
              <a:off x="2828613" y="1442699"/>
              <a:ext cx="129286" cy="147805"/>
            </a:xfrm>
            <a:custGeom>
              <a:avLst/>
              <a:gdLst/>
              <a:ahLst/>
              <a:cxnLst/>
              <a:rect l="l" t="t" r="r" b="b"/>
              <a:pathLst>
                <a:path w="5634" h="6441" extrusionOk="0">
                  <a:moveTo>
                    <a:pt x="2816" y="1"/>
                  </a:moveTo>
                  <a:lnTo>
                    <a:pt x="0" y="1568"/>
                  </a:lnTo>
                  <a:cubicBezTo>
                    <a:pt x="0" y="1984"/>
                    <a:pt x="98" y="2401"/>
                    <a:pt x="318" y="2767"/>
                  </a:cubicBezTo>
                  <a:lnTo>
                    <a:pt x="1934" y="5559"/>
                  </a:lnTo>
                  <a:cubicBezTo>
                    <a:pt x="2130" y="5928"/>
                    <a:pt x="2450" y="6221"/>
                    <a:pt x="2816" y="6441"/>
                  </a:cubicBezTo>
                  <a:lnTo>
                    <a:pt x="5633" y="4605"/>
                  </a:lnTo>
                  <a:lnTo>
                    <a:pt x="5633" y="1568"/>
                  </a:lnTo>
                  <a:lnTo>
                    <a:pt x="281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46"/>
            <p:cNvSpPr/>
            <p:nvPr/>
          </p:nvSpPr>
          <p:spPr>
            <a:xfrm>
              <a:off x="2957879" y="1438752"/>
              <a:ext cx="128690" cy="151752"/>
            </a:xfrm>
            <a:custGeom>
              <a:avLst/>
              <a:gdLst/>
              <a:ahLst/>
              <a:cxnLst/>
              <a:rect l="l" t="t" r="r" b="b"/>
              <a:pathLst>
                <a:path w="5608" h="6613" extrusionOk="0">
                  <a:moveTo>
                    <a:pt x="2816" y="0"/>
                  </a:moveTo>
                  <a:lnTo>
                    <a:pt x="0" y="1740"/>
                  </a:lnTo>
                  <a:lnTo>
                    <a:pt x="0" y="4777"/>
                  </a:lnTo>
                  <a:lnTo>
                    <a:pt x="2816" y="6613"/>
                  </a:lnTo>
                  <a:cubicBezTo>
                    <a:pt x="3159" y="6393"/>
                    <a:pt x="3478" y="6100"/>
                    <a:pt x="3698" y="5731"/>
                  </a:cubicBezTo>
                  <a:lnTo>
                    <a:pt x="5290" y="2939"/>
                  </a:lnTo>
                  <a:cubicBezTo>
                    <a:pt x="5510" y="2573"/>
                    <a:pt x="5608" y="2156"/>
                    <a:pt x="5608" y="1740"/>
                  </a:cubicBezTo>
                  <a:lnTo>
                    <a:pt x="28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46"/>
            <p:cNvSpPr/>
            <p:nvPr/>
          </p:nvSpPr>
          <p:spPr>
            <a:xfrm>
              <a:off x="2893211" y="1359535"/>
              <a:ext cx="129286" cy="119166"/>
            </a:xfrm>
            <a:custGeom>
              <a:avLst/>
              <a:gdLst/>
              <a:ahLst/>
              <a:cxnLst/>
              <a:rect l="l" t="t" r="r" b="b"/>
              <a:pathLst>
                <a:path w="5634" h="5193" extrusionOk="0">
                  <a:moveTo>
                    <a:pt x="1202" y="0"/>
                  </a:moveTo>
                  <a:cubicBezTo>
                    <a:pt x="785" y="0"/>
                    <a:pt x="369" y="98"/>
                    <a:pt x="1" y="317"/>
                  </a:cubicBezTo>
                  <a:lnTo>
                    <a:pt x="1" y="3625"/>
                  </a:lnTo>
                  <a:lnTo>
                    <a:pt x="2818" y="5192"/>
                  </a:lnTo>
                  <a:lnTo>
                    <a:pt x="5634" y="3452"/>
                  </a:lnTo>
                  <a:lnTo>
                    <a:pt x="5634" y="317"/>
                  </a:lnTo>
                  <a:cubicBezTo>
                    <a:pt x="5267" y="98"/>
                    <a:pt x="4850" y="0"/>
                    <a:pt x="44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46"/>
            <p:cNvSpPr/>
            <p:nvPr/>
          </p:nvSpPr>
          <p:spPr>
            <a:xfrm>
              <a:off x="2828613" y="1453943"/>
              <a:ext cx="103424" cy="136561"/>
            </a:xfrm>
            <a:custGeom>
              <a:avLst/>
              <a:gdLst/>
              <a:ahLst/>
              <a:cxnLst/>
              <a:rect l="l" t="t" r="r" b="b"/>
              <a:pathLst>
                <a:path w="4507" h="5951" extrusionOk="0">
                  <a:moveTo>
                    <a:pt x="1934" y="1"/>
                  </a:moveTo>
                  <a:lnTo>
                    <a:pt x="0" y="1078"/>
                  </a:lnTo>
                  <a:cubicBezTo>
                    <a:pt x="0" y="1494"/>
                    <a:pt x="98" y="1911"/>
                    <a:pt x="318" y="2277"/>
                  </a:cubicBezTo>
                  <a:lnTo>
                    <a:pt x="1934" y="5069"/>
                  </a:lnTo>
                  <a:cubicBezTo>
                    <a:pt x="2130" y="5438"/>
                    <a:pt x="2450" y="5731"/>
                    <a:pt x="2816" y="5951"/>
                  </a:cubicBezTo>
                  <a:lnTo>
                    <a:pt x="4507" y="4850"/>
                  </a:lnTo>
                  <a:cubicBezTo>
                    <a:pt x="3208" y="3576"/>
                    <a:pt x="2277" y="1862"/>
                    <a:pt x="19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46"/>
            <p:cNvSpPr/>
            <p:nvPr/>
          </p:nvSpPr>
          <p:spPr>
            <a:xfrm>
              <a:off x="2828613" y="1366810"/>
              <a:ext cx="129286" cy="111892"/>
            </a:xfrm>
            <a:custGeom>
              <a:avLst/>
              <a:gdLst/>
              <a:ahLst/>
              <a:cxnLst/>
              <a:rect l="l" t="t" r="r" b="b"/>
              <a:pathLst>
                <a:path w="5634" h="4876" extrusionOk="0">
                  <a:moveTo>
                    <a:pt x="2816" y="0"/>
                  </a:moveTo>
                  <a:cubicBezTo>
                    <a:pt x="2450" y="222"/>
                    <a:pt x="2130" y="516"/>
                    <a:pt x="1934" y="882"/>
                  </a:cubicBezTo>
                  <a:lnTo>
                    <a:pt x="318" y="3674"/>
                  </a:lnTo>
                  <a:cubicBezTo>
                    <a:pt x="98" y="4042"/>
                    <a:pt x="0" y="4458"/>
                    <a:pt x="0" y="4875"/>
                  </a:cubicBezTo>
                  <a:lnTo>
                    <a:pt x="5633" y="4875"/>
                  </a:lnTo>
                  <a:lnTo>
                    <a:pt x="281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46"/>
            <p:cNvSpPr/>
            <p:nvPr/>
          </p:nvSpPr>
          <p:spPr>
            <a:xfrm>
              <a:off x="2957879" y="1366810"/>
              <a:ext cx="128690" cy="111892"/>
            </a:xfrm>
            <a:custGeom>
              <a:avLst/>
              <a:gdLst/>
              <a:ahLst/>
              <a:cxnLst/>
              <a:rect l="l" t="t" r="r" b="b"/>
              <a:pathLst>
                <a:path w="5608" h="4876" extrusionOk="0">
                  <a:moveTo>
                    <a:pt x="2816" y="0"/>
                  </a:moveTo>
                  <a:lnTo>
                    <a:pt x="0" y="4875"/>
                  </a:lnTo>
                  <a:lnTo>
                    <a:pt x="5608" y="4875"/>
                  </a:lnTo>
                  <a:cubicBezTo>
                    <a:pt x="5608" y="4458"/>
                    <a:pt x="5510" y="4042"/>
                    <a:pt x="5290" y="3674"/>
                  </a:cubicBezTo>
                  <a:lnTo>
                    <a:pt x="3698" y="882"/>
                  </a:lnTo>
                  <a:cubicBezTo>
                    <a:pt x="3478" y="516"/>
                    <a:pt x="3159" y="222"/>
                    <a:pt x="28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46"/>
            <p:cNvSpPr/>
            <p:nvPr/>
          </p:nvSpPr>
          <p:spPr>
            <a:xfrm>
              <a:off x="2893211" y="1478681"/>
              <a:ext cx="129286" cy="119166"/>
            </a:xfrm>
            <a:custGeom>
              <a:avLst/>
              <a:gdLst/>
              <a:ahLst/>
              <a:cxnLst/>
              <a:rect l="l" t="t" r="r" b="b"/>
              <a:pathLst>
                <a:path w="5634" h="5193" extrusionOk="0">
                  <a:moveTo>
                    <a:pt x="2818" y="0"/>
                  </a:moveTo>
                  <a:lnTo>
                    <a:pt x="1" y="4873"/>
                  </a:lnTo>
                  <a:cubicBezTo>
                    <a:pt x="369" y="5069"/>
                    <a:pt x="785" y="5192"/>
                    <a:pt x="1202" y="5192"/>
                  </a:cubicBezTo>
                  <a:lnTo>
                    <a:pt x="4409" y="5192"/>
                  </a:lnTo>
                  <a:cubicBezTo>
                    <a:pt x="4850" y="5192"/>
                    <a:pt x="5267" y="5069"/>
                    <a:pt x="5634" y="4873"/>
                  </a:cubicBezTo>
                  <a:lnTo>
                    <a:pt x="28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46"/>
            <p:cNvSpPr/>
            <p:nvPr/>
          </p:nvSpPr>
          <p:spPr>
            <a:xfrm>
              <a:off x="2828613" y="1391548"/>
              <a:ext cx="50599" cy="87155"/>
            </a:xfrm>
            <a:custGeom>
              <a:avLst/>
              <a:gdLst/>
              <a:ahLst/>
              <a:cxnLst/>
              <a:rect l="l" t="t" r="r" b="b"/>
              <a:pathLst>
                <a:path w="2205" h="3798" extrusionOk="0">
                  <a:moveTo>
                    <a:pt x="1813" y="0"/>
                  </a:moveTo>
                  <a:lnTo>
                    <a:pt x="318" y="2596"/>
                  </a:lnTo>
                  <a:cubicBezTo>
                    <a:pt x="98" y="2964"/>
                    <a:pt x="0" y="3380"/>
                    <a:pt x="0" y="3797"/>
                  </a:cubicBezTo>
                  <a:lnTo>
                    <a:pt x="2205" y="3797"/>
                  </a:lnTo>
                  <a:cubicBezTo>
                    <a:pt x="1911" y="2890"/>
                    <a:pt x="1764" y="1910"/>
                    <a:pt x="1764" y="956"/>
                  </a:cubicBezTo>
                  <a:cubicBezTo>
                    <a:pt x="1764" y="637"/>
                    <a:pt x="1764" y="319"/>
                    <a:pt x="18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46"/>
            <p:cNvSpPr/>
            <p:nvPr/>
          </p:nvSpPr>
          <p:spPr>
            <a:xfrm>
              <a:off x="2893211" y="1548902"/>
              <a:ext cx="84929" cy="48947"/>
            </a:xfrm>
            <a:custGeom>
              <a:avLst/>
              <a:gdLst/>
              <a:ahLst/>
              <a:cxnLst/>
              <a:rect l="l" t="t" r="r" b="b"/>
              <a:pathLst>
                <a:path w="3701" h="2133" extrusionOk="0">
                  <a:moveTo>
                    <a:pt x="1030" y="1"/>
                  </a:moveTo>
                  <a:lnTo>
                    <a:pt x="1" y="1813"/>
                  </a:lnTo>
                  <a:cubicBezTo>
                    <a:pt x="369" y="2009"/>
                    <a:pt x="785" y="2132"/>
                    <a:pt x="1202" y="2132"/>
                  </a:cubicBezTo>
                  <a:lnTo>
                    <a:pt x="3700" y="2132"/>
                  </a:lnTo>
                  <a:cubicBezTo>
                    <a:pt x="2671" y="1642"/>
                    <a:pt x="1764" y="908"/>
                    <a:pt x="10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7" name="Google Shape;1367;p46"/>
          <p:cNvGrpSpPr/>
          <p:nvPr/>
        </p:nvGrpSpPr>
        <p:grpSpPr>
          <a:xfrm rot="-1678593">
            <a:off x="6459048" y="398104"/>
            <a:ext cx="488178" cy="283799"/>
            <a:chOff x="5340425" y="3804350"/>
            <a:chExt cx="67425" cy="39200"/>
          </a:xfrm>
        </p:grpSpPr>
        <p:sp>
          <p:nvSpPr>
            <p:cNvPr id="1368" name="Google Shape;1368;p46"/>
            <p:cNvSpPr/>
            <p:nvPr/>
          </p:nvSpPr>
          <p:spPr>
            <a:xfrm>
              <a:off x="5387725" y="3823825"/>
              <a:ext cx="20125" cy="19150"/>
            </a:xfrm>
            <a:custGeom>
              <a:avLst/>
              <a:gdLst/>
              <a:ahLst/>
              <a:cxnLst/>
              <a:rect l="l" t="t" r="r" b="b"/>
              <a:pathLst>
                <a:path w="805" h="766" extrusionOk="0">
                  <a:moveTo>
                    <a:pt x="608" y="1"/>
                  </a:moveTo>
                  <a:cubicBezTo>
                    <a:pt x="443" y="1"/>
                    <a:pt x="177" y="106"/>
                    <a:pt x="177" y="106"/>
                  </a:cubicBezTo>
                  <a:cubicBezTo>
                    <a:pt x="177" y="106"/>
                    <a:pt x="0" y="319"/>
                    <a:pt x="59" y="377"/>
                  </a:cubicBezTo>
                  <a:cubicBezTo>
                    <a:pt x="111" y="430"/>
                    <a:pt x="382" y="765"/>
                    <a:pt x="511" y="765"/>
                  </a:cubicBezTo>
                  <a:cubicBezTo>
                    <a:pt x="529" y="765"/>
                    <a:pt x="544" y="759"/>
                    <a:pt x="555" y="744"/>
                  </a:cubicBezTo>
                  <a:cubicBezTo>
                    <a:pt x="662" y="626"/>
                    <a:pt x="390" y="437"/>
                    <a:pt x="390" y="437"/>
                  </a:cubicBezTo>
                  <a:lnTo>
                    <a:pt x="390" y="437"/>
                  </a:lnTo>
                  <a:cubicBezTo>
                    <a:pt x="390" y="437"/>
                    <a:pt x="518" y="504"/>
                    <a:pt x="613" y="504"/>
                  </a:cubicBezTo>
                  <a:cubicBezTo>
                    <a:pt x="657" y="504"/>
                    <a:pt x="695" y="490"/>
                    <a:pt x="710" y="448"/>
                  </a:cubicBezTo>
                  <a:cubicBezTo>
                    <a:pt x="745" y="319"/>
                    <a:pt x="450" y="236"/>
                    <a:pt x="450" y="236"/>
                  </a:cubicBezTo>
                  <a:cubicBezTo>
                    <a:pt x="450" y="236"/>
                    <a:pt x="804" y="141"/>
                    <a:pt x="721" y="35"/>
                  </a:cubicBezTo>
                  <a:cubicBezTo>
                    <a:pt x="699" y="10"/>
                    <a:pt x="658" y="1"/>
                    <a:pt x="6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46"/>
            <p:cNvSpPr/>
            <p:nvPr/>
          </p:nvSpPr>
          <p:spPr>
            <a:xfrm>
              <a:off x="5340425" y="3804350"/>
              <a:ext cx="20125" cy="19150"/>
            </a:xfrm>
            <a:custGeom>
              <a:avLst/>
              <a:gdLst/>
              <a:ahLst/>
              <a:cxnLst/>
              <a:rect l="l" t="t" r="r" b="b"/>
              <a:pathLst>
                <a:path w="805" h="766" extrusionOk="0">
                  <a:moveTo>
                    <a:pt x="285" y="1"/>
                  </a:moveTo>
                  <a:cubicBezTo>
                    <a:pt x="266" y="1"/>
                    <a:pt x="250" y="7"/>
                    <a:pt x="237" y="22"/>
                  </a:cubicBezTo>
                  <a:cubicBezTo>
                    <a:pt x="143" y="140"/>
                    <a:pt x="414" y="329"/>
                    <a:pt x="414" y="329"/>
                  </a:cubicBezTo>
                  <a:cubicBezTo>
                    <a:pt x="414" y="329"/>
                    <a:pt x="287" y="262"/>
                    <a:pt x="191" y="262"/>
                  </a:cubicBezTo>
                  <a:cubicBezTo>
                    <a:pt x="147" y="262"/>
                    <a:pt x="110" y="276"/>
                    <a:pt x="95" y="318"/>
                  </a:cubicBezTo>
                  <a:cubicBezTo>
                    <a:pt x="59" y="447"/>
                    <a:pt x="355" y="530"/>
                    <a:pt x="355" y="530"/>
                  </a:cubicBezTo>
                  <a:cubicBezTo>
                    <a:pt x="355" y="530"/>
                    <a:pt x="1" y="625"/>
                    <a:pt x="83" y="731"/>
                  </a:cubicBezTo>
                  <a:cubicBezTo>
                    <a:pt x="105" y="756"/>
                    <a:pt x="145" y="765"/>
                    <a:pt x="194" y="765"/>
                  </a:cubicBezTo>
                  <a:cubicBezTo>
                    <a:pt x="357" y="765"/>
                    <a:pt x="616" y="660"/>
                    <a:pt x="616" y="660"/>
                  </a:cubicBezTo>
                  <a:cubicBezTo>
                    <a:pt x="616" y="660"/>
                    <a:pt x="805" y="447"/>
                    <a:pt x="745" y="389"/>
                  </a:cubicBezTo>
                  <a:cubicBezTo>
                    <a:pt x="694" y="336"/>
                    <a:pt x="422" y="1"/>
                    <a:pt x="2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46"/>
            <p:cNvSpPr/>
            <p:nvPr/>
          </p:nvSpPr>
          <p:spPr>
            <a:xfrm>
              <a:off x="5352250" y="3804400"/>
              <a:ext cx="44050" cy="39150"/>
            </a:xfrm>
            <a:custGeom>
              <a:avLst/>
              <a:gdLst/>
              <a:ahLst/>
              <a:cxnLst/>
              <a:rect l="l" t="t" r="r" b="b"/>
              <a:pathLst>
                <a:path w="1762" h="1566" extrusionOk="0">
                  <a:moveTo>
                    <a:pt x="882" y="1"/>
                  </a:moveTo>
                  <a:cubicBezTo>
                    <a:pt x="555" y="1"/>
                    <a:pt x="255" y="208"/>
                    <a:pt x="143" y="528"/>
                  </a:cubicBezTo>
                  <a:cubicBezTo>
                    <a:pt x="1" y="942"/>
                    <a:pt x="213" y="1380"/>
                    <a:pt x="615" y="1521"/>
                  </a:cubicBezTo>
                  <a:cubicBezTo>
                    <a:pt x="702" y="1551"/>
                    <a:pt x="791" y="1565"/>
                    <a:pt x="878" y="1565"/>
                  </a:cubicBezTo>
                  <a:cubicBezTo>
                    <a:pt x="1204" y="1565"/>
                    <a:pt x="1508" y="1366"/>
                    <a:pt x="1620" y="1049"/>
                  </a:cubicBezTo>
                  <a:cubicBezTo>
                    <a:pt x="1762" y="634"/>
                    <a:pt x="1538" y="185"/>
                    <a:pt x="1136" y="43"/>
                  </a:cubicBezTo>
                  <a:cubicBezTo>
                    <a:pt x="1051" y="14"/>
                    <a:pt x="966" y="1"/>
                    <a:pt x="8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1" name="Google Shape;1371;p46"/>
          <p:cNvGrpSpPr/>
          <p:nvPr/>
        </p:nvGrpSpPr>
        <p:grpSpPr>
          <a:xfrm rot="1965777">
            <a:off x="8179910" y="1271395"/>
            <a:ext cx="488178" cy="283799"/>
            <a:chOff x="5340425" y="3804350"/>
            <a:chExt cx="67425" cy="39200"/>
          </a:xfrm>
        </p:grpSpPr>
        <p:sp>
          <p:nvSpPr>
            <p:cNvPr id="1372" name="Google Shape;1372;p46"/>
            <p:cNvSpPr/>
            <p:nvPr/>
          </p:nvSpPr>
          <p:spPr>
            <a:xfrm>
              <a:off x="5387725" y="3823825"/>
              <a:ext cx="20125" cy="19150"/>
            </a:xfrm>
            <a:custGeom>
              <a:avLst/>
              <a:gdLst/>
              <a:ahLst/>
              <a:cxnLst/>
              <a:rect l="l" t="t" r="r" b="b"/>
              <a:pathLst>
                <a:path w="805" h="766" extrusionOk="0">
                  <a:moveTo>
                    <a:pt x="608" y="1"/>
                  </a:moveTo>
                  <a:cubicBezTo>
                    <a:pt x="443" y="1"/>
                    <a:pt x="177" y="106"/>
                    <a:pt x="177" y="106"/>
                  </a:cubicBezTo>
                  <a:cubicBezTo>
                    <a:pt x="177" y="106"/>
                    <a:pt x="0" y="319"/>
                    <a:pt x="59" y="377"/>
                  </a:cubicBezTo>
                  <a:cubicBezTo>
                    <a:pt x="111" y="430"/>
                    <a:pt x="382" y="765"/>
                    <a:pt x="511" y="765"/>
                  </a:cubicBezTo>
                  <a:cubicBezTo>
                    <a:pt x="529" y="765"/>
                    <a:pt x="544" y="759"/>
                    <a:pt x="555" y="744"/>
                  </a:cubicBezTo>
                  <a:cubicBezTo>
                    <a:pt x="662" y="626"/>
                    <a:pt x="390" y="437"/>
                    <a:pt x="390" y="437"/>
                  </a:cubicBezTo>
                  <a:lnTo>
                    <a:pt x="390" y="437"/>
                  </a:lnTo>
                  <a:cubicBezTo>
                    <a:pt x="390" y="437"/>
                    <a:pt x="518" y="504"/>
                    <a:pt x="613" y="504"/>
                  </a:cubicBezTo>
                  <a:cubicBezTo>
                    <a:pt x="657" y="504"/>
                    <a:pt x="695" y="490"/>
                    <a:pt x="710" y="448"/>
                  </a:cubicBezTo>
                  <a:cubicBezTo>
                    <a:pt x="745" y="319"/>
                    <a:pt x="450" y="236"/>
                    <a:pt x="450" y="236"/>
                  </a:cubicBezTo>
                  <a:cubicBezTo>
                    <a:pt x="450" y="236"/>
                    <a:pt x="804" y="141"/>
                    <a:pt x="721" y="35"/>
                  </a:cubicBezTo>
                  <a:cubicBezTo>
                    <a:pt x="699" y="10"/>
                    <a:pt x="658" y="1"/>
                    <a:pt x="60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46"/>
            <p:cNvSpPr/>
            <p:nvPr/>
          </p:nvSpPr>
          <p:spPr>
            <a:xfrm>
              <a:off x="5340425" y="3804350"/>
              <a:ext cx="20125" cy="19150"/>
            </a:xfrm>
            <a:custGeom>
              <a:avLst/>
              <a:gdLst/>
              <a:ahLst/>
              <a:cxnLst/>
              <a:rect l="l" t="t" r="r" b="b"/>
              <a:pathLst>
                <a:path w="805" h="766" extrusionOk="0">
                  <a:moveTo>
                    <a:pt x="285" y="1"/>
                  </a:moveTo>
                  <a:cubicBezTo>
                    <a:pt x="266" y="1"/>
                    <a:pt x="250" y="7"/>
                    <a:pt x="237" y="22"/>
                  </a:cubicBezTo>
                  <a:cubicBezTo>
                    <a:pt x="143" y="140"/>
                    <a:pt x="414" y="329"/>
                    <a:pt x="414" y="329"/>
                  </a:cubicBezTo>
                  <a:cubicBezTo>
                    <a:pt x="414" y="329"/>
                    <a:pt x="287" y="262"/>
                    <a:pt x="191" y="262"/>
                  </a:cubicBezTo>
                  <a:cubicBezTo>
                    <a:pt x="147" y="262"/>
                    <a:pt x="110" y="276"/>
                    <a:pt x="95" y="318"/>
                  </a:cubicBezTo>
                  <a:cubicBezTo>
                    <a:pt x="59" y="447"/>
                    <a:pt x="355" y="530"/>
                    <a:pt x="355" y="530"/>
                  </a:cubicBezTo>
                  <a:cubicBezTo>
                    <a:pt x="355" y="530"/>
                    <a:pt x="1" y="625"/>
                    <a:pt x="83" y="731"/>
                  </a:cubicBezTo>
                  <a:cubicBezTo>
                    <a:pt x="105" y="756"/>
                    <a:pt x="145" y="765"/>
                    <a:pt x="194" y="765"/>
                  </a:cubicBezTo>
                  <a:cubicBezTo>
                    <a:pt x="357" y="765"/>
                    <a:pt x="616" y="660"/>
                    <a:pt x="616" y="660"/>
                  </a:cubicBezTo>
                  <a:cubicBezTo>
                    <a:pt x="616" y="660"/>
                    <a:pt x="805" y="447"/>
                    <a:pt x="745" y="389"/>
                  </a:cubicBezTo>
                  <a:cubicBezTo>
                    <a:pt x="694" y="336"/>
                    <a:pt x="422"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46"/>
            <p:cNvSpPr/>
            <p:nvPr/>
          </p:nvSpPr>
          <p:spPr>
            <a:xfrm>
              <a:off x="5352250" y="3804400"/>
              <a:ext cx="44050" cy="39150"/>
            </a:xfrm>
            <a:custGeom>
              <a:avLst/>
              <a:gdLst/>
              <a:ahLst/>
              <a:cxnLst/>
              <a:rect l="l" t="t" r="r" b="b"/>
              <a:pathLst>
                <a:path w="1762" h="1566" extrusionOk="0">
                  <a:moveTo>
                    <a:pt x="882" y="1"/>
                  </a:moveTo>
                  <a:cubicBezTo>
                    <a:pt x="555" y="1"/>
                    <a:pt x="255" y="208"/>
                    <a:pt x="143" y="528"/>
                  </a:cubicBezTo>
                  <a:cubicBezTo>
                    <a:pt x="1" y="942"/>
                    <a:pt x="213" y="1380"/>
                    <a:pt x="615" y="1521"/>
                  </a:cubicBezTo>
                  <a:cubicBezTo>
                    <a:pt x="702" y="1551"/>
                    <a:pt x="791" y="1565"/>
                    <a:pt x="878" y="1565"/>
                  </a:cubicBezTo>
                  <a:cubicBezTo>
                    <a:pt x="1204" y="1565"/>
                    <a:pt x="1508" y="1366"/>
                    <a:pt x="1620" y="1049"/>
                  </a:cubicBezTo>
                  <a:cubicBezTo>
                    <a:pt x="1762" y="634"/>
                    <a:pt x="1538" y="185"/>
                    <a:pt x="1136" y="43"/>
                  </a:cubicBezTo>
                  <a:cubicBezTo>
                    <a:pt x="1051" y="14"/>
                    <a:pt x="966" y="1"/>
                    <a:pt x="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5" name="Google Shape;1375;p46"/>
          <p:cNvGrpSpPr/>
          <p:nvPr/>
        </p:nvGrpSpPr>
        <p:grpSpPr>
          <a:xfrm>
            <a:off x="6604753" y="1030318"/>
            <a:ext cx="486949" cy="479648"/>
            <a:chOff x="3482124" y="3918836"/>
            <a:chExt cx="104844" cy="103261"/>
          </a:xfrm>
        </p:grpSpPr>
        <p:sp>
          <p:nvSpPr>
            <p:cNvPr id="1376" name="Google Shape;1376;p46"/>
            <p:cNvSpPr/>
            <p:nvPr/>
          </p:nvSpPr>
          <p:spPr>
            <a:xfrm>
              <a:off x="3503953" y="3918836"/>
              <a:ext cx="83015" cy="79509"/>
            </a:xfrm>
            <a:custGeom>
              <a:avLst/>
              <a:gdLst/>
              <a:ahLst/>
              <a:cxnLst/>
              <a:rect l="l" t="t" r="r" b="b"/>
              <a:pathLst>
                <a:path w="2936" h="2812" extrusionOk="0">
                  <a:moveTo>
                    <a:pt x="2709" y="1"/>
                  </a:moveTo>
                  <a:cubicBezTo>
                    <a:pt x="2702" y="1"/>
                    <a:pt x="2695" y="3"/>
                    <a:pt x="2691" y="8"/>
                  </a:cubicBezTo>
                  <a:lnTo>
                    <a:pt x="11" y="2547"/>
                  </a:lnTo>
                  <a:cubicBezTo>
                    <a:pt x="0" y="2570"/>
                    <a:pt x="0" y="2594"/>
                    <a:pt x="11" y="2605"/>
                  </a:cubicBezTo>
                  <a:lnTo>
                    <a:pt x="199" y="2792"/>
                  </a:lnTo>
                  <a:cubicBezTo>
                    <a:pt x="206" y="2806"/>
                    <a:pt x="217" y="2811"/>
                    <a:pt x="227" y="2811"/>
                  </a:cubicBezTo>
                  <a:cubicBezTo>
                    <a:pt x="234" y="2811"/>
                    <a:pt x="241" y="2809"/>
                    <a:pt x="245" y="2804"/>
                  </a:cubicBezTo>
                  <a:lnTo>
                    <a:pt x="2924" y="265"/>
                  </a:lnTo>
                  <a:cubicBezTo>
                    <a:pt x="2936" y="242"/>
                    <a:pt x="2936" y="219"/>
                    <a:pt x="2924" y="207"/>
                  </a:cubicBezTo>
                  <a:lnTo>
                    <a:pt x="2737" y="20"/>
                  </a:lnTo>
                  <a:cubicBezTo>
                    <a:pt x="2730" y="6"/>
                    <a:pt x="2719" y="1"/>
                    <a:pt x="27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46"/>
            <p:cNvSpPr/>
            <p:nvPr/>
          </p:nvSpPr>
          <p:spPr>
            <a:xfrm>
              <a:off x="3483085" y="3960967"/>
              <a:ext cx="62573" cy="56437"/>
            </a:xfrm>
            <a:custGeom>
              <a:avLst/>
              <a:gdLst/>
              <a:ahLst/>
              <a:cxnLst/>
              <a:rect l="l" t="t" r="r" b="b"/>
              <a:pathLst>
                <a:path w="2213" h="1996" extrusionOk="0">
                  <a:moveTo>
                    <a:pt x="1109" y="1"/>
                  </a:moveTo>
                  <a:cubicBezTo>
                    <a:pt x="862" y="1"/>
                    <a:pt x="615" y="91"/>
                    <a:pt x="422" y="273"/>
                  </a:cubicBezTo>
                  <a:cubicBezTo>
                    <a:pt x="24" y="659"/>
                    <a:pt x="1" y="1291"/>
                    <a:pt x="387" y="1688"/>
                  </a:cubicBezTo>
                  <a:cubicBezTo>
                    <a:pt x="580" y="1893"/>
                    <a:pt x="841" y="1996"/>
                    <a:pt x="1103" y="1996"/>
                  </a:cubicBezTo>
                  <a:cubicBezTo>
                    <a:pt x="1350" y="1996"/>
                    <a:pt x="1598" y="1905"/>
                    <a:pt x="1791" y="1723"/>
                  </a:cubicBezTo>
                  <a:cubicBezTo>
                    <a:pt x="2200" y="1338"/>
                    <a:pt x="2212" y="706"/>
                    <a:pt x="1826" y="308"/>
                  </a:cubicBezTo>
                  <a:cubicBezTo>
                    <a:pt x="1633" y="103"/>
                    <a:pt x="1371" y="1"/>
                    <a:pt x="1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46"/>
            <p:cNvSpPr/>
            <p:nvPr/>
          </p:nvSpPr>
          <p:spPr>
            <a:xfrm>
              <a:off x="3482124" y="3959242"/>
              <a:ext cx="61187" cy="62855"/>
            </a:xfrm>
            <a:custGeom>
              <a:avLst/>
              <a:gdLst/>
              <a:ahLst/>
              <a:cxnLst/>
              <a:rect l="l" t="t" r="r" b="b"/>
              <a:pathLst>
                <a:path w="2164" h="2223" extrusionOk="0">
                  <a:moveTo>
                    <a:pt x="339" y="1"/>
                  </a:moveTo>
                  <a:cubicBezTo>
                    <a:pt x="321" y="1"/>
                    <a:pt x="304" y="7"/>
                    <a:pt x="292" y="18"/>
                  </a:cubicBezTo>
                  <a:lnTo>
                    <a:pt x="35" y="263"/>
                  </a:lnTo>
                  <a:cubicBezTo>
                    <a:pt x="11" y="287"/>
                    <a:pt x="0" y="334"/>
                    <a:pt x="24" y="357"/>
                  </a:cubicBezTo>
                  <a:lnTo>
                    <a:pt x="1789" y="2205"/>
                  </a:lnTo>
                  <a:cubicBezTo>
                    <a:pt x="1801" y="2217"/>
                    <a:pt x="1816" y="2223"/>
                    <a:pt x="1831" y="2223"/>
                  </a:cubicBezTo>
                  <a:cubicBezTo>
                    <a:pt x="1845" y="2223"/>
                    <a:pt x="1860" y="2217"/>
                    <a:pt x="1872" y="2205"/>
                  </a:cubicBezTo>
                  <a:lnTo>
                    <a:pt x="2140" y="1960"/>
                  </a:lnTo>
                  <a:cubicBezTo>
                    <a:pt x="2164" y="1937"/>
                    <a:pt x="2164" y="1901"/>
                    <a:pt x="2140" y="1866"/>
                  </a:cubicBezTo>
                  <a:lnTo>
                    <a:pt x="386" y="18"/>
                  </a:lnTo>
                  <a:cubicBezTo>
                    <a:pt x="374" y="7"/>
                    <a:pt x="356" y="1"/>
                    <a:pt x="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9" name="Google Shape;1379;p46"/>
          <p:cNvSpPr/>
          <p:nvPr/>
        </p:nvSpPr>
        <p:spPr>
          <a:xfrm>
            <a:off x="7451266" y="691189"/>
            <a:ext cx="344589" cy="294073"/>
          </a:xfrm>
          <a:custGeom>
            <a:avLst/>
            <a:gdLst/>
            <a:ahLst/>
            <a:cxnLst/>
            <a:rect l="l" t="t" r="r" b="b"/>
            <a:pathLst>
              <a:path w="2094" h="1787" extrusionOk="0">
                <a:moveTo>
                  <a:pt x="1077" y="1"/>
                </a:moveTo>
                <a:lnTo>
                  <a:pt x="947" y="734"/>
                </a:lnTo>
                <a:lnTo>
                  <a:pt x="368" y="332"/>
                </a:lnTo>
                <a:lnTo>
                  <a:pt x="805" y="899"/>
                </a:lnTo>
                <a:lnTo>
                  <a:pt x="1" y="1159"/>
                </a:lnTo>
                <a:lnTo>
                  <a:pt x="828" y="1207"/>
                </a:lnTo>
                <a:lnTo>
                  <a:pt x="734" y="1739"/>
                </a:lnTo>
                <a:lnTo>
                  <a:pt x="1065" y="1266"/>
                </a:lnTo>
                <a:lnTo>
                  <a:pt x="1621" y="1786"/>
                </a:lnTo>
                <a:lnTo>
                  <a:pt x="1348" y="1124"/>
                </a:lnTo>
                <a:lnTo>
                  <a:pt x="2094" y="1124"/>
                </a:lnTo>
                <a:lnTo>
                  <a:pt x="1419" y="876"/>
                </a:lnTo>
                <a:lnTo>
                  <a:pt x="1715" y="426"/>
                </a:lnTo>
                <a:lnTo>
                  <a:pt x="1243" y="687"/>
                </a:lnTo>
                <a:lnTo>
                  <a:pt x="10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Picture 1">
            <a:extLst>
              <a:ext uri="{FF2B5EF4-FFF2-40B4-BE49-F238E27FC236}">
                <a16:creationId xmlns:a16="http://schemas.microsoft.com/office/drawing/2014/main" id="{F96C71CD-182E-202C-D020-18464CEC10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0830" y="1095495"/>
            <a:ext cx="2827767" cy="1552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 name="Picture 1">
            <a:extLst>
              <a:ext uri="{FF2B5EF4-FFF2-40B4-BE49-F238E27FC236}">
                <a16:creationId xmlns:a16="http://schemas.microsoft.com/office/drawing/2014/main" id="{0903ACDD-4389-E2B2-3060-B97CFDA1A6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4623" y="2800458"/>
            <a:ext cx="2967574" cy="1598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8" name="Picture 1">
            <a:extLst>
              <a:ext uri="{FF2B5EF4-FFF2-40B4-BE49-F238E27FC236}">
                <a16:creationId xmlns:a16="http://schemas.microsoft.com/office/drawing/2014/main" id="{20903D23-88AC-068A-0529-23EE0BA05A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2992" y="1047750"/>
            <a:ext cx="3042864" cy="1638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9" name="Picture 1">
            <a:extLst>
              <a:ext uri="{FF2B5EF4-FFF2-40B4-BE49-F238E27FC236}">
                <a16:creationId xmlns:a16="http://schemas.microsoft.com/office/drawing/2014/main" id="{1828CECA-2C67-8ECA-2927-F9E4B9705F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2015" y="2864364"/>
            <a:ext cx="3104243" cy="167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1379265904"/>
      </p:ext>
    </p:extLst>
  </p:cSld>
  <p:clrMapOvr>
    <a:masterClrMapping/>
  </p:clrMapOvr>
</p:sld>
</file>

<file path=ppt/theme/theme1.xml><?xml version="1.0" encoding="utf-8"?>
<a:theme xmlns:a="http://schemas.openxmlformats.org/drawingml/2006/main" name="Children's Day in South Korea by Slidesgo">
  <a:themeElements>
    <a:clrScheme name="Simple Light">
      <a:dk1>
        <a:srgbClr val="162E91"/>
      </a:dk1>
      <a:lt1>
        <a:srgbClr val="FFFFFF"/>
      </a:lt1>
      <a:dk2>
        <a:srgbClr val="000000"/>
      </a:dk2>
      <a:lt2>
        <a:srgbClr val="3270B7"/>
      </a:lt2>
      <a:accent1>
        <a:srgbClr val="92CFFD"/>
      </a:accent1>
      <a:accent2>
        <a:srgbClr val="E57FBC"/>
      </a:accent2>
      <a:accent3>
        <a:srgbClr val="F2A7D1"/>
      </a:accent3>
      <a:accent4>
        <a:srgbClr val="F3AC3C"/>
      </a:accent4>
      <a:accent5>
        <a:srgbClr val="EB2E32"/>
      </a:accent5>
      <a:accent6>
        <a:srgbClr val="C1B9BB"/>
      </a:accent6>
      <a:hlink>
        <a:srgbClr val="162E9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484</TotalTime>
  <Words>498</Words>
  <Application>Microsoft Office PowerPoint</Application>
  <PresentationFormat>On-screen Show (16:9)</PresentationFormat>
  <Paragraphs>46</Paragraphs>
  <Slides>16</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Comic Sans MS</vt:lpstr>
      <vt:lpstr>Titan One</vt:lpstr>
      <vt:lpstr>Times New Roman</vt:lpstr>
      <vt:lpstr>Arial</vt:lpstr>
      <vt:lpstr>Calibri</vt:lpstr>
      <vt:lpstr>Archivo</vt:lpstr>
      <vt:lpstr>Children's Day in South Korea by Slidesgo</vt:lpstr>
      <vt:lpstr>Сите права за секое дете</vt:lpstr>
      <vt:lpstr>Конвенција за правата на децата</vt:lpstr>
      <vt:lpstr>Правата на децата</vt:lpstr>
      <vt:lpstr>Децата се ранливи,невини,зависни и имаат право на посебна грижа и помош, бидејќи човештвото им должи се најдобро што може да се даде.</vt:lpstr>
      <vt:lpstr>Децата имаат загарантирани права</vt:lpstr>
      <vt:lpstr>Некои од правата на децата се...</vt:lpstr>
      <vt:lpstr>PowerPoint Presentation</vt:lpstr>
      <vt:lpstr>Права на децата</vt:lpstr>
      <vt:lpstr>Права на децата</vt:lpstr>
      <vt:lpstr>20 Ноември Светски ден на детето</vt:lpstr>
      <vt:lpstr>Children’s day in the world</vt:lpstr>
      <vt:lpstr> За секое дете  Сите права </vt:lpstr>
      <vt:lpstr>Деца кои го менуваат светот изразувајќи ги своите проблеми наоѓајќи решенија  </vt:lpstr>
      <vt:lpstr>Децата имаат загарантирани права но важно е да се знае дека од секое право произлегува обврска. </vt:lpstr>
      <vt:lpstr>Правата и слободите имаат граница-еднаквото право и слобода на другиот. Секој е одговорен за: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Поддршка за секое дете</dc:title>
  <dc:creator>Dunja</dc:creator>
  <cp:lastModifiedBy>Калина Спироска</cp:lastModifiedBy>
  <cp:revision>18</cp:revision>
  <dcterms:modified xsi:type="dcterms:W3CDTF">2023-11-19T20:41:35Z</dcterms:modified>
</cp:coreProperties>
</file>